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1" r:id="rId17"/>
    <p:sldId id="272" r:id="rId18"/>
    <p:sldId id="273" r:id="rId19"/>
    <p:sldId id="274" r:id="rId20"/>
    <p:sldId id="270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embeddedFontLst>
    <p:embeddedFont>
      <p:font typeface="Arial Black" pitchFamily="34" charset="0"/>
      <p:bold r:id="rId34"/>
    </p:embeddedFont>
    <p:embeddedFont>
      <p:font typeface="Calibri" pitchFamily="34" charset="0"/>
      <p:regular r:id="rId35"/>
      <p:bold r:id="rId36"/>
      <p:italic r:id="rId37"/>
      <p:boldItalic r:id="rId3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28"/>
    <p:restoredTop sz="94679"/>
  </p:normalViewPr>
  <p:slideViewPr>
    <p:cSldViewPr>
      <p:cViewPr varScale="1">
        <p:scale>
          <a:sx n="89" d="100"/>
          <a:sy n="89" d="100"/>
        </p:scale>
        <p:origin x="-108" y="-3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B3710-E3D2-0D41-A227-BA53BB134EA2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0EA06-03A6-B743-8B94-B52B9BBD75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547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0EA06-03A6-B743-8B94-B52B9BBD751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9135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0EA06-03A6-B743-8B94-B52B9BBD751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014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45156" y="1578626"/>
            <a:ext cx="4393565" cy="4563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266807" y="493928"/>
            <a:ext cx="343535" cy="343535"/>
          </a:xfrm>
          <a:custGeom>
            <a:avLst/>
            <a:gdLst/>
            <a:ahLst/>
            <a:cxnLst/>
            <a:rect l="l" t="t" r="r" b="b"/>
            <a:pathLst>
              <a:path w="343534" h="343534">
                <a:moveTo>
                  <a:pt x="311683" y="235661"/>
                </a:moveTo>
                <a:lnTo>
                  <a:pt x="309880" y="234391"/>
                </a:lnTo>
                <a:lnTo>
                  <a:pt x="307047" y="231851"/>
                </a:lnTo>
                <a:lnTo>
                  <a:pt x="306971" y="230581"/>
                </a:lnTo>
                <a:lnTo>
                  <a:pt x="306895" y="229311"/>
                </a:lnTo>
                <a:lnTo>
                  <a:pt x="306819" y="228041"/>
                </a:lnTo>
                <a:lnTo>
                  <a:pt x="306743" y="226771"/>
                </a:lnTo>
                <a:lnTo>
                  <a:pt x="306666" y="225501"/>
                </a:lnTo>
                <a:lnTo>
                  <a:pt x="306552" y="222961"/>
                </a:lnTo>
                <a:lnTo>
                  <a:pt x="306438" y="219151"/>
                </a:lnTo>
                <a:lnTo>
                  <a:pt x="306336" y="215341"/>
                </a:lnTo>
                <a:lnTo>
                  <a:pt x="306209" y="208991"/>
                </a:lnTo>
                <a:lnTo>
                  <a:pt x="306146" y="205181"/>
                </a:lnTo>
                <a:lnTo>
                  <a:pt x="306031" y="198831"/>
                </a:lnTo>
                <a:lnTo>
                  <a:pt x="305917" y="187401"/>
                </a:lnTo>
                <a:lnTo>
                  <a:pt x="305803" y="174701"/>
                </a:lnTo>
                <a:lnTo>
                  <a:pt x="305727" y="151841"/>
                </a:lnTo>
                <a:lnTo>
                  <a:pt x="304787" y="136601"/>
                </a:lnTo>
                <a:lnTo>
                  <a:pt x="303784" y="132791"/>
                </a:lnTo>
                <a:lnTo>
                  <a:pt x="299415" y="116281"/>
                </a:lnTo>
                <a:lnTo>
                  <a:pt x="285686" y="97231"/>
                </a:lnTo>
                <a:lnTo>
                  <a:pt x="259727" y="85801"/>
                </a:lnTo>
                <a:lnTo>
                  <a:pt x="246341" y="85801"/>
                </a:lnTo>
                <a:lnTo>
                  <a:pt x="240588" y="89611"/>
                </a:lnTo>
                <a:lnTo>
                  <a:pt x="235534" y="94691"/>
                </a:lnTo>
                <a:lnTo>
                  <a:pt x="232384" y="101041"/>
                </a:lnTo>
                <a:lnTo>
                  <a:pt x="231571" y="108661"/>
                </a:lnTo>
                <a:lnTo>
                  <a:pt x="233514" y="117551"/>
                </a:lnTo>
                <a:lnTo>
                  <a:pt x="233781" y="117551"/>
                </a:lnTo>
                <a:lnTo>
                  <a:pt x="235546" y="121361"/>
                </a:lnTo>
                <a:lnTo>
                  <a:pt x="234911" y="122631"/>
                </a:lnTo>
                <a:lnTo>
                  <a:pt x="229158" y="128981"/>
                </a:lnTo>
                <a:lnTo>
                  <a:pt x="224840" y="131521"/>
                </a:lnTo>
                <a:lnTo>
                  <a:pt x="216344" y="132791"/>
                </a:lnTo>
                <a:lnTo>
                  <a:pt x="213626" y="130251"/>
                </a:lnTo>
                <a:lnTo>
                  <a:pt x="206451" y="123901"/>
                </a:lnTo>
                <a:lnTo>
                  <a:pt x="202946" y="117551"/>
                </a:lnTo>
                <a:lnTo>
                  <a:pt x="201333" y="107391"/>
                </a:lnTo>
                <a:lnTo>
                  <a:pt x="199732" y="97231"/>
                </a:lnTo>
                <a:lnTo>
                  <a:pt x="206946" y="81991"/>
                </a:lnTo>
                <a:lnTo>
                  <a:pt x="214630" y="76911"/>
                </a:lnTo>
                <a:lnTo>
                  <a:pt x="223545" y="76911"/>
                </a:lnTo>
                <a:lnTo>
                  <a:pt x="227622" y="69291"/>
                </a:lnTo>
                <a:lnTo>
                  <a:pt x="239331" y="71831"/>
                </a:lnTo>
                <a:lnTo>
                  <a:pt x="242265" y="71831"/>
                </a:lnTo>
                <a:lnTo>
                  <a:pt x="243293" y="73101"/>
                </a:lnTo>
                <a:lnTo>
                  <a:pt x="244030" y="74371"/>
                </a:lnTo>
                <a:lnTo>
                  <a:pt x="247459" y="69291"/>
                </a:lnTo>
                <a:lnTo>
                  <a:pt x="249174" y="66751"/>
                </a:lnTo>
                <a:lnTo>
                  <a:pt x="239483" y="60401"/>
                </a:lnTo>
                <a:lnTo>
                  <a:pt x="228638" y="59131"/>
                </a:lnTo>
                <a:lnTo>
                  <a:pt x="227596" y="56591"/>
                </a:lnTo>
                <a:lnTo>
                  <a:pt x="227076" y="55321"/>
                </a:lnTo>
                <a:lnTo>
                  <a:pt x="222516" y="52781"/>
                </a:lnTo>
                <a:lnTo>
                  <a:pt x="215099" y="51511"/>
                </a:lnTo>
                <a:lnTo>
                  <a:pt x="204978" y="52781"/>
                </a:lnTo>
                <a:lnTo>
                  <a:pt x="186563" y="56591"/>
                </a:lnTo>
                <a:lnTo>
                  <a:pt x="182613" y="48971"/>
                </a:lnTo>
                <a:lnTo>
                  <a:pt x="182054" y="55321"/>
                </a:lnTo>
                <a:lnTo>
                  <a:pt x="181940" y="56591"/>
                </a:lnTo>
                <a:lnTo>
                  <a:pt x="181838" y="57861"/>
                </a:lnTo>
                <a:lnTo>
                  <a:pt x="188569" y="62941"/>
                </a:lnTo>
                <a:lnTo>
                  <a:pt x="190728" y="62941"/>
                </a:lnTo>
                <a:lnTo>
                  <a:pt x="185127" y="70561"/>
                </a:lnTo>
                <a:lnTo>
                  <a:pt x="179438" y="80721"/>
                </a:lnTo>
                <a:lnTo>
                  <a:pt x="174625" y="93421"/>
                </a:lnTo>
                <a:lnTo>
                  <a:pt x="171653" y="107391"/>
                </a:lnTo>
                <a:lnTo>
                  <a:pt x="168668" y="93421"/>
                </a:lnTo>
                <a:lnTo>
                  <a:pt x="163855" y="80721"/>
                </a:lnTo>
                <a:lnTo>
                  <a:pt x="158178" y="70561"/>
                </a:lnTo>
                <a:lnTo>
                  <a:pt x="157238" y="69291"/>
                </a:lnTo>
                <a:lnTo>
                  <a:pt x="152577" y="62941"/>
                </a:lnTo>
                <a:lnTo>
                  <a:pt x="154736" y="62941"/>
                </a:lnTo>
                <a:lnTo>
                  <a:pt x="161467" y="57861"/>
                </a:lnTo>
                <a:lnTo>
                  <a:pt x="161353" y="56591"/>
                </a:lnTo>
                <a:lnTo>
                  <a:pt x="160693" y="48971"/>
                </a:lnTo>
                <a:lnTo>
                  <a:pt x="156743" y="56591"/>
                </a:lnTo>
                <a:lnTo>
                  <a:pt x="138328" y="52781"/>
                </a:lnTo>
                <a:lnTo>
                  <a:pt x="128193" y="51511"/>
                </a:lnTo>
                <a:lnTo>
                  <a:pt x="120777" y="52781"/>
                </a:lnTo>
                <a:lnTo>
                  <a:pt x="116217" y="55321"/>
                </a:lnTo>
                <a:lnTo>
                  <a:pt x="114668" y="59131"/>
                </a:lnTo>
                <a:lnTo>
                  <a:pt x="103822" y="60401"/>
                </a:lnTo>
                <a:lnTo>
                  <a:pt x="94132" y="66751"/>
                </a:lnTo>
                <a:lnTo>
                  <a:pt x="99275" y="74371"/>
                </a:lnTo>
                <a:lnTo>
                  <a:pt x="100012" y="73101"/>
                </a:lnTo>
                <a:lnTo>
                  <a:pt x="101041" y="71831"/>
                </a:lnTo>
                <a:lnTo>
                  <a:pt x="103974" y="71831"/>
                </a:lnTo>
                <a:lnTo>
                  <a:pt x="115684" y="69291"/>
                </a:lnTo>
                <a:lnTo>
                  <a:pt x="119761" y="76911"/>
                </a:lnTo>
                <a:lnTo>
                  <a:pt x="128676" y="76911"/>
                </a:lnTo>
                <a:lnTo>
                  <a:pt x="136359" y="81991"/>
                </a:lnTo>
                <a:lnTo>
                  <a:pt x="140182" y="89611"/>
                </a:lnTo>
                <a:lnTo>
                  <a:pt x="143789" y="97231"/>
                </a:lnTo>
                <a:lnTo>
                  <a:pt x="140246" y="117551"/>
                </a:lnTo>
                <a:lnTo>
                  <a:pt x="136855" y="123901"/>
                </a:lnTo>
                <a:lnTo>
                  <a:pt x="129679" y="130251"/>
                </a:lnTo>
                <a:lnTo>
                  <a:pt x="126961" y="132791"/>
                </a:lnTo>
                <a:lnTo>
                  <a:pt x="118465" y="131521"/>
                </a:lnTo>
                <a:lnTo>
                  <a:pt x="114147" y="128981"/>
                </a:lnTo>
                <a:lnTo>
                  <a:pt x="108394" y="122631"/>
                </a:lnTo>
                <a:lnTo>
                  <a:pt x="107759" y="121361"/>
                </a:lnTo>
                <a:lnTo>
                  <a:pt x="109524" y="117551"/>
                </a:lnTo>
                <a:lnTo>
                  <a:pt x="109791" y="117551"/>
                </a:lnTo>
                <a:lnTo>
                  <a:pt x="111721" y="108661"/>
                </a:lnTo>
                <a:lnTo>
                  <a:pt x="110909" y="101041"/>
                </a:lnTo>
                <a:lnTo>
                  <a:pt x="107772" y="94691"/>
                </a:lnTo>
                <a:lnTo>
                  <a:pt x="102717" y="89611"/>
                </a:lnTo>
                <a:lnTo>
                  <a:pt x="96964" y="85801"/>
                </a:lnTo>
                <a:lnTo>
                  <a:pt x="83578" y="85801"/>
                </a:lnTo>
                <a:lnTo>
                  <a:pt x="43891" y="116281"/>
                </a:lnTo>
                <a:lnTo>
                  <a:pt x="37490" y="174701"/>
                </a:lnTo>
                <a:lnTo>
                  <a:pt x="37388" y="187401"/>
                </a:lnTo>
                <a:lnTo>
                  <a:pt x="37261" y="198831"/>
                </a:lnTo>
                <a:lnTo>
                  <a:pt x="37147" y="205181"/>
                </a:lnTo>
                <a:lnTo>
                  <a:pt x="37084" y="208991"/>
                </a:lnTo>
                <a:lnTo>
                  <a:pt x="36969" y="215341"/>
                </a:lnTo>
                <a:lnTo>
                  <a:pt x="36855" y="219151"/>
                </a:lnTo>
                <a:lnTo>
                  <a:pt x="36741" y="222961"/>
                </a:lnTo>
                <a:lnTo>
                  <a:pt x="36639" y="225501"/>
                </a:lnTo>
                <a:lnTo>
                  <a:pt x="36563" y="226771"/>
                </a:lnTo>
                <a:lnTo>
                  <a:pt x="36487" y="228041"/>
                </a:lnTo>
                <a:lnTo>
                  <a:pt x="36410" y="229311"/>
                </a:lnTo>
                <a:lnTo>
                  <a:pt x="36334" y="230581"/>
                </a:lnTo>
                <a:lnTo>
                  <a:pt x="36258" y="231851"/>
                </a:lnTo>
                <a:lnTo>
                  <a:pt x="33426" y="234391"/>
                </a:lnTo>
                <a:lnTo>
                  <a:pt x="31623" y="235661"/>
                </a:lnTo>
                <a:lnTo>
                  <a:pt x="36957" y="234391"/>
                </a:lnTo>
                <a:lnTo>
                  <a:pt x="46367" y="231851"/>
                </a:lnTo>
                <a:lnTo>
                  <a:pt x="56286" y="228041"/>
                </a:lnTo>
                <a:lnTo>
                  <a:pt x="63182" y="222961"/>
                </a:lnTo>
                <a:lnTo>
                  <a:pt x="63550" y="222961"/>
                </a:lnTo>
                <a:lnTo>
                  <a:pt x="64909" y="221691"/>
                </a:lnTo>
                <a:lnTo>
                  <a:pt x="72885" y="217881"/>
                </a:lnTo>
                <a:lnTo>
                  <a:pt x="77012" y="211531"/>
                </a:lnTo>
                <a:lnTo>
                  <a:pt x="78613" y="205181"/>
                </a:lnTo>
                <a:lnTo>
                  <a:pt x="78981" y="200101"/>
                </a:lnTo>
                <a:lnTo>
                  <a:pt x="90525" y="200101"/>
                </a:lnTo>
                <a:lnTo>
                  <a:pt x="95008" y="187401"/>
                </a:lnTo>
                <a:lnTo>
                  <a:pt x="96227" y="183591"/>
                </a:lnTo>
                <a:lnTo>
                  <a:pt x="97243" y="181051"/>
                </a:lnTo>
                <a:lnTo>
                  <a:pt x="98005" y="178511"/>
                </a:lnTo>
                <a:lnTo>
                  <a:pt x="98310" y="174701"/>
                </a:lnTo>
                <a:lnTo>
                  <a:pt x="99872" y="179781"/>
                </a:lnTo>
                <a:lnTo>
                  <a:pt x="104063" y="182321"/>
                </a:lnTo>
                <a:lnTo>
                  <a:pt x="110070" y="181051"/>
                </a:lnTo>
                <a:lnTo>
                  <a:pt x="117144" y="177241"/>
                </a:lnTo>
                <a:lnTo>
                  <a:pt x="117144" y="186131"/>
                </a:lnTo>
                <a:lnTo>
                  <a:pt x="129120" y="184861"/>
                </a:lnTo>
                <a:lnTo>
                  <a:pt x="135089" y="178511"/>
                </a:lnTo>
                <a:lnTo>
                  <a:pt x="135610" y="181051"/>
                </a:lnTo>
                <a:lnTo>
                  <a:pt x="138912" y="186131"/>
                </a:lnTo>
                <a:lnTo>
                  <a:pt x="132067" y="187401"/>
                </a:lnTo>
                <a:lnTo>
                  <a:pt x="128981" y="188671"/>
                </a:lnTo>
                <a:lnTo>
                  <a:pt x="118173" y="198831"/>
                </a:lnTo>
                <a:lnTo>
                  <a:pt x="117309" y="208991"/>
                </a:lnTo>
                <a:lnTo>
                  <a:pt x="117309" y="215341"/>
                </a:lnTo>
                <a:lnTo>
                  <a:pt x="106883" y="225501"/>
                </a:lnTo>
                <a:lnTo>
                  <a:pt x="101511" y="230581"/>
                </a:lnTo>
                <a:lnTo>
                  <a:pt x="98831" y="231851"/>
                </a:lnTo>
                <a:lnTo>
                  <a:pt x="95262" y="228041"/>
                </a:lnTo>
                <a:lnTo>
                  <a:pt x="92875" y="225501"/>
                </a:lnTo>
                <a:lnTo>
                  <a:pt x="88125" y="220421"/>
                </a:lnTo>
                <a:lnTo>
                  <a:pt x="84543" y="225501"/>
                </a:lnTo>
                <a:lnTo>
                  <a:pt x="76657" y="221691"/>
                </a:lnTo>
                <a:lnTo>
                  <a:pt x="72263" y="228041"/>
                </a:lnTo>
                <a:lnTo>
                  <a:pt x="74002" y="230581"/>
                </a:lnTo>
                <a:lnTo>
                  <a:pt x="75844" y="228041"/>
                </a:lnTo>
                <a:lnTo>
                  <a:pt x="78841" y="229311"/>
                </a:lnTo>
                <a:lnTo>
                  <a:pt x="80645" y="230581"/>
                </a:lnTo>
                <a:lnTo>
                  <a:pt x="69951" y="231851"/>
                </a:lnTo>
                <a:lnTo>
                  <a:pt x="72440" y="240741"/>
                </a:lnTo>
                <a:lnTo>
                  <a:pt x="75323" y="242011"/>
                </a:lnTo>
                <a:lnTo>
                  <a:pt x="75323" y="239471"/>
                </a:lnTo>
                <a:lnTo>
                  <a:pt x="76034" y="236931"/>
                </a:lnTo>
                <a:lnTo>
                  <a:pt x="79400" y="236931"/>
                </a:lnTo>
                <a:lnTo>
                  <a:pt x="79286" y="239471"/>
                </a:lnTo>
                <a:lnTo>
                  <a:pt x="79235" y="240741"/>
                </a:lnTo>
                <a:lnTo>
                  <a:pt x="89077" y="240741"/>
                </a:lnTo>
                <a:lnTo>
                  <a:pt x="97942" y="242011"/>
                </a:lnTo>
                <a:lnTo>
                  <a:pt x="102184" y="245821"/>
                </a:lnTo>
                <a:lnTo>
                  <a:pt x="101434" y="249631"/>
                </a:lnTo>
                <a:lnTo>
                  <a:pt x="104482" y="253441"/>
                </a:lnTo>
                <a:lnTo>
                  <a:pt x="105956" y="252171"/>
                </a:lnTo>
                <a:lnTo>
                  <a:pt x="106718" y="252171"/>
                </a:lnTo>
                <a:lnTo>
                  <a:pt x="106972" y="254711"/>
                </a:lnTo>
                <a:lnTo>
                  <a:pt x="106502" y="255981"/>
                </a:lnTo>
                <a:lnTo>
                  <a:pt x="104444" y="258521"/>
                </a:lnTo>
                <a:lnTo>
                  <a:pt x="112141" y="258521"/>
                </a:lnTo>
                <a:lnTo>
                  <a:pt x="117919" y="252171"/>
                </a:lnTo>
                <a:lnTo>
                  <a:pt x="107111" y="242011"/>
                </a:lnTo>
                <a:lnTo>
                  <a:pt x="106832" y="239471"/>
                </a:lnTo>
                <a:lnTo>
                  <a:pt x="118427" y="226771"/>
                </a:lnTo>
                <a:lnTo>
                  <a:pt x="123507" y="222961"/>
                </a:lnTo>
                <a:lnTo>
                  <a:pt x="124853" y="221691"/>
                </a:lnTo>
                <a:lnTo>
                  <a:pt x="127241" y="220421"/>
                </a:lnTo>
                <a:lnTo>
                  <a:pt x="128739" y="220421"/>
                </a:lnTo>
                <a:lnTo>
                  <a:pt x="133070" y="221691"/>
                </a:lnTo>
                <a:lnTo>
                  <a:pt x="133794" y="221691"/>
                </a:lnTo>
                <a:lnTo>
                  <a:pt x="135242" y="220421"/>
                </a:lnTo>
                <a:lnTo>
                  <a:pt x="136690" y="219151"/>
                </a:lnTo>
                <a:lnTo>
                  <a:pt x="141947" y="215341"/>
                </a:lnTo>
                <a:lnTo>
                  <a:pt x="152107" y="214160"/>
                </a:lnTo>
                <a:lnTo>
                  <a:pt x="151638" y="215341"/>
                </a:lnTo>
                <a:lnTo>
                  <a:pt x="150634" y="216611"/>
                </a:lnTo>
                <a:lnTo>
                  <a:pt x="150228" y="216611"/>
                </a:lnTo>
                <a:lnTo>
                  <a:pt x="148894" y="220421"/>
                </a:lnTo>
                <a:lnTo>
                  <a:pt x="148348" y="221691"/>
                </a:lnTo>
                <a:lnTo>
                  <a:pt x="131851" y="261061"/>
                </a:lnTo>
                <a:lnTo>
                  <a:pt x="124244" y="278841"/>
                </a:lnTo>
                <a:lnTo>
                  <a:pt x="126326" y="283921"/>
                </a:lnTo>
                <a:lnTo>
                  <a:pt x="136194" y="287731"/>
                </a:lnTo>
                <a:lnTo>
                  <a:pt x="140919" y="286461"/>
                </a:lnTo>
                <a:lnTo>
                  <a:pt x="143713" y="282651"/>
                </a:lnTo>
                <a:lnTo>
                  <a:pt x="142913" y="285191"/>
                </a:lnTo>
                <a:lnTo>
                  <a:pt x="142532" y="287731"/>
                </a:lnTo>
                <a:lnTo>
                  <a:pt x="144780" y="292811"/>
                </a:lnTo>
                <a:lnTo>
                  <a:pt x="146570" y="294081"/>
                </a:lnTo>
                <a:lnTo>
                  <a:pt x="148945" y="295351"/>
                </a:lnTo>
                <a:lnTo>
                  <a:pt x="151218" y="296621"/>
                </a:lnTo>
                <a:lnTo>
                  <a:pt x="153911" y="296621"/>
                </a:lnTo>
                <a:lnTo>
                  <a:pt x="158927" y="295351"/>
                </a:lnTo>
                <a:lnTo>
                  <a:pt x="160604" y="294081"/>
                </a:lnTo>
                <a:lnTo>
                  <a:pt x="161899" y="291541"/>
                </a:lnTo>
                <a:lnTo>
                  <a:pt x="162001" y="294081"/>
                </a:lnTo>
                <a:lnTo>
                  <a:pt x="162115" y="296621"/>
                </a:lnTo>
                <a:lnTo>
                  <a:pt x="165709" y="300431"/>
                </a:lnTo>
                <a:lnTo>
                  <a:pt x="177596" y="300431"/>
                </a:lnTo>
                <a:lnTo>
                  <a:pt x="181190" y="296621"/>
                </a:lnTo>
                <a:lnTo>
                  <a:pt x="181292" y="294081"/>
                </a:lnTo>
                <a:lnTo>
                  <a:pt x="181394" y="291541"/>
                </a:lnTo>
                <a:lnTo>
                  <a:pt x="182702" y="294081"/>
                </a:lnTo>
                <a:lnTo>
                  <a:pt x="184378" y="295351"/>
                </a:lnTo>
                <a:lnTo>
                  <a:pt x="189395" y="296621"/>
                </a:lnTo>
                <a:lnTo>
                  <a:pt x="192087" y="296621"/>
                </a:lnTo>
                <a:lnTo>
                  <a:pt x="194360" y="295351"/>
                </a:lnTo>
                <a:lnTo>
                  <a:pt x="196735" y="294081"/>
                </a:lnTo>
                <a:lnTo>
                  <a:pt x="198526" y="292811"/>
                </a:lnTo>
                <a:lnTo>
                  <a:pt x="199085" y="291541"/>
                </a:lnTo>
                <a:lnTo>
                  <a:pt x="200774" y="287731"/>
                </a:lnTo>
                <a:lnTo>
                  <a:pt x="200393" y="285191"/>
                </a:lnTo>
                <a:lnTo>
                  <a:pt x="199593" y="282651"/>
                </a:lnTo>
                <a:lnTo>
                  <a:pt x="202387" y="286461"/>
                </a:lnTo>
                <a:lnTo>
                  <a:pt x="207111" y="287731"/>
                </a:lnTo>
                <a:lnTo>
                  <a:pt x="216979" y="283921"/>
                </a:lnTo>
                <a:lnTo>
                  <a:pt x="217500" y="282651"/>
                </a:lnTo>
                <a:lnTo>
                  <a:pt x="219062" y="278841"/>
                </a:lnTo>
                <a:lnTo>
                  <a:pt x="194411" y="220421"/>
                </a:lnTo>
                <a:lnTo>
                  <a:pt x="193065" y="216611"/>
                </a:lnTo>
                <a:lnTo>
                  <a:pt x="192671" y="216611"/>
                </a:lnTo>
                <a:lnTo>
                  <a:pt x="191655" y="215341"/>
                </a:lnTo>
                <a:lnTo>
                  <a:pt x="191185" y="214160"/>
                </a:lnTo>
                <a:lnTo>
                  <a:pt x="201358" y="215341"/>
                </a:lnTo>
                <a:lnTo>
                  <a:pt x="206616" y="219151"/>
                </a:lnTo>
                <a:lnTo>
                  <a:pt x="210286" y="221691"/>
                </a:lnTo>
                <a:lnTo>
                  <a:pt x="214566" y="220421"/>
                </a:lnTo>
                <a:lnTo>
                  <a:pt x="216052" y="220421"/>
                </a:lnTo>
                <a:lnTo>
                  <a:pt x="218452" y="221691"/>
                </a:lnTo>
                <a:lnTo>
                  <a:pt x="219798" y="222961"/>
                </a:lnTo>
                <a:lnTo>
                  <a:pt x="224878" y="226771"/>
                </a:lnTo>
                <a:lnTo>
                  <a:pt x="228879" y="229311"/>
                </a:lnTo>
                <a:lnTo>
                  <a:pt x="234327" y="234391"/>
                </a:lnTo>
                <a:lnTo>
                  <a:pt x="236816" y="236931"/>
                </a:lnTo>
                <a:lnTo>
                  <a:pt x="236474" y="239471"/>
                </a:lnTo>
                <a:lnTo>
                  <a:pt x="236194" y="242011"/>
                </a:lnTo>
                <a:lnTo>
                  <a:pt x="229209" y="248361"/>
                </a:lnTo>
                <a:lnTo>
                  <a:pt x="225386" y="252171"/>
                </a:lnTo>
                <a:lnTo>
                  <a:pt x="231165" y="258521"/>
                </a:lnTo>
                <a:lnTo>
                  <a:pt x="238861" y="258521"/>
                </a:lnTo>
                <a:lnTo>
                  <a:pt x="236804" y="255981"/>
                </a:lnTo>
                <a:lnTo>
                  <a:pt x="236334" y="254711"/>
                </a:lnTo>
                <a:lnTo>
                  <a:pt x="236461" y="253441"/>
                </a:lnTo>
                <a:lnTo>
                  <a:pt x="236588" y="252171"/>
                </a:lnTo>
                <a:lnTo>
                  <a:pt x="237350" y="252171"/>
                </a:lnTo>
                <a:lnTo>
                  <a:pt x="238823" y="253441"/>
                </a:lnTo>
                <a:lnTo>
                  <a:pt x="239826" y="252171"/>
                </a:lnTo>
                <a:lnTo>
                  <a:pt x="241858" y="249631"/>
                </a:lnTo>
                <a:lnTo>
                  <a:pt x="241122" y="245821"/>
                </a:lnTo>
                <a:lnTo>
                  <a:pt x="245364" y="242011"/>
                </a:lnTo>
                <a:lnTo>
                  <a:pt x="254228" y="240741"/>
                </a:lnTo>
                <a:lnTo>
                  <a:pt x="264071" y="240741"/>
                </a:lnTo>
                <a:lnTo>
                  <a:pt x="264007" y="239471"/>
                </a:lnTo>
                <a:lnTo>
                  <a:pt x="263906" y="236931"/>
                </a:lnTo>
                <a:lnTo>
                  <a:pt x="267271" y="236931"/>
                </a:lnTo>
                <a:lnTo>
                  <a:pt x="267982" y="239471"/>
                </a:lnTo>
                <a:lnTo>
                  <a:pt x="267982" y="242011"/>
                </a:lnTo>
                <a:lnTo>
                  <a:pt x="270865" y="240741"/>
                </a:lnTo>
                <a:lnTo>
                  <a:pt x="271932" y="236931"/>
                </a:lnTo>
                <a:lnTo>
                  <a:pt x="273354" y="231851"/>
                </a:lnTo>
                <a:lnTo>
                  <a:pt x="262661" y="230581"/>
                </a:lnTo>
                <a:lnTo>
                  <a:pt x="264464" y="229311"/>
                </a:lnTo>
                <a:lnTo>
                  <a:pt x="267462" y="228041"/>
                </a:lnTo>
                <a:lnTo>
                  <a:pt x="269303" y="230581"/>
                </a:lnTo>
                <a:lnTo>
                  <a:pt x="271043" y="228041"/>
                </a:lnTo>
                <a:lnTo>
                  <a:pt x="269278" y="225501"/>
                </a:lnTo>
                <a:lnTo>
                  <a:pt x="266649" y="221691"/>
                </a:lnTo>
                <a:lnTo>
                  <a:pt x="258737" y="225501"/>
                </a:lnTo>
                <a:lnTo>
                  <a:pt x="255181" y="220421"/>
                </a:lnTo>
                <a:lnTo>
                  <a:pt x="244475" y="231851"/>
                </a:lnTo>
                <a:lnTo>
                  <a:pt x="241795" y="230581"/>
                </a:lnTo>
                <a:lnTo>
                  <a:pt x="236423" y="225501"/>
                </a:lnTo>
                <a:lnTo>
                  <a:pt x="231203" y="220421"/>
                </a:lnTo>
                <a:lnTo>
                  <a:pt x="225996" y="215341"/>
                </a:lnTo>
                <a:lnTo>
                  <a:pt x="225996" y="214160"/>
                </a:lnTo>
                <a:lnTo>
                  <a:pt x="225996" y="208991"/>
                </a:lnTo>
                <a:lnTo>
                  <a:pt x="225234" y="200101"/>
                </a:lnTo>
                <a:lnTo>
                  <a:pt x="225132" y="198831"/>
                </a:lnTo>
                <a:lnTo>
                  <a:pt x="214325" y="188671"/>
                </a:lnTo>
                <a:lnTo>
                  <a:pt x="211239" y="187401"/>
                </a:lnTo>
                <a:lnTo>
                  <a:pt x="204393" y="186131"/>
                </a:lnTo>
                <a:lnTo>
                  <a:pt x="207695" y="181051"/>
                </a:lnTo>
                <a:lnTo>
                  <a:pt x="208216" y="178511"/>
                </a:lnTo>
                <a:lnTo>
                  <a:pt x="214185" y="184861"/>
                </a:lnTo>
                <a:lnTo>
                  <a:pt x="226161" y="186131"/>
                </a:lnTo>
                <a:lnTo>
                  <a:pt x="226161" y="178511"/>
                </a:lnTo>
                <a:lnTo>
                  <a:pt x="226161" y="177241"/>
                </a:lnTo>
                <a:lnTo>
                  <a:pt x="233222" y="181051"/>
                </a:lnTo>
                <a:lnTo>
                  <a:pt x="239229" y="182321"/>
                </a:lnTo>
                <a:lnTo>
                  <a:pt x="243420" y="179781"/>
                </a:lnTo>
                <a:lnTo>
                  <a:pt x="244208" y="177241"/>
                </a:lnTo>
                <a:lnTo>
                  <a:pt x="244995" y="174701"/>
                </a:lnTo>
                <a:lnTo>
                  <a:pt x="245198" y="177241"/>
                </a:lnTo>
                <a:lnTo>
                  <a:pt x="245300" y="178511"/>
                </a:lnTo>
                <a:lnTo>
                  <a:pt x="246049" y="181051"/>
                </a:lnTo>
                <a:lnTo>
                  <a:pt x="252780" y="200101"/>
                </a:lnTo>
                <a:lnTo>
                  <a:pt x="264325" y="200101"/>
                </a:lnTo>
                <a:lnTo>
                  <a:pt x="264680" y="205181"/>
                </a:lnTo>
                <a:lnTo>
                  <a:pt x="266280" y="211531"/>
                </a:lnTo>
                <a:lnTo>
                  <a:pt x="270408" y="217881"/>
                </a:lnTo>
                <a:lnTo>
                  <a:pt x="278396" y="221691"/>
                </a:lnTo>
                <a:lnTo>
                  <a:pt x="279755" y="222961"/>
                </a:lnTo>
                <a:lnTo>
                  <a:pt x="280123" y="222961"/>
                </a:lnTo>
                <a:lnTo>
                  <a:pt x="287007" y="228041"/>
                </a:lnTo>
                <a:lnTo>
                  <a:pt x="296926" y="231851"/>
                </a:lnTo>
                <a:lnTo>
                  <a:pt x="306336" y="234391"/>
                </a:lnTo>
                <a:lnTo>
                  <a:pt x="311683" y="235661"/>
                </a:lnTo>
                <a:close/>
              </a:path>
              <a:path w="343534" h="343534">
                <a:moveTo>
                  <a:pt x="343357" y="171678"/>
                </a:moveTo>
                <a:lnTo>
                  <a:pt x="337223" y="126047"/>
                </a:lnTo>
                <a:lnTo>
                  <a:pt x="330085" y="109143"/>
                </a:lnTo>
                <a:lnTo>
                  <a:pt x="330085" y="171678"/>
                </a:lnTo>
                <a:lnTo>
                  <a:pt x="322008" y="221742"/>
                </a:lnTo>
                <a:lnTo>
                  <a:pt x="299516" y="265226"/>
                </a:lnTo>
                <a:lnTo>
                  <a:pt x="265226" y="299529"/>
                </a:lnTo>
                <a:lnTo>
                  <a:pt x="221729" y="322008"/>
                </a:lnTo>
                <a:lnTo>
                  <a:pt x="171653" y="330085"/>
                </a:lnTo>
                <a:lnTo>
                  <a:pt x="121577" y="322008"/>
                </a:lnTo>
                <a:lnTo>
                  <a:pt x="78105" y="299529"/>
                </a:lnTo>
                <a:lnTo>
                  <a:pt x="43815" y="265226"/>
                </a:lnTo>
                <a:lnTo>
                  <a:pt x="21336" y="221742"/>
                </a:lnTo>
                <a:lnTo>
                  <a:pt x="13271" y="171678"/>
                </a:lnTo>
                <a:lnTo>
                  <a:pt x="21336" y="121602"/>
                </a:lnTo>
                <a:lnTo>
                  <a:pt x="43815" y="78117"/>
                </a:lnTo>
                <a:lnTo>
                  <a:pt x="78105" y="43827"/>
                </a:lnTo>
                <a:lnTo>
                  <a:pt x="121577" y="21336"/>
                </a:lnTo>
                <a:lnTo>
                  <a:pt x="171653" y="13258"/>
                </a:lnTo>
                <a:lnTo>
                  <a:pt x="221729" y="21336"/>
                </a:lnTo>
                <a:lnTo>
                  <a:pt x="265226" y="43827"/>
                </a:lnTo>
                <a:lnTo>
                  <a:pt x="299516" y="78117"/>
                </a:lnTo>
                <a:lnTo>
                  <a:pt x="322008" y="121602"/>
                </a:lnTo>
                <a:lnTo>
                  <a:pt x="330085" y="171678"/>
                </a:lnTo>
                <a:lnTo>
                  <a:pt x="330085" y="109143"/>
                </a:lnTo>
                <a:lnTo>
                  <a:pt x="293065" y="50292"/>
                </a:lnTo>
                <a:lnTo>
                  <a:pt x="258318" y="23444"/>
                </a:lnTo>
                <a:lnTo>
                  <a:pt x="217297" y="6134"/>
                </a:lnTo>
                <a:lnTo>
                  <a:pt x="171653" y="0"/>
                </a:lnTo>
                <a:lnTo>
                  <a:pt x="126022" y="6134"/>
                </a:lnTo>
                <a:lnTo>
                  <a:pt x="85013" y="23444"/>
                </a:lnTo>
                <a:lnTo>
                  <a:pt x="50279" y="50292"/>
                </a:lnTo>
                <a:lnTo>
                  <a:pt x="23431" y="85039"/>
                </a:lnTo>
                <a:lnTo>
                  <a:pt x="6121" y="126047"/>
                </a:lnTo>
                <a:lnTo>
                  <a:pt x="0" y="171678"/>
                </a:lnTo>
                <a:lnTo>
                  <a:pt x="6121" y="217322"/>
                </a:lnTo>
                <a:lnTo>
                  <a:pt x="23431" y="258318"/>
                </a:lnTo>
                <a:lnTo>
                  <a:pt x="50279" y="293065"/>
                </a:lnTo>
                <a:lnTo>
                  <a:pt x="85013" y="319913"/>
                </a:lnTo>
                <a:lnTo>
                  <a:pt x="126022" y="337210"/>
                </a:lnTo>
                <a:lnTo>
                  <a:pt x="171653" y="343344"/>
                </a:lnTo>
                <a:lnTo>
                  <a:pt x="217297" y="337210"/>
                </a:lnTo>
                <a:lnTo>
                  <a:pt x="234188" y="330085"/>
                </a:lnTo>
                <a:lnTo>
                  <a:pt x="258318" y="319913"/>
                </a:lnTo>
                <a:lnTo>
                  <a:pt x="293065" y="293065"/>
                </a:lnTo>
                <a:lnTo>
                  <a:pt x="319913" y="258318"/>
                </a:lnTo>
                <a:lnTo>
                  <a:pt x="337223" y="217322"/>
                </a:lnTo>
                <a:lnTo>
                  <a:pt x="343357" y="171678"/>
                </a:lnTo>
                <a:close/>
              </a:path>
            </a:pathLst>
          </a:custGeom>
          <a:solidFill>
            <a:srgbClr val="77797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95664" y="604126"/>
            <a:ext cx="942734" cy="12513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9906" y="416619"/>
            <a:ext cx="9756799" cy="74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78025" y="1405700"/>
            <a:ext cx="9403080" cy="239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21E1F"/>
                </a:solidFill>
                <a:latin typeface="Stem Bold"/>
                <a:cs typeface="Stem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1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12.sv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5.png"/><Relationship Id="rId7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9.png"/><Relationship Id="rId7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2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12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53.png"/><Relationship Id="rId7" Type="http://schemas.openxmlformats.org/officeDocument/2006/relationships/image" Target="../media/image1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2.svg"/><Relationship Id="rId5" Type="http://schemas.openxmlformats.org/officeDocument/2006/relationships/image" Target="../media/image62.png"/><Relationship Id="rId10" Type="http://schemas.openxmlformats.org/officeDocument/2006/relationships/image" Target="../media/image11.png"/><Relationship Id="rId4" Type="http://schemas.openxmlformats.org/officeDocument/2006/relationships/image" Target="../media/image61.png"/><Relationship Id="rId9" Type="http://schemas.openxmlformats.org/officeDocument/2006/relationships/image" Target="../media/image1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12.svg"/><Relationship Id="rId4" Type="http://schemas.openxmlformats.org/officeDocument/2006/relationships/image" Target="../media/image68.png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12.svg"/><Relationship Id="rId5" Type="http://schemas.openxmlformats.org/officeDocument/2006/relationships/image" Target="../media/image82.png"/><Relationship Id="rId10" Type="http://schemas.openxmlformats.org/officeDocument/2006/relationships/image" Target="../media/image11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5" Type="http://schemas.openxmlformats.org/officeDocument/2006/relationships/image" Target="../media/image12.sv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2.svg"/><Relationship Id="rId3" Type="http://schemas.openxmlformats.org/officeDocument/2006/relationships/image" Target="../media/image100.png"/><Relationship Id="rId7" Type="http://schemas.openxmlformats.org/officeDocument/2006/relationships/image" Target="../media/image68.svg"/><Relationship Id="rId12" Type="http://schemas.openxmlformats.org/officeDocument/2006/relationships/image" Target="../media/image1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72.svg"/><Relationship Id="rId5" Type="http://schemas.openxmlformats.org/officeDocument/2006/relationships/image" Target="../media/image102.png"/><Relationship Id="rId10" Type="http://schemas.openxmlformats.org/officeDocument/2006/relationships/image" Target="../media/image105.png"/><Relationship Id="rId4" Type="http://schemas.openxmlformats.org/officeDocument/2006/relationships/image" Target="../media/image101.png"/><Relationship Id="rId9" Type="http://schemas.openxmlformats.org/officeDocument/2006/relationships/image" Target="../media/image7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2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3" Type="http://schemas.openxmlformats.org/officeDocument/2006/relationships/image" Target="../media/image112.png"/><Relationship Id="rId7" Type="http://schemas.openxmlformats.org/officeDocument/2006/relationships/image" Target="../media/image11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25.svg"/><Relationship Id="rId4" Type="http://schemas.openxmlformats.org/officeDocument/2006/relationships/image" Target="../media/image113.png"/><Relationship Id="rId9" Type="http://schemas.openxmlformats.org/officeDocument/2006/relationships/image" Target="../media/image1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1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" Type="http://schemas.openxmlformats.org/officeDocument/2006/relationships/image" Target="../media/image119.png"/><Relationship Id="rId16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10" Type="http://schemas.openxmlformats.org/officeDocument/2006/relationships/image" Target="../media/image127.png"/><Relationship Id="rId19" Type="http://schemas.openxmlformats.org/officeDocument/2006/relationships/image" Target="../media/image12.sv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10" Type="http://schemas.openxmlformats.org/officeDocument/2006/relationships/image" Target="../media/image12.svg"/><Relationship Id="rId4" Type="http://schemas.openxmlformats.org/officeDocument/2006/relationships/image" Target="../media/image137.png"/><Relationship Id="rId9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2.svg"/><Relationship Id="rId5" Type="http://schemas.openxmlformats.org/officeDocument/2006/relationships/image" Target="../media/image145.png"/><Relationship Id="rId10" Type="http://schemas.openxmlformats.org/officeDocument/2006/relationships/image" Target="../media/image11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svg"/><Relationship Id="rId5" Type="http://schemas.openxmlformats.org/officeDocument/2006/relationships/image" Target="../media/image151.png"/><Relationship Id="rId4" Type="http://schemas.openxmlformats.org/officeDocument/2006/relationships/image" Target="../media/image1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2.sv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58.png"/><Relationship Id="rId7" Type="http://schemas.openxmlformats.org/officeDocument/2006/relationships/image" Target="../media/image1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Relationship Id="rId9" Type="http://schemas.openxmlformats.org/officeDocument/2006/relationships/image" Target="../media/image1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0" name="Рисунок 2259" descr="Изображение выглядит как небо, снимок экрана, синий, простран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C8C703EB-7C00-ADDD-5C42-7F51060A10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258" name="object 2258"/>
          <p:cNvSpPr txBox="1"/>
          <p:nvPr/>
        </p:nvSpPr>
        <p:spPr>
          <a:xfrm>
            <a:off x="797241" y="3402758"/>
            <a:ext cx="9565959" cy="2666371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 marR="5080" algn="just">
              <a:lnSpc>
                <a:spcPct val="91200"/>
              </a:lnSpc>
              <a:spcBef>
                <a:spcPts val="645"/>
              </a:spcBef>
            </a:pPr>
            <a:r>
              <a:rPr sz="525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КИБЕРМОШЕННИЧЕСТВО: </a:t>
            </a:r>
            <a:r>
              <a:rPr sz="66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ПРОТИВОДЕЙСТВИЕ </a:t>
            </a:r>
            <a:r>
              <a:rPr sz="66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НОВЫМ </a:t>
            </a:r>
            <a:r>
              <a:rPr sz="66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УГРОЗАМ</a:t>
            </a:r>
            <a:endParaRPr sz="6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2188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alphaModFix amt="20000"/>
          </a:blip>
          <a:stretch>
            <a:fillRect/>
          </a:stretch>
        </p:blipFill>
        <p:spPr>
          <a:xfrm>
            <a:off x="9005620" y="2158517"/>
            <a:ext cx="2632786" cy="4137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>
            <a:alphaModFix amt="35000"/>
          </a:blip>
          <a:stretch>
            <a:fillRect/>
          </a:stretch>
        </p:blipFill>
        <p:spPr>
          <a:xfrm>
            <a:off x="9005620" y="2759964"/>
            <a:ext cx="2632786" cy="4137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>
            <a:alphaModFix amt="20000"/>
          </a:blip>
          <a:stretch>
            <a:fillRect/>
          </a:stretch>
        </p:blipFill>
        <p:spPr>
          <a:xfrm>
            <a:off x="9005620" y="3361410"/>
            <a:ext cx="2632786" cy="4137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>
            <a:alphaModFix amt="20000"/>
          </a:blip>
          <a:stretch>
            <a:fillRect/>
          </a:stretch>
        </p:blipFill>
        <p:spPr>
          <a:xfrm>
            <a:off x="9005620" y="3962857"/>
            <a:ext cx="2632786" cy="41375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>
            <a:alphaModFix amt="20000"/>
          </a:blip>
          <a:stretch>
            <a:fillRect/>
          </a:stretch>
        </p:blipFill>
        <p:spPr>
          <a:xfrm>
            <a:off x="9005620" y="4564291"/>
            <a:ext cx="2632786" cy="41375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114943" y="3421645"/>
            <a:ext cx="5568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2022</a:t>
            </a:r>
            <a:endParaRPr sz="15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57260" y="4021847"/>
            <a:ext cx="51498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2021</a:t>
            </a:r>
            <a:endParaRPr sz="15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30864" y="2352198"/>
            <a:ext cx="66040" cy="2496820"/>
            <a:chOff x="5830864" y="2352198"/>
            <a:chExt cx="66040" cy="2496820"/>
          </a:xfrm>
        </p:grpSpPr>
        <p:sp>
          <p:nvSpPr>
            <p:cNvPr id="13" name="object 13"/>
            <p:cNvSpPr/>
            <p:nvPr/>
          </p:nvSpPr>
          <p:spPr>
            <a:xfrm>
              <a:off x="5863595" y="2352198"/>
              <a:ext cx="0" cy="2464435"/>
            </a:xfrm>
            <a:custGeom>
              <a:avLst/>
              <a:gdLst/>
              <a:ahLst/>
              <a:cxnLst/>
              <a:rect l="l" t="t" r="r" b="b"/>
              <a:pathLst>
                <a:path h="2464435">
                  <a:moveTo>
                    <a:pt x="0" y="2463990"/>
                  </a:moveTo>
                  <a:lnTo>
                    <a:pt x="0" y="0"/>
                  </a:lnTo>
                </a:path>
              </a:pathLst>
            </a:custGeom>
            <a:ln w="11988">
              <a:solidFill>
                <a:srgbClr val="3E3E3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0864" y="4141737"/>
              <a:ext cx="65455" cy="654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0864" y="4783461"/>
              <a:ext cx="65455" cy="654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0864" y="3545198"/>
              <a:ext cx="65455" cy="654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0864" y="2934115"/>
              <a:ext cx="65455" cy="654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0864" y="2352873"/>
              <a:ext cx="65455" cy="6545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198318" y="1764835"/>
            <a:ext cx="99949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000" b="1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89036" y="1770697"/>
            <a:ext cx="102616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sz="10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9114" y="2811165"/>
            <a:ext cx="5626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2023</a:t>
            </a:r>
            <a:endParaRPr sz="15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4364" y="2237087"/>
            <a:ext cx="5676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2024</a:t>
            </a:r>
            <a:endParaRPr sz="15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63660" y="2158517"/>
            <a:ext cx="2637351" cy="414026"/>
            <a:chOff x="6063660" y="2158517"/>
            <a:chExt cx="2637351" cy="414026"/>
          </a:xfrm>
        </p:grpSpPr>
        <p:pic>
          <p:nvPicPr>
            <p:cNvPr id="24" name="object 24"/>
            <p:cNvPicPr/>
            <p:nvPr/>
          </p:nvPicPr>
          <p:blipFill>
            <a:blip r:embed="rId3" cstate="print">
              <a:alphaModFix amt="35000"/>
            </a:blip>
            <a:stretch>
              <a:fillRect/>
            </a:stretch>
          </p:blipFill>
          <p:spPr>
            <a:xfrm>
              <a:off x="6068225" y="2158517"/>
              <a:ext cx="2632786" cy="41375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063660" y="2158523"/>
              <a:ext cx="2192020" cy="414020"/>
            </a:xfrm>
            <a:custGeom>
              <a:avLst/>
              <a:gdLst/>
              <a:ahLst/>
              <a:cxnLst/>
              <a:rect l="l" t="t" r="r" b="b"/>
              <a:pathLst>
                <a:path w="2192020" h="414019">
                  <a:moveTo>
                    <a:pt x="2191842" y="0"/>
                  </a:moveTo>
                  <a:lnTo>
                    <a:pt x="165506" y="0"/>
                  </a:lnTo>
                  <a:lnTo>
                    <a:pt x="121509" y="5912"/>
                  </a:lnTo>
                  <a:lnTo>
                    <a:pt x="81974" y="22597"/>
                  </a:lnTo>
                  <a:lnTo>
                    <a:pt x="48477" y="48477"/>
                  </a:lnTo>
                  <a:lnTo>
                    <a:pt x="22597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7" y="331779"/>
                  </a:lnTo>
                  <a:lnTo>
                    <a:pt x="48477" y="365275"/>
                  </a:lnTo>
                  <a:lnTo>
                    <a:pt x="81974" y="391155"/>
                  </a:lnTo>
                  <a:lnTo>
                    <a:pt x="121509" y="407840"/>
                  </a:lnTo>
                  <a:lnTo>
                    <a:pt x="165506" y="413753"/>
                  </a:lnTo>
                  <a:lnTo>
                    <a:pt x="2191842" y="413753"/>
                  </a:lnTo>
                  <a:lnTo>
                    <a:pt x="2191842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063655" y="2759964"/>
            <a:ext cx="2637790" cy="414020"/>
            <a:chOff x="6063655" y="2759964"/>
            <a:chExt cx="2637790" cy="414020"/>
          </a:xfrm>
        </p:grpSpPr>
        <p:pic>
          <p:nvPicPr>
            <p:cNvPr id="27" name="object 27"/>
            <p:cNvPicPr/>
            <p:nvPr/>
          </p:nvPicPr>
          <p:blipFill>
            <a:blip r:embed="rId4" cstate="print">
              <a:alphaModFix amt="20000"/>
            </a:blip>
            <a:stretch>
              <a:fillRect/>
            </a:stretch>
          </p:blipFill>
          <p:spPr>
            <a:xfrm>
              <a:off x="6068224" y="2759964"/>
              <a:ext cx="2632786" cy="41375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063655" y="2759966"/>
              <a:ext cx="2033905" cy="414020"/>
            </a:xfrm>
            <a:custGeom>
              <a:avLst/>
              <a:gdLst/>
              <a:ahLst/>
              <a:cxnLst/>
              <a:rect l="l" t="t" r="r" b="b"/>
              <a:pathLst>
                <a:path w="2033904" h="414019">
                  <a:moveTo>
                    <a:pt x="2033320" y="0"/>
                  </a:moveTo>
                  <a:lnTo>
                    <a:pt x="165519" y="0"/>
                  </a:lnTo>
                  <a:lnTo>
                    <a:pt x="121517" y="5912"/>
                  </a:lnTo>
                  <a:lnTo>
                    <a:pt x="81978" y="22597"/>
                  </a:lnTo>
                  <a:lnTo>
                    <a:pt x="48479" y="48477"/>
                  </a:lnTo>
                  <a:lnTo>
                    <a:pt x="22598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8" y="331779"/>
                  </a:lnTo>
                  <a:lnTo>
                    <a:pt x="48479" y="365275"/>
                  </a:lnTo>
                  <a:lnTo>
                    <a:pt x="81978" y="391155"/>
                  </a:lnTo>
                  <a:lnTo>
                    <a:pt x="121517" y="407840"/>
                  </a:lnTo>
                  <a:lnTo>
                    <a:pt x="165519" y="413753"/>
                  </a:lnTo>
                  <a:lnTo>
                    <a:pt x="2033320" y="413753"/>
                  </a:lnTo>
                  <a:lnTo>
                    <a:pt x="2033320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6063655" y="3361410"/>
            <a:ext cx="2637790" cy="414020"/>
            <a:chOff x="6063655" y="3361410"/>
            <a:chExt cx="2637790" cy="414020"/>
          </a:xfrm>
        </p:grpSpPr>
        <p:pic>
          <p:nvPicPr>
            <p:cNvPr id="30" name="object 30"/>
            <p:cNvPicPr/>
            <p:nvPr/>
          </p:nvPicPr>
          <p:blipFill>
            <a:blip r:embed="rId5" cstate="print">
              <a:alphaModFix amt="20000"/>
            </a:blip>
            <a:stretch>
              <a:fillRect/>
            </a:stretch>
          </p:blipFill>
          <p:spPr>
            <a:xfrm>
              <a:off x="6068224" y="3361410"/>
              <a:ext cx="2632786" cy="41375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063655" y="3361410"/>
              <a:ext cx="1465580" cy="414020"/>
            </a:xfrm>
            <a:custGeom>
              <a:avLst/>
              <a:gdLst/>
              <a:ahLst/>
              <a:cxnLst/>
              <a:rect l="l" t="t" r="r" b="b"/>
              <a:pathLst>
                <a:path w="1465579" h="414020">
                  <a:moveTo>
                    <a:pt x="1465110" y="0"/>
                  </a:moveTo>
                  <a:lnTo>
                    <a:pt x="165506" y="0"/>
                  </a:lnTo>
                  <a:lnTo>
                    <a:pt x="121509" y="5912"/>
                  </a:lnTo>
                  <a:lnTo>
                    <a:pt x="81974" y="22597"/>
                  </a:lnTo>
                  <a:lnTo>
                    <a:pt x="48477" y="48477"/>
                  </a:lnTo>
                  <a:lnTo>
                    <a:pt x="22597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7" y="331779"/>
                  </a:lnTo>
                  <a:lnTo>
                    <a:pt x="48477" y="365275"/>
                  </a:lnTo>
                  <a:lnTo>
                    <a:pt x="81974" y="391155"/>
                  </a:lnTo>
                  <a:lnTo>
                    <a:pt x="121509" y="407840"/>
                  </a:lnTo>
                  <a:lnTo>
                    <a:pt x="165506" y="413753"/>
                  </a:lnTo>
                  <a:lnTo>
                    <a:pt x="1465110" y="413753"/>
                  </a:lnTo>
                  <a:lnTo>
                    <a:pt x="1465110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063658" y="3962853"/>
            <a:ext cx="2637790" cy="414020"/>
            <a:chOff x="6063658" y="3962853"/>
            <a:chExt cx="2637790" cy="414020"/>
          </a:xfrm>
        </p:grpSpPr>
        <p:pic>
          <p:nvPicPr>
            <p:cNvPr id="33" name="object 33"/>
            <p:cNvPicPr/>
            <p:nvPr/>
          </p:nvPicPr>
          <p:blipFill>
            <a:blip r:embed="rId3" cstate="print">
              <a:alphaModFix amt="20000"/>
            </a:blip>
            <a:stretch>
              <a:fillRect/>
            </a:stretch>
          </p:blipFill>
          <p:spPr>
            <a:xfrm>
              <a:off x="6068224" y="3962857"/>
              <a:ext cx="2632786" cy="4137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063658" y="3962853"/>
              <a:ext cx="1736725" cy="414020"/>
            </a:xfrm>
            <a:custGeom>
              <a:avLst/>
              <a:gdLst/>
              <a:ahLst/>
              <a:cxnLst/>
              <a:rect l="l" t="t" r="r" b="b"/>
              <a:pathLst>
                <a:path w="1736725" h="414020">
                  <a:moveTo>
                    <a:pt x="1736559" y="0"/>
                  </a:moveTo>
                  <a:lnTo>
                    <a:pt x="165506" y="0"/>
                  </a:lnTo>
                  <a:lnTo>
                    <a:pt x="121509" y="5912"/>
                  </a:lnTo>
                  <a:lnTo>
                    <a:pt x="81974" y="22597"/>
                  </a:lnTo>
                  <a:lnTo>
                    <a:pt x="48477" y="48477"/>
                  </a:lnTo>
                  <a:lnTo>
                    <a:pt x="22597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7" y="331779"/>
                  </a:lnTo>
                  <a:lnTo>
                    <a:pt x="48477" y="365275"/>
                  </a:lnTo>
                  <a:lnTo>
                    <a:pt x="81974" y="391155"/>
                  </a:lnTo>
                  <a:lnTo>
                    <a:pt x="121509" y="407840"/>
                  </a:lnTo>
                  <a:lnTo>
                    <a:pt x="165506" y="413753"/>
                  </a:lnTo>
                  <a:lnTo>
                    <a:pt x="1736559" y="413753"/>
                  </a:lnTo>
                  <a:lnTo>
                    <a:pt x="1736559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6063654" y="4564291"/>
            <a:ext cx="2637790" cy="414020"/>
            <a:chOff x="6063654" y="4564291"/>
            <a:chExt cx="2637790" cy="414020"/>
          </a:xfrm>
        </p:grpSpPr>
        <p:pic>
          <p:nvPicPr>
            <p:cNvPr id="36" name="object 36"/>
            <p:cNvPicPr/>
            <p:nvPr/>
          </p:nvPicPr>
          <p:blipFill>
            <a:blip r:embed="rId3" cstate="print">
              <a:alphaModFix amt="20000"/>
            </a:blip>
            <a:stretch>
              <a:fillRect/>
            </a:stretch>
          </p:blipFill>
          <p:spPr>
            <a:xfrm>
              <a:off x="6068224" y="4564291"/>
              <a:ext cx="2632786" cy="41375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063654" y="4564296"/>
              <a:ext cx="1249680" cy="414020"/>
            </a:xfrm>
            <a:custGeom>
              <a:avLst/>
              <a:gdLst/>
              <a:ahLst/>
              <a:cxnLst/>
              <a:rect l="l" t="t" r="r" b="b"/>
              <a:pathLst>
                <a:path w="1249679" h="414020">
                  <a:moveTo>
                    <a:pt x="1249197" y="0"/>
                  </a:moveTo>
                  <a:lnTo>
                    <a:pt x="165519" y="0"/>
                  </a:lnTo>
                  <a:lnTo>
                    <a:pt x="121517" y="5912"/>
                  </a:lnTo>
                  <a:lnTo>
                    <a:pt x="81978" y="22597"/>
                  </a:lnTo>
                  <a:lnTo>
                    <a:pt x="48479" y="48477"/>
                  </a:lnTo>
                  <a:lnTo>
                    <a:pt x="22598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8" y="331779"/>
                  </a:lnTo>
                  <a:lnTo>
                    <a:pt x="48479" y="365275"/>
                  </a:lnTo>
                  <a:lnTo>
                    <a:pt x="81978" y="391155"/>
                  </a:lnTo>
                  <a:lnTo>
                    <a:pt x="121517" y="407840"/>
                  </a:lnTo>
                  <a:lnTo>
                    <a:pt x="165519" y="413753"/>
                  </a:lnTo>
                  <a:lnTo>
                    <a:pt x="1249197" y="413753"/>
                  </a:lnTo>
                  <a:lnTo>
                    <a:pt x="1249197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9007039" y="2158523"/>
            <a:ext cx="2221865" cy="414020"/>
          </a:xfrm>
          <a:custGeom>
            <a:avLst/>
            <a:gdLst/>
            <a:ahLst/>
            <a:cxnLst/>
            <a:rect l="l" t="t" r="r" b="b"/>
            <a:pathLst>
              <a:path w="2221865" h="414019">
                <a:moveTo>
                  <a:pt x="2221534" y="0"/>
                </a:moveTo>
                <a:lnTo>
                  <a:pt x="165506" y="0"/>
                </a:lnTo>
                <a:lnTo>
                  <a:pt x="121505" y="5912"/>
                </a:lnTo>
                <a:lnTo>
                  <a:pt x="81968" y="22597"/>
                </a:lnTo>
                <a:lnTo>
                  <a:pt x="48472" y="48477"/>
                </a:lnTo>
                <a:lnTo>
                  <a:pt x="22594" y="81974"/>
                </a:lnTo>
                <a:lnTo>
                  <a:pt x="5911" y="121509"/>
                </a:lnTo>
                <a:lnTo>
                  <a:pt x="0" y="165506"/>
                </a:lnTo>
                <a:lnTo>
                  <a:pt x="0" y="248246"/>
                </a:lnTo>
                <a:lnTo>
                  <a:pt x="5911" y="292243"/>
                </a:lnTo>
                <a:lnTo>
                  <a:pt x="22594" y="331779"/>
                </a:lnTo>
                <a:lnTo>
                  <a:pt x="48472" y="365275"/>
                </a:lnTo>
                <a:lnTo>
                  <a:pt x="81968" y="391155"/>
                </a:lnTo>
                <a:lnTo>
                  <a:pt x="121505" y="407840"/>
                </a:lnTo>
                <a:lnTo>
                  <a:pt x="165506" y="413753"/>
                </a:lnTo>
                <a:lnTo>
                  <a:pt x="2221534" y="413753"/>
                </a:lnTo>
                <a:lnTo>
                  <a:pt x="2221534" y="0"/>
                </a:lnTo>
                <a:close/>
              </a:path>
            </a:pathLst>
          </a:custGeom>
          <a:solidFill>
            <a:srgbClr val="544A54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007033" y="2759966"/>
            <a:ext cx="1643380" cy="414020"/>
          </a:xfrm>
          <a:custGeom>
            <a:avLst/>
            <a:gdLst/>
            <a:ahLst/>
            <a:cxnLst/>
            <a:rect l="l" t="t" r="r" b="b"/>
            <a:pathLst>
              <a:path w="1643379" h="414019">
                <a:moveTo>
                  <a:pt x="1643278" y="0"/>
                </a:moveTo>
                <a:lnTo>
                  <a:pt x="165506" y="0"/>
                </a:lnTo>
                <a:lnTo>
                  <a:pt x="121509" y="5912"/>
                </a:lnTo>
                <a:lnTo>
                  <a:pt x="81974" y="22597"/>
                </a:lnTo>
                <a:lnTo>
                  <a:pt x="48477" y="48477"/>
                </a:lnTo>
                <a:lnTo>
                  <a:pt x="22597" y="81974"/>
                </a:lnTo>
                <a:lnTo>
                  <a:pt x="5912" y="121509"/>
                </a:lnTo>
                <a:lnTo>
                  <a:pt x="0" y="165506"/>
                </a:lnTo>
                <a:lnTo>
                  <a:pt x="0" y="248246"/>
                </a:lnTo>
                <a:lnTo>
                  <a:pt x="5912" y="292243"/>
                </a:lnTo>
                <a:lnTo>
                  <a:pt x="22597" y="331779"/>
                </a:lnTo>
                <a:lnTo>
                  <a:pt x="48477" y="365275"/>
                </a:lnTo>
                <a:lnTo>
                  <a:pt x="81974" y="391155"/>
                </a:lnTo>
                <a:lnTo>
                  <a:pt x="121509" y="407840"/>
                </a:lnTo>
                <a:lnTo>
                  <a:pt x="165506" y="413753"/>
                </a:lnTo>
                <a:lnTo>
                  <a:pt x="1643278" y="413753"/>
                </a:lnTo>
                <a:lnTo>
                  <a:pt x="1643278" y="0"/>
                </a:lnTo>
                <a:close/>
              </a:path>
            </a:pathLst>
          </a:custGeom>
          <a:solidFill>
            <a:srgbClr val="544A54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007031" y="3361410"/>
            <a:ext cx="1465580" cy="414020"/>
          </a:xfrm>
          <a:custGeom>
            <a:avLst/>
            <a:gdLst/>
            <a:ahLst/>
            <a:cxnLst/>
            <a:rect l="l" t="t" r="r" b="b"/>
            <a:pathLst>
              <a:path w="1465579" h="414020">
                <a:moveTo>
                  <a:pt x="1465110" y="0"/>
                </a:moveTo>
                <a:lnTo>
                  <a:pt x="165519" y="0"/>
                </a:lnTo>
                <a:lnTo>
                  <a:pt x="121517" y="5912"/>
                </a:lnTo>
                <a:lnTo>
                  <a:pt x="81978" y="22597"/>
                </a:lnTo>
                <a:lnTo>
                  <a:pt x="48479" y="48477"/>
                </a:lnTo>
                <a:lnTo>
                  <a:pt x="22598" y="81974"/>
                </a:lnTo>
                <a:lnTo>
                  <a:pt x="5912" y="121509"/>
                </a:lnTo>
                <a:lnTo>
                  <a:pt x="0" y="165506"/>
                </a:lnTo>
                <a:lnTo>
                  <a:pt x="0" y="248246"/>
                </a:lnTo>
                <a:lnTo>
                  <a:pt x="5912" y="292243"/>
                </a:lnTo>
                <a:lnTo>
                  <a:pt x="22598" y="331779"/>
                </a:lnTo>
                <a:lnTo>
                  <a:pt x="48479" y="365275"/>
                </a:lnTo>
                <a:lnTo>
                  <a:pt x="81978" y="391155"/>
                </a:lnTo>
                <a:lnTo>
                  <a:pt x="121517" y="407840"/>
                </a:lnTo>
                <a:lnTo>
                  <a:pt x="165519" y="413753"/>
                </a:lnTo>
                <a:lnTo>
                  <a:pt x="1465110" y="413753"/>
                </a:lnTo>
                <a:lnTo>
                  <a:pt x="1465110" y="0"/>
                </a:lnTo>
                <a:close/>
              </a:path>
            </a:pathLst>
          </a:custGeom>
          <a:solidFill>
            <a:srgbClr val="544A54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007035" y="3962853"/>
            <a:ext cx="1257300" cy="414020"/>
          </a:xfrm>
          <a:custGeom>
            <a:avLst/>
            <a:gdLst/>
            <a:ahLst/>
            <a:cxnLst/>
            <a:rect l="l" t="t" r="r" b="b"/>
            <a:pathLst>
              <a:path w="1257300" h="414020">
                <a:moveTo>
                  <a:pt x="1257071" y="0"/>
                </a:moveTo>
                <a:lnTo>
                  <a:pt x="165506" y="0"/>
                </a:lnTo>
                <a:lnTo>
                  <a:pt x="121509" y="5912"/>
                </a:lnTo>
                <a:lnTo>
                  <a:pt x="81974" y="22597"/>
                </a:lnTo>
                <a:lnTo>
                  <a:pt x="48477" y="48477"/>
                </a:lnTo>
                <a:lnTo>
                  <a:pt x="22597" y="81974"/>
                </a:lnTo>
                <a:lnTo>
                  <a:pt x="5912" y="121509"/>
                </a:lnTo>
                <a:lnTo>
                  <a:pt x="0" y="165506"/>
                </a:lnTo>
                <a:lnTo>
                  <a:pt x="0" y="248246"/>
                </a:lnTo>
                <a:lnTo>
                  <a:pt x="5912" y="292243"/>
                </a:lnTo>
                <a:lnTo>
                  <a:pt x="22597" y="331779"/>
                </a:lnTo>
                <a:lnTo>
                  <a:pt x="48477" y="365275"/>
                </a:lnTo>
                <a:lnTo>
                  <a:pt x="81974" y="391155"/>
                </a:lnTo>
                <a:lnTo>
                  <a:pt x="121509" y="407840"/>
                </a:lnTo>
                <a:lnTo>
                  <a:pt x="165506" y="413753"/>
                </a:lnTo>
                <a:lnTo>
                  <a:pt x="1257071" y="413753"/>
                </a:lnTo>
                <a:lnTo>
                  <a:pt x="1257071" y="0"/>
                </a:lnTo>
                <a:close/>
              </a:path>
            </a:pathLst>
          </a:custGeom>
          <a:solidFill>
            <a:srgbClr val="544A54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007035" y="4564296"/>
            <a:ext cx="975360" cy="414020"/>
          </a:xfrm>
          <a:custGeom>
            <a:avLst/>
            <a:gdLst/>
            <a:ahLst/>
            <a:cxnLst/>
            <a:rect l="l" t="t" r="r" b="b"/>
            <a:pathLst>
              <a:path w="975359" h="414020">
                <a:moveTo>
                  <a:pt x="974826" y="0"/>
                </a:moveTo>
                <a:lnTo>
                  <a:pt x="165506" y="0"/>
                </a:lnTo>
                <a:lnTo>
                  <a:pt x="121509" y="5912"/>
                </a:lnTo>
                <a:lnTo>
                  <a:pt x="81974" y="22597"/>
                </a:lnTo>
                <a:lnTo>
                  <a:pt x="48477" y="48477"/>
                </a:lnTo>
                <a:lnTo>
                  <a:pt x="22597" y="81974"/>
                </a:lnTo>
                <a:lnTo>
                  <a:pt x="5912" y="121509"/>
                </a:lnTo>
                <a:lnTo>
                  <a:pt x="0" y="165506"/>
                </a:lnTo>
                <a:lnTo>
                  <a:pt x="0" y="248246"/>
                </a:lnTo>
                <a:lnTo>
                  <a:pt x="5912" y="292243"/>
                </a:lnTo>
                <a:lnTo>
                  <a:pt x="22597" y="331779"/>
                </a:lnTo>
                <a:lnTo>
                  <a:pt x="48477" y="365275"/>
                </a:lnTo>
                <a:lnTo>
                  <a:pt x="81974" y="391155"/>
                </a:lnTo>
                <a:lnTo>
                  <a:pt x="121509" y="407840"/>
                </a:lnTo>
                <a:lnTo>
                  <a:pt x="165506" y="413753"/>
                </a:lnTo>
                <a:lnTo>
                  <a:pt x="974826" y="413753"/>
                </a:lnTo>
                <a:lnTo>
                  <a:pt x="974826" y="0"/>
                </a:lnTo>
                <a:close/>
              </a:path>
            </a:pathLst>
          </a:custGeom>
          <a:solidFill>
            <a:srgbClr val="544A54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43756" y="6197264"/>
            <a:ext cx="35248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1600" b="0" spc="9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b="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</a:t>
            </a:r>
            <a:r>
              <a:rPr sz="1600" b="0" spc="-15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0" spc="-2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юридические</a:t>
            </a:r>
            <a:r>
              <a:rPr sz="1600" b="0" spc="-2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лица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96593" y="4652764"/>
            <a:ext cx="5753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5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2020</a:t>
            </a:r>
            <a:endParaRPr sz="15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98318" y="2189701"/>
            <a:ext cx="1391702" cy="2757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0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197,4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2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0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165,9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sz="2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876,6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20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0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035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50"/>
              </a:spcBef>
            </a:pPr>
            <a:r>
              <a:rPr sz="2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773,2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36775" y="2455887"/>
            <a:ext cx="2637790" cy="415925"/>
            <a:chOff x="736775" y="2455887"/>
            <a:chExt cx="2637790" cy="415925"/>
          </a:xfrm>
        </p:grpSpPr>
        <p:pic>
          <p:nvPicPr>
            <p:cNvPr id="47" name="object 47"/>
            <p:cNvPicPr/>
            <p:nvPr/>
          </p:nvPicPr>
          <p:blipFill>
            <a:blip r:embed="rId8" cstate="print">
              <a:alphaModFix amt="20000"/>
            </a:blip>
            <a:stretch>
              <a:fillRect/>
            </a:stretch>
          </p:blipFill>
          <p:spPr>
            <a:xfrm>
              <a:off x="741337" y="2457500"/>
              <a:ext cx="2632786" cy="41375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36775" y="2455887"/>
              <a:ext cx="886460" cy="415925"/>
            </a:xfrm>
            <a:custGeom>
              <a:avLst/>
              <a:gdLst/>
              <a:ahLst/>
              <a:cxnLst/>
              <a:rect l="l" t="t" r="r" b="b"/>
              <a:pathLst>
                <a:path w="886460" h="415925">
                  <a:moveTo>
                    <a:pt x="885964" y="0"/>
                  </a:moveTo>
                  <a:lnTo>
                    <a:pt x="165519" y="1612"/>
                  </a:lnTo>
                  <a:lnTo>
                    <a:pt x="121517" y="7525"/>
                  </a:lnTo>
                  <a:lnTo>
                    <a:pt x="81978" y="24210"/>
                  </a:lnTo>
                  <a:lnTo>
                    <a:pt x="48479" y="50090"/>
                  </a:lnTo>
                  <a:lnTo>
                    <a:pt x="22598" y="83587"/>
                  </a:lnTo>
                  <a:lnTo>
                    <a:pt x="5912" y="123122"/>
                  </a:lnTo>
                  <a:lnTo>
                    <a:pt x="0" y="167119"/>
                  </a:lnTo>
                  <a:lnTo>
                    <a:pt x="0" y="249859"/>
                  </a:lnTo>
                  <a:lnTo>
                    <a:pt x="5912" y="293856"/>
                  </a:lnTo>
                  <a:lnTo>
                    <a:pt x="22598" y="333391"/>
                  </a:lnTo>
                  <a:lnTo>
                    <a:pt x="48479" y="366888"/>
                  </a:lnTo>
                  <a:lnTo>
                    <a:pt x="81978" y="392768"/>
                  </a:lnTo>
                  <a:lnTo>
                    <a:pt x="121517" y="409453"/>
                  </a:lnTo>
                  <a:lnTo>
                    <a:pt x="165519" y="415366"/>
                  </a:lnTo>
                  <a:lnTo>
                    <a:pt x="885964" y="413753"/>
                  </a:lnTo>
                  <a:lnTo>
                    <a:pt x="885964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36777" y="3257156"/>
            <a:ext cx="2633345" cy="414020"/>
            <a:chOff x="736777" y="3257156"/>
            <a:chExt cx="2633345" cy="414020"/>
          </a:xfrm>
        </p:grpSpPr>
        <p:pic>
          <p:nvPicPr>
            <p:cNvPr id="50" name="object 50"/>
            <p:cNvPicPr/>
            <p:nvPr/>
          </p:nvPicPr>
          <p:blipFill>
            <a:blip r:embed="rId3" cstate="print">
              <a:alphaModFix amt="20000"/>
            </a:blip>
            <a:stretch>
              <a:fillRect/>
            </a:stretch>
          </p:blipFill>
          <p:spPr>
            <a:xfrm>
              <a:off x="736777" y="3257156"/>
              <a:ext cx="2632786" cy="41375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38197" y="3257160"/>
              <a:ext cx="607060" cy="414020"/>
            </a:xfrm>
            <a:custGeom>
              <a:avLst/>
              <a:gdLst/>
              <a:ahLst/>
              <a:cxnLst/>
              <a:rect l="l" t="t" r="r" b="b"/>
              <a:pathLst>
                <a:path w="607060" h="414020">
                  <a:moveTo>
                    <a:pt x="606717" y="0"/>
                  </a:moveTo>
                  <a:lnTo>
                    <a:pt x="165506" y="0"/>
                  </a:lnTo>
                  <a:lnTo>
                    <a:pt x="121509" y="5912"/>
                  </a:lnTo>
                  <a:lnTo>
                    <a:pt x="81974" y="22597"/>
                  </a:lnTo>
                  <a:lnTo>
                    <a:pt x="48477" y="48477"/>
                  </a:lnTo>
                  <a:lnTo>
                    <a:pt x="22597" y="81974"/>
                  </a:lnTo>
                  <a:lnTo>
                    <a:pt x="5912" y="121509"/>
                  </a:lnTo>
                  <a:lnTo>
                    <a:pt x="0" y="165506"/>
                  </a:lnTo>
                  <a:lnTo>
                    <a:pt x="0" y="248246"/>
                  </a:lnTo>
                  <a:lnTo>
                    <a:pt x="5912" y="292243"/>
                  </a:lnTo>
                  <a:lnTo>
                    <a:pt x="22597" y="331779"/>
                  </a:lnTo>
                  <a:lnTo>
                    <a:pt x="48477" y="365275"/>
                  </a:lnTo>
                  <a:lnTo>
                    <a:pt x="81974" y="391155"/>
                  </a:lnTo>
                  <a:lnTo>
                    <a:pt x="121509" y="407840"/>
                  </a:lnTo>
                  <a:lnTo>
                    <a:pt x="165506" y="413753"/>
                  </a:lnTo>
                  <a:lnTo>
                    <a:pt x="606717" y="413753"/>
                  </a:lnTo>
                  <a:lnTo>
                    <a:pt x="606717" y="0"/>
                  </a:lnTo>
                  <a:close/>
                </a:path>
              </a:pathLst>
            </a:custGeom>
            <a:solidFill>
              <a:srgbClr val="544A54">
                <a:alpha val="53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9189232" y="2189574"/>
            <a:ext cx="534670" cy="2730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20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27,5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2250"/>
              </a:spcBef>
            </a:pPr>
            <a:r>
              <a:rPr sz="20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15,8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2245"/>
              </a:spcBef>
            </a:pPr>
            <a:r>
              <a:rPr sz="20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14,2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2250"/>
              </a:spcBef>
            </a:pPr>
            <a:r>
              <a:rPr sz="20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13,6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2250"/>
              </a:spcBef>
            </a:pPr>
            <a:r>
              <a:rPr sz="20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9,8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74780" y="1693812"/>
            <a:ext cx="1634489" cy="1915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5"/>
              </a:spcBef>
            </a:pP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r>
              <a:rPr sz="175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sz="1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964"/>
              </a:spcBef>
            </a:pPr>
            <a:r>
              <a:rPr sz="10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ТЫС.</a:t>
            </a:r>
            <a:r>
              <a:rPr sz="1000" b="1" spc="6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0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ЕДИНИЦ</a:t>
            </a:r>
            <a:endParaRPr sz="10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54610">
              <a:lnSpc>
                <a:spcPct val="100000"/>
              </a:lnSpc>
              <a:spcBef>
                <a:spcPts val="819"/>
              </a:spcBef>
            </a:pPr>
            <a:r>
              <a:rPr sz="20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296,6</a:t>
            </a:r>
            <a:endParaRPr sz="2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10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sz="10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610">
              <a:lnSpc>
                <a:spcPct val="100000"/>
              </a:lnSpc>
              <a:spcBef>
                <a:spcPts val="655"/>
              </a:spcBef>
            </a:pPr>
            <a:r>
              <a:rPr sz="20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6,9</a:t>
            </a:r>
            <a:endParaRPr sz="2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3175">
            <a:noFill/>
          </a:ln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КИБЕРМОШЕННИЧЕСТВО: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14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30" dirty="0">
                <a:latin typeface="Arial Black" panose="020B0604020202020204" pitchFamily="34" charset="0"/>
                <a:cs typeface="Arial Black" panose="020B0604020202020204" pitchFamily="34" charset="0"/>
              </a:rPr>
              <a:t>КОЛИЧЕСТВО</a:t>
            </a:r>
            <a:r>
              <a:rPr u="none" spc="-5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30" dirty="0">
                <a:latin typeface="Arial Black" panose="020B0604020202020204" pitchFamily="34" charset="0"/>
                <a:cs typeface="Arial Black" panose="020B0604020202020204" pitchFamily="34" charset="0"/>
              </a:rPr>
              <a:t>ОПЕРАЦИЙ</a:t>
            </a:r>
            <a:r>
              <a:rPr u="none" spc="-5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u="none" spc="-5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УЩЕРБ*</a:t>
            </a:r>
          </a:p>
        </p:txBody>
      </p:sp>
      <p:grpSp>
        <p:nvGrpSpPr>
          <p:cNvPr id="56" name="object 56"/>
          <p:cNvGrpSpPr/>
          <p:nvPr/>
        </p:nvGrpSpPr>
        <p:grpSpPr>
          <a:xfrm>
            <a:off x="5086806" y="5604192"/>
            <a:ext cx="721360" cy="636905"/>
            <a:chOff x="5086806" y="5604192"/>
            <a:chExt cx="721360" cy="636905"/>
          </a:xfrm>
        </p:grpSpPr>
        <p:sp>
          <p:nvSpPr>
            <p:cNvPr id="57" name="object 57"/>
            <p:cNvSpPr/>
            <p:nvPr/>
          </p:nvSpPr>
          <p:spPr>
            <a:xfrm>
              <a:off x="5124130" y="5604192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5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91568" y="5614502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5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83884" y="5744038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5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5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6004406" y="5704043"/>
            <a:ext cx="5558155" cy="660400"/>
          </a:xfrm>
          <a:custGeom>
            <a:avLst/>
            <a:gdLst/>
            <a:ahLst/>
            <a:cxnLst/>
            <a:rect l="l" t="t" r="r" b="b"/>
            <a:pathLst>
              <a:path w="5558155" h="660400">
                <a:moveTo>
                  <a:pt x="5228082" y="0"/>
                </a:moveTo>
                <a:lnTo>
                  <a:pt x="329984" y="0"/>
                </a:lnTo>
                <a:lnTo>
                  <a:pt x="281221" y="3577"/>
                </a:lnTo>
                <a:lnTo>
                  <a:pt x="234680" y="13971"/>
                </a:lnTo>
                <a:lnTo>
                  <a:pt x="190871" y="30669"/>
                </a:lnTo>
                <a:lnTo>
                  <a:pt x="150304" y="53163"/>
                </a:lnTo>
                <a:lnTo>
                  <a:pt x="113490" y="80940"/>
                </a:lnTo>
                <a:lnTo>
                  <a:pt x="80939" y="113492"/>
                </a:lnTo>
                <a:lnTo>
                  <a:pt x="53162" y="150307"/>
                </a:lnTo>
                <a:lnTo>
                  <a:pt x="30669" y="190876"/>
                </a:lnTo>
                <a:lnTo>
                  <a:pt x="13971" y="234687"/>
                </a:lnTo>
                <a:lnTo>
                  <a:pt x="3577" y="281231"/>
                </a:lnTo>
                <a:lnTo>
                  <a:pt x="0" y="329996"/>
                </a:lnTo>
                <a:lnTo>
                  <a:pt x="3577" y="378759"/>
                </a:lnTo>
                <a:lnTo>
                  <a:pt x="13971" y="425300"/>
                </a:lnTo>
                <a:lnTo>
                  <a:pt x="30669" y="469109"/>
                </a:lnTo>
                <a:lnTo>
                  <a:pt x="53162" y="509676"/>
                </a:lnTo>
                <a:lnTo>
                  <a:pt x="80939" y="546490"/>
                </a:lnTo>
                <a:lnTo>
                  <a:pt x="113490" y="579041"/>
                </a:lnTo>
                <a:lnTo>
                  <a:pt x="150304" y="606818"/>
                </a:lnTo>
                <a:lnTo>
                  <a:pt x="190871" y="629311"/>
                </a:lnTo>
                <a:lnTo>
                  <a:pt x="234680" y="646009"/>
                </a:lnTo>
                <a:lnTo>
                  <a:pt x="281221" y="656403"/>
                </a:lnTo>
                <a:lnTo>
                  <a:pt x="329984" y="659980"/>
                </a:lnTo>
                <a:lnTo>
                  <a:pt x="5228082" y="659980"/>
                </a:lnTo>
                <a:lnTo>
                  <a:pt x="5276844" y="656403"/>
                </a:lnTo>
                <a:lnTo>
                  <a:pt x="5323385" y="646009"/>
                </a:lnTo>
                <a:lnTo>
                  <a:pt x="5367194" y="629311"/>
                </a:lnTo>
                <a:lnTo>
                  <a:pt x="5407761" y="606818"/>
                </a:lnTo>
                <a:lnTo>
                  <a:pt x="5444575" y="579041"/>
                </a:lnTo>
                <a:lnTo>
                  <a:pt x="5477126" y="546490"/>
                </a:lnTo>
                <a:lnTo>
                  <a:pt x="5504903" y="509676"/>
                </a:lnTo>
                <a:lnTo>
                  <a:pt x="5527396" y="469109"/>
                </a:lnTo>
                <a:lnTo>
                  <a:pt x="5544094" y="425300"/>
                </a:lnTo>
                <a:lnTo>
                  <a:pt x="5554488" y="378759"/>
                </a:lnTo>
                <a:lnTo>
                  <a:pt x="5558066" y="329996"/>
                </a:lnTo>
                <a:lnTo>
                  <a:pt x="5554488" y="281231"/>
                </a:lnTo>
                <a:lnTo>
                  <a:pt x="5544094" y="234687"/>
                </a:lnTo>
                <a:lnTo>
                  <a:pt x="5527396" y="190876"/>
                </a:lnTo>
                <a:lnTo>
                  <a:pt x="5504903" y="150307"/>
                </a:lnTo>
                <a:lnTo>
                  <a:pt x="5477126" y="113492"/>
                </a:lnTo>
                <a:lnTo>
                  <a:pt x="5444575" y="80940"/>
                </a:lnTo>
                <a:lnTo>
                  <a:pt x="5407761" y="53163"/>
                </a:lnTo>
                <a:lnTo>
                  <a:pt x="5367194" y="30669"/>
                </a:lnTo>
                <a:lnTo>
                  <a:pt x="5323385" y="13971"/>
                </a:lnTo>
                <a:lnTo>
                  <a:pt x="5276844" y="3577"/>
                </a:lnTo>
                <a:lnTo>
                  <a:pt x="5228082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6209233" y="5741178"/>
            <a:ext cx="5189220" cy="52578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380"/>
              </a:spcBef>
            </a:pP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1500" b="1" spc="4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2024</a:t>
            </a:r>
            <a:r>
              <a:rPr sz="1500" b="1" spc="4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году</a:t>
            </a:r>
            <a:r>
              <a:rPr sz="1500" b="1" spc="4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банки</a:t>
            </a:r>
            <a:r>
              <a:rPr sz="1500" b="1" spc="4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предотвратили</a:t>
            </a:r>
            <a:r>
              <a:rPr sz="1500" b="1" spc="4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72,2</a:t>
            </a:r>
            <a:r>
              <a:rPr sz="1500" b="1" spc="4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spc="-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млн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мошеннических</a:t>
            </a:r>
            <a:r>
              <a:rPr sz="15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операций</a:t>
            </a:r>
            <a:r>
              <a:rPr sz="15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</a:t>
            </a:r>
            <a:r>
              <a:rPr sz="15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13,5</a:t>
            </a:r>
            <a:r>
              <a:rPr sz="15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трлн</a:t>
            </a:r>
            <a:r>
              <a:rPr sz="15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рублей</a:t>
            </a:r>
            <a:endParaRPr sz="15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62165" y="4035130"/>
            <a:ext cx="3743325" cy="840105"/>
          </a:xfrm>
          <a:custGeom>
            <a:avLst/>
            <a:gdLst/>
            <a:ahLst/>
            <a:cxnLst/>
            <a:rect l="l" t="t" r="r" b="b"/>
            <a:pathLst>
              <a:path w="3743325" h="840104">
                <a:moveTo>
                  <a:pt x="3329482" y="0"/>
                </a:moveTo>
                <a:lnTo>
                  <a:pt x="413664" y="0"/>
                </a:lnTo>
                <a:lnTo>
                  <a:pt x="365422" y="2783"/>
                </a:lnTo>
                <a:lnTo>
                  <a:pt x="318815" y="10925"/>
                </a:lnTo>
                <a:lnTo>
                  <a:pt x="274152" y="24116"/>
                </a:lnTo>
                <a:lnTo>
                  <a:pt x="231745" y="42045"/>
                </a:lnTo>
                <a:lnTo>
                  <a:pt x="191903" y="64402"/>
                </a:lnTo>
                <a:lnTo>
                  <a:pt x="154938" y="90877"/>
                </a:lnTo>
                <a:lnTo>
                  <a:pt x="121159" y="121159"/>
                </a:lnTo>
                <a:lnTo>
                  <a:pt x="90877" y="154938"/>
                </a:lnTo>
                <a:lnTo>
                  <a:pt x="64402" y="191903"/>
                </a:lnTo>
                <a:lnTo>
                  <a:pt x="42045" y="231745"/>
                </a:lnTo>
                <a:lnTo>
                  <a:pt x="24116" y="274152"/>
                </a:lnTo>
                <a:lnTo>
                  <a:pt x="10925" y="318815"/>
                </a:lnTo>
                <a:lnTo>
                  <a:pt x="2783" y="365422"/>
                </a:lnTo>
                <a:lnTo>
                  <a:pt x="0" y="413664"/>
                </a:lnTo>
                <a:lnTo>
                  <a:pt x="0" y="425919"/>
                </a:lnTo>
                <a:lnTo>
                  <a:pt x="2783" y="474161"/>
                </a:lnTo>
                <a:lnTo>
                  <a:pt x="10925" y="520769"/>
                </a:lnTo>
                <a:lnTo>
                  <a:pt x="24116" y="565431"/>
                </a:lnTo>
                <a:lnTo>
                  <a:pt x="42045" y="607838"/>
                </a:lnTo>
                <a:lnTo>
                  <a:pt x="64402" y="647680"/>
                </a:lnTo>
                <a:lnTo>
                  <a:pt x="90877" y="684645"/>
                </a:lnTo>
                <a:lnTo>
                  <a:pt x="121159" y="718424"/>
                </a:lnTo>
                <a:lnTo>
                  <a:pt x="154938" y="748706"/>
                </a:lnTo>
                <a:lnTo>
                  <a:pt x="191903" y="775181"/>
                </a:lnTo>
                <a:lnTo>
                  <a:pt x="231745" y="797538"/>
                </a:lnTo>
                <a:lnTo>
                  <a:pt x="274152" y="815468"/>
                </a:lnTo>
                <a:lnTo>
                  <a:pt x="318815" y="828659"/>
                </a:lnTo>
                <a:lnTo>
                  <a:pt x="365422" y="836801"/>
                </a:lnTo>
                <a:lnTo>
                  <a:pt x="413664" y="839584"/>
                </a:lnTo>
                <a:lnTo>
                  <a:pt x="3329482" y="839584"/>
                </a:lnTo>
                <a:lnTo>
                  <a:pt x="3377724" y="836801"/>
                </a:lnTo>
                <a:lnTo>
                  <a:pt x="3424332" y="828659"/>
                </a:lnTo>
                <a:lnTo>
                  <a:pt x="3468994" y="815468"/>
                </a:lnTo>
                <a:lnTo>
                  <a:pt x="3511401" y="797538"/>
                </a:lnTo>
                <a:lnTo>
                  <a:pt x="3551243" y="775181"/>
                </a:lnTo>
                <a:lnTo>
                  <a:pt x="3588208" y="748706"/>
                </a:lnTo>
                <a:lnTo>
                  <a:pt x="3621987" y="718424"/>
                </a:lnTo>
                <a:lnTo>
                  <a:pt x="3652269" y="684645"/>
                </a:lnTo>
                <a:lnTo>
                  <a:pt x="3678744" y="647680"/>
                </a:lnTo>
                <a:lnTo>
                  <a:pt x="3701101" y="607838"/>
                </a:lnTo>
                <a:lnTo>
                  <a:pt x="3719031" y="565431"/>
                </a:lnTo>
                <a:lnTo>
                  <a:pt x="3732222" y="520769"/>
                </a:lnTo>
                <a:lnTo>
                  <a:pt x="3740364" y="474161"/>
                </a:lnTo>
                <a:lnTo>
                  <a:pt x="3743147" y="425919"/>
                </a:lnTo>
                <a:lnTo>
                  <a:pt x="3743147" y="413664"/>
                </a:lnTo>
                <a:lnTo>
                  <a:pt x="3740364" y="365422"/>
                </a:lnTo>
                <a:lnTo>
                  <a:pt x="3732222" y="318815"/>
                </a:lnTo>
                <a:lnTo>
                  <a:pt x="3719031" y="274152"/>
                </a:lnTo>
                <a:lnTo>
                  <a:pt x="3701101" y="231745"/>
                </a:lnTo>
                <a:lnTo>
                  <a:pt x="3678744" y="191903"/>
                </a:lnTo>
                <a:lnTo>
                  <a:pt x="3652269" y="154938"/>
                </a:lnTo>
                <a:lnTo>
                  <a:pt x="3621987" y="121159"/>
                </a:lnTo>
                <a:lnTo>
                  <a:pt x="3588208" y="90877"/>
                </a:lnTo>
                <a:lnTo>
                  <a:pt x="3551243" y="64402"/>
                </a:lnTo>
                <a:lnTo>
                  <a:pt x="3511401" y="42045"/>
                </a:lnTo>
                <a:lnTo>
                  <a:pt x="3468994" y="24116"/>
                </a:lnTo>
                <a:lnTo>
                  <a:pt x="3424332" y="10925"/>
                </a:lnTo>
                <a:lnTo>
                  <a:pt x="3377724" y="2783"/>
                </a:lnTo>
                <a:lnTo>
                  <a:pt x="3329482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904180" y="4043824"/>
            <a:ext cx="2946400" cy="76604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380"/>
              </a:spcBef>
            </a:pP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Предотвращено</a:t>
            </a:r>
            <a:r>
              <a:rPr sz="1500" b="1" spc="1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43,8</a:t>
            </a:r>
            <a:r>
              <a:rPr sz="1500" b="1" spc="1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spc="-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млн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мошеннических</a:t>
            </a:r>
            <a:r>
              <a:rPr sz="1500" b="1" spc="21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операций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</a:t>
            </a:r>
            <a:r>
              <a:rPr sz="15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4,6</a:t>
            </a:r>
            <a:r>
              <a:rPr sz="15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трлн</a:t>
            </a:r>
            <a:r>
              <a:rPr sz="15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5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рублей</a:t>
            </a:r>
            <a:endParaRPr sz="15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660410" y="1655220"/>
            <a:ext cx="0" cy="4491990"/>
          </a:xfrm>
          <a:custGeom>
            <a:avLst/>
            <a:gdLst/>
            <a:ahLst/>
            <a:cxnLst/>
            <a:rect l="l" t="t" r="r" b="b"/>
            <a:pathLst>
              <a:path h="4491990">
                <a:moveTo>
                  <a:pt x="0" y="0"/>
                </a:moveTo>
                <a:lnTo>
                  <a:pt x="0" y="4491380"/>
                </a:lnTo>
              </a:path>
            </a:pathLst>
          </a:custGeom>
          <a:ln w="11988">
            <a:solidFill>
              <a:srgbClr val="3E3E3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D9E4BD6-592D-BCCB-2490-F0CF294A5D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</a:blip>
          <a:stretch>
            <a:fillRect/>
          </a:stretch>
        </p:blipFill>
        <p:spPr>
          <a:xfrm>
            <a:off x="0" y="6446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 flipV="1">
            <a:off x="6324600" y="742274"/>
            <a:ext cx="3889710" cy="45719"/>
          </a:xfrm>
          <a:custGeom>
            <a:avLst/>
            <a:gdLst/>
            <a:ahLst/>
            <a:cxnLst/>
            <a:rect l="l" t="t" r="r" b="b"/>
            <a:pathLst>
              <a:path w="4485640">
                <a:moveTo>
                  <a:pt x="0" y="0"/>
                </a:moveTo>
                <a:lnTo>
                  <a:pt x="4485119" y="0"/>
                </a:lnTo>
              </a:path>
            </a:pathLst>
          </a:custGeom>
          <a:ln w="3822">
            <a:solidFill>
              <a:srgbClr val="7779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0303" y="2313279"/>
            <a:ext cx="4702175" cy="727710"/>
          </a:xfrm>
          <a:custGeom>
            <a:avLst/>
            <a:gdLst/>
            <a:ahLst/>
            <a:cxnLst/>
            <a:rect l="l" t="t" r="r" b="b"/>
            <a:pathLst>
              <a:path w="4702175" h="727710">
                <a:moveTo>
                  <a:pt x="4550663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550663" y="727583"/>
                </a:lnTo>
                <a:lnTo>
                  <a:pt x="4598459" y="719873"/>
                </a:lnTo>
                <a:lnTo>
                  <a:pt x="4639967" y="698407"/>
                </a:lnTo>
                <a:lnTo>
                  <a:pt x="4672697" y="665674"/>
                </a:lnTo>
                <a:lnTo>
                  <a:pt x="4694162" y="624167"/>
                </a:lnTo>
                <a:lnTo>
                  <a:pt x="4701870" y="576376"/>
                </a:lnTo>
                <a:lnTo>
                  <a:pt x="4701870" y="151206"/>
                </a:lnTo>
                <a:lnTo>
                  <a:pt x="4694162" y="103415"/>
                </a:lnTo>
                <a:lnTo>
                  <a:pt x="4672697" y="61908"/>
                </a:lnTo>
                <a:lnTo>
                  <a:pt x="4639967" y="29175"/>
                </a:lnTo>
                <a:lnTo>
                  <a:pt x="4598459" y="7709"/>
                </a:lnTo>
                <a:lnTo>
                  <a:pt x="4550663" y="0"/>
                </a:lnTo>
                <a:close/>
              </a:path>
            </a:pathLst>
          </a:custGeom>
          <a:solidFill>
            <a:srgbClr val="80818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0303" y="3395761"/>
            <a:ext cx="4702175" cy="727710"/>
          </a:xfrm>
          <a:custGeom>
            <a:avLst/>
            <a:gdLst/>
            <a:ahLst/>
            <a:cxnLst/>
            <a:rect l="l" t="t" r="r" b="b"/>
            <a:pathLst>
              <a:path w="4702175" h="727710">
                <a:moveTo>
                  <a:pt x="4550663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550663" y="727583"/>
                </a:lnTo>
                <a:lnTo>
                  <a:pt x="4598459" y="719873"/>
                </a:lnTo>
                <a:lnTo>
                  <a:pt x="4639967" y="698407"/>
                </a:lnTo>
                <a:lnTo>
                  <a:pt x="4672697" y="665674"/>
                </a:lnTo>
                <a:lnTo>
                  <a:pt x="4694162" y="624167"/>
                </a:lnTo>
                <a:lnTo>
                  <a:pt x="4701870" y="576376"/>
                </a:lnTo>
                <a:lnTo>
                  <a:pt x="4701870" y="151206"/>
                </a:lnTo>
                <a:lnTo>
                  <a:pt x="4694162" y="103415"/>
                </a:lnTo>
                <a:lnTo>
                  <a:pt x="4672697" y="61908"/>
                </a:lnTo>
                <a:lnTo>
                  <a:pt x="4639967" y="29175"/>
                </a:lnTo>
                <a:lnTo>
                  <a:pt x="4598459" y="7709"/>
                </a:lnTo>
                <a:lnTo>
                  <a:pt x="4550663" y="0"/>
                </a:lnTo>
                <a:close/>
              </a:path>
            </a:pathLst>
          </a:custGeom>
          <a:solidFill>
            <a:srgbClr val="0D88CA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10303" y="4491423"/>
            <a:ext cx="4702175" cy="727710"/>
          </a:xfrm>
          <a:custGeom>
            <a:avLst/>
            <a:gdLst/>
            <a:ahLst/>
            <a:cxnLst/>
            <a:rect l="l" t="t" r="r" b="b"/>
            <a:pathLst>
              <a:path w="4702175" h="727710">
                <a:moveTo>
                  <a:pt x="4550663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550663" y="727583"/>
                </a:lnTo>
                <a:lnTo>
                  <a:pt x="4598459" y="719873"/>
                </a:lnTo>
                <a:lnTo>
                  <a:pt x="4639967" y="698407"/>
                </a:lnTo>
                <a:lnTo>
                  <a:pt x="4672697" y="665674"/>
                </a:lnTo>
                <a:lnTo>
                  <a:pt x="4694162" y="624167"/>
                </a:lnTo>
                <a:lnTo>
                  <a:pt x="4701870" y="576376"/>
                </a:lnTo>
                <a:lnTo>
                  <a:pt x="4701870" y="151206"/>
                </a:lnTo>
                <a:lnTo>
                  <a:pt x="4694162" y="103415"/>
                </a:lnTo>
                <a:lnTo>
                  <a:pt x="4672697" y="61908"/>
                </a:lnTo>
                <a:lnTo>
                  <a:pt x="4639967" y="29175"/>
                </a:lnTo>
                <a:lnTo>
                  <a:pt x="4598459" y="7709"/>
                </a:lnTo>
                <a:lnTo>
                  <a:pt x="4550663" y="0"/>
                </a:lnTo>
                <a:close/>
              </a:path>
            </a:pathLst>
          </a:custGeom>
          <a:solidFill>
            <a:srgbClr val="80818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10303" y="5530391"/>
            <a:ext cx="4702175" cy="727710"/>
          </a:xfrm>
          <a:custGeom>
            <a:avLst/>
            <a:gdLst/>
            <a:ahLst/>
            <a:cxnLst/>
            <a:rect l="l" t="t" r="r" b="b"/>
            <a:pathLst>
              <a:path w="4702175" h="727710">
                <a:moveTo>
                  <a:pt x="4550663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550663" y="727583"/>
                </a:lnTo>
                <a:lnTo>
                  <a:pt x="4598459" y="719873"/>
                </a:lnTo>
                <a:lnTo>
                  <a:pt x="4639967" y="698407"/>
                </a:lnTo>
                <a:lnTo>
                  <a:pt x="4672697" y="665674"/>
                </a:lnTo>
                <a:lnTo>
                  <a:pt x="4694162" y="624167"/>
                </a:lnTo>
                <a:lnTo>
                  <a:pt x="4701870" y="576376"/>
                </a:lnTo>
                <a:lnTo>
                  <a:pt x="4701870" y="151206"/>
                </a:lnTo>
                <a:lnTo>
                  <a:pt x="4694162" y="103415"/>
                </a:lnTo>
                <a:lnTo>
                  <a:pt x="4672697" y="61908"/>
                </a:lnTo>
                <a:lnTo>
                  <a:pt x="4639967" y="29175"/>
                </a:lnTo>
                <a:lnTo>
                  <a:pt x="4598459" y="7709"/>
                </a:lnTo>
                <a:lnTo>
                  <a:pt x="4550663" y="0"/>
                </a:lnTo>
                <a:close/>
              </a:path>
            </a:pathLst>
          </a:custGeom>
          <a:solidFill>
            <a:srgbClr val="0D88CA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35084" y="2525579"/>
            <a:ext cx="6258560" cy="627380"/>
            <a:chOff x="535084" y="2525579"/>
            <a:chExt cx="6258560" cy="627380"/>
          </a:xfrm>
        </p:grpSpPr>
        <p:sp>
          <p:nvSpPr>
            <p:cNvPr id="11" name="object 11"/>
            <p:cNvSpPr/>
            <p:nvPr/>
          </p:nvSpPr>
          <p:spPr>
            <a:xfrm>
              <a:off x="928804" y="2660624"/>
              <a:ext cx="5857240" cy="489584"/>
            </a:xfrm>
            <a:custGeom>
              <a:avLst/>
              <a:gdLst/>
              <a:ahLst/>
              <a:cxnLst/>
              <a:rect l="l" t="t" r="r" b="b"/>
              <a:pathLst>
                <a:path w="5857240" h="489585">
                  <a:moveTo>
                    <a:pt x="5856833" y="0"/>
                  </a:moveTo>
                  <a:lnTo>
                    <a:pt x="3913911" y="0"/>
                  </a:lnTo>
                  <a:lnTo>
                    <a:pt x="3869624" y="9062"/>
                  </a:lnTo>
                  <a:lnTo>
                    <a:pt x="3831160" y="34299"/>
                  </a:lnTo>
                  <a:lnTo>
                    <a:pt x="3800828" y="72782"/>
                  </a:lnTo>
                  <a:lnTo>
                    <a:pt x="3780936" y="121583"/>
                  </a:lnTo>
                  <a:lnTo>
                    <a:pt x="3773792" y="177774"/>
                  </a:lnTo>
                  <a:lnTo>
                    <a:pt x="3773792" y="235102"/>
                  </a:lnTo>
                  <a:lnTo>
                    <a:pt x="3769727" y="286265"/>
                  </a:lnTo>
                  <a:lnTo>
                    <a:pt x="3758067" y="333918"/>
                  </a:lnTo>
                  <a:lnTo>
                    <a:pt x="3739618" y="377040"/>
                  </a:lnTo>
                  <a:lnTo>
                    <a:pt x="3715184" y="414610"/>
                  </a:lnTo>
                  <a:lnTo>
                    <a:pt x="3685570" y="445608"/>
                  </a:lnTo>
                  <a:lnTo>
                    <a:pt x="3651580" y="469013"/>
                  </a:lnTo>
                  <a:lnTo>
                    <a:pt x="3614019" y="483805"/>
                  </a:lnTo>
                  <a:lnTo>
                    <a:pt x="3573691" y="488962"/>
                  </a:lnTo>
                  <a:lnTo>
                    <a:pt x="817854" y="488962"/>
                  </a:lnTo>
                  <a:lnTo>
                    <a:pt x="777526" y="483805"/>
                  </a:lnTo>
                  <a:lnTo>
                    <a:pt x="739965" y="469013"/>
                  </a:lnTo>
                  <a:lnTo>
                    <a:pt x="705974" y="445608"/>
                  </a:lnTo>
                  <a:lnTo>
                    <a:pt x="676360" y="414610"/>
                  </a:lnTo>
                  <a:lnTo>
                    <a:pt x="651926" y="377040"/>
                  </a:lnTo>
                  <a:lnTo>
                    <a:pt x="633477" y="333918"/>
                  </a:lnTo>
                  <a:lnTo>
                    <a:pt x="621818" y="286265"/>
                  </a:lnTo>
                  <a:lnTo>
                    <a:pt x="617753" y="235102"/>
                  </a:lnTo>
                  <a:lnTo>
                    <a:pt x="617753" y="212737"/>
                  </a:lnTo>
                  <a:lnTo>
                    <a:pt x="611208" y="164028"/>
                  </a:lnTo>
                  <a:lnTo>
                    <a:pt x="592738" y="120257"/>
                  </a:lnTo>
                  <a:lnTo>
                    <a:pt x="564087" y="83172"/>
                  </a:lnTo>
                  <a:lnTo>
                    <a:pt x="527003" y="54520"/>
                  </a:lnTo>
                  <a:lnTo>
                    <a:pt x="483231" y="36047"/>
                  </a:lnTo>
                  <a:lnTo>
                    <a:pt x="434517" y="29502"/>
                  </a:lnTo>
                  <a:lnTo>
                    <a:pt x="0" y="29502"/>
                  </a:lnTo>
                </a:path>
              </a:pathLst>
            </a:custGeom>
            <a:ln w="6350">
              <a:solidFill>
                <a:srgbClr val="01020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41298" y="2628672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69">
                  <a:moveTo>
                    <a:pt x="4203" y="0"/>
                  </a:moveTo>
                  <a:lnTo>
                    <a:pt x="2578" y="0"/>
                  </a:lnTo>
                  <a:lnTo>
                    <a:pt x="1549" y="520"/>
                  </a:lnTo>
                  <a:lnTo>
                    <a:pt x="939" y="1473"/>
                  </a:lnTo>
                  <a:lnTo>
                    <a:pt x="0" y="2946"/>
                  </a:lnTo>
                  <a:lnTo>
                    <a:pt x="431" y="4914"/>
                  </a:lnTo>
                  <a:lnTo>
                    <a:pt x="42887" y="31953"/>
                  </a:lnTo>
                  <a:lnTo>
                    <a:pt x="431" y="58991"/>
                  </a:lnTo>
                  <a:lnTo>
                    <a:pt x="0" y="60959"/>
                  </a:lnTo>
                  <a:lnTo>
                    <a:pt x="1879" y="63906"/>
                  </a:lnTo>
                  <a:lnTo>
                    <a:pt x="3860" y="64338"/>
                  </a:lnTo>
                  <a:lnTo>
                    <a:pt x="51422" y="34048"/>
                  </a:lnTo>
                  <a:lnTo>
                    <a:pt x="51981" y="33032"/>
                  </a:lnTo>
                  <a:lnTo>
                    <a:pt x="51981" y="30860"/>
                  </a:lnTo>
                  <a:lnTo>
                    <a:pt x="51422" y="29857"/>
                  </a:lnTo>
                  <a:lnTo>
                    <a:pt x="4800" y="165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5084" y="2525579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546" y="0"/>
                  </a:moveTo>
                  <a:lnTo>
                    <a:pt x="130346" y="6341"/>
                  </a:lnTo>
                  <a:lnTo>
                    <a:pt x="87934" y="24236"/>
                  </a:lnTo>
                  <a:lnTo>
                    <a:pt x="52001" y="51995"/>
                  </a:lnTo>
                  <a:lnTo>
                    <a:pt x="24240" y="87925"/>
                  </a:lnTo>
                  <a:lnTo>
                    <a:pt x="6342" y="130335"/>
                  </a:lnTo>
                  <a:lnTo>
                    <a:pt x="0" y="177533"/>
                  </a:lnTo>
                  <a:lnTo>
                    <a:pt x="6342" y="224731"/>
                  </a:lnTo>
                  <a:lnTo>
                    <a:pt x="24240" y="267141"/>
                  </a:lnTo>
                  <a:lnTo>
                    <a:pt x="52001" y="303071"/>
                  </a:lnTo>
                  <a:lnTo>
                    <a:pt x="87934" y="330829"/>
                  </a:lnTo>
                  <a:lnTo>
                    <a:pt x="130346" y="348725"/>
                  </a:lnTo>
                  <a:lnTo>
                    <a:pt x="177546" y="355066"/>
                  </a:lnTo>
                  <a:lnTo>
                    <a:pt x="224739" y="348725"/>
                  </a:lnTo>
                  <a:lnTo>
                    <a:pt x="267148" y="330829"/>
                  </a:lnTo>
                  <a:lnTo>
                    <a:pt x="303079" y="303071"/>
                  </a:lnTo>
                  <a:lnTo>
                    <a:pt x="330839" y="267141"/>
                  </a:lnTo>
                  <a:lnTo>
                    <a:pt x="348737" y="224731"/>
                  </a:lnTo>
                  <a:lnTo>
                    <a:pt x="355079" y="177533"/>
                  </a:lnTo>
                  <a:lnTo>
                    <a:pt x="348737" y="130335"/>
                  </a:lnTo>
                  <a:lnTo>
                    <a:pt x="330839" y="87925"/>
                  </a:lnTo>
                  <a:lnTo>
                    <a:pt x="303079" y="51995"/>
                  </a:lnTo>
                  <a:lnTo>
                    <a:pt x="267148" y="24236"/>
                  </a:lnTo>
                  <a:lnTo>
                    <a:pt x="224739" y="6341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80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35084" y="5737863"/>
            <a:ext cx="6258560" cy="641985"/>
            <a:chOff x="535084" y="5737863"/>
            <a:chExt cx="6258560" cy="641985"/>
          </a:xfrm>
        </p:grpSpPr>
        <p:sp>
          <p:nvSpPr>
            <p:cNvPr id="15" name="object 15"/>
            <p:cNvSpPr/>
            <p:nvPr/>
          </p:nvSpPr>
          <p:spPr>
            <a:xfrm>
              <a:off x="928804" y="5887237"/>
              <a:ext cx="5857240" cy="489584"/>
            </a:xfrm>
            <a:custGeom>
              <a:avLst/>
              <a:gdLst/>
              <a:ahLst/>
              <a:cxnLst/>
              <a:rect l="l" t="t" r="r" b="b"/>
              <a:pathLst>
                <a:path w="5857240" h="489585">
                  <a:moveTo>
                    <a:pt x="5856833" y="0"/>
                  </a:moveTo>
                  <a:lnTo>
                    <a:pt x="3913911" y="0"/>
                  </a:lnTo>
                  <a:lnTo>
                    <a:pt x="3869624" y="9062"/>
                  </a:lnTo>
                  <a:lnTo>
                    <a:pt x="3831160" y="34299"/>
                  </a:lnTo>
                  <a:lnTo>
                    <a:pt x="3800828" y="72782"/>
                  </a:lnTo>
                  <a:lnTo>
                    <a:pt x="3780936" y="121583"/>
                  </a:lnTo>
                  <a:lnTo>
                    <a:pt x="3773792" y="177774"/>
                  </a:lnTo>
                  <a:lnTo>
                    <a:pt x="3773792" y="235102"/>
                  </a:lnTo>
                  <a:lnTo>
                    <a:pt x="3769727" y="286265"/>
                  </a:lnTo>
                  <a:lnTo>
                    <a:pt x="3758067" y="333918"/>
                  </a:lnTo>
                  <a:lnTo>
                    <a:pt x="3739618" y="377040"/>
                  </a:lnTo>
                  <a:lnTo>
                    <a:pt x="3715184" y="414610"/>
                  </a:lnTo>
                  <a:lnTo>
                    <a:pt x="3685570" y="445608"/>
                  </a:lnTo>
                  <a:lnTo>
                    <a:pt x="3651580" y="469013"/>
                  </a:lnTo>
                  <a:lnTo>
                    <a:pt x="3614019" y="483805"/>
                  </a:lnTo>
                  <a:lnTo>
                    <a:pt x="3573691" y="488962"/>
                  </a:lnTo>
                  <a:lnTo>
                    <a:pt x="817854" y="488962"/>
                  </a:lnTo>
                  <a:lnTo>
                    <a:pt x="777526" y="483805"/>
                  </a:lnTo>
                  <a:lnTo>
                    <a:pt x="739965" y="469013"/>
                  </a:lnTo>
                  <a:lnTo>
                    <a:pt x="705974" y="445608"/>
                  </a:lnTo>
                  <a:lnTo>
                    <a:pt x="676360" y="414610"/>
                  </a:lnTo>
                  <a:lnTo>
                    <a:pt x="651926" y="377040"/>
                  </a:lnTo>
                  <a:lnTo>
                    <a:pt x="633477" y="333918"/>
                  </a:lnTo>
                  <a:lnTo>
                    <a:pt x="621818" y="286265"/>
                  </a:lnTo>
                  <a:lnTo>
                    <a:pt x="617753" y="235102"/>
                  </a:lnTo>
                  <a:lnTo>
                    <a:pt x="617753" y="181902"/>
                  </a:lnTo>
                  <a:lnTo>
                    <a:pt x="609983" y="133733"/>
                  </a:lnTo>
                  <a:lnTo>
                    <a:pt x="588347" y="91898"/>
                  </a:lnTo>
                  <a:lnTo>
                    <a:pt x="555356" y="58907"/>
                  </a:lnTo>
                  <a:lnTo>
                    <a:pt x="513521" y="37272"/>
                  </a:lnTo>
                  <a:lnTo>
                    <a:pt x="465353" y="29502"/>
                  </a:lnTo>
                  <a:lnTo>
                    <a:pt x="0" y="29502"/>
                  </a:lnTo>
                </a:path>
              </a:pathLst>
            </a:custGeom>
            <a:ln w="6350">
              <a:solidFill>
                <a:srgbClr val="01020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41298" y="5855285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70">
                  <a:moveTo>
                    <a:pt x="4203" y="0"/>
                  </a:moveTo>
                  <a:lnTo>
                    <a:pt x="2578" y="0"/>
                  </a:lnTo>
                  <a:lnTo>
                    <a:pt x="1549" y="520"/>
                  </a:lnTo>
                  <a:lnTo>
                    <a:pt x="939" y="1473"/>
                  </a:lnTo>
                  <a:lnTo>
                    <a:pt x="0" y="2946"/>
                  </a:lnTo>
                  <a:lnTo>
                    <a:pt x="431" y="4914"/>
                  </a:lnTo>
                  <a:lnTo>
                    <a:pt x="42887" y="31953"/>
                  </a:lnTo>
                  <a:lnTo>
                    <a:pt x="431" y="58991"/>
                  </a:lnTo>
                  <a:lnTo>
                    <a:pt x="0" y="60959"/>
                  </a:lnTo>
                  <a:lnTo>
                    <a:pt x="1879" y="63906"/>
                  </a:lnTo>
                  <a:lnTo>
                    <a:pt x="3860" y="64338"/>
                  </a:lnTo>
                  <a:lnTo>
                    <a:pt x="51422" y="34048"/>
                  </a:lnTo>
                  <a:lnTo>
                    <a:pt x="51981" y="33032"/>
                  </a:lnTo>
                  <a:lnTo>
                    <a:pt x="51981" y="30860"/>
                  </a:lnTo>
                  <a:lnTo>
                    <a:pt x="51422" y="29857"/>
                  </a:lnTo>
                  <a:lnTo>
                    <a:pt x="4800" y="165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5084" y="5737863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546" y="0"/>
                  </a:moveTo>
                  <a:lnTo>
                    <a:pt x="130346" y="6341"/>
                  </a:lnTo>
                  <a:lnTo>
                    <a:pt x="87934" y="24236"/>
                  </a:lnTo>
                  <a:lnTo>
                    <a:pt x="52001" y="51995"/>
                  </a:lnTo>
                  <a:lnTo>
                    <a:pt x="24240" y="87925"/>
                  </a:lnTo>
                  <a:lnTo>
                    <a:pt x="6342" y="130335"/>
                  </a:lnTo>
                  <a:lnTo>
                    <a:pt x="0" y="177533"/>
                  </a:lnTo>
                  <a:lnTo>
                    <a:pt x="6342" y="224731"/>
                  </a:lnTo>
                  <a:lnTo>
                    <a:pt x="24240" y="267141"/>
                  </a:lnTo>
                  <a:lnTo>
                    <a:pt x="52001" y="303071"/>
                  </a:lnTo>
                  <a:lnTo>
                    <a:pt x="87934" y="330829"/>
                  </a:lnTo>
                  <a:lnTo>
                    <a:pt x="130346" y="348725"/>
                  </a:lnTo>
                  <a:lnTo>
                    <a:pt x="177546" y="355066"/>
                  </a:lnTo>
                  <a:lnTo>
                    <a:pt x="224739" y="348725"/>
                  </a:lnTo>
                  <a:lnTo>
                    <a:pt x="267148" y="330829"/>
                  </a:lnTo>
                  <a:lnTo>
                    <a:pt x="303079" y="303071"/>
                  </a:lnTo>
                  <a:lnTo>
                    <a:pt x="330839" y="267141"/>
                  </a:lnTo>
                  <a:lnTo>
                    <a:pt x="348737" y="224731"/>
                  </a:lnTo>
                  <a:lnTo>
                    <a:pt x="355079" y="177533"/>
                  </a:lnTo>
                  <a:lnTo>
                    <a:pt x="348737" y="130335"/>
                  </a:lnTo>
                  <a:lnTo>
                    <a:pt x="330839" y="87925"/>
                  </a:lnTo>
                  <a:lnTo>
                    <a:pt x="303079" y="51995"/>
                  </a:lnTo>
                  <a:lnTo>
                    <a:pt x="267148" y="24236"/>
                  </a:lnTo>
                  <a:lnTo>
                    <a:pt x="224739" y="6341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35084" y="3605957"/>
            <a:ext cx="6220460" cy="647065"/>
            <a:chOff x="535084" y="3605957"/>
            <a:chExt cx="6220460" cy="647065"/>
          </a:xfrm>
        </p:grpSpPr>
        <p:sp>
          <p:nvSpPr>
            <p:cNvPr id="19" name="object 19"/>
            <p:cNvSpPr/>
            <p:nvPr/>
          </p:nvSpPr>
          <p:spPr>
            <a:xfrm>
              <a:off x="928803" y="3760886"/>
              <a:ext cx="5819140" cy="489584"/>
            </a:xfrm>
            <a:custGeom>
              <a:avLst/>
              <a:gdLst/>
              <a:ahLst/>
              <a:cxnLst/>
              <a:rect l="l" t="t" r="r" b="b"/>
              <a:pathLst>
                <a:path w="5819140" h="489585">
                  <a:moveTo>
                    <a:pt x="5818898" y="0"/>
                  </a:moveTo>
                  <a:lnTo>
                    <a:pt x="4887633" y="0"/>
                  </a:lnTo>
                  <a:lnTo>
                    <a:pt x="4843341" y="9062"/>
                  </a:lnTo>
                  <a:lnTo>
                    <a:pt x="4804877" y="34299"/>
                  </a:lnTo>
                  <a:lnTo>
                    <a:pt x="4774546" y="72782"/>
                  </a:lnTo>
                  <a:lnTo>
                    <a:pt x="4754656" y="121583"/>
                  </a:lnTo>
                  <a:lnTo>
                    <a:pt x="4747514" y="177774"/>
                  </a:lnTo>
                  <a:lnTo>
                    <a:pt x="4747514" y="235102"/>
                  </a:lnTo>
                  <a:lnTo>
                    <a:pt x="4743448" y="286265"/>
                  </a:lnTo>
                  <a:lnTo>
                    <a:pt x="4731787" y="333918"/>
                  </a:lnTo>
                  <a:lnTo>
                    <a:pt x="4713337" y="377040"/>
                  </a:lnTo>
                  <a:lnTo>
                    <a:pt x="4688901" y="414610"/>
                  </a:lnTo>
                  <a:lnTo>
                    <a:pt x="4659286" y="445608"/>
                  </a:lnTo>
                  <a:lnTo>
                    <a:pt x="4625296" y="469013"/>
                  </a:lnTo>
                  <a:lnTo>
                    <a:pt x="4587737" y="483805"/>
                  </a:lnTo>
                  <a:lnTo>
                    <a:pt x="4547412" y="488962"/>
                  </a:lnTo>
                  <a:lnTo>
                    <a:pt x="817854" y="488962"/>
                  </a:lnTo>
                  <a:lnTo>
                    <a:pt x="777526" y="483805"/>
                  </a:lnTo>
                  <a:lnTo>
                    <a:pt x="739965" y="469013"/>
                  </a:lnTo>
                  <a:lnTo>
                    <a:pt x="705974" y="445608"/>
                  </a:lnTo>
                  <a:lnTo>
                    <a:pt x="676360" y="414610"/>
                  </a:lnTo>
                  <a:lnTo>
                    <a:pt x="651926" y="377040"/>
                  </a:lnTo>
                  <a:lnTo>
                    <a:pt x="633477" y="333918"/>
                  </a:lnTo>
                  <a:lnTo>
                    <a:pt x="621818" y="286265"/>
                  </a:lnTo>
                  <a:lnTo>
                    <a:pt x="617753" y="235102"/>
                  </a:lnTo>
                  <a:lnTo>
                    <a:pt x="617753" y="181902"/>
                  </a:lnTo>
                  <a:lnTo>
                    <a:pt x="609984" y="133733"/>
                  </a:lnTo>
                  <a:lnTo>
                    <a:pt x="588351" y="91898"/>
                  </a:lnTo>
                  <a:lnTo>
                    <a:pt x="555362" y="58907"/>
                  </a:lnTo>
                  <a:lnTo>
                    <a:pt x="513526" y="37272"/>
                  </a:lnTo>
                  <a:lnTo>
                    <a:pt x="465353" y="29502"/>
                  </a:lnTo>
                  <a:lnTo>
                    <a:pt x="0" y="29502"/>
                  </a:lnTo>
                </a:path>
              </a:pathLst>
            </a:custGeom>
            <a:ln w="6350">
              <a:solidFill>
                <a:srgbClr val="01020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03360" y="3728934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70">
                  <a:moveTo>
                    <a:pt x="4203" y="0"/>
                  </a:moveTo>
                  <a:lnTo>
                    <a:pt x="2578" y="0"/>
                  </a:lnTo>
                  <a:lnTo>
                    <a:pt x="1549" y="520"/>
                  </a:lnTo>
                  <a:lnTo>
                    <a:pt x="939" y="1473"/>
                  </a:lnTo>
                  <a:lnTo>
                    <a:pt x="0" y="2946"/>
                  </a:lnTo>
                  <a:lnTo>
                    <a:pt x="431" y="4914"/>
                  </a:lnTo>
                  <a:lnTo>
                    <a:pt x="42887" y="31953"/>
                  </a:lnTo>
                  <a:lnTo>
                    <a:pt x="431" y="58991"/>
                  </a:lnTo>
                  <a:lnTo>
                    <a:pt x="0" y="60960"/>
                  </a:lnTo>
                  <a:lnTo>
                    <a:pt x="1879" y="63906"/>
                  </a:lnTo>
                  <a:lnTo>
                    <a:pt x="3860" y="64338"/>
                  </a:lnTo>
                  <a:lnTo>
                    <a:pt x="51422" y="34048"/>
                  </a:lnTo>
                  <a:lnTo>
                    <a:pt x="51981" y="33032"/>
                  </a:lnTo>
                  <a:lnTo>
                    <a:pt x="51981" y="30861"/>
                  </a:lnTo>
                  <a:lnTo>
                    <a:pt x="51422" y="29857"/>
                  </a:lnTo>
                  <a:lnTo>
                    <a:pt x="4800" y="165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5084" y="3605957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546" y="0"/>
                  </a:moveTo>
                  <a:lnTo>
                    <a:pt x="130346" y="6341"/>
                  </a:lnTo>
                  <a:lnTo>
                    <a:pt x="87934" y="24236"/>
                  </a:lnTo>
                  <a:lnTo>
                    <a:pt x="52001" y="51995"/>
                  </a:lnTo>
                  <a:lnTo>
                    <a:pt x="24240" y="87925"/>
                  </a:lnTo>
                  <a:lnTo>
                    <a:pt x="6342" y="130335"/>
                  </a:lnTo>
                  <a:lnTo>
                    <a:pt x="0" y="177533"/>
                  </a:lnTo>
                  <a:lnTo>
                    <a:pt x="6342" y="224731"/>
                  </a:lnTo>
                  <a:lnTo>
                    <a:pt x="24240" y="267141"/>
                  </a:lnTo>
                  <a:lnTo>
                    <a:pt x="52001" y="303071"/>
                  </a:lnTo>
                  <a:lnTo>
                    <a:pt x="87934" y="330829"/>
                  </a:lnTo>
                  <a:lnTo>
                    <a:pt x="130346" y="348725"/>
                  </a:lnTo>
                  <a:lnTo>
                    <a:pt x="177546" y="355066"/>
                  </a:lnTo>
                  <a:lnTo>
                    <a:pt x="224739" y="348725"/>
                  </a:lnTo>
                  <a:lnTo>
                    <a:pt x="267148" y="330829"/>
                  </a:lnTo>
                  <a:lnTo>
                    <a:pt x="303079" y="303071"/>
                  </a:lnTo>
                  <a:lnTo>
                    <a:pt x="330839" y="267141"/>
                  </a:lnTo>
                  <a:lnTo>
                    <a:pt x="348737" y="224731"/>
                  </a:lnTo>
                  <a:lnTo>
                    <a:pt x="355079" y="177533"/>
                  </a:lnTo>
                  <a:lnTo>
                    <a:pt x="348737" y="130335"/>
                  </a:lnTo>
                  <a:lnTo>
                    <a:pt x="330839" y="87925"/>
                  </a:lnTo>
                  <a:lnTo>
                    <a:pt x="303079" y="51995"/>
                  </a:lnTo>
                  <a:lnTo>
                    <a:pt x="267148" y="24236"/>
                  </a:lnTo>
                  <a:lnTo>
                    <a:pt x="224739" y="6341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35084" y="4711115"/>
            <a:ext cx="6258560" cy="631825"/>
            <a:chOff x="535084" y="4711115"/>
            <a:chExt cx="6258560" cy="631825"/>
          </a:xfrm>
        </p:grpSpPr>
        <p:sp>
          <p:nvSpPr>
            <p:cNvPr id="23" name="object 23"/>
            <p:cNvSpPr/>
            <p:nvPr/>
          </p:nvSpPr>
          <p:spPr>
            <a:xfrm>
              <a:off x="928804" y="4850799"/>
              <a:ext cx="5857240" cy="489584"/>
            </a:xfrm>
            <a:custGeom>
              <a:avLst/>
              <a:gdLst/>
              <a:ahLst/>
              <a:cxnLst/>
              <a:rect l="l" t="t" r="r" b="b"/>
              <a:pathLst>
                <a:path w="5857240" h="489585">
                  <a:moveTo>
                    <a:pt x="5856833" y="0"/>
                  </a:moveTo>
                  <a:lnTo>
                    <a:pt x="4508258" y="0"/>
                  </a:lnTo>
                  <a:lnTo>
                    <a:pt x="4463971" y="9062"/>
                  </a:lnTo>
                  <a:lnTo>
                    <a:pt x="4425508" y="34299"/>
                  </a:lnTo>
                  <a:lnTo>
                    <a:pt x="4395175" y="72782"/>
                  </a:lnTo>
                  <a:lnTo>
                    <a:pt x="4375283" y="121583"/>
                  </a:lnTo>
                  <a:lnTo>
                    <a:pt x="4368139" y="177774"/>
                  </a:lnTo>
                  <a:lnTo>
                    <a:pt x="4368139" y="235102"/>
                  </a:lnTo>
                  <a:lnTo>
                    <a:pt x="4364074" y="286265"/>
                  </a:lnTo>
                  <a:lnTo>
                    <a:pt x="4352415" y="333918"/>
                  </a:lnTo>
                  <a:lnTo>
                    <a:pt x="4333966" y="377040"/>
                  </a:lnTo>
                  <a:lnTo>
                    <a:pt x="4309532" y="414610"/>
                  </a:lnTo>
                  <a:lnTo>
                    <a:pt x="4279918" y="445608"/>
                  </a:lnTo>
                  <a:lnTo>
                    <a:pt x="4245927" y="469013"/>
                  </a:lnTo>
                  <a:lnTo>
                    <a:pt x="4208366" y="483805"/>
                  </a:lnTo>
                  <a:lnTo>
                    <a:pt x="4168038" y="488962"/>
                  </a:lnTo>
                  <a:lnTo>
                    <a:pt x="817854" y="488962"/>
                  </a:lnTo>
                  <a:lnTo>
                    <a:pt x="777526" y="483805"/>
                  </a:lnTo>
                  <a:lnTo>
                    <a:pt x="739965" y="469013"/>
                  </a:lnTo>
                  <a:lnTo>
                    <a:pt x="705974" y="445608"/>
                  </a:lnTo>
                  <a:lnTo>
                    <a:pt x="676360" y="414610"/>
                  </a:lnTo>
                  <a:lnTo>
                    <a:pt x="651926" y="377040"/>
                  </a:lnTo>
                  <a:lnTo>
                    <a:pt x="633477" y="333918"/>
                  </a:lnTo>
                  <a:lnTo>
                    <a:pt x="621818" y="286265"/>
                  </a:lnTo>
                  <a:lnTo>
                    <a:pt x="617753" y="235102"/>
                  </a:lnTo>
                  <a:lnTo>
                    <a:pt x="617753" y="181902"/>
                  </a:lnTo>
                  <a:lnTo>
                    <a:pt x="609983" y="133733"/>
                  </a:lnTo>
                  <a:lnTo>
                    <a:pt x="588347" y="91898"/>
                  </a:lnTo>
                  <a:lnTo>
                    <a:pt x="555356" y="58907"/>
                  </a:lnTo>
                  <a:lnTo>
                    <a:pt x="513521" y="37272"/>
                  </a:lnTo>
                  <a:lnTo>
                    <a:pt x="465353" y="29502"/>
                  </a:lnTo>
                  <a:lnTo>
                    <a:pt x="0" y="29502"/>
                  </a:lnTo>
                </a:path>
              </a:pathLst>
            </a:custGeom>
            <a:ln w="6350">
              <a:solidFill>
                <a:srgbClr val="01020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41298" y="4818846"/>
              <a:ext cx="52069" cy="64769"/>
            </a:xfrm>
            <a:custGeom>
              <a:avLst/>
              <a:gdLst/>
              <a:ahLst/>
              <a:cxnLst/>
              <a:rect l="l" t="t" r="r" b="b"/>
              <a:pathLst>
                <a:path w="52070" h="64770">
                  <a:moveTo>
                    <a:pt x="4203" y="0"/>
                  </a:moveTo>
                  <a:lnTo>
                    <a:pt x="2578" y="0"/>
                  </a:lnTo>
                  <a:lnTo>
                    <a:pt x="1549" y="520"/>
                  </a:lnTo>
                  <a:lnTo>
                    <a:pt x="939" y="1473"/>
                  </a:lnTo>
                  <a:lnTo>
                    <a:pt x="0" y="2946"/>
                  </a:lnTo>
                  <a:lnTo>
                    <a:pt x="431" y="4914"/>
                  </a:lnTo>
                  <a:lnTo>
                    <a:pt x="42887" y="31953"/>
                  </a:lnTo>
                  <a:lnTo>
                    <a:pt x="431" y="58991"/>
                  </a:lnTo>
                  <a:lnTo>
                    <a:pt x="0" y="60960"/>
                  </a:lnTo>
                  <a:lnTo>
                    <a:pt x="1879" y="63906"/>
                  </a:lnTo>
                  <a:lnTo>
                    <a:pt x="3860" y="64338"/>
                  </a:lnTo>
                  <a:lnTo>
                    <a:pt x="51422" y="34048"/>
                  </a:lnTo>
                  <a:lnTo>
                    <a:pt x="51981" y="33032"/>
                  </a:lnTo>
                  <a:lnTo>
                    <a:pt x="51981" y="30861"/>
                  </a:lnTo>
                  <a:lnTo>
                    <a:pt x="51422" y="29857"/>
                  </a:lnTo>
                  <a:lnTo>
                    <a:pt x="4800" y="165"/>
                  </a:lnTo>
                  <a:lnTo>
                    <a:pt x="4203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5084" y="4711115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546" y="0"/>
                  </a:moveTo>
                  <a:lnTo>
                    <a:pt x="130346" y="6341"/>
                  </a:lnTo>
                  <a:lnTo>
                    <a:pt x="87934" y="24236"/>
                  </a:lnTo>
                  <a:lnTo>
                    <a:pt x="52001" y="51995"/>
                  </a:lnTo>
                  <a:lnTo>
                    <a:pt x="24240" y="87925"/>
                  </a:lnTo>
                  <a:lnTo>
                    <a:pt x="6342" y="130335"/>
                  </a:lnTo>
                  <a:lnTo>
                    <a:pt x="0" y="177533"/>
                  </a:lnTo>
                  <a:lnTo>
                    <a:pt x="6342" y="224731"/>
                  </a:lnTo>
                  <a:lnTo>
                    <a:pt x="24240" y="267141"/>
                  </a:lnTo>
                  <a:lnTo>
                    <a:pt x="52001" y="303071"/>
                  </a:lnTo>
                  <a:lnTo>
                    <a:pt x="87934" y="330829"/>
                  </a:lnTo>
                  <a:lnTo>
                    <a:pt x="130346" y="348725"/>
                  </a:lnTo>
                  <a:lnTo>
                    <a:pt x="177546" y="355066"/>
                  </a:lnTo>
                  <a:lnTo>
                    <a:pt x="224739" y="348725"/>
                  </a:lnTo>
                  <a:lnTo>
                    <a:pt x="267148" y="330829"/>
                  </a:lnTo>
                  <a:lnTo>
                    <a:pt x="303079" y="303071"/>
                  </a:lnTo>
                  <a:lnTo>
                    <a:pt x="330839" y="267141"/>
                  </a:lnTo>
                  <a:lnTo>
                    <a:pt x="348737" y="224731"/>
                  </a:lnTo>
                  <a:lnTo>
                    <a:pt x="355079" y="177533"/>
                  </a:lnTo>
                  <a:lnTo>
                    <a:pt x="348737" y="130335"/>
                  </a:lnTo>
                  <a:lnTo>
                    <a:pt x="330839" y="87925"/>
                  </a:lnTo>
                  <a:lnTo>
                    <a:pt x="303079" y="51995"/>
                  </a:lnTo>
                  <a:lnTo>
                    <a:pt x="267148" y="24236"/>
                  </a:lnTo>
                  <a:lnTo>
                    <a:pt x="224739" y="6341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8081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493240" y="1513904"/>
            <a:ext cx="426720" cy="463550"/>
            <a:chOff x="1493240" y="1513904"/>
            <a:chExt cx="426720" cy="463550"/>
          </a:xfrm>
        </p:grpSpPr>
        <p:sp>
          <p:nvSpPr>
            <p:cNvPr id="27" name="object 27"/>
            <p:cNvSpPr/>
            <p:nvPr/>
          </p:nvSpPr>
          <p:spPr>
            <a:xfrm>
              <a:off x="1524994" y="1538739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58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99590" y="1520254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1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7140161" y="1513904"/>
            <a:ext cx="435609" cy="463550"/>
            <a:chOff x="7140161" y="1513904"/>
            <a:chExt cx="435609" cy="463550"/>
          </a:xfrm>
        </p:grpSpPr>
        <p:sp>
          <p:nvSpPr>
            <p:cNvPr id="30" name="object 30"/>
            <p:cNvSpPr/>
            <p:nvPr/>
          </p:nvSpPr>
          <p:spPr>
            <a:xfrm>
              <a:off x="7181096" y="1538739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70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45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46511" y="1520254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70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1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47364" y="2511818"/>
            <a:ext cx="130810" cy="343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2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8114" y="3592200"/>
            <a:ext cx="189230" cy="343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9305" y="4697353"/>
            <a:ext cx="186690" cy="343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1497" y="5724100"/>
            <a:ext cx="202565" cy="343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0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0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84168" y="1578608"/>
            <a:ext cx="1363831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СОБЫТИЕ</a:t>
            </a:r>
            <a:endParaRPr sz="17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sz="half" idx="3"/>
          </p:nvPr>
        </p:nvSpPr>
        <p:spPr>
          <a:xfrm>
            <a:off x="7146511" y="1586506"/>
            <a:ext cx="2530889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447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СХЕМА</a:t>
            </a:r>
            <a:r>
              <a:rPr spc="-3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ОБМАНА</a:t>
            </a:r>
          </a:p>
        </p:txBody>
      </p:sp>
      <p:sp>
        <p:nvSpPr>
          <p:cNvPr id="38" name="object 38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469919" y="416650"/>
            <a:ext cx="6464281" cy="73609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МОШЕННИКИ</a:t>
            </a:r>
            <a:r>
              <a:rPr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40" dirty="0">
                <a:latin typeface="Arial Black" panose="020B0604020202020204" pitchFamily="34" charset="0"/>
                <a:cs typeface="Arial Black" panose="020B0604020202020204" pitchFamily="34" charset="0"/>
              </a:rPr>
              <a:t>ПОДСТРАИВАЮТСЯ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ПОД</a:t>
            </a:r>
            <a:r>
              <a:rPr spc="-10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НОВОСТНУЮ</a:t>
            </a:r>
            <a:r>
              <a:rPr spc="-10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ПОВЕСТКУ</a:t>
            </a:r>
          </a:p>
        </p:txBody>
      </p:sp>
      <p:sp>
        <p:nvSpPr>
          <p:cNvPr id="40" name="object 40"/>
          <p:cNvSpPr/>
          <p:nvPr/>
        </p:nvSpPr>
        <p:spPr>
          <a:xfrm>
            <a:off x="1415182" y="2313279"/>
            <a:ext cx="4816475" cy="727710"/>
          </a:xfrm>
          <a:custGeom>
            <a:avLst/>
            <a:gdLst/>
            <a:ahLst/>
            <a:cxnLst/>
            <a:rect l="l" t="t" r="r" b="b"/>
            <a:pathLst>
              <a:path w="4816475" h="727710">
                <a:moveTo>
                  <a:pt x="4665167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665167" y="727583"/>
                </a:lnTo>
                <a:lnTo>
                  <a:pt x="4712962" y="719873"/>
                </a:lnTo>
                <a:lnTo>
                  <a:pt x="4754470" y="698407"/>
                </a:lnTo>
                <a:lnTo>
                  <a:pt x="4787201" y="665674"/>
                </a:lnTo>
                <a:lnTo>
                  <a:pt x="4808665" y="624167"/>
                </a:lnTo>
                <a:lnTo>
                  <a:pt x="4816373" y="576376"/>
                </a:lnTo>
                <a:lnTo>
                  <a:pt x="4816373" y="151206"/>
                </a:lnTo>
                <a:lnTo>
                  <a:pt x="4808665" y="103415"/>
                </a:lnTo>
                <a:lnTo>
                  <a:pt x="4787201" y="61908"/>
                </a:lnTo>
                <a:lnTo>
                  <a:pt x="4754470" y="29175"/>
                </a:lnTo>
                <a:lnTo>
                  <a:pt x="4712962" y="7709"/>
                </a:lnTo>
                <a:lnTo>
                  <a:pt x="4665167" y="0"/>
                </a:lnTo>
                <a:close/>
              </a:path>
            </a:pathLst>
          </a:custGeom>
          <a:solidFill>
            <a:srgbClr val="80818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15182" y="3395761"/>
            <a:ext cx="4816475" cy="727710"/>
          </a:xfrm>
          <a:custGeom>
            <a:avLst/>
            <a:gdLst/>
            <a:ahLst/>
            <a:cxnLst/>
            <a:rect l="l" t="t" r="r" b="b"/>
            <a:pathLst>
              <a:path w="4816475" h="727710">
                <a:moveTo>
                  <a:pt x="4665167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665167" y="727583"/>
                </a:lnTo>
                <a:lnTo>
                  <a:pt x="4712962" y="719873"/>
                </a:lnTo>
                <a:lnTo>
                  <a:pt x="4754470" y="698407"/>
                </a:lnTo>
                <a:lnTo>
                  <a:pt x="4787201" y="665674"/>
                </a:lnTo>
                <a:lnTo>
                  <a:pt x="4808665" y="624167"/>
                </a:lnTo>
                <a:lnTo>
                  <a:pt x="4816373" y="576376"/>
                </a:lnTo>
                <a:lnTo>
                  <a:pt x="4816373" y="151206"/>
                </a:lnTo>
                <a:lnTo>
                  <a:pt x="4808665" y="103415"/>
                </a:lnTo>
                <a:lnTo>
                  <a:pt x="4787201" y="61908"/>
                </a:lnTo>
                <a:lnTo>
                  <a:pt x="4754470" y="29175"/>
                </a:lnTo>
                <a:lnTo>
                  <a:pt x="4712962" y="7709"/>
                </a:lnTo>
                <a:lnTo>
                  <a:pt x="4665167" y="0"/>
                </a:lnTo>
                <a:close/>
              </a:path>
            </a:pathLst>
          </a:custGeom>
          <a:solidFill>
            <a:srgbClr val="0D88CA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15182" y="4491423"/>
            <a:ext cx="4816475" cy="727710"/>
          </a:xfrm>
          <a:custGeom>
            <a:avLst/>
            <a:gdLst/>
            <a:ahLst/>
            <a:cxnLst/>
            <a:rect l="l" t="t" r="r" b="b"/>
            <a:pathLst>
              <a:path w="4816475" h="727710">
                <a:moveTo>
                  <a:pt x="4665167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665167" y="727583"/>
                </a:lnTo>
                <a:lnTo>
                  <a:pt x="4712962" y="719873"/>
                </a:lnTo>
                <a:lnTo>
                  <a:pt x="4754470" y="698407"/>
                </a:lnTo>
                <a:lnTo>
                  <a:pt x="4787201" y="665674"/>
                </a:lnTo>
                <a:lnTo>
                  <a:pt x="4808665" y="624167"/>
                </a:lnTo>
                <a:lnTo>
                  <a:pt x="4816373" y="576376"/>
                </a:lnTo>
                <a:lnTo>
                  <a:pt x="4816373" y="151206"/>
                </a:lnTo>
                <a:lnTo>
                  <a:pt x="4808665" y="103415"/>
                </a:lnTo>
                <a:lnTo>
                  <a:pt x="4787201" y="61908"/>
                </a:lnTo>
                <a:lnTo>
                  <a:pt x="4754470" y="29175"/>
                </a:lnTo>
                <a:lnTo>
                  <a:pt x="4712962" y="7709"/>
                </a:lnTo>
                <a:lnTo>
                  <a:pt x="4665167" y="0"/>
                </a:lnTo>
                <a:close/>
              </a:path>
            </a:pathLst>
          </a:custGeom>
          <a:solidFill>
            <a:srgbClr val="808184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15182" y="5530391"/>
            <a:ext cx="4816475" cy="727710"/>
          </a:xfrm>
          <a:custGeom>
            <a:avLst/>
            <a:gdLst/>
            <a:ahLst/>
            <a:cxnLst/>
            <a:rect l="l" t="t" r="r" b="b"/>
            <a:pathLst>
              <a:path w="4816475" h="727710">
                <a:moveTo>
                  <a:pt x="4665167" y="0"/>
                </a:moveTo>
                <a:lnTo>
                  <a:pt x="151206" y="0"/>
                </a:lnTo>
                <a:lnTo>
                  <a:pt x="103415" y="7709"/>
                </a:lnTo>
                <a:lnTo>
                  <a:pt x="61908" y="29175"/>
                </a:lnTo>
                <a:lnTo>
                  <a:pt x="29175" y="61908"/>
                </a:lnTo>
                <a:lnTo>
                  <a:pt x="7709" y="103415"/>
                </a:lnTo>
                <a:lnTo>
                  <a:pt x="0" y="151206"/>
                </a:lnTo>
                <a:lnTo>
                  <a:pt x="0" y="576376"/>
                </a:lnTo>
                <a:lnTo>
                  <a:pt x="7709" y="624167"/>
                </a:lnTo>
                <a:lnTo>
                  <a:pt x="29175" y="665674"/>
                </a:lnTo>
                <a:lnTo>
                  <a:pt x="61908" y="698407"/>
                </a:lnTo>
                <a:lnTo>
                  <a:pt x="103415" y="719873"/>
                </a:lnTo>
                <a:lnTo>
                  <a:pt x="151206" y="727583"/>
                </a:lnTo>
                <a:lnTo>
                  <a:pt x="4665167" y="727583"/>
                </a:lnTo>
                <a:lnTo>
                  <a:pt x="4712962" y="719873"/>
                </a:lnTo>
                <a:lnTo>
                  <a:pt x="4754470" y="698407"/>
                </a:lnTo>
                <a:lnTo>
                  <a:pt x="4787201" y="665674"/>
                </a:lnTo>
                <a:lnTo>
                  <a:pt x="4808665" y="624167"/>
                </a:lnTo>
                <a:lnTo>
                  <a:pt x="4816373" y="576376"/>
                </a:lnTo>
                <a:lnTo>
                  <a:pt x="4816373" y="151206"/>
                </a:lnTo>
                <a:lnTo>
                  <a:pt x="4808665" y="103415"/>
                </a:lnTo>
                <a:lnTo>
                  <a:pt x="4787201" y="61908"/>
                </a:lnTo>
                <a:lnTo>
                  <a:pt x="4754470" y="29175"/>
                </a:lnTo>
                <a:lnTo>
                  <a:pt x="4712962" y="7709"/>
                </a:lnTo>
                <a:lnTo>
                  <a:pt x="4665167" y="0"/>
                </a:lnTo>
                <a:close/>
              </a:path>
            </a:pathLst>
          </a:custGeom>
          <a:solidFill>
            <a:srgbClr val="0D88CA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619938" y="2508163"/>
            <a:ext cx="2418662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Пандемия</a:t>
            </a:r>
            <a:r>
              <a:rPr sz="1700"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19938" y="3507837"/>
            <a:ext cx="4171262" cy="49757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80"/>
              </a:spcBef>
            </a:pPr>
            <a:r>
              <a:rPr sz="17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Уход</a:t>
            </a:r>
            <a:r>
              <a:rPr sz="17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7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17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международных платежных</a:t>
            </a:r>
            <a:r>
              <a:rPr sz="170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sz="17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</a:t>
            </a:r>
            <a:r>
              <a:rPr sz="17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Mastercard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19938" y="4567418"/>
            <a:ext cx="3104462" cy="5232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280"/>
              </a:spcBef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sz="1700" b="1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подачи</a:t>
            </a:r>
            <a:r>
              <a:rPr sz="1700" b="1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декларации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доходах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прошлый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19938" y="5750549"/>
            <a:ext cx="3104462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Частичная</a:t>
            </a:r>
            <a:r>
              <a:rPr sz="170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мобилизация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xmlns="" id="{C2AD653C-704C-4B05-054A-0D1D792BE5A8}"/>
              </a:ext>
            </a:extLst>
          </p:cNvPr>
          <p:cNvSpPr txBox="1"/>
          <p:nvPr/>
        </p:nvSpPr>
        <p:spPr>
          <a:xfrm>
            <a:off x="7186706" y="5617187"/>
            <a:ext cx="4542766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38325">
              <a:lnSpc>
                <a:spcPts val="1900"/>
              </a:lnSpc>
            </a:pP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lang="ru-RU" sz="16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покупке отсрочки</a:t>
            </a:r>
            <a:r>
              <a:rPr lang="ru-RU" sz="160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1600" b="1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призыва</a:t>
            </a:r>
          </a:p>
        </p:txBody>
      </p:sp>
      <p:sp>
        <p:nvSpPr>
          <p:cNvPr id="49" name="object 46">
            <a:extLst>
              <a:ext uri="{FF2B5EF4-FFF2-40B4-BE49-F238E27FC236}">
                <a16:creationId xmlns:a16="http://schemas.microsoft.com/office/drawing/2014/main" xmlns="" id="{56986761-63F5-FCA8-30C2-E05FBB194C09}"/>
              </a:ext>
            </a:extLst>
          </p:cNvPr>
          <p:cNvSpPr txBox="1"/>
          <p:nvPr/>
        </p:nvSpPr>
        <p:spPr>
          <a:xfrm>
            <a:off x="7194001" y="4580180"/>
            <a:ext cx="4387116" cy="54123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ts val="1970"/>
              </a:lnSpc>
            </a:pP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Рассылка</a:t>
            </a:r>
            <a:r>
              <a:rPr lang="ru-RU" sz="1600" b="1" spc="-4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электронных</a:t>
            </a:r>
            <a:r>
              <a:rPr lang="ru-RU" sz="1600" b="1" spc="-4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писем</a:t>
            </a:r>
          </a:p>
          <a:p>
            <a:pPr marL="12700">
              <a:lnSpc>
                <a:spcPts val="1970"/>
              </a:lnSpc>
            </a:pP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требованием</a:t>
            </a: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заплатить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налоги</a:t>
            </a:r>
          </a:p>
        </p:txBody>
      </p:sp>
      <p:sp>
        <p:nvSpPr>
          <p:cNvPr id="50" name="object 45">
            <a:extLst>
              <a:ext uri="{FF2B5EF4-FFF2-40B4-BE49-F238E27FC236}">
                <a16:creationId xmlns:a16="http://schemas.microsoft.com/office/drawing/2014/main" xmlns="" id="{DFC40C6D-CAC3-FFC8-5D30-ABE64D1DED3A}"/>
              </a:ext>
            </a:extLst>
          </p:cNvPr>
          <p:cNvSpPr txBox="1"/>
          <p:nvPr/>
        </p:nvSpPr>
        <p:spPr>
          <a:xfrm>
            <a:off x="7181096" y="3471239"/>
            <a:ext cx="4486792" cy="5232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900"/>
              </a:lnSpc>
            </a:pP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lang="ru-RU" sz="160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оформить</a:t>
            </a:r>
            <a:r>
              <a:rPr lang="ru-RU" sz="160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международную </a:t>
            </a:r>
            <a:r>
              <a:rPr lang="ru-RU" sz="16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банковскую</a:t>
            </a:r>
            <a:r>
              <a:rPr lang="ru-RU" sz="16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карту</a:t>
            </a:r>
            <a:r>
              <a:rPr lang="ru-RU" sz="16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ru-RU" sz="160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оплаты</a:t>
            </a:r>
            <a:r>
              <a:rPr lang="ru-RU" sz="16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ru-RU" sz="16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рубежом</a:t>
            </a:r>
          </a:p>
        </p:txBody>
      </p:sp>
      <p:sp>
        <p:nvSpPr>
          <p:cNvPr id="51" name="object 44">
            <a:extLst>
              <a:ext uri="{FF2B5EF4-FFF2-40B4-BE49-F238E27FC236}">
                <a16:creationId xmlns:a16="http://schemas.microsoft.com/office/drawing/2014/main" xmlns="" id="{4738CA4D-EE0D-2FC2-9730-9C1A8FFD4F3C}"/>
              </a:ext>
            </a:extLst>
          </p:cNvPr>
          <p:cNvSpPr txBox="1"/>
          <p:nvPr/>
        </p:nvSpPr>
        <p:spPr>
          <a:xfrm>
            <a:off x="7194001" y="2345475"/>
            <a:ext cx="4486792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2940">
              <a:lnSpc>
                <a:spcPts val="1800"/>
              </a:lnSpc>
            </a:pP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lang="ru-RU" sz="1600" b="1" spc="-5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1" spc="-4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выгодной</a:t>
            </a:r>
            <a:r>
              <a:rPr lang="ru-RU" sz="1600" b="1" spc="-5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покупке </a:t>
            </a: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специальных</a:t>
            </a:r>
            <a:r>
              <a:rPr lang="ru-RU"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лекарств</a:t>
            </a:r>
            <a:r>
              <a:rPr lang="ru-RU" sz="1600" b="1" spc="-1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ru-RU" sz="1600" b="1" spc="-1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выплате социальных</a:t>
            </a:r>
            <a:r>
              <a:rPr lang="ru-RU" sz="1600" b="1" spc="-4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пособий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D0D91F9B-60EF-7225-FEEC-9D81F3980F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242603" y="1693793"/>
            <a:ext cx="0" cy="4582795"/>
          </a:xfrm>
          <a:custGeom>
            <a:avLst/>
            <a:gdLst/>
            <a:ahLst/>
            <a:cxnLst/>
            <a:rect l="l" t="t" r="r" b="b"/>
            <a:pathLst>
              <a:path h="4582795">
                <a:moveTo>
                  <a:pt x="0" y="0"/>
                </a:moveTo>
                <a:lnTo>
                  <a:pt x="0" y="4582782"/>
                </a:lnTo>
              </a:path>
            </a:pathLst>
          </a:custGeom>
          <a:ln w="6350">
            <a:solidFill>
              <a:srgbClr val="010202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11549" y="1648694"/>
            <a:ext cx="0" cy="4627880"/>
          </a:xfrm>
          <a:custGeom>
            <a:avLst/>
            <a:gdLst/>
            <a:ahLst/>
            <a:cxnLst/>
            <a:rect l="l" t="t" r="r" b="b"/>
            <a:pathLst>
              <a:path h="4627880">
                <a:moveTo>
                  <a:pt x="0" y="0"/>
                </a:moveTo>
                <a:lnTo>
                  <a:pt x="0" y="4627880"/>
                </a:lnTo>
              </a:path>
            </a:pathLst>
          </a:custGeom>
          <a:ln w="6845">
            <a:solidFill>
              <a:srgbClr val="010202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88939" y="1606285"/>
            <a:ext cx="683895" cy="802005"/>
            <a:chOff x="788939" y="1606285"/>
            <a:chExt cx="683895" cy="802005"/>
          </a:xfrm>
        </p:grpSpPr>
        <p:sp>
          <p:nvSpPr>
            <p:cNvPr id="8" name="object 8"/>
            <p:cNvSpPr/>
            <p:nvPr/>
          </p:nvSpPr>
          <p:spPr>
            <a:xfrm>
              <a:off x="788939" y="1724451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4" h="683894">
                  <a:moveTo>
                    <a:pt x="341655" y="0"/>
                  </a:moveTo>
                  <a:lnTo>
                    <a:pt x="295293" y="3119"/>
                  </a:lnTo>
                  <a:lnTo>
                    <a:pt x="250827" y="12204"/>
                  </a:lnTo>
                  <a:lnTo>
                    <a:pt x="208665" y="26850"/>
                  </a:lnTo>
                  <a:lnTo>
                    <a:pt x="169212" y="46648"/>
                  </a:lnTo>
                  <a:lnTo>
                    <a:pt x="132877" y="71191"/>
                  </a:lnTo>
                  <a:lnTo>
                    <a:pt x="100066" y="100072"/>
                  </a:lnTo>
                  <a:lnTo>
                    <a:pt x="71186" y="132885"/>
                  </a:lnTo>
                  <a:lnTo>
                    <a:pt x="46644" y="169222"/>
                  </a:lnTo>
                  <a:lnTo>
                    <a:pt x="26848" y="208676"/>
                  </a:lnTo>
                  <a:lnTo>
                    <a:pt x="12203" y="250839"/>
                  </a:lnTo>
                  <a:lnTo>
                    <a:pt x="3118" y="295306"/>
                  </a:lnTo>
                  <a:lnTo>
                    <a:pt x="0" y="341668"/>
                  </a:lnTo>
                  <a:lnTo>
                    <a:pt x="3118" y="388030"/>
                  </a:lnTo>
                  <a:lnTo>
                    <a:pt x="12203" y="432496"/>
                  </a:lnTo>
                  <a:lnTo>
                    <a:pt x="26848" y="474660"/>
                  </a:lnTo>
                  <a:lnTo>
                    <a:pt x="46644" y="514113"/>
                  </a:lnTo>
                  <a:lnTo>
                    <a:pt x="71186" y="550450"/>
                  </a:lnTo>
                  <a:lnTo>
                    <a:pt x="100066" y="583263"/>
                  </a:lnTo>
                  <a:lnTo>
                    <a:pt x="132877" y="612144"/>
                  </a:lnTo>
                  <a:lnTo>
                    <a:pt x="169212" y="636688"/>
                  </a:lnTo>
                  <a:lnTo>
                    <a:pt x="208665" y="656486"/>
                  </a:lnTo>
                  <a:lnTo>
                    <a:pt x="250827" y="671131"/>
                  </a:lnTo>
                  <a:lnTo>
                    <a:pt x="295293" y="680217"/>
                  </a:lnTo>
                  <a:lnTo>
                    <a:pt x="341655" y="683336"/>
                  </a:lnTo>
                  <a:lnTo>
                    <a:pt x="388017" y="680217"/>
                  </a:lnTo>
                  <a:lnTo>
                    <a:pt x="432483" y="671131"/>
                  </a:lnTo>
                  <a:lnTo>
                    <a:pt x="474647" y="656486"/>
                  </a:lnTo>
                  <a:lnTo>
                    <a:pt x="514101" y="636688"/>
                  </a:lnTo>
                  <a:lnTo>
                    <a:pt x="550437" y="612144"/>
                  </a:lnTo>
                  <a:lnTo>
                    <a:pt x="583250" y="583263"/>
                  </a:lnTo>
                  <a:lnTo>
                    <a:pt x="612132" y="550450"/>
                  </a:lnTo>
                  <a:lnTo>
                    <a:pt x="636675" y="514113"/>
                  </a:lnTo>
                  <a:lnTo>
                    <a:pt x="656473" y="474660"/>
                  </a:lnTo>
                  <a:lnTo>
                    <a:pt x="671118" y="432496"/>
                  </a:lnTo>
                  <a:lnTo>
                    <a:pt x="680204" y="388030"/>
                  </a:lnTo>
                  <a:lnTo>
                    <a:pt x="683323" y="341668"/>
                  </a:lnTo>
                  <a:lnTo>
                    <a:pt x="680204" y="295306"/>
                  </a:lnTo>
                  <a:lnTo>
                    <a:pt x="671118" y="250839"/>
                  </a:lnTo>
                  <a:lnTo>
                    <a:pt x="656473" y="208676"/>
                  </a:lnTo>
                  <a:lnTo>
                    <a:pt x="636675" y="169222"/>
                  </a:lnTo>
                  <a:lnTo>
                    <a:pt x="612132" y="132885"/>
                  </a:lnTo>
                  <a:lnTo>
                    <a:pt x="583250" y="100072"/>
                  </a:lnTo>
                  <a:lnTo>
                    <a:pt x="550437" y="71191"/>
                  </a:lnTo>
                  <a:lnTo>
                    <a:pt x="514101" y="46648"/>
                  </a:lnTo>
                  <a:lnTo>
                    <a:pt x="474647" y="26850"/>
                  </a:lnTo>
                  <a:lnTo>
                    <a:pt x="432483" y="12204"/>
                  </a:lnTo>
                  <a:lnTo>
                    <a:pt x="388017" y="3119"/>
                  </a:lnTo>
                  <a:lnTo>
                    <a:pt x="341655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7620" y="1606285"/>
              <a:ext cx="477520" cy="464820"/>
            </a:xfrm>
            <a:custGeom>
              <a:avLst/>
              <a:gdLst/>
              <a:ahLst/>
              <a:cxnLst/>
              <a:rect l="l" t="t" r="r" b="b"/>
              <a:pathLst>
                <a:path w="477519" h="464819">
                  <a:moveTo>
                    <a:pt x="229332" y="0"/>
                  </a:moveTo>
                  <a:lnTo>
                    <a:pt x="184941" y="9499"/>
                  </a:lnTo>
                  <a:lnTo>
                    <a:pt x="145125" y="30212"/>
                  </a:lnTo>
                  <a:lnTo>
                    <a:pt x="82776" y="79135"/>
                  </a:lnTo>
                  <a:lnTo>
                    <a:pt x="54712" y="133760"/>
                  </a:lnTo>
                  <a:lnTo>
                    <a:pt x="55797" y="156444"/>
                  </a:lnTo>
                  <a:lnTo>
                    <a:pt x="57193" y="179016"/>
                  </a:lnTo>
                  <a:lnTo>
                    <a:pt x="51577" y="203707"/>
                  </a:lnTo>
                  <a:lnTo>
                    <a:pt x="31626" y="232749"/>
                  </a:lnTo>
                  <a:lnTo>
                    <a:pt x="0" y="280855"/>
                  </a:lnTo>
                  <a:lnTo>
                    <a:pt x="5869" y="308541"/>
                  </a:lnTo>
                  <a:lnTo>
                    <a:pt x="51654" y="340661"/>
                  </a:lnTo>
                  <a:lnTo>
                    <a:pt x="60404" y="361094"/>
                  </a:lnTo>
                  <a:lnTo>
                    <a:pt x="80108" y="411134"/>
                  </a:lnTo>
                  <a:lnTo>
                    <a:pt x="114621" y="434712"/>
                  </a:lnTo>
                  <a:lnTo>
                    <a:pt x="181283" y="453310"/>
                  </a:lnTo>
                  <a:lnTo>
                    <a:pt x="257923" y="464363"/>
                  </a:lnTo>
                  <a:lnTo>
                    <a:pt x="314552" y="457416"/>
                  </a:lnTo>
                  <a:lnTo>
                    <a:pt x="377701" y="428773"/>
                  </a:lnTo>
                  <a:lnTo>
                    <a:pt x="434890" y="385952"/>
                  </a:lnTo>
                  <a:lnTo>
                    <a:pt x="458301" y="356490"/>
                  </a:lnTo>
                  <a:lnTo>
                    <a:pt x="459927" y="334497"/>
                  </a:lnTo>
                  <a:lnTo>
                    <a:pt x="451758" y="314082"/>
                  </a:lnTo>
                  <a:lnTo>
                    <a:pt x="445786" y="289353"/>
                  </a:lnTo>
                  <a:lnTo>
                    <a:pt x="455402" y="258291"/>
                  </a:lnTo>
                  <a:lnTo>
                    <a:pt x="472604" y="228459"/>
                  </a:lnTo>
                  <a:lnTo>
                    <a:pt x="476892" y="194252"/>
                  </a:lnTo>
                  <a:lnTo>
                    <a:pt x="447767" y="150059"/>
                  </a:lnTo>
                  <a:lnTo>
                    <a:pt x="421518" y="125299"/>
                  </a:lnTo>
                  <a:lnTo>
                    <a:pt x="409775" y="112042"/>
                  </a:lnTo>
                  <a:lnTo>
                    <a:pt x="400536" y="97291"/>
                  </a:lnTo>
                  <a:lnTo>
                    <a:pt x="394902" y="82174"/>
                  </a:lnTo>
                  <a:lnTo>
                    <a:pt x="390755" y="66531"/>
                  </a:lnTo>
                  <a:lnTo>
                    <a:pt x="386082" y="51146"/>
                  </a:lnTo>
                  <a:lnTo>
                    <a:pt x="378870" y="36801"/>
                  </a:lnTo>
                  <a:lnTo>
                    <a:pt x="360486" y="19698"/>
                  </a:lnTo>
                  <a:lnTo>
                    <a:pt x="337231" y="11369"/>
                  </a:lnTo>
                  <a:lnTo>
                    <a:pt x="313145" y="11555"/>
                  </a:lnTo>
                  <a:lnTo>
                    <a:pt x="292268" y="19998"/>
                  </a:lnTo>
                  <a:lnTo>
                    <a:pt x="273739" y="8163"/>
                  </a:lnTo>
                  <a:lnTo>
                    <a:pt x="252247" y="1631"/>
                  </a:lnTo>
                  <a:lnTo>
                    <a:pt x="229332" y="0"/>
                  </a:lnTo>
                  <a:close/>
                </a:path>
              </a:pathLst>
            </a:custGeom>
            <a:solidFill>
              <a:srgbClr val="686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5022" y="1835187"/>
              <a:ext cx="527685" cy="367030"/>
            </a:xfrm>
            <a:custGeom>
              <a:avLst/>
              <a:gdLst/>
              <a:ahLst/>
              <a:cxnLst/>
              <a:rect l="l" t="t" r="r" b="b"/>
              <a:pathLst>
                <a:path w="527685" h="367030">
                  <a:moveTo>
                    <a:pt x="165722" y="74079"/>
                  </a:moveTo>
                  <a:lnTo>
                    <a:pt x="163004" y="58496"/>
                  </a:lnTo>
                  <a:lnTo>
                    <a:pt x="160947" y="42545"/>
                  </a:lnTo>
                  <a:lnTo>
                    <a:pt x="159867" y="26517"/>
                  </a:lnTo>
                  <a:lnTo>
                    <a:pt x="160058" y="10731"/>
                  </a:lnTo>
                  <a:lnTo>
                    <a:pt x="154914" y="5537"/>
                  </a:lnTo>
                  <a:lnTo>
                    <a:pt x="149212" y="1511"/>
                  </a:lnTo>
                  <a:lnTo>
                    <a:pt x="143217" y="0"/>
                  </a:lnTo>
                  <a:lnTo>
                    <a:pt x="137223" y="2311"/>
                  </a:lnTo>
                  <a:lnTo>
                    <a:pt x="133565" y="7658"/>
                  </a:lnTo>
                  <a:lnTo>
                    <a:pt x="133096" y="14058"/>
                  </a:lnTo>
                  <a:lnTo>
                    <a:pt x="134454" y="20574"/>
                  </a:lnTo>
                  <a:lnTo>
                    <a:pt x="136347" y="26250"/>
                  </a:lnTo>
                  <a:lnTo>
                    <a:pt x="142049" y="48412"/>
                  </a:lnTo>
                  <a:lnTo>
                    <a:pt x="144881" y="74968"/>
                  </a:lnTo>
                  <a:lnTo>
                    <a:pt x="148793" y="81038"/>
                  </a:lnTo>
                  <a:lnTo>
                    <a:pt x="154914" y="84950"/>
                  </a:lnTo>
                  <a:lnTo>
                    <a:pt x="161137" y="79260"/>
                  </a:lnTo>
                  <a:lnTo>
                    <a:pt x="165722" y="74079"/>
                  </a:lnTo>
                  <a:close/>
                </a:path>
                <a:path w="527685" h="367030">
                  <a:moveTo>
                    <a:pt x="394042" y="14058"/>
                  </a:moveTo>
                  <a:lnTo>
                    <a:pt x="393560" y="7658"/>
                  </a:lnTo>
                  <a:lnTo>
                    <a:pt x="389902" y="2311"/>
                  </a:lnTo>
                  <a:lnTo>
                    <a:pt x="383908" y="0"/>
                  </a:lnTo>
                  <a:lnTo>
                    <a:pt x="377913" y="1511"/>
                  </a:lnTo>
                  <a:lnTo>
                    <a:pt x="372211" y="5537"/>
                  </a:lnTo>
                  <a:lnTo>
                    <a:pt x="367068" y="10731"/>
                  </a:lnTo>
                  <a:lnTo>
                    <a:pt x="367258" y="26517"/>
                  </a:lnTo>
                  <a:lnTo>
                    <a:pt x="366179" y="42545"/>
                  </a:lnTo>
                  <a:lnTo>
                    <a:pt x="364121" y="58496"/>
                  </a:lnTo>
                  <a:lnTo>
                    <a:pt x="361403" y="74079"/>
                  </a:lnTo>
                  <a:lnTo>
                    <a:pt x="365988" y="79260"/>
                  </a:lnTo>
                  <a:lnTo>
                    <a:pt x="372211" y="84950"/>
                  </a:lnTo>
                  <a:lnTo>
                    <a:pt x="378333" y="81038"/>
                  </a:lnTo>
                  <a:lnTo>
                    <a:pt x="382244" y="74968"/>
                  </a:lnTo>
                  <a:lnTo>
                    <a:pt x="385076" y="48412"/>
                  </a:lnTo>
                  <a:lnTo>
                    <a:pt x="390779" y="26250"/>
                  </a:lnTo>
                  <a:lnTo>
                    <a:pt x="392671" y="20574"/>
                  </a:lnTo>
                  <a:lnTo>
                    <a:pt x="394042" y="14058"/>
                  </a:lnTo>
                  <a:close/>
                </a:path>
                <a:path w="527685" h="367030">
                  <a:moveTo>
                    <a:pt x="527126" y="341083"/>
                  </a:moveTo>
                  <a:lnTo>
                    <a:pt x="509320" y="303911"/>
                  </a:lnTo>
                  <a:lnTo>
                    <a:pt x="465010" y="287540"/>
                  </a:lnTo>
                  <a:lnTo>
                    <a:pt x="380415" y="260819"/>
                  </a:lnTo>
                  <a:lnTo>
                    <a:pt x="355854" y="248729"/>
                  </a:lnTo>
                  <a:lnTo>
                    <a:pt x="326072" y="209397"/>
                  </a:lnTo>
                  <a:lnTo>
                    <a:pt x="316395" y="162801"/>
                  </a:lnTo>
                  <a:lnTo>
                    <a:pt x="315747" y="140500"/>
                  </a:lnTo>
                  <a:lnTo>
                    <a:pt x="313245" y="127533"/>
                  </a:lnTo>
                  <a:lnTo>
                    <a:pt x="306222" y="116928"/>
                  </a:lnTo>
                  <a:lnTo>
                    <a:pt x="295706" y="109766"/>
                  </a:lnTo>
                  <a:lnTo>
                    <a:pt x="282790" y="107137"/>
                  </a:lnTo>
                  <a:lnTo>
                    <a:pt x="244348" y="107137"/>
                  </a:lnTo>
                  <a:lnTo>
                    <a:pt x="211378" y="140042"/>
                  </a:lnTo>
                  <a:lnTo>
                    <a:pt x="211239" y="153314"/>
                  </a:lnTo>
                  <a:lnTo>
                    <a:pt x="210451" y="166319"/>
                  </a:lnTo>
                  <a:lnTo>
                    <a:pt x="193573" y="224586"/>
                  </a:lnTo>
                  <a:lnTo>
                    <a:pt x="146697" y="260819"/>
                  </a:lnTo>
                  <a:lnTo>
                    <a:pt x="62115" y="287540"/>
                  </a:lnTo>
                  <a:lnTo>
                    <a:pt x="36055" y="296341"/>
                  </a:lnTo>
                  <a:lnTo>
                    <a:pt x="17805" y="303911"/>
                  </a:lnTo>
                  <a:lnTo>
                    <a:pt x="1803" y="320230"/>
                  </a:lnTo>
                  <a:lnTo>
                    <a:pt x="0" y="341083"/>
                  </a:lnTo>
                  <a:lnTo>
                    <a:pt x="10693" y="359041"/>
                  </a:lnTo>
                  <a:lnTo>
                    <a:pt x="32181" y="366687"/>
                  </a:lnTo>
                  <a:lnTo>
                    <a:pt x="494931" y="366687"/>
                  </a:lnTo>
                  <a:lnTo>
                    <a:pt x="516432" y="359041"/>
                  </a:lnTo>
                  <a:lnTo>
                    <a:pt x="527126" y="3410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4686" y="1942311"/>
              <a:ext cx="109385" cy="9512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15132" y="1664421"/>
              <a:ext cx="227329" cy="361950"/>
            </a:xfrm>
            <a:custGeom>
              <a:avLst/>
              <a:gdLst/>
              <a:ahLst/>
              <a:cxnLst/>
              <a:rect l="l" t="t" r="r" b="b"/>
              <a:pathLst>
                <a:path w="227330" h="361950">
                  <a:moveTo>
                    <a:pt x="113461" y="0"/>
                  </a:moveTo>
                  <a:lnTo>
                    <a:pt x="66922" y="9263"/>
                  </a:lnTo>
                  <a:lnTo>
                    <a:pt x="29927" y="35175"/>
                  </a:lnTo>
                  <a:lnTo>
                    <a:pt x="6334" y="74923"/>
                  </a:lnTo>
                  <a:lnTo>
                    <a:pt x="0" y="125691"/>
                  </a:lnTo>
                  <a:lnTo>
                    <a:pt x="4251" y="194481"/>
                  </a:lnTo>
                  <a:lnTo>
                    <a:pt x="8331" y="238545"/>
                  </a:lnTo>
                  <a:lnTo>
                    <a:pt x="30959" y="296765"/>
                  </a:lnTo>
                  <a:lnTo>
                    <a:pt x="56997" y="333057"/>
                  </a:lnTo>
                  <a:lnTo>
                    <a:pt x="97822" y="360068"/>
                  </a:lnTo>
                  <a:lnTo>
                    <a:pt x="113461" y="361835"/>
                  </a:lnTo>
                  <a:lnTo>
                    <a:pt x="129101" y="360068"/>
                  </a:lnTo>
                  <a:lnTo>
                    <a:pt x="169913" y="333057"/>
                  </a:lnTo>
                  <a:lnTo>
                    <a:pt x="195951" y="296765"/>
                  </a:lnTo>
                  <a:lnTo>
                    <a:pt x="218582" y="238545"/>
                  </a:lnTo>
                  <a:lnTo>
                    <a:pt x="222666" y="194481"/>
                  </a:lnTo>
                  <a:lnTo>
                    <a:pt x="226923" y="125691"/>
                  </a:lnTo>
                  <a:lnTo>
                    <a:pt x="220589" y="74923"/>
                  </a:lnTo>
                  <a:lnTo>
                    <a:pt x="196996" y="35175"/>
                  </a:lnTo>
                  <a:lnTo>
                    <a:pt x="160000" y="9263"/>
                  </a:lnTo>
                  <a:lnTo>
                    <a:pt x="1134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01344" y="1646542"/>
              <a:ext cx="260985" cy="224154"/>
            </a:xfrm>
            <a:custGeom>
              <a:avLst/>
              <a:gdLst/>
              <a:ahLst/>
              <a:cxnLst/>
              <a:rect l="l" t="t" r="r" b="b"/>
              <a:pathLst>
                <a:path w="260984" h="224155">
                  <a:moveTo>
                    <a:pt x="260604" y="115023"/>
                  </a:moveTo>
                  <a:lnTo>
                    <a:pt x="237985" y="46177"/>
                  </a:lnTo>
                  <a:lnTo>
                    <a:pt x="185851" y="7632"/>
                  </a:lnTo>
                  <a:lnTo>
                    <a:pt x="120218" y="0"/>
                  </a:lnTo>
                  <a:lnTo>
                    <a:pt x="87249" y="7023"/>
                  </a:lnTo>
                  <a:lnTo>
                    <a:pt x="30924" y="41173"/>
                  </a:lnTo>
                  <a:lnTo>
                    <a:pt x="533" y="100126"/>
                  </a:lnTo>
                  <a:lnTo>
                    <a:pt x="0" y="138137"/>
                  </a:lnTo>
                  <a:lnTo>
                    <a:pt x="11861" y="181432"/>
                  </a:lnTo>
                  <a:lnTo>
                    <a:pt x="11645" y="181648"/>
                  </a:lnTo>
                  <a:lnTo>
                    <a:pt x="10071" y="189039"/>
                  </a:lnTo>
                  <a:lnTo>
                    <a:pt x="11811" y="190347"/>
                  </a:lnTo>
                  <a:lnTo>
                    <a:pt x="15824" y="195427"/>
                  </a:lnTo>
                  <a:lnTo>
                    <a:pt x="20320" y="206019"/>
                  </a:lnTo>
                  <a:lnTo>
                    <a:pt x="23469" y="223850"/>
                  </a:lnTo>
                  <a:lnTo>
                    <a:pt x="27686" y="175577"/>
                  </a:lnTo>
                  <a:lnTo>
                    <a:pt x="43180" y="143179"/>
                  </a:lnTo>
                  <a:lnTo>
                    <a:pt x="66243" y="121589"/>
                  </a:lnTo>
                  <a:lnTo>
                    <a:pt x="93154" y="105752"/>
                  </a:lnTo>
                  <a:lnTo>
                    <a:pt x="120218" y="90589"/>
                  </a:lnTo>
                  <a:lnTo>
                    <a:pt x="143713" y="71056"/>
                  </a:lnTo>
                  <a:lnTo>
                    <a:pt x="159931" y="42075"/>
                  </a:lnTo>
                  <a:lnTo>
                    <a:pt x="163918" y="54343"/>
                  </a:lnTo>
                  <a:lnTo>
                    <a:pt x="171297" y="65252"/>
                  </a:lnTo>
                  <a:lnTo>
                    <a:pt x="181190" y="74129"/>
                  </a:lnTo>
                  <a:lnTo>
                    <a:pt x="192722" y="80276"/>
                  </a:lnTo>
                  <a:lnTo>
                    <a:pt x="217195" y="93941"/>
                  </a:lnTo>
                  <a:lnTo>
                    <a:pt x="222719" y="111328"/>
                  </a:lnTo>
                  <a:lnTo>
                    <a:pt x="224485" y="141300"/>
                  </a:lnTo>
                  <a:lnTo>
                    <a:pt x="228955" y="158750"/>
                  </a:lnTo>
                  <a:lnTo>
                    <a:pt x="226491" y="153746"/>
                  </a:lnTo>
                  <a:lnTo>
                    <a:pt x="230593" y="172516"/>
                  </a:lnTo>
                  <a:lnTo>
                    <a:pt x="232384" y="186093"/>
                  </a:lnTo>
                  <a:lnTo>
                    <a:pt x="232270" y="201091"/>
                  </a:lnTo>
                  <a:lnTo>
                    <a:pt x="230644" y="224091"/>
                  </a:lnTo>
                  <a:lnTo>
                    <a:pt x="232244" y="206908"/>
                  </a:lnTo>
                  <a:lnTo>
                    <a:pt x="234175" y="197535"/>
                  </a:lnTo>
                  <a:lnTo>
                    <a:pt x="237680" y="192722"/>
                  </a:lnTo>
                  <a:lnTo>
                    <a:pt x="244005" y="189179"/>
                  </a:lnTo>
                  <a:lnTo>
                    <a:pt x="241617" y="184365"/>
                  </a:lnTo>
                  <a:lnTo>
                    <a:pt x="247637" y="171627"/>
                  </a:lnTo>
                  <a:lnTo>
                    <a:pt x="256870" y="146011"/>
                  </a:lnTo>
                  <a:lnTo>
                    <a:pt x="260604" y="115023"/>
                  </a:lnTo>
                  <a:close/>
                </a:path>
              </a:pathLst>
            </a:custGeom>
            <a:solidFill>
              <a:srgbClr val="686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3011" y="2106593"/>
              <a:ext cx="591820" cy="301625"/>
            </a:xfrm>
            <a:custGeom>
              <a:avLst/>
              <a:gdLst/>
              <a:ahLst/>
              <a:cxnLst/>
              <a:rect l="l" t="t" r="r" b="b"/>
              <a:pathLst>
                <a:path w="591819" h="301625">
                  <a:moveTo>
                    <a:pt x="150043" y="0"/>
                  </a:moveTo>
                  <a:lnTo>
                    <a:pt x="90061" y="17384"/>
                  </a:lnTo>
                  <a:lnTo>
                    <a:pt x="37515" y="39757"/>
                  </a:lnTo>
                  <a:lnTo>
                    <a:pt x="13542" y="72026"/>
                  </a:lnTo>
                  <a:lnTo>
                    <a:pt x="930" y="113728"/>
                  </a:lnTo>
                  <a:lnTo>
                    <a:pt x="94" y="125519"/>
                  </a:lnTo>
                  <a:lnTo>
                    <a:pt x="0" y="126854"/>
                  </a:lnTo>
                  <a:lnTo>
                    <a:pt x="27111" y="168314"/>
                  </a:lnTo>
                  <a:lnTo>
                    <a:pt x="55991" y="201126"/>
                  </a:lnTo>
                  <a:lnTo>
                    <a:pt x="88803" y="230008"/>
                  </a:lnTo>
                  <a:lnTo>
                    <a:pt x="125138" y="254551"/>
                  </a:lnTo>
                  <a:lnTo>
                    <a:pt x="164590" y="274349"/>
                  </a:lnTo>
                  <a:lnTo>
                    <a:pt x="206753" y="288994"/>
                  </a:lnTo>
                  <a:lnTo>
                    <a:pt x="251219" y="298080"/>
                  </a:lnTo>
                  <a:lnTo>
                    <a:pt x="297580" y="301199"/>
                  </a:lnTo>
                  <a:lnTo>
                    <a:pt x="343945" y="298080"/>
                  </a:lnTo>
                  <a:lnTo>
                    <a:pt x="388413" y="288994"/>
                  </a:lnTo>
                  <a:lnTo>
                    <a:pt x="430578" y="274349"/>
                  </a:lnTo>
                  <a:lnTo>
                    <a:pt x="470032" y="254551"/>
                  </a:lnTo>
                  <a:lnTo>
                    <a:pt x="506368" y="230008"/>
                  </a:lnTo>
                  <a:lnTo>
                    <a:pt x="539180" y="201126"/>
                  </a:lnTo>
                  <a:lnTo>
                    <a:pt x="568061" y="168314"/>
                  </a:lnTo>
                  <a:lnTo>
                    <a:pt x="591792" y="133177"/>
                  </a:lnTo>
                  <a:lnTo>
                    <a:pt x="591792" y="125519"/>
                  </a:lnTo>
                  <a:lnTo>
                    <a:pt x="590815" y="110877"/>
                  </a:lnTo>
                  <a:lnTo>
                    <a:pt x="587925" y="96547"/>
                  </a:lnTo>
                  <a:lnTo>
                    <a:pt x="587409" y="95039"/>
                  </a:lnTo>
                  <a:lnTo>
                    <a:pt x="294181" y="95039"/>
                  </a:lnTo>
                  <a:lnTo>
                    <a:pt x="291628" y="94556"/>
                  </a:lnTo>
                  <a:lnTo>
                    <a:pt x="236966" y="78368"/>
                  </a:lnTo>
                  <a:lnTo>
                    <a:pt x="200416" y="56674"/>
                  </a:lnTo>
                  <a:lnTo>
                    <a:pt x="167079" y="12590"/>
                  </a:lnTo>
                  <a:lnTo>
                    <a:pt x="163062" y="6187"/>
                  </a:lnTo>
                  <a:lnTo>
                    <a:pt x="157140" y="1881"/>
                  </a:lnTo>
                  <a:lnTo>
                    <a:pt x="150043" y="0"/>
                  </a:lnTo>
                  <a:close/>
                </a:path>
                <a:path w="591819" h="301625">
                  <a:moveTo>
                    <a:pt x="441107" y="0"/>
                  </a:moveTo>
                  <a:lnTo>
                    <a:pt x="434012" y="1881"/>
                  </a:lnTo>
                  <a:lnTo>
                    <a:pt x="428087" y="6187"/>
                  </a:lnTo>
                  <a:lnTo>
                    <a:pt x="424063" y="12590"/>
                  </a:lnTo>
                  <a:lnTo>
                    <a:pt x="415159" y="29086"/>
                  </a:lnTo>
                  <a:lnTo>
                    <a:pt x="412722" y="33526"/>
                  </a:lnTo>
                  <a:lnTo>
                    <a:pt x="390739" y="56674"/>
                  </a:lnTo>
                  <a:lnTo>
                    <a:pt x="354194" y="78368"/>
                  </a:lnTo>
                  <a:lnTo>
                    <a:pt x="299540" y="94556"/>
                  </a:lnTo>
                  <a:lnTo>
                    <a:pt x="296987" y="95039"/>
                  </a:lnTo>
                  <a:lnTo>
                    <a:pt x="587409" y="95039"/>
                  </a:lnTo>
                  <a:lnTo>
                    <a:pt x="562195" y="47756"/>
                  </a:lnTo>
                  <a:lnTo>
                    <a:pt x="509501" y="20144"/>
                  </a:lnTo>
                  <a:lnTo>
                    <a:pt x="448638" y="868"/>
                  </a:lnTo>
                  <a:lnTo>
                    <a:pt x="441107" y="0"/>
                  </a:lnTo>
                  <a:close/>
                </a:path>
              </a:pathLst>
            </a:custGeom>
            <a:solidFill>
              <a:srgbClr val="D2D2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963840" y="4177409"/>
            <a:ext cx="683895" cy="735330"/>
            <a:chOff x="2963840" y="4177409"/>
            <a:chExt cx="683895" cy="735330"/>
          </a:xfrm>
        </p:grpSpPr>
        <p:sp>
          <p:nvSpPr>
            <p:cNvPr id="16" name="object 16"/>
            <p:cNvSpPr/>
            <p:nvPr/>
          </p:nvSpPr>
          <p:spPr>
            <a:xfrm>
              <a:off x="2963840" y="4229049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5" h="683895">
                  <a:moveTo>
                    <a:pt x="341655" y="0"/>
                  </a:moveTo>
                  <a:lnTo>
                    <a:pt x="295293" y="3119"/>
                  </a:lnTo>
                  <a:lnTo>
                    <a:pt x="250827" y="12204"/>
                  </a:lnTo>
                  <a:lnTo>
                    <a:pt x="208665" y="26850"/>
                  </a:lnTo>
                  <a:lnTo>
                    <a:pt x="169212" y="46648"/>
                  </a:lnTo>
                  <a:lnTo>
                    <a:pt x="132877" y="71191"/>
                  </a:lnTo>
                  <a:lnTo>
                    <a:pt x="100066" y="100072"/>
                  </a:lnTo>
                  <a:lnTo>
                    <a:pt x="71186" y="132885"/>
                  </a:lnTo>
                  <a:lnTo>
                    <a:pt x="46644" y="169222"/>
                  </a:lnTo>
                  <a:lnTo>
                    <a:pt x="26848" y="208676"/>
                  </a:lnTo>
                  <a:lnTo>
                    <a:pt x="12203" y="250839"/>
                  </a:lnTo>
                  <a:lnTo>
                    <a:pt x="3118" y="295306"/>
                  </a:lnTo>
                  <a:lnTo>
                    <a:pt x="0" y="341668"/>
                  </a:lnTo>
                  <a:lnTo>
                    <a:pt x="3118" y="388030"/>
                  </a:lnTo>
                  <a:lnTo>
                    <a:pt x="12203" y="432496"/>
                  </a:lnTo>
                  <a:lnTo>
                    <a:pt x="26848" y="474660"/>
                  </a:lnTo>
                  <a:lnTo>
                    <a:pt x="46644" y="514113"/>
                  </a:lnTo>
                  <a:lnTo>
                    <a:pt x="71186" y="550450"/>
                  </a:lnTo>
                  <a:lnTo>
                    <a:pt x="100066" y="583263"/>
                  </a:lnTo>
                  <a:lnTo>
                    <a:pt x="132877" y="612144"/>
                  </a:lnTo>
                  <a:lnTo>
                    <a:pt x="169212" y="636688"/>
                  </a:lnTo>
                  <a:lnTo>
                    <a:pt x="208665" y="656486"/>
                  </a:lnTo>
                  <a:lnTo>
                    <a:pt x="250827" y="671131"/>
                  </a:lnTo>
                  <a:lnTo>
                    <a:pt x="295293" y="680217"/>
                  </a:lnTo>
                  <a:lnTo>
                    <a:pt x="341655" y="683336"/>
                  </a:lnTo>
                  <a:lnTo>
                    <a:pt x="388017" y="680217"/>
                  </a:lnTo>
                  <a:lnTo>
                    <a:pt x="432483" y="671131"/>
                  </a:lnTo>
                  <a:lnTo>
                    <a:pt x="474647" y="656486"/>
                  </a:lnTo>
                  <a:lnTo>
                    <a:pt x="514101" y="636688"/>
                  </a:lnTo>
                  <a:lnTo>
                    <a:pt x="550437" y="612144"/>
                  </a:lnTo>
                  <a:lnTo>
                    <a:pt x="583250" y="583263"/>
                  </a:lnTo>
                  <a:lnTo>
                    <a:pt x="612132" y="550450"/>
                  </a:lnTo>
                  <a:lnTo>
                    <a:pt x="636675" y="514113"/>
                  </a:lnTo>
                  <a:lnTo>
                    <a:pt x="656473" y="474660"/>
                  </a:lnTo>
                  <a:lnTo>
                    <a:pt x="671118" y="432496"/>
                  </a:lnTo>
                  <a:lnTo>
                    <a:pt x="680204" y="388030"/>
                  </a:lnTo>
                  <a:lnTo>
                    <a:pt x="683323" y="341668"/>
                  </a:lnTo>
                  <a:lnTo>
                    <a:pt x="680204" y="295306"/>
                  </a:lnTo>
                  <a:lnTo>
                    <a:pt x="671118" y="250839"/>
                  </a:lnTo>
                  <a:lnTo>
                    <a:pt x="656473" y="208676"/>
                  </a:lnTo>
                  <a:lnTo>
                    <a:pt x="636675" y="169222"/>
                  </a:lnTo>
                  <a:lnTo>
                    <a:pt x="612132" y="132885"/>
                  </a:lnTo>
                  <a:lnTo>
                    <a:pt x="583250" y="100072"/>
                  </a:lnTo>
                  <a:lnTo>
                    <a:pt x="550437" y="71191"/>
                  </a:lnTo>
                  <a:lnTo>
                    <a:pt x="514101" y="46648"/>
                  </a:lnTo>
                  <a:lnTo>
                    <a:pt x="474647" y="26850"/>
                  </a:lnTo>
                  <a:lnTo>
                    <a:pt x="432483" y="12204"/>
                  </a:lnTo>
                  <a:lnTo>
                    <a:pt x="388017" y="3119"/>
                  </a:lnTo>
                  <a:lnTo>
                    <a:pt x="341655" y="0"/>
                  </a:lnTo>
                  <a:close/>
                </a:path>
              </a:pathLst>
            </a:custGeom>
            <a:solidFill>
              <a:srgbClr val="808184">
                <a:alpha val="7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97450" y="4481450"/>
              <a:ext cx="608330" cy="297180"/>
            </a:xfrm>
            <a:custGeom>
              <a:avLst/>
              <a:gdLst/>
              <a:ahLst/>
              <a:cxnLst/>
              <a:rect l="l" t="t" r="r" b="b"/>
              <a:pathLst>
                <a:path w="608329" h="297179">
                  <a:moveTo>
                    <a:pt x="353765" y="0"/>
                  </a:moveTo>
                  <a:lnTo>
                    <a:pt x="217342" y="0"/>
                  </a:lnTo>
                  <a:lnTo>
                    <a:pt x="217327" y="5509"/>
                  </a:lnTo>
                  <a:lnTo>
                    <a:pt x="216870" y="20662"/>
                  </a:lnTo>
                  <a:lnTo>
                    <a:pt x="212160" y="71653"/>
                  </a:lnTo>
                  <a:lnTo>
                    <a:pt x="204985" y="112291"/>
                  </a:lnTo>
                  <a:lnTo>
                    <a:pt x="179662" y="162132"/>
                  </a:lnTo>
                  <a:lnTo>
                    <a:pt x="44174" y="209432"/>
                  </a:lnTo>
                  <a:lnTo>
                    <a:pt x="0" y="227835"/>
                  </a:lnTo>
                  <a:lnTo>
                    <a:pt x="17612" y="262933"/>
                  </a:lnTo>
                  <a:lnTo>
                    <a:pt x="40434" y="296722"/>
                  </a:lnTo>
                  <a:lnTo>
                    <a:pt x="580576" y="296722"/>
                  </a:lnTo>
                  <a:lnTo>
                    <a:pt x="603398" y="262933"/>
                  </a:lnTo>
                  <a:lnTo>
                    <a:pt x="607778" y="254205"/>
                  </a:lnTo>
                  <a:lnTo>
                    <a:pt x="573098" y="228664"/>
                  </a:lnTo>
                  <a:lnTo>
                    <a:pt x="526932" y="209432"/>
                  </a:lnTo>
                  <a:lnTo>
                    <a:pt x="417303" y="176834"/>
                  </a:lnTo>
                  <a:lnTo>
                    <a:pt x="392640" y="163204"/>
                  </a:lnTo>
                  <a:lnTo>
                    <a:pt x="367399" y="117436"/>
                  </a:lnTo>
                  <a:lnTo>
                    <a:pt x="356208" y="54251"/>
                  </a:lnTo>
                  <a:lnTo>
                    <a:pt x="353566" y="21484"/>
                  </a:lnTo>
                  <a:lnTo>
                    <a:pt x="353714" y="5509"/>
                  </a:lnTo>
                  <a:lnTo>
                    <a:pt x="353765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43918" y="4177409"/>
              <a:ext cx="275590" cy="268605"/>
            </a:xfrm>
            <a:custGeom>
              <a:avLst/>
              <a:gdLst/>
              <a:ahLst/>
              <a:cxnLst/>
              <a:rect l="l" t="t" r="r" b="b"/>
              <a:pathLst>
                <a:path w="275589" h="268604">
                  <a:moveTo>
                    <a:pt x="254379" y="256723"/>
                  </a:moveTo>
                  <a:lnTo>
                    <a:pt x="68399" y="257113"/>
                  </a:lnTo>
                  <a:lnTo>
                    <a:pt x="125715" y="257113"/>
                  </a:lnTo>
                  <a:lnTo>
                    <a:pt x="179704" y="259759"/>
                  </a:lnTo>
                  <a:lnTo>
                    <a:pt x="250873" y="268287"/>
                  </a:lnTo>
                  <a:lnTo>
                    <a:pt x="254260" y="257113"/>
                  </a:lnTo>
                  <a:lnTo>
                    <a:pt x="254379" y="256723"/>
                  </a:lnTo>
                  <a:close/>
                </a:path>
                <a:path w="275589" h="268604">
                  <a:moveTo>
                    <a:pt x="114335" y="0"/>
                  </a:moveTo>
                  <a:lnTo>
                    <a:pt x="112449" y="0"/>
                  </a:lnTo>
                  <a:lnTo>
                    <a:pt x="111439" y="2197"/>
                  </a:lnTo>
                  <a:lnTo>
                    <a:pt x="114551" y="5638"/>
                  </a:lnTo>
                  <a:lnTo>
                    <a:pt x="117345" y="8318"/>
                  </a:lnTo>
                  <a:lnTo>
                    <a:pt x="121265" y="11010"/>
                  </a:lnTo>
                  <a:lnTo>
                    <a:pt x="112293" y="11010"/>
                  </a:lnTo>
                  <a:lnTo>
                    <a:pt x="90745" y="12930"/>
                  </a:lnTo>
                  <a:lnTo>
                    <a:pt x="60831" y="19358"/>
                  </a:lnTo>
                  <a:lnTo>
                    <a:pt x="28254" y="32867"/>
                  </a:lnTo>
                  <a:lnTo>
                    <a:pt x="26946" y="33591"/>
                  </a:lnTo>
                  <a:lnTo>
                    <a:pt x="27149" y="35509"/>
                  </a:lnTo>
                  <a:lnTo>
                    <a:pt x="30108" y="36512"/>
                  </a:lnTo>
                  <a:lnTo>
                    <a:pt x="32191" y="37134"/>
                  </a:lnTo>
                  <a:lnTo>
                    <a:pt x="34668" y="37655"/>
                  </a:lnTo>
                  <a:lnTo>
                    <a:pt x="20333" y="50086"/>
                  </a:lnTo>
                  <a:lnTo>
                    <a:pt x="9452" y="64504"/>
                  </a:lnTo>
                  <a:lnTo>
                    <a:pt x="2542" y="80744"/>
                  </a:lnTo>
                  <a:lnTo>
                    <a:pt x="124" y="98640"/>
                  </a:lnTo>
                  <a:lnTo>
                    <a:pt x="0" y="138461"/>
                  </a:lnTo>
                  <a:lnTo>
                    <a:pt x="4150" y="179911"/>
                  </a:lnTo>
                  <a:lnTo>
                    <a:pt x="11500" y="221041"/>
                  </a:lnTo>
                  <a:lnTo>
                    <a:pt x="20941" y="259759"/>
                  </a:lnTo>
                  <a:lnTo>
                    <a:pt x="20977" y="259905"/>
                  </a:lnTo>
                  <a:lnTo>
                    <a:pt x="35014" y="258863"/>
                  </a:lnTo>
                  <a:lnTo>
                    <a:pt x="68399" y="257113"/>
                  </a:lnTo>
                  <a:lnTo>
                    <a:pt x="125715" y="257113"/>
                  </a:lnTo>
                  <a:lnTo>
                    <a:pt x="117754" y="256723"/>
                  </a:lnTo>
                  <a:lnTo>
                    <a:pt x="254379" y="256723"/>
                  </a:lnTo>
                  <a:lnTo>
                    <a:pt x="264029" y="224896"/>
                  </a:lnTo>
                  <a:lnTo>
                    <a:pt x="272262" y="180308"/>
                  </a:lnTo>
                  <a:lnTo>
                    <a:pt x="275501" y="135081"/>
                  </a:lnTo>
                  <a:lnTo>
                    <a:pt x="273669" y="89776"/>
                  </a:lnTo>
                  <a:lnTo>
                    <a:pt x="266119" y="59977"/>
                  </a:lnTo>
                  <a:lnTo>
                    <a:pt x="253301" y="43226"/>
                  </a:lnTo>
                  <a:lnTo>
                    <a:pt x="243885" y="39166"/>
                  </a:lnTo>
                  <a:lnTo>
                    <a:pt x="227365" y="39166"/>
                  </a:lnTo>
                  <a:lnTo>
                    <a:pt x="218164" y="32386"/>
                  </a:lnTo>
                  <a:lnTo>
                    <a:pt x="194886" y="19069"/>
                  </a:lnTo>
                  <a:lnTo>
                    <a:pt x="159590" y="6009"/>
                  </a:lnTo>
                  <a:lnTo>
                    <a:pt x="114335" y="0"/>
                  </a:lnTo>
                  <a:close/>
                </a:path>
                <a:path w="275589" h="268604">
                  <a:moveTo>
                    <a:pt x="254379" y="256723"/>
                  </a:moveTo>
                  <a:lnTo>
                    <a:pt x="117754" y="256723"/>
                  </a:lnTo>
                  <a:lnTo>
                    <a:pt x="125715" y="257113"/>
                  </a:lnTo>
                  <a:lnTo>
                    <a:pt x="68399" y="257113"/>
                  </a:lnTo>
                  <a:lnTo>
                    <a:pt x="254379" y="256723"/>
                  </a:lnTo>
                  <a:close/>
                </a:path>
                <a:path w="275589" h="268604">
                  <a:moveTo>
                    <a:pt x="239172" y="37134"/>
                  </a:moveTo>
                  <a:lnTo>
                    <a:pt x="238950" y="37134"/>
                  </a:lnTo>
                  <a:lnTo>
                    <a:pt x="227365" y="39166"/>
                  </a:lnTo>
                  <a:lnTo>
                    <a:pt x="243885" y="39166"/>
                  </a:lnTo>
                  <a:lnTo>
                    <a:pt x="239172" y="37134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40494" y="4394555"/>
              <a:ext cx="282575" cy="90805"/>
            </a:xfrm>
            <a:custGeom>
              <a:avLst/>
              <a:gdLst/>
              <a:ahLst/>
              <a:cxnLst/>
              <a:rect l="l" t="t" r="r" b="b"/>
              <a:pathLst>
                <a:path w="282575" h="90804">
                  <a:moveTo>
                    <a:pt x="40017" y="78308"/>
                  </a:moveTo>
                  <a:lnTo>
                    <a:pt x="36080" y="61722"/>
                  </a:lnTo>
                  <a:lnTo>
                    <a:pt x="32854" y="44691"/>
                  </a:lnTo>
                  <a:lnTo>
                    <a:pt x="30708" y="27533"/>
                  </a:lnTo>
                  <a:lnTo>
                    <a:pt x="30022" y="10541"/>
                  </a:lnTo>
                  <a:lnTo>
                    <a:pt x="23952" y="5270"/>
                  </a:lnTo>
                  <a:lnTo>
                    <a:pt x="17322" y="1282"/>
                  </a:lnTo>
                  <a:lnTo>
                    <a:pt x="10528" y="0"/>
                  </a:lnTo>
                  <a:lnTo>
                    <a:pt x="3949" y="2844"/>
                  </a:lnTo>
                  <a:lnTo>
                    <a:pt x="165" y="8801"/>
                  </a:lnTo>
                  <a:lnTo>
                    <a:pt x="0" y="15722"/>
                  </a:lnTo>
                  <a:lnTo>
                    <a:pt x="1905" y="22644"/>
                  </a:lnTo>
                  <a:lnTo>
                    <a:pt x="4343" y="28625"/>
                  </a:lnTo>
                  <a:lnTo>
                    <a:pt x="12014" y="52120"/>
                  </a:lnTo>
                  <a:lnTo>
                    <a:pt x="16713" y="80505"/>
                  </a:lnTo>
                  <a:lnTo>
                    <a:pt x="21437" y="86804"/>
                  </a:lnTo>
                  <a:lnTo>
                    <a:pt x="28536" y="90639"/>
                  </a:lnTo>
                  <a:lnTo>
                    <a:pt x="35179" y="84162"/>
                  </a:lnTo>
                  <a:lnTo>
                    <a:pt x="40017" y="78308"/>
                  </a:lnTo>
                  <a:close/>
                </a:path>
                <a:path w="282575" h="90804">
                  <a:moveTo>
                    <a:pt x="282409" y="15722"/>
                  </a:moveTo>
                  <a:lnTo>
                    <a:pt x="282244" y="8801"/>
                  </a:lnTo>
                  <a:lnTo>
                    <a:pt x="278460" y="2844"/>
                  </a:lnTo>
                  <a:lnTo>
                    <a:pt x="271881" y="0"/>
                  </a:lnTo>
                  <a:lnTo>
                    <a:pt x="265074" y="1282"/>
                  </a:lnTo>
                  <a:lnTo>
                    <a:pt x="258445" y="5270"/>
                  </a:lnTo>
                  <a:lnTo>
                    <a:pt x="252387" y="10541"/>
                  </a:lnTo>
                  <a:lnTo>
                    <a:pt x="251688" y="27533"/>
                  </a:lnTo>
                  <a:lnTo>
                    <a:pt x="249542" y="44691"/>
                  </a:lnTo>
                  <a:lnTo>
                    <a:pt x="246329" y="61722"/>
                  </a:lnTo>
                  <a:lnTo>
                    <a:pt x="242392" y="78308"/>
                  </a:lnTo>
                  <a:lnTo>
                    <a:pt x="247230" y="84162"/>
                  </a:lnTo>
                  <a:lnTo>
                    <a:pt x="253873" y="90639"/>
                  </a:lnTo>
                  <a:lnTo>
                    <a:pt x="260972" y="86804"/>
                  </a:lnTo>
                  <a:lnTo>
                    <a:pt x="265696" y="80505"/>
                  </a:lnTo>
                  <a:lnTo>
                    <a:pt x="270395" y="52120"/>
                  </a:lnTo>
                  <a:lnTo>
                    <a:pt x="278066" y="28625"/>
                  </a:lnTo>
                  <a:lnTo>
                    <a:pt x="280504" y="22644"/>
                  </a:lnTo>
                  <a:lnTo>
                    <a:pt x="282409" y="15722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9613" y="4481443"/>
              <a:ext cx="149313" cy="1257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61442" y="4281484"/>
              <a:ext cx="240665" cy="314325"/>
            </a:xfrm>
            <a:custGeom>
              <a:avLst/>
              <a:gdLst/>
              <a:ahLst/>
              <a:cxnLst/>
              <a:rect l="l" t="t" r="r" b="b"/>
              <a:pathLst>
                <a:path w="240664" h="314325">
                  <a:moveTo>
                    <a:pt x="189362" y="0"/>
                  </a:moveTo>
                  <a:lnTo>
                    <a:pt x="162026" y="2881"/>
                  </a:lnTo>
                  <a:lnTo>
                    <a:pt x="141212" y="5760"/>
                  </a:lnTo>
                  <a:lnTo>
                    <a:pt x="120268" y="6720"/>
                  </a:lnTo>
                  <a:lnTo>
                    <a:pt x="99325" y="5760"/>
                  </a:lnTo>
                  <a:lnTo>
                    <a:pt x="78511" y="2881"/>
                  </a:lnTo>
                  <a:lnTo>
                    <a:pt x="51175" y="0"/>
                  </a:lnTo>
                  <a:lnTo>
                    <a:pt x="28078" y="6235"/>
                  </a:lnTo>
                  <a:lnTo>
                    <a:pt x="11616" y="27952"/>
                  </a:lnTo>
                  <a:lnTo>
                    <a:pt x="4181" y="71517"/>
                  </a:lnTo>
                  <a:lnTo>
                    <a:pt x="8166" y="143292"/>
                  </a:lnTo>
                  <a:lnTo>
                    <a:pt x="6324" y="136777"/>
                  </a:lnTo>
                  <a:lnTo>
                    <a:pt x="3543" y="130364"/>
                  </a:lnTo>
                  <a:lnTo>
                    <a:pt x="0" y="124369"/>
                  </a:lnTo>
                  <a:lnTo>
                    <a:pt x="672" y="132490"/>
                  </a:lnTo>
                  <a:lnTo>
                    <a:pt x="9700" y="189277"/>
                  </a:lnTo>
                  <a:lnTo>
                    <a:pt x="22266" y="234358"/>
                  </a:lnTo>
                  <a:lnTo>
                    <a:pt x="52744" y="277518"/>
                  </a:lnTo>
                  <a:lnTo>
                    <a:pt x="87452" y="308075"/>
                  </a:lnTo>
                  <a:lnTo>
                    <a:pt x="120846" y="314090"/>
                  </a:lnTo>
                  <a:lnTo>
                    <a:pt x="137290" y="312506"/>
                  </a:lnTo>
                  <a:lnTo>
                    <a:pt x="175158" y="292737"/>
                  </a:lnTo>
                  <a:lnTo>
                    <a:pt x="206019" y="253948"/>
                  </a:lnTo>
                  <a:lnTo>
                    <a:pt x="225669" y="213700"/>
                  </a:lnTo>
                  <a:lnTo>
                    <a:pt x="236194" y="158393"/>
                  </a:lnTo>
                  <a:lnTo>
                    <a:pt x="240512" y="124433"/>
                  </a:lnTo>
                  <a:lnTo>
                    <a:pt x="236969" y="130402"/>
                  </a:lnTo>
                  <a:lnTo>
                    <a:pt x="234213" y="136790"/>
                  </a:lnTo>
                  <a:lnTo>
                    <a:pt x="232371" y="143292"/>
                  </a:lnTo>
                  <a:lnTo>
                    <a:pt x="236356" y="71517"/>
                  </a:lnTo>
                  <a:lnTo>
                    <a:pt x="228921" y="27952"/>
                  </a:lnTo>
                  <a:lnTo>
                    <a:pt x="212459" y="6235"/>
                  </a:lnTo>
                  <a:lnTo>
                    <a:pt x="189362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57271" y="4370196"/>
              <a:ext cx="248920" cy="52705"/>
            </a:xfrm>
            <a:custGeom>
              <a:avLst/>
              <a:gdLst/>
              <a:ahLst/>
              <a:cxnLst/>
              <a:rect l="l" t="t" r="r" b="b"/>
              <a:pathLst>
                <a:path w="248920" h="52704">
                  <a:moveTo>
                    <a:pt x="15697" y="52463"/>
                  </a:moveTo>
                  <a:lnTo>
                    <a:pt x="12217" y="34061"/>
                  </a:lnTo>
                  <a:lnTo>
                    <a:pt x="9893" y="17157"/>
                  </a:lnTo>
                  <a:lnTo>
                    <a:pt x="8610" y="4800"/>
                  </a:lnTo>
                  <a:lnTo>
                    <a:pt x="8204" y="0"/>
                  </a:lnTo>
                  <a:lnTo>
                    <a:pt x="0" y="25425"/>
                  </a:lnTo>
                  <a:lnTo>
                    <a:pt x="5740" y="29959"/>
                  </a:lnTo>
                  <a:lnTo>
                    <a:pt x="10261" y="37274"/>
                  </a:lnTo>
                  <a:lnTo>
                    <a:pt x="13576" y="45427"/>
                  </a:lnTo>
                  <a:lnTo>
                    <a:pt x="15697" y="52463"/>
                  </a:lnTo>
                  <a:close/>
                </a:path>
                <a:path w="248920" h="52704">
                  <a:moveTo>
                    <a:pt x="248856" y="25425"/>
                  </a:moveTo>
                  <a:lnTo>
                    <a:pt x="240652" y="0"/>
                  </a:lnTo>
                  <a:lnTo>
                    <a:pt x="240258" y="4800"/>
                  </a:lnTo>
                  <a:lnTo>
                    <a:pt x="238963" y="17157"/>
                  </a:lnTo>
                  <a:lnTo>
                    <a:pt x="236651" y="34061"/>
                  </a:lnTo>
                  <a:lnTo>
                    <a:pt x="233159" y="52463"/>
                  </a:lnTo>
                  <a:lnTo>
                    <a:pt x="235292" y="45427"/>
                  </a:lnTo>
                  <a:lnTo>
                    <a:pt x="238607" y="37274"/>
                  </a:lnTo>
                  <a:lnTo>
                    <a:pt x="243116" y="29959"/>
                  </a:lnTo>
                  <a:lnTo>
                    <a:pt x="248856" y="25425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95964" y="4652909"/>
              <a:ext cx="609600" cy="259715"/>
            </a:xfrm>
            <a:custGeom>
              <a:avLst/>
              <a:gdLst/>
              <a:ahLst/>
              <a:cxnLst/>
              <a:rect l="l" t="t" r="r" b="b"/>
              <a:pathLst>
                <a:path w="609600" h="259714">
                  <a:moveTo>
                    <a:pt x="167930" y="0"/>
                  </a:moveTo>
                  <a:lnTo>
                    <a:pt x="160018" y="4267"/>
                  </a:lnTo>
                  <a:lnTo>
                    <a:pt x="97807" y="18750"/>
                  </a:lnTo>
                  <a:lnTo>
                    <a:pt x="46122" y="33234"/>
                  </a:lnTo>
                  <a:lnTo>
                    <a:pt x="1585" y="52230"/>
                  </a:lnTo>
                  <a:lnTo>
                    <a:pt x="0" y="53414"/>
                  </a:lnTo>
                  <a:lnTo>
                    <a:pt x="19098" y="91474"/>
                  </a:lnTo>
                  <a:lnTo>
                    <a:pt x="43464" y="127549"/>
                  </a:lnTo>
                  <a:lnTo>
                    <a:pt x="72137" y="160125"/>
                  </a:lnTo>
                  <a:lnTo>
                    <a:pt x="104713" y="188798"/>
                  </a:lnTo>
                  <a:lnTo>
                    <a:pt x="140788" y="213164"/>
                  </a:lnTo>
                  <a:lnTo>
                    <a:pt x="179957" y="232819"/>
                  </a:lnTo>
                  <a:lnTo>
                    <a:pt x="221817" y="247359"/>
                  </a:lnTo>
                  <a:lnTo>
                    <a:pt x="265963" y="256379"/>
                  </a:lnTo>
                  <a:lnTo>
                    <a:pt x="311991" y="259476"/>
                  </a:lnTo>
                  <a:lnTo>
                    <a:pt x="358019" y="256379"/>
                  </a:lnTo>
                  <a:lnTo>
                    <a:pt x="402165" y="247359"/>
                  </a:lnTo>
                  <a:lnTo>
                    <a:pt x="444025" y="232819"/>
                  </a:lnTo>
                  <a:lnTo>
                    <a:pt x="483194" y="213164"/>
                  </a:lnTo>
                  <a:lnTo>
                    <a:pt x="519269" y="188798"/>
                  </a:lnTo>
                  <a:lnTo>
                    <a:pt x="551845" y="160125"/>
                  </a:lnTo>
                  <a:lnTo>
                    <a:pt x="580518" y="127549"/>
                  </a:lnTo>
                  <a:lnTo>
                    <a:pt x="604884" y="91474"/>
                  </a:lnTo>
                  <a:lnTo>
                    <a:pt x="606336" y="88582"/>
                  </a:lnTo>
                  <a:lnTo>
                    <a:pt x="288313" y="88582"/>
                  </a:lnTo>
                  <a:lnTo>
                    <a:pt x="251658" y="82269"/>
                  </a:lnTo>
                  <a:lnTo>
                    <a:pt x="251323" y="82269"/>
                  </a:lnTo>
                  <a:lnTo>
                    <a:pt x="217820" y="64141"/>
                  </a:lnTo>
                  <a:lnTo>
                    <a:pt x="189624" y="36172"/>
                  </a:lnTo>
                  <a:lnTo>
                    <a:pt x="167930" y="0"/>
                  </a:lnTo>
                  <a:close/>
                </a:path>
                <a:path w="609600" h="259714">
                  <a:moveTo>
                    <a:pt x="408201" y="1066"/>
                  </a:moveTo>
                  <a:lnTo>
                    <a:pt x="386479" y="36826"/>
                  </a:lnTo>
                  <a:lnTo>
                    <a:pt x="358373" y="64455"/>
                  </a:lnTo>
                  <a:lnTo>
                    <a:pt x="325209" y="82269"/>
                  </a:lnTo>
                  <a:lnTo>
                    <a:pt x="288313" y="88582"/>
                  </a:lnTo>
                  <a:lnTo>
                    <a:pt x="606336" y="88582"/>
                  </a:lnTo>
                  <a:lnTo>
                    <a:pt x="609265" y="82745"/>
                  </a:lnTo>
                  <a:lnTo>
                    <a:pt x="574579" y="57202"/>
                  </a:lnTo>
                  <a:lnTo>
                    <a:pt x="528413" y="37969"/>
                  </a:lnTo>
                  <a:lnTo>
                    <a:pt x="418793" y="5372"/>
                  </a:lnTo>
                  <a:lnTo>
                    <a:pt x="414996" y="4140"/>
                  </a:lnTo>
                  <a:lnTo>
                    <a:pt x="411452" y="2692"/>
                  </a:lnTo>
                  <a:lnTo>
                    <a:pt x="408201" y="1066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14520" y="4207478"/>
              <a:ext cx="337820" cy="361950"/>
            </a:xfrm>
            <a:custGeom>
              <a:avLst/>
              <a:gdLst/>
              <a:ahLst/>
              <a:cxnLst/>
              <a:rect l="l" t="t" r="r" b="b"/>
              <a:pathLst>
                <a:path w="337820" h="361950">
                  <a:moveTo>
                    <a:pt x="168808" y="0"/>
                  </a:moveTo>
                  <a:lnTo>
                    <a:pt x="126336" y="6933"/>
                  </a:lnTo>
                  <a:lnTo>
                    <a:pt x="88777" y="26358"/>
                  </a:lnTo>
                  <a:lnTo>
                    <a:pt x="58007" y="56213"/>
                  </a:lnTo>
                  <a:lnTo>
                    <a:pt x="35905" y="94435"/>
                  </a:lnTo>
                  <a:lnTo>
                    <a:pt x="24345" y="138963"/>
                  </a:lnTo>
                  <a:lnTo>
                    <a:pt x="22555" y="138874"/>
                  </a:lnTo>
                  <a:lnTo>
                    <a:pt x="13774" y="141025"/>
                  </a:lnTo>
                  <a:lnTo>
                    <a:pt x="6605" y="146889"/>
                  </a:lnTo>
                  <a:lnTo>
                    <a:pt x="1772" y="155585"/>
                  </a:lnTo>
                  <a:lnTo>
                    <a:pt x="0" y="166230"/>
                  </a:lnTo>
                  <a:lnTo>
                    <a:pt x="0" y="219722"/>
                  </a:lnTo>
                  <a:lnTo>
                    <a:pt x="1772" y="230372"/>
                  </a:lnTo>
                  <a:lnTo>
                    <a:pt x="6605" y="239067"/>
                  </a:lnTo>
                  <a:lnTo>
                    <a:pt x="13774" y="244929"/>
                  </a:lnTo>
                  <a:lnTo>
                    <a:pt x="22555" y="247078"/>
                  </a:lnTo>
                  <a:lnTo>
                    <a:pt x="31342" y="244929"/>
                  </a:lnTo>
                  <a:lnTo>
                    <a:pt x="38515" y="239067"/>
                  </a:lnTo>
                  <a:lnTo>
                    <a:pt x="43350" y="230372"/>
                  </a:lnTo>
                  <a:lnTo>
                    <a:pt x="45123" y="219722"/>
                  </a:lnTo>
                  <a:lnTo>
                    <a:pt x="45123" y="160997"/>
                  </a:lnTo>
                  <a:lnTo>
                    <a:pt x="43903" y="156095"/>
                  </a:lnTo>
                  <a:lnTo>
                    <a:pt x="41795" y="151942"/>
                  </a:lnTo>
                  <a:lnTo>
                    <a:pt x="53756" y="100536"/>
                  </a:lnTo>
                  <a:lnTo>
                    <a:pt x="81380" y="58791"/>
                  </a:lnTo>
                  <a:lnTo>
                    <a:pt x="120964" y="30766"/>
                  </a:lnTo>
                  <a:lnTo>
                    <a:pt x="168808" y="20523"/>
                  </a:lnTo>
                  <a:lnTo>
                    <a:pt x="216657" y="30766"/>
                  </a:lnTo>
                  <a:lnTo>
                    <a:pt x="256241" y="58791"/>
                  </a:lnTo>
                  <a:lnTo>
                    <a:pt x="283862" y="100536"/>
                  </a:lnTo>
                  <a:lnTo>
                    <a:pt x="295821" y="151942"/>
                  </a:lnTo>
                  <a:lnTo>
                    <a:pt x="293712" y="156095"/>
                  </a:lnTo>
                  <a:lnTo>
                    <a:pt x="292506" y="160997"/>
                  </a:lnTo>
                  <a:lnTo>
                    <a:pt x="292506" y="225170"/>
                  </a:lnTo>
                  <a:lnTo>
                    <a:pt x="293827" y="230263"/>
                  </a:lnTo>
                  <a:lnTo>
                    <a:pt x="296100" y="234530"/>
                  </a:lnTo>
                  <a:lnTo>
                    <a:pt x="286311" y="267295"/>
                  </a:lnTo>
                  <a:lnTo>
                    <a:pt x="269854" y="295262"/>
                  </a:lnTo>
                  <a:lnTo>
                    <a:pt x="247889" y="317037"/>
                  </a:lnTo>
                  <a:lnTo>
                    <a:pt x="221576" y="331228"/>
                  </a:lnTo>
                  <a:lnTo>
                    <a:pt x="218109" y="324053"/>
                  </a:lnTo>
                  <a:lnTo>
                    <a:pt x="210731" y="319100"/>
                  </a:lnTo>
                  <a:lnTo>
                    <a:pt x="160172" y="319100"/>
                  </a:lnTo>
                  <a:lnTo>
                    <a:pt x="151810" y="320776"/>
                  </a:lnTo>
                  <a:lnTo>
                    <a:pt x="144980" y="325348"/>
                  </a:lnTo>
                  <a:lnTo>
                    <a:pt x="140373" y="332130"/>
                  </a:lnTo>
                  <a:lnTo>
                    <a:pt x="138684" y="340436"/>
                  </a:lnTo>
                  <a:lnTo>
                    <a:pt x="140373" y="348742"/>
                  </a:lnTo>
                  <a:lnTo>
                    <a:pt x="144980" y="355523"/>
                  </a:lnTo>
                  <a:lnTo>
                    <a:pt x="151810" y="360095"/>
                  </a:lnTo>
                  <a:lnTo>
                    <a:pt x="160172" y="361772"/>
                  </a:lnTo>
                  <a:lnTo>
                    <a:pt x="211772" y="361772"/>
                  </a:lnTo>
                  <a:lnTo>
                    <a:pt x="219887" y="355549"/>
                  </a:lnTo>
                  <a:lnTo>
                    <a:pt x="222656" y="346951"/>
                  </a:lnTo>
                  <a:lnTo>
                    <a:pt x="251910" y="332469"/>
                  </a:lnTo>
                  <a:lnTo>
                    <a:pt x="276693" y="309824"/>
                  </a:lnTo>
                  <a:lnTo>
                    <a:pt x="295806" y="280437"/>
                  </a:lnTo>
                  <a:lnTo>
                    <a:pt x="308051" y="245732"/>
                  </a:lnTo>
                  <a:lnTo>
                    <a:pt x="310261" y="246608"/>
                  </a:lnTo>
                  <a:lnTo>
                    <a:pt x="312610" y="247078"/>
                  </a:lnTo>
                  <a:lnTo>
                    <a:pt x="315061" y="247078"/>
                  </a:lnTo>
                  <a:lnTo>
                    <a:pt x="323843" y="244929"/>
                  </a:lnTo>
                  <a:lnTo>
                    <a:pt x="331017" y="239067"/>
                  </a:lnTo>
                  <a:lnTo>
                    <a:pt x="335855" y="230372"/>
                  </a:lnTo>
                  <a:lnTo>
                    <a:pt x="337629" y="219722"/>
                  </a:lnTo>
                  <a:lnTo>
                    <a:pt x="337629" y="166230"/>
                  </a:lnTo>
                  <a:lnTo>
                    <a:pt x="335855" y="155585"/>
                  </a:lnTo>
                  <a:lnTo>
                    <a:pt x="331017" y="146889"/>
                  </a:lnTo>
                  <a:lnTo>
                    <a:pt x="323843" y="141025"/>
                  </a:lnTo>
                  <a:lnTo>
                    <a:pt x="315061" y="138874"/>
                  </a:lnTo>
                  <a:lnTo>
                    <a:pt x="313270" y="138963"/>
                  </a:lnTo>
                  <a:lnTo>
                    <a:pt x="301711" y="94435"/>
                  </a:lnTo>
                  <a:lnTo>
                    <a:pt x="279608" y="56213"/>
                  </a:lnTo>
                  <a:lnTo>
                    <a:pt x="248839" y="26358"/>
                  </a:lnTo>
                  <a:lnTo>
                    <a:pt x="211280" y="6933"/>
                  </a:lnTo>
                  <a:lnTo>
                    <a:pt x="168808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ТЕЛЕФОННЫЕ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МОШЕННИКИ</a:t>
            </a:r>
            <a:r>
              <a:rPr sz="2000" dirty="0">
                <a:latin typeface="Arial Black" panose="020B0604020202020204" pitchFamily="34" charset="0"/>
                <a:cs typeface="Arial Black" panose="020B0604020202020204" pitchFamily="34" charset="0"/>
              </a:rPr>
              <a:t>: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20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45" dirty="0">
                <a:latin typeface="Arial Black" panose="020B0604020202020204" pitchFamily="34" charset="0"/>
                <a:cs typeface="Arial Black" panose="020B0604020202020204" pitchFamily="34" charset="0"/>
              </a:rPr>
              <a:t>РАСПРОСТРАНЕННЫЕ</a:t>
            </a:r>
            <a:r>
              <a:rPr u="none" spc="1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СХЕМЫ</a:t>
            </a:r>
          </a:p>
        </p:txBody>
      </p:sp>
      <p:sp>
        <p:nvSpPr>
          <p:cNvPr id="27" name="object 27"/>
          <p:cNvSpPr/>
          <p:nvPr/>
        </p:nvSpPr>
        <p:spPr>
          <a:xfrm>
            <a:off x="418675" y="2471840"/>
            <a:ext cx="3483610" cy="1501775"/>
          </a:xfrm>
          <a:custGeom>
            <a:avLst/>
            <a:gdLst/>
            <a:ahLst/>
            <a:cxnLst/>
            <a:rect l="l" t="t" r="r" b="b"/>
            <a:pathLst>
              <a:path w="3483610" h="1501775">
                <a:moveTo>
                  <a:pt x="500811" y="0"/>
                </a:moveTo>
                <a:lnTo>
                  <a:pt x="461086" y="68821"/>
                </a:lnTo>
                <a:lnTo>
                  <a:pt x="212432" y="68821"/>
                </a:lnTo>
                <a:lnTo>
                  <a:pt x="163724" y="74431"/>
                </a:lnTo>
                <a:lnTo>
                  <a:pt x="119010" y="90413"/>
                </a:lnTo>
                <a:lnTo>
                  <a:pt x="79567" y="115490"/>
                </a:lnTo>
                <a:lnTo>
                  <a:pt x="46669" y="148388"/>
                </a:lnTo>
                <a:lnTo>
                  <a:pt x="21592" y="187831"/>
                </a:lnTo>
                <a:lnTo>
                  <a:pt x="5610" y="232545"/>
                </a:lnTo>
                <a:lnTo>
                  <a:pt x="0" y="281254"/>
                </a:lnTo>
                <a:lnTo>
                  <a:pt x="0" y="1289329"/>
                </a:lnTo>
                <a:lnTo>
                  <a:pt x="5610" y="1338038"/>
                </a:lnTo>
                <a:lnTo>
                  <a:pt x="21592" y="1382751"/>
                </a:lnTo>
                <a:lnTo>
                  <a:pt x="46669" y="1422194"/>
                </a:lnTo>
                <a:lnTo>
                  <a:pt x="79567" y="1455092"/>
                </a:lnTo>
                <a:lnTo>
                  <a:pt x="119010" y="1480170"/>
                </a:lnTo>
                <a:lnTo>
                  <a:pt x="163724" y="1496151"/>
                </a:lnTo>
                <a:lnTo>
                  <a:pt x="212432" y="1501762"/>
                </a:lnTo>
                <a:lnTo>
                  <a:pt x="3271113" y="1501762"/>
                </a:lnTo>
                <a:lnTo>
                  <a:pt x="3319822" y="1496151"/>
                </a:lnTo>
                <a:lnTo>
                  <a:pt x="3364535" y="1480170"/>
                </a:lnTo>
                <a:lnTo>
                  <a:pt x="3403979" y="1455092"/>
                </a:lnTo>
                <a:lnTo>
                  <a:pt x="3436877" y="1422194"/>
                </a:lnTo>
                <a:lnTo>
                  <a:pt x="3461954" y="1382751"/>
                </a:lnTo>
                <a:lnTo>
                  <a:pt x="3477935" y="1338038"/>
                </a:lnTo>
                <a:lnTo>
                  <a:pt x="3483546" y="1289329"/>
                </a:lnTo>
                <a:lnTo>
                  <a:pt x="3483546" y="281254"/>
                </a:lnTo>
                <a:lnTo>
                  <a:pt x="3477935" y="232545"/>
                </a:lnTo>
                <a:lnTo>
                  <a:pt x="3461954" y="187831"/>
                </a:lnTo>
                <a:lnTo>
                  <a:pt x="3436877" y="148388"/>
                </a:lnTo>
                <a:lnTo>
                  <a:pt x="3403979" y="115490"/>
                </a:lnTo>
                <a:lnTo>
                  <a:pt x="3364535" y="90413"/>
                </a:lnTo>
                <a:lnTo>
                  <a:pt x="3319822" y="74431"/>
                </a:lnTo>
                <a:lnTo>
                  <a:pt x="3271113" y="68821"/>
                </a:lnTo>
                <a:lnTo>
                  <a:pt x="540550" y="68821"/>
                </a:lnTo>
                <a:lnTo>
                  <a:pt x="500811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8675" y="4900797"/>
            <a:ext cx="3483610" cy="1525270"/>
          </a:xfrm>
          <a:custGeom>
            <a:avLst/>
            <a:gdLst/>
            <a:ahLst/>
            <a:cxnLst/>
            <a:rect l="l" t="t" r="r" b="b"/>
            <a:pathLst>
              <a:path w="3483610" h="1525270">
                <a:moveTo>
                  <a:pt x="2481897" y="0"/>
                </a:moveTo>
                <a:lnTo>
                  <a:pt x="2428913" y="91757"/>
                </a:lnTo>
                <a:lnTo>
                  <a:pt x="212432" y="91757"/>
                </a:lnTo>
                <a:lnTo>
                  <a:pt x="163724" y="97368"/>
                </a:lnTo>
                <a:lnTo>
                  <a:pt x="119010" y="113349"/>
                </a:lnTo>
                <a:lnTo>
                  <a:pt x="79567" y="138426"/>
                </a:lnTo>
                <a:lnTo>
                  <a:pt x="46669" y="171324"/>
                </a:lnTo>
                <a:lnTo>
                  <a:pt x="21592" y="210768"/>
                </a:lnTo>
                <a:lnTo>
                  <a:pt x="5610" y="255481"/>
                </a:lnTo>
                <a:lnTo>
                  <a:pt x="0" y="304190"/>
                </a:lnTo>
                <a:lnTo>
                  <a:pt x="0" y="1312265"/>
                </a:lnTo>
                <a:lnTo>
                  <a:pt x="5610" y="1360974"/>
                </a:lnTo>
                <a:lnTo>
                  <a:pt x="21592" y="1405687"/>
                </a:lnTo>
                <a:lnTo>
                  <a:pt x="46669" y="1445131"/>
                </a:lnTo>
                <a:lnTo>
                  <a:pt x="79567" y="1478029"/>
                </a:lnTo>
                <a:lnTo>
                  <a:pt x="119010" y="1503106"/>
                </a:lnTo>
                <a:lnTo>
                  <a:pt x="163724" y="1519087"/>
                </a:lnTo>
                <a:lnTo>
                  <a:pt x="212432" y="1524698"/>
                </a:lnTo>
                <a:lnTo>
                  <a:pt x="3271113" y="1524698"/>
                </a:lnTo>
                <a:lnTo>
                  <a:pt x="3319822" y="1519087"/>
                </a:lnTo>
                <a:lnTo>
                  <a:pt x="3364535" y="1503106"/>
                </a:lnTo>
                <a:lnTo>
                  <a:pt x="3403979" y="1478029"/>
                </a:lnTo>
                <a:lnTo>
                  <a:pt x="3436877" y="1445131"/>
                </a:lnTo>
                <a:lnTo>
                  <a:pt x="3461954" y="1405687"/>
                </a:lnTo>
                <a:lnTo>
                  <a:pt x="3477935" y="1360974"/>
                </a:lnTo>
                <a:lnTo>
                  <a:pt x="3483546" y="1312265"/>
                </a:lnTo>
                <a:lnTo>
                  <a:pt x="3483546" y="304190"/>
                </a:lnTo>
                <a:lnTo>
                  <a:pt x="3477935" y="255481"/>
                </a:lnTo>
                <a:lnTo>
                  <a:pt x="3461954" y="210768"/>
                </a:lnTo>
                <a:lnTo>
                  <a:pt x="3436877" y="171324"/>
                </a:lnTo>
                <a:lnTo>
                  <a:pt x="3403979" y="138426"/>
                </a:lnTo>
                <a:lnTo>
                  <a:pt x="3364535" y="113349"/>
                </a:lnTo>
                <a:lnTo>
                  <a:pt x="3319822" y="97368"/>
                </a:lnTo>
                <a:lnTo>
                  <a:pt x="3271113" y="91757"/>
                </a:lnTo>
                <a:lnTo>
                  <a:pt x="2534869" y="91757"/>
                </a:lnTo>
                <a:lnTo>
                  <a:pt x="2481897" y="0"/>
                </a:lnTo>
                <a:close/>
              </a:path>
            </a:pathLst>
          </a:custGeom>
          <a:solidFill>
            <a:srgbClr val="808184">
              <a:alpha val="7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2455" y="5123605"/>
            <a:ext cx="2874187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«Оператор</a:t>
            </a:r>
            <a:r>
              <a:rPr sz="13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мобильной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2455" y="5703343"/>
            <a:ext cx="3141644" cy="45140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переоформить договор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50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оказании</a:t>
            </a:r>
            <a:r>
              <a:rPr sz="15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</a:t>
            </a:r>
            <a:r>
              <a:rPr sz="150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endParaRPr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2455" y="3287937"/>
            <a:ext cx="3422579" cy="45140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положена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приказу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Президента</a:t>
            </a:r>
            <a:r>
              <a:rPr sz="1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endParaRPr sz="1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2455" y="2691550"/>
            <a:ext cx="2624455" cy="4019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3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«Сотрудник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Пенсионного</a:t>
            </a:r>
            <a:r>
              <a:rPr sz="13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 (социальной службы)»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386074" y="2471840"/>
            <a:ext cx="3483610" cy="1501775"/>
          </a:xfrm>
          <a:custGeom>
            <a:avLst/>
            <a:gdLst/>
            <a:ahLst/>
            <a:cxnLst/>
            <a:rect l="l" t="t" r="r" b="b"/>
            <a:pathLst>
              <a:path w="3483609" h="1501775">
                <a:moveTo>
                  <a:pt x="500811" y="0"/>
                </a:moveTo>
                <a:lnTo>
                  <a:pt x="461086" y="68821"/>
                </a:lnTo>
                <a:lnTo>
                  <a:pt x="212432" y="68821"/>
                </a:lnTo>
                <a:lnTo>
                  <a:pt x="163724" y="74431"/>
                </a:lnTo>
                <a:lnTo>
                  <a:pt x="119010" y="90413"/>
                </a:lnTo>
                <a:lnTo>
                  <a:pt x="79567" y="115490"/>
                </a:lnTo>
                <a:lnTo>
                  <a:pt x="46669" y="148388"/>
                </a:lnTo>
                <a:lnTo>
                  <a:pt x="21592" y="187831"/>
                </a:lnTo>
                <a:lnTo>
                  <a:pt x="5610" y="232545"/>
                </a:lnTo>
                <a:lnTo>
                  <a:pt x="0" y="281254"/>
                </a:lnTo>
                <a:lnTo>
                  <a:pt x="0" y="1289329"/>
                </a:lnTo>
                <a:lnTo>
                  <a:pt x="5610" y="1338038"/>
                </a:lnTo>
                <a:lnTo>
                  <a:pt x="21592" y="1382751"/>
                </a:lnTo>
                <a:lnTo>
                  <a:pt x="46669" y="1422194"/>
                </a:lnTo>
                <a:lnTo>
                  <a:pt x="79567" y="1455092"/>
                </a:lnTo>
                <a:lnTo>
                  <a:pt x="119010" y="1480170"/>
                </a:lnTo>
                <a:lnTo>
                  <a:pt x="163724" y="1496151"/>
                </a:lnTo>
                <a:lnTo>
                  <a:pt x="212432" y="1501762"/>
                </a:lnTo>
                <a:lnTo>
                  <a:pt x="3271113" y="1501762"/>
                </a:lnTo>
                <a:lnTo>
                  <a:pt x="3319822" y="1496151"/>
                </a:lnTo>
                <a:lnTo>
                  <a:pt x="3364535" y="1480170"/>
                </a:lnTo>
                <a:lnTo>
                  <a:pt x="3403979" y="1455092"/>
                </a:lnTo>
                <a:lnTo>
                  <a:pt x="3436877" y="1422194"/>
                </a:lnTo>
                <a:lnTo>
                  <a:pt x="3461954" y="1382751"/>
                </a:lnTo>
                <a:lnTo>
                  <a:pt x="3477935" y="1338038"/>
                </a:lnTo>
                <a:lnTo>
                  <a:pt x="3483546" y="1289329"/>
                </a:lnTo>
                <a:lnTo>
                  <a:pt x="3483546" y="281254"/>
                </a:lnTo>
                <a:lnTo>
                  <a:pt x="3477935" y="232545"/>
                </a:lnTo>
                <a:lnTo>
                  <a:pt x="3461954" y="187831"/>
                </a:lnTo>
                <a:lnTo>
                  <a:pt x="3436877" y="148388"/>
                </a:lnTo>
                <a:lnTo>
                  <a:pt x="3403979" y="115490"/>
                </a:lnTo>
                <a:lnTo>
                  <a:pt x="3364535" y="90413"/>
                </a:lnTo>
                <a:lnTo>
                  <a:pt x="3319822" y="74431"/>
                </a:lnTo>
                <a:lnTo>
                  <a:pt x="3271113" y="68821"/>
                </a:lnTo>
                <a:lnTo>
                  <a:pt x="540550" y="68821"/>
                </a:lnTo>
                <a:lnTo>
                  <a:pt x="500811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86074" y="4229049"/>
            <a:ext cx="3483610" cy="2196465"/>
          </a:xfrm>
          <a:custGeom>
            <a:avLst/>
            <a:gdLst/>
            <a:ahLst/>
            <a:cxnLst/>
            <a:rect l="l" t="t" r="r" b="b"/>
            <a:pathLst>
              <a:path w="3483609" h="2196465">
                <a:moveTo>
                  <a:pt x="3165233" y="341668"/>
                </a:moveTo>
                <a:lnTo>
                  <a:pt x="3162109" y="295313"/>
                </a:lnTo>
                <a:lnTo>
                  <a:pt x="3153016" y="250850"/>
                </a:lnTo>
                <a:lnTo>
                  <a:pt x="3138373" y="208686"/>
                </a:lnTo>
                <a:lnTo>
                  <a:pt x="3118574" y="169227"/>
                </a:lnTo>
                <a:lnTo>
                  <a:pt x="3094037" y="132892"/>
                </a:lnTo>
                <a:lnTo>
                  <a:pt x="3065157" y="100076"/>
                </a:lnTo>
                <a:lnTo>
                  <a:pt x="3032341" y="71196"/>
                </a:lnTo>
                <a:lnTo>
                  <a:pt x="2996006" y="46659"/>
                </a:lnTo>
                <a:lnTo>
                  <a:pt x="2956547" y="26860"/>
                </a:lnTo>
                <a:lnTo>
                  <a:pt x="2914383" y="12217"/>
                </a:lnTo>
                <a:lnTo>
                  <a:pt x="2869920" y="3124"/>
                </a:lnTo>
                <a:lnTo>
                  <a:pt x="2823565" y="0"/>
                </a:lnTo>
                <a:lnTo>
                  <a:pt x="2777198" y="3124"/>
                </a:lnTo>
                <a:lnTo>
                  <a:pt x="2732735" y="12217"/>
                </a:lnTo>
                <a:lnTo>
                  <a:pt x="2690571" y="26860"/>
                </a:lnTo>
                <a:lnTo>
                  <a:pt x="2651112" y="46659"/>
                </a:lnTo>
                <a:lnTo>
                  <a:pt x="2614777" y="71196"/>
                </a:lnTo>
                <a:lnTo>
                  <a:pt x="2581973" y="100076"/>
                </a:lnTo>
                <a:lnTo>
                  <a:pt x="2553093" y="132892"/>
                </a:lnTo>
                <a:lnTo>
                  <a:pt x="2528544" y="169227"/>
                </a:lnTo>
                <a:lnTo>
                  <a:pt x="2508758" y="208686"/>
                </a:lnTo>
                <a:lnTo>
                  <a:pt x="2494102" y="250850"/>
                </a:lnTo>
                <a:lnTo>
                  <a:pt x="2485021" y="295313"/>
                </a:lnTo>
                <a:lnTo>
                  <a:pt x="2481910" y="341668"/>
                </a:lnTo>
                <a:lnTo>
                  <a:pt x="2485021" y="388035"/>
                </a:lnTo>
                <a:lnTo>
                  <a:pt x="2494102" y="432498"/>
                </a:lnTo>
                <a:lnTo>
                  <a:pt x="2508758" y="474662"/>
                </a:lnTo>
                <a:lnTo>
                  <a:pt x="2528544" y="514121"/>
                </a:lnTo>
                <a:lnTo>
                  <a:pt x="2553093" y="550456"/>
                </a:lnTo>
                <a:lnTo>
                  <a:pt x="2581973" y="583272"/>
                </a:lnTo>
                <a:lnTo>
                  <a:pt x="2614777" y="612152"/>
                </a:lnTo>
                <a:lnTo>
                  <a:pt x="2651112" y="636689"/>
                </a:lnTo>
                <a:lnTo>
                  <a:pt x="2690571" y="656488"/>
                </a:lnTo>
                <a:lnTo>
                  <a:pt x="2732735" y="671131"/>
                </a:lnTo>
                <a:lnTo>
                  <a:pt x="2777198" y="680224"/>
                </a:lnTo>
                <a:lnTo>
                  <a:pt x="2823565" y="683336"/>
                </a:lnTo>
                <a:lnTo>
                  <a:pt x="2869920" y="680224"/>
                </a:lnTo>
                <a:lnTo>
                  <a:pt x="2914383" y="671131"/>
                </a:lnTo>
                <a:lnTo>
                  <a:pt x="2956547" y="656488"/>
                </a:lnTo>
                <a:lnTo>
                  <a:pt x="2996006" y="636689"/>
                </a:lnTo>
                <a:lnTo>
                  <a:pt x="3032341" y="612152"/>
                </a:lnTo>
                <a:lnTo>
                  <a:pt x="3065157" y="583272"/>
                </a:lnTo>
                <a:lnTo>
                  <a:pt x="3094037" y="550456"/>
                </a:lnTo>
                <a:lnTo>
                  <a:pt x="3118574" y="514121"/>
                </a:lnTo>
                <a:lnTo>
                  <a:pt x="3138373" y="474662"/>
                </a:lnTo>
                <a:lnTo>
                  <a:pt x="3153016" y="432498"/>
                </a:lnTo>
                <a:lnTo>
                  <a:pt x="3162109" y="388035"/>
                </a:lnTo>
                <a:lnTo>
                  <a:pt x="3165233" y="341668"/>
                </a:lnTo>
                <a:close/>
              </a:path>
              <a:path w="3483609" h="2196465">
                <a:moveTo>
                  <a:pt x="3483546" y="975944"/>
                </a:moveTo>
                <a:lnTo>
                  <a:pt x="3477945" y="927239"/>
                </a:lnTo>
                <a:lnTo>
                  <a:pt x="3461956" y="882523"/>
                </a:lnTo>
                <a:lnTo>
                  <a:pt x="3436886" y="843076"/>
                </a:lnTo>
                <a:lnTo>
                  <a:pt x="3403981" y="810183"/>
                </a:lnTo>
                <a:lnTo>
                  <a:pt x="3364534" y="785101"/>
                </a:lnTo>
                <a:lnTo>
                  <a:pt x="3319830" y="769124"/>
                </a:lnTo>
                <a:lnTo>
                  <a:pt x="3271113" y="763511"/>
                </a:lnTo>
                <a:lnTo>
                  <a:pt x="2534869" y="763511"/>
                </a:lnTo>
                <a:lnTo>
                  <a:pt x="2481897" y="671753"/>
                </a:lnTo>
                <a:lnTo>
                  <a:pt x="2428913" y="763511"/>
                </a:lnTo>
                <a:lnTo>
                  <a:pt x="212432" y="763511"/>
                </a:lnTo>
                <a:lnTo>
                  <a:pt x="163728" y="769124"/>
                </a:lnTo>
                <a:lnTo>
                  <a:pt x="119011" y="785101"/>
                </a:lnTo>
                <a:lnTo>
                  <a:pt x="79565" y="810183"/>
                </a:lnTo>
                <a:lnTo>
                  <a:pt x="46672" y="843076"/>
                </a:lnTo>
                <a:lnTo>
                  <a:pt x="21590" y="882523"/>
                </a:lnTo>
                <a:lnTo>
                  <a:pt x="5613" y="927239"/>
                </a:lnTo>
                <a:lnTo>
                  <a:pt x="0" y="975944"/>
                </a:lnTo>
                <a:lnTo>
                  <a:pt x="0" y="1984019"/>
                </a:lnTo>
                <a:lnTo>
                  <a:pt x="5613" y="2032723"/>
                </a:lnTo>
                <a:lnTo>
                  <a:pt x="21590" y="2077440"/>
                </a:lnTo>
                <a:lnTo>
                  <a:pt x="46672" y="2116886"/>
                </a:lnTo>
                <a:lnTo>
                  <a:pt x="79565" y="2149779"/>
                </a:lnTo>
                <a:lnTo>
                  <a:pt x="119011" y="2174862"/>
                </a:lnTo>
                <a:lnTo>
                  <a:pt x="163728" y="2190839"/>
                </a:lnTo>
                <a:lnTo>
                  <a:pt x="212432" y="2196452"/>
                </a:lnTo>
                <a:lnTo>
                  <a:pt x="3271113" y="2196452"/>
                </a:lnTo>
                <a:lnTo>
                  <a:pt x="3319830" y="2190839"/>
                </a:lnTo>
                <a:lnTo>
                  <a:pt x="3364534" y="2174862"/>
                </a:lnTo>
                <a:lnTo>
                  <a:pt x="3403981" y="2149779"/>
                </a:lnTo>
                <a:lnTo>
                  <a:pt x="3436886" y="2116886"/>
                </a:lnTo>
                <a:lnTo>
                  <a:pt x="3461956" y="2077440"/>
                </a:lnTo>
                <a:lnTo>
                  <a:pt x="3477945" y="2032723"/>
                </a:lnTo>
                <a:lnTo>
                  <a:pt x="3483546" y="1984019"/>
                </a:lnTo>
                <a:lnTo>
                  <a:pt x="3483546" y="975944"/>
                </a:lnTo>
                <a:close/>
              </a:path>
            </a:pathLst>
          </a:custGeom>
          <a:solidFill>
            <a:srgbClr val="808184">
              <a:alpha val="7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4756339" y="1645419"/>
            <a:ext cx="683895" cy="762635"/>
            <a:chOff x="4756339" y="1645419"/>
            <a:chExt cx="683895" cy="762635"/>
          </a:xfrm>
        </p:grpSpPr>
        <p:sp>
          <p:nvSpPr>
            <p:cNvPr id="36" name="object 36"/>
            <p:cNvSpPr/>
            <p:nvPr/>
          </p:nvSpPr>
          <p:spPr>
            <a:xfrm>
              <a:off x="4756339" y="1724451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5" h="683894">
                  <a:moveTo>
                    <a:pt x="341655" y="0"/>
                  </a:moveTo>
                  <a:lnTo>
                    <a:pt x="295293" y="3119"/>
                  </a:lnTo>
                  <a:lnTo>
                    <a:pt x="250827" y="12204"/>
                  </a:lnTo>
                  <a:lnTo>
                    <a:pt x="208665" y="26850"/>
                  </a:lnTo>
                  <a:lnTo>
                    <a:pt x="169212" y="46648"/>
                  </a:lnTo>
                  <a:lnTo>
                    <a:pt x="132877" y="71191"/>
                  </a:lnTo>
                  <a:lnTo>
                    <a:pt x="100066" y="100072"/>
                  </a:lnTo>
                  <a:lnTo>
                    <a:pt x="71186" y="132885"/>
                  </a:lnTo>
                  <a:lnTo>
                    <a:pt x="46644" y="169222"/>
                  </a:lnTo>
                  <a:lnTo>
                    <a:pt x="26848" y="208676"/>
                  </a:lnTo>
                  <a:lnTo>
                    <a:pt x="12203" y="250839"/>
                  </a:lnTo>
                  <a:lnTo>
                    <a:pt x="3118" y="295306"/>
                  </a:lnTo>
                  <a:lnTo>
                    <a:pt x="0" y="341668"/>
                  </a:lnTo>
                  <a:lnTo>
                    <a:pt x="3118" y="388030"/>
                  </a:lnTo>
                  <a:lnTo>
                    <a:pt x="12203" y="432496"/>
                  </a:lnTo>
                  <a:lnTo>
                    <a:pt x="26848" y="474660"/>
                  </a:lnTo>
                  <a:lnTo>
                    <a:pt x="46644" y="514113"/>
                  </a:lnTo>
                  <a:lnTo>
                    <a:pt x="71186" y="550450"/>
                  </a:lnTo>
                  <a:lnTo>
                    <a:pt x="100066" y="583263"/>
                  </a:lnTo>
                  <a:lnTo>
                    <a:pt x="132877" y="612144"/>
                  </a:lnTo>
                  <a:lnTo>
                    <a:pt x="169212" y="636688"/>
                  </a:lnTo>
                  <a:lnTo>
                    <a:pt x="208665" y="656486"/>
                  </a:lnTo>
                  <a:lnTo>
                    <a:pt x="250827" y="671131"/>
                  </a:lnTo>
                  <a:lnTo>
                    <a:pt x="295293" y="680217"/>
                  </a:lnTo>
                  <a:lnTo>
                    <a:pt x="341655" y="683336"/>
                  </a:lnTo>
                  <a:lnTo>
                    <a:pt x="388017" y="680217"/>
                  </a:lnTo>
                  <a:lnTo>
                    <a:pt x="432483" y="671131"/>
                  </a:lnTo>
                  <a:lnTo>
                    <a:pt x="474647" y="656486"/>
                  </a:lnTo>
                  <a:lnTo>
                    <a:pt x="514101" y="636688"/>
                  </a:lnTo>
                  <a:lnTo>
                    <a:pt x="550437" y="612144"/>
                  </a:lnTo>
                  <a:lnTo>
                    <a:pt x="583250" y="583263"/>
                  </a:lnTo>
                  <a:lnTo>
                    <a:pt x="612132" y="550450"/>
                  </a:lnTo>
                  <a:lnTo>
                    <a:pt x="636675" y="514113"/>
                  </a:lnTo>
                  <a:lnTo>
                    <a:pt x="656473" y="474660"/>
                  </a:lnTo>
                  <a:lnTo>
                    <a:pt x="671118" y="432496"/>
                  </a:lnTo>
                  <a:lnTo>
                    <a:pt x="680204" y="388030"/>
                  </a:lnTo>
                  <a:lnTo>
                    <a:pt x="683323" y="341668"/>
                  </a:lnTo>
                  <a:lnTo>
                    <a:pt x="680204" y="295306"/>
                  </a:lnTo>
                  <a:lnTo>
                    <a:pt x="671118" y="250839"/>
                  </a:lnTo>
                  <a:lnTo>
                    <a:pt x="656473" y="208676"/>
                  </a:lnTo>
                  <a:lnTo>
                    <a:pt x="636675" y="169222"/>
                  </a:lnTo>
                  <a:lnTo>
                    <a:pt x="612132" y="132885"/>
                  </a:lnTo>
                  <a:lnTo>
                    <a:pt x="583250" y="100072"/>
                  </a:lnTo>
                  <a:lnTo>
                    <a:pt x="550437" y="71191"/>
                  </a:lnTo>
                  <a:lnTo>
                    <a:pt x="514101" y="46648"/>
                  </a:lnTo>
                  <a:lnTo>
                    <a:pt x="474647" y="26850"/>
                  </a:lnTo>
                  <a:lnTo>
                    <a:pt x="432483" y="12204"/>
                  </a:lnTo>
                  <a:lnTo>
                    <a:pt x="388017" y="3119"/>
                  </a:lnTo>
                  <a:lnTo>
                    <a:pt x="341655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51374" y="1645419"/>
              <a:ext cx="294640" cy="245745"/>
            </a:xfrm>
            <a:custGeom>
              <a:avLst/>
              <a:gdLst/>
              <a:ahLst/>
              <a:cxnLst/>
              <a:rect l="l" t="t" r="r" b="b"/>
              <a:pathLst>
                <a:path w="294639" h="245744">
                  <a:moveTo>
                    <a:pt x="147015" y="0"/>
                  </a:moveTo>
                  <a:lnTo>
                    <a:pt x="69995" y="11097"/>
                  </a:lnTo>
                  <a:lnTo>
                    <a:pt x="29602" y="41331"/>
                  </a:lnTo>
                  <a:lnTo>
                    <a:pt x="19297" y="76698"/>
                  </a:lnTo>
                  <a:lnTo>
                    <a:pt x="57" y="108790"/>
                  </a:lnTo>
                  <a:lnTo>
                    <a:pt x="0" y="163536"/>
                  </a:lnTo>
                  <a:lnTo>
                    <a:pt x="8153" y="215617"/>
                  </a:lnTo>
                  <a:lnTo>
                    <a:pt x="13544" y="239715"/>
                  </a:lnTo>
                  <a:lnTo>
                    <a:pt x="147021" y="245710"/>
                  </a:lnTo>
                  <a:lnTo>
                    <a:pt x="280511" y="239715"/>
                  </a:lnTo>
                  <a:lnTo>
                    <a:pt x="285900" y="215617"/>
                  </a:lnTo>
                  <a:lnTo>
                    <a:pt x="294051" y="163536"/>
                  </a:lnTo>
                  <a:lnTo>
                    <a:pt x="293993" y="108790"/>
                  </a:lnTo>
                  <a:lnTo>
                    <a:pt x="274758" y="76698"/>
                  </a:lnTo>
                  <a:lnTo>
                    <a:pt x="271016" y="66982"/>
                  </a:lnTo>
                  <a:lnTo>
                    <a:pt x="256492" y="44588"/>
                  </a:lnTo>
                  <a:lnTo>
                    <a:pt x="226237" y="19643"/>
                  </a:lnTo>
                  <a:lnTo>
                    <a:pt x="175304" y="2276"/>
                  </a:lnTo>
                  <a:lnTo>
                    <a:pt x="161199" y="569"/>
                  </a:lnTo>
                  <a:lnTo>
                    <a:pt x="147015" y="0"/>
                  </a:lnTo>
                  <a:close/>
                </a:path>
              </a:pathLst>
            </a:custGeom>
            <a:solidFill>
              <a:srgbClr val="84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5042" y="2084748"/>
              <a:ext cx="205346" cy="10696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788913" y="1964760"/>
              <a:ext cx="617855" cy="443230"/>
            </a:xfrm>
            <a:custGeom>
              <a:avLst/>
              <a:gdLst/>
              <a:ahLst/>
              <a:cxnLst/>
              <a:rect l="l" t="t" r="r" b="b"/>
              <a:pathLst>
                <a:path w="617854" h="443230">
                  <a:moveTo>
                    <a:pt x="380535" y="0"/>
                  </a:moveTo>
                  <a:lnTo>
                    <a:pt x="234346" y="0"/>
                  </a:lnTo>
                  <a:lnTo>
                    <a:pt x="234329" y="5903"/>
                  </a:lnTo>
                  <a:lnTo>
                    <a:pt x="233838" y="22142"/>
                  </a:lnTo>
                  <a:lnTo>
                    <a:pt x="228796" y="76784"/>
                  </a:lnTo>
                  <a:lnTo>
                    <a:pt x="221111" y="120321"/>
                  </a:lnTo>
                  <a:lnTo>
                    <a:pt x="193969" y="173730"/>
                  </a:lnTo>
                  <a:lnTo>
                    <a:pt x="115170" y="204803"/>
                  </a:lnTo>
                  <a:lnTo>
                    <a:pt x="66953" y="218637"/>
                  </a:lnTo>
                  <a:lnTo>
                    <a:pt x="23026" y="233927"/>
                  </a:lnTo>
                  <a:lnTo>
                    <a:pt x="0" y="245787"/>
                  </a:lnTo>
                  <a:lnTo>
                    <a:pt x="14061" y="273810"/>
                  </a:lnTo>
                  <a:lnTo>
                    <a:pt x="38605" y="310147"/>
                  </a:lnTo>
                  <a:lnTo>
                    <a:pt x="67486" y="342960"/>
                  </a:lnTo>
                  <a:lnTo>
                    <a:pt x="100299" y="371841"/>
                  </a:lnTo>
                  <a:lnTo>
                    <a:pt x="136636" y="396385"/>
                  </a:lnTo>
                  <a:lnTo>
                    <a:pt x="176089" y="416182"/>
                  </a:lnTo>
                  <a:lnTo>
                    <a:pt x="218253" y="430828"/>
                  </a:lnTo>
                  <a:lnTo>
                    <a:pt x="262719" y="439914"/>
                  </a:lnTo>
                  <a:lnTo>
                    <a:pt x="309081" y="443026"/>
                  </a:lnTo>
                  <a:lnTo>
                    <a:pt x="355443" y="439914"/>
                  </a:lnTo>
                  <a:lnTo>
                    <a:pt x="399910" y="430828"/>
                  </a:lnTo>
                  <a:lnTo>
                    <a:pt x="442073" y="416182"/>
                  </a:lnTo>
                  <a:lnTo>
                    <a:pt x="481527" y="396385"/>
                  </a:lnTo>
                  <a:lnTo>
                    <a:pt x="517864" y="371841"/>
                  </a:lnTo>
                  <a:lnTo>
                    <a:pt x="550677" y="342960"/>
                  </a:lnTo>
                  <a:lnTo>
                    <a:pt x="579558" y="310147"/>
                  </a:lnTo>
                  <a:lnTo>
                    <a:pt x="604101" y="273810"/>
                  </a:lnTo>
                  <a:lnTo>
                    <a:pt x="617490" y="247129"/>
                  </a:lnTo>
                  <a:lnTo>
                    <a:pt x="591860" y="233927"/>
                  </a:lnTo>
                  <a:lnTo>
                    <a:pt x="547934" y="218637"/>
                  </a:lnTo>
                  <a:lnTo>
                    <a:pt x="499716" y="204803"/>
                  </a:lnTo>
                  <a:lnTo>
                    <a:pt x="448620" y="189484"/>
                  </a:lnTo>
                  <a:lnTo>
                    <a:pt x="405324" y="153139"/>
                  </a:lnTo>
                  <a:lnTo>
                    <a:pt x="388803" y="94564"/>
                  </a:lnTo>
                  <a:lnTo>
                    <a:pt x="380978" y="39692"/>
                  </a:lnTo>
                  <a:lnTo>
                    <a:pt x="380323" y="23017"/>
                  </a:lnTo>
                  <a:lnTo>
                    <a:pt x="380481" y="5903"/>
                  </a:lnTo>
                  <a:lnTo>
                    <a:pt x="380535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48961" y="1871636"/>
              <a:ext cx="299085" cy="94615"/>
            </a:xfrm>
            <a:custGeom>
              <a:avLst/>
              <a:gdLst/>
              <a:ahLst/>
              <a:cxnLst/>
              <a:rect l="l" t="t" r="r" b="b"/>
              <a:pathLst>
                <a:path w="299085" h="94614">
                  <a:moveTo>
                    <a:pt x="42875" y="83921"/>
                  </a:moveTo>
                  <a:lnTo>
                    <a:pt x="38658" y="66154"/>
                  </a:lnTo>
                  <a:lnTo>
                    <a:pt x="35204" y="47904"/>
                  </a:lnTo>
                  <a:lnTo>
                    <a:pt x="32918" y="29514"/>
                  </a:lnTo>
                  <a:lnTo>
                    <a:pt x="32169" y="11303"/>
                  </a:lnTo>
                  <a:lnTo>
                    <a:pt x="25666" y="5651"/>
                  </a:lnTo>
                  <a:lnTo>
                    <a:pt x="18567" y="1371"/>
                  </a:lnTo>
                  <a:lnTo>
                    <a:pt x="11277" y="0"/>
                  </a:lnTo>
                  <a:lnTo>
                    <a:pt x="4229" y="3048"/>
                  </a:lnTo>
                  <a:lnTo>
                    <a:pt x="177" y="9448"/>
                  </a:lnTo>
                  <a:lnTo>
                    <a:pt x="0" y="16852"/>
                  </a:lnTo>
                  <a:lnTo>
                    <a:pt x="2044" y="24269"/>
                  </a:lnTo>
                  <a:lnTo>
                    <a:pt x="4660" y="30683"/>
                  </a:lnTo>
                  <a:lnTo>
                    <a:pt x="12877" y="55854"/>
                  </a:lnTo>
                  <a:lnTo>
                    <a:pt x="17907" y="86271"/>
                  </a:lnTo>
                  <a:lnTo>
                    <a:pt x="22974" y="93014"/>
                  </a:lnTo>
                  <a:lnTo>
                    <a:pt x="28562" y="94221"/>
                  </a:lnTo>
                  <a:lnTo>
                    <a:pt x="33832" y="92367"/>
                  </a:lnTo>
                  <a:lnTo>
                    <a:pt x="38646" y="88569"/>
                  </a:lnTo>
                  <a:lnTo>
                    <a:pt x="42875" y="83921"/>
                  </a:lnTo>
                  <a:close/>
                </a:path>
                <a:path w="299085" h="94614">
                  <a:moveTo>
                    <a:pt x="298856" y="16852"/>
                  </a:moveTo>
                  <a:lnTo>
                    <a:pt x="298678" y="9448"/>
                  </a:lnTo>
                  <a:lnTo>
                    <a:pt x="294627" y="3048"/>
                  </a:lnTo>
                  <a:lnTo>
                    <a:pt x="287578" y="0"/>
                  </a:lnTo>
                  <a:lnTo>
                    <a:pt x="280289" y="1371"/>
                  </a:lnTo>
                  <a:lnTo>
                    <a:pt x="273189" y="5651"/>
                  </a:lnTo>
                  <a:lnTo>
                    <a:pt x="266687" y="11303"/>
                  </a:lnTo>
                  <a:lnTo>
                    <a:pt x="265950" y="29514"/>
                  </a:lnTo>
                  <a:lnTo>
                    <a:pt x="263652" y="47904"/>
                  </a:lnTo>
                  <a:lnTo>
                    <a:pt x="260197" y="66154"/>
                  </a:lnTo>
                  <a:lnTo>
                    <a:pt x="255981" y="83921"/>
                  </a:lnTo>
                  <a:lnTo>
                    <a:pt x="260210" y="88569"/>
                  </a:lnTo>
                  <a:lnTo>
                    <a:pt x="265023" y="92367"/>
                  </a:lnTo>
                  <a:lnTo>
                    <a:pt x="270294" y="94221"/>
                  </a:lnTo>
                  <a:lnTo>
                    <a:pt x="275882" y="93014"/>
                  </a:lnTo>
                  <a:lnTo>
                    <a:pt x="280949" y="86271"/>
                  </a:lnTo>
                  <a:lnTo>
                    <a:pt x="285978" y="55854"/>
                  </a:lnTo>
                  <a:lnTo>
                    <a:pt x="294195" y="30683"/>
                  </a:lnTo>
                  <a:lnTo>
                    <a:pt x="296811" y="24269"/>
                  </a:lnTo>
                  <a:lnTo>
                    <a:pt x="298856" y="16852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17719" y="1964754"/>
              <a:ext cx="159994" cy="13474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968958" y="1683214"/>
              <a:ext cx="259079" cy="403860"/>
            </a:xfrm>
            <a:custGeom>
              <a:avLst/>
              <a:gdLst/>
              <a:ahLst/>
              <a:cxnLst/>
              <a:rect l="l" t="t" r="r" b="b"/>
              <a:pathLst>
                <a:path w="259079" h="403860">
                  <a:moveTo>
                    <a:pt x="129444" y="0"/>
                  </a:moveTo>
                  <a:lnTo>
                    <a:pt x="88013" y="4578"/>
                  </a:lnTo>
                  <a:lnTo>
                    <a:pt x="51262" y="18349"/>
                  </a:lnTo>
                  <a:lnTo>
                    <a:pt x="10528" y="73490"/>
                  </a:lnTo>
                  <a:lnTo>
                    <a:pt x="4870" y="115765"/>
                  </a:lnTo>
                  <a:lnTo>
                    <a:pt x="0" y="189686"/>
                  </a:lnTo>
                  <a:lnTo>
                    <a:pt x="3822" y="228976"/>
                  </a:lnTo>
                  <a:lnTo>
                    <a:pt x="13071" y="281322"/>
                  </a:lnTo>
                  <a:lnTo>
                    <a:pt x="29757" y="328175"/>
                  </a:lnTo>
                  <a:lnTo>
                    <a:pt x="57081" y="364643"/>
                  </a:lnTo>
                  <a:lnTo>
                    <a:pt x="94284" y="397378"/>
                  </a:lnTo>
                  <a:lnTo>
                    <a:pt x="130062" y="403836"/>
                  </a:lnTo>
                  <a:lnTo>
                    <a:pt x="147689" y="402132"/>
                  </a:lnTo>
                  <a:lnTo>
                    <a:pt x="188272" y="380955"/>
                  </a:lnTo>
                  <a:lnTo>
                    <a:pt x="221335" y="339377"/>
                  </a:lnTo>
                  <a:lnTo>
                    <a:pt x="243513" y="291846"/>
                  </a:lnTo>
                  <a:lnTo>
                    <a:pt x="255269" y="227604"/>
                  </a:lnTo>
                  <a:lnTo>
                    <a:pt x="258895" y="188770"/>
                  </a:lnTo>
                  <a:lnTo>
                    <a:pt x="257959" y="152628"/>
                  </a:lnTo>
                  <a:lnTo>
                    <a:pt x="248322" y="73490"/>
                  </a:lnTo>
                  <a:lnTo>
                    <a:pt x="207617" y="18395"/>
                  </a:lnTo>
                  <a:lnTo>
                    <a:pt x="170873" y="4607"/>
                  </a:lnTo>
                  <a:lnTo>
                    <a:pt x="129444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69309" y="2104591"/>
              <a:ext cx="256807" cy="30319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961930" y="1664842"/>
              <a:ext cx="273050" cy="231140"/>
            </a:xfrm>
            <a:custGeom>
              <a:avLst/>
              <a:gdLst/>
              <a:ahLst/>
              <a:cxnLst/>
              <a:rect l="l" t="t" r="r" b="b"/>
              <a:pathLst>
                <a:path w="273050" h="231139">
                  <a:moveTo>
                    <a:pt x="138277" y="0"/>
                  </a:moveTo>
                  <a:lnTo>
                    <a:pt x="45326" y="30429"/>
                  </a:lnTo>
                  <a:lnTo>
                    <a:pt x="3454" y="81749"/>
                  </a:lnTo>
                  <a:lnTo>
                    <a:pt x="0" y="206756"/>
                  </a:lnTo>
                  <a:lnTo>
                    <a:pt x="1958" y="207638"/>
                  </a:lnTo>
                  <a:lnTo>
                    <a:pt x="6884" y="211108"/>
                  </a:lnTo>
                  <a:lnTo>
                    <a:pt x="13357" y="218403"/>
                  </a:lnTo>
                  <a:lnTo>
                    <a:pt x="20040" y="231025"/>
                  </a:lnTo>
                  <a:lnTo>
                    <a:pt x="18669" y="200798"/>
                  </a:lnTo>
                  <a:lnTo>
                    <a:pt x="19618" y="157802"/>
                  </a:lnTo>
                  <a:lnTo>
                    <a:pt x="24676" y="116413"/>
                  </a:lnTo>
                  <a:lnTo>
                    <a:pt x="35636" y="91008"/>
                  </a:lnTo>
                  <a:lnTo>
                    <a:pt x="47283" y="85049"/>
                  </a:lnTo>
                  <a:lnTo>
                    <a:pt x="60434" y="86598"/>
                  </a:lnTo>
                  <a:lnTo>
                    <a:pt x="79293" y="92704"/>
                  </a:lnTo>
                  <a:lnTo>
                    <a:pt x="108064" y="100418"/>
                  </a:lnTo>
                  <a:lnTo>
                    <a:pt x="123108" y="102819"/>
                  </a:lnTo>
                  <a:lnTo>
                    <a:pt x="138285" y="103619"/>
                  </a:lnTo>
                  <a:lnTo>
                    <a:pt x="153464" y="102819"/>
                  </a:lnTo>
                  <a:lnTo>
                    <a:pt x="168516" y="100418"/>
                  </a:lnTo>
                  <a:lnTo>
                    <a:pt x="197230" y="92708"/>
                  </a:lnTo>
                  <a:lnTo>
                    <a:pt x="216026" y="86607"/>
                  </a:lnTo>
                  <a:lnTo>
                    <a:pt x="229127" y="85059"/>
                  </a:lnTo>
                  <a:lnTo>
                    <a:pt x="240753" y="91008"/>
                  </a:lnTo>
                  <a:lnTo>
                    <a:pt x="251723" y="115672"/>
                  </a:lnTo>
                  <a:lnTo>
                    <a:pt x="256781" y="155433"/>
                  </a:lnTo>
                  <a:lnTo>
                    <a:pt x="257723" y="196801"/>
                  </a:lnTo>
                  <a:lnTo>
                    <a:pt x="256349" y="226288"/>
                  </a:lnTo>
                  <a:lnTo>
                    <a:pt x="257274" y="223263"/>
                  </a:lnTo>
                  <a:lnTo>
                    <a:pt x="260199" y="216595"/>
                  </a:lnTo>
                  <a:lnTo>
                    <a:pt x="265345" y="209893"/>
                  </a:lnTo>
                  <a:lnTo>
                    <a:pt x="272935" y="206768"/>
                  </a:lnTo>
                  <a:lnTo>
                    <a:pt x="272935" y="81749"/>
                  </a:lnTo>
                  <a:lnTo>
                    <a:pt x="231063" y="30429"/>
                  </a:lnTo>
                  <a:lnTo>
                    <a:pt x="138277" y="0"/>
                  </a:lnTo>
                  <a:close/>
                </a:path>
              </a:pathLst>
            </a:custGeom>
            <a:solidFill>
              <a:srgbClr val="84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77968" y="1729206"/>
              <a:ext cx="241300" cy="27940"/>
            </a:xfrm>
            <a:custGeom>
              <a:avLst/>
              <a:gdLst/>
              <a:ahLst/>
              <a:cxnLst/>
              <a:rect l="l" t="t" r="r" b="b"/>
              <a:pathLst>
                <a:path w="241300" h="27939">
                  <a:moveTo>
                    <a:pt x="49110" y="24244"/>
                  </a:moveTo>
                  <a:lnTo>
                    <a:pt x="29032" y="16713"/>
                  </a:lnTo>
                  <a:lnTo>
                    <a:pt x="17221" y="11684"/>
                  </a:lnTo>
                  <a:lnTo>
                    <a:pt x="9080" y="6870"/>
                  </a:lnTo>
                  <a:lnTo>
                    <a:pt x="0" y="0"/>
                  </a:lnTo>
                  <a:lnTo>
                    <a:pt x="6769" y="8940"/>
                  </a:lnTo>
                  <a:lnTo>
                    <a:pt x="11836" y="14795"/>
                  </a:lnTo>
                  <a:lnTo>
                    <a:pt x="17729" y="20142"/>
                  </a:lnTo>
                  <a:lnTo>
                    <a:pt x="26974" y="27571"/>
                  </a:lnTo>
                  <a:lnTo>
                    <a:pt x="49110" y="24244"/>
                  </a:lnTo>
                  <a:close/>
                </a:path>
                <a:path w="241300" h="27939">
                  <a:moveTo>
                    <a:pt x="240842" y="0"/>
                  </a:moveTo>
                  <a:lnTo>
                    <a:pt x="231762" y="6870"/>
                  </a:lnTo>
                  <a:lnTo>
                    <a:pt x="223621" y="11684"/>
                  </a:lnTo>
                  <a:lnTo>
                    <a:pt x="211810" y="16713"/>
                  </a:lnTo>
                  <a:lnTo>
                    <a:pt x="191731" y="24244"/>
                  </a:lnTo>
                  <a:lnTo>
                    <a:pt x="213868" y="27571"/>
                  </a:lnTo>
                  <a:lnTo>
                    <a:pt x="223113" y="20142"/>
                  </a:lnTo>
                  <a:lnTo>
                    <a:pt x="229006" y="14795"/>
                  </a:lnTo>
                  <a:lnTo>
                    <a:pt x="234073" y="8940"/>
                  </a:lnTo>
                  <a:lnTo>
                    <a:pt x="240842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61941" y="1863987"/>
              <a:ext cx="273050" cy="223520"/>
            </a:xfrm>
            <a:custGeom>
              <a:avLst/>
              <a:gdLst/>
              <a:ahLst/>
              <a:cxnLst/>
              <a:rect l="l" t="t" r="r" b="b"/>
              <a:pathLst>
                <a:path w="273050" h="223519">
                  <a:moveTo>
                    <a:pt x="18653" y="787"/>
                  </a:moveTo>
                  <a:lnTo>
                    <a:pt x="0" y="7620"/>
                  </a:lnTo>
                  <a:lnTo>
                    <a:pt x="11204" y="16911"/>
                  </a:lnTo>
                  <a:lnTo>
                    <a:pt x="16855" y="28897"/>
                  </a:lnTo>
                  <a:lnTo>
                    <a:pt x="18845" y="39252"/>
                  </a:lnTo>
                  <a:lnTo>
                    <a:pt x="19085" y="43662"/>
                  </a:lnTo>
                  <a:lnTo>
                    <a:pt x="18698" y="54956"/>
                  </a:lnTo>
                  <a:lnTo>
                    <a:pt x="18709" y="74453"/>
                  </a:lnTo>
                  <a:lnTo>
                    <a:pt x="18827" y="76902"/>
                  </a:lnTo>
                  <a:lnTo>
                    <a:pt x="19715" y="90744"/>
                  </a:lnTo>
                  <a:lnTo>
                    <a:pt x="19777" y="91709"/>
                  </a:lnTo>
                  <a:lnTo>
                    <a:pt x="19860" y="93014"/>
                  </a:lnTo>
                  <a:lnTo>
                    <a:pt x="30804" y="136256"/>
                  </a:lnTo>
                  <a:lnTo>
                    <a:pt x="64102" y="183871"/>
                  </a:lnTo>
                  <a:lnTo>
                    <a:pt x="101305" y="216598"/>
                  </a:lnTo>
                  <a:lnTo>
                    <a:pt x="137082" y="223061"/>
                  </a:lnTo>
                  <a:lnTo>
                    <a:pt x="154710" y="221354"/>
                  </a:lnTo>
                  <a:lnTo>
                    <a:pt x="195293" y="200185"/>
                  </a:lnTo>
                  <a:lnTo>
                    <a:pt x="222883" y="165675"/>
                  </a:lnTo>
                  <a:lnTo>
                    <a:pt x="109745" y="165675"/>
                  </a:lnTo>
                  <a:lnTo>
                    <a:pt x="99341" y="159599"/>
                  </a:lnTo>
                  <a:lnTo>
                    <a:pt x="91306" y="148977"/>
                  </a:lnTo>
                  <a:lnTo>
                    <a:pt x="91041" y="147397"/>
                  </a:lnTo>
                  <a:lnTo>
                    <a:pt x="90973" y="146989"/>
                  </a:lnTo>
                  <a:lnTo>
                    <a:pt x="58988" y="146989"/>
                  </a:lnTo>
                  <a:lnTo>
                    <a:pt x="52633" y="141083"/>
                  </a:lnTo>
                  <a:lnTo>
                    <a:pt x="51360" y="128154"/>
                  </a:lnTo>
                  <a:lnTo>
                    <a:pt x="51243" y="117792"/>
                  </a:lnTo>
                  <a:lnTo>
                    <a:pt x="51218" y="111401"/>
                  </a:lnTo>
                  <a:lnTo>
                    <a:pt x="48727" y="98844"/>
                  </a:lnTo>
                  <a:lnTo>
                    <a:pt x="42829" y="91709"/>
                  </a:lnTo>
                  <a:lnTo>
                    <a:pt x="36651" y="86391"/>
                  </a:lnTo>
                  <a:lnTo>
                    <a:pt x="30837" y="76902"/>
                  </a:lnTo>
                  <a:lnTo>
                    <a:pt x="26032" y="57251"/>
                  </a:lnTo>
                  <a:lnTo>
                    <a:pt x="24834" y="48228"/>
                  </a:lnTo>
                  <a:lnTo>
                    <a:pt x="18653" y="787"/>
                  </a:lnTo>
                  <a:close/>
                </a:path>
                <a:path w="273050" h="223519">
                  <a:moveTo>
                    <a:pt x="131543" y="144005"/>
                  </a:moveTo>
                  <a:lnTo>
                    <a:pt x="122298" y="160642"/>
                  </a:lnTo>
                  <a:lnTo>
                    <a:pt x="118843" y="163906"/>
                  </a:lnTo>
                  <a:lnTo>
                    <a:pt x="109745" y="165675"/>
                  </a:lnTo>
                  <a:lnTo>
                    <a:pt x="163166" y="165675"/>
                  </a:lnTo>
                  <a:lnTo>
                    <a:pt x="154073" y="163906"/>
                  </a:lnTo>
                  <a:lnTo>
                    <a:pt x="150593" y="160642"/>
                  </a:lnTo>
                  <a:lnTo>
                    <a:pt x="142048" y="144284"/>
                  </a:lnTo>
                  <a:lnTo>
                    <a:pt x="136446" y="144284"/>
                  </a:lnTo>
                  <a:lnTo>
                    <a:pt x="131543" y="144005"/>
                  </a:lnTo>
                  <a:close/>
                </a:path>
                <a:path w="273050" h="223519">
                  <a:moveTo>
                    <a:pt x="198534" y="113677"/>
                  </a:moveTo>
                  <a:lnTo>
                    <a:pt x="136446" y="113677"/>
                  </a:lnTo>
                  <a:lnTo>
                    <a:pt x="138528" y="117792"/>
                  </a:lnTo>
                  <a:lnTo>
                    <a:pt x="145234" y="120141"/>
                  </a:lnTo>
                  <a:lnTo>
                    <a:pt x="156067" y="121653"/>
                  </a:lnTo>
                  <a:lnTo>
                    <a:pt x="163313" y="122307"/>
                  </a:lnTo>
                  <a:lnTo>
                    <a:pt x="171663" y="123847"/>
                  </a:lnTo>
                  <a:lnTo>
                    <a:pt x="179099" y="128154"/>
                  </a:lnTo>
                  <a:lnTo>
                    <a:pt x="183601" y="137109"/>
                  </a:lnTo>
                  <a:lnTo>
                    <a:pt x="181609" y="148977"/>
                  </a:lnTo>
                  <a:lnTo>
                    <a:pt x="173571" y="159599"/>
                  </a:lnTo>
                  <a:lnTo>
                    <a:pt x="163166" y="165675"/>
                  </a:lnTo>
                  <a:lnTo>
                    <a:pt x="222883" y="165675"/>
                  </a:lnTo>
                  <a:lnTo>
                    <a:pt x="228356" y="158597"/>
                  </a:lnTo>
                  <a:lnTo>
                    <a:pt x="236326" y="146989"/>
                  </a:lnTo>
                  <a:lnTo>
                    <a:pt x="213903" y="146989"/>
                  </a:lnTo>
                  <a:lnTo>
                    <a:pt x="206840" y="139647"/>
                  </a:lnTo>
                  <a:lnTo>
                    <a:pt x="203711" y="122731"/>
                  </a:lnTo>
                  <a:lnTo>
                    <a:pt x="198534" y="113677"/>
                  </a:lnTo>
                  <a:close/>
                </a:path>
                <a:path w="273050" h="223519">
                  <a:moveTo>
                    <a:pt x="115518" y="92644"/>
                  </a:moveTo>
                  <a:lnTo>
                    <a:pt x="108696" y="93014"/>
                  </a:lnTo>
                  <a:lnTo>
                    <a:pt x="79657" y="104450"/>
                  </a:lnTo>
                  <a:lnTo>
                    <a:pt x="69198" y="122731"/>
                  </a:lnTo>
                  <a:lnTo>
                    <a:pt x="66060" y="139647"/>
                  </a:lnTo>
                  <a:lnTo>
                    <a:pt x="58988" y="146989"/>
                  </a:lnTo>
                  <a:lnTo>
                    <a:pt x="90973" y="146989"/>
                  </a:lnTo>
                  <a:lnTo>
                    <a:pt x="89316" y="137109"/>
                  </a:lnTo>
                  <a:lnTo>
                    <a:pt x="93816" y="128154"/>
                  </a:lnTo>
                  <a:lnTo>
                    <a:pt x="101249" y="123847"/>
                  </a:lnTo>
                  <a:lnTo>
                    <a:pt x="109599" y="122307"/>
                  </a:lnTo>
                  <a:lnTo>
                    <a:pt x="116850" y="121653"/>
                  </a:lnTo>
                  <a:lnTo>
                    <a:pt x="127683" y="120141"/>
                  </a:lnTo>
                  <a:lnTo>
                    <a:pt x="134388" y="117792"/>
                  </a:lnTo>
                  <a:lnTo>
                    <a:pt x="136446" y="113677"/>
                  </a:lnTo>
                  <a:lnTo>
                    <a:pt x="198534" y="113677"/>
                  </a:lnTo>
                  <a:lnTo>
                    <a:pt x="193258" y="104450"/>
                  </a:lnTo>
                  <a:lnTo>
                    <a:pt x="167284" y="94221"/>
                  </a:lnTo>
                  <a:lnTo>
                    <a:pt x="136446" y="94221"/>
                  </a:lnTo>
                  <a:lnTo>
                    <a:pt x="122895" y="93014"/>
                  </a:lnTo>
                  <a:lnTo>
                    <a:pt x="123196" y="93014"/>
                  </a:lnTo>
                  <a:lnTo>
                    <a:pt x="115518" y="92644"/>
                  </a:lnTo>
                  <a:close/>
                </a:path>
                <a:path w="273050" h="223519">
                  <a:moveTo>
                    <a:pt x="257680" y="0"/>
                  </a:moveTo>
                  <a:lnTo>
                    <a:pt x="248602" y="47796"/>
                  </a:lnTo>
                  <a:lnTo>
                    <a:pt x="247268" y="54956"/>
                  </a:lnTo>
                  <a:lnTo>
                    <a:pt x="246885" y="57251"/>
                  </a:lnTo>
                  <a:lnTo>
                    <a:pt x="242080" y="76902"/>
                  </a:lnTo>
                  <a:lnTo>
                    <a:pt x="236266" y="86391"/>
                  </a:lnTo>
                  <a:lnTo>
                    <a:pt x="230088" y="91709"/>
                  </a:lnTo>
                  <a:lnTo>
                    <a:pt x="224190" y="98844"/>
                  </a:lnTo>
                  <a:lnTo>
                    <a:pt x="221697" y="111401"/>
                  </a:lnTo>
                  <a:lnTo>
                    <a:pt x="221669" y="117792"/>
                  </a:lnTo>
                  <a:lnTo>
                    <a:pt x="221548" y="128154"/>
                  </a:lnTo>
                  <a:lnTo>
                    <a:pt x="220268" y="141083"/>
                  </a:lnTo>
                  <a:lnTo>
                    <a:pt x="213903" y="146989"/>
                  </a:lnTo>
                  <a:lnTo>
                    <a:pt x="236326" y="146989"/>
                  </a:lnTo>
                  <a:lnTo>
                    <a:pt x="251457" y="107061"/>
                  </a:lnTo>
                  <a:lnTo>
                    <a:pt x="255250" y="75126"/>
                  </a:lnTo>
                  <a:lnTo>
                    <a:pt x="255311" y="74453"/>
                  </a:lnTo>
                  <a:lnTo>
                    <a:pt x="256111" y="59315"/>
                  </a:lnTo>
                  <a:lnTo>
                    <a:pt x="256380" y="48228"/>
                  </a:lnTo>
                  <a:lnTo>
                    <a:pt x="256423" y="46456"/>
                  </a:lnTo>
                  <a:lnTo>
                    <a:pt x="257395" y="35219"/>
                  </a:lnTo>
                  <a:lnTo>
                    <a:pt x="259961" y="22733"/>
                  </a:lnTo>
                  <a:lnTo>
                    <a:pt x="264883" y="12398"/>
                  </a:lnTo>
                  <a:lnTo>
                    <a:pt x="272920" y="7620"/>
                  </a:lnTo>
                  <a:lnTo>
                    <a:pt x="257680" y="0"/>
                  </a:lnTo>
                  <a:close/>
                </a:path>
                <a:path w="273050" h="223519">
                  <a:moveTo>
                    <a:pt x="141373" y="144005"/>
                  </a:moveTo>
                  <a:lnTo>
                    <a:pt x="136446" y="144284"/>
                  </a:lnTo>
                  <a:lnTo>
                    <a:pt x="142048" y="144284"/>
                  </a:lnTo>
                  <a:lnTo>
                    <a:pt x="141373" y="144005"/>
                  </a:lnTo>
                  <a:close/>
                </a:path>
                <a:path w="273050" h="223519">
                  <a:moveTo>
                    <a:pt x="157398" y="92644"/>
                  </a:moveTo>
                  <a:lnTo>
                    <a:pt x="149717" y="93014"/>
                  </a:lnTo>
                  <a:lnTo>
                    <a:pt x="150019" y="93014"/>
                  </a:lnTo>
                  <a:lnTo>
                    <a:pt x="136446" y="94221"/>
                  </a:lnTo>
                  <a:lnTo>
                    <a:pt x="167284" y="94221"/>
                  </a:lnTo>
                  <a:lnTo>
                    <a:pt x="164221" y="93014"/>
                  </a:lnTo>
                  <a:lnTo>
                    <a:pt x="157398" y="92644"/>
                  </a:lnTo>
                  <a:close/>
                </a:path>
              </a:pathLst>
            </a:custGeom>
            <a:solidFill>
              <a:srgbClr val="84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69371" y="5118943"/>
            <a:ext cx="2443002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«Друг,</a:t>
            </a:r>
            <a:r>
              <a:rPr sz="1300" b="1" spc="1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родственник»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569370" y="5640381"/>
            <a:ext cx="3285521" cy="6565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</a:t>
            </a:r>
            <a:r>
              <a:rPr sz="1500"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</a:t>
            </a:r>
            <a:r>
              <a:rPr sz="15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sz="15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15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5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ДТП</a:t>
            </a:r>
            <a:r>
              <a:rPr sz="1500" b="1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сбил</a:t>
            </a:r>
            <a:r>
              <a:rPr sz="1500" b="1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человека.</a:t>
            </a:r>
            <a:r>
              <a:rPr sz="150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500" b="1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2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</a:t>
            </a:r>
            <a:r>
              <a:rPr sz="15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помочь</a:t>
            </a:r>
            <a:r>
              <a:rPr lang="ru-RU" sz="1500" b="1" spc="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избежать</a:t>
            </a:r>
            <a:r>
              <a:rPr sz="1500" b="1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наказания</a:t>
            </a:r>
            <a:endParaRPr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32585" y="3280923"/>
            <a:ext cx="3126829" cy="45140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500"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карте</a:t>
            </a:r>
            <a:r>
              <a:rPr sz="15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зафиксирована </a:t>
            </a: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подозрительная</a:t>
            </a:r>
            <a:r>
              <a:rPr sz="1500" b="1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</a:t>
            </a:r>
            <a:endParaRPr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569377" y="2691550"/>
            <a:ext cx="147193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«Работник банка»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304948" y="2471840"/>
            <a:ext cx="3483610" cy="1501775"/>
          </a:xfrm>
          <a:custGeom>
            <a:avLst/>
            <a:gdLst/>
            <a:ahLst/>
            <a:cxnLst/>
            <a:rect l="l" t="t" r="r" b="b"/>
            <a:pathLst>
              <a:path w="3483609" h="1501775">
                <a:moveTo>
                  <a:pt x="500811" y="0"/>
                </a:moveTo>
                <a:lnTo>
                  <a:pt x="461086" y="68821"/>
                </a:lnTo>
                <a:lnTo>
                  <a:pt x="212432" y="68821"/>
                </a:lnTo>
                <a:lnTo>
                  <a:pt x="163724" y="74431"/>
                </a:lnTo>
                <a:lnTo>
                  <a:pt x="119010" y="90413"/>
                </a:lnTo>
                <a:lnTo>
                  <a:pt x="79567" y="115490"/>
                </a:lnTo>
                <a:lnTo>
                  <a:pt x="46669" y="148388"/>
                </a:lnTo>
                <a:lnTo>
                  <a:pt x="21592" y="187831"/>
                </a:lnTo>
                <a:lnTo>
                  <a:pt x="5610" y="232545"/>
                </a:lnTo>
                <a:lnTo>
                  <a:pt x="0" y="281254"/>
                </a:lnTo>
                <a:lnTo>
                  <a:pt x="0" y="1289329"/>
                </a:lnTo>
                <a:lnTo>
                  <a:pt x="5610" y="1338038"/>
                </a:lnTo>
                <a:lnTo>
                  <a:pt x="21592" y="1382751"/>
                </a:lnTo>
                <a:lnTo>
                  <a:pt x="46669" y="1422194"/>
                </a:lnTo>
                <a:lnTo>
                  <a:pt x="79567" y="1455092"/>
                </a:lnTo>
                <a:lnTo>
                  <a:pt x="119010" y="1480170"/>
                </a:lnTo>
                <a:lnTo>
                  <a:pt x="163724" y="1496151"/>
                </a:lnTo>
                <a:lnTo>
                  <a:pt x="212432" y="1501762"/>
                </a:lnTo>
                <a:lnTo>
                  <a:pt x="3271113" y="1501762"/>
                </a:lnTo>
                <a:lnTo>
                  <a:pt x="3319822" y="1496151"/>
                </a:lnTo>
                <a:lnTo>
                  <a:pt x="3364535" y="1480170"/>
                </a:lnTo>
                <a:lnTo>
                  <a:pt x="3403979" y="1455092"/>
                </a:lnTo>
                <a:lnTo>
                  <a:pt x="3436877" y="1422194"/>
                </a:lnTo>
                <a:lnTo>
                  <a:pt x="3461954" y="1382751"/>
                </a:lnTo>
                <a:lnTo>
                  <a:pt x="3477935" y="1338038"/>
                </a:lnTo>
                <a:lnTo>
                  <a:pt x="3483546" y="1289329"/>
                </a:lnTo>
                <a:lnTo>
                  <a:pt x="3483546" y="281254"/>
                </a:lnTo>
                <a:lnTo>
                  <a:pt x="3477935" y="232545"/>
                </a:lnTo>
                <a:lnTo>
                  <a:pt x="3461954" y="187831"/>
                </a:lnTo>
                <a:lnTo>
                  <a:pt x="3436877" y="148388"/>
                </a:lnTo>
                <a:lnTo>
                  <a:pt x="3403979" y="115490"/>
                </a:lnTo>
                <a:lnTo>
                  <a:pt x="3364535" y="90413"/>
                </a:lnTo>
                <a:lnTo>
                  <a:pt x="3319822" y="74431"/>
                </a:lnTo>
                <a:lnTo>
                  <a:pt x="3271113" y="68821"/>
                </a:lnTo>
                <a:lnTo>
                  <a:pt x="540550" y="68821"/>
                </a:lnTo>
                <a:lnTo>
                  <a:pt x="500811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304948" y="4229049"/>
            <a:ext cx="3483610" cy="2196465"/>
          </a:xfrm>
          <a:custGeom>
            <a:avLst/>
            <a:gdLst/>
            <a:ahLst/>
            <a:cxnLst/>
            <a:rect l="l" t="t" r="r" b="b"/>
            <a:pathLst>
              <a:path w="3483609" h="2196465">
                <a:moveTo>
                  <a:pt x="3165221" y="341668"/>
                </a:moveTo>
                <a:lnTo>
                  <a:pt x="3162109" y="295313"/>
                </a:lnTo>
                <a:lnTo>
                  <a:pt x="3153016" y="250850"/>
                </a:lnTo>
                <a:lnTo>
                  <a:pt x="3138373" y="208686"/>
                </a:lnTo>
                <a:lnTo>
                  <a:pt x="3118574" y="169227"/>
                </a:lnTo>
                <a:lnTo>
                  <a:pt x="3094037" y="132892"/>
                </a:lnTo>
                <a:lnTo>
                  <a:pt x="3065145" y="100076"/>
                </a:lnTo>
                <a:lnTo>
                  <a:pt x="3032341" y="71196"/>
                </a:lnTo>
                <a:lnTo>
                  <a:pt x="2996006" y="46659"/>
                </a:lnTo>
                <a:lnTo>
                  <a:pt x="2956547" y="26860"/>
                </a:lnTo>
                <a:lnTo>
                  <a:pt x="2914383" y="12217"/>
                </a:lnTo>
                <a:lnTo>
                  <a:pt x="2869920" y="3124"/>
                </a:lnTo>
                <a:lnTo>
                  <a:pt x="2823553" y="0"/>
                </a:lnTo>
                <a:lnTo>
                  <a:pt x="2777198" y="3124"/>
                </a:lnTo>
                <a:lnTo>
                  <a:pt x="2732722" y="12217"/>
                </a:lnTo>
                <a:lnTo>
                  <a:pt x="2690571" y="26860"/>
                </a:lnTo>
                <a:lnTo>
                  <a:pt x="2651112" y="46659"/>
                </a:lnTo>
                <a:lnTo>
                  <a:pt x="2614777" y="71196"/>
                </a:lnTo>
                <a:lnTo>
                  <a:pt x="2581960" y="100076"/>
                </a:lnTo>
                <a:lnTo>
                  <a:pt x="2553081" y="132892"/>
                </a:lnTo>
                <a:lnTo>
                  <a:pt x="2528544" y="169227"/>
                </a:lnTo>
                <a:lnTo>
                  <a:pt x="2508745" y="208686"/>
                </a:lnTo>
                <a:lnTo>
                  <a:pt x="2494102" y="250850"/>
                </a:lnTo>
                <a:lnTo>
                  <a:pt x="2485021" y="295313"/>
                </a:lnTo>
                <a:lnTo>
                  <a:pt x="2481897" y="341668"/>
                </a:lnTo>
                <a:lnTo>
                  <a:pt x="2485021" y="388035"/>
                </a:lnTo>
                <a:lnTo>
                  <a:pt x="2494102" y="432498"/>
                </a:lnTo>
                <a:lnTo>
                  <a:pt x="2508745" y="474662"/>
                </a:lnTo>
                <a:lnTo>
                  <a:pt x="2528544" y="514121"/>
                </a:lnTo>
                <a:lnTo>
                  <a:pt x="2553081" y="550456"/>
                </a:lnTo>
                <a:lnTo>
                  <a:pt x="2581960" y="583272"/>
                </a:lnTo>
                <a:lnTo>
                  <a:pt x="2614777" y="612152"/>
                </a:lnTo>
                <a:lnTo>
                  <a:pt x="2651112" y="636689"/>
                </a:lnTo>
                <a:lnTo>
                  <a:pt x="2690571" y="656488"/>
                </a:lnTo>
                <a:lnTo>
                  <a:pt x="2732722" y="671131"/>
                </a:lnTo>
                <a:lnTo>
                  <a:pt x="2777198" y="680224"/>
                </a:lnTo>
                <a:lnTo>
                  <a:pt x="2823553" y="683336"/>
                </a:lnTo>
                <a:lnTo>
                  <a:pt x="2869920" y="680224"/>
                </a:lnTo>
                <a:lnTo>
                  <a:pt x="2914383" y="671131"/>
                </a:lnTo>
                <a:lnTo>
                  <a:pt x="2956547" y="656488"/>
                </a:lnTo>
                <a:lnTo>
                  <a:pt x="2996006" y="636689"/>
                </a:lnTo>
                <a:lnTo>
                  <a:pt x="3032341" y="612152"/>
                </a:lnTo>
                <a:lnTo>
                  <a:pt x="3065145" y="583272"/>
                </a:lnTo>
                <a:lnTo>
                  <a:pt x="3094037" y="550456"/>
                </a:lnTo>
                <a:lnTo>
                  <a:pt x="3118574" y="514121"/>
                </a:lnTo>
                <a:lnTo>
                  <a:pt x="3138373" y="474662"/>
                </a:lnTo>
                <a:lnTo>
                  <a:pt x="3153016" y="432498"/>
                </a:lnTo>
                <a:lnTo>
                  <a:pt x="3162109" y="388035"/>
                </a:lnTo>
                <a:lnTo>
                  <a:pt x="3165221" y="341668"/>
                </a:lnTo>
                <a:close/>
              </a:path>
              <a:path w="3483609" h="2196465">
                <a:moveTo>
                  <a:pt x="3483546" y="975944"/>
                </a:moveTo>
                <a:lnTo>
                  <a:pt x="3477933" y="927239"/>
                </a:lnTo>
                <a:lnTo>
                  <a:pt x="3461956" y="882523"/>
                </a:lnTo>
                <a:lnTo>
                  <a:pt x="3436874" y="843076"/>
                </a:lnTo>
                <a:lnTo>
                  <a:pt x="3403981" y="810183"/>
                </a:lnTo>
                <a:lnTo>
                  <a:pt x="3364534" y="785101"/>
                </a:lnTo>
                <a:lnTo>
                  <a:pt x="3319818" y="769124"/>
                </a:lnTo>
                <a:lnTo>
                  <a:pt x="3271113" y="763511"/>
                </a:lnTo>
                <a:lnTo>
                  <a:pt x="2534869" y="763511"/>
                </a:lnTo>
                <a:lnTo>
                  <a:pt x="2481897" y="671753"/>
                </a:lnTo>
                <a:lnTo>
                  <a:pt x="2428913" y="763511"/>
                </a:lnTo>
                <a:lnTo>
                  <a:pt x="212432" y="763511"/>
                </a:lnTo>
                <a:lnTo>
                  <a:pt x="163728" y="769124"/>
                </a:lnTo>
                <a:lnTo>
                  <a:pt x="119011" y="785101"/>
                </a:lnTo>
                <a:lnTo>
                  <a:pt x="79565" y="810183"/>
                </a:lnTo>
                <a:lnTo>
                  <a:pt x="46672" y="843076"/>
                </a:lnTo>
                <a:lnTo>
                  <a:pt x="21590" y="882523"/>
                </a:lnTo>
                <a:lnTo>
                  <a:pt x="5613" y="927239"/>
                </a:lnTo>
                <a:lnTo>
                  <a:pt x="0" y="975944"/>
                </a:lnTo>
                <a:lnTo>
                  <a:pt x="0" y="1984019"/>
                </a:lnTo>
                <a:lnTo>
                  <a:pt x="5613" y="2032723"/>
                </a:lnTo>
                <a:lnTo>
                  <a:pt x="21590" y="2077440"/>
                </a:lnTo>
                <a:lnTo>
                  <a:pt x="46672" y="2116886"/>
                </a:lnTo>
                <a:lnTo>
                  <a:pt x="79565" y="2149779"/>
                </a:lnTo>
                <a:lnTo>
                  <a:pt x="119011" y="2174862"/>
                </a:lnTo>
                <a:lnTo>
                  <a:pt x="163728" y="2190839"/>
                </a:lnTo>
                <a:lnTo>
                  <a:pt x="212432" y="2196452"/>
                </a:lnTo>
                <a:lnTo>
                  <a:pt x="3271113" y="2196452"/>
                </a:lnTo>
                <a:lnTo>
                  <a:pt x="3319818" y="2190839"/>
                </a:lnTo>
                <a:lnTo>
                  <a:pt x="3364534" y="2174862"/>
                </a:lnTo>
                <a:lnTo>
                  <a:pt x="3403981" y="2149779"/>
                </a:lnTo>
                <a:lnTo>
                  <a:pt x="3436874" y="2116886"/>
                </a:lnTo>
                <a:lnTo>
                  <a:pt x="3461956" y="2077440"/>
                </a:lnTo>
                <a:lnTo>
                  <a:pt x="3477933" y="2032723"/>
                </a:lnTo>
                <a:lnTo>
                  <a:pt x="3483546" y="1984019"/>
                </a:lnTo>
                <a:lnTo>
                  <a:pt x="3483546" y="975944"/>
                </a:lnTo>
                <a:close/>
              </a:path>
            </a:pathLst>
          </a:custGeom>
          <a:solidFill>
            <a:srgbClr val="808184">
              <a:alpha val="7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447328" y="5041428"/>
            <a:ext cx="3404489" cy="3949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«Представитель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правоохранительных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органов</a:t>
            </a:r>
            <a:r>
              <a:rPr sz="13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(МВД,</a:t>
            </a:r>
            <a:r>
              <a:rPr sz="130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ФСБ,</a:t>
            </a:r>
            <a:r>
              <a:rPr sz="130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</a:t>
            </a:r>
            <a:r>
              <a:rPr sz="130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РФ)»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447327" y="5699351"/>
            <a:ext cx="3354557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Беспокоит</a:t>
            </a:r>
            <a:r>
              <a:rPr sz="1500"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следователь</a:t>
            </a:r>
            <a:r>
              <a:rPr sz="1500"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МВД.</a:t>
            </a:r>
            <a:endParaRPr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68300">
              <a:lnSpc>
                <a:spcPts val="1600"/>
              </a:lnSpc>
              <a:spcBef>
                <a:spcPts val="120"/>
              </a:spcBef>
            </a:pPr>
            <a:r>
              <a:rPr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</a:t>
            </a:r>
            <a:r>
              <a:rPr sz="15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являетесь</a:t>
            </a:r>
            <a:r>
              <a:rPr sz="15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свидетелем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5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уголовному</a:t>
            </a:r>
            <a:r>
              <a:rPr sz="150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делу</a:t>
            </a:r>
            <a:endParaRPr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74680" y="2632057"/>
            <a:ext cx="3504448" cy="1164421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1323340">
              <a:lnSpc>
                <a:spcPts val="1400"/>
              </a:lnSpc>
              <a:spcBef>
                <a:spcPts val="280"/>
              </a:spcBef>
            </a:pPr>
            <a:r>
              <a:rPr sz="13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«Сотрудник</a:t>
            </a:r>
            <a:r>
              <a:rPr sz="130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Центробанка </a:t>
            </a:r>
            <a:r>
              <a:rPr sz="1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(Банка</a:t>
            </a:r>
            <a:r>
              <a:rPr sz="130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России)»</a:t>
            </a:r>
            <a:endParaRPr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600"/>
              </a:lnSpc>
              <a:spcBef>
                <a:spcPts val="1175"/>
              </a:spcBef>
            </a:pP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4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сохранности</a:t>
            </a:r>
            <a:r>
              <a:rPr sz="14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r>
              <a:rPr sz="14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</a:t>
            </a:r>
            <a:r>
              <a:rPr sz="1450" b="1" spc="-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перевести</a:t>
            </a:r>
            <a:r>
              <a:rPr sz="1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«безопасный» </a:t>
            </a:r>
            <a:r>
              <a:rPr sz="14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(«специальный») счет</a:t>
            </a:r>
            <a:r>
              <a:rPr sz="145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Центробанке</a:t>
            </a:r>
            <a:endParaRPr sz="1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896160" y="4120650"/>
            <a:ext cx="629964" cy="791974"/>
            <a:chOff x="6970979" y="4158279"/>
            <a:chExt cx="608965" cy="754380"/>
          </a:xfrm>
        </p:grpSpPr>
        <p:sp>
          <p:nvSpPr>
            <p:cNvPr id="57" name="object 57"/>
            <p:cNvSpPr/>
            <p:nvPr/>
          </p:nvSpPr>
          <p:spPr>
            <a:xfrm>
              <a:off x="7112901" y="4158279"/>
              <a:ext cx="324485" cy="257810"/>
            </a:xfrm>
            <a:custGeom>
              <a:avLst/>
              <a:gdLst/>
              <a:ahLst/>
              <a:cxnLst/>
              <a:rect l="l" t="t" r="r" b="b"/>
              <a:pathLst>
                <a:path w="324484" h="257810">
                  <a:moveTo>
                    <a:pt x="181811" y="0"/>
                  </a:moveTo>
                  <a:lnTo>
                    <a:pt x="141799" y="4038"/>
                  </a:lnTo>
                  <a:lnTo>
                    <a:pt x="87744" y="10294"/>
                  </a:lnTo>
                  <a:lnTo>
                    <a:pt x="46223" y="37587"/>
                  </a:lnTo>
                  <a:lnTo>
                    <a:pt x="47117" y="67698"/>
                  </a:lnTo>
                  <a:lnTo>
                    <a:pt x="32977" y="72458"/>
                  </a:lnTo>
                  <a:lnTo>
                    <a:pt x="18257" y="82499"/>
                  </a:lnTo>
                  <a:lnTo>
                    <a:pt x="6188" y="95375"/>
                  </a:lnTo>
                  <a:lnTo>
                    <a:pt x="0" y="108643"/>
                  </a:lnTo>
                  <a:lnTo>
                    <a:pt x="1436" y="129871"/>
                  </a:lnTo>
                  <a:lnTo>
                    <a:pt x="8902" y="157545"/>
                  </a:lnTo>
                  <a:lnTo>
                    <a:pt x="17473" y="193943"/>
                  </a:lnTo>
                  <a:lnTo>
                    <a:pt x="22225" y="241346"/>
                  </a:lnTo>
                  <a:lnTo>
                    <a:pt x="77103" y="249135"/>
                  </a:lnTo>
                  <a:lnTo>
                    <a:pt x="132528" y="254312"/>
                  </a:lnTo>
                  <a:lnTo>
                    <a:pt x="188228" y="257023"/>
                  </a:lnTo>
                  <a:lnTo>
                    <a:pt x="243931" y="257415"/>
                  </a:lnTo>
                  <a:lnTo>
                    <a:pt x="299364" y="255633"/>
                  </a:lnTo>
                  <a:lnTo>
                    <a:pt x="300724" y="224551"/>
                  </a:lnTo>
                  <a:lnTo>
                    <a:pt x="310505" y="191523"/>
                  </a:lnTo>
                  <a:lnTo>
                    <a:pt x="320881" y="158410"/>
                  </a:lnTo>
                  <a:lnTo>
                    <a:pt x="324027" y="127071"/>
                  </a:lnTo>
                  <a:lnTo>
                    <a:pt x="314039" y="98189"/>
                  </a:lnTo>
                  <a:lnTo>
                    <a:pt x="292619" y="63122"/>
                  </a:lnTo>
                  <a:lnTo>
                    <a:pt x="265500" y="30543"/>
                  </a:lnTo>
                  <a:lnTo>
                    <a:pt x="238417" y="9126"/>
                  </a:lnTo>
                  <a:lnTo>
                    <a:pt x="212458" y="816"/>
                  </a:lnTo>
                  <a:lnTo>
                    <a:pt x="181811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970979" y="4479871"/>
              <a:ext cx="608965" cy="308610"/>
            </a:xfrm>
            <a:custGeom>
              <a:avLst/>
              <a:gdLst/>
              <a:ahLst/>
              <a:cxnLst/>
              <a:rect l="l" t="t" r="r" b="b"/>
              <a:pathLst>
                <a:path w="608965" h="308610">
                  <a:moveTo>
                    <a:pt x="375316" y="0"/>
                  </a:moveTo>
                  <a:lnTo>
                    <a:pt x="233431" y="0"/>
                  </a:lnTo>
                  <a:lnTo>
                    <a:pt x="233415" y="5729"/>
                  </a:lnTo>
                  <a:lnTo>
                    <a:pt x="232939" y="21488"/>
                  </a:lnTo>
                  <a:lnTo>
                    <a:pt x="228047" y="74523"/>
                  </a:lnTo>
                  <a:lnTo>
                    <a:pt x="220583" y="116780"/>
                  </a:lnTo>
                  <a:lnTo>
                    <a:pt x="194242" y="168620"/>
                  </a:lnTo>
                  <a:lnTo>
                    <a:pt x="117764" y="198777"/>
                  </a:lnTo>
                  <a:lnTo>
                    <a:pt x="70966" y="212205"/>
                  </a:lnTo>
                  <a:lnTo>
                    <a:pt x="28331" y="227045"/>
                  </a:lnTo>
                  <a:lnTo>
                    <a:pt x="0" y="241640"/>
                  </a:lnTo>
                  <a:lnTo>
                    <a:pt x="11477" y="264512"/>
                  </a:lnTo>
                  <a:lnTo>
                    <a:pt x="35845" y="300587"/>
                  </a:lnTo>
                  <a:lnTo>
                    <a:pt x="42896" y="308597"/>
                  </a:lnTo>
                  <a:lnTo>
                    <a:pt x="565856" y="308597"/>
                  </a:lnTo>
                  <a:lnTo>
                    <a:pt x="572907" y="300587"/>
                  </a:lnTo>
                  <a:lnTo>
                    <a:pt x="597273" y="264512"/>
                  </a:lnTo>
                  <a:lnTo>
                    <a:pt x="608750" y="241640"/>
                  </a:lnTo>
                  <a:lnTo>
                    <a:pt x="580416" y="227045"/>
                  </a:lnTo>
                  <a:lnTo>
                    <a:pt x="537781" y="212205"/>
                  </a:lnTo>
                  <a:lnTo>
                    <a:pt x="490983" y="198777"/>
                  </a:lnTo>
                  <a:lnTo>
                    <a:pt x="441394" y="183908"/>
                  </a:lnTo>
                  <a:lnTo>
                    <a:pt x="399371" y="148631"/>
                  </a:lnTo>
                  <a:lnTo>
                    <a:pt x="383342" y="91770"/>
                  </a:lnTo>
                  <a:lnTo>
                    <a:pt x="375752" y="38527"/>
                  </a:lnTo>
                  <a:lnTo>
                    <a:pt x="375114" y="22341"/>
                  </a:lnTo>
                  <a:lnTo>
                    <a:pt x="375264" y="5729"/>
                  </a:lnTo>
                  <a:lnTo>
                    <a:pt x="375316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127138" y="4389488"/>
              <a:ext cx="294005" cy="92075"/>
            </a:xfrm>
            <a:custGeom>
              <a:avLst/>
              <a:gdLst/>
              <a:ahLst/>
              <a:cxnLst/>
              <a:rect l="l" t="t" r="r" b="b"/>
              <a:pathLst>
                <a:path w="294004" h="92075">
                  <a:moveTo>
                    <a:pt x="41605" y="81457"/>
                  </a:moveTo>
                  <a:lnTo>
                    <a:pt x="37515" y="64198"/>
                  </a:lnTo>
                  <a:lnTo>
                    <a:pt x="34175" y="46494"/>
                  </a:lnTo>
                  <a:lnTo>
                    <a:pt x="31953" y="28638"/>
                  </a:lnTo>
                  <a:lnTo>
                    <a:pt x="31216" y="10972"/>
                  </a:lnTo>
                  <a:lnTo>
                    <a:pt x="24917" y="5486"/>
                  </a:lnTo>
                  <a:lnTo>
                    <a:pt x="18021" y="1333"/>
                  </a:lnTo>
                  <a:lnTo>
                    <a:pt x="10947" y="0"/>
                  </a:lnTo>
                  <a:lnTo>
                    <a:pt x="4089" y="2959"/>
                  </a:lnTo>
                  <a:lnTo>
                    <a:pt x="165" y="9169"/>
                  </a:lnTo>
                  <a:lnTo>
                    <a:pt x="0" y="16357"/>
                  </a:lnTo>
                  <a:lnTo>
                    <a:pt x="1981" y="23558"/>
                  </a:lnTo>
                  <a:lnTo>
                    <a:pt x="4508" y="29781"/>
                  </a:lnTo>
                  <a:lnTo>
                    <a:pt x="12496" y="54216"/>
                  </a:lnTo>
                  <a:lnTo>
                    <a:pt x="17386" y="83731"/>
                  </a:lnTo>
                  <a:lnTo>
                    <a:pt x="22288" y="90284"/>
                  </a:lnTo>
                  <a:lnTo>
                    <a:pt x="27724" y="91452"/>
                  </a:lnTo>
                  <a:lnTo>
                    <a:pt x="32829" y="89649"/>
                  </a:lnTo>
                  <a:lnTo>
                    <a:pt x="37503" y="85966"/>
                  </a:lnTo>
                  <a:lnTo>
                    <a:pt x="41605" y="81457"/>
                  </a:lnTo>
                  <a:close/>
                </a:path>
                <a:path w="294004" h="92075">
                  <a:moveTo>
                    <a:pt x="293712" y="16357"/>
                  </a:moveTo>
                  <a:lnTo>
                    <a:pt x="293535" y="9169"/>
                  </a:lnTo>
                  <a:lnTo>
                    <a:pt x="289610" y="2959"/>
                  </a:lnTo>
                  <a:lnTo>
                    <a:pt x="282765" y="0"/>
                  </a:lnTo>
                  <a:lnTo>
                    <a:pt x="275691" y="1333"/>
                  </a:lnTo>
                  <a:lnTo>
                    <a:pt x="268795" y="5486"/>
                  </a:lnTo>
                  <a:lnTo>
                    <a:pt x="262496" y="10972"/>
                  </a:lnTo>
                  <a:lnTo>
                    <a:pt x="261772" y="28638"/>
                  </a:lnTo>
                  <a:lnTo>
                    <a:pt x="259537" y="46494"/>
                  </a:lnTo>
                  <a:lnTo>
                    <a:pt x="256197" y="64198"/>
                  </a:lnTo>
                  <a:lnTo>
                    <a:pt x="252107" y="81457"/>
                  </a:lnTo>
                  <a:lnTo>
                    <a:pt x="256209" y="85966"/>
                  </a:lnTo>
                  <a:lnTo>
                    <a:pt x="260883" y="89649"/>
                  </a:lnTo>
                  <a:lnTo>
                    <a:pt x="266001" y="91452"/>
                  </a:lnTo>
                  <a:lnTo>
                    <a:pt x="271424" y="90284"/>
                  </a:lnTo>
                  <a:lnTo>
                    <a:pt x="276326" y="83731"/>
                  </a:lnTo>
                  <a:lnTo>
                    <a:pt x="281216" y="54216"/>
                  </a:lnTo>
                  <a:lnTo>
                    <a:pt x="289204" y="29781"/>
                  </a:lnTo>
                  <a:lnTo>
                    <a:pt x="291731" y="23558"/>
                  </a:lnTo>
                  <a:lnTo>
                    <a:pt x="293712" y="16357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99022" y="4479865"/>
              <a:ext cx="155295" cy="13077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148595" y="4206620"/>
              <a:ext cx="250825" cy="392430"/>
            </a:xfrm>
            <a:custGeom>
              <a:avLst/>
              <a:gdLst/>
              <a:ahLst/>
              <a:cxnLst/>
              <a:rect l="l" t="t" r="r" b="b"/>
              <a:pathLst>
                <a:path w="250825" h="392429">
                  <a:moveTo>
                    <a:pt x="125415" y="0"/>
                  </a:moveTo>
                  <a:lnTo>
                    <a:pt x="85206" y="4444"/>
                  </a:lnTo>
                  <a:lnTo>
                    <a:pt x="22961" y="40105"/>
                  </a:lnTo>
                  <a:lnTo>
                    <a:pt x="4285" y="114147"/>
                  </a:lnTo>
                  <a:lnTo>
                    <a:pt x="0" y="189233"/>
                  </a:lnTo>
                  <a:lnTo>
                    <a:pt x="4817" y="230019"/>
                  </a:lnTo>
                  <a:lnTo>
                    <a:pt x="15771" y="287535"/>
                  </a:lnTo>
                  <a:lnTo>
                    <a:pt x="36212" y="329384"/>
                  </a:lnTo>
                  <a:lnTo>
                    <a:pt x="68309" y="369733"/>
                  </a:lnTo>
                  <a:lnTo>
                    <a:pt x="108606" y="390456"/>
                  </a:lnTo>
                  <a:lnTo>
                    <a:pt x="126013" y="391937"/>
                  </a:lnTo>
                  <a:lnTo>
                    <a:pt x="143116" y="390285"/>
                  </a:lnTo>
                  <a:lnTo>
                    <a:pt x="182503" y="369733"/>
                  </a:lnTo>
                  <a:lnTo>
                    <a:pt x="214596" y="329384"/>
                  </a:lnTo>
                  <a:lnTo>
                    <a:pt x="235036" y="287535"/>
                  </a:lnTo>
                  <a:lnTo>
                    <a:pt x="245990" y="230019"/>
                  </a:lnTo>
                  <a:lnTo>
                    <a:pt x="250808" y="189233"/>
                  </a:lnTo>
                  <a:lnTo>
                    <a:pt x="250424" y="152028"/>
                  </a:lnTo>
                  <a:lnTo>
                    <a:pt x="240809" y="71332"/>
                  </a:lnTo>
                  <a:lnTo>
                    <a:pt x="201287" y="17854"/>
                  </a:lnTo>
                  <a:lnTo>
                    <a:pt x="125415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35931" y="4183398"/>
              <a:ext cx="276106" cy="23122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970980" y="4658191"/>
              <a:ext cx="608965" cy="254635"/>
            </a:xfrm>
            <a:custGeom>
              <a:avLst/>
              <a:gdLst/>
              <a:ahLst/>
              <a:cxnLst/>
              <a:rect l="l" t="t" r="r" b="b"/>
              <a:pathLst>
                <a:path w="608965" h="254635">
                  <a:moveTo>
                    <a:pt x="180507" y="0"/>
                  </a:moveTo>
                  <a:lnTo>
                    <a:pt x="117762" y="20461"/>
                  </a:lnTo>
                  <a:lnTo>
                    <a:pt x="70965" y="33890"/>
                  </a:lnTo>
                  <a:lnTo>
                    <a:pt x="28332" y="48729"/>
                  </a:lnTo>
                  <a:lnTo>
                    <a:pt x="0" y="63322"/>
                  </a:lnTo>
                  <a:lnTo>
                    <a:pt x="11477" y="86193"/>
                  </a:lnTo>
                  <a:lnTo>
                    <a:pt x="35844" y="122267"/>
                  </a:lnTo>
                  <a:lnTo>
                    <a:pt x="64519" y="154843"/>
                  </a:lnTo>
                  <a:lnTo>
                    <a:pt x="97096" y="183516"/>
                  </a:lnTo>
                  <a:lnTo>
                    <a:pt x="133173" y="207883"/>
                  </a:lnTo>
                  <a:lnTo>
                    <a:pt x="172343" y="227538"/>
                  </a:lnTo>
                  <a:lnTo>
                    <a:pt x="214204" y="242077"/>
                  </a:lnTo>
                  <a:lnTo>
                    <a:pt x="258351" y="251097"/>
                  </a:lnTo>
                  <a:lnTo>
                    <a:pt x="304379" y="254194"/>
                  </a:lnTo>
                  <a:lnTo>
                    <a:pt x="350407" y="251097"/>
                  </a:lnTo>
                  <a:lnTo>
                    <a:pt x="394553" y="242077"/>
                  </a:lnTo>
                  <a:lnTo>
                    <a:pt x="436413" y="227538"/>
                  </a:lnTo>
                  <a:lnTo>
                    <a:pt x="475582" y="207883"/>
                  </a:lnTo>
                  <a:lnTo>
                    <a:pt x="511657" y="183516"/>
                  </a:lnTo>
                  <a:lnTo>
                    <a:pt x="544233" y="154843"/>
                  </a:lnTo>
                  <a:lnTo>
                    <a:pt x="572906" y="122267"/>
                  </a:lnTo>
                  <a:lnTo>
                    <a:pt x="593265" y="92125"/>
                  </a:lnTo>
                  <a:lnTo>
                    <a:pt x="305704" y="92125"/>
                  </a:lnTo>
                  <a:lnTo>
                    <a:pt x="267587" y="85561"/>
                  </a:lnTo>
                  <a:lnTo>
                    <a:pt x="267235" y="85561"/>
                  </a:lnTo>
                  <a:lnTo>
                    <a:pt x="232390" y="66708"/>
                  </a:lnTo>
                  <a:lnTo>
                    <a:pt x="203066" y="37620"/>
                  </a:lnTo>
                  <a:lnTo>
                    <a:pt x="180507" y="0"/>
                  </a:lnTo>
                  <a:close/>
                </a:path>
                <a:path w="608965" h="254635">
                  <a:moveTo>
                    <a:pt x="430392" y="1104"/>
                  </a:moveTo>
                  <a:lnTo>
                    <a:pt x="407795" y="38301"/>
                  </a:lnTo>
                  <a:lnTo>
                    <a:pt x="378564" y="67036"/>
                  </a:lnTo>
                  <a:lnTo>
                    <a:pt x="344074" y="85561"/>
                  </a:lnTo>
                  <a:lnTo>
                    <a:pt x="305704" y="92125"/>
                  </a:lnTo>
                  <a:lnTo>
                    <a:pt x="593265" y="92125"/>
                  </a:lnTo>
                  <a:lnTo>
                    <a:pt x="597272" y="86193"/>
                  </a:lnTo>
                  <a:lnTo>
                    <a:pt x="608748" y="63322"/>
                  </a:lnTo>
                  <a:lnTo>
                    <a:pt x="580420" y="48729"/>
                  </a:lnTo>
                  <a:lnTo>
                    <a:pt x="537788" y="33890"/>
                  </a:lnTo>
                  <a:lnTo>
                    <a:pt x="490991" y="20461"/>
                  </a:lnTo>
                  <a:lnTo>
                    <a:pt x="441403" y="5587"/>
                  </a:lnTo>
                  <a:lnTo>
                    <a:pt x="437453" y="4305"/>
                  </a:lnTo>
                  <a:lnTo>
                    <a:pt x="433770" y="2806"/>
                  </a:lnTo>
                  <a:lnTo>
                    <a:pt x="430392" y="1104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10842929" y="4105087"/>
            <a:ext cx="557838" cy="804870"/>
            <a:chOff x="10929795" y="4151396"/>
            <a:chExt cx="527685" cy="761365"/>
          </a:xfrm>
        </p:grpSpPr>
        <p:sp>
          <p:nvSpPr>
            <p:cNvPr id="65" name="object 65"/>
            <p:cNvSpPr/>
            <p:nvPr/>
          </p:nvSpPr>
          <p:spPr>
            <a:xfrm>
              <a:off x="11015743" y="4225612"/>
              <a:ext cx="329565" cy="283845"/>
            </a:xfrm>
            <a:custGeom>
              <a:avLst/>
              <a:gdLst/>
              <a:ahLst/>
              <a:cxnLst/>
              <a:rect l="l" t="t" r="r" b="b"/>
              <a:pathLst>
                <a:path w="329565" h="283845">
                  <a:moveTo>
                    <a:pt x="176372" y="0"/>
                  </a:moveTo>
                  <a:lnTo>
                    <a:pt x="170848" y="0"/>
                  </a:lnTo>
                  <a:lnTo>
                    <a:pt x="165603" y="1308"/>
                  </a:lnTo>
                  <a:lnTo>
                    <a:pt x="127564" y="13572"/>
                  </a:lnTo>
                  <a:lnTo>
                    <a:pt x="108084" y="23112"/>
                  </a:lnTo>
                  <a:lnTo>
                    <a:pt x="102245" y="25677"/>
                  </a:lnTo>
                  <a:lnTo>
                    <a:pt x="105125" y="17018"/>
                  </a:lnTo>
                  <a:lnTo>
                    <a:pt x="94613" y="20585"/>
                  </a:lnTo>
                  <a:lnTo>
                    <a:pt x="70135" y="38749"/>
                  </a:lnTo>
                  <a:lnTo>
                    <a:pt x="47513" y="68069"/>
                  </a:lnTo>
                  <a:lnTo>
                    <a:pt x="42565" y="105105"/>
                  </a:lnTo>
                  <a:lnTo>
                    <a:pt x="11134" y="107973"/>
                  </a:lnTo>
                  <a:lnTo>
                    <a:pt x="0" y="123766"/>
                  </a:lnTo>
                  <a:lnTo>
                    <a:pt x="8570" y="165836"/>
                  </a:lnTo>
                  <a:lnTo>
                    <a:pt x="36253" y="247535"/>
                  </a:lnTo>
                  <a:lnTo>
                    <a:pt x="61350" y="271062"/>
                  </a:lnTo>
                  <a:lnTo>
                    <a:pt x="98432" y="281598"/>
                  </a:lnTo>
                  <a:lnTo>
                    <a:pt x="138762" y="283345"/>
                  </a:lnTo>
                  <a:lnTo>
                    <a:pt x="173604" y="280504"/>
                  </a:lnTo>
                  <a:lnTo>
                    <a:pt x="208452" y="283345"/>
                  </a:lnTo>
                  <a:lnTo>
                    <a:pt x="248786" y="281598"/>
                  </a:lnTo>
                  <a:lnTo>
                    <a:pt x="285870" y="271062"/>
                  </a:lnTo>
                  <a:lnTo>
                    <a:pt x="317814" y="225441"/>
                  </a:lnTo>
                  <a:lnTo>
                    <a:pt x="328699" y="176749"/>
                  </a:lnTo>
                  <a:lnTo>
                    <a:pt x="329141" y="127842"/>
                  </a:lnTo>
                  <a:lnTo>
                    <a:pt x="304655" y="105105"/>
                  </a:lnTo>
                  <a:lnTo>
                    <a:pt x="299711" y="68069"/>
                  </a:lnTo>
                  <a:lnTo>
                    <a:pt x="277098" y="38749"/>
                  </a:lnTo>
                  <a:lnTo>
                    <a:pt x="252629" y="20585"/>
                  </a:lnTo>
                  <a:lnTo>
                    <a:pt x="242120" y="17018"/>
                  </a:lnTo>
                  <a:lnTo>
                    <a:pt x="244986" y="25677"/>
                  </a:lnTo>
                  <a:lnTo>
                    <a:pt x="239139" y="23112"/>
                  </a:lnTo>
                  <a:lnTo>
                    <a:pt x="219657" y="13572"/>
                  </a:lnTo>
                  <a:lnTo>
                    <a:pt x="181617" y="1308"/>
                  </a:lnTo>
                  <a:lnTo>
                    <a:pt x="176372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92486" y="4679811"/>
              <a:ext cx="199097" cy="10370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0929795" y="4563478"/>
              <a:ext cx="527685" cy="308610"/>
            </a:xfrm>
            <a:custGeom>
              <a:avLst/>
              <a:gdLst/>
              <a:ahLst/>
              <a:cxnLst/>
              <a:rect l="l" t="t" r="r" b="b"/>
              <a:pathLst>
                <a:path w="527684" h="308610">
                  <a:moveTo>
                    <a:pt x="331790" y="0"/>
                  </a:moveTo>
                  <a:lnTo>
                    <a:pt x="190045" y="0"/>
                  </a:lnTo>
                  <a:lnTo>
                    <a:pt x="190031" y="5724"/>
                  </a:lnTo>
                  <a:lnTo>
                    <a:pt x="189558" y="21467"/>
                  </a:lnTo>
                  <a:lnTo>
                    <a:pt x="184660" y="74434"/>
                  </a:lnTo>
                  <a:lnTo>
                    <a:pt x="178008" y="113176"/>
                  </a:lnTo>
                  <a:lnTo>
                    <a:pt x="157427" y="161538"/>
                  </a:lnTo>
                  <a:lnTo>
                    <a:pt x="124043" y="183718"/>
                  </a:lnTo>
                  <a:lnTo>
                    <a:pt x="74503" y="198574"/>
                  </a:lnTo>
                  <a:lnTo>
                    <a:pt x="27749" y="211987"/>
                  </a:lnTo>
                  <a:lnTo>
                    <a:pt x="0" y="221644"/>
                  </a:lnTo>
                  <a:lnTo>
                    <a:pt x="24569" y="249556"/>
                  </a:lnTo>
                  <a:lnTo>
                    <a:pt x="57148" y="278229"/>
                  </a:lnTo>
                  <a:lnTo>
                    <a:pt x="93225" y="302595"/>
                  </a:lnTo>
                  <a:lnTo>
                    <a:pt x="104553" y="308279"/>
                  </a:lnTo>
                  <a:lnTo>
                    <a:pt x="424316" y="308279"/>
                  </a:lnTo>
                  <a:lnTo>
                    <a:pt x="435644" y="302595"/>
                  </a:lnTo>
                  <a:lnTo>
                    <a:pt x="471718" y="278229"/>
                  </a:lnTo>
                  <a:lnTo>
                    <a:pt x="504294" y="249556"/>
                  </a:lnTo>
                  <a:lnTo>
                    <a:pt x="527214" y="223517"/>
                  </a:lnTo>
                  <a:lnTo>
                    <a:pt x="494086" y="211987"/>
                  </a:lnTo>
                  <a:lnTo>
                    <a:pt x="447335" y="198574"/>
                  </a:lnTo>
                  <a:lnTo>
                    <a:pt x="397792" y="183718"/>
                  </a:lnTo>
                  <a:lnTo>
                    <a:pt x="353202" y="143095"/>
                  </a:lnTo>
                  <a:lnTo>
                    <a:pt x="339804" y="91693"/>
                  </a:lnTo>
                  <a:lnTo>
                    <a:pt x="338978" y="86448"/>
                  </a:lnTo>
                  <a:lnTo>
                    <a:pt x="338534" y="83807"/>
                  </a:lnTo>
                  <a:lnTo>
                    <a:pt x="334321" y="56365"/>
                  </a:lnTo>
                  <a:lnTo>
                    <a:pt x="332214" y="38488"/>
                  </a:lnTo>
                  <a:lnTo>
                    <a:pt x="331581" y="22319"/>
                  </a:lnTo>
                  <a:lnTo>
                    <a:pt x="331736" y="5724"/>
                  </a:lnTo>
                  <a:lnTo>
                    <a:pt x="33179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0929795" y="4741456"/>
              <a:ext cx="527685" cy="171450"/>
            </a:xfrm>
            <a:custGeom>
              <a:avLst/>
              <a:gdLst/>
              <a:ahLst/>
              <a:cxnLst/>
              <a:rect l="l" t="t" r="r" b="b"/>
              <a:pathLst>
                <a:path w="527684" h="171450">
                  <a:moveTo>
                    <a:pt x="137734" y="0"/>
                  </a:moveTo>
                  <a:lnTo>
                    <a:pt x="137480" y="0"/>
                  </a:lnTo>
                  <a:lnTo>
                    <a:pt x="133416" y="2222"/>
                  </a:lnTo>
                  <a:lnTo>
                    <a:pt x="128610" y="4241"/>
                  </a:lnTo>
                  <a:lnTo>
                    <a:pt x="124043" y="5740"/>
                  </a:lnTo>
                  <a:lnTo>
                    <a:pt x="74503" y="20596"/>
                  </a:lnTo>
                  <a:lnTo>
                    <a:pt x="27749" y="34009"/>
                  </a:lnTo>
                  <a:lnTo>
                    <a:pt x="0" y="43666"/>
                  </a:lnTo>
                  <a:lnTo>
                    <a:pt x="57148" y="100251"/>
                  </a:lnTo>
                  <a:lnTo>
                    <a:pt x="93225" y="124618"/>
                  </a:lnTo>
                  <a:lnTo>
                    <a:pt x="132397" y="144272"/>
                  </a:lnTo>
                  <a:lnTo>
                    <a:pt x="174260" y="158812"/>
                  </a:lnTo>
                  <a:lnTo>
                    <a:pt x="218409" y="167832"/>
                  </a:lnTo>
                  <a:lnTo>
                    <a:pt x="264441" y="170929"/>
                  </a:lnTo>
                  <a:lnTo>
                    <a:pt x="310469" y="167832"/>
                  </a:lnTo>
                  <a:lnTo>
                    <a:pt x="354615" y="158812"/>
                  </a:lnTo>
                  <a:lnTo>
                    <a:pt x="396474" y="144272"/>
                  </a:lnTo>
                  <a:lnTo>
                    <a:pt x="435644" y="124618"/>
                  </a:lnTo>
                  <a:lnTo>
                    <a:pt x="471718" y="100251"/>
                  </a:lnTo>
                  <a:lnTo>
                    <a:pt x="504294" y="71578"/>
                  </a:lnTo>
                  <a:lnTo>
                    <a:pt x="527214" y="45539"/>
                  </a:lnTo>
                  <a:lnTo>
                    <a:pt x="517223" y="42062"/>
                  </a:lnTo>
                  <a:lnTo>
                    <a:pt x="262892" y="42062"/>
                  </a:lnTo>
                  <a:lnTo>
                    <a:pt x="137734" y="0"/>
                  </a:lnTo>
                  <a:close/>
                </a:path>
                <a:path w="527684" h="171450">
                  <a:moveTo>
                    <a:pt x="385270" y="507"/>
                  </a:moveTo>
                  <a:lnTo>
                    <a:pt x="262892" y="42062"/>
                  </a:lnTo>
                  <a:lnTo>
                    <a:pt x="517223" y="42062"/>
                  </a:lnTo>
                  <a:lnTo>
                    <a:pt x="494086" y="34009"/>
                  </a:lnTo>
                  <a:lnTo>
                    <a:pt x="447335" y="20596"/>
                  </a:lnTo>
                  <a:lnTo>
                    <a:pt x="397792" y="5740"/>
                  </a:lnTo>
                  <a:lnTo>
                    <a:pt x="393233" y="4241"/>
                  </a:lnTo>
                  <a:lnTo>
                    <a:pt x="389080" y="2501"/>
                  </a:lnTo>
                  <a:lnTo>
                    <a:pt x="385270" y="507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1042650" y="4473193"/>
              <a:ext cx="294005" cy="91440"/>
            </a:xfrm>
            <a:custGeom>
              <a:avLst/>
              <a:gdLst/>
              <a:ahLst/>
              <a:cxnLst/>
              <a:rect l="l" t="t" r="r" b="b"/>
              <a:pathLst>
                <a:path w="294004" h="91439">
                  <a:moveTo>
                    <a:pt x="41579" y="81368"/>
                  </a:moveTo>
                  <a:lnTo>
                    <a:pt x="37490" y="64135"/>
                  </a:lnTo>
                  <a:lnTo>
                    <a:pt x="34137" y="46431"/>
                  </a:lnTo>
                  <a:lnTo>
                    <a:pt x="31915" y="28613"/>
                  </a:lnTo>
                  <a:lnTo>
                    <a:pt x="31191" y="10960"/>
                  </a:lnTo>
                  <a:lnTo>
                    <a:pt x="24892" y="5473"/>
                  </a:lnTo>
                  <a:lnTo>
                    <a:pt x="18008" y="1333"/>
                  </a:lnTo>
                  <a:lnTo>
                    <a:pt x="10947" y="0"/>
                  </a:lnTo>
                  <a:lnTo>
                    <a:pt x="4102" y="2959"/>
                  </a:lnTo>
                  <a:lnTo>
                    <a:pt x="177" y="9156"/>
                  </a:lnTo>
                  <a:lnTo>
                    <a:pt x="0" y="16332"/>
                  </a:lnTo>
                  <a:lnTo>
                    <a:pt x="1981" y="23533"/>
                  </a:lnTo>
                  <a:lnTo>
                    <a:pt x="4521" y="29743"/>
                  </a:lnTo>
                  <a:lnTo>
                    <a:pt x="12484" y="54152"/>
                  </a:lnTo>
                  <a:lnTo>
                    <a:pt x="17360" y="83642"/>
                  </a:lnTo>
                  <a:lnTo>
                    <a:pt x="22275" y="90195"/>
                  </a:lnTo>
                  <a:lnTo>
                    <a:pt x="27686" y="91351"/>
                  </a:lnTo>
                  <a:lnTo>
                    <a:pt x="32804" y="89560"/>
                  </a:lnTo>
                  <a:lnTo>
                    <a:pt x="37477" y="85877"/>
                  </a:lnTo>
                  <a:lnTo>
                    <a:pt x="41579" y="81368"/>
                  </a:lnTo>
                  <a:close/>
                </a:path>
                <a:path w="294004" h="91439">
                  <a:moveTo>
                    <a:pt x="293408" y="16332"/>
                  </a:moveTo>
                  <a:lnTo>
                    <a:pt x="293243" y="9156"/>
                  </a:lnTo>
                  <a:lnTo>
                    <a:pt x="289306" y="2959"/>
                  </a:lnTo>
                  <a:lnTo>
                    <a:pt x="282473" y="0"/>
                  </a:lnTo>
                  <a:lnTo>
                    <a:pt x="275399" y="1333"/>
                  </a:lnTo>
                  <a:lnTo>
                    <a:pt x="268516" y="5473"/>
                  </a:lnTo>
                  <a:lnTo>
                    <a:pt x="262216" y="10960"/>
                  </a:lnTo>
                  <a:lnTo>
                    <a:pt x="261493" y="28613"/>
                  </a:lnTo>
                  <a:lnTo>
                    <a:pt x="259270" y="46431"/>
                  </a:lnTo>
                  <a:lnTo>
                    <a:pt x="255930" y="64135"/>
                  </a:lnTo>
                  <a:lnTo>
                    <a:pt x="251841" y="81368"/>
                  </a:lnTo>
                  <a:lnTo>
                    <a:pt x="255943" y="85877"/>
                  </a:lnTo>
                  <a:lnTo>
                    <a:pt x="260616" y="89560"/>
                  </a:lnTo>
                  <a:lnTo>
                    <a:pt x="265722" y="91351"/>
                  </a:lnTo>
                  <a:lnTo>
                    <a:pt x="271132" y="90195"/>
                  </a:lnTo>
                  <a:lnTo>
                    <a:pt x="276047" y="83642"/>
                  </a:lnTo>
                  <a:lnTo>
                    <a:pt x="280924" y="54152"/>
                  </a:lnTo>
                  <a:lnTo>
                    <a:pt x="288886" y="29743"/>
                  </a:lnTo>
                  <a:lnTo>
                    <a:pt x="291426" y="23533"/>
                  </a:lnTo>
                  <a:lnTo>
                    <a:pt x="293408" y="16332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14467" y="4563478"/>
              <a:ext cx="155130" cy="130641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1064092" y="4290512"/>
              <a:ext cx="250825" cy="391795"/>
            </a:xfrm>
            <a:custGeom>
              <a:avLst/>
              <a:gdLst/>
              <a:ahLst/>
              <a:cxnLst/>
              <a:rect l="l" t="t" r="r" b="b"/>
              <a:pathLst>
                <a:path w="250825" h="391795">
                  <a:moveTo>
                    <a:pt x="125281" y="0"/>
                  </a:moveTo>
                  <a:lnTo>
                    <a:pt x="85113" y="4440"/>
                  </a:lnTo>
                  <a:lnTo>
                    <a:pt x="22930" y="40063"/>
                  </a:lnTo>
                  <a:lnTo>
                    <a:pt x="4276" y="114027"/>
                  </a:lnTo>
                  <a:lnTo>
                    <a:pt x="0" y="189035"/>
                  </a:lnTo>
                  <a:lnTo>
                    <a:pt x="4812" y="229777"/>
                  </a:lnTo>
                  <a:lnTo>
                    <a:pt x="15751" y="287234"/>
                  </a:lnTo>
                  <a:lnTo>
                    <a:pt x="36168" y="329041"/>
                  </a:lnTo>
                  <a:lnTo>
                    <a:pt x="68231" y="369346"/>
                  </a:lnTo>
                  <a:lnTo>
                    <a:pt x="108487" y="390055"/>
                  </a:lnTo>
                  <a:lnTo>
                    <a:pt x="125876" y="391534"/>
                  </a:lnTo>
                  <a:lnTo>
                    <a:pt x="142963" y="389884"/>
                  </a:lnTo>
                  <a:lnTo>
                    <a:pt x="182312" y="369346"/>
                  </a:lnTo>
                  <a:lnTo>
                    <a:pt x="214375" y="329041"/>
                  </a:lnTo>
                  <a:lnTo>
                    <a:pt x="234792" y="287234"/>
                  </a:lnTo>
                  <a:lnTo>
                    <a:pt x="245731" y="229777"/>
                  </a:lnTo>
                  <a:lnTo>
                    <a:pt x="250544" y="189035"/>
                  </a:lnTo>
                  <a:lnTo>
                    <a:pt x="250160" y="151869"/>
                  </a:lnTo>
                  <a:lnTo>
                    <a:pt x="240549" y="71256"/>
                  </a:lnTo>
                  <a:lnTo>
                    <a:pt x="201075" y="17835"/>
                  </a:lnTo>
                  <a:lnTo>
                    <a:pt x="125281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67535" y="4699057"/>
              <a:ext cx="248992" cy="21332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1053470" y="4278538"/>
              <a:ext cx="273685" cy="213995"/>
            </a:xfrm>
            <a:custGeom>
              <a:avLst/>
              <a:gdLst/>
              <a:ahLst/>
              <a:cxnLst/>
              <a:rect l="l" t="t" r="r" b="b"/>
              <a:pathLst>
                <a:path w="273684" h="213995">
                  <a:moveTo>
                    <a:pt x="136377" y="0"/>
                  </a:moveTo>
                  <a:lnTo>
                    <a:pt x="96122" y="3722"/>
                  </a:lnTo>
                  <a:lnTo>
                    <a:pt x="59311" y="19126"/>
                  </a:lnTo>
                  <a:lnTo>
                    <a:pt x="18376" y="45283"/>
                  </a:lnTo>
                  <a:lnTo>
                    <a:pt x="0" y="194610"/>
                  </a:lnTo>
                  <a:lnTo>
                    <a:pt x="8715" y="195549"/>
                  </a:lnTo>
                  <a:lnTo>
                    <a:pt x="13714" y="197835"/>
                  </a:lnTo>
                  <a:lnTo>
                    <a:pt x="16882" y="203246"/>
                  </a:lnTo>
                  <a:lnTo>
                    <a:pt x="20104" y="213558"/>
                  </a:lnTo>
                  <a:lnTo>
                    <a:pt x="16778" y="157500"/>
                  </a:lnTo>
                  <a:lnTo>
                    <a:pt x="19838" y="118268"/>
                  </a:lnTo>
                  <a:lnTo>
                    <a:pt x="34404" y="78595"/>
                  </a:lnTo>
                  <a:lnTo>
                    <a:pt x="44411" y="72423"/>
                  </a:lnTo>
                  <a:lnTo>
                    <a:pt x="49771" y="74912"/>
                  </a:lnTo>
                  <a:lnTo>
                    <a:pt x="89089" y="86439"/>
                  </a:lnTo>
                  <a:lnTo>
                    <a:pt x="136215" y="90401"/>
                  </a:lnTo>
                  <a:lnTo>
                    <a:pt x="183543" y="86622"/>
                  </a:lnTo>
                  <a:lnTo>
                    <a:pt x="223469" y="74925"/>
                  </a:lnTo>
                  <a:lnTo>
                    <a:pt x="228968" y="72347"/>
                  </a:lnTo>
                  <a:lnTo>
                    <a:pt x="235470" y="74061"/>
                  </a:lnTo>
                  <a:lnTo>
                    <a:pt x="239090" y="78951"/>
                  </a:lnTo>
                  <a:lnTo>
                    <a:pt x="246830" y="93463"/>
                  </a:lnTo>
                  <a:lnTo>
                    <a:pt x="253490" y="118837"/>
                  </a:lnTo>
                  <a:lnTo>
                    <a:pt x="256462" y="157919"/>
                  </a:lnTo>
                  <a:lnTo>
                    <a:pt x="253136" y="213558"/>
                  </a:lnTo>
                  <a:lnTo>
                    <a:pt x="254177" y="210758"/>
                  </a:lnTo>
                  <a:lnTo>
                    <a:pt x="257587" y="204512"/>
                  </a:lnTo>
                  <a:lnTo>
                    <a:pt x="263798" y="198052"/>
                  </a:lnTo>
                  <a:lnTo>
                    <a:pt x="273240" y="194610"/>
                  </a:lnTo>
                  <a:lnTo>
                    <a:pt x="254863" y="45283"/>
                  </a:lnTo>
                  <a:lnTo>
                    <a:pt x="213925" y="19126"/>
                  </a:lnTo>
                  <a:lnTo>
                    <a:pt x="193621" y="7508"/>
                  </a:lnTo>
                  <a:lnTo>
                    <a:pt x="177121" y="3722"/>
                  </a:lnTo>
                  <a:lnTo>
                    <a:pt x="136377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957290" y="4151396"/>
              <a:ext cx="452120" cy="200660"/>
            </a:xfrm>
            <a:custGeom>
              <a:avLst/>
              <a:gdLst/>
              <a:ahLst/>
              <a:cxnLst/>
              <a:rect l="l" t="t" r="r" b="b"/>
              <a:pathLst>
                <a:path w="452120" h="200660">
                  <a:moveTo>
                    <a:pt x="233967" y="0"/>
                  </a:moveTo>
                  <a:lnTo>
                    <a:pt x="174885" y="5688"/>
                  </a:lnTo>
                  <a:lnTo>
                    <a:pt x="124482" y="20882"/>
                  </a:lnTo>
                  <a:lnTo>
                    <a:pt x="83329" y="42771"/>
                  </a:lnTo>
                  <a:lnTo>
                    <a:pt x="51998" y="68548"/>
                  </a:lnTo>
                  <a:lnTo>
                    <a:pt x="4817" y="142615"/>
                  </a:lnTo>
                  <a:lnTo>
                    <a:pt x="0" y="168736"/>
                  </a:lnTo>
                  <a:lnTo>
                    <a:pt x="20145" y="183111"/>
                  </a:lnTo>
                  <a:lnTo>
                    <a:pt x="68791" y="195084"/>
                  </a:lnTo>
                  <a:lnTo>
                    <a:pt x="384209" y="200164"/>
                  </a:lnTo>
                  <a:lnTo>
                    <a:pt x="390161" y="199801"/>
                  </a:lnTo>
                  <a:lnTo>
                    <a:pt x="425485" y="185138"/>
                  </a:lnTo>
                  <a:lnTo>
                    <a:pt x="451892" y="147801"/>
                  </a:lnTo>
                  <a:lnTo>
                    <a:pt x="450413" y="116052"/>
                  </a:lnTo>
                  <a:lnTo>
                    <a:pt x="399035" y="53980"/>
                  </a:lnTo>
                  <a:lnTo>
                    <a:pt x="351986" y="26702"/>
                  </a:lnTo>
                  <a:lnTo>
                    <a:pt x="295710" y="7353"/>
                  </a:lnTo>
                  <a:lnTo>
                    <a:pt x="233967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1028365" y="4336432"/>
              <a:ext cx="327660" cy="66040"/>
            </a:xfrm>
            <a:custGeom>
              <a:avLst/>
              <a:gdLst/>
              <a:ahLst/>
              <a:cxnLst/>
              <a:rect l="l" t="t" r="r" b="b"/>
              <a:pathLst>
                <a:path w="327659" h="66039">
                  <a:moveTo>
                    <a:pt x="321563" y="0"/>
                  </a:moveTo>
                  <a:lnTo>
                    <a:pt x="5956" y="0"/>
                  </a:lnTo>
                  <a:lnTo>
                    <a:pt x="0" y="5956"/>
                  </a:lnTo>
                  <a:lnTo>
                    <a:pt x="0" y="59626"/>
                  </a:lnTo>
                  <a:lnTo>
                    <a:pt x="5956" y="65582"/>
                  </a:lnTo>
                  <a:lnTo>
                    <a:pt x="314223" y="65582"/>
                  </a:lnTo>
                  <a:lnTo>
                    <a:pt x="321563" y="65582"/>
                  </a:lnTo>
                  <a:lnTo>
                    <a:pt x="327520" y="59626"/>
                  </a:lnTo>
                  <a:lnTo>
                    <a:pt x="327520" y="5956"/>
                  </a:lnTo>
                  <a:lnTo>
                    <a:pt x="321563" y="0"/>
                  </a:lnTo>
                  <a:close/>
                </a:path>
              </a:pathLst>
            </a:custGeom>
            <a:solidFill>
              <a:srgbClr val="0F7B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1029795" y="4387063"/>
              <a:ext cx="325120" cy="51435"/>
            </a:xfrm>
            <a:custGeom>
              <a:avLst/>
              <a:gdLst/>
              <a:ahLst/>
              <a:cxnLst/>
              <a:rect l="l" t="t" r="r" b="b"/>
              <a:pathLst>
                <a:path w="325120" h="51435">
                  <a:moveTo>
                    <a:pt x="149517" y="0"/>
                  </a:moveTo>
                  <a:lnTo>
                    <a:pt x="83485" y="1779"/>
                  </a:lnTo>
                  <a:lnTo>
                    <a:pt x="36829" y="5695"/>
                  </a:lnTo>
                  <a:lnTo>
                    <a:pt x="9138" y="9611"/>
                  </a:lnTo>
                  <a:lnTo>
                    <a:pt x="0" y="11391"/>
                  </a:lnTo>
                  <a:lnTo>
                    <a:pt x="21365" y="31895"/>
                  </a:lnTo>
                  <a:lnTo>
                    <a:pt x="42430" y="42883"/>
                  </a:lnTo>
                  <a:lnTo>
                    <a:pt x="75745" y="48091"/>
                  </a:lnTo>
                  <a:lnTo>
                    <a:pt x="133857" y="51257"/>
                  </a:lnTo>
                  <a:lnTo>
                    <a:pt x="212304" y="50171"/>
                  </a:lnTo>
                  <a:lnTo>
                    <a:pt x="263255" y="42008"/>
                  </a:lnTo>
                  <a:lnTo>
                    <a:pt x="304012" y="26339"/>
                  </a:lnTo>
                  <a:lnTo>
                    <a:pt x="324662" y="10680"/>
                  </a:lnTo>
                  <a:lnTo>
                    <a:pt x="306309" y="4505"/>
                  </a:lnTo>
                  <a:lnTo>
                    <a:pt x="281947" y="1335"/>
                  </a:lnTo>
                  <a:lnTo>
                    <a:pt x="235156" y="166"/>
                  </a:lnTo>
                  <a:lnTo>
                    <a:pt x="149517" y="0"/>
                  </a:lnTo>
                  <a:close/>
                </a:path>
              </a:pathLst>
            </a:custGeom>
            <a:solidFill>
              <a:srgbClr val="077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56531" y="4189487"/>
              <a:ext cx="71196" cy="89001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8675204" y="1640406"/>
            <a:ext cx="683895" cy="767715"/>
            <a:chOff x="8675204" y="1640406"/>
            <a:chExt cx="683895" cy="767715"/>
          </a:xfrm>
        </p:grpSpPr>
        <p:sp>
          <p:nvSpPr>
            <p:cNvPr id="79" name="object 79"/>
            <p:cNvSpPr/>
            <p:nvPr/>
          </p:nvSpPr>
          <p:spPr>
            <a:xfrm>
              <a:off x="8675204" y="1724451"/>
              <a:ext cx="683895" cy="683895"/>
            </a:xfrm>
            <a:custGeom>
              <a:avLst/>
              <a:gdLst/>
              <a:ahLst/>
              <a:cxnLst/>
              <a:rect l="l" t="t" r="r" b="b"/>
              <a:pathLst>
                <a:path w="683895" h="683894">
                  <a:moveTo>
                    <a:pt x="341663" y="0"/>
                  </a:moveTo>
                  <a:lnTo>
                    <a:pt x="295301" y="3119"/>
                  </a:lnTo>
                  <a:lnTo>
                    <a:pt x="250835" y="12204"/>
                  </a:lnTo>
                  <a:lnTo>
                    <a:pt x="208673" y="26850"/>
                  </a:lnTo>
                  <a:lnTo>
                    <a:pt x="169220" y="46648"/>
                  </a:lnTo>
                  <a:lnTo>
                    <a:pt x="132885" y="71191"/>
                  </a:lnTo>
                  <a:lnTo>
                    <a:pt x="100074" y="100072"/>
                  </a:lnTo>
                  <a:lnTo>
                    <a:pt x="71194" y="132885"/>
                  </a:lnTo>
                  <a:lnTo>
                    <a:pt x="46652" y="169222"/>
                  </a:lnTo>
                  <a:lnTo>
                    <a:pt x="26856" y="208676"/>
                  </a:lnTo>
                  <a:lnTo>
                    <a:pt x="12211" y="250839"/>
                  </a:lnTo>
                  <a:lnTo>
                    <a:pt x="3126" y="295306"/>
                  </a:lnTo>
                  <a:lnTo>
                    <a:pt x="0" y="341668"/>
                  </a:lnTo>
                  <a:lnTo>
                    <a:pt x="3118" y="388031"/>
                  </a:lnTo>
                  <a:lnTo>
                    <a:pt x="12204" y="432499"/>
                  </a:lnTo>
                  <a:lnTo>
                    <a:pt x="26849" y="474663"/>
                  </a:lnTo>
                  <a:lnTo>
                    <a:pt x="46647" y="514117"/>
                  </a:lnTo>
                  <a:lnTo>
                    <a:pt x="71190" y="550454"/>
                  </a:lnTo>
                  <a:lnTo>
                    <a:pt x="100071" y="583266"/>
                  </a:lnTo>
                  <a:lnTo>
                    <a:pt x="132883" y="612148"/>
                  </a:lnTo>
                  <a:lnTo>
                    <a:pt x="169219" y="636691"/>
                  </a:lnTo>
                  <a:lnTo>
                    <a:pt x="208672" y="656489"/>
                  </a:lnTo>
                  <a:lnTo>
                    <a:pt x="250835" y="671135"/>
                  </a:lnTo>
                  <a:lnTo>
                    <a:pt x="295301" y="680221"/>
                  </a:lnTo>
                  <a:lnTo>
                    <a:pt x="341663" y="683341"/>
                  </a:lnTo>
                  <a:lnTo>
                    <a:pt x="388026" y="680222"/>
                  </a:lnTo>
                  <a:lnTo>
                    <a:pt x="432493" y="671136"/>
                  </a:lnTo>
                  <a:lnTo>
                    <a:pt x="474657" y="656489"/>
                  </a:lnTo>
                  <a:lnTo>
                    <a:pt x="514111" y="636691"/>
                  </a:lnTo>
                  <a:lnTo>
                    <a:pt x="550448" y="612147"/>
                  </a:lnTo>
                  <a:lnTo>
                    <a:pt x="583261" y="583265"/>
                  </a:lnTo>
                  <a:lnTo>
                    <a:pt x="612143" y="550452"/>
                  </a:lnTo>
                  <a:lnTo>
                    <a:pt x="636687" y="514115"/>
                  </a:lnTo>
                  <a:lnTo>
                    <a:pt x="656485" y="474661"/>
                  </a:lnTo>
                  <a:lnTo>
                    <a:pt x="671131" y="432497"/>
                  </a:lnTo>
                  <a:lnTo>
                    <a:pt x="680217" y="388030"/>
                  </a:lnTo>
                  <a:lnTo>
                    <a:pt x="683336" y="341667"/>
                  </a:lnTo>
                  <a:lnTo>
                    <a:pt x="680212" y="295306"/>
                  </a:lnTo>
                  <a:lnTo>
                    <a:pt x="671126" y="250839"/>
                  </a:lnTo>
                  <a:lnTo>
                    <a:pt x="656481" y="208676"/>
                  </a:lnTo>
                  <a:lnTo>
                    <a:pt x="636683" y="169222"/>
                  </a:lnTo>
                  <a:lnTo>
                    <a:pt x="612140" y="132885"/>
                  </a:lnTo>
                  <a:lnTo>
                    <a:pt x="583258" y="100072"/>
                  </a:lnTo>
                  <a:lnTo>
                    <a:pt x="550445" y="71191"/>
                  </a:lnTo>
                  <a:lnTo>
                    <a:pt x="514109" y="46648"/>
                  </a:lnTo>
                  <a:lnTo>
                    <a:pt x="474655" y="26850"/>
                  </a:lnTo>
                  <a:lnTo>
                    <a:pt x="432491" y="12204"/>
                  </a:lnTo>
                  <a:lnTo>
                    <a:pt x="388025" y="3119"/>
                  </a:lnTo>
                  <a:lnTo>
                    <a:pt x="341663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738752" y="2263591"/>
              <a:ext cx="539750" cy="144780"/>
            </a:xfrm>
            <a:custGeom>
              <a:avLst/>
              <a:gdLst/>
              <a:ahLst/>
              <a:cxnLst/>
              <a:rect l="l" t="t" r="r" b="b"/>
              <a:pathLst>
                <a:path w="539750" h="144780">
                  <a:moveTo>
                    <a:pt x="0" y="0"/>
                  </a:moveTo>
                  <a:lnTo>
                    <a:pt x="36524" y="44128"/>
                  </a:lnTo>
                  <a:lnTo>
                    <a:pt x="69337" y="73010"/>
                  </a:lnTo>
                  <a:lnTo>
                    <a:pt x="105674" y="97553"/>
                  </a:lnTo>
                  <a:lnTo>
                    <a:pt x="145128" y="117351"/>
                  </a:lnTo>
                  <a:lnTo>
                    <a:pt x="187291" y="131996"/>
                  </a:lnTo>
                  <a:lnTo>
                    <a:pt x="231758" y="141082"/>
                  </a:lnTo>
                  <a:lnTo>
                    <a:pt x="278120" y="144201"/>
                  </a:lnTo>
                  <a:lnTo>
                    <a:pt x="324479" y="141082"/>
                  </a:lnTo>
                  <a:lnTo>
                    <a:pt x="368944" y="131996"/>
                  </a:lnTo>
                  <a:lnTo>
                    <a:pt x="411106" y="117351"/>
                  </a:lnTo>
                  <a:lnTo>
                    <a:pt x="450560" y="97553"/>
                  </a:lnTo>
                  <a:lnTo>
                    <a:pt x="486897" y="73010"/>
                  </a:lnTo>
                  <a:lnTo>
                    <a:pt x="519710" y="44128"/>
                  </a:lnTo>
                  <a:lnTo>
                    <a:pt x="539403" y="21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841077" y="1640406"/>
              <a:ext cx="330835" cy="285115"/>
            </a:xfrm>
            <a:custGeom>
              <a:avLst/>
              <a:gdLst/>
              <a:ahLst/>
              <a:cxnLst/>
              <a:rect l="l" t="t" r="r" b="b"/>
              <a:pathLst>
                <a:path w="330834" h="285114">
                  <a:moveTo>
                    <a:pt x="177199" y="0"/>
                  </a:moveTo>
                  <a:lnTo>
                    <a:pt x="171650" y="0"/>
                  </a:lnTo>
                  <a:lnTo>
                    <a:pt x="166379" y="1308"/>
                  </a:lnTo>
                  <a:lnTo>
                    <a:pt x="128163" y="13636"/>
                  </a:lnTo>
                  <a:lnTo>
                    <a:pt x="108592" y="23223"/>
                  </a:lnTo>
                  <a:lnTo>
                    <a:pt x="102726" y="25802"/>
                  </a:lnTo>
                  <a:lnTo>
                    <a:pt x="105622" y="17106"/>
                  </a:lnTo>
                  <a:lnTo>
                    <a:pt x="95055" y="20691"/>
                  </a:lnTo>
                  <a:lnTo>
                    <a:pt x="70462" y="38936"/>
                  </a:lnTo>
                  <a:lnTo>
                    <a:pt x="47736" y="68390"/>
                  </a:lnTo>
                  <a:lnTo>
                    <a:pt x="42770" y="105600"/>
                  </a:lnTo>
                  <a:lnTo>
                    <a:pt x="11188" y="108486"/>
                  </a:lnTo>
                  <a:lnTo>
                    <a:pt x="0" y="124355"/>
                  </a:lnTo>
                  <a:lnTo>
                    <a:pt x="8609" y="166622"/>
                  </a:lnTo>
                  <a:lnTo>
                    <a:pt x="36420" y="248704"/>
                  </a:lnTo>
                  <a:lnTo>
                    <a:pt x="61642" y="272344"/>
                  </a:lnTo>
                  <a:lnTo>
                    <a:pt x="98901" y="282929"/>
                  </a:lnTo>
                  <a:lnTo>
                    <a:pt x="139422" y="284681"/>
                  </a:lnTo>
                  <a:lnTo>
                    <a:pt x="174431" y="281825"/>
                  </a:lnTo>
                  <a:lnTo>
                    <a:pt x="209434" y="284681"/>
                  </a:lnTo>
                  <a:lnTo>
                    <a:pt x="249955" y="282929"/>
                  </a:lnTo>
                  <a:lnTo>
                    <a:pt x="287213" y="272344"/>
                  </a:lnTo>
                  <a:lnTo>
                    <a:pt x="319307" y="226506"/>
                  </a:lnTo>
                  <a:lnTo>
                    <a:pt x="330242" y="177585"/>
                  </a:lnTo>
                  <a:lnTo>
                    <a:pt x="330683" y="128447"/>
                  </a:lnTo>
                  <a:lnTo>
                    <a:pt x="306079" y="105600"/>
                  </a:lnTo>
                  <a:lnTo>
                    <a:pt x="301116" y="68390"/>
                  </a:lnTo>
                  <a:lnTo>
                    <a:pt x="278399" y="38936"/>
                  </a:lnTo>
                  <a:lnTo>
                    <a:pt x="253815" y="20691"/>
                  </a:lnTo>
                  <a:lnTo>
                    <a:pt x="243252" y="17106"/>
                  </a:lnTo>
                  <a:lnTo>
                    <a:pt x="246133" y="25802"/>
                  </a:lnTo>
                  <a:lnTo>
                    <a:pt x="240260" y="23223"/>
                  </a:lnTo>
                  <a:lnTo>
                    <a:pt x="220687" y="13636"/>
                  </a:lnTo>
                  <a:lnTo>
                    <a:pt x="182470" y="1308"/>
                  </a:lnTo>
                  <a:lnTo>
                    <a:pt x="177199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18180" y="2096750"/>
              <a:ext cx="200025" cy="10418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8713251" y="1979867"/>
              <a:ext cx="607695" cy="309880"/>
            </a:xfrm>
            <a:custGeom>
              <a:avLst/>
              <a:gdLst/>
              <a:ahLst/>
              <a:cxnLst/>
              <a:rect l="l" t="t" r="r" b="b"/>
              <a:pathLst>
                <a:path w="607695" h="309880">
                  <a:moveTo>
                    <a:pt x="374823" y="0"/>
                  </a:moveTo>
                  <a:lnTo>
                    <a:pt x="232405" y="0"/>
                  </a:lnTo>
                  <a:lnTo>
                    <a:pt x="232392" y="5751"/>
                  </a:lnTo>
                  <a:lnTo>
                    <a:pt x="231921" y="21567"/>
                  </a:lnTo>
                  <a:lnTo>
                    <a:pt x="227008" y="74777"/>
                  </a:lnTo>
                  <a:lnTo>
                    <a:pt x="220314" y="113709"/>
                  </a:lnTo>
                  <a:lnTo>
                    <a:pt x="199638" y="162301"/>
                  </a:lnTo>
                  <a:lnTo>
                    <a:pt x="166098" y="184581"/>
                  </a:lnTo>
                  <a:lnTo>
                    <a:pt x="116327" y="199506"/>
                  </a:lnTo>
                  <a:lnTo>
                    <a:pt x="69355" y="212982"/>
                  </a:lnTo>
                  <a:lnTo>
                    <a:pt x="26562" y="227876"/>
                  </a:lnTo>
                  <a:lnTo>
                    <a:pt x="0" y="241560"/>
                  </a:lnTo>
                  <a:lnTo>
                    <a:pt x="8601" y="258702"/>
                  </a:lnTo>
                  <a:lnTo>
                    <a:pt x="33145" y="295039"/>
                  </a:lnTo>
                  <a:lnTo>
                    <a:pt x="46073" y="309727"/>
                  </a:lnTo>
                  <a:lnTo>
                    <a:pt x="561166" y="309727"/>
                  </a:lnTo>
                  <a:lnTo>
                    <a:pt x="574095" y="295039"/>
                  </a:lnTo>
                  <a:lnTo>
                    <a:pt x="598639" y="258702"/>
                  </a:lnTo>
                  <a:lnTo>
                    <a:pt x="607241" y="241560"/>
                  </a:lnTo>
                  <a:lnTo>
                    <a:pt x="580672" y="227876"/>
                  </a:lnTo>
                  <a:lnTo>
                    <a:pt x="537881" y="212982"/>
                  </a:lnTo>
                  <a:lnTo>
                    <a:pt x="490909" y="199506"/>
                  </a:lnTo>
                  <a:lnTo>
                    <a:pt x="441130" y="184581"/>
                  </a:lnTo>
                  <a:lnTo>
                    <a:pt x="396343" y="143767"/>
                  </a:lnTo>
                  <a:lnTo>
                    <a:pt x="382875" y="92113"/>
                  </a:lnTo>
                  <a:lnTo>
                    <a:pt x="382049" y="86855"/>
                  </a:lnTo>
                  <a:lnTo>
                    <a:pt x="381605" y="84200"/>
                  </a:lnTo>
                  <a:lnTo>
                    <a:pt x="377370" y="56632"/>
                  </a:lnTo>
                  <a:lnTo>
                    <a:pt x="375251" y="38671"/>
                  </a:lnTo>
                  <a:lnTo>
                    <a:pt x="374614" y="22425"/>
                  </a:lnTo>
                  <a:lnTo>
                    <a:pt x="374769" y="5751"/>
                  </a:lnTo>
                  <a:lnTo>
                    <a:pt x="374823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713251" y="2158683"/>
              <a:ext cx="607695" cy="131445"/>
            </a:xfrm>
            <a:custGeom>
              <a:avLst/>
              <a:gdLst/>
              <a:ahLst/>
              <a:cxnLst/>
              <a:rect l="l" t="t" r="r" b="b"/>
              <a:pathLst>
                <a:path w="607695" h="131444">
                  <a:moveTo>
                    <a:pt x="179852" y="0"/>
                  </a:moveTo>
                  <a:lnTo>
                    <a:pt x="179598" y="0"/>
                  </a:lnTo>
                  <a:lnTo>
                    <a:pt x="175509" y="2235"/>
                  </a:lnTo>
                  <a:lnTo>
                    <a:pt x="170689" y="4267"/>
                  </a:lnTo>
                  <a:lnTo>
                    <a:pt x="166098" y="5765"/>
                  </a:lnTo>
                  <a:lnTo>
                    <a:pt x="116327" y="20690"/>
                  </a:lnTo>
                  <a:lnTo>
                    <a:pt x="69355" y="34166"/>
                  </a:lnTo>
                  <a:lnTo>
                    <a:pt x="26562" y="49060"/>
                  </a:lnTo>
                  <a:lnTo>
                    <a:pt x="0" y="62744"/>
                  </a:lnTo>
                  <a:lnTo>
                    <a:pt x="8601" y="79886"/>
                  </a:lnTo>
                  <a:lnTo>
                    <a:pt x="33145" y="116223"/>
                  </a:lnTo>
                  <a:lnTo>
                    <a:pt x="46073" y="130911"/>
                  </a:lnTo>
                  <a:lnTo>
                    <a:pt x="561166" y="130911"/>
                  </a:lnTo>
                  <a:lnTo>
                    <a:pt x="574095" y="116223"/>
                  </a:lnTo>
                  <a:lnTo>
                    <a:pt x="598639" y="79886"/>
                  </a:lnTo>
                  <a:lnTo>
                    <a:pt x="607241" y="62744"/>
                  </a:lnTo>
                  <a:lnTo>
                    <a:pt x="580672" y="49060"/>
                  </a:lnTo>
                  <a:lnTo>
                    <a:pt x="561114" y="42252"/>
                  </a:lnTo>
                  <a:lnTo>
                    <a:pt x="305595" y="42252"/>
                  </a:lnTo>
                  <a:lnTo>
                    <a:pt x="179852" y="0"/>
                  </a:lnTo>
                  <a:close/>
                </a:path>
                <a:path w="607695" h="131444">
                  <a:moveTo>
                    <a:pt x="428557" y="507"/>
                  </a:moveTo>
                  <a:lnTo>
                    <a:pt x="305595" y="42252"/>
                  </a:lnTo>
                  <a:lnTo>
                    <a:pt x="561114" y="42252"/>
                  </a:lnTo>
                  <a:lnTo>
                    <a:pt x="537881" y="34166"/>
                  </a:lnTo>
                  <a:lnTo>
                    <a:pt x="490909" y="20690"/>
                  </a:lnTo>
                  <a:lnTo>
                    <a:pt x="441130" y="5765"/>
                  </a:lnTo>
                  <a:lnTo>
                    <a:pt x="436558" y="4267"/>
                  </a:lnTo>
                  <a:lnTo>
                    <a:pt x="432379" y="2514"/>
                  </a:lnTo>
                  <a:lnTo>
                    <a:pt x="428557" y="507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868118" y="1889150"/>
              <a:ext cx="295275" cy="92075"/>
            </a:xfrm>
            <a:custGeom>
              <a:avLst/>
              <a:gdLst/>
              <a:ahLst/>
              <a:cxnLst/>
              <a:rect l="l" t="t" r="r" b="b"/>
              <a:pathLst>
                <a:path w="295275" h="92075">
                  <a:moveTo>
                    <a:pt x="41757" y="81762"/>
                  </a:moveTo>
                  <a:lnTo>
                    <a:pt x="37655" y="64439"/>
                  </a:lnTo>
                  <a:lnTo>
                    <a:pt x="34302" y="46659"/>
                  </a:lnTo>
                  <a:lnTo>
                    <a:pt x="32054" y="28752"/>
                  </a:lnTo>
                  <a:lnTo>
                    <a:pt x="31330" y="11023"/>
                  </a:lnTo>
                  <a:lnTo>
                    <a:pt x="25006" y="5499"/>
                  </a:lnTo>
                  <a:lnTo>
                    <a:pt x="18084" y="1346"/>
                  </a:lnTo>
                  <a:lnTo>
                    <a:pt x="10985" y="0"/>
                  </a:lnTo>
                  <a:lnTo>
                    <a:pt x="4114" y="2984"/>
                  </a:lnTo>
                  <a:lnTo>
                    <a:pt x="177" y="9194"/>
                  </a:lnTo>
                  <a:lnTo>
                    <a:pt x="0" y="16421"/>
                  </a:lnTo>
                  <a:lnTo>
                    <a:pt x="1981" y="23647"/>
                  </a:lnTo>
                  <a:lnTo>
                    <a:pt x="4533" y="29895"/>
                  </a:lnTo>
                  <a:lnTo>
                    <a:pt x="12547" y="54406"/>
                  </a:lnTo>
                  <a:lnTo>
                    <a:pt x="17449" y="84048"/>
                  </a:lnTo>
                  <a:lnTo>
                    <a:pt x="22377" y="90627"/>
                  </a:lnTo>
                  <a:lnTo>
                    <a:pt x="27813" y="91782"/>
                  </a:lnTo>
                  <a:lnTo>
                    <a:pt x="32943" y="89979"/>
                  </a:lnTo>
                  <a:lnTo>
                    <a:pt x="37642" y="86283"/>
                  </a:lnTo>
                  <a:lnTo>
                    <a:pt x="41757" y="81762"/>
                  </a:lnTo>
                  <a:close/>
                </a:path>
                <a:path w="295275" h="92075">
                  <a:moveTo>
                    <a:pt x="294779" y="16421"/>
                  </a:moveTo>
                  <a:lnTo>
                    <a:pt x="294614" y="9194"/>
                  </a:lnTo>
                  <a:lnTo>
                    <a:pt x="290664" y="2984"/>
                  </a:lnTo>
                  <a:lnTo>
                    <a:pt x="283794" y="0"/>
                  </a:lnTo>
                  <a:lnTo>
                    <a:pt x="276694" y="1346"/>
                  </a:lnTo>
                  <a:lnTo>
                    <a:pt x="269773" y="5499"/>
                  </a:lnTo>
                  <a:lnTo>
                    <a:pt x="263448" y="11023"/>
                  </a:lnTo>
                  <a:lnTo>
                    <a:pt x="262724" y="28752"/>
                  </a:lnTo>
                  <a:lnTo>
                    <a:pt x="260489" y="46659"/>
                  </a:lnTo>
                  <a:lnTo>
                    <a:pt x="257124" y="64439"/>
                  </a:lnTo>
                  <a:lnTo>
                    <a:pt x="253022" y="81762"/>
                  </a:lnTo>
                  <a:lnTo>
                    <a:pt x="257136" y="86283"/>
                  </a:lnTo>
                  <a:lnTo>
                    <a:pt x="261835" y="89979"/>
                  </a:lnTo>
                  <a:lnTo>
                    <a:pt x="266966" y="91782"/>
                  </a:lnTo>
                  <a:lnTo>
                    <a:pt x="272402" y="90627"/>
                  </a:lnTo>
                  <a:lnTo>
                    <a:pt x="277342" y="84048"/>
                  </a:lnTo>
                  <a:lnTo>
                    <a:pt x="282244" y="54406"/>
                  </a:lnTo>
                  <a:lnTo>
                    <a:pt x="290245" y="29895"/>
                  </a:lnTo>
                  <a:lnTo>
                    <a:pt x="292798" y="23647"/>
                  </a:lnTo>
                  <a:lnTo>
                    <a:pt x="294779" y="16421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40270" y="1979865"/>
              <a:ext cx="155854" cy="131254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8889649" y="1705615"/>
              <a:ext cx="252095" cy="393700"/>
            </a:xfrm>
            <a:custGeom>
              <a:avLst/>
              <a:gdLst/>
              <a:ahLst/>
              <a:cxnLst/>
              <a:rect l="l" t="t" r="r" b="b"/>
              <a:pathLst>
                <a:path w="252095" h="393700">
                  <a:moveTo>
                    <a:pt x="125870" y="0"/>
                  </a:moveTo>
                  <a:lnTo>
                    <a:pt x="85514" y="4460"/>
                  </a:lnTo>
                  <a:lnTo>
                    <a:pt x="49717" y="17876"/>
                  </a:lnTo>
                  <a:lnTo>
                    <a:pt x="10047" y="71589"/>
                  </a:lnTo>
                  <a:lnTo>
                    <a:pt x="4301" y="114562"/>
                  </a:lnTo>
                  <a:lnTo>
                    <a:pt x="386" y="152582"/>
                  </a:lnTo>
                  <a:lnTo>
                    <a:pt x="0" y="189924"/>
                  </a:lnTo>
                  <a:lnTo>
                    <a:pt x="4840" y="230860"/>
                  </a:lnTo>
                  <a:lnTo>
                    <a:pt x="15832" y="288590"/>
                  </a:lnTo>
                  <a:lnTo>
                    <a:pt x="36349" y="330593"/>
                  </a:lnTo>
                  <a:lnTo>
                    <a:pt x="68558" y="371087"/>
                  </a:lnTo>
                  <a:lnTo>
                    <a:pt x="109006" y="391889"/>
                  </a:lnTo>
                  <a:lnTo>
                    <a:pt x="126474" y="393374"/>
                  </a:lnTo>
                  <a:lnTo>
                    <a:pt x="143638" y="391714"/>
                  </a:lnTo>
                  <a:lnTo>
                    <a:pt x="183172" y="371087"/>
                  </a:lnTo>
                  <a:lnTo>
                    <a:pt x="215381" y="330593"/>
                  </a:lnTo>
                  <a:lnTo>
                    <a:pt x="235898" y="288590"/>
                  </a:lnTo>
                  <a:lnTo>
                    <a:pt x="246889" y="230860"/>
                  </a:lnTo>
                  <a:lnTo>
                    <a:pt x="251725" y="189924"/>
                  </a:lnTo>
                  <a:lnTo>
                    <a:pt x="251339" y="152582"/>
                  </a:lnTo>
                  <a:lnTo>
                    <a:pt x="247427" y="114562"/>
                  </a:lnTo>
                  <a:lnTo>
                    <a:pt x="241682" y="71589"/>
                  </a:lnTo>
                  <a:lnTo>
                    <a:pt x="202019" y="17918"/>
                  </a:lnTo>
                  <a:lnTo>
                    <a:pt x="166225" y="4487"/>
                  </a:lnTo>
                  <a:lnTo>
                    <a:pt x="125870" y="0"/>
                  </a:lnTo>
                  <a:close/>
                </a:path>
              </a:pathLst>
            </a:custGeom>
            <a:solidFill>
              <a:srgbClr val="F1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893114" y="2116077"/>
              <a:ext cx="250161" cy="291715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8878983" y="1693586"/>
              <a:ext cx="274955" cy="214629"/>
            </a:xfrm>
            <a:custGeom>
              <a:avLst/>
              <a:gdLst/>
              <a:ahLst/>
              <a:cxnLst/>
              <a:rect l="l" t="t" r="r" b="b"/>
              <a:pathLst>
                <a:path w="274954" h="214630">
                  <a:moveTo>
                    <a:pt x="137017" y="0"/>
                  </a:moveTo>
                  <a:lnTo>
                    <a:pt x="96571" y="3740"/>
                  </a:lnTo>
                  <a:lnTo>
                    <a:pt x="59586" y="19217"/>
                  </a:lnTo>
                  <a:lnTo>
                    <a:pt x="18453" y="45499"/>
                  </a:lnTo>
                  <a:lnTo>
                    <a:pt x="0" y="195524"/>
                  </a:lnTo>
                  <a:lnTo>
                    <a:pt x="8752" y="196471"/>
                  </a:lnTo>
                  <a:lnTo>
                    <a:pt x="13773" y="198770"/>
                  </a:lnTo>
                  <a:lnTo>
                    <a:pt x="16955" y="204205"/>
                  </a:lnTo>
                  <a:lnTo>
                    <a:pt x="20193" y="214561"/>
                  </a:lnTo>
                  <a:lnTo>
                    <a:pt x="16856" y="158241"/>
                  </a:lnTo>
                  <a:lnTo>
                    <a:pt x="19932" y="118825"/>
                  </a:lnTo>
                  <a:lnTo>
                    <a:pt x="34569" y="78963"/>
                  </a:lnTo>
                  <a:lnTo>
                    <a:pt x="44615" y="72766"/>
                  </a:lnTo>
                  <a:lnTo>
                    <a:pt x="49999" y="75268"/>
                  </a:lnTo>
                  <a:lnTo>
                    <a:pt x="89508" y="86846"/>
                  </a:lnTo>
                  <a:lnTo>
                    <a:pt x="136855" y="90828"/>
                  </a:lnTo>
                  <a:lnTo>
                    <a:pt x="184402" y="87033"/>
                  </a:lnTo>
                  <a:lnTo>
                    <a:pt x="224510" y="75280"/>
                  </a:lnTo>
                  <a:lnTo>
                    <a:pt x="230047" y="72690"/>
                  </a:lnTo>
                  <a:lnTo>
                    <a:pt x="236588" y="74417"/>
                  </a:lnTo>
                  <a:lnTo>
                    <a:pt x="240207" y="79319"/>
                  </a:lnTo>
                  <a:lnTo>
                    <a:pt x="247986" y="93900"/>
                  </a:lnTo>
                  <a:lnTo>
                    <a:pt x="254679" y="119394"/>
                  </a:lnTo>
                  <a:lnTo>
                    <a:pt x="257667" y="158661"/>
                  </a:lnTo>
                  <a:lnTo>
                    <a:pt x="254330" y="214561"/>
                  </a:lnTo>
                  <a:lnTo>
                    <a:pt x="255376" y="211749"/>
                  </a:lnTo>
                  <a:lnTo>
                    <a:pt x="258802" y="205476"/>
                  </a:lnTo>
                  <a:lnTo>
                    <a:pt x="265040" y="198986"/>
                  </a:lnTo>
                  <a:lnTo>
                    <a:pt x="274523" y="195524"/>
                  </a:lnTo>
                  <a:lnTo>
                    <a:pt x="256057" y="45499"/>
                  </a:lnTo>
                  <a:lnTo>
                    <a:pt x="214927" y="19217"/>
                  </a:lnTo>
                  <a:lnTo>
                    <a:pt x="194527" y="7545"/>
                  </a:lnTo>
                  <a:lnTo>
                    <a:pt x="177949" y="3740"/>
                  </a:lnTo>
                  <a:lnTo>
                    <a:pt x="137017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3C820A8A-E83C-928C-AE7E-5D5191FDD95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 rot="10800000">
            <a:off x="0" y="0"/>
            <a:ext cx="13220405" cy="685800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841661" y="1876257"/>
            <a:ext cx="3523376" cy="52065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459"/>
              </a:spcBef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Обман</a:t>
            </a:r>
            <a:r>
              <a:rPr b="1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b="1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злоупотребление доверием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41661" y="4523673"/>
            <a:ext cx="224127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Манипулирование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41661" y="3153216"/>
            <a:ext cx="2188940" cy="5283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459"/>
              </a:spcBef>
            </a:pP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Психологическое давление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20" dirty="0">
                <a:latin typeface="Arial Black" panose="020B0604020202020204" pitchFamily="34" charset="0"/>
                <a:cs typeface="Arial Black" panose="020B0604020202020204" pitchFamily="34" charset="0"/>
              </a:rPr>
              <a:t>ТЕЛЕФОН</a:t>
            </a:r>
            <a:r>
              <a:rPr lang="ru-RU" spc="-2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spc="-125" dirty="0">
                <a:latin typeface="Arial Black" panose="020B0604020202020204" pitchFamily="34" charset="0"/>
                <a:cs typeface="Arial Black" panose="020B0604020202020204" pitchFamily="34" charset="0"/>
              </a:rPr>
              <a:t>—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ОСНОВНОЙ</a:t>
            </a:r>
            <a:r>
              <a:rPr spc="-2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ИНСТРУМЕНТ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МОШЕННИКОВ</a:t>
            </a:r>
          </a:p>
        </p:txBody>
      </p:sp>
      <p:sp>
        <p:nvSpPr>
          <p:cNvPr id="38" name="object 38"/>
          <p:cNvSpPr/>
          <p:nvPr/>
        </p:nvSpPr>
        <p:spPr>
          <a:xfrm>
            <a:off x="1742264" y="5587635"/>
            <a:ext cx="8325484" cy="947419"/>
          </a:xfrm>
          <a:custGeom>
            <a:avLst/>
            <a:gdLst/>
            <a:ahLst/>
            <a:cxnLst/>
            <a:rect l="l" t="t" r="r" b="b"/>
            <a:pathLst>
              <a:path w="8325484" h="947420">
                <a:moveTo>
                  <a:pt x="7851432" y="0"/>
                </a:moveTo>
                <a:lnTo>
                  <a:pt x="473646" y="0"/>
                </a:lnTo>
                <a:lnTo>
                  <a:pt x="425217" y="2445"/>
                </a:lnTo>
                <a:lnTo>
                  <a:pt x="378188" y="9623"/>
                </a:lnTo>
                <a:lnTo>
                  <a:pt x="332795" y="21294"/>
                </a:lnTo>
                <a:lnTo>
                  <a:pt x="289279" y="37222"/>
                </a:lnTo>
                <a:lnTo>
                  <a:pt x="247875" y="57167"/>
                </a:lnTo>
                <a:lnTo>
                  <a:pt x="208823" y="80892"/>
                </a:lnTo>
                <a:lnTo>
                  <a:pt x="172360" y="108159"/>
                </a:lnTo>
                <a:lnTo>
                  <a:pt x="138725" y="138730"/>
                </a:lnTo>
                <a:lnTo>
                  <a:pt x="108155" y="172365"/>
                </a:lnTo>
                <a:lnTo>
                  <a:pt x="80889" y="208828"/>
                </a:lnTo>
                <a:lnTo>
                  <a:pt x="57165" y="247881"/>
                </a:lnTo>
                <a:lnTo>
                  <a:pt x="37220" y="289284"/>
                </a:lnTo>
                <a:lnTo>
                  <a:pt x="21293" y="332800"/>
                </a:lnTo>
                <a:lnTo>
                  <a:pt x="9622" y="378191"/>
                </a:lnTo>
                <a:lnTo>
                  <a:pt x="2445" y="425219"/>
                </a:lnTo>
                <a:lnTo>
                  <a:pt x="0" y="473646"/>
                </a:lnTo>
                <a:lnTo>
                  <a:pt x="2445" y="522073"/>
                </a:lnTo>
                <a:lnTo>
                  <a:pt x="9622" y="569101"/>
                </a:lnTo>
                <a:lnTo>
                  <a:pt x="21293" y="614492"/>
                </a:lnTo>
                <a:lnTo>
                  <a:pt x="37220" y="658008"/>
                </a:lnTo>
                <a:lnTo>
                  <a:pt x="57165" y="699411"/>
                </a:lnTo>
                <a:lnTo>
                  <a:pt x="80889" y="738464"/>
                </a:lnTo>
                <a:lnTo>
                  <a:pt x="108155" y="774927"/>
                </a:lnTo>
                <a:lnTo>
                  <a:pt x="138725" y="808562"/>
                </a:lnTo>
                <a:lnTo>
                  <a:pt x="172360" y="839133"/>
                </a:lnTo>
                <a:lnTo>
                  <a:pt x="208823" y="866400"/>
                </a:lnTo>
                <a:lnTo>
                  <a:pt x="247875" y="890125"/>
                </a:lnTo>
                <a:lnTo>
                  <a:pt x="289279" y="910070"/>
                </a:lnTo>
                <a:lnTo>
                  <a:pt x="332795" y="925998"/>
                </a:lnTo>
                <a:lnTo>
                  <a:pt x="378188" y="937669"/>
                </a:lnTo>
                <a:lnTo>
                  <a:pt x="425217" y="944847"/>
                </a:lnTo>
                <a:lnTo>
                  <a:pt x="473646" y="947293"/>
                </a:lnTo>
                <a:lnTo>
                  <a:pt x="7851432" y="947293"/>
                </a:lnTo>
                <a:lnTo>
                  <a:pt x="7899858" y="944847"/>
                </a:lnTo>
                <a:lnTo>
                  <a:pt x="7946886" y="937669"/>
                </a:lnTo>
                <a:lnTo>
                  <a:pt x="7992277" y="925998"/>
                </a:lnTo>
                <a:lnTo>
                  <a:pt x="8035794" y="910070"/>
                </a:lnTo>
                <a:lnTo>
                  <a:pt x="8077197" y="890125"/>
                </a:lnTo>
                <a:lnTo>
                  <a:pt x="8116249" y="866400"/>
                </a:lnTo>
                <a:lnTo>
                  <a:pt x="8152712" y="839133"/>
                </a:lnTo>
                <a:lnTo>
                  <a:pt x="8186348" y="808562"/>
                </a:lnTo>
                <a:lnTo>
                  <a:pt x="8216918" y="774927"/>
                </a:lnTo>
                <a:lnTo>
                  <a:pt x="8244185" y="738464"/>
                </a:lnTo>
                <a:lnTo>
                  <a:pt x="8267910" y="699411"/>
                </a:lnTo>
                <a:lnTo>
                  <a:pt x="8287856" y="658008"/>
                </a:lnTo>
                <a:lnTo>
                  <a:pt x="8303783" y="614492"/>
                </a:lnTo>
                <a:lnTo>
                  <a:pt x="8315455" y="569101"/>
                </a:lnTo>
                <a:lnTo>
                  <a:pt x="8322633" y="522073"/>
                </a:lnTo>
                <a:lnTo>
                  <a:pt x="8325078" y="473646"/>
                </a:lnTo>
                <a:lnTo>
                  <a:pt x="8322633" y="425219"/>
                </a:lnTo>
                <a:lnTo>
                  <a:pt x="8315455" y="378191"/>
                </a:lnTo>
                <a:lnTo>
                  <a:pt x="8303783" y="332800"/>
                </a:lnTo>
                <a:lnTo>
                  <a:pt x="8287856" y="289284"/>
                </a:lnTo>
                <a:lnTo>
                  <a:pt x="8267910" y="247881"/>
                </a:lnTo>
                <a:lnTo>
                  <a:pt x="8244185" y="208828"/>
                </a:lnTo>
                <a:lnTo>
                  <a:pt x="8216918" y="172365"/>
                </a:lnTo>
                <a:lnTo>
                  <a:pt x="8186348" y="138730"/>
                </a:lnTo>
                <a:lnTo>
                  <a:pt x="8152712" y="108159"/>
                </a:lnTo>
                <a:lnTo>
                  <a:pt x="8116249" y="80892"/>
                </a:lnTo>
                <a:lnTo>
                  <a:pt x="8077197" y="57167"/>
                </a:lnTo>
                <a:lnTo>
                  <a:pt x="8035794" y="37222"/>
                </a:lnTo>
                <a:lnTo>
                  <a:pt x="7992277" y="21294"/>
                </a:lnTo>
                <a:lnTo>
                  <a:pt x="7946886" y="9623"/>
                </a:lnTo>
                <a:lnTo>
                  <a:pt x="7899858" y="2445"/>
                </a:lnTo>
                <a:lnTo>
                  <a:pt x="7851432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731492" y="5661700"/>
            <a:ext cx="721360" cy="636905"/>
            <a:chOff x="731492" y="5661700"/>
            <a:chExt cx="721360" cy="636905"/>
          </a:xfrm>
        </p:grpSpPr>
        <p:sp>
          <p:nvSpPr>
            <p:cNvPr id="40" name="object 40"/>
            <p:cNvSpPr/>
            <p:nvPr/>
          </p:nvSpPr>
          <p:spPr>
            <a:xfrm>
              <a:off x="768816" y="5661700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36254" y="5672009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28570" y="5801545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160784" y="5638219"/>
            <a:ext cx="7288015" cy="79784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Под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влиянием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мошенников</a:t>
            </a:r>
            <a:r>
              <a:rPr sz="16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человек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добровольно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расстается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1600" b="1" spc="7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деньгами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или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раскрывает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личные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финансовые</a:t>
            </a:r>
            <a:r>
              <a:rPr sz="1600" b="1" spc="8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данные,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которые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нужны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злоумышленникам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для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хищения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денег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02" name="Рисунок 201">
            <a:extLst>
              <a:ext uri="{FF2B5EF4-FFF2-40B4-BE49-F238E27FC236}">
                <a16:creationId xmlns:a16="http://schemas.microsoft.com/office/drawing/2014/main" xmlns="" id="{7F61B995-29E4-A90A-3BA4-B23056970E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pic>
        <p:nvPicPr>
          <p:cNvPr id="208" name="Рисунок 207">
            <a:extLst>
              <a:ext uri="{FF2B5EF4-FFF2-40B4-BE49-F238E27FC236}">
                <a16:creationId xmlns:a16="http://schemas.microsoft.com/office/drawing/2014/main" xmlns="" id="{17FB9CBA-326E-1798-3FBD-08987F7B58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322132" y="2057399"/>
            <a:ext cx="2197404" cy="61039"/>
          </a:xfrm>
          <a:prstGeom prst="rect">
            <a:avLst/>
          </a:prstGeom>
        </p:spPr>
      </p:pic>
      <p:pic>
        <p:nvPicPr>
          <p:cNvPr id="210" name="Рисунок 209">
            <a:extLst>
              <a:ext uri="{FF2B5EF4-FFF2-40B4-BE49-F238E27FC236}">
                <a16:creationId xmlns:a16="http://schemas.microsoft.com/office/drawing/2014/main" xmlns="" id="{EEE7118D-D998-4872-2D6B-8377985E70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30601" y="3328808"/>
            <a:ext cx="3555522" cy="61039"/>
          </a:xfrm>
          <a:prstGeom prst="rect">
            <a:avLst/>
          </a:prstGeom>
        </p:spPr>
      </p:pic>
      <p:pic>
        <p:nvPicPr>
          <p:cNvPr id="212" name="Рисунок 211">
            <a:extLst>
              <a:ext uri="{FF2B5EF4-FFF2-40B4-BE49-F238E27FC236}">
                <a16:creationId xmlns:a16="http://schemas.microsoft.com/office/drawing/2014/main" xmlns="" id="{9518887A-FD36-B77D-5D15-609DF167E4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30601" y="4624137"/>
            <a:ext cx="3555522" cy="61039"/>
          </a:xfrm>
          <a:prstGeom prst="rect">
            <a:avLst/>
          </a:prstGeom>
        </p:spPr>
      </p:pic>
      <p:pic>
        <p:nvPicPr>
          <p:cNvPr id="221" name="Рисунок 219">
            <a:extLst>
              <a:ext uri="{FF2B5EF4-FFF2-40B4-BE49-F238E27FC236}">
                <a16:creationId xmlns:a16="http://schemas.microsoft.com/office/drawing/2014/main" xmlns="" id="{1269342A-1055-6CB7-C577-11DDC974CA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20000"/>
          </a:blip>
          <a:stretch>
            <a:fillRect/>
          </a:stretch>
        </p:blipFill>
        <p:spPr>
          <a:xfrm>
            <a:off x="7624997" y="4932083"/>
            <a:ext cx="2238375" cy="152400"/>
          </a:xfrm>
          <a:custGeom>
            <a:avLst/>
            <a:gdLst>
              <a:gd name="connsiteX0" fmla="*/ 0 w 2238375"/>
              <a:gd name="connsiteY0" fmla="*/ 0 h 152400"/>
              <a:gd name="connsiteX1" fmla="*/ 2238375 w 2238375"/>
              <a:gd name="connsiteY1" fmla="*/ 0 h 152400"/>
              <a:gd name="connsiteX2" fmla="*/ 2238375 w 2238375"/>
              <a:gd name="connsiteY2" fmla="*/ 152400 h 152400"/>
              <a:gd name="connsiteX3" fmla="*/ 0 w 2238375"/>
              <a:gd name="connsiteY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375" h="152400">
                <a:moveTo>
                  <a:pt x="0" y="0"/>
                </a:moveTo>
                <a:lnTo>
                  <a:pt x="2238375" y="0"/>
                </a:lnTo>
                <a:lnTo>
                  <a:pt x="2238375" y="152400"/>
                </a:lnTo>
                <a:lnTo>
                  <a:pt x="0" y="152400"/>
                </a:lnTo>
                <a:close/>
              </a:path>
            </a:pathLst>
          </a:custGeom>
        </p:spPr>
      </p:pic>
      <p:pic>
        <p:nvPicPr>
          <p:cNvPr id="218" name="Рисунок 217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D9F9043B-5469-B4BE-2390-743B3C9F25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5357" y="1100696"/>
            <a:ext cx="3791720" cy="4029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2">
            <a:extLst>
              <a:ext uri="{FF2B5EF4-FFF2-40B4-BE49-F238E27FC236}">
                <a16:creationId xmlns:a16="http://schemas.microsoft.com/office/drawing/2014/main" xmlns="" id="{7E8882E7-2841-6A5A-90BE-B252B82FCC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46074" y="3547839"/>
            <a:ext cx="1897126" cy="42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2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ЭФФЕКТ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>
              <a:lnSpc>
                <a:spcPts val="1620"/>
              </a:lnSpc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неожиданности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20395" y="3547839"/>
            <a:ext cx="248348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8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ПСИХОЛОГИЧЕСКОЕ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>
              <a:lnSpc>
                <a:spcPts val="1780"/>
              </a:lnSpc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давление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92677" y="3542581"/>
            <a:ext cx="1631314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АКТУАЛЬНАЯ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>
              <a:lnSpc>
                <a:spcPts val="1680"/>
              </a:lnSpc>
            </a:pPr>
            <a:r>
              <a:rPr sz="16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тема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38600" y="3547839"/>
            <a:ext cx="1447799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algn="ctr">
              <a:lnSpc>
                <a:spcPts val="173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ЯРКИЕ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 algn="ctr">
              <a:lnSpc>
                <a:spcPts val="1730"/>
              </a:lnSpc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эмоции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20" dirty="0">
                <a:latin typeface="Arial Black" panose="020B0604020202020204" pitchFamily="34" charset="0"/>
                <a:cs typeface="Arial Black" panose="020B0604020202020204" pitchFamily="34" charset="0"/>
              </a:rPr>
              <a:t>ФОРМУЛА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УСПЕХА</a:t>
            </a:r>
            <a:r>
              <a:rPr spc="25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ТЕЛЕФОННЫХ</a:t>
            </a:r>
            <a:r>
              <a:rPr u="none"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МОШЕННИКОВ</a:t>
            </a:r>
          </a:p>
        </p:txBody>
      </p:sp>
      <p:sp>
        <p:nvSpPr>
          <p:cNvPr id="24" name="object 24"/>
          <p:cNvSpPr/>
          <p:nvPr/>
        </p:nvSpPr>
        <p:spPr>
          <a:xfrm>
            <a:off x="3020084" y="5491612"/>
            <a:ext cx="5875020" cy="617220"/>
          </a:xfrm>
          <a:custGeom>
            <a:avLst/>
            <a:gdLst/>
            <a:ahLst/>
            <a:cxnLst/>
            <a:rect l="l" t="t" r="r" b="b"/>
            <a:pathLst>
              <a:path w="5875020" h="617220">
                <a:moveTo>
                  <a:pt x="5566105" y="0"/>
                </a:moveTo>
                <a:lnTo>
                  <a:pt x="308406" y="0"/>
                </a:lnTo>
                <a:lnTo>
                  <a:pt x="262831" y="3344"/>
                </a:lnTo>
                <a:lnTo>
                  <a:pt x="219333" y="13058"/>
                </a:lnTo>
                <a:lnTo>
                  <a:pt x="178388" y="28665"/>
                </a:lnTo>
                <a:lnTo>
                  <a:pt x="140474" y="49689"/>
                </a:lnTo>
                <a:lnTo>
                  <a:pt x="106067" y="75651"/>
                </a:lnTo>
                <a:lnTo>
                  <a:pt x="75645" y="106074"/>
                </a:lnTo>
                <a:lnTo>
                  <a:pt x="49685" y="140483"/>
                </a:lnTo>
                <a:lnTo>
                  <a:pt x="28663" y="178398"/>
                </a:lnTo>
                <a:lnTo>
                  <a:pt x="13057" y="219344"/>
                </a:lnTo>
                <a:lnTo>
                  <a:pt x="3343" y="262844"/>
                </a:lnTo>
                <a:lnTo>
                  <a:pt x="0" y="308419"/>
                </a:lnTo>
                <a:lnTo>
                  <a:pt x="3343" y="353994"/>
                </a:lnTo>
                <a:lnTo>
                  <a:pt x="13057" y="397494"/>
                </a:lnTo>
                <a:lnTo>
                  <a:pt x="28663" y="438440"/>
                </a:lnTo>
                <a:lnTo>
                  <a:pt x="49685" y="476355"/>
                </a:lnTo>
                <a:lnTo>
                  <a:pt x="75645" y="510764"/>
                </a:lnTo>
                <a:lnTo>
                  <a:pt x="106067" y="541187"/>
                </a:lnTo>
                <a:lnTo>
                  <a:pt x="140474" y="567149"/>
                </a:lnTo>
                <a:lnTo>
                  <a:pt x="178388" y="588173"/>
                </a:lnTo>
                <a:lnTo>
                  <a:pt x="219333" y="603780"/>
                </a:lnTo>
                <a:lnTo>
                  <a:pt x="262831" y="613494"/>
                </a:lnTo>
                <a:lnTo>
                  <a:pt x="308406" y="616839"/>
                </a:lnTo>
                <a:lnTo>
                  <a:pt x="5566105" y="616839"/>
                </a:lnTo>
                <a:lnTo>
                  <a:pt x="5611680" y="613494"/>
                </a:lnTo>
                <a:lnTo>
                  <a:pt x="5655179" y="603780"/>
                </a:lnTo>
                <a:lnTo>
                  <a:pt x="5696125" y="588173"/>
                </a:lnTo>
                <a:lnTo>
                  <a:pt x="5734041" y="567149"/>
                </a:lnTo>
                <a:lnTo>
                  <a:pt x="5768449" y="541187"/>
                </a:lnTo>
                <a:lnTo>
                  <a:pt x="5798873" y="510764"/>
                </a:lnTo>
                <a:lnTo>
                  <a:pt x="5824835" y="476355"/>
                </a:lnTo>
                <a:lnTo>
                  <a:pt x="5845858" y="438440"/>
                </a:lnTo>
                <a:lnTo>
                  <a:pt x="5861466" y="397494"/>
                </a:lnTo>
                <a:lnTo>
                  <a:pt x="5871180" y="353994"/>
                </a:lnTo>
                <a:lnTo>
                  <a:pt x="5874524" y="308419"/>
                </a:lnTo>
                <a:lnTo>
                  <a:pt x="5871180" y="262844"/>
                </a:lnTo>
                <a:lnTo>
                  <a:pt x="5861466" y="219344"/>
                </a:lnTo>
                <a:lnTo>
                  <a:pt x="5845858" y="178398"/>
                </a:lnTo>
                <a:lnTo>
                  <a:pt x="5824835" y="140483"/>
                </a:lnTo>
                <a:lnTo>
                  <a:pt x="5798873" y="106074"/>
                </a:lnTo>
                <a:lnTo>
                  <a:pt x="5768449" y="75651"/>
                </a:lnTo>
                <a:lnTo>
                  <a:pt x="5734041" y="49689"/>
                </a:lnTo>
                <a:lnTo>
                  <a:pt x="5696125" y="28665"/>
                </a:lnTo>
                <a:lnTo>
                  <a:pt x="5655179" y="13058"/>
                </a:lnTo>
                <a:lnTo>
                  <a:pt x="5611680" y="3344"/>
                </a:lnTo>
                <a:lnTo>
                  <a:pt x="556610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810000" y="5562977"/>
            <a:ext cx="403225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50" marR="5080" indent="-133985">
              <a:lnSpc>
                <a:spcPts val="1840"/>
              </a:lnSpc>
              <a:spcBef>
                <a:spcPts val="100"/>
              </a:spcBef>
            </a:pP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sz="1700" b="1" spc="-20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</a:t>
            </a:r>
            <a:r>
              <a:rPr sz="1700" b="1" spc="-15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СДЕЛАТЬ</a:t>
            </a:r>
            <a:r>
              <a:rPr sz="1700" b="1" spc="-20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МНОГОЕ,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00" b="1" spc="35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sz="1700" b="1" spc="35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</a:t>
            </a:r>
            <a:r>
              <a:rPr sz="1700" b="1" spc="40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ПРОСЯТ</a:t>
            </a:r>
            <a:r>
              <a:rPr sz="1700" b="1" spc="35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FF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МОШЕННИКИ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06854" y="4420397"/>
            <a:ext cx="9301480" cy="654685"/>
          </a:xfrm>
          <a:custGeom>
            <a:avLst/>
            <a:gdLst/>
            <a:ahLst/>
            <a:cxnLst/>
            <a:rect l="l" t="t" r="r" b="b"/>
            <a:pathLst>
              <a:path w="9301480" h="654685">
                <a:moveTo>
                  <a:pt x="0" y="12"/>
                </a:moveTo>
                <a:lnTo>
                  <a:pt x="11595" y="12"/>
                </a:lnTo>
                <a:lnTo>
                  <a:pt x="36513" y="31253"/>
                </a:lnTo>
                <a:lnTo>
                  <a:pt x="62699" y="60777"/>
                </a:lnTo>
                <a:lnTo>
                  <a:pt x="90188" y="88627"/>
                </a:lnTo>
                <a:lnTo>
                  <a:pt x="119014" y="114846"/>
                </a:lnTo>
                <a:lnTo>
                  <a:pt x="149213" y="139474"/>
                </a:lnTo>
                <a:lnTo>
                  <a:pt x="180820" y="162555"/>
                </a:lnTo>
                <a:lnTo>
                  <a:pt x="213869" y="184131"/>
                </a:lnTo>
                <a:lnTo>
                  <a:pt x="248396" y="204243"/>
                </a:lnTo>
                <a:lnTo>
                  <a:pt x="284435" y="222934"/>
                </a:lnTo>
                <a:lnTo>
                  <a:pt x="322023" y="240246"/>
                </a:lnTo>
                <a:lnTo>
                  <a:pt x="361193" y="256221"/>
                </a:lnTo>
                <a:lnTo>
                  <a:pt x="401981" y="270901"/>
                </a:lnTo>
                <a:lnTo>
                  <a:pt x="444422" y="284329"/>
                </a:lnTo>
                <a:lnTo>
                  <a:pt x="488551" y="296547"/>
                </a:lnTo>
                <a:lnTo>
                  <a:pt x="534403" y="307596"/>
                </a:lnTo>
                <a:lnTo>
                  <a:pt x="582013" y="317519"/>
                </a:lnTo>
                <a:lnTo>
                  <a:pt x="631416" y="326358"/>
                </a:lnTo>
                <a:lnTo>
                  <a:pt x="682648" y="334155"/>
                </a:lnTo>
                <a:lnTo>
                  <a:pt x="735742" y="340952"/>
                </a:lnTo>
                <a:lnTo>
                  <a:pt x="790734" y="346792"/>
                </a:lnTo>
                <a:lnTo>
                  <a:pt x="847660" y="351717"/>
                </a:lnTo>
                <a:lnTo>
                  <a:pt x="906554" y="355768"/>
                </a:lnTo>
                <a:lnTo>
                  <a:pt x="967451" y="358988"/>
                </a:lnTo>
                <a:lnTo>
                  <a:pt x="1030386" y="361419"/>
                </a:lnTo>
                <a:lnTo>
                  <a:pt x="1095395" y="363104"/>
                </a:lnTo>
                <a:lnTo>
                  <a:pt x="1162512" y="364083"/>
                </a:lnTo>
                <a:lnTo>
                  <a:pt x="1231773" y="364401"/>
                </a:lnTo>
                <a:lnTo>
                  <a:pt x="3315322" y="364401"/>
                </a:lnTo>
                <a:lnTo>
                  <a:pt x="3384661" y="364253"/>
                </a:lnTo>
                <a:lnTo>
                  <a:pt x="3452236" y="363876"/>
                </a:lnTo>
                <a:lnTo>
                  <a:pt x="3518045" y="363367"/>
                </a:lnTo>
                <a:lnTo>
                  <a:pt x="3582089" y="362822"/>
                </a:lnTo>
                <a:lnTo>
                  <a:pt x="3644367" y="362339"/>
                </a:lnTo>
                <a:lnTo>
                  <a:pt x="3704881" y="362015"/>
                </a:lnTo>
                <a:lnTo>
                  <a:pt x="3763629" y="361947"/>
                </a:lnTo>
                <a:lnTo>
                  <a:pt x="3820612" y="362233"/>
                </a:lnTo>
                <a:lnTo>
                  <a:pt x="3875830" y="362969"/>
                </a:lnTo>
                <a:lnTo>
                  <a:pt x="3929282" y="364252"/>
                </a:lnTo>
                <a:lnTo>
                  <a:pt x="3980969" y="366181"/>
                </a:lnTo>
                <a:lnTo>
                  <a:pt x="4030892" y="368852"/>
                </a:lnTo>
                <a:lnTo>
                  <a:pt x="4079049" y="372362"/>
                </a:lnTo>
                <a:lnTo>
                  <a:pt x="4125440" y="376808"/>
                </a:lnTo>
                <a:lnTo>
                  <a:pt x="4170067" y="382289"/>
                </a:lnTo>
                <a:lnTo>
                  <a:pt x="4212928" y="388899"/>
                </a:lnTo>
                <a:lnTo>
                  <a:pt x="4254024" y="396738"/>
                </a:lnTo>
                <a:lnTo>
                  <a:pt x="4293355" y="405902"/>
                </a:lnTo>
                <a:lnTo>
                  <a:pt x="4330921" y="416489"/>
                </a:lnTo>
                <a:lnTo>
                  <a:pt x="4400756" y="442318"/>
                </a:lnTo>
                <a:lnTo>
                  <a:pt x="4463531" y="475002"/>
                </a:lnTo>
                <a:lnTo>
                  <a:pt x="4519245" y="515319"/>
                </a:lnTo>
                <a:lnTo>
                  <a:pt x="4567898" y="564047"/>
                </a:lnTo>
                <a:lnTo>
                  <a:pt x="4609490" y="621962"/>
                </a:lnTo>
                <a:lnTo>
                  <a:pt x="4627638" y="654608"/>
                </a:lnTo>
                <a:lnTo>
                  <a:pt x="4650638" y="654608"/>
                </a:lnTo>
                <a:lnTo>
                  <a:pt x="4690533" y="596720"/>
                </a:lnTo>
                <a:lnTo>
                  <a:pt x="4737051" y="546834"/>
                </a:lnTo>
                <a:lnTo>
                  <a:pt x="4790120" y="504371"/>
                </a:lnTo>
                <a:lnTo>
                  <a:pt x="4849671" y="468751"/>
                </a:lnTo>
                <a:lnTo>
                  <a:pt x="4915634" y="439392"/>
                </a:lnTo>
                <a:lnTo>
                  <a:pt x="4987937" y="415716"/>
                </a:lnTo>
                <a:lnTo>
                  <a:pt x="5026445" y="405827"/>
                </a:lnTo>
                <a:lnTo>
                  <a:pt x="5066511" y="397142"/>
                </a:lnTo>
                <a:lnTo>
                  <a:pt x="5108127" y="389587"/>
                </a:lnTo>
                <a:lnTo>
                  <a:pt x="5151285" y="383090"/>
                </a:lnTo>
                <a:lnTo>
                  <a:pt x="5195974" y="377578"/>
                </a:lnTo>
                <a:lnTo>
                  <a:pt x="5242188" y="372980"/>
                </a:lnTo>
                <a:lnTo>
                  <a:pt x="5289916" y="369222"/>
                </a:lnTo>
                <a:lnTo>
                  <a:pt x="5339150" y="366232"/>
                </a:lnTo>
                <a:lnTo>
                  <a:pt x="5389881" y="363937"/>
                </a:lnTo>
                <a:lnTo>
                  <a:pt x="5442101" y="362265"/>
                </a:lnTo>
                <a:lnTo>
                  <a:pt x="5495800" y="361144"/>
                </a:lnTo>
                <a:lnTo>
                  <a:pt x="5550970" y="360501"/>
                </a:lnTo>
                <a:lnTo>
                  <a:pt x="5607602" y="360263"/>
                </a:lnTo>
                <a:lnTo>
                  <a:pt x="5665686" y="360358"/>
                </a:lnTo>
                <a:lnTo>
                  <a:pt x="5725216" y="360713"/>
                </a:lnTo>
                <a:lnTo>
                  <a:pt x="5786181" y="361256"/>
                </a:lnTo>
                <a:lnTo>
                  <a:pt x="5848572" y="361915"/>
                </a:lnTo>
                <a:lnTo>
                  <a:pt x="5912382" y="362616"/>
                </a:lnTo>
                <a:lnTo>
                  <a:pt x="5977600" y="363288"/>
                </a:lnTo>
                <a:lnTo>
                  <a:pt x="6044219" y="363858"/>
                </a:lnTo>
                <a:lnTo>
                  <a:pt x="6112230" y="364253"/>
                </a:lnTo>
                <a:lnTo>
                  <a:pt x="6181623" y="364401"/>
                </a:lnTo>
                <a:lnTo>
                  <a:pt x="8092516" y="364401"/>
                </a:lnTo>
                <a:lnTo>
                  <a:pt x="8158129" y="364050"/>
                </a:lnTo>
                <a:lnTo>
                  <a:pt x="8221964" y="362976"/>
                </a:lnTo>
                <a:lnTo>
                  <a:pt x="8284041" y="361142"/>
                </a:lnTo>
                <a:lnTo>
                  <a:pt x="8344381" y="358516"/>
                </a:lnTo>
                <a:lnTo>
                  <a:pt x="8403006" y="355063"/>
                </a:lnTo>
                <a:lnTo>
                  <a:pt x="8459936" y="350748"/>
                </a:lnTo>
                <a:lnTo>
                  <a:pt x="8515192" y="345536"/>
                </a:lnTo>
                <a:lnTo>
                  <a:pt x="8568796" y="339394"/>
                </a:lnTo>
                <a:lnTo>
                  <a:pt x="8620768" y="332286"/>
                </a:lnTo>
                <a:lnTo>
                  <a:pt x="8671130" y="324179"/>
                </a:lnTo>
                <a:lnTo>
                  <a:pt x="8719903" y="315037"/>
                </a:lnTo>
                <a:lnTo>
                  <a:pt x="8767108" y="304827"/>
                </a:lnTo>
                <a:lnTo>
                  <a:pt x="8812765" y="293513"/>
                </a:lnTo>
                <a:lnTo>
                  <a:pt x="8856896" y="281062"/>
                </a:lnTo>
                <a:lnTo>
                  <a:pt x="8899521" y="267439"/>
                </a:lnTo>
                <a:lnTo>
                  <a:pt x="8940663" y="252610"/>
                </a:lnTo>
                <a:lnTo>
                  <a:pt x="8980342" y="236539"/>
                </a:lnTo>
                <a:lnTo>
                  <a:pt x="9018578" y="219194"/>
                </a:lnTo>
                <a:lnTo>
                  <a:pt x="9055394" y="200538"/>
                </a:lnTo>
                <a:lnTo>
                  <a:pt x="9090809" y="180538"/>
                </a:lnTo>
                <a:lnTo>
                  <a:pt x="9124846" y="159159"/>
                </a:lnTo>
                <a:lnTo>
                  <a:pt x="9157525" y="136366"/>
                </a:lnTo>
                <a:lnTo>
                  <a:pt x="9188867" y="112126"/>
                </a:lnTo>
                <a:lnTo>
                  <a:pt x="9218894" y="86404"/>
                </a:lnTo>
                <a:lnTo>
                  <a:pt x="9247625" y="59165"/>
                </a:lnTo>
                <a:lnTo>
                  <a:pt x="9275083" y="30375"/>
                </a:lnTo>
                <a:lnTo>
                  <a:pt x="9301289" y="0"/>
                </a:lnTo>
              </a:path>
            </a:pathLst>
          </a:custGeom>
          <a:ln w="27317">
            <a:solidFill>
              <a:srgbClr val="0582B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054817CE-CE0D-3061-2303-DE31FE713A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7486" y="1885293"/>
            <a:ext cx="9840215" cy="13276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6BBF20CF-D3A7-4283-70AC-7AC9DF4D10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05864" y="2440976"/>
            <a:ext cx="0" cy="1722120"/>
          </a:xfrm>
          <a:custGeom>
            <a:avLst/>
            <a:gdLst/>
            <a:ahLst/>
            <a:cxnLst/>
            <a:rect l="l" t="t" r="r" b="b"/>
            <a:pathLst>
              <a:path h="1722120">
                <a:moveTo>
                  <a:pt x="0" y="1721612"/>
                </a:moveTo>
                <a:lnTo>
                  <a:pt x="0" y="0"/>
                </a:lnTo>
              </a:path>
            </a:pathLst>
          </a:custGeom>
          <a:ln w="12700">
            <a:solidFill>
              <a:srgbClr val="CCCCCB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МОШЕННИКИ</a:t>
            </a:r>
            <a:r>
              <a:rPr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ИГРАЮТ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20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НА</a:t>
            </a:r>
            <a:r>
              <a:rPr u="none"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ВАШИХ</a:t>
            </a:r>
            <a:r>
              <a:rPr u="none" spc="-7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ЭМОЦИЯХ</a:t>
            </a:r>
            <a:r>
              <a:rPr u="none" spc="-6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u="none" spc="-6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ЧУВСТВАХ</a:t>
            </a:r>
          </a:p>
        </p:txBody>
      </p:sp>
      <p:sp>
        <p:nvSpPr>
          <p:cNvPr id="8" name="object 8"/>
          <p:cNvSpPr/>
          <p:nvPr/>
        </p:nvSpPr>
        <p:spPr>
          <a:xfrm>
            <a:off x="1358416" y="4144736"/>
            <a:ext cx="4175125" cy="565785"/>
          </a:xfrm>
          <a:custGeom>
            <a:avLst/>
            <a:gdLst/>
            <a:ahLst/>
            <a:cxnLst/>
            <a:rect l="l" t="t" r="r" b="b"/>
            <a:pathLst>
              <a:path w="4175125" h="565785">
                <a:moveTo>
                  <a:pt x="3892130" y="0"/>
                </a:moveTo>
                <a:lnTo>
                  <a:pt x="0" y="0"/>
                </a:lnTo>
                <a:lnTo>
                  <a:pt x="0" y="282790"/>
                </a:lnTo>
                <a:lnTo>
                  <a:pt x="3701" y="328662"/>
                </a:lnTo>
                <a:lnTo>
                  <a:pt x="14416" y="372177"/>
                </a:lnTo>
                <a:lnTo>
                  <a:pt x="31563" y="412753"/>
                </a:lnTo>
                <a:lnTo>
                  <a:pt x="54561" y="449809"/>
                </a:lnTo>
                <a:lnTo>
                  <a:pt x="82826" y="482761"/>
                </a:lnTo>
                <a:lnTo>
                  <a:pt x="115776" y="511028"/>
                </a:lnTo>
                <a:lnTo>
                  <a:pt x="152830" y="534027"/>
                </a:lnTo>
                <a:lnTo>
                  <a:pt x="193405" y="551176"/>
                </a:lnTo>
                <a:lnTo>
                  <a:pt x="236919" y="561892"/>
                </a:lnTo>
                <a:lnTo>
                  <a:pt x="282790" y="565594"/>
                </a:lnTo>
                <a:lnTo>
                  <a:pt x="3892130" y="565594"/>
                </a:lnTo>
                <a:lnTo>
                  <a:pt x="3938002" y="561892"/>
                </a:lnTo>
                <a:lnTo>
                  <a:pt x="3981517" y="551176"/>
                </a:lnTo>
                <a:lnTo>
                  <a:pt x="4022093" y="534027"/>
                </a:lnTo>
                <a:lnTo>
                  <a:pt x="4059149" y="511028"/>
                </a:lnTo>
                <a:lnTo>
                  <a:pt x="4092101" y="482761"/>
                </a:lnTo>
                <a:lnTo>
                  <a:pt x="4120368" y="449809"/>
                </a:lnTo>
                <a:lnTo>
                  <a:pt x="4143367" y="412753"/>
                </a:lnTo>
                <a:lnTo>
                  <a:pt x="4160516" y="372177"/>
                </a:lnTo>
                <a:lnTo>
                  <a:pt x="4171232" y="328662"/>
                </a:lnTo>
                <a:lnTo>
                  <a:pt x="4174934" y="282790"/>
                </a:lnTo>
                <a:lnTo>
                  <a:pt x="4171232" y="236919"/>
                </a:lnTo>
                <a:lnTo>
                  <a:pt x="4160516" y="193405"/>
                </a:lnTo>
                <a:lnTo>
                  <a:pt x="4143367" y="152830"/>
                </a:lnTo>
                <a:lnTo>
                  <a:pt x="4120368" y="115776"/>
                </a:lnTo>
                <a:lnTo>
                  <a:pt x="4092101" y="82826"/>
                </a:lnTo>
                <a:lnTo>
                  <a:pt x="4059149" y="54561"/>
                </a:lnTo>
                <a:lnTo>
                  <a:pt x="4022093" y="31563"/>
                </a:lnTo>
                <a:lnTo>
                  <a:pt x="3981517" y="14416"/>
                </a:lnTo>
                <a:lnTo>
                  <a:pt x="3938002" y="3701"/>
                </a:lnTo>
                <a:lnTo>
                  <a:pt x="389213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58416" y="4838863"/>
            <a:ext cx="4175125" cy="565785"/>
          </a:xfrm>
          <a:custGeom>
            <a:avLst/>
            <a:gdLst/>
            <a:ahLst/>
            <a:cxnLst/>
            <a:rect l="l" t="t" r="r" b="b"/>
            <a:pathLst>
              <a:path w="4175125" h="565785">
                <a:moveTo>
                  <a:pt x="3892130" y="0"/>
                </a:moveTo>
                <a:lnTo>
                  <a:pt x="0" y="0"/>
                </a:lnTo>
                <a:lnTo>
                  <a:pt x="0" y="282790"/>
                </a:lnTo>
                <a:lnTo>
                  <a:pt x="3701" y="328662"/>
                </a:lnTo>
                <a:lnTo>
                  <a:pt x="14416" y="372177"/>
                </a:lnTo>
                <a:lnTo>
                  <a:pt x="31563" y="412753"/>
                </a:lnTo>
                <a:lnTo>
                  <a:pt x="54561" y="449809"/>
                </a:lnTo>
                <a:lnTo>
                  <a:pt x="82826" y="482761"/>
                </a:lnTo>
                <a:lnTo>
                  <a:pt x="115776" y="511028"/>
                </a:lnTo>
                <a:lnTo>
                  <a:pt x="152830" y="534027"/>
                </a:lnTo>
                <a:lnTo>
                  <a:pt x="193405" y="551176"/>
                </a:lnTo>
                <a:lnTo>
                  <a:pt x="236919" y="561892"/>
                </a:lnTo>
                <a:lnTo>
                  <a:pt x="282790" y="565594"/>
                </a:lnTo>
                <a:lnTo>
                  <a:pt x="3892130" y="565594"/>
                </a:lnTo>
                <a:lnTo>
                  <a:pt x="3938002" y="561892"/>
                </a:lnTo>
                <a:lnTo>
                  <a:pt x="3981517" y="551176"/>
                </a:lnTo>
                <a:lnTo>
                  <a:pt x="4022093" y="534027"/>
                </a:lnTo>
                <a:lnTo>
                  <a:pt x="4059149" y="511028"/>
                </a:lnTo>
                <a:lnTo>
                  <a:pt x="4092101" y="482761"/>
                </a:lnTo>
                <a:lnTo>
                  <a:pt x="4120368" y="449809"/>
                </a:lnTo>
                <a:lnTo>
                  <a:pt x="4143367" y="412753"/>
                </a:lnTo>
                <a:lnTo>
                  <a:pt x="4160516" y="372177"/>
                </a:lnTo>
                <a:lnTo>
                  <a:pt x="4171232" y="328662"/>
                </a:lnTo>
                <a:lnTo>
                  <a:pt x="4174934" y="282790"/>
                </a:lnTo>
                <a:lnTo>
                  <a:pt x="4171232" y="236919"/>
                </a:lnTo>
                <a:lnTo>
                  <a:pt x="4160516" y="193405"/>
                </a:lnTo>
                <a:lnTo>
                  <a:pt x="4143367" y="152830"/>
                </a:lnTo>
                <a:lnTo>
                  <a:pt x="4120368" y="115776"/>
                </a:lnTo>
                <a:lnTo>
                  <a:pt x="4092101" y="82826"/>
                </a:lnTo>
                <a:lnTo>
                  <a:pt x="4059149" y="54561"/>
                </a:lnTo>
                <a:lnTo>
                  <a:pt x="4022093" y="31563"/>
                </a:lnTo>
                <a:lnTo>
                  <a:pt x="3981517" y="14416"/>
                </a:lnTo>
                <a:lnTo>
                  <a:pt x="3938002" y="3701"/>
                </a:lnTo>
                <a:lnTo>
                  <a:pt x="389213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58417" y="5509860"/>
            <a:ext cx="4175125" cy="871219"/>
          </a:xfrm>
          <a:custGeom>
            <a:avLst/>
            <a:gdLst/>
            <a:ahLst/>
            <a:cxnLst/>
            <a:rect l="l" t="t" r="r" b="b"/>
            <a:pathLst>
              <a:path w="4175125" h="871220">
                <a:moveTo>
                  <a:pt x="3739553" y="0"/>
                </a:moveTo>
                <a:lnTo>
                  <a:pt x="0" y="0"/>
                </a:lnTo>
                <a:lnTo>
                  <a:pt x="0" y="435368"/>
                </a:lnTo>
                <a:lnTo>
                  <a:pt x="2554" y="482809"/>
                </a:lnTo>
                <a:lnTo>
                  <a:pt x="10041" y="528770"/>
                </a:lnTo>
                <a:lnTo>
                  <a:pt x="22195" y="572985"/>
                </a:lnTo>
                <a:lnTo>
                  <a:pt x="38749" y="615189"/>
                </a:lnTo>
                <a:lnTo>
                  <a:pt x="59440" y="655117"/>
                </a:lnTo>
                <a:lnTo>
                  <a:pt x="84000" y="692502"/>
                </a:lnTo>
                <a:lnTo>
                  <a:pt x="112165" y="727079"/>
                </a:lnTo>
                <a:lnTo>
                  <a:pt x="143668" y="758583"/>
                </a:lnTo>
                <a:lnTo>
                  <a:pt x="178244" y="786748"/>
                </a:lnTo>
                <a:lnTo>
                  <a:pt x="215629" y="811309"/>
                </a:lnTo>
                <a:lnTo>
                  <a:pt x="255555" y="831999"/>
                </a:lnTo>
                <a:lnTo>
                  <a:pt x="297757" y="848554"/>
                </a:lnTo>
                <a:lnTo>
                  <a:pt x="341971" y="860708"/>
                </a:lnTo>
                <a:lnTo>
                  <a:pt x="387930" y="868195"/>
                </a:lnTo>
                <a:lnTo>
                  <a:pt x="435368" y="870750"/>
                </a:lnTo>
                <a:lnTo>
                  <a:pt x="3739553" y="870750"/>
                </a:lnTo>
                <a:lnTo>
                  <a:pt x="3786991" y="868195"/>
                </a:lnTo>
                <a:lnTo>
                  <a:pt x="3832951" y="860708"/>
                </a:lnTo>
                <a:lnTo>
                  <a:pt x="3877165" y="848554"/>
                </a:lnTo>
                <a:lnTo>
                  <a:pt x="3919368" y="831999"/>
                </a:lnTo>
                <a:lnTo>
                  <a:pt x="3959296" y="811309"/>
                </a:lnTo>
                <a:lnTo>
                  <a:pt x="3996681" y="786748"/>
                </a:lnTo>
                <a:lnTo>
                  <a:pt x="4031259" y="758583"/>
                </a:lnTo>
                <a:lnTo>
                  <a:pt x="4062763" y="727079"/>
                </a:lnTo>
                <a:lnTo>
                  <a:pt x="4090929" y="692502"/>
                </a:lnTo>
                <a:lnTo>
                  <a:pt x="4115490" y="655117"/>
                </a:lnTo>
                <a:lnTo>
                  <a:pt x="4136182" y="615189"/>
                </a:lnTo>
                <a:lnTo>
                  <a:pt x="4152737" y="572985"/>
                </a:lnTo>
                <a:lnTo>
                  <a:pt x="4164892" y="528770"/>
                </a:lnTo>
                <a:lnTo>
                  <a:pt x="4172379" y="482809"/>
                </a:lnTo>
                <a:lnTo>
                  <a:pt x="4174934" y="435368"/>
                </a:lnTo>
                <a:lnTo>
                  <a:pt x="4172379" y="387930"/>
                </a:lnTo>
                <a:lnTo>
                  <a:pt x="4164892" y="341971"/>
                </a:lnTo>
                <a:lnTo>
                  <a:pt x="4152737" y="297757"/>
                </a:lnTo>
                <a:lnTo>
                  <a:pt x="4136182" y="255555"/>
                </a:lnTo>
                <a:lnTo>
                  <a:pt x="4115490" y="215629"/>
                </a:lnTo>
                <a:lnTo>
                  <a:pt x="4090929" y="178244"/>
                </a:lnTo>
                <a:lnTo>
                  <a:pt x="4062763" y="143668"/>
                </a:lnTo>
                <a:lnTo>
                  <a:pt x="4031259" y="112165"/>
                </a:lnTo>
                <a:lnTo>
                  <a:pt x="3996681" y="84000"/>
                </a:lnTo>
                <a:lnTo>
                  <a:pt x="3959296" y="59440"/>
                </a:lnTo>
                <a:lnTo>
                  <a:pt x="3919368" y="38749"/>
                </a:lnTo>
                <a:lnTo>
                  <a:pt x="3877165" y="22195"/>
                </a:lnTo>
                <a:lnTo>
                  <a:pt x="3832951" y="10041"/>
                </a:lnTo>
                <a:lnTo>
                  <a:pt x="3786991" y="2554"/>
                </a:lnTo>
                <a:lnTo>
                  <a:pt x="3739553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00661" y="1480553"/>
            <a:ext cx="941069" cy="941705"/>
            <a:chOff x="500661" y="1480553"/>
            <a:chExt cx="941069" cy="941705"/>
          </a:xfrm>
        </p:grpSpPr>
        <p:sp>
          <p:nvSpPr>
            <p:cNvPr id="12" name="object 12"/>
            <p:cNvSpPr/>
            <p:nvPr/>
          </p:nvSpPr>
          <p:spPr>
            <a:xfrm>
              <a:off x="507011" y="1486903"/>
              <a:ext cx="928369" cy="929005"/>
            </a:xfrm>
            <a:custGeom>
              <a:avLst/>
              <a:gdLst/>
              <a:ahLst/>
              <a:cxnLst/>
              <a:rect l="l" t="t" r="r" b="b"/>
              <a:pathLst>
                <a:path w="928369" h="929005">
                  <a:moveTo>
                    <a:pt x="465531" y="0"/>
                  </a:moveTo>
                  <a:lnTo>
                    <a:pt x="464032" y="0"/>
                  </a:lnTo>
                  <a:lnTo>
                    <a:pt x="417530" y="2333"/>
                  </a:lnTo>
                  <a:lnTo>
                    <a:pt x="371770" y="9252"/>
                  </a:lnTo>
                  <a:lnTo>
                    <a:pt x="327092" y="20630"/>
                  </a:lnTo>
                  <a:lnTo>
                    <a:pt x="283839" y="36346"/>
                  </a:lnTo>
                  <a:lnTo>
                    <a:pt x="242349" y="56273"/>
                  </a:lnTo>
                  <a:lnTo>
                    <a:pt x="202965" y="80288"/>
                  </a:lnTo>
                  <a:lnTo>
                    <a:pt x="166027" y="108267"/>
                  </a:lnTo>
                  <a:lnTo>
                    <a:pt x="135966" y="135724"/>
                  </a:lnTo>
                  <a:lnTo>
                    <a:pt x="104171" y="170917"/>
                  </a:lnTo>
                  <a:lnTo>
                    <a:pt x="76604" y="208435"/>
                  </a:lnTo>
                  <a:lnTo>
                    <a:pt x="53266" y="247947"/>
                  </a:lnTo>
                  <a:lnTo>
                    <a:pt x="34156" y="289121"/>
                  </a:lnTo>
                  <a:lnTo>
                    <a:pt x="19274" y="331626"/>
                  </a:lnTo>
                  <a:lnTo>
                    <a:pt x="8621" y="375129"/>
                  </a:lnTo>
                  <a:lnTo>
                    <a:pt x="2196" y="419299"/>
                  </a:lnTo>
                  <a:lnTo>
                    <a:pt x="0" y="463804"/>
                  </a:lnTo>
                  <a:lnTo>
                    <a:pt x="2032" y="508311"/>
                  </a:lnTo>
                  <a:lnTo>
                    <a:pt x="8292" y="552490"/>
                  </a:lnTo>
                  <a:lnTo>
                    <a:pt x="18781" y="596008"/>
                  </a:lnTo>
                  <a:lnTo>
                    <a:pt x="33499" y="638534"/>
                  </a:lnTo>
                  <a:lnTo>
                    <a:pt x="52446" y="679735"/>
                  </a:lnTo>
                  <a:lnTo>
                    <a:pt x="75621" y="719280"/>
                  </a:lnTo>
                  <a:lnTo>
                    <a:pt x="103025" y="756836"/>
                  </a:lnTo>
                  <a:lnTo>
                    <a:pt x="134658" y="792073"/>
                  </a:lnTo>
                  <a:lnTo>
                    <a:pt x="190965" y="840230"/>
                  </a:lnTo>
                  <a:lnTo>
                    <a:pt x="254368" y="878814"/>
                  </a:lnTo>
                  <a:lnTo>
                    <a:pt x="302497" y="899799"/>
                  </a:lnTo>
                  <a:lnTo>
                    <a:pt x="345158" y="913260"/>
                  </a:lnTo>
                  <a:lnTo>
                    <a:pt x="398553" y="924113"/>
                  </a:lnTo>
                  <a:lnTo>
                    <a:pt x="445238" y="928444"/>
                  </a:lnTo>
                  <a:lnTo>
                    <a:pt x="458123" y="928852"/>
                  </a:lnTo>
                  <a:lnTo>
                    <a:pt x="471490" y="928852"/>
                  </a:lnTo>
                  <a:lnTo>
                    <a:pt x="480796" y="928573"/>
                  </a:lnTo>
                  <a:lnTo>
                    <a:pt x="537241" y="923157"/>
                  </a:lnTo>
                  <a:lnTo>
                    <a:pt x="592408" y="910975"/>
                  </a:lnTo>
                  <a:lnTo>
                    <a:pt x="626219" y="899061"/>
                  </a:lnTo>
                  <a:lnTo>
                    <a:pt x="454258" y="899061"/>
                  </a:lnTo>
                  <a:lnTo>
                    <a:pt x="441271" y="898578"/>
                  </a:lnTo>
                  <a:lnTo>
                    <a:pt x="402762" y="894778"/>
                  </a:lnTo>
                  <a:lnTo>
                    <a:pt x="352725" y="884606"/>
                  </a:lnTo>
                  <a:lnTo>
                    <a:pt x="312773" y="872009"/>
                  </a:lnTo>
                  <a:lnTo>
                    <a:pt x="267728" y="852360"/>
                  </a:lnTo>
                  <a:lnTo>
                    <a:pt x="208364" y="816241"/>
                  </a:lnTo>
                  <a:lnTo>
                    <a:pt x="155676" y="771169"/>
                  </a:lnTo>
                  <a:lnTo>
                    <a:pt x="124228" y="735903"/>
                  </a:lnTo>
                  <a:lnTo>
                    <a:pt x="97283" y="698189"/>
                  </a:lnTo>
                  <a:lnTo>
                    <a:pt x="74842" y="658405"/>
                  </a:lnTo>
                  <a:lnTo>
                    <a:pt x="56904" y="616929"/>
                  </a:lnTo>
                  <a:lnTo>
                    <a:pt x="43468" y="574138"/>
                  </a:lnTo>
                  <a:lnTo>
                    <a:pt x="34534" y="530410"/>
                  </a:lnTo>
                  <a:lnTo>
                    <a:pt x="30100" y="486122"/>
                  </a:lnTo>
                  <a:lnTo>
                    <a:pt x="30168" y="441652"/>
                  </a:lnTo>
                  <a:lnTo>
                    <a:pt x="34735" y="397378"/>
                  </a:lnTo>
                  <a:lnTo>
                    <a:pt x="43801" y="353677"/>
                  </a:lnTo>
                  <a:lnTo>
                    <a:pt x="57367" y="310926"/>
                  </a:lnTo>
                  <a:lnTo>
                    <a:pt x="75430" y="269504"/>
                  </a:lnTo>
                  <a:lnTo>
                    <a:pt x="97991" y="229788"/>
                  </a:lnTo>
                  <a:lnTo>
                    <a:pt x="125049" y="192156"/>
                  </a:lnTo>
                  <a:lnTo>
                    <a:pt x="156603" y="156984"/>
                  </a:lnTo>
                  <a:lnTo>
                    <a:pt x="157302" y="156337"/>
                  </a:lnTo>
                  <a:lnTo>
                    <a:pt x="164272" y="149547"/>
                  </a:lnTo>
                  <a:lnTo>
                    <a:pt x="225621" y="100783"/>
                  </a:lnTo>
                  <a:lnTo>
                    <a:pt x="269243" y="75660"/>
                  </a:lnTo>
                  <a:lnTo>
                    <a:pt x="315401" y="55802"/>
                  </a:lnTo>
                  <a:lnTo>
                    <a:pt x="363588" y="41390"/>
                  </a:lnTo>
                  <a:lnTo>
                    <a:pt x="413300" y="32609"/>
                  </a:lnTo>
                  <a:lnTo>
                    <a:pt x="464032" y="29641"/>
                  </a:lnTo>
                  <a:lnTo>
                    <a:pt x="627036" y="29641"/>
                  </a:lnTo>
                  <a:lnTo>
                    <a:pt x="619223" y="26377"/>
                  </a:lnTo>
                  <a:lnTo>
                    <a:pt x="569548" y="11929"/>
                  </a:lnTo>
                  <a:lnTo>
                    <a:pt x="518191" y="3084"/>
                  </a:lnTo>
                  <a:lnTo>
                    <a:pt x="465531" y="0"/>
                  </a:lnTo>
                  <a:close/>
                </a:path>
                <a:path w="928369" h="929005">
                  <a:moveTo>
                    <a:pt x="690029" y="836320"/>
                  </a:moveTo>
                  <a:lnTo>
                    <a:pt x="637422" y="863505"/>
                  </a:lnTo>
                  <a:lnTo>
                    <a:pt x="586632" y="881808"/>
                  </a:lnTo>
                  <a:lnTo>
                    <a:pt x="533860" y="893696"/>
                  </a:lnTo>
                  <a:lnTo>
                    <a:pt x="478755" y="899061"/>
                  </a:lnTo>
                  <a:lnTo>
                    <a:pt x="626219" y="899061"/>
                  </a:lnTo>
                  <a:lnTo>
                    <a:pt x="645583" y="892238"/>
                  </a:lnTo>
                  <a:lnTo>
                    <a:pt x="696048" y="867156"/>
                  </a:lnTo>
                  <a:lnTo>
                    <a:pt x="889037" y="867156"/>
                  </a:lnTo>
                  <a:lnTo>
                    <a:pt x="888177" y="861047"/>
                  </a:lnTo>
                  <a:lnTo>
                    <a:pt x="858240" y="861047"/>
                  </a:lnTo>
                  <a:lnTo>
                    <a:pt x="690029" y="836320"/>
                  </a:lnTo>
                  <a:close/>
                </a:path>
                <a:path w="928369" h="929005">
                  <a:moveTo>
                    <a:pt x="889037" y="867156"/>
                  </a:moveTo>
                  <a:lnTo>
                    <a:pt x="696048" y="867156"/>
                  </a:lnTo>
                  <a:lnTo>
                    <a:pt x="893114" y="896124"/>
                  </a:lnTo>
                  <a:lnTo>
                    <a:pt x="889037" y="867156"/>
                  </a:lnTo>
                  <a:close/>
                </a:path>
                <a:path w="928369" h="929005">
                  <a:moveTo>
                    <a:pt x="627036" y="29641"/>
                  </a:moveTo>
                  <a:lnTo>
                    <a:pt x="465480" y="29641"/>
                  </a:lnTo>
                  <a:lnTo>
                    <a:pt x="516152" y="32609"/>
                  </a:lnTo>
                  <a:lnTo>
                    <a:pt x="515239" y="32609"/>
                  </a:lnTo>
                  <a:lnTo>
                    <a:pt x="562839" y="40807"/>
                  </a:lnTo>
                  <a:lnTo>
                    <a:pt x="609339" y="54333"/>
                  </a:lnTo>
                  <a:lnTo>
                    <a:pt x="653916" y="72958"/>
                  </a:lnTo>
                  <a:lnTo>
                    <a:pt x="696219" y="96535"/>
                  </a:lnTo>
                  <a:lnTo>
                    <a:pt x="735894" y="124919"/>
                  </a:lnTo>
                  <a:lnTo>
                    <a:pt x="772591" y="157962"/>
                  </a:lnTo>
                  <a:lnTo>
                    <a:pt x="816583" y="209708"/>
                  </a:lnTo>
                  <a:lnTo>
                    <a:pt x="851992" y="267931"/>
                  </a:lnTo>
                  <a:lnTo>
                    <a:pt x="871662" y="313055"/>
                  </a:lnTo>
                  <a:lnTo>
                    <a:pt x="888311" y="369341"/>
                  </a:lnTo>
                  <a:lnTo>
                    <a:pt x="895550" y="410927"/>
                  </a:lnTo>
                  <a:lnTo>
                    <a:pt x="898646" y="452239"/>
                  </a:lnTo>
                  <a:lnTo>
                    <a:pt x="898706" y="453046"/>
                  </a:lnTo>
                  <a:lnTo>
                    <a:pt x="897763" y="495554"/>
                  </a:lnTo>
                  <a:lnTo>
                    <a:pt x="893299" y="534603"/>
                  </a:lnTo>
                  <a:lnTo>
                    <a:pt x="882303" y="584246"/>
                  </a:lnTo>
                  <a:lnTo>
                    <a:pt x="855344" y="654804"/>
                  </a:lnTo>
                  <a:lnTo>
                    <a:pt x="834555" y="692670"/>
                  </a:lnTo>
                  <a:lnTo>
                    <a:pt x="858200" y="860758"/>
                  </a:lnTo>
                  <a:lnTo>
                    <a:pt x="858240" y="861047"/>
                  </a:lnTo>
                  <a:lnTo>
                    <a:pt x="888177" y="861047"/>
                  </a:lnTo>
                  <a:lnTo>
                    <a:pt x="865352" y="698881"/>
                  </a:lnTo>
                  <a:lnTo>
                    <a:pt x="883709" y="664208"/>
                  </a:lnTo>
                  <a:lnTo>
                    <a:pt x="898993" y="628240"/>
                  </a:lnTo>
                  <a:lnTo>
                    <a:pt x="911160" y="591096"/>
                  </a:lnTo>
                  <a:lnTo>
                    <a:pt x="920165" y="552894"/>
                  </a:lnTo>
                  <a:lnTo>
                    <a:pt x="926137" y="511625"/>
                  </a:lnTo>
                  <a:lnTo>
                    <a:pt x="928310" y="453046"/>
                  </a:lnTo>
                  <a:lnTo>
                    <a:pt x="928328" y="452239"/>
                  </a:lnTo>
                  <a:lnTo>
                    <a:pt x="924961" y="407269"/>
                  </a:lnTo>
                  <a:lnTo>
                    <a:pt x="917234" y="362871"/>
                  </a:lnTo>
                  <a:lnTo>
                    <a:pt x="905167" y="319201"/>
                  </a:lnTo>
                  <a:lnTo>
                    <a:pt x="886066" y="270406"/>
                  </a:lnTo>
                  <a:lnTo>
                    <a:pt x="860698" y="222651"/>
                  </a:lnTo>
                  <a:lnTo>
                    <a:pt x="818204" y="163792"/>
                  </a:lnTo>
                  <a:lnTo>
                    <a:pt x="754405" y="101768"/>
                  </a:lnTo>
                  <a:lnTo>
                    <a:pt x="712028" y="71454"/>
                  </a:lnTo>
                  <a:lnTo>
                    <a:pt x="666842" y="46271"/>
                  </a:lnTo>
                  <a:lnTo>
                    <a:pt x="627036" y="29641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7011" y="1486903"/>
              <a:ext cx="928369" cy="929005"/>
            </a:xfrm>
            <a:custGeom>
              <a:avLst/>
              <a:gdLst/>
              <a:ahLst/>
              <a:cxnLst/>
              <a:rect l="l" t="t" r="r" b="b"/>
              <a:pathLst>
                <a:path w="928369" h="929005">
                  <a:moveTo>
                    <a:pt x="690029" y="836320"/>
                  </a:moveTo>
                  <a:lnTo>
                    <a:pt x="637422" y="863505"/>
                  </a:lnTo>
                  <a:lnTo>
                    <a:pt x="586632" y="881808"/>
                  </a:lnTo>
                  <a:lnTo>
                    <a:pt x="533860" y="893696"/>
                  </a:lnTo>
                  <a:lnTo>
                    <a:pt x="479831" y="898956"/>
                  </a:lnTo>
                  <a:lnTo>
                    <a:pt x="467100" y="899178"/>
                  </a:lnTo>
                  <a:lnTo>
                    <a:pt x="454258" y="899061"/>
                  </a:lnTo>
                  <a:lnTo>
                    <a:pt x="402762" y="894778"/>
                  </a:lnTo>
                  <a:lnTo>
                    <a:pt x="352725" y="884606"/>
                  </a:lnTo>
                  <a:lnTo>
                    <a:pt x="312773" y="872009"/>
                  </a:lnTo>
                  <a:lnTo>
                    <a:pt x="267728" y="852360"/>
                  </a:lnTo>
                  <a:lnTo>
                    <a:pt x="208364" y="816241"/>
                  </a:lnTo>
                  <a:lnTo>
                    <a:pt x="155676" y="771169"/>
                  </a:lnTo>
                  <a:lnTo>
                    <a:pt x="124228" y="735903"/>
                  </a:lnTo>
                  <a:lnTo>
                    <a:pt x="97283" y="698189"/>
                  </a:lnTo>
                  <a:lnTo>
                    <a:pt x="74842" y="658405"/>
                  </a:lnTo>
                  <a:lnTo>
                    <a:pt x="56904" y="616929"/>
                  </a:lnTo>
                  <a:lnTo>
                    <a:pt x="43468" y="574138"/>
                  </a:lnTo>
                  <a:lnTo>
                    <a:pt x="34534" y="530410"/>
                  </a:lnTo>
                  <a:lnTo>
                    <a:pt x="30100" y="486122"/>
                  </a:lnTo>
                  <a:lnTo>
                    <a:pt x="30168" y="441652"/>
                  </a:lnTo>
                  <a:lnTo>
                    <a:pt x="34735" y="397378"/>
                  </a:lnTo>
                  <a:lnTo>
                    <a:pt x="43801" y="353677"/>
                  </a:lnTo>
                  <a:lnTo>
                    <a:pt x="57367" y="310926"/>
                  </a:lnTo>
                  <a:lnTo>
                    <a:pt x="75430" y="269504"/>
                  </a:lnTo>
                  <a:lnTo>
                    <a:pt x="97991" y="229788"/>
                  </a:lnTo>
                  <a:lnTo>
                    <a:pt x="125049" y="192156"/>
                  </a:lnTo>
                  <a:lnTo>
                    <a:pt x="156603" y="156984"/>
                  </a:lnTo>
                  <a:lnTo>
                    <a:pt x="157302" y="156337"/>
                  </a:lnTo>
                  <a:lnTo>
                    <a:pt x="164272" y="149547"/>
                  </a:lnTo>
                  <a:lnTo>
                    <a:pt x="225621" y="100783"/>
                  </a:lnTo>
                  <a:lnTo>
                    <a:pt x="269243" y="75660"/>
                  </a:lnTo>
                  <a:lnTo>
                    <a:pt x="315401" y="55802"/>
                  </a:lnTo>
                  <a:lnTo>
                    <a:pt x="363588" y="41390"/>
                  </a:lnTo>
                  <a:lnTo>
                    <a:pt x="413300" y="32609"/>
                  </a:lnTo>
                  <a:lnTo>
                    <a:pt x="464032" y="29641"/>
                  </a:lnTo>
                  <a:lnTo>
                    <a:pt x="465480" y="29641"/>
                  </a:lnTo>
                  <a:lnTo>
                    <a:pt x="514768" y="32528"/>
                  </a:lnTo>
                  <a:lnTo>
                    <a:pt x="562839" y="40807"/>
                  </a:lnTo>
                  <a:lnTo>
                    <a:pt x="609339" y="54333"/>
                  </a:lnTo>
                  <a:lnTo>
                    <a:pt x="653916" y="72958"/>
                  </a:lnTo>
                  <a:lnTo>
                    <a:pt x="696219" y="96535"/>
                  </a:lnTo>
                  <a:lnTo>
                    <a:pt x="735894" y="124919"/>
                  </a:lnTo>
                  <a:lnTo>
                    <a:pt x="772591" y="157962"/>
                  </a:lnTo>
                  <a:lnTo>
                    <a:pt x="816583" y="209708"/>
                  </a:lnTo>
                  <a:lnTo>
                    <a:pt x="851992" y="267931"/>
                  </a:lnTo>
                  <a:lnTo>
                    <a:pt x="871662" y="313055"/>
                  </a:lnTo>
                  <a:lnTo>
                    <a:pt x="888311" y="369341"/>
                  </a:lnTo>
                  <a:lnTo>
                    <a:pt x="895550" y="410927"/>
                  </a:lnTo>
                  <a:lnTo>
                    <a:pt x="898706" y="453046"/>
                  </a:lnTo>
                  <a:lnTo>
                    <a:pt x="897763" y="495554"/>
                  </a:lnTo>
                  <a:lnTo>
                    <a:pt x="893299" y="534603"/>
                  </a:lnTo>
                  <a:lnTo>
                    <a:pt x="882303" y="584246"/>
                  </a:lnTo>
                  <a:lnTo>
                    <a:pt x="855344" y="654804"/>
                  </a:lnTo>
                  <a:lnTo>
                    <a:pt x="834555" y="692670"/>
                  </a:lnTo>
                  <a:lnTo>
                    <a:pt x="858240" y="861047"/>
                  </a:lnTo>
                  <a:lnTo>
                    <a:pt x="690029" y="836320"/>
                  </a:lnTo>
                  <a:close/>
                </a:path>
                <a:path w="928369" h="929005">
                  <a:moveTo>
                    <a:pt x="464413" y="928852"/>
                  </a:moveTo>
                  <a:lnTo>
                    <a:pt x="469861" y="928852"/>
                  </a:lnTo>
                  <a:lnTo>
                    <a:pt x="475297" y="928738"/>
                  </a:lnTo>
                  <a:lnTo>
                    <a:pt x="537241" y="923157"/>
                  </a:lnTo>
                  <a:lnTo>
                    <a:pt x="592408" y="910975"/>
                  </a:lnTo>
                  <a:lnTo>
                    <a:pt x="645583" y="892238"/>
                  </a:lnTo>
                  <a:lnTo>
                    <a:pt x="696048" y="867156"/>
                  </a:lnTo>
                  <a:lnTo>
                    <a:pt x="893114" y="896124"/>
                  </a:lnTo>
                  <a:lnTo>
                    <a:pt x="865352" y="698881"/>
                  </a:lnTo>
                  <a:lnTo>
                    <a:pt x="883709" y="664208"/>
                  </a:lnTo>
                  <a:lnTo>
                    <a:pt x="898993" y="628240"/>
                  </a:lnTo>
                  <a:lnTo>
                    <a:pt x="911160" y="591096"/>
                  </a:lnTo>
                  <a:lnTo>
                    <a:pt x="920165" y="552894"/>
                  </a:lnTo>
                  <a:lnTo>
                    <a:pt x="926137" y="511625"/>
                  </a:lnTo>
                  <a:lnTo>
                    <a:pt x="928328" y="452239"/>
                  </a:lnTo>
                  <a:lnTo>
                    <a:pt x="924961" y="407269"/>
                  </a:lnTo>
                  <a:lnTo>
                    <a:pt x="917234" y="362871"/>
                  </a:lnTo>
                  <a:lnTo>
                    <a:pt x="905167" y="319201"/>
                  </a:lnTo>
                  <a:lnTo>
                    <a:pt x="886066" y="270406"/>
                  </a:lnTo>
                  <a:lnTo>
                    <a:pt x="860698" y="222651"/>
                  </a:lnTo>
                  <a:lnTo>
                    <a:pt x="818204" y="163792"/>
                  </a:lnTo>
                  <a:lnTo>
                    <a:pt x="754405" y="101768"/>
                  </a:lnTo>
                  <a:lnTo>
                    <a:pt x="712028" y="71454"/>
                  </a:lnTo>
                  <a:lnTo>
                    <a:pt x="666842" y="46271"/>
                  </a:lnTo>
                  <a:lnTo>
                    <a:pt x="619223" y="26377"/>
                  </a:lnTo>
                  <a:lnTo>
                    <a:pt x="569548" y="11929"/>
                  </a:lnTo>
                  <a:lnTo>
                    <a:pt x="518191" y="3084"/>
                  </a:lnTo>
                  <a:lnTo>
                    <a:pt x="465531" y="0"/>
                  </a:lnTo>
                  <a:lnTo>
                    <a:pt x="464032" y="0"/>
                  </a:lnTo>
                  <a:lnTo>
                    <a:pt x="417530" y="2333"/>
                  </a:lnTo>
                  <a:lnTo>
                    <a:pt x="371770" y="9252"/>
                  </a:lnTo>
                  <a:lnTo>
                    <a:pt x="327092" y="20630"/>
                  </a:lnTo>
                  <a:lnTo>
                    <a:pt x="283839" y="36346"/>
                  </a:lnTo>
                  <a:lnTo>
                    <a:pt x="242349" y="56273"/>
                  </a:lnTo>
                  <a:lnTo>
                    <a:pt x="202965" y="80288"/>
                  </a:lnTo>
                  <a:lnTo>
                    <a:pt x="166027" y="108267"/>
                  </a:lnTo>
                  <a:lnTo>
                    <a:pt x="136690" y="135039"/>
                  </a:lnTo>
                  <a:lnTo>
                    <a:pt x="135966" y="135724"/>
                  </a:lnTo>
                  <a:lnTo>
                    <a:pt x="104171" y="170917"/>
                  </a:lnTo>
                  <a:lnTo>
                    <a:pt x="76604" y="208435"/>
                  </a:lnTo>
                  <a:lnTo>
                    <a:pt x="53266" y="247947"/>
                  </a:lnTo>
                  <a:lnTo>
                    <a:pt x="34156" y="289121"/>
                  </a:lnTo>
                  <a:lnTo>
                    <a:pt x="19274" y="331626"/>
                  </a:lnTo>
                  <a:lnTo>
                    <a:pt x="8621" y="375129"/>
                  </a:lnTo>
                  <a:lnTo>
                    <a:pt x="2196" y="419299"/>
                  </a:lnTo>
                  <a:lnTo>
                    <a:pt x="0" y="463804"/>
                  </a:lnTo>
                  <a:lnTo>
                    <a:pt x="2032" y="508311"/>
                  </a:lnTo>
                  <a:lnTo>
                    <a:pt x="8292" y="552490"/>
                  </a:lnTo>
                  <a:lnTo>
                    <a:pt x="18781" y="596008"/>
                  </a:lnTo>
                  <a:lnTo>
                    <a:pt x="33499" y="638534"/>
                  </a:lnTo>
                  <a:lnTo>
                    <a:pt x="52446" y="679735"/>
                  </a:lnTo>
                  <a:lnTo>
                    <a:pt x="75621" y="719280"/>
                  </a:lnTo>
                  <a:lnTo>
                    <a:pt x="103025" y="756836"/>
                  </a:lnTo>
                  <a:lnTo>
                    <a:pt x="134658" y="792073"/>
                  </a:lnTo>
                  <a:lnTo>
                    <a:pt x="190965" y="840230"/>
                  </a:lnTo>
                  <a:lnTo>
                    <a:pt x="254368" y="878814"/>
                  </a:lnTo>
                  <a:lnTo>
                    <a:pt x="302497" y="899799"/>
                  </a:lnTo>
                  <a:lnTo>
                    <a:pt x="345158" y="913260"/>
                  </a:lnTo>
                  <a:lnTo>
                    <a:pt x="398553" y="924113"/>
                  </a:lnTo>
                  <a:lnTo>
                    <a:pt x="445238" y="928444"/>
                  </a:lnTo>
                  <a:lnTo>
                    <a:pt x="454895" y="928750"/>
                  </a:lnTo>
                  <a:lnTo>
                    <a:pt x="464413" y="928852"/>
                  </a:lnTo>
                  <a:close/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5385" y="1764356"/>
              <a:ext cx="147064" cy="821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227" y="1764356"/>
              <a:ext cx="147058" cy="8211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27236" y="2031560"/>
              <a:ext cx="488315" cy="175260"/>
            </a:xfrm>
            <a:custGeom>
              <a:avLst/>
              <a:gdLst/>
              <a:ahLst/>
              <a:cxnLst/>
              <a:rect l="l" t="t" r="r" b="b"/>
              <a:pathLst>
                <a:path w="488315" h="175260">
                  <a:moveTo>
                    <a:pt x="15980" y="0"/>
                  </a:moveTo>
                  <a:lnTo>
                    <a:pt x="6510" y="7230"/>
                  </a:lnTo>
                  <a:lnTo>
                    <a:pt x="1026" y="17292"/>
                  </a:lnTo>
                  <a:lnTo>
                    <a:pt x="0" y="28691"/>
                  </a:lnTo>
                  <a:lnTo>
                    <a:pt x="3902" y="39928"/>
                  </a:lnTo>
                  <a:lnTo>
                    <a:pt x="42460" y="89520"/>
                  </a:lnTo>
                  <a:lnTo>
                    <a:pt x="91266" y="129539"/>
                  </a:lnTo>
                  <a:lnTo>
                    <a:pt x="126711" y="149073"/>
                  </a:lnTo>
                  <a:lnTo>
                    <a:pt x="164357" y="163220"/>
                  </a:lnTo>
                  <a:lnTo>
                    <a:pt x="203665" y="171823"/>
                  </a:lnTo>
                  <a:lnTo>
                    <a:pt x="244097" y="174726"/>
                  </a:lnTo>
                  <a:lnTo>
                    <a:pt x="284530" y="171823"/>
                  </a:lnTo>
                  <a:lnTo>
                    <a:pt x="323838" y="163220"/>
                  </a:lnTo>
                  <a:lnTo>
                    <a:pt x="361484" y="149073"/>
                  </a:lnTo>
                  <a:lnTo>
                    <a:pt x="368698" y="145097"/>
                  </a:lnTo>
                  <a:lnTo>
                    <a:pt x="244097" y="145097"/>
                  </a:lnTo>
                  <a:lnTo>
                    <a:pt x="196352" y="140470"/>
                  </a:lnTo>
                  <a:lnTo>
                    <a:pt x="150996" y="127065"/>
                  </a:lnTo>
                  <a:lnTo>
                    <a:pt x="109155" y="105600"/>
                  </a:lnTo>
                  <a:lnTo>
                    <a:pt x="71955" y="76790"/>
                  </a:lnTo>
                  <a:lnTo>
                    <a:pt x="40521" y="41351"/>
                  </a:lnTo>
                  <a:lnTo>
                    <a:pt x="15980" y="0"/>
                  </a:lnTo>
                  <a:close/>
                </a:path>
                <a:path w="488315" h="175260">
                  <a:moveTo>
                    <a:pt x="472215" y="0"/>
                  </a:moveTo>
                  <a:lnTo>
                    <a:pt x="447674" y="41351"/>
                  </a:lnTo>
                  <a:lnTo>
                    <a:pt x="416243" y="76790"/>
                  </a:lnTo>
                  <a:lnTo>
                    <a:pt x="379044" y="105600"/>
                  </a:lnTo>
                  <a:lnTo>
                    <a:pt x="337204" y="127065"/>
                  </a:lnTo>
                  <a:lnTo>
                    <a:pt x="291847" y="140470"/>
                  </a:lnTo>
                  <a:lnTo>
                    <a:pt x="244097" y="145097"/>
                  </a:lnTo>
                  <a:lnTo>
                    <a:pt x="368698" y="145097"/>
                  </a:lnTo>
                  <a:lnTo>
                    <a:pt x="422521" y="110832"/>
                  </a:lnTo>
                  <a:lnTo>
                    <a:pt x="466388" y="65815"/>
                  </a:lnTo>
                  <a:lnTo>
                    <a:pt x="488195" y="28691"/>
                  </a:lnTo>
                  <a:lnTo>
                    <a:pt x="487169" y="17292"/>
                  </a:lnTo>
                  <a:lnTo>
                    <a:pt x="481685" y="7230"/>
                  </a:lnTo>
                  <a:lnTo>
                    <a:pt x="472215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7236" y="2031560"/>
              <a:ext cx="488315" cy="175260"/>
            </a:xfrm>
            <a:custGeom>
              <a:avLst/>
              <a:gdLst/>
              <a:ahLst/>
              <a:cxnLst/>
              <a:rect l="l" t="t" r="r" b="b"/>
              <a:pathLst>
                <a:path w="488315" h="175260">
                  <a:moveTo>
                    <a:pt x="244097" y="174726"/>
                  </a:moveTo>
                  <a:lnTo>
                    <a:pt x="284530" y="171823"/>
                  </a:lnTo>
                  <a:lnTo>
                    <a:pt x="323838" y="163220"/>
                  </a:lnTo>
                  <a:lnTo>
                    <a:pt x="361484" y="149073"/>
                  </a:lnTo>
                  <a:lnTo>
                    <a:pt x="396929" y="129539"/>
                  </a:lnTo>
                  <a:lnTo>
                    <a:pt x="445735" y="89520"/>
                  </a:lnTo>
                  <a:lnTo>
                    <a:pt x="484293" y="39928"/>
                  </a:lnTo>
                  <a:lnTo>
                    <a:pt x="488195" y="28691"/>
                  </a:lnTo>
                  <a:lnTo>
                    <a:pt x="487169" y="17292"/>
                  </a:lnTo>
                  <a:lnTo>
                    <a:pt x="481685" y="7230"/>
                  </a:lnTo>
                  <a:lnTo>
                    <a:pt x="472215" y="0"/>
                  </a:lnTo>
                  <a:lnTo>
                    <a:pt x="447674" y="41351"/>
                  </a:lnTo>
                  <a:lnTo>
                    <a:pt x="416243" y="76790"/>
                  </a:lnTo>
                  <a:lnTo>
                    <a:pt x="379044" y="105600"/>
                  </a:lnTo>
                  <a:lnTo>
                    <a:pt x="337204" y="127065"/>
                  </a:lnTo>
                  <a:lnTo>
                    <a:pt x="291847" y="140470"/>
                  </a:lnTo>
                  <a:lnTo>
                    <a:pt x="244097" y="145097"/>
                  </a:lnTo>
                  <a:lnTo>
                    <a:pt x="196352" y="140470"/>
                  </a:lnTo>
                  <a:lnTo>
                    <a:pt x="150996" y="127065"/>
                  </a:lnTo>
                  <a:lnTo>
                    <a:pt x="109155" y="105600"/>
                  </a:lnTo>
                  <a:lnTo>
                    <a:pt x="71955" y="76790"/>
                  </a:lnTo>
                  <a:lnTo>
                    <a:pt x="40521" y="41351"/>
                  </a:lnTo>
                  <a:lnTo>
                    <a:pt x="15980" y="0"/>
                  </a:lnTo>
                  <a:lnTo>
                    <a:pt x="6510" y="7230"/>
                  </a:lnTo>
                  <a:lnTo>
                    <a:pt x="1026" y="17292"/>
                  </a:lnTo>
                  <a:lnTo>
                    <a:pt x="0" y="28691"/>
                  </a:lnTo>
                  <a:lnTo>
                    <a:pt x="3902" y="39928"/>
                  </a:lnTo>
                  <a:lnTo>
                    <a:pt x="42460" y="89520"/>
                  </a:lnTo>
                  <a:lnTo>
                    <a:pt x="91266" y="129539"/>
                  </a:lnTo>
                  <a:lnTo>
                    <a:pt x="126711" y="149073"/>
                  </a:lnTo>
                  <a:lnTo>
                    <a:pt x="164357" y="163220"/>
                  </a:lnTo>
                  <a:lnTo>
                    <a:pt x="203665" y="171823"/>
                  </a:lnTo>
                  <a:lnTo>
                    <a:pt x="244097" y="174726"/>
                  </a:lnTo>
                  <a:close/>
                </a:path>
              </a:pathLst>
            </a:custGeom>
            <a:ln w="12699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967327" y="1480553"/>
            <a:ext cx="5033010" cy="3230245"/>
            <a:chOff x="5967327" y="1480553"/>
            <a:chExt cx="5033010" cy="3230245"/>
          </a:xfrm>
        </p:grpSpPr>
        <p:sp>
          <p:nvSpPr>
            <p:cNvPr id="19" name="object 19"/>
            <p:cNvSpPr/>
            <p:nvPr/>
          </p:nvSpPr>
          <p:spPr>
            <a:xfrm>
              <a:off x="5973677" y="1486903"/>
              <a:ext cx="928369" cy="929005"/>
            </a:xfrm>
            <a:custGeom>
              <a:avLst/>
              <a:gdLst/>
              <a:ahLst/>
              <a:cxnLst/>
              <a:rect l="l" t="t" r="r" b="b"/>
              <a:pathLst>
                <a:path w="928370" h="929005">
                  <a:moveTo>
                    <a:pt x="465531" y="0"/>
                  </a:moveTo>
                  <a:lnTo>
                    <a:pt x="464019" y="0"/>
                  </a:lnTo>
                  <a:lnTo>
                    <a:pt x="417522" y="2333"/>
                  </a:lnTo>
                  <a:lnTo>
                    <a:pt x="371765" y="9252"/>
                  </a:lnTo>
                  <a:lnTo>
                    <a:pt x="327090" y="20630"/>
                  </a:lnTo>
                  <a:lnTo>
                    <a:pt x="283838" y="36346"/>
                  </a:lnTo>
                  <a:lnTo>
                    <a:pt x="242349" y="56273"/>
                  </a:lnTo>
                  <a:lnTo>
                    <a:pt x="202965" y="80288"/>
                  </a:lnTo>
                  <a:lnTo>
                    <a:pt x="166027" y="108267"/>
                  </a:lnTo>
                  <a:lnTo>
                    <a:pt x="135966" y="135724"/>
                  </a:lnTo>
                  <a:lnTo>
                    <a:pt x="104171" y="170917"/>
                  </a:lnTo>
                  <a:lnTo>
                    <a:pt x="76604" y="208435"/>
                  </a:lnTo>
                  <a:lnTo>
                    <a:pt x="53266" y="247947"/>
                  </a:lnTo>
                  <a:lnTo>
                    <a:pt x="34156" y="289121"/>
                  </a:lnTo>
                  <a:lnTo>
                    <a:pt x="19274" y="331626"/>
                  </a:lnTo>
                  <a:lnTo>
                    <a:pt x="8621" y="375129"/>
                  </a:lnTo>
                  <a:lnTo>
                    <a:pt x="2196" y="419299"/>
                  </a:lnTo>
                  <a:lnTo>
                    <a:pt x="0" y="463804"/>
                  </a:lnTo>
                  <a:lnTo>
                    <a:pt x="2032" y="508311"/>
                  </a:lnTo>
                  <a:lnTo>
                    <a:pt x="8292" y="552490"/>
                  </a:lnTo>
                  <a:lnTo>
                    <a:pt x="18781" y="596008"/>
                  </a:lnTo>
                  <a:lnTo>
                    <a:pt x="33499" y="638534"/>
                  </a:lnTo>
                  <a:lnTo>
                    <a:pt x="52446" y="679735"/>
                  </a:lnTo>
                  <a:lnTo>
                    <a:pt x="75621" y="719280"/>
                  </a:lnTo>
                  <a:lnTo>
                    <a:pt x="103025" y="756836"/>
                  </a:lnTo>
                  <a:lnTo>
                    <a:pt x="134658" y="792073"/>
                  </a:lnTo>
                  <a:lnTo>
                    <a:pt x="190965" y="840230"/>
                  </a:lnTo>
                  <a:lnTo>
                    <a:pt x="254368" y="878814"/>
                  </a:lnTo>
                  <a:lnTo>
                    <a:pt x="302497" y="899799"/>
                  </a:lnTo>
                  <a:lnTo>
                    <a:pt x="345158" y="913260"/>
                  </a:lnTo>
                  <a:lnTo>
                    <a:pt x="398553" y="924113"/>
                  </a:lnTo>
                  <a:lnTo>
                    <a:pt x="445238" y="928444"/>
                  </a:lnTo>
                  <a:lnTo>
                    <a:pt x="458123" y="928852"/>
                  </a:lnTo>
                  <a:lnTo>
                    <a:pt x="471490" y="928852"/>
                  </a:lnTo>
                  <a:lnTo>
                    <a:pt x="480796" y="928573"/>
                  </a:lnTo>
                  <a:lnTo>
                    <a:pt x="537241" y="923157"/>
                  </a:lnTo>
                  <a:lnTo>
                    <a:pt x="592408" y="910975"/>
                  </a:lnTo>
                  <a:lnTo>
                    <a:pt x="626219" y="899061"/>
                  </a:lnTo>
                  <a:lnTo>
                    <a:pt x="454258" y="899061"/>
                  </a:lnTo>
                  <a:lnTo>
                    <a:pt x="441271" y="898578"/>
                  </a:lnTo>
                  <a:lnTo>
                    <a:pt x="402762" y="894778"/>
                  </a:lnTo>
                  <a:lnTo>
                    <a:pt x="352725" y="884606"/>
                  </a:lnTo>
                  <a:lnTo>
                    <a:pt x="312773" y="872009"/>
                  </a:lnTo>
                  <a:lnTo>
                    <a:pt x="267728" y="852360"/>
                  </a:lnTo>
                  <a:lnTo>
                    <a:pt x="208364" y="816241"/>
                  </a:lnTo>
                  <a:lnTo>
                    <a:pt x="155676" y="771169"/>
                  </a:lnTo>
                  <a:lnTo>
                    <a:pt x="124228" y="735903"/>
                  </a:lnTo>
                  <a:lnTo>
                    <a:pt x="97283" y="698189"/>
                  </a:lnTo>
                  <a:lnTo>
                    <a:pt x="74842" y="658405"/>
                  </a:lnTo>
                  <a:lnTo>
                    <a:pt x="56904" y="616929"/>
                  </a:lnTo>
                  <a:lnTo>
                    <a:pt x="43468" y="574138"/>
                  </a:lnTo>
                  <a:lnTo>
                    <a:pt x="34534" y="530410"/>
                  </a:lnTo>
                  <a:lnTo>
                    <a:pt x="30100" y="486122"/>
                  </a:lnTo>
                  <a:lnTo>
                    <a:pt x="30168" y="441652"/>
                  </a:lnTo>
                  <a:lnTo>
                    <a:pt x="34735" y="397378"/>
                  </a:lnTo>
                  <a:lnTo>
                    <a:pt x="43801" y="353677"/>
                  </a:lnTo>
                  <a:lnTo>
                    <a:pt x="57367" y="310926"/>
                  </a:lnTo>
                  <a:lnTo>
                    <a:pt x="75430" y="269504"/>
                  </a:lnTo>
                  <a:lnTo>
                    <a:pt x="97991" y="229788"/>
                  </a:lnTo>
                  <a:lnTo>
                    <a:pt x="125049" y="192156"/>
                  </a:lnTo>
                  <a:lnTo>
                    <a:pt x="156603" y="156984"/>
                  </a:lnTo>
                  <a:lnTo>
                    <a:pt x="157302" y="156337"/>
                  </a:lnTo>
                  <a:lnTo>
                    <a:pt x="164272" y="149547"/>
                  </a:lnTo>
                  <a:lnTo>
                    <a:pt x="225621" y="100783"/>
                  </a:lnTo>
                  <a:lnTo>
                    <a:pt x="269243" y="75660"/>
                  </a:lnTo>
                  <a:lnTo>
                    <a:pt x="315399" y="55802"/>
                  </a:lnTo>
                  <a:lnTo>
                    <a:pt x="363585" y="41390"/>
                  </a:lnTo>
                  <a:lnTo>
                    <a:pt x="413293" y="32609"/>
                  </a:lnTo>
                  <a:lnTo>
                    <a:pt x="464019" y="29641"/>
                  </a:lnTo>
                  <a:lnTo>
                    <a:pt x="627036" y="29641"/>
                  </a:lnTo>
                  <a:lnTo>
                    <a:pt x="619223" y="26377"/>
                  </a:lnTo>
                  <a:lnTo>
                    <a:pt x="569548" y="11929"/>
                  </a:lnTo>
                  <a:lnTo>
                    <a:pt x="518191" y="3084"/>
                  </a:lnTo>
                  <a:lnTo>
                    <a:pt x="465531" y="0"/>
                  </a:lnTo>
                  <a:close/>
                </a:path>
                <a:path w="928370" h="929005">
                  <a:moveTo>
                    <a:pt x="690029" y="836320"/>
                  </a:moveTo>
                  <a:lnTo>
                    <a:pt x="637422" y="863505"/>
                  </a:lnTo>
                  <a:lnTo>
                    <a:pt x="586632" y="881808"/>
                  </a:lnTo>
                  <a:lnTo>
                    <a:pt x="533860" y="893696"/>
                  </a:lnTo>
                  <a:lnTo>
                    <a:pt x="478755" y="899061"/>
                  </a:lnTo>
                  <a:lnTo>
                    <a:pt x="626219" y="899061"/>
                  </a:lnTo>
                  <a:lnTo>
                    <a:pt x="645583" y="892238"/>
                  </a:lnTo>
                  <a:lnTo>
                    <a:pt x="696048" y="867156"/>
                  </a:lnTo>
                  <a:lnTo>
                    <a:pt x="889037" y="867156"/>
                  </a:lnTo>
                  <a:lnTo>
                    <a:pt x="888177" y="861047"/>
                  </a:lnTo>
                  <a:lnTo>
                    <a:pt x="858240" y="861047"/>
                  </a:lnTo>
                  <a:lnTo>
                    <a:pt x="690029" y="836320"/>
                  </a:lnTo>
                  <a:close/>
                </a:path>
                <a:path w="928370" h="929005">
                  <a:moveTo>
                    <a:pt x="889037" y="867156"/>
                  </a:moveTo>
                  <a:lnTo>
                    <a:pt x="696048" y="867156"/>
                  </a:lnTo>
                  <a:lnTo>
                    <a:pt x="893114" y="896124"/>
                  </a:lnTo>
                  <a:lnTo>
                    <a:pt x="889037" y="867156"/>
                  </a:lnTo>
                  <a:close/>
                </a:path>
                <a:path w="928370" h="929005">
                  <a:moveTo>
                    <a:pt x="627036" y="29641"/>
                  </a:moveTo>
                  <a:lnTo>
                    <a:pt x="465480" y="29641"/>
                  </a:lnTo>
                  <a:lnTo>
                    <a:pt x="516152" y="32609"/>
                  </a:lnTo>
                  <a:lnTo>
                    <a:pt x="515239" y="32609"/>
                  </a:lnTo>
                  <a:lnTo>
                    <a:pt x="562839" y="40807"/>
                  </a:lnTo>
                  <a:lnTo>
                    <a:pt x="609339" y="54333"/>
                  </a:lnTo>
                  <a:lnTo>
                    <a:pt x="653916" y="72958"/>
                  </a:lnTo>
                  <a:lnTo>
                    <a:pt x="696219" y="96535"/>
                  </a:lnTo>
                  <a:lnTo>
                    <a:pt x="735894" y="124919"/>
                  </a:lnTo>
                  <a:lnTo>
                    <a:pt x="772591" y="157962"/>
                  </a:lnTo>
                  <a:lnTo>
                    <a:pt x="816583" y="209708"/>
                  </a:lnTo>
                  <a:lnTo>
                    <a:pt x="851992" y="267931"/>
                  </a:lnTo>
                  <a:lnTo>
                    <a:pt x="871662" y="313055"/>
                  </a:lnTo>
                  <a:lnTo>
                    <a:pt x="888311" y="369341"/>
                  </a:lnTo>
                  <a:lnTo>
                    <a:pt x="895550" y="410927"/>
                  </a:lnTo>
                  <a:lnTo>
                    <a:pt x="898646" y="452239"/>
                  </a:lnTo>
                  <a:lnTo>
                    <a:pt x="898706" y="453046"/>
                  </a:lnTo>
                  <a:lnTo>
                    <a:pt x="897762" y="495554"/>
                  </a:lnTo>
                  <a:lnTo>
                    <a:pt x="893299" y="534603"/>
                  </a:lnTo>
                  <a:lnTo>
                    <a:pt x="882303" y="584246"/>
                  </a:lnTo>
                  <a:lnTo>
                    <a:pt x="855344" y="654804"/>
                  </a:lnTo>
                  <a:lnTo>
                    <a:pt x="834555" y="692670"/>
                  </a:lnTo>
                  <a:lnTo>
                    <a:pt x="858200" y="860758"/>
                  </a:lnTo>
                  <a:lnTo>
                    <a:pt x="858240" y="861047"/>
                  </a:lnTo>
                  <a:lnTo>
                    <a:pt x="888177" y="861047"/>
                  </a:lnTo>
                  <a:lnTo>
                    <a:pt x="865352" y="698881"/>
                  </a:lnTo>
                  <a:lnTo>
                    <a:pt x="883709" y="664208"/>
                  </a:lnTo>
                  <a:lnTo>
                    <a:pt x="898993" y="628240"/>
                  </a:lnTo>
                  <a:lnTo>
                    <a:pt x="911160" y="591096"/>
                  </a:lnTo>
                  <a:lnTo>
                    <a:pt x="920165" y="552894"/>
                  </a:lnTo>
                  <a:lnTo>
                    <a:pt x="926137" y="511625"/>
                  </a:lnTo>
                  <a:lnTo>
                    <a:pt x="928310" y="453046"/>
                  </a:lnTo>
                  <a:lnTo>
                    <a:pt x="928328" y="452239"/>
                  </a:lnTo>
                  <a:lnTo>
                    <a:pt x="924961" y="407269"/>
                  </a:lnTo>
                  <a:lnTo>
                    <a:pt x="917234" y="362871"/>
                  </a:lnTo>
                  <a:lnTo>
                    <a:pt x="905167" y="319201"/>
                  </a:lnTo>
                  <a:lnTo>
                    <a:pt x="886061" y="270406"/>
                  </a:lnTo>
                  <a:lnTo>
                    <a:pt x="860698" y="222651"/>
                  </a:lnTo>
                  <a:lnTo>
                    <a:pt x="818204" y="163792"/>
                  </a:lnTo>
                  <a:lnTo>
                    <a:pt x="754405" y="101768"/>
                  </a:lnTo>
                  <a:lnTo>
                    <a:pt x="712028" y="71454"/>
                  </a:lnTo>
                  <a:lnTo>
                    <a:pt x="666842" y="46271"/>
                  </a:lnTo>
                  <a:lnTo>
                    <a:pt x="627036" y="29641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73677" y="1486903"/>
              <a:ext cx="928369" cy="929005"/>
            </a:xfrm>
            <a:custGeom>
              <a:avLst/>
              <a:gdLst/>
              <a:ahLst/>
              <a:cxnLst/>
              <a:rect l="l" t="t" r="r" b="b"/>
              <a:pathLst>
                <a:path w="928370" h="929005">
                  <a:moveTo>
                    <a:pt x="690029" y="836320"/>
                  </a:moveTo>
                  <a:lnTo>
                    <a:pt x="637422" y="863505"/>
                  </a:lnTo>
                  <a:lnTo>
                    <a:pt x="586632" y="881808"/>
                  </a:lnTo>
                  <a:lnTo>
                    <a:pt x="533860" y="893696"/>
                  </a:lnTo>
                  <a:lnTo>
                    <a:pt x="479831" y="898956"/>
                  </a:lnTo>
                  <a:lnTo>
                    <a:pt x="467100" y="899178"/>
                  </a:lnTo>
                  <a:lnTo>
                    <a:pt x="454258" y="899061"/>
                  </a:lnTo>
                  <a:lnTo>
                    <a:pt x="402762" y="894778"/>
                  </a:lnTo>
                  <a:lnTo>
                    <a:pt x="352725" y="884606"/>
                  </a:lnTo>
                  <a:lnTo>
                    <a:pt x="312773" y="872009"/>
                  </a:lnTo>
                  <a:lnTo>
                    <a:pt x="267728" y="852360"/>
                  </a:lnTo>
                  <a:lnTo>
                    <a:pt x="208364" y="816241"/>
                  </a:lnTo>
                  <a:lnTo>
                    <a:pt x="155676" y="771169"/>
                  </a:lnTo>
                  <a:lnTo>
                    <a:pt x="124228" y="735903"/>
                  </a:lnTo>
                  <a:lnTo>
                    <a:pt x="97283" y="698189"/>
                  </a:lnTo>
                  <a:lnTo>
                    <a:pt x="74842" y="658405"/>
                  </a:lnTo>
                  <a:lnTo>
                    <a:pt x="56904" y="616929"/>
                  </a:lnTo>
                  <a:lnTo>
                    <a:pt x="43468" y="574138"/>
                  </a:lnTo>
                  <a:lnTo>
                    <a:pt x="34534" y="530410"/>
                  </a:lnTo>
                  <a:lnTo>
                    <a:pt x="30100" y="486122"/>
                  </a:lnTo>
                  <a:lnTo>
                    <a:pt x="30168" y="441652"/>
                  </a:lnTo>
                  <a:lnTo>
                    <a:pt x="34735" y="397378"/>
                  </a:lnTo>
                  <a:lnTo>
                    <a:pt x="43801" y="353677"/>
                  </a:lnTo>
                  <a:lnTo>
                    <a:pt x="57367" y="310926"/>
                  </a:lnTo>
                  <a:lnTo>
                    <a:pt x="75430" y="269504"/>
                  </a:lnTo>
                  <a:lnTo>
                    <a:pt x="97991" y="229788"/>
                  </a:lnTo>
                  <a:lnTo>
                    <a:pt x="125049" y="192156"/>
                  </a:lnTo>
                  <a:lnTo>
                    <a:pt x="156603" y="156984"/>
                  </a:lnTo>
                  <a:lnTo>
                    <a:pt x="157302" y="156337"/>
                  </a:lnTo>
                  <a:lnTo>
                    <a:pt x="164272" y="149547"/>
                  </a:lnTo>
                  <a:lnTo>
                    <a:pt x="225621" y="100783"/>
                  </a:lnTo>
                  <a:lnTo>
                    <a:pt x="269243" y="75660"/>
                  </a:lnTo>
                  <a:lnTo>
                    <a:pt x="315399" y="55802"/>
                  </a:lnTo>
                  <a:lnTo>
                    <a:pt x="363585" y="41390"/>
                  </a:lnTo>
                  <a:lnTo>
                    <a:pt x="413293" y="32609"/>
                  </a:lnTo>
                  <a:lnTo>
                    <a:pt x="464019" y="29641"/>
                  </a:lnTo>
                  <a:lnTo>
                    <a:pt x="465480" y="29641"/>
                  </a:lnTo>
                  <a:lnTo>
                    <a:pt x="514768" y="32528"/>
                  </a:lnTo>
                  <a:lnTo>
                    <a:pt x="562839" y="40807"/>
                  </a:lnTo>
                  <a:lnTo>
                    <a:pt x="609339" y="54333"/>
                  </a:lnTo>
                  <a:lnTo>
                    <a:pt x="653916" y="72958"/>
                  </a:lnTo>
                  <a:lnTo>
                    <a:pt x="696219" y="96535"/>
                  </a:lnTo>
                  <a:lnTo>
                    <a:pt x="735894" y="124919"/>
                  </a:lnTo>
                  <a:lnTo>
                    <a:pt x="772591" y="157962"/>
                  </a:lnTo>
                  <a:lnTo>
                    <a:pt x="816583" y="209708"/>
                  </a:lnTo>
                  <a:lnTo>
                    <a:pt x="851992" y="267931"/>
                  </a:lnTo>
                  <a:lnTo>
                    <a:pt x="871662" y="313055"/>
                  </a:lnTo>
                  <a:lnTo>
                    <a:pt x="888311" y="369341"/>
                  </a:lnTo>
                  <a:lnTo>
                    <a:pt x="895550" y="410927"/>
                  </a:lnTo>
                  <a:lnTo>
                    <a:pt x="898706" y="453046"/>
                  </a:lnTo>
                  <a:lnTo>
                    <a:pt x="897762" y="495554"/>
                  </a:lnTo>
                  <a:lnTo>
                    <a:pt x="893299" y="534603"/>
                  </a:lnTo>
                  <a:lnTo>
                    <a:pt x="882303" y="584246"/>
                  </a:lnTo>
                  <a:lnTo>
                    <a:pt x="855344" y="654804"/>
                  </a:lnTo>
                  <a:lnTo>
                    <a:pt x="834555" y="692670"/>
                  </a:lnTo>
                  <a:lnTo>
                    <a:pt x="858240" y="861047"/>
                  </a:lnTo>
                  <a:lnTo>
                    <a:pt x="690029" y="836320"/>
                  </a:lnTo>
                  <a:close/>
                </a:path>
                <a:path w="928370" h="929005">
                  <a:moveTo>
                    <a:pt x="464413" y="928852"/>
                  </a:moveTo>
                  <a:lnTo>
                    <a:pt x="469861" y="928852"/>
                  </a:lnTo>
                  <a:lnTo>
                    <a:pt x="475297" y="928738"/>
                  </a:lnTo>
                  <a:lnTo>
                    <a:pt x="537241" y="923157"/>
                  </a:lnTo>
                  <a:lnTo>
                    <a:pt x="592408" y="910975"/>
                  </a:lnTo>
                  <a:lnTo>
                    <a:pt x="645583" y="892238"/>
                  </a:lnTo>
                  <a:lnTo>
                    <a:pt x="696048" y="867156"/>
                  </a:lnTo>
                  <a:lnTo>
                    <a:pt x="893114" y="896124"/>
                  </a:lnTo>
                  <a:lnTo>
                    <a:pt x="865352" y="698881"/>
                  </a:lnTo>
                  <a:lnTo>
                    <a:pt x="883709" y="664208"/>
                  </a:lnTo>
                  <a:lnTo>
                    <a:pt x="898993" y="628240"/>
                  </a:lnTo>
                  <a:lnTo>
                    <a:pt x="911160" y="591096"/>
                  </a:lnTo>
                  <a:lnTo>
                    <a:pt x="920165" y="552894"/>
                  </a:lnTo>
                  <a:lnTo>
                    <a:pt x="926137" y="511625"/>
                  </a:lnTo>
                  <a:lnTo>
                    <a:pt x="928328" y="452239"/>
                  </a:lnTo>
                  <a:lnTo>
                    <a:pt x="924961" y="407269"/>
                  </a:lnTo>
                  <a:lnTo>
                    <a:pt x="917234" y="362871"/>
                  </a:lnTo>
                  <a:lnTo>
                    <a:pt x="905167" y="319201"/>
                  </a:lnTo>
                  <a:lnTo>
                    <a:pt x="886061" y="270406"/>
                  </a:lnTo>
                  <a:lnTo>
                    <a:pt x="860698" y="222651"/>
                  </a:lnTo>
                  <a:lnTo>
                    <a:pt x="818204" y="163792"/>
                  </a:lnTo>
                  <a:lnTo>
                    <a:pt x="754405" y="101768"/>
                  </a:lnTo>
                  <a:lnTo>
                    <a:pt x="712028" y="71454"/>
                  </a:lnTo>
                  <a:lnTo>
                    <a:pt x="666842" y="46271"/>
                  </a:lnTo>
                  <a:lnTo>
                    <a:pt x="619223" y="26377"/>
                  </a:lnTo>
                  <a:lnTo>
                    <a:pt x="569548" y="11929"/>
                  </a:lnTo>
                  <a:lnTo>
                    <a:pt x="518191" y="3084"/>
                  </a:lnTo>
                  <a:lnTo>
                    <a:pt x="465531" y="0"/>
                  </a:lnTo>
                  <a:lnTo>
                    <a:pt x="464019" y="0"/>
                  </a:lnTo>
                  <a:lnTo>
                    <a:pt x="417522" y="2333"/>
                  </a:lnTo>
                  <a:lnTo>
                    <a:pt x="371765" y="9252"/>
                  </a:lnTo>
                  <a:lnTo>
                    <a:pt x="327090" y="20630"/>
                  </a:lnTo>
                  <a:lnTo>
                    <a:pt x="283838" y="36346"/>
                  </a:lnTo>
                  <a:lnTo>
                    <a:pt x="242349" y="56273"/>
                  </a:lnTo>
                  <a:lnTo>
                    <a:pt x="202965" y="80288"/>
                  </a:lnTo>
                  <a:lnTo>
                    <a:pt x="166027" y="108267"/>
                  </a:lnTo>
                  <a:lnTo>
                    <a:pt x="136690" y="135039"/>
                  </a:lnTo>
                  <a:lnTo>
                    <a:pt x="135966" y="135724"/>
                  </a:lnTo>
                  <a:lnTo>
                    <a:pt x="104171" y="170917"/>
                  </a:lnTo>
                  <a:lnTo>
                    <a:pt x="76604" y="208435"/>
                  </a:lnTo>
                  <a:lnTo>
                    <a:pt x="53266" y="247947"/>
                  </a:lnTo>
                  <a:lnTo>
                    <a:pt x="34156" y="289121"/>
                  </a:lnTo>
                  <a:lnTo>
                    <a:pt x="19274" y="331626"/>
                  </a:lnTo>
                  <a:lnTo>
                    <a:pt x="8621" y="375129"/>
                  </a:lnTo>
                  <a:lnTo>
                    <a:pt x="2196" y="419299"/>
                  </a:lnTo>
                  <a:lnTo>
                    <a:pt x="0" y="463804"/>
                  </a:lnTo>
                  <a:lnTo>
                    <a:pt x="2032" y="508311"/>
                  </a:lnTo>
                  <a:lnTo>
                    <a:pt x="8292" y="552490"/>
                  </a:lnTo>
                  <a:lnTo>
                    <a:pt x="18781" y="596008"/>
                  </a:lnTo>
                  <a:lnTo>
                    <a:pt x="33499" y="638534"/>
                  </a:lnTo>
                  <a:lnTo>
                    <a:pt x="52446" y="679735"/>
                  </a:lnTo>
                  <a:lnTo>
                    <a:pt x="75621" y="719280"/>
                  </a:lnTo>
                  <a:lnTo>
                    <a:pt x="103025" y="756836"/>
                  </a:lnTo>
                  <a:lnTo>
                    <a:pt x="134658" y="792073"/>
                  </a:lnTo>
                  <a:lnTo>
                    <a:pt x="190965" y="840230"/>
                  </a:lnTo>
                  <a:lnTo>
                    <a:pt x="254368" y="878814"/>
                  </a:lnTo>
                  <a:lnTo>
                    <a:pt x="302497" y="899799"/>
                  </a:lnTo>
                  <a:lnTo>
                    <a:pt x="345158" y="913260"/>
                  </a:lnTo>
                  <a:lnTo>
                    <a:pt x="398553" y="924113"/>
                  </a:lnTo>
                  <a:lnTo>
                    <a:pt x="445238" y="928444"/>
                  </a:lnTo>
                  <a:lnTo>
                    <a:pt x="454895" y="928750"/>
                  </a:lnTo>
                  <a:lnTo>
                    <a:pt x="464413" y="928852"/>
                  </a:lnTo>
                  <a:close/>
                </a:path>
              </a:pathLst>
            </a:custGeom>
            <a:ln w="1270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2049" y="1764356"/>
              <a:ext cx="147064" cy="821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6891" y="1764356"/>
              <a:ext cx="147058" cy="8211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93901" y="2031554"/>
              <a:ext cx="488315" cy="175260"/>
            </a:xfrm>
            <a:custGeom>
              <a:avLst/>
              <a:gdLst/>
              <a:ahLst/>
              <a:cxnLst/>
              <a:rect l="l" t="t" r="r" b="b"/>
              <a:pathLst>
                <a:path w="488315" h="175260">
                  <a:moveTo>
                    <a:pt x="244097" y="0"/>
                  </a:moveTo>
                  <a:lnTo>
                    <a:pt x="203665" y="2902"/>
                  </a:lnTo>
                  <a:lnTo>
                    <a:pt x="164357" y="11506"/>
                  </a:lnTo>
                  <a:lnTo>
                    <a:pt x="126711" y="25653"/>
                  </a:lnTo>
                  <a:lnTo>
                    <a:pt x="91266" y="45186"/>
                  </a:lnTo>
                  <a:lnTo>
                    <a:pt x="42460" y="85205"/>
                  </a:lnTo>
                  <a:lnTo>
                    <a:pt x="3902" y="134797"/>
                  </a:lnTo>
                  <a:lnTo>
                    <a:pt x="0" y="146035"/>
                  </a:lnTo>
                  <a:lnTo>
                    <a:pt x="1026" y="157433"/>
                  </a:lnTo>
                  <a:lnTo>
                    <a:pt x="6510" y="167496"/>
                  </a:lnTo>
                  <a:lnTo>
                    <a:pt x="15980" y="174726"/>
                  </a:lnTo>
                  <a:lnTo>
                    <a:pt x="40521" y="133375"/>
                  </a:lnTo>
                  <a:lnTo>
                    <a:pt x="71952" y="97936"/>
                  </a:lnTo>
                  <a:lnTo>
                    <a:pt x="109150" y="69126"/>
                  </a:lnTo>
                  <a:lnTo>
                    <a:pt x="150990" y="47660"/>
                  </a:lnTo>
                  <a:lnTo>
                    <a:pt x="196348" y="34256"/>
                  </a:lnTo>
                  <a:lnTo>
                    <a:pt x="244097" y="29629"/>
                  </a:lnTo>
                  <a:lnTo>
                    <a:pt x="291843" y="34256"/>
                  </a:lnTo>
                  <a:lnTo>
                    <a:pt x="337199" y="47660"/>
                  </a:lnTo>
                  <a:lnTo>
                    <a:pt x="379040" y="69126"/>
                  </a:lnTo>
                  <a:lnTo>
                    <a:pt x="416240" y="97936"/>
                  </a:lnTo>
                  <a:lnTo>
                    <a:pt x="447673" y="133375"/>
                  </a:lnTo>
                  <a:lnTo>
                    <a:pt x="472215" y="174726"/>
                  </a:lnTo>
                  <a:lnTo>
                    <a:pt x="481685" y="167496"/>
                  </a:lnTo>
                  <a:lnTo>
                    <a:pt x="487169" y="157433"/>
                  </a:lnTo>
                  <a:lnTo>
                    <a:pt x="488195" y="146035"/>
                  </a:lnTo>
                  <a:lnTo>
                    <a:pt x="484293" y="134797"/>
                  </a:lnTo>
                  <a:lnTo>
                    <a:pt x="445735" y="85205"/>
                  </a:lnTo>
                  <a:lnTo>
                    <a:pt x="396929" y="45186"/>
                  </a:lnTo>
                  <a:lnTo>
                    <a:pt x="361478" y="25653"/>
                  </a:lnTo>
                  <a:lnTo>
                    <a:pt x="323833" y="11506"/>
                  </a:lnTo>
                  <a:lnTo>
                    <a:pt x="284528" y="2902"/>
                  </a:lnTo>
                  <a:lnTo>
                    <a:pt x="244097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93901" y="2031554"/>
              <a:ext cx="488315" cy="175260"/>
            </a:xfrm>
            <a:custGeom>
              <a:avLst/>
              <a:gdLst/>
              <a:ahLst/>
              <a:cxnLst/>
              <a:rect l="l" t="t" r="r" b="b"/>
              <a:pathLst>
                <a:path w="488315" h="175260">
                  <a:moveTo>
                    <a:pt x="244097" y="0"/>
                  </a:moveTo>
                  <a:lnTo>
                    <a:pt x="203665" y="2902"/>
                  </a:lnTo>
                  <a:lnTo>
                    <a:pt x="164357" y="11506"/>
                  </a:lnTo>
                  <a:lnTo>
                    <a:pt x="126711" y="25653"/>
                  </a:lnTo>
                  <a:lnTo>
                    <a:pt x="91266" y="45186"/>
                  </a:lnTo>
                  <a:lnTo>
                    <a:pt x="42460" y="85205"/>
                  </a:lnTo>
                  <a:lnTo>
                    <a:pt x="3902" y="134797"/>
                  </a:lnTo>
                  <a:lnTo>
                    <a:pt x="0" y="146035"/>
                  </a:lnTo>
                  <a:lnTo>
                    <a:pt x="1026" y="157433"/>
                  </a:lnTo>
                  <a:lnTo>
                    <a:pt x="6510" y="167496"/>
                  </a:lnTo>
                  <a:lnTo>
                    <a:pt x="15980" y="174726"/>
                  </a:lnTo>
                  <a:lnTo>
                    <a:pt x="40521" y="133375"/>
                  </a:lnTo>
                  <a:lnTo>
                    <a:pt x="71952" y="97936"/>
                  </a:lnTo>
                  <a:lnTo>
                    <a:pt x="109150" y="69126"/>
                  </a:lnTo>
                  <a:lnTo>
                    <a:pt x="150990" y="47660"/>
                  </a:lnTo>
                  <a:lnTo>
                    <a:pt x="196348" y="34256"/>
                  </a:lnTo>
                  <a:lnTo>
                    <a:pt x="244097" y="29629"/>
                  </a:lnTo>
                  <a:lnTo>
                    <a:pt x="291843" y="34256"/>
                  </a:lnTo>
                  <a:lnTo>
                    <a:pt x="337199" y="47660"/>
                  </a:lnTo>
                  <a:lnTo>
                    <a:pt x="379040" y="69126"/>
                  </a:lnTo>
                  <a:lnTo>
                    <a:pt x="416240" y="97936"/>
                  </a:lnTo>
                  <a:lnTo>
                    <a:pt x="447673" y="133375"/>
                  </a:lnTo>
                  <a:lnTo>
                    <a:pt x="472215" y="174726"/>
                  </a:lnTo>
                  <a:lnTo>
                    <a:pt x="481685" y="167496"/>
                  </a:lnTo>
                  <a:lnTo>
                    <a:pt x="487169" y="157433"/>
                  </a:lnTo>
                  <a:lnTo>
                    <a:pt x="488195" y="146035"/>
                  </a:lnTo>
                  <a:lnTo>
                    <a:pt x="484293" y="134797"/>
                  </a:lnTo>
                  <a:lnTo>
                    <a:pt x="445735" y="85205"/>
                  </a:lnTo>
                  <a:lnTo>
                    <a:pt x="396929" y="45186"/>
                  </a:lnTo>
                  <a:lnTo>
                    <a:pt x="361478" y="25653"/>
                  </a:lnTo>
                  <a:lnTo>
                    <a:pt x="323833" y="11506"/>
                  </a:lnTo>
                  <a:lnTo>
                    <a:pt x="284528" y="2902"/>
                  </a:lnTo>
                  <a:lnTo>
                    <a:pt x="244097" y="0"/>
                  </a:lnTo>
                  <a:close/>
                </a:path>
              </a:pathLst>
            </a:custGeom>
            <a:ln w="1269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72528" y="2440976"/>
              <a:ext cx="0" cy="1722120"/>
            </a:xfrm>
            <a:custGeom>
              <a:avLst/>
              <a:gdLst/>
              <a:ahLst/>
              <a:cxnLst/>
              <a:rect l="l" t="t" r="r" b="b"/>
              <a:pathLst>
                <a:path h="1722120">
                  <a:moveTo>
                    <a:pt x="0" y="172161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CCCCCB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825080" y="4144736"/>
              <a:ext cx="4175125" cy="565785"/>
            </a:xfrm>
            <a:custGeom>
              <a:avLst/>
              <a:gdLst/>
              <a:ahLst/>
              <a:cxnLst/>
              <a:rect l="l" t="t" r="r" b="b"/>
              <a:pathLst>
                <a:path w="4175125" h="565785">
                  <a:moveTo>
                    <a:pt x="3892130" y="0"/>
                  </a:moveTo>
                  <a:lnTo>
                    <a:pt x="0" y="0"/>
                  </a:lnTo>
                  <a:lnTo>
                    <a:pt x="0" y="282790"/>
                  </a:lnTo>
                  <a:lnTo>
                    <a:pt x="3701" y="328662"/>
                  </a:lnTo>
                  <a:lnTo>
                    <a:pt x="14416" y="372177"/>
                  </a:lnTo>
                  <a:lnTo>
                    <a:pt x="31563" y="412753"/>
                  </a:lnTo>
                  <a:lnTo>
                    <a:pt x="54561" y="449809"/>
                  </a:lnTo>
                  <a:lnTo>
                    <a:pt x="82826" y="482761"/>
                  </a:lnTo>
                  <a:lnTo>
                    <a:pt x="115776" y="511028"/>
                  </a:lnTo>
                  <a:lnTo>
                    <a:pt x="152830" y="534027"/>
                  </a:lnTo>
                  <a:lnTo>
                    <a:pt x="193405" y="551176"/>
                  </a:lnTo>
                  <a:lnTo>
                    <a:pt x="236919" y="561892"/>
                  </a:lnTo>
                  <a:lnTo>
                    <a:pt x="282790" y="565594"/>
                  </a:lnTo>
                  <a:lnTo>
                    <a:pt x="3892130" y="565594"/>
                  </a:lnTo>
                  <a:lnTo>
                    <a:pt x="3938002" y="561892"/>
                  </a:lnTo>
                  <a:lnTo>
                    <a:pt x="3981517" y="551176"/>
                  </a:lnTo>
                  <a:lnTo>
                    <a:pt x="4022093" y="534027"/>
                  </a:lnTo>
                  <a:lnTo>
                    <a:pt x="4059149" y="511028"/>
                  </a:lnTo>
                  <a:lnTo>
                    <a:pt x="4092101" y="482761"/>
                  </a:lnTo>
                  <a:lnTo>
                    <a:pt x="4120368" y="449809"/>
                  </a:lnTo>
                  <a:lnTo>
                    <a:pt x="4143367" y="412753"/>
                  </a:lnTo>
                  <a:lnTo>
                    <a:pt x="4160516" y="372177"/>
                  </a:lnTo>
                  <a:lnTo>
                    <a:pt x="4171232" y="328662"/>
                  </a:lnTo>
                  <a:lnTo>
                    <a:pt x="4174934" y="282790"/>
                  </a:lnTo>
                  <a:lnTo>
                    <a:pt x="4171232" y="236919"/>
                  </a:lnTo>
                  <a:lnTo>
                    <a:pt x="4160516" y="193405"/>
                  </a:lnTo>
                  <a:lnTo>
                    <a:pt x="4143367" y="152830"/>
                  </a:lnTo>
                  <a:lnTo>
                    <a:pt x="4120368" y="115776"/>
                  </a:lnTo>
                  <a:lnTo>
                    <a:pt x="4092101" y="82826"/>
                  </a:lnTo>
                  <a:lnTo>
                    <a:pt x="4059149" y="54561"/>
                  </a:lnTo>
                  <a:lnTo>
                    <a:pt x="4022093" y="31563"/>
                  </a:lnTo>
                  <a:lnTo>
                    <a:pt x="3981517" y="14416"/>
                  </a:lnTo>
                  <a:lnTo>
                    <a:pt x="3938002" y="3701"/>
                  </a:lnTo>
                  <a:lnTo>
                    <a:pt x="389213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91240" y="2216828"/>
            <a:ext cx="2597505" cy="1537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35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ПОЛОЖИТЕЛЬНЫЕ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 marR="1190625">
              <a:lnSpc>
                <a:spcPct val="129700"/>
              </a:lnSpc>
              <a:spcBef>
                <a:spcPts val="1585"/>
              </a:spcBef>
            </a:pPr>
            <a:r>
              <a:rPr sz="1800" b="1" spc="-1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Радость </a:t>
            </a:r>
            <a:r>
              <a:rPr sz="1800" b="1" spc="-2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Надежда </a:t>
            </a:r>
            <a:r>
              <a:rPr sz="1800" b="1" spc="-1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Доверие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89551" y="4218592"/>
            <a:ext cx="4022725" cy="20771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«Вы</a:t>
            </a:r>
            <a:r>
              <a:rPr sz="15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выиграли</a:t>
            </a:r>
            <a:r>
              <a:rPr sz="15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крупную</a:t>
            </a:r>
            <a:r>
              <a:rPr sz="1550" b="1" spc="-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сумму</a:t>
            </a:r>
            <a:r>
              <a:rPr sz="155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денег»</a:t>
            </a: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60"/>
              </a:lnSpc>
              <a:spcBef>
                <a:spcPts val="1075"/>
              </a:spcBef>
            </a:pP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460"/>
              </a:lnSpc>
              <a:spcBef>
                <a:spcPts val="5"/>
              </a:spcBef>
            </a:pP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«Вам</a:t>
            </a:r>
            <a:r>
              <a:rPr sz="15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положены</a:t>
            </a:r>
            <a:r>
              <a:rPr sz="15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</a:t>
            </a:r>
            <a:r>
              <a:rPr sz="15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выплаты»</a:t>
            </a: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 marR="448945">
              <a:lnSpc>
                <a:spcPts val="1900"/>
              </a:lnSpc>
            </a:pP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«Пенсионный</a:t>
            </a:r>
            <a:r>
              <a:rPr sz="15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</a:t>
            </a:r>
            <a:r>
              <a:rPr sz="155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</a:t>
            </a:r>
            <a:r>
              <a:rPr sz="155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сообщить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5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5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перерасчете</a:t>
            </a:r>
            <a:r>
              <a:rPr sz="155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вашей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пенсии,</a:t>
            </a: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ts val="1860"/>
              </a:lnSpc>
            </a:pP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</a:t>
            </a:r>
            <a:r>
              <a:rPr sz="15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положена</a:t>
            </a:r>
            <a:r>
              <a:rPr sz="1550" b="1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</a:t>
            </a:r>
            <a:r>
              <a:rPr sz="15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55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размере…»</a:t>
            </a:r>
            <a:endParaRPr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74115" y="2816274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31750" y="0"/>
                </a:moveTo>
                <a:lnTo>
                  <a:pt x="19389" y="2494"/>
                </a:lnTo>
                <a:lnTo>
                  <a:pt x="9297" y="9297"/>
                </a:lnTo>
                <a:lnTo>
                  <a:pt x="2494" y="19389"/>
                </a:lnTo>
                <a:lnTo>
                  <a:pt x="0" y="31750"/>
                </a:lnTo>
                <a:lnTo>
                  <a:pt x="2494" y="44110"/>
                </a:lnTo>
                <a:lnTo>
                  <a:pt x="9297" y="54202"/>
                </a:lnTo>
                <a:lnTo>
                  <a:pt x="19389" y="61005"/>
                </a:lnTo>
                <a:lnTo>
                  <a:pt x="31750" y="63500"/>
                </a:lnTo>
                <a:lnTo>
                  <a:pt x="44110" y="61005"/>
                </a:lnTo>
                <a:lnTo>
                  <a:pt x="54202" y="54202"/>
                </a:lnTo>
                <a:lnTo>
                  <a:pt x="61005" y="44110"/>
                </a:lnTo>
                <a:lnTo>
                  <a:pt x="63500" y="31750"/>
                </a:lnTo>
                <a:lnTo>
                  <a:pt x="61005" y="19389"/>
                </a:lnTo>
                <a:lnTo>
                  <a:pt x="54202" y="9297"/>
                </a:lnTo>
                <a:lnTo>
                  <a:pt x="44110" y="2494"/>
                </a:lnTo>
                <a:lnTo>
                  <a:pt x="3175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74115" y="3193512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31750" y="0"/>
                </a:moveTo>
                <a:lnTo>
                  <a:pt x="19389" y="2494"/>
                </a:lnTo>
                <a:lnTo>
                  <a:pt x="9297" y="9297"/>
                </a:lnTo>
                <a:lnTo>
                  <a:pt x="2494" y="19389"/>
                </a:lnTo>
                <a:lnTo>
                  <a:pt x="0" y="31750"/>
                </a:lnTo>
                <a:lnTo>
                  <a:pt x="2494" y="44110"/>
                </a:lnTo>
                <a:lnTo>
                  <a:pt x="9297" y="54202"/>
                </a:lnTo>
                <a:lnTo>
                  <a:pt x="19389" y="61005"/>
                </a:lnTo>
                <a:lnTo>
                  <a:pt x="31750" y="63500"/>
                </a:lnTo>
                <a:lnTo>
                  <a:pt x="44110" y="61005"/>
                </a:lnTo>
                <a:lnTo>
                  <a:pt x="54202" y="54202"/>
                </a:lnTo>
                <a:lnTo>
                  <a:pt x="61005" y="44110"/>
                </a:lnTo>
                <a:lnTo>
                  <a:pt x="63500" y="31750"/>
                </a:lnTo>
                <a:lnTo>
                  <a:pt x="61005" y="19389"/>
                </a:lnTo>
                <a:lnTo>
                  <a:pt x="54202" y="9297"/>
                </a:lnTo>
                <a:lnTo>
                  <a:pt x="44110" y="2494"/>
                </a:lnTo>
                <a:lnTo>
                  <a:pt x="3175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74115" y="351790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31750" y="0"/>
                </a:moveTo>
                <a:lnTo>
                  <a:pt x="19389" y="2494"/>
                </a:lnTo>
                <a:lnTo>
                  <a:pt x="9297" y="9297"/>
                </a:lnTo>
                <a:lnTo>
                  <a:pt x="2494" y="19389"/>
                </a:lnTo>
                <a:lnTo>
                  <a:pt x="0" y="31750"/>
                </a:lnTo>
                <a:lnTo>
                  <a:pt x="2494" y="44110"/>
                </a:lnTo>
                <a:lnTo>
                  <a:pt x="9297" y="54202"/>
                </a:lnTo>
                <a:lnTo>
                  <a:pt x="19389" y="61005"/>
                </a:lnTo>
                <a:lnTo>
                  <a:pt x="31750" y="63500"/>
                </a:lnTo>
                <a:lnTo>
                  <a:pt x="44110" y="61005"/>
                </a:lnTo>
                <a:lnTo>
                  <a:pt x="54202" y="54202"/>
                </a:lnTo>
                <a:lnTo>
                  <a:pt x="61005" y="44110"/>
                </a:lnTo>
                <a:lnTo>
                  <a:pt x="63500" y="31750"/>
                </a:lnTo>
                <a:lnTo>
                  <a:pt x="61005" y="19389"/>
                </a:lnTo>
                <a:lnTo>
                  <a:pt x="54202" y="9297"/>
                </a:lnTo>
                <a:lnTo>
                  <a:pt x="44110" y="2494"/>
                </a:lnTo>
                <a:lnTo>
                  <a:pt x="3175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25080" y="4838863"/>
            <a:ext cx="4175125" cy="565785"/>
          </a:xfrm>
          <a:custGeom>
            <a:avLst/>
            <a:gdLst/>
            <a:ahLst/>
            <a:cxnLst/>
            <a:rect l="l" t="t" r="r" b="b"/>
            <a:pathLst>
              <a:path w="4175125" h="565785">
                <a:moveTo>
                  <a:pt x="3892130" y="0"/>
                </a:moveTo>
                <a:lnTo>
                  <a:pt x="0" y="0"/>
                </a:lnTo>
                <a:lnTo>
                  <a:pt x="0" y="282790"/>
                </a:lnTo>
                <a:lnTo>
                  <a:pt x="3701" y="328662"/>
                </a:lnTo>
                <a:lnTo>
                  <a:pt x="14416" y="372177"/>
                </a:lnTo>
                <a:lnTo>
                  <a:pt x="31563" y="412753"/>
                </a:lnTo>
                <a:lnTo>
                  <a:pt x="54561" y="449809"/>
                </a:lnTo>
                <a:lnTo>
                  <a:pt x="82826" y="482761"/>
                </a:lnTo>
                <a:lnTo>
                  <a:pt x="115776" y="511028"/>
                </a:lnTo>
                <a:lnTo>
                  <a:pt x="152830" y="534027"/>
                </a:lnTo>
                <a:lnTo>
                  <a:pt x="193405" y="551176"/>
                </a:lnTo>
                <a:lnTo>
                  <a:pt x="236919" y="561892"/>
                </a:lnTo>
                <a:lnTo>
                  <a:pt x="282790" y="565594"/>
                </a:lnTo>
                <a:lnTo>
                  <a:pt x="3892130" y="565594"/>
                </a:lnTo>
                <a:lnTo>
                  <a:pt x="3938002" y="561892"/>
                </a:lnTo>
                <a:lnTo>
                  <a:pt x="3981517" y="551176"/>
                </a:lnTo>
                <a:lnTo>
                  <a:pt x="4022093" y="534027"/>
                </a:lnTo>
                <a:lnTo>
                  <a:pt x="4059149" y="511028"/>
                </a:lnTo>
                <a:lnTo>
                  <a:pt x="4092101" y="482761"/>
                </a:lnTo>
                <a:lnTo>
                  <a:pt x="4120368" y="449809"/>
                </a:lnTo>
                <a:lnTo>
                  <a:pt x="4143367" y="412753"/>
                </a:lnTo>
                <a:lnTo>
                  <a:pt x="4160516" y="372177"/>
                </a:lnTo>
                <a:lnTo>
                  <a:pt x="4171232" y="328662"/>
                </a:lnTo>
                <a:lnTo>
                  <a:pt x="4174934" y="282790"/>
                </a:lnTo>
                <a:lnTo>
                  <a:pt x="4171232" y="236919"/>
                </a:lnTo>
                <a:lnTo>
                  <a:pt x="4160516" y="193405"/>
                </a:lnTo>
                <a:lnTo>
                  <a:pt x="4143367" y="152830"/>
                </a:lnTo>
                <a:lnTo>
                  <a:pt x="4120368" y="115776"/>
                </a:lnTo>
                <a:lnTo>
                  <a:pt x="4092101" y="82826"/>
                </a:lnTo>
                <a:lnTo>
                  <a:pt x="4059149" y="54561"/>
                </a:lnTo>
                <a:lnTo>
                  <a:pt x="4022093" y="31563"/>
                </a:lnTo>
                <a:lnTo>
                  <a:pt x="3981517" y="14416"/>
                </a:lnTo>
                <a:lnTo>
                  <a:pt x="3938002" y="3701"/>
                </a:lnTo>
                <a:lnTo>
                  <a:pt x="389213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25081" y="5509860"/>
            <a:ext cx="4175125" cy="871219"/>
          </a:xfrm>
          <a:custGeom>
            <a:avLst/>
            <a:gdLst/>
            <a:ahLst/>
            <a:cxnLst/>
            <a:rect l="l" t="t" r="r" b="b"/>
            <a:pathLst>
              <a:path w="4175125" h="871220">
                <a:moveTo>
                  <a:pt x="3739553" y="0"/>
                </a:moveTo>
                <a:lnTo>
                  <a:pt x="0" y="0"/>
                </a:lnTo>
                <a:lnTo>
                  <a:pt x="0" y="435368"/>
                </a:lnTo>
                <a:lnTo>
                  <a:pt x="2554" y="482809"/>
                </a:lnTo>
                <a:lnTo>
                  <a:pt x="10041" y="528770"/>
                </a:lnTo>
                <a:lnTo>
                  <a:pt x="22195" y="572985"/>
                </a:lnTo>
                <a:lnTo>
                  <a:pt x="38749" y="615189"/>
                </a:lnTo>
                <a:lnTo>
                  <a:pt x="59440" y="655117"/>
                </a:lnTo>
                <a:lnTo>
                  <a:pt x="84000" y="692502"/>
                </a:lnTo>
                <a:lnTo>
                  <a:pt x="112165" y="727079"/>
                </a:lnTo>
                <a:lnTo>
                  <a:pt x="143668" y="758583"/>
                </a:lnTo>
                <a:lnTo>
                  <a:pt x="178244" y="786748"/>
                </a:lnTo>
                <a:lnTo>
                  <a:pt x="215629" y="811309"/>
                </a:lnTo>
                <a:lnTo>
                  <a:pt x="255555" y="831999"/>
                </a:lnTo>
                <a:lnTo>
                  <a:pt x="297757" y="848554"/>
                </a:lnTo>
                <a:lnTo>
                  <a:pt x="341971" y="860708"/>
                </a:lnTo>
                <a:lnTo>
                  <a:pt x="387930" y="868195"/>
                </a:lnTo>
                <a:lnTo>
                  <a:pt x="435368" y="870750"/>
                </a:lnTo>
                <a:lnTo>
                  <a:pt x="3739553" y="870750"/>
                </a:lnTo>
                <a:lnTo>
                  <a:pt x="3786991" y="868195"/>
                </a:lnTo>
                <a:lnTo>
                  <a:pt x="3832951" y="860708"/>
                </a:lnTo>
                <a:lnTo>
                  <a:pt x="3877165" y="848554"/>
                </a:lnTo>
                <a:lnTo>
                  <a:pt x="3919368" y="831999"/>
                </a:lnTo>
                <a:lnTo>
                  <a:pt x="3959296" y="811309"/>
                </a:lnTo>
                <a:lnTo>
                  <a:pt x="3996681" y="786748"/>
                </a:lnTo>
                <a:lnTo>
                  <a:pt x="4031259" y="758583"/>
                </a:lnTo>
                <a:lnTo>
                  <a:pt x="4062763" y="727079"/>
                </a:lnTo>
                <a:lnTo>
                  <a:pt x="4090929" y="692502"/>
                </a:lnTo>
                <a:lnTo>
                  <a:pt x="4115490" y="655117"/>
                </a:lnTo>
                <a:lnTo>
                  <a:pt x="4136182" y="615189"/>
                </a:lnTo>
                <a:lnTo>
                  <a:pt x="4152737" y="572985"/>
                </a:lnTo>
                <a:lnTo>
                  <a:pt x="4164892" y="528770"/>
                </a:lnTo>
                <a:lnTo>
                  <a:pt x="4172379" y="482809"/>
                </a:lnTo>
                <a:lnTo>
                  <a:pt x="4174934" y="435368"/>
                </a:lnTo>
                <a:lnTo>
                  <a:pt x="4172379" y="387930"/>
                </a:lnTo>
                <a:lnTo>
                  <a:pt x="4164892" y="341971"/>
                </a:lnTo>
                <a:lnTo>
                  <a:pt x="4152737" y="297757"/>
                </a:lnTo>
                <a:lnTo>
                  <a:pt x="4136182" y="255555"/>
                </a:lnTo>
                <a:lnTo>
                  <a:pt x="4115490" y="215629"/>
                </a:lnTo>
                <a:lnTo>
                  <a:pt x="4090929" y="178244"/>
                </a:lnTo>
                <a:lnTo>
                  <a:pt x="4062763" y="143668"/>
                </a:lnTo>
                <a:lnTo>
                  <a:pt x="4031259" y="112165"/>
                </a:lnTo>
                <a:lnTo>
                  <a:pt x="3996681" y="84000"/>
                </a:lnTo>
                <a:lnTo>
                  <a:pt x="3959296" y="59440"/>
                </a:lnTo>
                <a:lnTo>
                  <a:pt x="3919368" y="38749"/>
                </a:lnTo>
                <a:lnTo>
                  <a:pt x="3877165" y="22195"/>
                </a:lnTo>
                <a:lnTo>
                  <a:pt x="3832951" y="10041"/>
                </a:lnTo>
                <a:lnTo>
                  <a:pt x="3786991" y="2554"/>
                </a:lnTo>
                <a:lnTo>
                  <a:pt x="3739553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060139" y="2150188"/>
            <a:ext cx="20751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4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ОТРИЦАТЕЛЬНЫЕ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60139" y="2626362"/>
            <a:ext cx="82931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9700"/>
              </a:lnSpc>
              <a:spcBef>
                <a:spcPts val="100"/>
              </a:spcBef>
            </a:pPr>
            <a:r>
              <a:rPr b="1" spc="-1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 </a:t>
            </a:r>
            <a:r>
              <a:rPr b="1" spc="-20" dirty="0">
                <a:solidFill>
                  <a:srgbClr val="0102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Паника Стыд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21473" y="4254239"/>
            <a:ext cx="3912109" cy="20969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60"/>
              </a:lnSpc>
              <a:spcBef>
                <a:spcPts val="100"/>
              </a:spcBef>
            </a:pP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«С</a:t>
            </a:r>
            <a:r>
              <a:rPr sz="1550" b="1" spc="-3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вашего</a:t>
            </a:r>
            <a:r>
              <a:rPr sz="1550" b="1" spc="-3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счета</a:t>
            </a:r>
            <a:r>
              <a:rPr sz="1550" b="1" spc="-3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списали</a:t>
            </a:r>
            <a:r>
              <a:rPr sz="1550" b="1" spc="-3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все</a:t>
            </a:r>
            <a:r>
              <a:rPr sz="1550" b="1" spc="-3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деньги»</a:t>
            </a:r>
            <a:endParaRPr sz="1550" dirty="0">
              <a:latin typeface="Stem Bold"/>
              <a:cs typeface="Stem Bold"/>
            </a:endParaRPr>
          </a:p>
          <a:p>
            <a:pPr>
              <a:lnSpc>
                <a:spcPts val="1960"/>
              </a:lnSpc>
              <a:spcBef>
                <a:spcPts val="695"/>
              </a:spcBef>
            </a:pPr>
            <a:endParaRPr sz="1550" dirty="0">
              <a:latin typeface="Stem Bold"/>
              <a:cs typeface="Stem Bold"/>
            </a:endParaRPr>
          </a:p>
          <a:p>
            <a:pPr marL="58419" marR="245110">
              <a:lnSpc>
                <a:spcPts val="1960"/>
              </a:lnSpc>
            </a:pP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«Ваш</a:t>
            </a:r>
            <a:r>
              <a:rPr sz="1550" b="1" spc="-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родственник</a:t>
            </a:r>
            <a:r>
              <a:rPr sz="1550" b="1" spc="-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попал в</a:t>
            </a:r>
            <a:r>
              <a:rPr sz="1550" b="1" spc="-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 err="1">
                <a:solidFill>
                  <a:srgbClr val="FFFFFF"/>
                </a:solidFill>
                <a:latin typeface="Stem Bold"/>
                <a:cs typeface="Stem Bold"/>
              </a:rPr>
              <a:t>аварию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lang="ru-RU" sz="1550" b="1" spc="-10" dirty="0">
                <a:solidFill>
                  <a:srgbClr val="FFFFFF"/>
                </a:solidFill>
                <a:latin typeface="Stem Bold"/>
                <a:cs typeface="Stem Bold"/>
              </a:rPr>
              <a:t/>
            </a:r>
            <a:br>
              <a:rPr lang="ru-RU" sz="1550" b="1" spc="-10" dirty="0">
                <a:solidFill>
                  <a:srgbClr val="FFFFFF"/>
                </a:solidFill>
                <a:latin typeface="Stem Bold"/>
                <a:cs typeface="Stem Bold"/>
              </a:rPr>
            </a:br>
            <a:r>
              <a:rPr sz="1550" b="1" dirty="0" err="1">
                <a:solidFill>
                  <a:srgbClr val="FFFFFF"/>
                </a:solidFill>
                <a:latin typeface="Stem Bold"/>
                <a:cs typeface="Stem Bold"/>
              </a:rPr>
              <a:t>и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 сбил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человека»</a:t>
            </a:r>
            <a:endParaRPr sz="1550" dirty="0">
              <a:latin typeface="Stem Bold"/>
              <a:cs typeface="Stem Bold"/>
            </a:endParaRPr>
          </a:p>
          <a:p>
            <a:pPr marL="109855">
              <a:lnSpc>
                <a:spcPts val="1760"/>
              </a:lnSpc>
              <a:spcBef>
                <a:spcPts val="1705"/>
              </a:spcBef>
            </a:pP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«Беспокоит</a:t>
            </a:r>
            <a:r>
              <a:rPr sz="1550" b="1" spc="-5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следователь</a:t>
            </a:r>
            <a:r>
              <a:rPr sz="1550" b="1" spc="-5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20" dirty="0">
                <a:solidFill>
                  <a:srgbClr val="FFFFFF"/>
                </a:solidFill>
                <a:latin typeface="Stem Bold"/>
                <a:cs typeface="Stem Bold"/>
              </a:rPr>
              <a:t>МВД.</a:t>
            </a:r>
            <a:endParaRPr sz="1550" dirty="0">
              <a:latin typeface="Stem Bold"/>
              <a:cs typeface="Stem Bold"/>
            </a:endParaRPr>
          </a:p>
          <a:p>
            <a:pPr marL="109855" marR="1130300">
              <a:lnSpc>
                <a:spcPts val="1760"/>
              </a:lnSpc>
              <a:spcBef>
                <a:spcPts val="110"/>
              </a:spcBef>
            </a:pP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Вы</a:t>
            </a:r>
            <a:r>
              <a:rPr sz="1550" b="1" spc="-4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являетесь</a:t>
            </a:r>
            <a:r>
              <a:rPr sz="1550" b="1" spc="-45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свидетелем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по</a:t>
            </a:r>
            <a:r>
              <a:rPr sz="1550" b="1" spc="-5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tem Bold"/>
                <a:cs typeface="Stem Bold"/>
              </a:rPr>
              <a:t>уголовному</a:t>
            </a:r>
            <a:r>
              <a:rPr sz="1550" b="1" spc="-50" dirty="0">
                <a:solidFill>
                  <a:srgbClr val="FFFFFF"/>
                </a:solidFill>
                <a:latin typeface="Stem Bold"/>
                <a:cs typeface="Stem Bold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Stem Bold"/>
                <a:cs typeface="Stem Bold"/>
              </a:rPr>
              <a:t>делу»</a:t>
            </a:r>
            <a:endParaRPr sz="1550" dirty="0">
              <a:latin typeface="Stem Bold"/>
              <a:cs typeface="Stem Bold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840779" y="2816275"/>
            <a:ext cx="63500" cy="821055"/>
          </a:xfrm>
          <a:custGeom>
            <a:avLst/>
            <a:gdLst/>
            <a:ahLst/>
            <a:cxnLst/>
            <a:rect l="l" t="t" r="r" b="b"/>
            <a:pathLst>
              <a:path w="63500" h="821054">
                <a:moveTo>
                  <a:pt x="63500" y="788733"/>
                </a:moveTo>
                <a:lnTo>
                  <a:pt x="60998" y="776363"/>
                </a:lnTo>
                <a:lnTo>
                  <a:pt x="54190" y="766279"/>
                </a:lnTo>
                <a:lnTo>
                  <a:pt x="44107" y="759472"/>
                </a:lnTo>
                <a:lnTo>
                  <a:pt x="31750" y="756983"/>
                </a:lnTo>
                <a:lnTo>
                  <a:pt x="19380" y="759472"/>
                </a:lnTo>
                <a:lnTo>
                  <a:pt x="9296" y="766279"/>
                </a:lnTo>
                <a:lnTo>
                  <a:pt x="2489" y="776363"/>
                </a:lnTo>
                <a:lnTo>
                  <a:pt x="0" y="788733"/>
                </a:lnTo>
                <a:lnTo>
                  <a:pt x="2489" y="801090"/>
                </a:lnTo>
                <a:lnTo>
                  <a:pt x="9296" y="811187"/>
                </a:lnTo>
                <a:lnTo>
                  <a:pt x="19380" y="817981"/>
                </a:lnTo>
                <a:lnTo>
                  <a:pt x="31750" y="820483"/>
                </a:lnTo>
                <a:lnTo>
                  <a:pt x="44107" y="817981"/>
                </a:lnTo>
                <a:lnTo>
                  <a:pt x="54190" y="811187"/>
                </a:lnTo>
                <a:lnTo>
                  <a:pt x="60998" y="801090"/>
                </a:lnTo>
                <a:lnTo>
                  <a:pt x="63500" y="788733"/>
                </a:lnTo>
                <a:close/>
              </a:path>
              <a:path w="63500" h="821054">
                <a:moveTo>
                  <a:pt x="63500" y="408990"/>
                </a:moveTo>
                <a:lnTo>
                  <a:pt x="60998" y="396633"/>
                </a:lnTo>
                <a:lnTo>
                  <a:pt x="54190" y="386537"/>
                </a:lnTo>
                <a:lnTo>
                  <a:pt x="44107" y="379742"/>
                </a:lnTo>
                <a:lnTo>
                  <a:pt x="31750" y="377240"/>
                </a:lnTo>
                <a:lnTo>
                  <a:pt x="19380" y="379742"/>
                </a:lnTo>
                <a:lnTo>
                  <a:pt x="9296" y="386537"/>
                </a:lnTo>
                <a:lnTo>
                  <a:pt x="2489" y="396633"/>
                </a:lnTo>
                <a:lnTo>
                  <a:pt x="0" y="408990"/>
                </a:lnTo>
                <a:lnTo>
                  <a:pt x="2489" y="421347"/>
                </a:lnTo>
                <a:lnTo>
                  <a:pt x="9296" y="431444"/>
                </a:lnTo>
                <a:lnTo>
                  <a:pt x="19380" y="438251"/>
                </a:lnTo>
                <a:lnTo>
                  <a:pt x="31750" y="440740"/>
                </a:lnTo>
                <a:lnTo>
                  <a:pt x="44107" y="438251"/>
                </a:lnTo>
                <a:lnTo>
                  <a:pt x="54190" y="431444"/>
                </a:lnTo>
                <a:lnTo>
                  <a:pt x="60998" y="421347"/>
                </a:lnTo>
                <a:lnTo>
                  <a:pt x="63500" y="408990"/>
                </a:lnTo>
                <a:close/>
              </a:path>
              <a:path w="63500" h="821054">
                <a:moveTo>
                  <a:pt x="63500" y="31750"/>
                </a:moveTo>
                <a:lnTo>
                  <a:pt x="60998" y="19392"/>
                </a:lnTo>
                <a:lnTo>
                  <a:pt x="54190" y="9309"/>
                </a:lnTo>
                <a:lnTo>
                  <a:pt x="44107" y="2501"/>
                </a:lnTo>
                <a:lnTo>
                  <a:pt x="31750" y="0"/>
                </a:lnTo>
                <a:lnTo>
                  <a:pt x="19380" y="2501"/>
                </a:lnTo>
                <a:lnTo>
                  <a:pt x="9296" y="9309"/>
                </a:lnTo>
                <a:lnTo>
                  <a:pt x="2489" y="19392"/>
                </a:lnTo>
                <a:lnTo>
                  <a:pt x="0" y="31750"/>
                </a:lnTo>
                <a:lnTo>
                  <a:pt x="2489" y="44119"/>
                </a:lnTo>
                <a:lnTo>
                  <a:pt x="9296" y="54203"/>
                </a:lnTo>
                <a:lnTo>
                  <a:pt x="19380" y="61010"/>
                </a:lnTo>
                <a:lnTo>
                  <a:pt x="31750" y="63500"/>
                </a:lnTo>
                <a:lnTo>
                  <a:pt x="44107" y="61010"/>
                </a:lnTo>
                <a:lnTo>
                  <a:pt x="54190" y="54203"/>
                </a:lnTo>
                <a:lnTo>
                  <a:pt x="60998" y="44119"/>
                </a:lnTo>
                <a:lnTo>
                  <a:pt x="63500" y="31750"/>
                </a:lnTo>
                <a:close/>
              </a:path>
            </a:pathLst>
          </a:custGeom>
          <a:solidFill>
            <a:srgbClr val="544A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40A1A4C1-4881-6661-AD69-0242C514CF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xmlns="" id="{8DC72EC2-7688-22F1-B2C6-316564F25F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81000" y="415925"/>
            <a:ext cx="9756775" cy="7461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lang="ru-RU" spc="-40" dirty="0">
                <a:latin typeface="Arial Black" panose="020B0604020202020204" pitchFamily="34" charset="0"/>
                <a:cs typeface="Arial Black" panose="020B0604020202020204" pitchFamily="34" charset="0"/>
              </a:rPr>
              <a:t>ЛЖЕСОТРУДНИКИ </a:t>
            </a:r>
            <a:r>
              <a:rPr lang="ru-RU" dirty="0">
                <a:latin typeface="Arial Black" panose="020B0604020202020204" pitchFamily="34" charset="0"/>
                <a:cs typeface="Arial Black" panose="020B0604020202020204" pitchFamily="34" charset="0"/>
              </a:rPr>
              <a:t>ЦЕНТРОБАНКА:</a:t>
            </a:r>
            <a:r>
              <a:rPr lang="ru-RU" spc="-114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sz="105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lang="ru-RU" sz="11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u="none" spc="-20" dirty="0">
                <a:latin typeface="Arial Black" panose="020B0604020202020204" pitchFamily="34" charset="0"/>
                <a:cs typeface="Arial Black" panose="020B0604020202020204" pitchFamily="34" charset="0"/>
              </a:rPr>
              <a:t>ФАЛЬШИВЫЕ</a:t>
            </a:r>
            <a:r>
              <a:rPr lang="ru-RU" u="none"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ДОКУМЕНТЫ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15701" y="1768885"/>
            <a:ext cx="9530080" cy="4467225"/>
            <a:chOff x="1115701" y="1768885"/>
            <a:chExt cx="9530080" cy="4467225"/>
          </a:xfrm>
        </p:grpSpPr>
        <p:sp>
          <p:nvSpPr>
            <p:cNvPr id="4" name="object 4"/>
            <p:cNvSpPr/>
            <p:nvPr/>
          </p:nvSpPr>
          <p:spPr>
            <a:xfrm>
              <a:off x="1117219" y="1780292"/>
              <a:ext cx="3207385" cy="4049395"/>
            </a:xfrm>
            <a:custGeom>
              <a:avLst/>
              <a:gdLst/>
              <a:ahLst/>
              <a:cxnLst/>
              <a:rect l="l" t="t" r="r" b="b"/>
              <a:pathLst>
                <a:path w="3207385" h="4049395">
                  <a:moveTo>
                    <a:pt x="2979572" y="0"/>
                  </a:moveTo>
                  <a:lnTo>
                    <a:pt x="0" y="174828"/>
                  </a:lnTo>
                  <a:lnTo>
                    <a:pt x="227355" y="4049356"/>
                  </a:lnTo>
                  <a:lnTo>
                    <a:pt x="3206915" y="3874528"/>
                  </a:lnTo>
                  <a:lnTo>
                    <a:pt x="29795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17219" y="1780292"/>
              <a:ext cx="3207385" cy="4049395"/>
            </a:xfrm>
            <a:custGeom>
              <a:avLst/>
              <a:gdLst/>
              <a:ahLst/>
              <a:cxnLst/>
              <a:rect l="l" t="t" r="r" b="b"/>
              <a:pathLst>
                <a:path w="3207385" h="4049395">
                  <a:moveTo>
                    <a:pt x="3206915" y="3874528"/>
                  </a:moveTo>
                  <a:lnTo>
                    <a:pt x="227355" y="4049356"/>
                  </a:lnTo>
                  <a:lnTo>
                    <a:pt x="0" y="174828"/>
                  </a:lnTo>
                  <a:lnTo>
                    <a:pt x="2979572" y="0"/>
                  </a:lnTo>
                  <a:lnTo>
                    <a:pt x="3206915" y="3874528"/>
                  </a:lnTo>
                  <a:close/>
                </a:path>
              </a:pathLst>
            </a:custGeom>
            <a:ln w="3175">
              <a:solidFill>
                <a:srgbClr val="645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5664" y="1876086"/>
              <a:ext cx="3170028" cy="38577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8510" y="2181517"/>
              <a:ext cx="3447014" cy="17650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2743" y="3634587"/>
              <a:ext cx="2775183" cy="15915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69356" y="1768885"/>
              <a:ext cx="3176320" cy="4466882"/>
            </a:xfrm>
            <a:prstGeom prst="rect">
              <a:avLst/>
            </a:prstGeom>
          </p:spPr>
        </p:pic>
      </p:grpSp>
      <p:sp>
        <p:nvSpPr>
          <p:cNvPr id="12" name="object 6">
            <a:extLst>
              <a:ext uri="{FF2B5EF4-FFF2-40B4-BE49-F238E27FC236}">
                <a16:creationId xmlns:a16="http://schemas.microsoft.com/office/drawing/2014/main" xmlns="" id="{CC681F5C-65FA-E2E2-F050-8ACAD7FFB356}"/>
              </a:ext>
            </a:extLst>
          </p:cNvPr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C1AA84E-63C1-5D5A-5210-515F0F71D8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1" name="Рисунок 2240" descr="Изображение выглядит как текст, Мобильный телефон, снимок экрана, Устройство связи&#10;&#10;Автоматически созданное описание">
            <a:extLst>
              <a:ext uri="{FF2B5EF4-FFF2-40B4-BE49-F238E27FC236}">
                <a16:creationId xmlns:a16="http://schemas.microsoft.com/office/drawing/2014/main" xmlns="" id="{B7397C4F-F571-872E-2108-54EFD47700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4" y="0"/>
            <a:ext cx="12189631" cy="6858000"/>
          </a:xfrm>
          <a:prstGeom prst="rect">
            <a:avLst/>
          </a:prstGeom>
        </p:spPr>
      </p:pic>
      <p:sp>
        <p:nvSpPr>
          <p:cNvPr id="2237" name="object 2237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8" name="object 2238"/>
          <p:cNvSpPr txBox="1"/>
          <p:nvPr/>
        </p:nvSpPr>
        <p:spPr>
          <a:xfrm>
            <a:off x="469912" y="416643"/>
            <a:ext cx="9756775" cy="73406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z="2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МОШЕННИКИ </a:t>
            </a:r>
            <a:r>
              <a:rPr sz="2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ПОДДЕЛЫВАЮТ </a:t>
            </a:r>
            <a:r>
              <a:rPr sz="1200" b="1" u="sng" dirty="0">
                <a:solidFill>
                  <a:srgbClr val="221E1F"/>
                </a:solidFill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2400" b="1" u="none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САЙТ</a:t>
            </a:r>
            <a:r>
              <a:rPr sz="2400" b="1" u="none" spc="-7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2400" b="1" u="none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ГОСУСЛУГ</a:t>
            </a:r>
            <a:endParaRPr sz="2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2239" name="Рисунок 2238">
            <a:extLst>
              <a:ext uri="{FF2B5EF4-FFF2-40B4-BE49-F238E27FC236}">
                <a16:creationId xmlns:a16="http://schemas.microsoft.com/office/drawing/2014/main" xmlns="" id="{72E8B3E4-947A-F30E-3A0F-5C8124F85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906" y="416619"/>
            <a:ext cx="11493494" cy="73609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4337685" algn="l"/>
                <a:tab pos="9743440" algn="l"/>
              </a:tabLst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ПРИЗНАКИ</a:t>
            </a:r>
            <a:r>
              <a:rPr spc="-14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ФИШИНГОВЫХ</a:t>
            </a:r>
            <a:r>
              <a:rPr lang="ru-RU"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lang="ru-RU" sz="20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br>
              <a:rPr lang="ru-RU" sz="2000" u="none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САЙТОВ</a:t>
            </a:r>
          </a:p>
        </p:txBody>
      </p:sp>
      <p:sp>
        <p:nvSpPr>
          <p:cNvPr id="7" name="object 7"/>
          <p:cNvSpPr/>
          <p:nvPr/>
        </p:nvSpPr>
        <p:spPr>
          <a:xfrm>
            <a:off x="2065319" y="5590256"/>
            <a:ext cx="8325484" cy="673100"/>
          </a:xfrm>
          <a:custGeom>
            <a:avLst/>
            <a:gdLst/>
            <a:ahLst/>
            <a:cxnLst/>
            <a:rect l="l" t="t" r="r" b="b"/>
            <a:pathLst>
              <a:path w="8325484" h="673100">
                <a:moveTo>
                  <a:pt x="7988757" y="0"/>
                </a:moveTo>
                <a:lnTo>
                  <a:pt x="336321" y="0"/>
                </a:lnTo>
                <a:lnTo>
                  <a:pt x="290683" y="3070"/>
                </a:lnTo>
                <a:lnTo>
                  <a:pt x="246912" y="12013"/>
                </a:lnTo>
                <a:lnTo>
                  <a:pt x="205407" y="26429"/>
                </a:lnTo>
                <a:lnTo>
                  <a:pt x="166571" y="45916"/>
                </a:lnTo>
                <a:lnTo>
                  <a:pt x="130803" y="70075"/>
                </a:lnTo>
                <a:lnTo>
                  <a:pt x="98504" y="98504"/>
                </a:lnTo>
                <a:lnTo>
                  <a:pt x="70075" y="130803"/>
                </a:lnTo>
                <a:lnTo>
                  <a:pt x="45916" y="166571"/>
                </a:lnTo>
                <a:lnTo>
                  <a:pt x="26429" y="205407"/>
                </a:lnTo>
                <a:lnTo>
                  <a:pt x="12013" y="246912"/>
                </a:lnTo>
                <a:lnTo>
                  <a:pt x="3070" y="290683"/>
                </a:lnTo>
                <a:lnTo>
                  <a:pt x="0" y="336321"/>
                </a:lnTo>
                <a:lnTo>
                  <a:pt x="3070" y="381959"/>
                </a:lnTo>
                <a:lnTo>
                  <a:pt x="12013" y="425730"/>
                </a:lnTo>
                <a:lnTo>
                  <a:pt x="26429" y="467234"/>
                </a:lnTo>
                <a:lnTo>
                  <a:pt x="45916" y="506071"/>
                </a:lnTo>
                <a:lnTo>
                  <a:pt x="70075" y="541839"/>
                </a:lnTo>
                <a:lnTo>
                  <a:pt x="98504" y="574138"/>
                </a:lnTo>
                <a:lnTo>
                  <a:pt x="130803" y="602567"/>
                </a:lnTo>
                <a:lnTo>
                  <a:pt x="166571" y="626726"/>
                </a:lnTo>
                <a:lnTo>
                  <a:pt x="205407" y="646213"/>
                </a:lnTo>
                <a:lnTo>
                  <a:pt x="246912" y="660629"/>
                </a:lnTo>
                <a:lnTo>
                  <a:pt x="290683" y="669572"/>
                </a:lnTo>
                <a:lnTo>
                  <a:pt x="336321" y="672642"/>
                </a:lnTo>
                <a:lnTo>
                  <a:pt x="7988757" y="672642"/>
                </a:lnTo>
                <a:lnTo>
                  <a:pt x="8034395" y="669572"/>
                </a:lnTo>
                <a:lnTo>
                  <a:pt x="8078166" y="660629"/>
                </a:lnTo>
                <a:lnTo>
                  <a:pt x="8119670" y="646213"/>
                </a:lnTo>
                <a:lnTo>
                  <a:pt x="8158507" y="626726"/>
                </a:lnTo>
                <a:lnTo>
                  <a:pt x="8194275" y="602567"/>
                </a:lnTo>
                <a:lnTo>
                  <a:pt x="8226574" y="574138"/>
                </a:lnTo>
                <a:lnTo>
                  <a:pt x="8255003" y="541839"/>
                </a:lnTo>
                <a:lnTo>
                  <a:pt x="8279161" y="506071"/>
                </a:lnTo>
                <a:lnTo>
                  <a:pt x="8298649" y="467234"/>
                </a:lnTo>
                <a:lnTo>
                  <a:pt x="8313065" y="425730"/>
                </a:lnTo>
                <a:lnTo>
                  <a:pt x="8322008" y="381959"/>
                </a:lnTo>
                <a:lnTo>
                  <a:pt x="8325078" y="336321"/>
                </a:lnTo>
                <a:lnTo>
                  <a:pt x="8322008" y="290683"/>
                </a:lnTo>
                <a:lnTo>
                  <a:pt x="8313065" y="246912"/>
                </a:lnTo>
                <a:lnTo>
                  <a:pt x="8298649" y="205407"/>
                </a:lnTo>
                <a:lnTo>
                  <a:pt x="8279161" y="166571"/>
                </a:lnTo>
                <a:lnTo>
                  <a:pt x="8255003" y="130803"/>
                </a:lnTo>
                <a:lnTo>
                  <a:pt x="8226574" y="98504"/>
                </a:lnTo>
                <a:lnTo>
                  <a:pt x="8194275" y="70075"/>
                </a:lnTo>
                <a:lnTo>
                  <a:pt x="8158507" y="45916"/>
                </a:lnTo>
                <a:lnTo>
                  <a:pt x="8119670" y="26429"/>
                </a:lnTo>
                <a:lnTo>
                  <a:pt x="8078166" y="12013"/>
                </a:lnTo>
                <a:lnTo>
                  <a:pt x="8034395" y="3070"/>
                </a:lnTo>
                <a:lnTo>
                  <a:pt x="7988757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70829" y="5524560"/>
            <a:ext cx="721360" cy="636905"/>
            <a:chOff x="1070829" y="5524560"/>
            <a:chExt cx="721360" cy="636905"/>
          </a:xfrm>
        </p:grpSpPr>
        <p:sp>
          <p:nvSpPr>
            <p:cNvPr id="9" name="object 9"/>
            <p:cNvSpPr/>
            <p:nvPr/>
          </p:nvSpPr>
          <p:spPr>
            <a:xfrm>
              <a:off x="1108153" y="5524560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5592" y="5534869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67908" y="5664404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42964" y="5618857"/>
            <a:ext cx="7683741" cy="54136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Относитесь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16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подозрением</a:t>
            </a:r>
            <a:r>
              <a:rPr sz="16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</a:t>
            </a:r>
            <a:r>
              <a:rPr sz="1600" b="1" spc="9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письмам</a:t>
            </a:r>
            <a:r>
              <a:rPr sz="1600" b="1" spc="8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(сообщениям)</a:t>
            </a:r>
            <a:r>
              <a:rPr sz="1600" b="1" spc="50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 </a:t>
            </a:r>
            <a:r>
              <a:rPr lang="ru-RU" sz="1600" b="1" spc="50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/>
            </a:r>
            <a:br>
              <a:rPr lang="ru-RU" sz="1600" b="1" spc="50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sz="1600" b="1" dirty="0" err="1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неизвестными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ссылками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файлами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для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скачивания!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87186" y="1659859"/>
            <a:ext cx="384810" cy="3215640"/>
          </a:xfrm>
          <a:custGeom>
            <a:avLst/>
            <a:gdLst/>
            <a:ahLst/>
            <a:cxnLst/>
            <a:rect l="l" t="t" r="r" b="b"/>
            <a:pathLst>
              <a:path w="384810" h="3215640">
                <a:moveTo>
                  <a:pt x="0" y="3215627"/>
                </a:moveTo>
                <a:lnTo>
                  <a:pt x="0" y="3211614"/>
                </a:lnTo>
                <a:lnTo>
                  <a:pt x="43219" y="3189684"/>
                </a:lnTo>
                <a:lnTo>
                  <a:pt x="80585" y="3165009"/>
                </a:lnTo>
                <a:lnTo>
                  <a:pt x="112466" y="3137407"/>
                </a:lnTo>
                <a:lnTo>
                  <a:pt x="139225" y="3106701"/>
                </a:lnTo>
                <a:lnTo>
                  <a:pt x="161230" y="3072711"/>
                </a:lnTo>
                <a:lnTo>
                  <a:pt x="178846" y="3035258"/>
                </a:lnTo>
                <a:lnTo>
                  <a:pt x="192438" y="2994164"/>
                </a:lnTo>
                <a:lnTo>
                  <a:pt x="202373" y="2949248"/>
                </a:lnTo>
                <a:lnTo>
                  <a:pt x="209017" y="2900332"/>
                </a:lnTo>
                <a:lnTo>
                  <a:pt x="212735" y="2847237"/>
                </a:lnTo>
                <a:lnTo>
                  <a:pt x="213893" y="2789783"/>
                </a:lnTo>
                <a:lnTo>
                  <a:pt x="213893" y="2069452"/>
                </a:lnTo>
                <a:lnTo>
                  <a:pt x="213442" y="2010669"/>
                </a:lnTo>
                <a:lnTo>
                  <a:pt x="212682" y="1955699"/>
                </a:lnTo>
                <a:lnTo>
                  <a:pt x="212506" y="1904543"/>
                </a:lnTo>
                <a:lnTo>
                  <a:pt x="213804" y="1857201"/>
                </a:lnTo>
                <a:lnTo>
                  <a:pt x="217468" y="1813673"/>
                </a:lnTo>
                <a:lnTo>
                  <a:pt x="224389" y="1773959"/>
                </a:lnTo>
                <a:lnTo>
                  <a:pt x="251570" y="1705973"/>
                </a:lnTo>
                <a:lnTo>
                  <a:pt x="302475" y="1653243"/>
                </a:lnTo>
                <a:lnTo>
                  <a:pt x="339054" y="1632599"/>
                </a:lnTo>
                <a:lnTo>
                  <a:pt x="384238" y="1615770"/>
                </a:lnTo>
                <a:lnTo>
                  <a:pt x="384238" y="1607807"/>
                </a:lnTo>
                <a:lnTo>
                  <a:pt x="340764" y="1589311"/>
                </a:lnTo>
                <a:lnTo>
                  <a:pt x="305144" y="1566911"/>
                </a:lnTo>
                <a:lnTo>
                  <a:pt x="276617" y="1540664"/>
                </a:lnTo>
                <a:lnTo>
                  <a:pt x="237792" y="1476842"/>
                </a:lnTo>
                <a:lnTo>
                  <a:pt x="225972" y="1439376"/>
                </a:lnTo>
                <a:lnTo>
                  <a:pt x="218199" y="1398280"/>
                </a:lnTo>
                <a:lnTo>
                  <a:pt x="213710" y="1353608"/>
                </a:lnTo>
                <a:lnTo>
                  <a:pt x="211746" y="1305416"/>
                </a:lnTo>
                <a:lnTo>
                  <a:pt x="211543" y="1253756"/>
                </a:lnTo>
                <a:lnTo>
                  <a:pt x="212341" y="1198684"/>
                </a:lnTo>
                <a:lnTo>
                  <a:pt x="213378" y="1140254"/>
                </a:lnTo>
                <a:lnTo>
                  <a:pt x="213893" y="1078522"/>
                </a:lnTo>
                <a:lnTo>
                  <a:pt x="213893" y="417893"/>
                </a:lnTo>
                <a:lnTo>
                  <a:pt x="212351" y="358053"/>
                </a:lnTo>
                <a:lnTo>
                  <a:pt x="207460" y="302607"/>
                </a:lnTo>
                <a:lnTo>
                  <a:pt x="198821" y="251410"/>
                </a:lnTo>
                <a:lnTo>
                  <a:pt x="186038" y="204319"/>
                </a:lnTo>
                <a:lnTo>
                  <a:pt x="168711" y="161193"/>
                </a:lnTo>
                <a:lnTo>
                  <a:pt x="146443" y="121886"/>
                </a:lnTo>
                <a:lnTo>
                  <a:pt x="118836" y="86257"/>
                </a:lnTo>
                <a:lnTo>
                  <a:pt x="85492" y="54161"/>
                </a:lnTo>
                <a:lnTo>
                  <a:pt x="46012" y="25457"/>
                </a:lnTo>
                <a:lnTo>
                  <a:pt x="0" y="0"/>
                </a:lnTo>
              </a:path>
            </a:pathLst>
          </a:custGeom>
          <a:ln w="12306">
            <a:solidFill>
              <a:srgbClr val="3E3E3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181600" y="1740602"/>
            <a:ext cx="6651266" cy="3134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Ошибки</a:t>
            </a:r>
            <a:r>
              <a:rPr b="1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адресе</a:t>
            </a:r>
            <a:r>
              <a:rPr b="1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75900"/>
              </a:lnSpc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состоит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страницы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(только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ввода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данных)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адресной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строке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значок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замка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639"/>
              </a:spcBef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названии</a:t>
            </a:r>
            <a:r>
              <a:rPr b="1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сайта</a:t>
            </a:r>
            <a:r>
              <a:rPr b="1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</a:t>
            </a:r>
            <a:r>
              <a:rPr b="1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640"/>
              </a:spcBef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Ошибки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тексте</a:t>
            </a:r>
            <a:r>
              <a:rPr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недочеты</a:t>
            </a:r>
            <a:r>
              <a:rPr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6200">
              <a:lnSpc>
                <a:spcPct val="175900"/>
              </a:lnSpc>
            </a:pP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Побуждение</a:t>
            </a:r>
            <a:r>
              <a:rPr b="1" spc="1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ввести</a:t>
            </a:r>
            <a:r>
              <a:rPr b="1" spc="1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</a:t>
            </a:r>
            <a:r>
              <a:rPr b="1" spc="1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личные/финансовые</a:t>
            </a:r>
            <a:r>
              <a:rPr b="1" spc="1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скачать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файл,</a:t>
            </a:r>
            <a:r>
              <a:rPr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установить</a:t>
            </a:r>
            <a:r>
              <a:rPr b="1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программу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7521" y="1790150"/>
            <a:ext cx="146634" cy="14663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7521" y="2269197"/>
            <a:ext cx="146634" cy="14663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7521" y="2748244"/>
            <a:ext cx="146634" cy="14663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7521" y="3298037"/>
            <a:ext cx="146634" cy="14663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9029" y="3747383"/>
            <a:ext cx="146634" cy="14663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7521" y="4182815"/>
            <a:ext cx="146634" cy="14663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7521" y="4632161"/>
            <a:ext cx="146634" cy="14663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8168" y="2014589"/>
            <a:ext cx="2056739" cy="205655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5CC3E13-C900-82F5-1175-00019990A8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25" dirty="0">
                <a:latin typeface="Arial Black" panose="020B0604020202020204" pitchFamily="34" charset="0"/>
                <a:cs typeface="Arial Black" panose="020B0604020202020204" pitchFamily="34" charset="0"/>
              </a:rPr>
              <a:t>ПОПУЛЯРНЫЕ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УЛОВКИ</a:t>
            </a:r>
            <a:r>
              <a:rPr spc="3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14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МОШЕННИКОВ</a:t>
            </a:r>
            <a:r>
              <a:rPr u="none" spc="-2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u="none" spc="-2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ИНТЕРНЕТЕ</a:t>
            </a:r>
          </a:p>
        </p:txBody>
      </p:sp>
      <p:sp>
        <p:nvSpPr>
          <p:cNvPr id="7" name="object 7"/>
          <p:cNvSpPr/>
          <p:nvPr/>
        </p:nvSpPr>
        <p:spPr>
          <a:xfrm>
            <a:off x="2260584" y="5696832"/>
            <a:ext cx="8325484" cy="673100"/>
          </a:xfrm>
          <a:custGeom>
            <a:avLst/>
            <a:gdLst/>
            <a:ahLst/>
            <a:cxnLst/>
            <a:rect l="l" t="t" r="r" b="b"/>
            <a:pathLst>
              <a:path w="8325484" h="673100">
                <a:moveTo>
                  <a:pt x="7988757" y="0"/>
                </a:moveTo>
                <a:lnTo>
                  <a:pt x="336321" y="0"/>
                </a:lnTo>
                <a:lnTo>
                  <a:pt x="290683" y="3070"/>
                </a:lnTo>
                <a:lnTo>
                  <a:pt x="246912" y="12013"/>
                </a:lnTo>
                <a:lnTo>
                  <a:pt x="205407" y="26429"/>
                </a:lnTo>
                <a:lnTo>
                  <a:pt x="166571" y="45916"/>
                </a:lnTo>
                <a:lnTo>
                  <a:pt x="130803" y="70075"/>
                </a:lnTo>
                <a:lnTo>
                  <a:pt x="98504" y="98504"/>
                </a:lnTo>
                <a:lnTo>
                  <a:pt x="70075" y="130803"/>
                </a:lnTo>
                <a:lnTo>
                  <a:pt x="45916" y="166571"/>
                </a:lnTo>
                <a:lnTo>
                  <a:pt x="26429" y="205407"/>
                </a:lnTo>
                <a:lnTo>
                  <a:pt x="12013" y="246912"/>
                </a:lnTo>
                <a:lnTo>
                  <a:pt x="3070" y="290683"/>
                </a:lnTo>
                <a:lnTo>
                  <a:pt x="0" y="336321"/>
                </a:lnTo>
                <a:lnTo>
                  <a:pt x="3070" y="381959"/>
                </a:lnTo>
                <a:lnTo>
                  <a:pt x="12013" y="425730"/>
                </a:lnTo>
                <a:lnTo>
                  <a:pt x="26429" y="467234"/>
                </a:lnTo>
                <a:lnTo>
                  <a:pt x="45916" y="506071"/>
                </a:lnTo>
                <a:lnTo>
                  <a:pt x="70075" y="541839"/>
                </a:lnTo>
                <a:lnTo>
                  <a:pt x="98504" y="574138"/>
                </a:lnTo>
                <a:lnTo>
                  <a:pt x="130803" y="602567"/>
                </a:lnTo>
                <a:lnTo>
                  <a:pt x="166571" y="626726"/>
                </a:lnTo>
                <a:lnTo>
                  <a:pt x="205407" y="646213"/>
                </a:lnTo>
                <a:lnTo>
                  <a:pt x="246912" y="660629"/>
                </a:lnTo>
                <a:lnTo>
                  <a:pt x="290683" y="669572"/>
                </a:lnTo>
                <a:lnTo>
                  <a:pt x="336321" y="672642"/>
                </a:lnTo>
                <a:lnTo>
                  <a:pt x="7988757" y="672642"/>
                </a:lnTo>
                <a:lnTo>
                  <a:pt x="8034395" y="669572"/>
                </a:lnTo>
                <a:lnTo>
                  <a:pt x="8078166" y="660629"/>
                </a:lnTo>
                <a:lnTo>
                  <a:pt x="8119670" y="646213"/>
                </a:lnTo>
                <a:lnTo>
                  <a:pt x="8158507" y="626726"/>
                </a:lnTo>
                <a:lnTo>
                  <a:pt x="8194275" y="602567"/>
                </a:lnTo>
                <a:lnTo>
                  <a:pt x="8226574" y="574138"/>
                </a:lnTo>
                <a:lnTo>
                  <a:pt x="8255003" y="541839"/>
                </a:lnTo>
                <a:lnTo>
                  <a:pt x="8279161" y="506071"/>
                </a:lnTo>
                <a:lnTo>
                  <a:pt x="8298649" y="467234"/>
                </a:lnTo>
                <a:lnTo>
                  <a:pt x="8313065" y="425730"/>
                </a:lnTo>
                <a:lnTo>
                  <a:pt x="8322008" y="381959"/>
                </a:lnTo>
                <a:lnTo>
                  <a:pt x="8325078" y="336321"/>
                </a:lnTo>
                <a:lnTo>
                  <a:pt x="8322008" y="290683"/>
                </a:lnTo>
                <a:lnTo>
                  <a:pt x="8313065" y="246912"/>
                </a:lnTo>
                <a:lnTo>
                  <a:pt x="8298649" y="205407"/>
                </a:lnTo>
                <a:lnTo>
                  <a:pt x="8279161" y="166571"/>
                </a:lnTo>
                <a:lnTo>
                  <a:pt x="8255003" y="130803"/>
                </a:lnTo>
                <a:lnTo>
                  <a:pt x="8226574" y="98504"/>
                </a:lnTo>
                <a:lnTo>
                  <a:pt x="8194275" y="70075"/>
                </a:lnTo>
                <a:lnTo>
                  <a:pt x="8158507" y="45916"/>
                </a:lnTo>
                <a:lnTo>
                  <a:pt x="8119670" y="26429"/>
                </a:lnTo>
                <a:lnTo>
                  <a:pt x="8078166" y="12013"/>
                </a:lnTo>
                <a:lnTo>
                  <a:pt x="8034395" y="3070"/>
                </a:lnTo>
                <a:lnTo>
                  <a:pt x="7988757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266094" y="5631135"/>
            <a:ext cx="721360" cy="636905"/>
            <a:chOff x="1266094" y="5631135"/>
            <a:chExt cx="721360" cy="636905"/>
          </a:xfrm>
        </p:grpSpPr>
        <p:sp>
          <p:nvSpPr>
            <p:cNvPr id="9" name="object 9"/>
            <p:cNvSpPr/>
            <p:nvPr/>
          </p:nvSpPr>
          <p:spPr>
            <a:xfrm>
              <a:off x="1303417" y="563113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0857" y="5641444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63173" y="5770980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38239" y="5725439"/>
            <a:ext cx="6862961" cy="553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sz="18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верьте</a:t>
            </a:r>
            <a:r>
              <a:rPr sz="18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слепо</a:t>
            </a:r>
            <a:r>
              <a:rPr sz="18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предложениям</a:t>
            </a:r>
            <a:r>
              <a:rPr sz="18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18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Интернете</a:t>
            </a:r>
            <a:r>
              <a:rPr sz="1800" b="1" spc="-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</a:t>
            </a:r>
            <a:r>
              <a:rPr sz="1800" b="1" spc="-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проверяйте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информацию</a:t>
            </a:r>
            <a:r>
              <a:rPr sz="1800" b="1" spc="5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</a:t>
            </a:r>
            <a:r>
              <a:rPr sz="1800" b="1" spc="5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8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достоверность!</a:t>
            </a:r>
            <a:endParaRPr sz="18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37192" y="1655804"/>
            <a:ext cx="384810" cy="3446779"/>
          </a:xfrm>
          <a:custGeom>
            <a:avLst/>
            <a:gdLst/>
            <a:ahLst/>
            <a:cxnLst/>
            <a:rect l="l" t="t" r="r" b="b"/>
            <a:pathLst>
              <a:path w="384810" h="3446779">
                <a:moveTo>
                  <a:pt x="0" y="3446513"/>
                </a:moveTo>
                <a:lnTo>
                  <a:pt x="0" y="3442220"/>
                </a:lnTo>
                <a:lnTo>
                  <a:pt x="43219" y="3418715"/>
                </a:lnTo>
                <a:lnTo>
                  <a:pt x="80585" y="3392265"/>
                </a:lnTo>
                <a:lnTo>
                  <a:pt x="112466" y="3362681"/>
                </a:lnTo>
                <a:lnTo>
                  <a:pt x="139225" y="3329769"/>
                </a:lnTo>
                <a:lnTo>
                  <a:pt x="161230" y="3293338"/>
                </a:lnTo>
                <a:lnTo>
                  <a:pt x="178846" y="3253195"/>
                </a:lnTo>
                <a:lnTo>
                  <a:pt x="192438" y="3209148"/>
                </a:lnTo>
                <a:lnTo>
                  <a:pt x="202373" y="3161006"/>
                </a:lnTo>
                <a:lnTo>
                  <a:pt x="209017" y="3108577"/>
                </a:lnTo>
                <a:lnTo>
                  <a:pt x="212735" y="3051668"/>
                </a:lnTo>
                <a:lnTo>
                  <a:pt x="213893" y="2990088"/>
                </a:lnTo>
                <a:lnTo>
                  <a:pt x="213893" y="2218042"/>
                </a:lnTo>
                <a:lnTo>
                  <a:pt x="213442" y="2155036"/>
                </a:lnTo>
                <a:lnTo>
                  <a:pt x="212682" y="2096119"/>
                </a:lnTo>
                <a:lnTo>
                  <a:pt x="212506" y="2041289"/>
                </a:lnTo>
                <a:lnTo>
                  <a:pt x="213804" y="1990547"/>
                </a:lnTo>
                <a:lnTo>
                  <a:pt x="217468" y="1943893"/>
                </a:lnTo>
                <a:lnTo>
                  <a:pt x="224389" y="1901328"/>
                </a:lnTo>
                <a:lnTo>
                  <a:pt x="235459" y="1862850"/>
                </a:lnTo>
                <a:lnTo>
                  <a:pt x="273611" y="1798159"/>
                </a:lnTo>
                <a:lnTo>
                  <a:pt x="302475" y="1771946"/>
                </a:lnTo>
                <a:lnTo>
                  <a:pt x="339054" y="1749821"/>
                </a:lnTo>
                <a:lnTo>
                  <a:pt x="384238" y="1731784"/>
                </a:lnTo>
                <a:lnTo>
                  <a:pt x="384238" y="1723250"/>
                </a:lnTo>
                <a:lnTo>
                  <a:pt x="343600" y="1704981"/>
                </a:lnTo>
                <a:lnTo>
                  <a:pt x="309781" y="1683101"/>
                </a:lnTo>
                <a:lnTo>
                  <a:pt x="260160" y="1628698"/>
                </a:lnTo>
                <a:lnTo>
                  <a:pt x="230498" y="1560415"/>
                </a:lnTo>
                <a:lnTo>
                  <a:pt x="221627" y="1521185"/>
                </a:lnTo>
                <a:lnTo>
                  <a:pt x="215917" y="1478625"/>
                </a:lnTo>
                <a:lnTo>
                  <a:pt x="212759" y="1432783"/>
                </a:lnTo>
                <a:lnTo>
                  <a:pt x="211541" y="1383705"/>
                </a:lnTo>
                <a:lnTo>
                  <a:pt x="211656" y="1331437"/>
                </a:lnTo>
                <a:lnTo>
                  <a:pt x="212492" y="1276027"/>
                </a:lnTo>
                <a:lnTo>
                  <a:pt x="213441" y="1217521"/>
                </a:lnTo>
                <a:lnTo>
                  <a:pt x="213893" y="1155966"/>
                </a:lnTo>
                <a:lnTo>
                  <a:pt x="213893" y="447890"/>
                </a:lnTo>
                <a:lnTo>
                  <a:pt x="212624" y="389388"/>
                </a:lnTo>
                <a:lnTo>
                  <a:pt x="208616" y="334789"/>
                </a:lnTo>
                <a:lnTo>
                  <a:pt x="201572" y="283977"/>
                </a:lnTo>
                <a:lnTo>
                  <a:pt x="191191" y="236838"/>
                </a:lnTo>
                <a:lnTo>
                  <a:pt x="177175" y="193256"/>
                </a:lnTo>
                <a:lnTo>
                  <a:pt x="159226" y="153115"/>
                </a:lnTo>
                <a:lnTo>
                  <a:pt x="137043" y="116301"/>
                </a:lnTo>
                <a:lnTo>
                  <a:pt x="110328" y="82697"/>
                </a:lnTo>
                <a:lnTo>
                  <a:pt x="78782" y="52190"/>
                </a:lnTo>
                <a:lnTo>
                  <a:pt x="42105" y="24662"/>
                </a:lnTo>
                <a:lnTo>
                  <a:pt x="0" y="0"/>
                </a:lnTo>
              </a:path>
            </a:pathLst>
          </a:custGeom>
          <a:ln w="12738">
            <a:solidFill>
              <a:srgbClr val="3E3E3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47097" y="1427680"/>
            <a:ext cx="7307618" cy="39151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Интернет-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магазины</a:t>
            </a:r>
            <a:r>
              <a:rPr sz="1750"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50"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аукционы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723515">
              <a:lnSpc>
                <a:spcPct val="166700"/>
              </a:lnSpc>
            </a:pP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Онлайн-опросы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50" b="1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конкурсы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Восстановление</a:t>
            </a:r>
            <a:r>
              <a:rPr sz="175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кредитной</a:t>
            </a:r>
            <a:r>
              <a:rPr sz="1750" b="1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66700"/>
              </a:lnSpc>
            </a:pP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</a:t>
            </a:r>
            <a:r>
              <a:rPr sz="175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крупном</a:t>
            </a:r>
            <a:r>
              <a:rPr sz="175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выигрыше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75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выплате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75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государства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Заманчивое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sz="1750" b="1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50" b="1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работе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Льготные</a:t>
            </a:r>
            <a:r>
              <a:rPr sz="1750" b="1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кредиты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Туристические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путевки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sz="1750" b="1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скидкой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18745">
              <a:lnSpc>
                <a:spcPct val="166700"/>
              </a:lnSpc>
            </a:pP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«пожертвований»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75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детей,</a:t>
            </a:r>
            <a:r>
              <a:rPr sz="1750" b="1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больных,</a:t>
            </a:r>
            <a:r>
              <a:rPr sz="1750" b="1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</a:t>
            </a:r>
            <a:r>
              <a:rPr sz="175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5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т.д.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вложиться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25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высокодоходные</a:t>
            </a:r>
            <a:r>
              <a:rPr sz="175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50" b="1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endParaRPr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5538" y="1532895"/>
            <a:ext cx="148717" cy="14870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7257" y="1938417"/>
            <a:ext cx="148717" cy="14870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7255" y="2387940"/>
            <a:ext cx="148717" cy="1487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7258" y="2836416"/>
            <a:ext cx="148717" cy="14870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8449" y="3288827"/>
            <a:ext cx="148717" cy="14870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7258" y="3749465"/>
            <a:ext cx="148717" cy="14870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7258" y="4210749"/>
            <a:ext cx="148717" cy="14870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7257" y="4597681"/>
            <a:ext cx="148717" cy="14870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48945" y="5028231"/>
            <a:ext cx="148717" cy="148704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871772" y="2457112"/>
            <a:ext cx="2056764" cy="1848485"/>
            <a:chOff x="871772" y="2457112"/>
            <a:chExt cx="2056764" cy="1848485"/>
          </a:xfrm>
        </p:grpSpPr>
        <p:sp>
          <p:nvSpPr>
            <p:cNvPr id="25" name="object 25"/>
            <p:cNvSpPr/>
            <p:nvPr/>
          </p:nvSpPr>
          <p:spPr>
            <a:xfrm>
              <a:off x="871766" y="2575712"/>
              <a:ext cx="2056764" cy="1729739"/>
            </a:xfrm>
            <a:custGeom>
              <a:avLst/>
              <a:gdLst/>
              <a:ahLst/>
              <a:cxnLst/>
              <a:rect l="l" t="t" r="r" b="b"/>
              <a:pathLst>
                <a:path w="2056764" h="1729739">
                  <a:moveTo>
                    <a:pt x="1042136" y="1315072"/>
                  </a:moveTo>
                  <a:lnTo>
                    <a:pt x="1035824" y="1308912"/>
                  </a:lnTo>
                  <a:lnTo>
                    <a:pt x="1020279" y="1308912"/>
                  </a:lnTo>
                  <a:lnTo>
                    <a:pt x="1014120" y="1315072"/>
                  </a:lnTo>
                  <a:lnTo>
                    <a:pt x="1014120" y="1330617"/>
                  </a:lnTo>
                  <a:lnTo>
                    <a:pt x="1020279" y="1336776"/>
                  </a:lnTo>
                  <a:lnTo>
                    <a:pt x="1028128" y="1336776"/>
                  </a:lnTo>
                  <a:lnTo>
                    <a:pt x="1035824" y="1336776"/>
                  </a:lnTo>
                  <a:lnTo>
                    <a:pt x="1042136" y="1330617"/>
                  </a:lnTo>
                  <a:lnTo>
                    <a:pt x="1042136" y="1315072"/>
                  </a:lnTo>
                  <a:close/>
                </a:path>
                <a:path w="2056764" h="1729739">
                  <a:moveTo>
                    <a:pt x="2056739" y="144894"/>
                  </a:moveTo>
                  <a:lnTo>
                    <a:pt x="2049386" y="99428"/>
                  </a:lnTo>
                  <a:lnTo>
                    <a:pt x="2028748" y="59359"/>
                  </a:lnTo>
                  <a:lnTo>
                    <a:pt x="1997379" y="28003"/>
                  </a:lnTo>
                  <a:lnTo>
                    <a:pt x="1957603" y="7391"/>
                  </a:lnTo>
                  <a:lnTo>
                    <a:pt x="1911858" y="0"/>
                  </a:lnTo>
                  <a:lnTo>
                    <a:pt x="1347851" y="0"/>
                  </a:lnTo>
                  <a:lnTo>
                    <a:pt x="1341589" y="6273"/>
                  </a:lnTo>
                  <a:lnTo>
                    <a:pt x="1341589" y="21729"/>
                  </a:lnTo>
                  <a:lnTo>
                    <a:pt x="1347851" y="28003"/>
                  </a:lnTo>
                  <a:lnTo>
                    <a:pt x="1911858" y="28003"/>
                  </a:lnTo>
                  <a:lnTo>
                    <a:pt x="1957311" y="37198"/>
                  </a:lnTo>
                  <a:lnTo>
                    <a:pt x="1994458" y="62268"/>
                  </a:lnTo>
                  <a:lnTo>
                    <a:pt x="2019541" y="99428"/>
                  </a:lnTo>
                  <a:lnTo>
                    <a:pt x="2028736" y="144894"/>
                  </a:lnTo>
                  <a:lnTo>
                    <a:pt x="2028736" y="1177975"/>
                  </a:lnTo>
                  <a:lnTo>
                    <a:pt x="2028736" y="1205979"/>
                  </a:lnTo>
                  <a:lnTo>
                    <a:pt x="2028736" y="1322857"/>
                  </a:lnTo>
                  <a:lnTo>
                    <a:pt x="2019541" y="1368310"/>
                  </a:lnTo>
                  <a:lnTo>
                    <a:pt x="1994458" y="1405470"/>
                  </a:lnTo>
                  <a:lnTo>
                    <a:pt x="1957311" y="1430540"/>
                  </a:lnTo>
                  <a:lnTo>
                    <a:pt x="1911807" y="1439748"/>
                  </a:lnTo>
                  <a:lnTo>
                    <a:pt x="144932" y="1439748"/>
                  </a:lnTo>
                  <a:lnTo>
                    <a:pt x="99428" y="1430540"/>
                  </a:lnTo>
                  <a:lnTo>
                    <a:pt x="62268" y="1405470"/>
                  </a:lnTo>
                  <a:lnTo>
                    <a:pt x="37198" y="1368310"/>
                  </a:lnTo>
                  <a:lnTo>
                    <a:pt x="28003" y="1322857"/>
                  </a:lnTo>
                  <a:lnTo>
                    <a:pt x="28003" y="1205979"/>
                  </a:lnTo>
                  <a:lnTo>
                    <a:pt x="2028736" y="1205979"/>
                  </a:lnTo>
                  <a:lnTo>
                    <a:pt x="2028736" y="1177975"/>
                  </a:lnTo>
                  <a:lnTo>
                    <a:pt x="28003" y="1177975"/>
                  </a:lnTo>
                  <a:lnTo>
                    <a:pt x="28003" y="144894"/>
                  </a:lnTo>
                  <a:lnTo>
                    <a:pt x="37198" y="99428"/>
                  </a:lnTo>
                  <a:lnTo>
                    <a:pt x="62268" y="62268"/>
                  </a:lnTo>
                  <a:lnTo>
                    <a:pt x="99428" y="37198"/>
                  </a:lnTo>
                  <a:lnTo>
                    <a:pt x="144881" y="28003"/>
                  </a:lnTo>
                  <a:lnTo>
                    <a:pt x="708888" y="28003"/>
                  </a:lnTo>
                  <a:lnTo>
                    <a:pt x="715149" y="21729"/>
                  </a:lnTo>
                  <a:lnTo>
                    <a:pt x="715149" y="6273"/>
                  </a:lnTo>
                  <a:lnTo>
                    <a:pt x="708888" y="0"/>
                  </a:lnTo>
                  <a:lnTo>
                    <a:pt x="144881" y="0"/>
                  </a:lnTo>
                  <a:lnTo>
                    <a:pt x="99136" y="7391"/>
                  </a:lnTo>
                  <a:lnTo>
                    <a:pt x="59359" y="28003"/>
                  </a:lnTo>
                  <a:lnTo>
                    <a:pt x="27990" y="59359"/>
                  </a:lnTo>
                  <a:lnTo>
                    <a:pt x="7404" y="99136"/>
                  </a:lnTo>
                  <a:lnTo>
                    <a:pt x="0" y="144894"/>
                  </a:lnTo>
                  <a:lnTo>
                    <a:pt x="0" y="1322857"/>
                  </a:lnTo>
                  <a:lnTo>
                    <a:pt x="7353" y="1368310"/>
                  </a:lnTo>
                  <a:lnTo>
                    <a:pt x="27990" y="1408366"/>
                  </a:lnTo>
                  <a:lnTo>
                    <a:pt x="59372" y="1439748"/>
                  </a:lnTo>
                  <a:lnTo>
                    <a:pt x="99136" y="1460347"/>
                  </a:lnTo>
                  <a:lnTo>
                    <a:pt x="144881" y="1467751"/>
                  </a:lnTo>
                  <a:lnTo>
                    <a:pt x="817435" y="1467751"/>
                  </a:lnTo>
                  <a:lnTo>
                    <a:pt x="812190" y="1522145"/>
                  </a:lnTo>
                  <a:lnTo>
                    <a:pt x="800227" y="1573631"/>
                  </a:lnTo>
                  <a:lnTo>
                    <a:pt x="781900" y="1621294"/>
                  </a:lnTo>
                  <a:lnTo>
                    <a:pt x="757555" y="1664220"/>
                  </a:lnTo>
                  <a:lnTo>
                    <a:pt x="727532" y="1701520"/>
                  </a:lnTo>
                  <a:lnTo>
                    <a:pt x="660400" y="1701520"/>
                  </a:lnTo>
                  <a:lnTo>
                    <a:pt x="654126" y="1707781"/>
                  </a:lnTo>
                  <a:lnTo>
                    <a:pt x="654126" y="1723250"/>
                  </a:lnTo>
                  <a:lnTo>
                    <a:pt x="660400" y="1729524"/>
                  </a:lnTo>
                  <a:lnTo>
                    <a:pt x="1395730" y="1729524"/>
                  </a:lnTo>
                  <a:lnTo>
                    <a:pt x="1402003" y="1723250"/>
                  </a:lnTo>
                  <a:lnTo>
                    <a:pt x="1402003" y="1707781"/>
                  </a:lnTo>
                  <a:lnTo>
                    <a:pt x="1395730" y="1701520"/>
                  </a:lnTo>
                  <a:lnTo>
                    <a:pt x="1328597" y="1701520"/>
                  </a:lnTo>
                  <a:lnTo>
                    <a:pt x="1298562" y="1664220"/>
                  </a:lnTo>
                  <a:lnTo>
                    <a:pt x="1291209" y="1651266"/>
                  </a:lnTo>
                  <a:lnTo>
                    <a:pt x="1291209" y="1701520"/>
                  </a:lnTo>
                  <a:lnTo>
                    <a:pt x="764921" y="1701520"/>
                  </a:lnTo>
                  <a:lnTo>
                    <a:pt x="791908" y="1662417"/>
                  </a:lnTo>
                  <a:lnTo>
                    <a:pt x="813739" y="1618767"/>
                  </a:lnTo>
                  <a:lnTo>
                    <a:pt x="830135" y="1571282"/>
                  </a:lnTo>
                  <a:lnTo>
                    <a:pt x="840816" y="1520698"/>
                  </a:lnTo>
                  <a:lnTo>
                    <a:pt x="845527" y="1467751"/>
                  </a:lnTo>
                  <a:lnTo>
                    <a:pt x="1210602" y="1467751"/>
                  </a:lnTo>
                  <a:lnTo>
                    <a:pt x="1215313" y="1520698"/>
                  </a:lnTo>
                  <a:lnTo>
                    <a:pt x="1225994" y="1571282"/>
                  </a:lnTo>
                  <a:lnTo>
                    <a:pt x="1242390" y="1618767"/>
                  </a:lnTo>
                  <a:lnTo>
                    <a:pt x="1264221" y="1662417"/>
                  </a:lnTo>
                  <a:lnTo>
                    <a:pt x="1291209" y="1701520"/>
                  </a:lnTo>
                  <a:lnTo>
                    <a:pt x="1291209" y="1651266"/>
                  </a:lnTo>
                  <a:lnTo>
                    <a:pt x="1274216" y="1621294"/>
                  </a:lnTo>
                  <a:lnTo>
                    <a:pt x="1255890" y="1573631"/>
                  </a:lnTo>
                  <a:lnTo>
                    <a:pt x="1243939" y="1522145"/>
                  </a:lnTo>
                  <a:lnTo>
                    <a:pt x="1238694" y="1467751"/>
                  </a:lnTo>
                  <a:lnTo>
                    <a:pt x="1911858" y="1467751"/>
                  </a:lnTo>
                  <a:lnTo>
                    <a:pt x="1957603" y="1460347"/>
                  </a:lnTo>
                  <a:lnTo>
                    <a:pt x="1997367" y="1439748"/>
                  </a:lnTo>
                  <a:lnTo>
                    <a:pt x="2028748" y="1408366"/>
                  </a:lnTo>
                  <a:lnTo>
                    <a:pt x="2049335" y="1368602"/>
                  </a:lnTo>
                  <a:lnTo>
                    <a:pt x="2056739" y="1322857"/>
                  </a:lnTo>
                  <a:lnTo>
                    <a:pt x="2056739" y="1205979"/>
                  </a:lnTo>
                  <a:lnTo>
                    <a:pt x="2056739" y="1177975"/>
                  </a:lnTo>
                  <a:lnTo>
                    <a:pt x="2056739" y="14489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44978" y="2838627"/>
              <a:ext cx="996315" cy="774700"/>
            </a:xfrm>
            <a:custGeom>
              <a:avLst/>
              <a:gdLst/>
              <a:ahLst/>
              <a:cxnLst/>
              <a:rect l="l" t="t" r="r" b="b"/>
              <a:pathLst>
                <a:path w="996314" h="774700">
                  <a:moveTo>
                    <a:pt x="331939" y="0"/>
                  </a:moveTo>
                  <a:lnTo>
                    <a:pt x="36893" y="0"/>
                  </a:lnTo>
                  <a:lnTo>
                    <a:pt x="22534" y="2897"/>
                  </a:lnTo>
                  <a:lnTo>
                    <a:pt x="10807" y="10801"/>
                  </a:lnTo>
                  <a:lnTo>
                    <a:pt x="2899" y="22524"/>
                  </a:lnTo>
                  <a:lnTo>
                    <a:pt x="0" y="36880"/>
                  </a:lnTo>
                  <a:lnTo>
                    <a:pt x="0" y="590105"/>
                  </a:lnTo>
                  <a:lnTo>
                    <a:pt x="2899" y="604462"/>
                  </a:lnTo>
                  <a:lnTo>
                    <a:pt x="10807" y="616184"/>
                  </a:lnTo>
                  <a:lnTo>
                    <a:pt x="22534" y="624088"/>
                  </a:lnTo>
                  <a:lnTo>
                    <a:pt x="36893" y="626986"/>
                  </a:lnTo>
                  <a:lnTo>
                    <a:pt x="626986" y="626986"/>
                  </a:lnTo>
                  <a:lnTo>
                    <a:pt x="848283" y="774509"/>
                  </a:lnTo>
                  <a:lnTo>
                    <a:pt x="848283" y="626986"/>
                  </a:lnTo>
                  <a:lnTo>
                    <a:pt x="958926" y="626986"/>
                  </a:lnTo>
                  <a:lnTo>
                    <a:pt x="973282" y="624088"/>
                  </a:lnTo>
                  <a:lnTo>
                    <a:pt x="985005" y="616184"/>
                  </a:lnTo>
                  <a:lnTo>
                    <a:pt x="992909" y="604462"/>
                  </a:lnTo>
                  <a:lnTo>
                    <a:pt x="995807" y="590105"/>
                  </a:lnTo>
                  <a:lnTo>
                    <a:pt x="995807" y="36880"/>
                  </a:lnTo>
                  <a:lnTo>
                    <a:pt x="992909" y="22524"/>
                  </a:lnTo>
                  <a:lnTo>
                    <a:pt x="985005" y="10801"/>
                  </a:lnTo>
                  <a:lnTo>
                    <a:pt x="973282" y="2897"/>
                  </a:lnTo>
                  <a:lnTo>
                    <a:pt x="958926" y="0"/>
                  </a:lnTo>
                  <a:lnTo>
                    <a:pt x="645439" y="0"/>
                  </a:lnTo>
                </a:path>
              </a:pathLst>
            </a:custGeom>
            <a:ln w="2540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2662" y="2457112"/>
              <a:ext cx="136042" cy="13604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50682" y="2580455"/>
              <a:ext cx="166370" cy="332105"/>
            </a:xfrm>
            <a:custGeom>
              <a:avLst/>
              <a:gdLst/>
              <a:ahLst/>
              <a:cxnLst/>
              <a:rect l="l" t="t" r="r" b="b"/>
              <a:pathLst>
                <a:path w="166369" h="332105">
                  <a:moveTo>
                    <a:pt x="0" y="0"/>
                  </a:moveTo>
                  <a:lnTo>
                    <a:pt x="0" y="248945"/>
                  </a:lnTo>
                  <a:lnTo>
                    <a:pt x="6522" y="281249"/>
                  </a:lnTo>
                  <a:lnTo>
                    <a:pt x="24307" y="307630"/>
                  </a:lnTo>
                  <a:lnTo>
                    <a:pt x="50684" y="325417"/>
                  </a:lnTo>
                  <a:lnTo>
                    <a:pt x="82981" y="331939"/>
                  </a:lnTo>
                  <a:lnTo>
                    <a:pt x="115284" y="325417"/>
                  </a:lnTo>
                  <a:lnTo>
                    <a:pt x="141660" y="307630"/>
                  </a:lnTo>
                  <a:lnTo>
                    <a:pt x="159443" y="281249"/>
                  </a:lnTo>
                  <a:lnTo>
                    <a:pt x="165963" y="248945"/>
                  </a:lnTo>
                  <a:lnTo>
                    <a:pt x="165963" y="147523"/>
                  </a:lnTo>
                  <a:lnTo>
                    <a:pt x="110642" y="184404"/>
                  </a:lnTo>
                </a:path>
              </a:pathLst>
            </a:custGeom>
            <a:ln w="25400">
              <a:solidFill>
                <a:srgbClr val="0D88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18754" y="2986151"/>
              <a:ext cx="848360" cy="332105"/>
            </a:xfrm>
            <a:custGeom>
              <a:avLst/>
              <a:gdLst/>
              <a:ahLst/>
              <a:cxnLst/>
              <a:rect l="l" t="t" r="r" b="b"/>
              <a:pathLst>
                <a:path w="848360" h="332104">
                  <a:moveTo>
                    <a:pt x="848271" y="331939"/>
                  </a:moveTo>
                  <a:lnTo>
                    <a:pt x="0" y="331939"/>
                  </a:lnTo>
                  <a:lnTo>
                    <a:pt x="0" y="0"/>
                  </a:lnTo>
                  <a:lnTo>
                    <a:pt x="848271" y="0"/>
                  </a:lnTo>
                  <a:lnTo>
                    <a:pt x="848271" y="331939"/>
                  </a:lnTo>
                  <a:close/>
                </a:path>
              </a:pathLst>
            </a:custGeom>
            <a:ln w="25400">
              <a:solidFill>
                <a:srgbClr val="0D88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42885" y="3059916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3032" y="3106018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0" y="0"/>
                  </a:moveTo>
                  <a:lnTo>
                    <a:pt x="159702" y="92202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63032" y="3106021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0" y="92201"/>
                  </a:moveTo>
                  <a:lnTo>
                    <a:pt x="159702" y="0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3155" y="3059916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23302" y="3106018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0" y="0"/>
                  </a:moveTo>
                  <a:lnTo>
                    <a:pt x="159702" y="92202"/>
                  </a:lnTo>
                </a:path>
              </a:pathLst>
            </a:custGeom>
            <a:ln w="19049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23302" y="3106021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0" y="92201"/>
                  </a:moveTo>
                  <a:lnTo>
                    <a:pt x="159702" y="0"/>
                  </a:lnTo>
                </a:path>
              </a:pathLst>
            </a:custGeom>
            <a:ln w="19049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82615" y="3059916"/>
              <a:ext cx="0" cy="184785"/>
            </a:xfrm>
            <a:custGeom>
              <a:avLst/>
              <a:gdLst/>
              <a:ahLst/>
              <a:cxnLst/>
              <a:rect l="l" t="t" r="r" b="b"/>
              <a:pathLst>
                <a:path h="184785">
                  <a:moveTo>
                    <a:pt x="0" y="0"/>
                  </a:moveTo>
                  <a:lnTo>
                    <a:pt x="0" y="184404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02765" y="3106018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159702" y="0"/>
                  </a:moveTo>
                  <a:lnTo>
                    <a:pt x="0" y="92202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102765" y="3106021"/>
              <a:ext cx="160020" cy="92710"/>
            </a:xfrm>
            <a:custGeom>
              <a:avLst/>
              <a:gdLst/>
              <a:ahLst/>
              <a:cxnLst/>
              <a:rect l="l" t="t" r="r" b="b"/>
              <a:pathLst>
                <a:path w="160019" h="92710">
                  <a:moveTo>
                    <a:pt x="159702" y="92201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1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97F63A56-D456-16CE-E178-5227DDB9EA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6644" y="1554420"/>
            <a:ext cx="4375919" cy="4208843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195580">
              <a:lnSpc>
                <a:spcPts val="1940"/>
              </a:lnSpc>
              <a:spcBef>
                <a:spcPts val="219"/>
              </a:spcBef>
            </a:pP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Стать</a:t>
            </a:r>
            <a:r>
              <a:rPr sz="1700" b="1" spc="-7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жертвой</a:t>
            </a:r>
            <a:r>
              <a:rPr sz="1700" b="1" spc="-6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кибермошенников </a:t>
            </a:r>
            <a:r>
              <a:rPr sz="17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может</a:t>
            </a:r>
            <a:r>
              <a:rPr sz="1700" b="1" spc="-6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любой</a:t>
            </a:r>
            <a:r>
              <a:rPr sz="1700" b="1" spc="-6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человек</a:t>
            </a:r>
            <a:r>
              <a:rPr sz="1700" b="1" spc="-6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независимо </a:t>
            </a:r>
            <a:r>
              <a:rPr sz="17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</a:t>
            </a:r>
            <a:r>
              <a:rPr sz="1700" b="1" spc="-3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dirty="0" err="1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уровня</a:t>
            </a:r>
            <a:r>
              <a:rPr sz="1700" b="1" spc="-2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 err="1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образования</a:t>
            </a:r>
            <a:r>
              <a:rPr lang="ru-RU" sz="1700" b="1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dirty="0" err="1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700" b="1" spc="-3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социального</a:t>
            </a:r>
            <a:r>
              <a:rPr sz="1700" b="1" spc="-2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статуса</a:t>
            </a:r>
            <a:endParaRPr sz="17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 marR="5080">
              <a:lnSpc>
                <a:spcPts val="1940"/>
              </a:lnSpc>
              <a:spcBef>
                <a:spcPts val="1100"/>
              </a:spcBef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sz="17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sz="17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7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разными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видами кибермошенничества</a:t>
            </a:r>
            <a:r>
              <a:rPr sz="1700" b="1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сталкивались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34%</a:t>
            </a:r>
            <a:r>
              <a:rPr sz="1700" b="1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граждан,</a:t>
            </a:r>
            <a:r>
              <a:rPr sz="1700" b="1" spc="-8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принявших</a:t>
            </a:r>
            <a:r>
              <a:rPr sz="1700" b="1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940"/>
              </a:lnSpc>
              <a:spcBef>
                <a:spcPts val="40"/>
              </a:spcBef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1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опросе*</a:t>
            </a:r>
            <a:r>
              <a:rPr sz="1700" b="1" spc="-10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700" b="1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России.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3420">
              <a:lnSpc>
                <a:spcPts val="1940"/>
              </a:lnSpc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r>
              <a:rPr sz="170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7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тех,</a:t>
            </a:r>
            <a:r>
              <a:rPr sz="1700" b="1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sz="17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контактировал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700" b="1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sz="1700" b="1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злоумышленниками,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лишились</a:t>
            </a:r>
            <a:r>
              <a:rPr sz="1700" b="1" spc="-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49910">
              <a:lnSpc>
                <a:spcPts val="1940"/>
              </a:lnSpc>
              <a:spcBef>
                <a:spcPts val="1100"/>
              </a:spcBef>
            </a:pP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700" b="1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опроса</a:t>
            </a:r>
            <a:r>
              <a:rPr sz="1700" b="1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b="1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700" b="1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sz="1700" b="1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</a:t>
            </a:r>
            <a:r>
              <a:rPr sz="17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портрет среднестатистической</a:t>
            </a:r>
            <a:r>
              <a:rPr sz="1700" b="1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жертвы кибермошенников</a:t>
            </a:r>
            <a:endParaRPr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028" y="6341296"/>
            <a:ext cx="75672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1500" b="0" spc="2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опросе,</a:t>
            </a:r>
            <a:r>
              <a:rPr sz="1500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проведенном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ноябре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</a:t>
            </a:r>
            <a:r>
              <a:rPr sz="1500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приняли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429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063</a:t>
            </a:r>
            <a:r>
              <a:rPr sz="150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человека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75804" y="1787989"/>
            <a:ext cx="2458720" cy="625812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380"/>
              </a:spcBef>
            </a:pPr>
            <a:r>
              <a:rPr sz="1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Работающая женщина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</a:t>
            </a:r>
            <a:r>
              <a:rPr sz="1400" b="1" spc="-4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средним</a:t>
            </a:r>
            <a:r>
              <a:rPr sz="1400" b="1" spc="-4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уровнем дохода</a:t>
            </a:r>
            <a:endParaRPr sz="1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75804" y="4255335"/>
            <a:ext cx="24428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Cреднее</a:t>
            </a:r>
            <a:r>
              <a:rPr sz="1400" b="1" spc="-1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образование</a:t>
            </a:r>
            <a:endParaRPr sz="1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29149" y="3208050"/>
            <a:ext cx="27368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Возраст:</a:t>
            </a:r>
            <a:r>
              <a:rPr sz="1400" b="1" spc="-4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</a:t>
            </a:r>
            <a:r>
              <a:rPr sz="1400" b="1" spc="-4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25</a:t>
            </a:r>
            <a:r>
              <a:rPr sz="1400" b="1" spc="-4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до</a:t>
            </a:r>
            <a:r>
              <a:rPr sz="1400" b="1" spc="-4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44</a:t>
            </a:r>
            <a:r>
              <a:rPr sz="1400" b="1" spc="-4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spc="-2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лет</a:t>
            </a:r>
            <a:endParaRPr sz="1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75804" y="5213504"/>
            <a:ext cx="22510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Проживает</a:t>
            </a:r>
            <a:r>
              <a:rPr sz="1400" b="1" spc="-2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1400" b="1" spc="-2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городе</a:t>
            </a:r>
            <a:endParaRPr sz="1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14522" y="3030615"/>
            <a:ext cx="1475105" cy="1508125"/>
            <a:chOff x="5614522" y="3030615"/>
            <a:chExt cx="1475105" cy="1508125"/>
          </a:xfrm>
        </p:grpSpPr>
        <p:sp>
          <p:nvSpPr>
            <p:cNvPr id="12" name="object 12"/>
            <p:cNvSpPr/>
            <p:nvPr/>
          </p:nvSpPr>
          <p:spPr>
            <a:xfrm>
              <a:off x="5614522" y="3063721"/>
              <a:ext cx="1475105" cy="1475105"/>
            </a:xfrm>
            <a:custGeom>
              <a:avLst/>
              <a:gdLst/>
              <a:ahLst/>
              <a:cxnLst/>
              <a:rect l="l" t="t" r="r" b="b"/>
              <a:pathLst>
                <a:path w="1475104" h="1475104">
                  <a:moveTo>
                    <a:pt x="737311" y="0"/>
                  </a:moveTo>
                  <a:lnTo>
                    <a:pt x="687292" y="1670"/>
                  </a:lnTo>
                  <a:lnTo>
                    <a:pt x="638173" y="6608"/>
                  </a:lnTo>
                  <a:lnTo>
                    <a:pt x="590060" y="14707"/>
                  </a:lnTo>
                  <a:lnTo>
                    <a:pt x="543057" y="25859"/>
                  </a:lnTo>
                  <a:lnTo>
                    <a:pt x="497270" y="39956"/>
                  </a:lnTo>
                  <a:lnTo>
                    <a:pt x="452804" y="56891"/>
                  </a:lnTo>
                  <a:lnTo>
                    <a:pt x="409765" y="76555"/>
                  </a:lnTo>
                  <a:lnTo>
                    <a:pt x="339605" y="116372"/>
                  </a:lnTo>
                  <a:lnTo>
                    <a:pt x="299693" y="143880"/>
                  </a:lnTo>
                  <a:lnTo>
                    <a:pt x="261736" y="173884"/>
                  </a:lnTo>
                  <a:lnTo>
                    <a:pt x="225853" y="206266"/>
                  </a:lnTo>
                  <a:lnTo>
                    <a:pt x="192161" y="240907"/>
                  </a:lnTo>
                  <a:lnTo>
                    <a:pt x="160780" y="277689"/>
                  </a:lnTo>
                  <a:lnTo>
                    <a:pt x="131826" y="316495"/>
                  </a:lnTo>
                  <a:lnTo>
                    <a:pt x="105419" y="357206"/>
                  </a:lnTo>
                  <a:lnTo>
                    <a:pt x="81676" y="399704"/>
                  </a:lnTo>
                  <a:lnTo>
                    <a:pt x="60716" y="443871"/>
                  </a:lnTo>
                  <a:lnTo>
                    <a:pt x="42656" y="489589"/>
                  </a:lnTo>
                  <a:lnTo>
                    <a:pt x="27614" y="536740"/>
                  </a:lnTo>
                  <a:lnTo>
                    <a:pt x="15710" y="585206"/>
                  </a:lnTo>
                  <a:lnTo>
                    <a:pt x="7061" y="634868"/>
                  </a:lnTo>
                  <a:lnTo>
                    <a:pt x="1785" y="685609"/>
                  </a:lnTo>
                  <a:lnTo>
                    <a:pt x="0" y="737311"/>
                  </a:lnTo>
                  <a:lnTo>
                    <a:pt x="2026" y="792401"/>
                  </a:lnTo>
                  <a:lnTo>
                    <a:pt x="8011" y="846388"/>
                  </a:lnTo>
                  <a:lnTo>
                    <a:pt x="17810" y="899131"/>
                  </a:lnTo>
                  <a:lnTo>
                    <a:pt x="31282" y="950487"/>
                  </a:lnTo>
                  <a:lnTo>
                    <a:pt x="48284" y="1000312"/>
                  </a:lnTo>
                  <a:lnTo>
                    <a:pt x="68671" y="1048465"/>
                  </a:lnTo>
                  <a:lnTo>
                    <a:pt x="92303" y="1094803"/>
                  </a:lnTo>
                  <a:lnTo>
                    <a:pt x="117237" y="1136400"/>
                  </a:lnTo>
                  <a:lnTo>
                    <a:pt x="144769" y="1176162"/>
                  </a:lnTo>
                  <a:lnTo>
                    <a:pt x="174781" y="1213974"/>
                  </a:lnTo>
                  <a:lnTo>
                    <a:pt x="207157" y="1249717"/>
                  </a:lnTo>
                  <a:lnTo>
                    <a:pt x="241779" y="1283275"/>
                  </a:lnTo>
                  <a:lnTo>
                    <a:pt x="278529" y="1314529"/>
                  </a:lnTo>
                  <a:lnTo>
                    <a:pt x="317291" y="1343364"/>
                  </a:lnTo>
                  <a:lnTo>
                    <a:pt x="357947" y="1369661"/>
                  </a:lnTo>
                  <a:lnTo>
                    <a:pt x="400380" y="1393304"/>
                  </a:lnTo>
                  <a:lnTo>
                    <a:pt x="444473" y="1414174"/>
                  </a:lnTo>
                  <a:lnTo>
                    <a:pt x="490108" y="1432156"/>
                  </a:lnTo>
                  <a:lnTo>
                    <a:pt x="537168" y="1447131"/>
                  </a:lnTo>
                  <a:lnTo>
                    <a:pt x="585535" y="1458982"/>
                  </a:lnTo>
                  <a:lnTo>
                    <a:pt x="635093" y="1467593"/>
                  </a:lnTo>
                  <a:lnTo>
                    <a:pt x="685724" y="1472845"/>
                  </a:lnTo>
                  <a:lnTo>
                    <a:pt x="737311" y="1474622"/>
                  </a:lnTo>
                  <a:lnTo>
                    <a:pt x="789390" y="1472811"/>
                  </a:lnTo>
                  <a:lnTo>
                    <a:pt x="840494" y="1467458"/>
                  </a:lnTo>
                  <a:lnTo>
                    <a:pt x="890501" y="1458685"/>
                  </a:lnTo>
                  <a:lnTo>
                    <a:pt x="939291" y="1446611"/>
                  </a:lnTo>
                  <a:lnTo>
                    <a:pt x="986744" y="1431357"/>
                  </a:lnTo>
                  <a:lnTo>
                    <a:pt x="1032738" y="1413045"/>
                  </a:lnTo>
                  <a:lnTo>
                    <a:pt x="1077153" y="1391795"/>
                  </a:lnTo>
                  <a:lnTo>
                    <a:pt x="1119868" y="1367727"/>
                  </a:lnTo>
                  <a:lnTo>
                    <a:pt x="1160763" y="1340962"/>
                  </a:lnTo>
                  <a:lnTo>
                    <a:pt x="1199717" y="1311622"/>
                  </a:lnTo>
                  <a:lnTo>
                    <a:pt x="1236609" y="1279826"/>
                  </a:lnTo>
                  <a:lnTo>
                    <a:pt x="1271319" y="1245695"/>
                  </a:lnTo>
                  <a:lnTo>
                    <a:pt x="1303725" y="1209351"/>
                  </a:lnTo>
                  <a:lnTo>
                    <a:pt x="1333709" y="1170913"/>
                  </a:lnTo>
                  <a:lnTo>
                    <a:pt x="1361147" y="1130503"/>
                  </a:lnTo>
                  <a:lnTo>
                    <a:pt x="1386654" y="1086862"/>
                  </a:lnTo>
                  <a:lnTo>
                    <a:pt x="1409192" y="1041383"/>
                  </a:lnTo>
                  <a:lnTo>
                    <a:pt x="1428629" y="994197"/>
                  </a:lnTo>
                  <a:lnTo>
                    <a:pt x="1444831" y="945437"/>
                  </a:lnTo>
                  <a:lnTo>
                    <a:pt x="1457664" y="895236"/>
                  </a:lnTo>
                  <a:lnTo>
                    <a:pt x="1466996" y="843726"/>
                  </a:lnTo>
                  <a:lnTo>
                    <a:pt x="1472693" y="791040"/>
                  </a:lnTo>
                  <a:lnTo>
                    <a:pt x="1474622" y="737311"/>
                  </a:lnTo>
                  <a:lnTo>
                    <a:pt x="1472907" y="686628"/>
                  </a:lnTo>
                  <a:lnTo>
                    <a:pt x="1467836" y="636866"/>
                  </a:lnTo>
                  <a:lnTo>
                    <a:pt x="1459520" y="588135"/>
                  </a:lnTo>
                  <a:lnTo>
                    <a:pt x="1448070" y="540547"/>
                  </a:lnTo>
                  <a:lnTo>
                    <a:pt x="1433599" y="494213"/>
                  </a:lnTo>
                  <a:lnTo>
                    <a:pt x="1416216" y="449244"/>
                  </a:lnTo>
                  <a:lnTo>
                    <a:pt x="1396033" y="405752"/>
                  </a:lnTo>
                  <a:lnTo>
                    <a:pt x="1373161" y="363847"/>
                  </a:lnTo>
                  <a:lnTo>
                    <a:pt x="1347712" y="323642"/>
                  </a:lnTo>
                  <a:lnTo>
                    <a:pt x="1319797" y="285247"/>
                  </a:lnTo>
                  <a:lnTo>
                    <a:pt x="1289527" y="248773"/>
                  </a:lnTo>
                  <a:lnTo>
                    <a:pt x="1257013" y="214332"/>
                  </a:lnTo>
                  <a:lnTo>
                    <a:pt x="1222366" y="182036"/>
                  </a:lnTo>
                  <a:lnTo>
                    <a:pt x="1185698" y="151995"/>
                  </a:lnTo>
                  <a:lnTo>
                    <a:pt x="1147120" y="124321"/>
                  </a:lnTo>
                  <a:lnTo>
                    <a:pt x="1106743" y="99124"/>
                  </a:lnTo>
                  <a:lnTo>
                    <a:pt x="1064679" y="76517"/>
                  </a:lnTo>
                  <a:lnTo>
                    <a:pt x="1026474" y="58866"/>
                  </a:lnTo>
                  <a:lnTo>
                    <a:pt x="944410" y="29485"/>
                  </a:lnTo>
                  <a:lnTo>
                    <a:pt x="894448" y="16780"/>
                  </a:lnTo>
                  <a:lnTo>
                    <a:pt x="843191" y="7544"/>
                  </a:lnTo>
                  <a:lnTo>
                    <a:pt x="790769" y="1907"/>
                  </a:lnTo>
                  <a:lnTo>
                    <a:pt x="737311" y="0"/>
                  </a:lnTo>
                  <a:close/>
                </a:path>
              </a:pathLst>
            </a:custGeom>
            <a:solidFill>
              <a:srgbClr val="E5E5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53932" y="3030615"/>
              <a:ext cx="803910" cy="769620"/>
            </a:xfrm>
            <a:custGeom>
              <a:avLst/>
              <a:gdLst/>
              <a:ahLst/>
              <a:cxnLst/>
              <a:rect l="l" t="t" r="r" b="b"/>
              <a:pathLst>
                <a:path w="803909" h="769620">
                  <a:moveTo>
                    <a:pt x="338512" y="0"/>
                  </a:moveTo>
                  <a:lnTo>
                    <a:pt x="276293" y="11559"/>
                  </a:lnTo>
                  <a:lnTo>
                    <a:pt x="216979" y="40605"/>
                  </a:lnTo>
                  <a:lnTo>
                    <a:pt x="161984" y="84376"/>
                  </a:lnTo>
                  <a:lnTo>
                    <a:pt x="112725" y="140111"/>
                  </a:lnTo>
                  <a:lnTo>
                    <a:pt x="90689" y="171601"/>
                  </a:lnTo>
                  <a:lnTo>
                    <a:pt x="70618" y="205047"/>
                  </a:lnTo>
                  <a:lnTo>
                    <a:pt x="52688" y="240103"/>
                  </a:lnTo>
                  <a:lnTo>
                    <a:pt x="37077" y="276424"/>
                  </a:lnTo>
                  <a:lnTo>
                    <a:pt x="23962" y="313664"/>
                  </a:lnTo>
                  <a:lnTo>
                    <a:pt x="13520" y="351478"/>
                  </a:lnTo>
                  <a:lnTo>
                    <a:pt x="5928" y="389522"/>
                  </a:lnTo>
                  <a:lnTo>
                    <a:pt x="1362" y="427450"/>
                  </a:lnTo>
                  <a:lnTo>
                    <a:pt x="0" y="464916"/>
                  </a:lnTo>
                  <a:lnTo>
                    <a:pt x="2018" y="501576"/>
                  </a:lnTo>
                  <a:lnTo>
                    <a:pt x="16904" y="571096"/>
                  </a:lnTo>
                  <a:lnTo>
                    <a:pt x="47437" y="633248"/>
                  </a:lnTo>
                  <a:lnTo>
                    <a:pt x="95032" y="685269"/>
                  </a:lnTo>
                  <a:lnTo>
                    <a:pt x="144921" y="716295"/>
                  </a:lnTo>
                  <a:lnTo>
                    <a:pt x="209012" y="741113"/>
                  </a:lnTo>
                  <a:lnTo>
                    <a:pt x="283524" y="758671"/>
                  </a:lnTo>
                  <a:lnTo>
                    <a:pt x="323508" y="764398"/>
                  </a:lnTo>
                  <a:lnTo>
                    <a:pt x="364680" y="767917"/>
                  </a:lnTo>
                  <a:lnTo>
                    <a:pt x="406567" y="769094"/>
                  </a:lnTo>
                  <a:lnTo>
                    <a:pt x="448698" y="767799"/>
                  </a:lnTo>
                  <a:lnTo>
                    <a:pt x="490600" y="763900"/>
                  </a:lnTo>
                  <a:lnTo>
                    <a:pt x="531801" y="757265"/>
                  </a:lnTo>
                  <a:lnTo>
                    <a:pt x="571827" y="747764"/>
                  </a:lnTo>
                  <a:lnTo>
                    <a:pt x="610208" y="735263"/>
                  </a:lnTo>
                  <a:lnTo>
                    <a:pt x="646470" y="719633"/>
                  </a:lnTo>
                  <a:lnTo>
                    <a:pt x="680141" y="700741"/>
                  </a:lnTo>
                  <a:lnTo>
                    <a:pt x="737819" y="652647"/>
                  </a:lnTo>
                  <a:lnTo>
                    <a:pt x="779465" y="589928"/>
                  </a:lnTo>
                  <a:lnTo>
                    <a:pt x="793094" y="552756"/>
                  </a:lnTo>
                  <a:lnTo>
                    <a:pt x="801298" y="511533"/>
                  </a:lnTo>
                  <a:lnTo>
                    <a:pt x="803604" y="466129"/>
                  </a:lnTo>
                  <a:lnTo>
                    <a:pt x="799539" y="416410"/>
                  </a:lnTo>
                  <a:lnTo>
                    <a:pt x="791910" y="374502"/>
                  </a:lnTo>
                  <a:lnTo>
                    <a:pt x="780555" y="328819"/>
                  </a:lnTo>
                  <a:lnTo>
                    <a:pt x="765883" y="281084"/>
                  </a:lnTo>
                  <a:lnTo>
                    <a:pt x="748302" y="233016"/>
                  </a:lnTo>
                  <a:lnTo>
                    <a:pt x="728222" y="186336"/>
                  </a:lnTo>
                  <a:lnTo>
                    <a:pt x="706050" y="142765"/>
                  </a:lnTo>
                  <a:lnTo>
                    <a:pt x="682197" y="104024"/>
                  </a:lnTo>
                  <a:lnTo>
                    <a:pt x="657070" y="71834"/>
                  </a:lnTo>
                  <a:lnTo>
                    <a:pt x="615732" y="36639"/>
                  </a:lnTo>
                  <a:lnTo>
                    <a:pt x="572670" y="17258"/>
                  </a:lnTo>
                  <a:lnTo>
                    <a:pt x="531169" y="12330"/>
                  </a:lnTo>
                  <a:lnTo>
                    <a:pt x="465999" y="40388"/>
                  </a:lnTo>
                  <a:lnTo>
                    <a:pt x="434188" y="21490"/>
                  </a:lnTo>
                  <a:lnTo>
                    <a:pt x="402219" y="8689"/>
                  </a:lnTo>
                  <a:lnTo>
                    <a:pt x="370268" y="1640"/>
                  </a:lnTo>
                  <a:lnTo>
                    <a:pt x="338512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65405" y="3656849"/>
              <a:ext cx="1171575" cy="487680"/>
            </a:xfrm>
            <a:custGeom>
              <a:avLst/>
              <a:gdLst/>
              <a:ahLst/>
              <a:cxnLst/>
              <a:rect l="l" t="t" r="r" b="b"/>
              <a:pathLst>
                <a:path w="1171575" h="487679">
                  <a:moveTo>
                    <a:pt x="692099" y="0"/>
                  </a:moveTo>
                  <a:lnTo>
                    <a:pt x="478967" y="0"/>
                  </a:lnTo>
                  <a:lnTo>
                    <a:pt x="481147" y="28210"/>
                  </a:lnTo>
                  <a:lnTo>
                    <a:pt x="482292" y="56291"/>
                  </a:lnTo>
                  <a:lnTo>
                    <a:pt x="480529" y="111086"/>
                  </a:lnTo>
                  <a:lnTo>
                    <a:pt x="472850" y="158320"/>
                  </a:lnTo>
                  <a:lnTo>
                    <a:pt x="457863" y="201168"/>
                  </a:lnTo>
                  <a:lnTo>
                    <a:pt x="434114" y="238141"/>
                  </a:lnTo>
                  <a:lnTo>
                    <a:pt x="400147" y="267747"/>
                  </a:lnTo>
                  <a:lnTo>
                    <a:pt x="354507" y="288493"/>
                  </a:lnTo>
                  <a:lnTo>
                    <a:pt x="212506" y="331056"/>
                  </a:lnTo>
                  <a:lnTo>
                    <a:pt x="163708" y="345990"/>
                  </a:lnTo>
                  <a:lnTo>
                    <a:pt x="126619" y="358451"/>
                  </a:lnTo>
                  <a:lnTo>
                    <a:pt x="78290" y="381230"/>
                  </a:lnTo>
                  <a:lnTo>
                    <a:pt x="48961" y="409946"/>
                  </a:lnTo>
                  <a:lnTo>
                    <a:pt x="20075" y="455151"/>
                  </a:lnTo>
                  <a:lnTo>
                    <a:pt x="0" y="487235"/>
                  </a:lnTo>
                  <a:lnTo>
                    <a:pt x="1171054" y="487235"/>
                  </a:lnTo>
                  <a:lnTo>
                    <a:pt x="1150970" y="455151"/>
                  </a:lnTo>
                  <a:lnTo>
                    <a:pt x="1135417" y="429828"/>
                  </a:lnTo>
                  <a:lnTo>
                    <a:pt x="1108625" y="394186"/>
                  </a:lnTo>
                  <a:lnTo>
                    <a:pt x="1072114" y="369758"/>
                  </a:lnTo>
                  <a:lnTo>
                    <a:pt x="1007324" y="345990"/>
                  </a:lnTo>
                  <a:lnTo>
                    <a:pt x="958523" y="331056"/>
                  </a:lnTo>
                  <a:lnTo>
                    <a:pt x="816508" y="288493"/>
                  </a:lnTo>
                  <a:lnTo>
                    <a:pt x="767947" y="265819"/>
                  </a:lnTo>
                  <a:lnTo>
                    <a:pt x="732748" y="233033"/>
                  </a:lnTo>
                  <a:lnTo>
                    <a:pt x="709098" y="191982"/>
                  </a:lnTo>
                  <a:lnTo>
                    <a:pt x="695185" y="144513"/>
                  </a:lnTo>
                  <a:lnTo>
                    <a:pt x="688684" y="74109"/>
                  </a:lnTo>
                  <a:lnTo>
                    <a:pt x="689422" y="37240"/>
                  </a:lnTo>
                  <a:lnTo>
                    <a:pt x="692099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4338" y="3455727"/>
              <a:ext cx="64498" cy="1545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3015" y="3455727"/>
              <a:ext cx="64498" cy="1545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4365" y="3656854"/>
              <a:ext cx="216230" cy="17854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126638" y="3135183"/>
              <a:ext cx="448945" cy="679450"/>
            </a:xfrm>
            <a:custGeom>
              <a:avLst/>
              <a:gdLst/>
              <a:ahLst/>
              <a:cxnLst/>
              <a:rect l="l" t="t" r="r" b="b"/>
              <a:pathLst>
                <a:path w="448945" h="679450">
                  <a:moveTo>
                    <a:pt x="224282" y="0"/>
                  </a:moveTo>
                  <a:lnTo>
                    <a:pt x="176405" y="4457"/>
                  </a:lnTo>
                  <a:lnTo>
                    <a:pt x="132291" y="17388"/>
                  </a:lnTo>
                  <a:lnTo>
                    <a:pt x="92892" y="38133"/>
                  </a:lnTo>
                  <a:lnTo>
                    <a:pt x="59162" y="66032"/>
                  </a:lnTo>
                  <a:lnTo>
                    <a:pt x="32055" y="100423"/>
                  </a:lnTo>
                  <a:lnTo>
                    <a:pt x="12523" y="140647"/>
                  </a:lnTo>
                  <a:lnTo>
                    <a:pt x="1520" y="186044"/>
                  </a:lnTo>
                  <a:lnTo>
                    <a:pt x="0" y="235953"/>
                  </a:lnTo>
                  <a:lnTo>
                    <a:pt x="9188" y="376189"/>
                  </a:lnTo>
                  <a:lnTo>
                    <a:pt x="13371" y="424106"/>
                  </a:lnTo>
                  <a:lnTo>
                    <a:pt x="18972" y="461972"/>
                  </a:lnTo>
                  <a:lnTo>
                    <a:pt x="39507" y="521802"/>
                  </a:lnTo>
                  <a:lnTo>
                    <a:pt x="80950" y="584174"/>
                  </a:lnTo>
                  <a:lnTo>
                    <a:pt x="112687" y="625221"/>
                  </a:lnTo>
                  <a:lnTo>
                    <a:pt x="163631" y="665897"/>
                  </a:lnTo>
                  <a:lnTo>
                    <a:pt x="224282" y="679246"/>
                  </a:lnTo>
                  <a:lnTo>
                    <a:pt x="255200" y="675929"/>
                  </a:lnTo>
                  <a:lnTo>
                    <a:pt x="312257" y="649034"/>
                  </a:lnTo>
                  <a:lnTo>
                    <a:pt x="367625" y="584174"/>
                  </a:lnTo>
                  <a:lnTo>
                    <a:pt x="391595" y="550889"/>
                  </a:lnTo>
                  <a:lnTo>
                    <a:pt x="421315" y="493350"/>
                  </a:lnTo>
                  <a:lnTo>
                    <a:pt x="435205" y="424106"/>
                  </a:lnTo>
                  <a:lnTo>
                    <a:pt x="439388" y="376189"/>
                  </a:lnTo>
                  <a:lnTo>
                    <a:pt x="448576" y="235953"/>
                  </a:lnTo>
                  <a:lnTo>
                    <a:pt x="447052" y="186044"/>
                  </a:lnTo>
                  <a:lnTo>
                    <a:pt x="436047" y="140647"/>
                  </a:lnTo>
                  <a:lnTo>
                    <a:pt x="416515" y="100423"/>
                  </a:lnTo>
                  <a:lnTo>
                    <a:pt x="389407" y="66032"/>
                  </a:lnTo>
                  <a:lnTo>
                    <a:pt x="355677" y="38133"/>
                  </a:lnTo>
                  <a:lnTo>
                    <a:pt x="316278" y="17388"/>
                  </a:lnTo>
                  <a:lnTo>
                    <a:pt x="272161" y="4457"/>
                  </a:lnTo>
                  <a:lnTo>
                    <a:pt x="224282" y="0"/>
                  </a:lnTo>
                  <a:close/>
                </a:path>
              </a:pathLst>
            </a:custGeom>
            <a:solidFill>
              <a:srgbClr val="F1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39603" y="3093974"/>
              <a:ext cx="600075" cy="575310"/>
            </a:xfrm>
            <a:custGeom>
              <a:avLst/>
              <a:gdLst/>
              <a:ahLst/>
              <a:cxnLst/>
              <a:rect l="l" t="t" r="r" b="b"/>
              <a:pathLst>
                <a:path w="600075" h="575310">
                  <a:moveTo>
                    <a:pt x="292999" y="0"/>
                  </a:moveTo>
                  <a:lnTo>
                    <a:pt x="243567" y="3745"/>
                  </a:lnTo>
                  <a:lnTo>
                    <a:pt x="195454" y="13146"/>
                  </a:lnTo>
                  <a:lnTo>
                    <a:pt x="150007" y="28279"/>
                  </a:lnTo>
                  <a:lnTo>
                    <a:pt x="108569" y="49219"/>
                  </a:lnTo>
                  <a:lnTo>
                    <a:pt x="72486" y="76042"/>
                  </a:lnTo>
                  <a:lnTo>
                    <a:pt x="43100" y="108821"/>
                  </a:lnTo>
                  <a:lnTo>
                    <a:pt x="20369" y="148326"/>
                  </a:lnTo>
                  <a:lnTo>
                    <a:pt x="6694" y="188908"/>
                  </a:lnTo>
                  <a:lnTo>
                    <a:pt x="447" y="230397"/>
                  </a:lnTo>
                  <a:lnTo>
                    <a:pt x="0" y="272627"/>
                  </a:lnTo>
                  <a:lnTo>
                    <a:pt x="3723" y="315428"/>
                  </a:lnTo>
                  <a:lnTo>
                    <a:pt x="9989" y="358631"/>
                  </a:lnTo>
                  <a:lnTo>
                    <a:pt x="17170" y="402069"/>
                  </a:lnTo>
                  <a:lnTo>
                    <a:pt x="23636" y="445573"/>
                  </a:lnTo>
                  <a:lnTo>
                    <a:pt x="27759" y="488975"/>
                  </a:lnTo>
                  <a:lnTo>
                    <a:pt x="27911" y="532106"/>
                  </a:lnTo>
                  <a:lnTo>
                    <a:pt x="22463" y="574797"/>
                  </a:lnTo>
                  <a:lnTo>
                    <a:pt x="61926" y="555654"/>
                  </a:lnTo>
                  <a:lnTo>
                    <a:pt x="94276" y="531709"/>
                  </a:lnTo>
                  <a:lnTo>
                    <a:pt x="120616" y="503658"/>
                  </a:lnTo>
                  <a:lnTo>
                    <a:pt x="159681" y="438023"/>
                  </a:lnTo>
                  <a:lnTo>
                    <a:pt x="174614" y="401831"/>
                  </a:lnTo>
                  <a:lnTo>
                    <a:pt x="187951" y="364318"/>
                  </a:lnTo>
                  <a:lnTo>
                    <a:pt x="200798" y="326181"/>
                  </a:lnTo>
                  <a:lnTo>
                    <a:pt x="214256" y="288114"/>
                  </a:lnTo>
                  <a:lnTo>
                    <a:pt x="229431" y="250815"/>
                  </a:lnTo>
                  <a:lnTo>
                    <a:pt x="247426" y="214980"/>
                  </a:lnTo>
                  <a:lnTo>
                    <a:pt x="269345" y="181304"/>
                  </a:lnTo>
                  <a:lnTo>
                    <a:pt x="296291" y="150485"/>
                  </a:lnTo>
                  <a:lnTo>
                    <a:pt x="329369" y="123217"/>
                  </a:lnTo>
                  <a:lnTo>
                    <a:pt x="370481" y="99842"/>
                  </a:lnTo>
                  <a:lnTo>
                    <a:pt x="371446" y="100312"/>
                  </a:lnTo>
                  <a:lnTo>
                    <a:pt x="381618" y="141088"/>
                  </a:lnTo>
                  <a:lnTo>
                    <a:pt x="401577" y="179654"/>
                  </a:lnTo>
                  <a:lnTo>
                    <a:pt x="427612" y="217215"/>
                  </a:lnTo>
                  <a:lnTo>
                    <a:pt x="455920" y="254100"/>
                  </a:lnTo>
                  <a:lnTo>
                    <a:pt x="482700" y="290638"/>
                  </a:lnTo>
                  <a:lnTo>
                    <a:pt x="504148" y="327160"/>
                  </a:lnTo>
                  <a:lnTo>
                    <a:pt x="516464" y="363993"/>
                  </a:lnTo>
                  <a:lnTo>
                    <a:pt x="515845" y="401467"/>
                  </a:lnTo>
                  <a:lnTo>
                    <a:pt x="519840" y="389043"/>
                  </a:lnTo>
                  <a:lnTo>
                    <a:pt x="525896" y="376928"/>
                  </a:lnTo>
                  <a:lnTo>
                    <a:pt x="534349" y="367256"/>
                  </a:lnTo>
                  <a:lnTo>
                    <a:pt x="545538" y="362161"/>
                  </a:lnTo>
                  <a:lnTo>
                    <a:pt x="554410" y="361699"/>
                  </a:lnTo>
                  <a:lnTo>
                    <a:pt x="553258" y="357984"/>
                  </a:lnTo>
                  <a:lnTo>
                    <a:pt x="548560" y="347289"/>
                  </a:lnTo>
                  <a:lnTo>
                    <a:pt x="575230" y="314767"/>
                  </a:lnTo>
                  <a:lnTo>
                    <a:pt x="592490" y="277004"/>
                  </a:lnTo>
                  <a:lnTo>
                    <a:pt x="599958" y="235781"/>
                  </a:lnTo>
                  <a:lnTo>
                    <a:pt x="597252" y="192878"/>
                  </a:lnTo>
                  <a:lnTo>
                    <a:pt x="583990" y="150075"/>
                  </a:lnTo>
                  <a:lnTo>
                    <a:pt x="559790" y="109154"/>
                  </a:lnTo>
                  <a:lnTo>
                    <a:pt x="524270" y="71894"/>
                  </a:lnTo>
                  <a:lnTo>
                    <a:pt x="477047" y="40076"/>
                  </a:lnTo>
                  <a:lnTo>
                    <a:pt x="435776" y="21949"/>
                  </a:lnTo>
                  <a:lnTo>
                    <a:pt x="390449" y="9177"/>
                  </a:lnTo>
                  <a:lnTo>
                    <a:pt x="342408" y="1835"/>
                  </a:lnTo>
                  <a:lnTo>
                    <a:pt x="292999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31038" y="3941096"/>
              <a:ext cx="1242695" cy="593090"/>
            </a:xfrm>
            <a:custGeom>
              <a:avLst/>
              <a:gdLst/>
              <a:ahLst/>
              <a:cxnLst/>
              <a:rect l="l" t="t" r="r" b="b"/>
              <a:pathLst>
                <a:path w="1242695" h="593089">
                  <a:moveTo>
                    <a:pt x="401346" y="0"/>
                  </a:moveTo>
                  <a:lnTo>
                    <a:pt x="397320" y="1549"/>
                  </a:lnTo>
                  <a:lnTo>
                    <a:pt x="393154" y="2946"/>
                  </a:lnTo>
                  <a:lnTo>
                    <a:pt x="240602" y="48703"/>
                  </a:lnTo>
                  <a:lnTo>
                    <a:pt x="190919" y="64039"/>
                  </a:lnTo>
                  <a:lnTo>
                    <a:pt x="153879" y="76865"/>
                  </a:lnTo>
                  <a:lnTo>
                    <a:pt x="106761" y="101224"/>
                  </a:lnTo>
                  <a:lnTo>
                    <a:pt x="77316" y="134251"/>
                  </a:lnTo>
                  <a:lnTo>
                    <a:pt x="43612" y="188417"/>
                  </a:lnTo>
                  <a:lnTo>
                    <a:pt x="24447" y="217012"/>
                  </a:lnTo>
                  <a:lnTo>
                    <a:pt x="1148" y="253298"/>
                  </a:lnTo>
                  <a:lnTo>
                    <a:pt x="0" y="255238"/>
                  </a:lnTo>
                  <a:lnTo>
                    <a:pt x="22947" y="289762"/>
                  </a:lnTo>
                  <a:lnTo>
                    <a:pt x="50415" y="325954"/>
                  </a:lnTo>
                  <a:lnTo>
                    <a:pt x="80004" y="360236"/>
                  </a:lnTo>
                  <a:lnTo>
                    <a:pt x="111634" y="392520"/>
                  </a:lnTo>
                  <a:lnTo>
                    <a:pt x="145225" y="422721"/>
                  </a:lnTo>
                  <a:lnTo>
                    <a:pt x="180700" y="450751"/>
                  </a:lnTo>
                  <a:lnTo>
                    <a:pt x="217977" y="476523"/>
                  </a:lnTo>
                  <a:lnTo>
                    <a:pt x="256979" y="499951"/>
                  </a:lnTo>
                  <a:lnTo>
                    <a:pt x="297626" y="520948"/>
                  </a:lnTo>
                  <a:lnTo>
                    <a:pt x="339838" y="539426"/>
                  </a:lnTo>
                  <a:lnTo>
                    <a:pt x="383537" y="555300"/>
                  </a:lnTo>
                  <a:lnTo>
                    <a:pt x="428642" y="568483"/>
                  </a:lnTo>
                  <a:lnTo>
                    <a:pt x="475076" y="578887"/>
                  </a:lnTo>
                  <a:lnTo>
                    <a:pt x="522758" y="586426"/>
                  </a:lnTo>
                  <a:lnTo>
                    <a:pt x="571610" y="591013"/>
                  </a:lnTo>
                  <a:lnTo>
                    <a:pt x="621551" y="592561"/>
                  </a:lnTo>
                  <a:lnTo>
                    <a:pt x="671840" y="591013"/>
                  </a:lnTo>
                  <a:lnTo>
                    <a:pt x="720868" y="586426"/>
                  </a:lnTo>
                  <a:lnTo>
                    <a:pt x="768573" y="578887"/>
                  </a:lnTo>
                  <a:lnTo>
                    <a:pt x="814897" y="568483"/>
                  </a:lnTo>
                  <a:lnTo>
                    <a:pt x="859779" y="555300"/>
                  </a:lnTo>
                  <a:lnTo>
                    <a:pt x="903159" y="539426"/>
                  </a:lnTo>
                  <a:lnTo>
                    <a:pt x="944978" y="520948"/>
                  </a:lnTo>
                  <a:lnTo>
                    <a:pt x="985175" y="499951"/>
                  </a:lnTo>
                  <a:lnTo>
                    <a:pt x="1023690" y="476523"/>
                  </a:lnTo>
                  <a:lnTo>
                    <a:pt x="1060464" y="450751"/>
                  </a:lnTo>
                  <a:lnTo>
                    <a:pt x="1095437" y="422721"/>
                  </a:lnTo>
                  <a:lnTo>
                    <a:pt x="1128548" y="392520"/>
                  </a:lnTo>
                  <a:lnTo>
                    <a:pt x="1159738" y="360236"/>
                  </a:lnTo>
                  <a:lnTo>
                    <a:pt x="1188946" y="325954"/>
                  </a:lnTo>
                  <a:lnTo>
                    <a:pt x="1216113" y="289762"/>
                  </a:lnTo>
                  <a:lnTo>
                    <a:pt x="1241179" y="251746"/>
                  </a:lnTo>
                  <a:lnTo>
                    <a:pt x="1242316" y="249772"/>
                  </a:lnTo>
                  <a:lnTo>
                    <a:pt x="1232481" y="237448"/>
                  </a:lnTo>
                  <a:lnTo>
                    <a:pt x="1211384" y="208937"/>
                  </a:lnTo>
                  <a:lnTo>
                    <a:pt x="1195954" y="187069"/>
                  </a:lnTo>
                  <a:lnTo>
                    <a:pt x="1189368" y="177444"/>
                  </a:lnTo>
                  <a:lnTo>
                    <a:pt x="1187873" y="175005"/>
                  </a:lnTo>
                  <a:lnTo>
                    <a:pt x="624777" y="175005"/>
                  </a:lnTo>
                  <a:lnTo>
                    <a:pt x="582319" y="169624"/>
                  </a:lnTo>
                  <a:lnTo>
                    <a:pt x="581790" y="169624"/>
                  </a:lnTo>
                  <a:lnTo>
                    <a:pt x="540141" y="153574"/>
                  </a:lnTo>
                  <a:lnTo>
                    <a:pt x="501017" y="127903"/>
                  </a:lnTo>
                  <a:lnTo>
                    <a:pt x="464570" y="93253"/>
                  </a:lnTo>
                  <a:lnTo>
                    <a:pt x="431209" y="50371"/>
                  </a:lnTo>
                  <a:lnTo>
                    <a:pt x="401346" y="0"/>
                  </a:lnTo>
                  <a:close/>
                </a:path>
                <a:path w="1242695" h="593089">
                  <a:moveTo>
                    <a:pt x="846844" y="2946"/>
                  </a:moveTo>
                  <a:lnTo>
                    <a:pt x="846712" y="2946"/>
                  </a:lnTo>
                  <a:lnTo>
                    <a:pt x="816937" y="52486"/>
                  </a:lnTo>
                  <a:lnTo>
                    <a:pt x="783729" y="94668"/>
                  </a:lnTo>
                  <a:lnTo>
                    <a:pt x="747510" y="128733"/>
                  </a:lnTo>
                  <a:lnTo>
                    <a:pt x="708678" y="153959"/>
                  </a:lnTo>
                  <a:lnTo>
                    <a:pt x="667634" y="169624"/>
                  </a:lnTo>
                  <a:lnTo>
                    <a:pt x="624777" y="175005"/>
                  </a:lnTo>
                  <a:lnTo>
                    <a:pt x="1187873" y="175005"/>
                  </a:lnTo>
                  <a:lnTo>
                    <a:pt x="1155830" y="124861"/>
                  </a:lnTo>
                  <a:lnTo>
                    <a:pt x="1121187" y="93253"/>
                  </a:lnTo>
                  <a:lnTo>
                    <a:pt x="1058101" y="67057"/>
                  </a:lnTo>
                  <a:lnTo>
                    <a:pt x="1007450" y="51200"/>
                  </a:lnTo>
                  <a:lnTo>
                    <a:pt x="850888" y="4267"/>
                  </a:lnTo>
                  <a:lnTo>
                    <a:pt x="848119" y="3390"/>
                  </a:lnTo>
                  <a:lnTo>
                    <a:pt x="846844" y="2946"/>
                  </a:lnTo>
                  <a:close/>
                </a:path>
              </a:pathLst>
            </a:custGeom>
            <a:solidFill>
              <a:srgbClr val="0681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277287" y="3312890"/>
            <a:ext cx="1274445" cy="54610"/>
            <a:chOff x="7277287" y="3312890"/>
            <a:chExt cx="1274445" cy="54610"/>
          </a:xfrm>
        </p:grpSpPr>
        <p:sp>
          <p:nvSpPr>
            <p:cNvPr id="22" name="object 22"/>
            <p:cNvSpPr/>
            <p:nvPr/>
          </p:nvSpPr>
          <p:spPr>
            <a:xfrm>
              <a:off x="7299969" y="3339940"/>
              <a:ext cx="1226185" cy="0"/>
            </a:xfrm>
            <a:custGeom>
              <a:avLst/>
              <a:gdLst/>
              <a:ahLst/>
              <a:cxnLst/>
              <a:rect l="l" t="t" r="r" b="b"/>
              <a:pathLst>
                <a:path w="1226184">
                  <a:moveTo>
                    <a:pt x="0" y="0"/>
                  </a:moveTo>
                  <a:lnTo>
                    <a:pt x="1225677" y="0"/>
                  </a:lnTo>
                </a:path>
              </a:pathLst>
            </a:custGeom>
            <a:ln w="6350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277287" y="3316062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500420" y="3316062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97245" y="3312890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09" h="54610">
                  <a:moveTo>
                    <a:pt x="27050" y="0"/>
                  </a:moveTo>
                  <a:lnTo>
                    <a:pt x="0" y="27051"/>
                  </a:lnTo>
                  <a:lnTo>
                    <a:pt x="2130" y="37567"/>
                  </a:lnTo>
                  <a:lnTo>
                    <a:pt x="7934" y="46167"/>
                  </a:lnTo>
                  <a:lnTo>
                    <a:pt x="16534" y="51971"/>
                  </a:lnTo>
                  <a:lnTo>
                    <a:pt x="27050" y="54102"/>
                  </a:lnTo>
                  <a:lnTo>
                    <a:pt x="37567" y="51971"/>
                  </a:lnTo>
                  <a:lnTo>
                    <a:pt x="43820" y="47752"/>
                  </a:lnTo>
                  <a:lnTo>
                    <a:pt x="27050" y="47752"/>
                  </a:lnTo>
                  <a:lnTo>
                    <a:pt x="19220" y="46167"/>
                  </a:lnTo>
                  <a:lnTo>
                    <a:pt x="19065" y="46167"/>
                  </a:lnTo>
                  <a:lnTo>
                    <a:pt x="12419" y="41682"/>
                  </a:lnTo>
                  <a:lnTo>
                    <a:pt x="7978" y="35102"/>
                  </a:lnTo>
                  <a:lnTo>
                    <a:pt x="6349" y="27051"/>
                  </a:lnTo>
                  <a:lnTo>
                    <a:pt x="7978" y="18999"/>
                  </a:lnTo>
                  <a:lnTo>
                    <a:pt x="12419" y="12419"/>
                  </a:lnTo>
                  <a:lnTo>
                    <a:pt x="18999" y="7978"/>
                  </a:lnTo>
                  <a:lnTo>
                    <a:pt x="27050" y="6350"/>
                  </a:lnTo>
                  <a:lnTo>
                    <a:pt x="43820" y="6350"/>
                  </a:lnTo>
                  <a:lnTo>
                    <a:pt x="37567" y="2130"/>
                  </a:lnTo>
                  <a:lnTo>
                    <a:pt x="27050" y="0"/>
                  </a:lnTo>
                  <a:close/>
                </a:path>
                <a:path w="54609" h="54610">
                  <a:moveTo>
                    <a:pt x="43820" y="6350"/>
                  </a:moveTo>
                  <a:lnTo>
                    <a:pt x="27050" y="6350"/>
                  </a:lnTo>
                  <a:lnTo>
                    <a:pt x="35102" y="7978"/>
                  </a:lnTo>
                  <a:lnTo>
                    <a:pt x="41682" y="12419"/>
                  </a:lnTo>
                  <a:lnTo>
                    <a:pt x="46123" y="18999"/>
                  </a:lnTo>
                  <a:lnTo>
                    <a:pt x="47751" y="27051"/>
                  </a:lnTo>
                  <a:lnTo>
                    <a:pt x="46123" y="35102"/>
                  </a:lnTo>
                  <a:lnTo>
                    <a:pt x="41682" y="41682"/>
                  </a:lnTo>
                  <a:lnTo>
                    <a:pt x="35036" y="46167"/>
                  </a:lnTo>
                  <a:lnTo>
                    <a:pt x="34881" y="46167"/>
                  </a:lnTo>
                  <a:lnTo>
                    <a:pt x="27050" y="47752"/>
                  </a:lnTo>
                  <a:lnTo>
                    <a:pt x="43820" y="47752"/>
                  </a:lnTo>
                  <a:lnTo>
                    <a:pt x="46167" y="46167"/>
                  </a:lnTo>
                  <a:lnTo>
                    <a:pt x="51971" y="37567"/>
                  </a:lnTo>
                  <a:lnTo>
                    <a:pt x="54101" y="27051"/>
                  </a:lnTo>
                  <a:lnTo>
                    <a:pt x="51971" y="16534"/>
                  </a:lnTo>
                  <a:lnTo>
                    <a:pt x="46197" y="7978"/>
                  </a:lnTo>
                  <a:lnTo>
                    <a:pt x="43820" y="635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284709" y="4323936"/>
            <a:ext cx="1274445" cy="54610"/>
            <a:chOff x="7284709" y="4323936"/>
            <a:chExt cx="1274445" cy="54610"/>
          </a:xfrm>
        </p:grpSpPr>
        <p:sp>
          <p:nvSpPr>
            <p:cNvPr id="27" name="object 27"/>
            <p:cNvSpPr/>
            <p:nvPr/>
          </p:nvSpPr>
          <p:spPr>
            <a:xfrm>
              <a:off x="7307391" y="4350985"/>
              <a:ext cx="1226185" cy="0"/>
            </a:xfrm>
            <a:custGeom>
              <a:avLst/>
              <a:gdLst/>
              <a:ahLst/>
              <a:cxnLst/>
              <a:rect l="l" t="t" r="r" b="b"/>
              <a:pathLst>
                <a:path w="1226184">
                  <a:moveTo>
                    <a:pt x="0" y="0"/>
                  </a:moveTo>
                  <a:lnTo>
                    <a:pt x="1225677" y="0"/>
                  </a:lnTo>
                </a:path>
              </a:pathLst>
            </a:custGeom>
            <a:ln w="6350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284709" y="4327108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07842" y="4327108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504667" y="4323936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09" h="54610">
                  <a:moveTo>
                    <a:pt x="27050" y="0"/>
                  </a:moveTo>
                  <a:lnTo>
                    <a:pt x="0" y="27051"/>
                  </a:lnTo>
                  <a:lnTo>
                    <a:pt x="2130" y="37567"/>
                  </a:lnTo>
                  <a:lnTo>
                    <a:pt x="7934" y="46167"/>
                  </a:lnTo>
                  <a:lnTo>
                    <a:pt x="16534" y="51971"/>
                  </a:lnTo>
                  <a:lnTo>
                    <a:pt x="27050" y="54102"/>
                  </a:lnTo>
                  <a:lnTo>
                    <a:pt x="37567" y="51971"/>
                  </a:lnTo>
                  <a:lnTo>
                    <a:pt x="43820" y="47752"/>
                  </a:lnTo>
                  <a:lnTo>
                    <a:pt x="27050" y="47752"/>
                  </a:lnTo>
                  <a:lnTo>
                    <a:pt x="19220" y="46167"/>
                  </a:lnTo>
                  <a:lnTo>
                    <a:pt x="19065" y="46167"/>
                  </a:lnTo>
                  <a:lnTo>
                    <a:pt x="12419" y="41682"/>
                  </a:lnTo>
                  <a:lnTo>
                    <a:pt x="7978" y="35102"/>
                  </a:lnTo>
                  <a:lnTo>
                    <a:pt x="6349" y="27051"/>
                  </a:lnTo>
                  <a:lnTo>
                    <a:pt x="7978" y="18999"/>
                  </a:lnTo>
                  <a:lnTo>
                    <a:pt x="12419" y="12419"/>
                  </a:lnTo>
                  <a:lnTo>
                    <a:pt x="18999" y="7978"/>
                  </a:lnTo>
                  <a:lnTo>
                    <a:pt x="27050" y="6350"/>
                  </a:lnTo>
                  <a:lnTo>
                    <a:pt x="43820" y="6350"/>
                  </a:lnTo>
                  <a:lnTo>
                    <a:pt x="37567" y="2130"/>
                  </a:lnTo>
                  <a:lnTo>
                    <a:pt x="27050" y="0"/>
                  </a:lnTo>
                  <a:close/>
                </a:path>
                <a:path w="54609" h="54610">
                  <a:moveTo>
                    <a:pt x="43820" y="6350"/>
                  </a:moveTo>
                  <a:lnTo>
                    <a:pt x="27050" y="6350"/>
                  </a:lnTo>
                  <a:lnTo>
                    <a:pt x="35102" y="7978"/>
                  </a:lnTo>
                  <a:lnTo>
                    <a:pt x="41682" y="12419"/>
                  </a:lnTo>
                  <a:lnTo>
                    <a:pt x="46123" y="18999"/>
                  </a:lnTo>
                  <a:lnTo>
                    <a:pt x="47751" y="27051"/>
                  </a:lnTo>
                  <a:lnTo>
                    <a:pt x="46123" y="35102"/>
                  </a:lnTo>
                  <a:lnTo>
                    <a:pt x="41682" y="41682"/>
                  </a:lnTo>
                  <a:lnTo>
                    <a:pt x="35036" y="46167"/>
                  </a:lnTo>
                  <a:lnTo>
                    <a:pt x="34881" y="46167"/>
                  </a:lnTo>
                  <a:lnTo>
                    <a:pt x="27050" y="47752"/>
                  </a:lnTo>
                  <a:lnTo>
                    <a:pt x="43820" y="47752"/>
                  </a:lnTo>
                  <a:lnTo>
                    <a:pt x="46167" y="46167"/>
                  </a:lnTo>
                  <a:lnTo>
                    <a:pt x="51971" y="37567"/>
                  </a:lnTo>
                  <a:lnTo>
                    <a:pt x="54101" y="27051"/>
                  </a:lnTo>
                  <a:lnTo>
                    <a:pt x="51971" y="16534"/>
                  </a:lnTo>
                  <a:lnTo>
                    <a:pt x="46197" y="7978"/>
                  </a:lnTo>
                  <a:lnTo>
                    <a:pt x="43820" y="635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6331121" y="2181710"/>
            <a:ext cx="2228215" cy="588645"/>
            <a:chOff x="6331121" y="2181710"/>
            <a:chExt cx="2228215" cy="588645"/>
          </a:xfrm>
        </p:grpSpPr>
        <p:sp>
          <p:nvSpPr>
            <p:cNvPr id="32" name="object 32"/>
            <p:cNvSpPr/>
            <p:nvPr/>
          </p:nvSpPr>
          <p:spPr>
            <a:xfrm>
              <a:off x="6354998" y="2208761"/>
              <a:ext cx="2178685" cy="539115"/>
            </a:xfrm>
            <a:custGeom>
              <a:avLst/>
              <a:gdLst/>
              <a:ahLst/>
              <a:cxnLst/>
              <a:rect l="l" t="t" r="r" b="b"/>
              <a:pathLst>
                <a:path w="2178684" h="539114">
                  <a:moveTo>
                    <a:pt x="0" y="538607"/>
                  </a:moveTo>
                  <a:lnTo>
                    <a:pt x="0" y="0"/>
                  </a:lnTo>
                  <a:lnTo>
                    <a:pt x="2178075" y="0"/>
                  </a:lnTo>
                </a:path>
              </a:pathLst>
            </a:custGeom>
            <a:ln w="6349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1121" y="2722295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507842" y="2184882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504667" y="2181710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09" h="54610">
                  <a:moveTo>
                    <a:pt x="27050" y="0"/>
                  </a:moveTo>
                  <a:lnTo>
                    <a:pt x="0" y="27051"/>
                  </a:lnTo>
                  <a:lnTo>
                    <a:pt x="2130" y="37567"/>
                  </a:lnTo>
                  <a:lnTo>
                    <a:pt x="7934" y="46167"/>
                  </a:lnTo>
                  <a:lnTo>
                    <a:pt x="16534" y="51971"/>
                  </a:lnTo>
                  <a:lnTo>
                    <a:pt x="27050" y="54102"/>
                  </a:lnTo>
                  <a:lnTo>
                    <a:pt x="37567" y="51971"/>
                  </a:lnTo>
                  <a:lnTo>
                    <a:pt x="43820" y="47752"/>
                  </a:lnTo>
                  <a:lnTo>
                    <a:pt x="27050" y="47752"/>
                  </a:lnTo>
                  <a:lnTo>
                    <a:pt x="19220" y="46167"/>
                  </a:lnTo>
                  <a:lnTo>
                    <a:pt x="19065" y="46167"/>
                  </a:lnTo>
                  <a:lnTo>
                    <a:pt x="12419" y="41682"/>
                  </a:lnTo>
                  <a:lnTo>
                    <a:pt x="7978" y="35102"/>
                  </a:lnTo>
                  <a:lnTo>
                    <a:pt x="6349" y="27051"/>
                  </a:lnTo>
                  <a:lnTo>
                    <a:pt x="7978" y="18999"/>
                  </a:lnTo>
                  <a:lnTo>
                    <a:pt x="12419" y="12419"/>
                  </a:lnTo>
                  <a:lnTo>
                    <a:pt x="18999" y="7978"/>
                  </a:lnTo>
                  <a:lnTo>
                    <a:pt x="27050" y="6350"/>
                  </a:lnTo>
                  <a:lnTo>
                    <a:pt x="43820" y="6350"/>
                  </a:lnTo>
                  <a:lnTo>
                    <a:pt x="37567" y="2130"/>
                  </a:lnTo>
                  <a:lnTo>
                    <a:pt x="27050" y="0"/>
                  </a:lnTo>
                  <a:close/>
                </a:path>
                <a:path w="54609" h="54610">
                  <a:moveTo>
                    <a:pt x="43820" y="6350"/>
                  </a:moveTo>
                  <a:lnTo>
                    <a:pt x="27050" y="6350"/>
                  </a:lnTo>
                  <a:lnTo>
                    <a:pt x="35102" y="7978"/>
                  </a:lnTo>
                  <a:lnTo>
                    <a:pt x="41682" y="12419"/>
                  </a:lnTo>
                  <a:lnTo>
                    <a:pt x="46123" y="18999"/>
                  </a:lnTo>
                  <a:lnTo>
                    <a:pt x="47751" y="27051"/>
                  </a:lnTo>
                  <a:lnTo>
                    <a:pt x="46123" y="35102"/>
                  </a:lnTo>
                  <a:lnTo>
                    <a:pt x="41682" y="41682"/>
                  </a:lnTo>
                  <a:lnTo>
                    <a:pt x="35036" y="46167"/>
                  </a:lnTo>
                  <a:lnTo>
                    <a:pt x="34881" y="46167"/>
                  </a:lnTo>
                  <a:lnTo>
                    <a:pt x="27050" y="47752"/>
                  </a:lnTo>
                  <a:lnTo>
                    <a:pt x="43820" y="47752"/>
                  </a:lnTo>
                  <a:lnTo>
                    <a:pt x="46167" y="46167"/>
                  </a:lnTo>
                  <a:lnTo>
                    <a:pt x="51971" y="37567"/>
                  </a:lnTo>
                  <a:lnTo>
                    <a:pt x="54101" y="27051"/>
                  </a:lnTo>
                  <a:lnTo>
                    <a:pt x="51971" y="16534"/>
                  </a:lnTo>
                  <a:lnTo>
                    <a:pt x="46197" y="7978"/>
                  </a:lnTo>
                  <a:lnTo>
                    <a:pt x="43820" y="635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6331124" y="4780321"/>
            <a:ext cx="2228215" cy="601980"/>
            <a:chOff x="6331124" y="4780321"/>
            <a:chExt cx="2228215" cy="601980"/>
          </a:xfrm>
        </p:grpSpPr>
        <p:sp>
          <p:nvSpPr>
            <p:cNvPr id="37" name="object 37"/>
            <p:cNvSpPr/>
            <p:nvPr/>
          </p:nvSpPr>
          <p:spPr>
            <a:xfrm>
              <a:off x="6354998" y="4803001"/>
              <a:ext cx="2178685" cy="551815"/>
            </a:xfrm>
            <a:custGeom>
              <a:avLst/>
              <a:gdLst/>
              <a:ahLst/>
              <a:cxnLst/>
              <a:rect l="l" t="t" r="r" b="b"/>
              <a:pathLst>
                <a:path w="2178684" h="551814">
                  <a:moveTo>
                    <a:pt x="0" y="0"/>
                  </a:moveTo>
                  <a:lnTo>
                    <a:pt x="0" y="551688"/>
                  </a:lnTo>
                  <a:lnTo>
                    <a:pt x="2178075" y="551688"/>
                  </a:lnTo>
                </a:path>
              </a:pathLst>
            </a:custGeom>
            <a:ln w="6350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31124" y="478032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6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6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2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507843" y="5330810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6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2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6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504668" y="5327638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09" h="54610">
                  <a:moveTo>
                    <a:pt x="27050" y="0"/>
                  </a:moveTo>
                  <a:lnTo>
                    <a:pt x="0" y="27051"/>
                  </a:lnTo>
                  <a:lnTo>
                    <a:pt x="2130" y="37567"/>
                  </a:lnTo>
                  <a:lnTo>
                    <a:pt x="7934" y="46167"/>
                  </a:lnTo>
                  <a:lnTo>
                    <a:pt x="16534" y="51971"/>
                  </a:lnTo>
                  <a:lnTo>
                    <a:pt x="27050" y="54102"/>
                  </a:lnTo>
                  <a:lnTo>
                    <a:pt x="37567" y="51971"/>
                  </a:lnTo>
                  <a:lnTo>
                    <a:pt x="43820" y="47752"/>
                  </a:lnTo>
                  <a:lnTo>
                    <a:pt x="27050" y="47752"/>
                  </a:lnTo>
                  <a:lnTo>
                    <a:pt x="19220" y="46167"/>
                  </a:lnTo>
                  <a:lnTo>
                    <a:pt x="19065" y="46167"/>
                  </a:lnTo>
                  <a:lnTo>
                    <a:pt x="12419" y="41682"/>
                  </a:lnTo>
                  <a:lnTo>
                    <a:pt x="7978" y="35102"/>
                  </a:lnTo>
                  <a:lnTo>
                    <a:pt x="6349" y="27051"/>
                  </a:lnTo>
                  <a:lnTo>
                    <a:pt x="7978" y="18999"/>
                  </a:lnTo>
                  <a:lnTo>
                    <a:pt x="12419" y="12419"/>
                  </a:lnTo>
                  <a:lnTo>
                    <a:pt x="18999" y="7978"/>
                  </a:lnTo>
                  <a:lnTo>
                    <a:pt x="27050" y="6350"/>
                  </a:lnTo>
                  <a:lnTo>
                    <a:pt x="43820" y="6350"/>
                  </a:lnTo>
                  <a:lnTo>
                    <a:pt x="37567" y="2130"/>
                  </a:lnTo>
                  <a:lnTo>
                    <a:pt x="27050" y="0"/>
                  </a:lnTo>
                  <a:close/>
                </a:path>
                <a:path w="54609" h="54610">
                  <a:moveTo>
                    <a:pt x="43820" y="6350"/>
                  </a:moveTo>
                  <a:lnTo>
                    <a:pt x="27050" y="6350"/>
                  </a:lnTo>
                  <a:lnTo>
                    <a:pt x="35102" y="7978"/>
                  </a:lnTo>
                  <a:lnTo>
                    <a:pt x="41682" y="12419"/>
                  </a:lnTo>
                  <a:lnTo>
                    <a:pt x="46123" y="18999"/>
                  </a:lnTo>
                  <a:lnTo>
                    <a:pt x="47751" y="27051"/>
                  </a:lnTo>
                  <a:lnTo>
                    <a:pt x="46123" y="35102"/>
                  </a:lnTo>
                  <a:lnTo>
                    <a:pt x="41682" y="41682"/>
                  </a:lnTo>
                  <a:lnTo>
                    <a:pt x="35036" y="46167"/>
                  </a:lnTo>
                  <a:lnTo>
                    <a:pt x="34881" y="46167"/>
                  </a:lnTo>
                  <a:lnTo>
                    <a:pt x="27050" y="47752"/>
                  </a:lnTo>
                  <a:lnTo>
                    <a:pt x="43820" y="47752"/>
                  </a:lnTo>
                  <a:lnTo>
                    <a:pt x="46167" y="46167"/>
                  </a:lnTo>
                  <a:lnTo>
                    <a:pt x="51971" y="37567"/>
                  </a:lnTo>
                  <a:lnTo>
                    <a:pt x="54101" y="27051"/>
                  </a:lnTo>
                  <a:lnTo>
                    <a:pt x="51971" y="16534"/>
                  </a:lnTo>
                  <a:lnTo>
                    <a:pt x="46197" y="7978"/>
                  </a:lnTo>
                  <a:lnTo>
                    <a:pt x="43820" y="635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4845222" y="1567447"/>
            <a:ext cx="490220" cy="4439285"/>
            <a:chOff x="4845222" y="1567447"/>
            <a:chExt cx="490220" cy="4439285"/>
          </a:xfrm>
        </p:grpSpPr>
        <p:sp>
          <p:nvSpPr>
            <p:cNvPr id="43" name="object 43"/>
            <p:cNvSpPr/>
            <p:nvPr/>
          </p:nvSpPr>
          <p:spPr>
            <a:xfrm>
              <a:off x="4847369" y="3884212"/>
              <a:ext cx="377190" cy="2120265"/>
            </a:xfrm>
            <a:custGeom>
              <a:avLst/>
              <a:gdLst/>
              <a:ahLst/>
              <a:cxnLst/>
              <a:rect l="l" t="t" r="r" b="b"/>
              <a:pathLst>
                <a:path w="377189" h="2120265">
                  <a:moveTo>
                    <a:pt x="376948" y="0"/>
                  </a:moveTo>
                  <a:lnTo>
                    <a:pt x="376948" y="2119820"/>
                  </a:lnTo>
                  <a:lnTo>
                    <a:pt x="0" y="2119820"/>
                  </a:lnTo>
                </a:path>
              </a:pathLst>
            </a:custGeom>
            <a:ln w="4292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47372" y="1569594"/>
              <a:ext cx="377190" cy="2129155"/>
            </a:xfrm>
            <a:custGeom>
              <a:avLst/>
              <a:gdLst/>
              <a:ahLst/>
              <a:cxnLst/>
              <a:rect l="l" t="t" r="r" b="b"/>
              <a:pathLst>
                <a:path w="377189" h="2129154">
                  <a:moveTo>
                    <a:pt x="0" y="0"/>
                  </a:moveTo>
                  <a:lnTo>
                    <a:pt x="376948" y="0"/>
                  </a:lnTo>
                  <a:lnTo>
                    <a:pt x="376948" y="2128799"/>
                  </a:lnTo>
                </a:path>
              </a:pathLst>
            </a:custGeom>
            <a:ln w="4292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48159" y="3625222"/>
              <a:ext cx="187325" cy="323215"/>
            </a:xfrm>
            <a:custGeom>
              <a:avLst/>
              <a:gdLst/>
              <a:ahLst/>
              <a:cxnLst/>
              <a:rect l="l" t="t" r="r" b="b"/>
              <a:pathLst>
                <a:path w="187325" h="323214">
                  <a:moveTo>
                    <a:pt x="25603" y="0"/>
                  </a:moveTo>
                  <a:lnTo>
                    <a:pt x="15972" y="1876"/>
                  </a:lnTo>
                  <a:lnTo>
                    <a:pt x="7505" y="7505"/>
                  </a:lnTo>
                  <a:lnTo>
                    <a:pt x="1876" y="15972"/>
                  </a:lnTo>
                  <a:lnTo>
                    <a:pt x="0" y="25603"/>
                  </a:lnTo>
                  <a:lnTo>
                    <a:pt x="1876" y="35234"/>
                  </a:lnTo>
                  <a:lnTo>
                    <a:pt x="7505" y="43700"/>
                  </a:lnTo>
                  <a:lnTo>
                    <a:pt x="125387" y="161594"/>
                  </a:lnTo>
                  <a:lnTo>
                    <a:pt x="7505" y="279476"/>
                  </a:lnTo>
                  <a:lnTo>
                    <a:pt x="1876" y="287942"/>
                  </a:lnTo>
                  <a:lnTo>
                    <a:pt x="0" y="297575"/>
                  </a:lnTo>
                  <a:lnTo>
                    <a:pt x="1876" y="307210"/>
                  </a:lnTo>
                  <a:lnTo>
                    <a:pt x="7505" y="315683"/>
                  </a:lnTo>
                  <a:lnTo>
                    <a:pt x="12496" y="320675"/>
                  </a:lnTo>
                  <a:lnTo>
                    <a:pt x="19050" y="323176"/>
                  </a:lnTo>
                  <a:lnTo>
                    <a:pt x="25603" y="323176"/>
                  </a:lnTo>
                  <a:lnTo>
                    <a:pt x="32156" y="323176"/>
                  </a:lnTo>
                  <a:lnTo>
                    <a:pt x="38709" y="320675"/>
                  </a:lnTo>
                  <a:lnTo>
                    <a:pt x="179692" y="179692"/>
                  </a:lnTo>
                  <a:lnTo>
                    <a:pt x="185314" y="171223"/>
                  </a:lnTo>
                  <a:lnTo>
                    <a:pt x="187188" y="161588"/>
                  </a:lnTo>
                  <a:lnTo>
                    <a:pt x="185314" y="151953"/>
                  </a:lnTo>
                  <a:lnTo>
                    <a:pt x="179692" y="143484"/>
                  </a:lnTo>
                  <a:lnTo>
                    <a:pt x="43700" y="7505"/>
                  </a:lnTo>
                  <a:lnTo>
                    <a:pt x="35234" y="1876"/>
                  </a:lnTo>
                  <a:lnTo>
                    <a:pt x="25603" y="0"/>
                  </a:lnTo>
                  <a:close/>
                </a:path>
              </a:pathLst>
            </a:custGeom>
            <a:solidFill>
              <a:srgbClr val="058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ПОРТРЕТ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ПОСТРАДАВШЕГО</a:t>
            </a:r>
          </a:p>
        </p:txBody>
      </p:sp>
      <p:pic>
        <p:nvPicPr>
          <p:cNvPr id="47" name="object 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016" y="1681311"/>
            <a:ext cx="76200" cy="76200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1645" y="3030615"/>
            <a:ext cx="76200" cy="7620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685" y="4863878"/>
            <a:ext cx="76200" cy="762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E48D9AB7-F339-ACC2-2C97-5A1A5FB418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712077" y="2410885"/>
            <a:ext cx="1603375" cy="1603375"/>
          </a:xfrm>
          <a:custGeom>
            <a:avLst/>
            <a:gdLst/>
            <a:ahLst/>
            <a:cxnLst/>
            <a:rect l="l" t="t" r="r" b="b"/>
            <a:pathLst>
              <a:path w="1603375" h="1603375">
                <a:moveTo>
                  <a:pt x="3344" y="729113"/>
                </a:moveTo>
                <a:lnTo>
                  <a:pt x="273" y="778395"/>
                </a:lnTo>
                <a:lnTo>
                  <a:pt x="0" y="827056"/>
                </a:lnTo>
                <a:lnTo>
                  <a:pt x="2485" y="875021"/>
                </a:lnTo>
                <a:lnTo>
                  <a:pt x="7692" y="922217"/>
                </a:lnTo>
                <a:lnTo>
                  <a:pt x="15584" y="968568"/>
                </a:lnTo>
                <a:lnTo>
                  <a:pt x="26122" y="1014000"/>
                </a:lnTo>
                <a:lnTo>
                  <a:pt x="39269" y="1058440"/>
                </a:lnTo>
                <a:lnTo>
                  <a:pt x="54987" y="1101812"/>
                </a:lnTo>
                <a:lnTo>
                  <a:pt x="73239" y="1144043"/>
                </a:lnTo>
                <a:lnTo>
                  <a:pt x="93987" y="1185057"/>
                </a:lnTo>
                <a:lnTo>
                  <a:pt x="117193" y="1224782"/>
                </a:lnTo>
                <a:lnTo>
                  <a:pt x="142820" y="1263141"/>
                </a:lnTo>
                <a:lnTo>
                  <a:pt x="170831" y="1300061"/>
                </a:lnTo>
                <a:lnTo>
                  <a:pt x="201186" y="1335469"/>
                </a:lnTo>
                <a:lnTo>
                  <a:pt x="233850" y="1369288"/>
                </a:lnTo>
                <a:lnTo>
                  <a:pt x="268785" y="1401445"/>
                </a:lnTo>
                <a:lnTo>
                  <a:pt x="305952" y="1431866"/>
                </a:lnTo>
                <a:lnTo>
                  <a:pt x="345314" y="1460476"/>
                </a:lnTo>
                <a:lnTo>
                  <a:pt x="386833" y="1487201"/>
                </a:lnTo>
                <a:lnTo>
                  <a:pt x="429374" y="1511221"/>
                </a:lnTo>
                <a:lnTo>
                  <a:pt x="472738" y="1532385"/>
                </a:lnTo>
                <a:lnTo>
                  <a:pt x="516809" y="1550722"/>
                </a:lnTo>
                <a:lnTo>
                  <a:pt x="561474" y="1566259"/>
                </a:lnTo>
                <a:lnTo>
                  <a:pt x="606617" y="1579024"/>
                </a:lnTo>
                <a:lnTo>
                  <a:pt x="652122" y="1589047"/>
                </a:lnTo>
                <a:lnTo>
                  <a:pt x="697875" y="1596356"/>
                </a:lnTo>
                <a:lnTo>
                  <a:pt x="743760" y="1600978"/>
                </a:lnTo>
                <a:lnTo>
                  <a:pt x="789662" y="1602943"/>
                </a:lnTo>
                <a:lnTo>
                  <a:pt x="835467" y="1602278"/>
                </a:lnTo>
                <a:lnTo>
                  <a:pt x="881058" y="1599013"/>
                </a:lnTo>
                <a:lnTo>
                  <a:pt x="926321" y="1593175"/>
                </a:lnTo>
                <a:lnTo>
                  <a:pt x="971141" y="1584792"/>
                </a:lnTo>
                <a:lnTo>
                  <a:pt x="1015402" y="1573893"/>
                </a:lnTo>
                <a:lnTo>
                  <a:pt x="1058990" y="1560507"/>
                </a:lnTo>
                <a:lnTo>
                  <a:pt x="1101789" y="1544662"/>
                </a:lnTo>
                <a:lnTo>
                  <a:pt x="1143684" y="1526385"/>
                </a:lnTo>
                <a:lnTo>
                  <a:pt x="1184561" y="1505706"/>
                </a:lnTo>
                <a:lnTo>
                  <a:pt x="1224303" y="1482653"/>
                </a:lnTo>
                <a:lnTo>
                  <a:pt x="1262795" y="1457254"/>
                </a:lnTo>
                <a:lnTo>
                  <a:pt x="1299924" y="1429537"/>
                </a:lnTo>
                <a:lnTo>
                  <a:pt x="1335573" y="1399532"/>
                </a:lnTo>
                <a:lnTo>
                  <a:pt x="1369627" y="1367265"/>
                </a:lnTo>
                <a:lnTo>
                  <a:pt x="1401971" y="1332766"/>
                </a:lnTo>
                <a:lnTo>
                  <a:pt x="1432490" y="1296063"/>
                </a:lnTo>
                <a:lnTo>
                  <a:pt x="1461069" y="1257184"/>
                </a:lnTo>
                <a:lnTo>
                  <a:pt x="1487593" y="1216158"/>
                </a:lnTo>
                <a:lnTo>
                  <a:pt x="1513197" y="1170718"/>
                </a:lnTo>
                <a:lnTo>
                  <a:pt x="1535621" y="1124330"/>
                </a:lnTo>
                <a:lnTo>
                  <a:pt x="1554858" y="1077022"/>
                </a:lnTo>
                <a:lnTo>
                  <a:pt x="1570899" y="1028829"/>
                </a:lnTo>
                <a:lnTo>
                  <a:pt x="1583736" y="979779"/>
                </a:lnTo>
                <a:lnTo>
                  <a:pt x="1593361" y="929906"/>
                </a:lnTo>
                <a:lnTo>
                  <a:pt x="1599766" y="879241"/>
                </a:lnTo>
                <a:lnTo>
                  <a:pt x="1602943" y="827814"/>
                </a:lnTo>
                <a:lnTo>
                  <a:pt x="1602884" y="775658"/>
                </a:lnTo>
                <a:lnTo>
                  <a:pt x="1599865" y="725057"/>
                </a:lnTo>
                <a:lnTo>
                  <a:pt x="1594109" y="675580"/>
                </a:lnTo>
                <a:lnTo>
                  <a:pt x="1585656" y="627285"/>
                </a:lnTo>
                <a:lnTo>
                  <a:pt x="1574547" y="580234"/>
                </a:lnTo>
                <a:lnTo>
                  <a:pt x="1560824" y="534485"/>
                </a:lnTo>
                <a:lnTo>
                  <a:pt x="1544527" y="490099"/>
                </a:lnTo>
                <a:lnTo>
                  <a:pt x="1525697" y="447135"/>
                </a:lnTo>
                <a:lnTo>
                  <a:pt x="1504374" y="405654"/>
                </a:lnTo>
                <a:lnTo>
                  <a:pt x="1480601" y="365715"/>
                </a:lnTo>
                <a:lnTo>
                  <a:pt x="1454417" y="327378"/>
                </a:lnTo>
                <a:lnTo>
                  <a:pt x="1425865" y="290704"/>
                </a:lnTo>
                <a:lnTo>
                  <a:pt x="1394984" y="255751"/>
                </a:lnTo>
                <a:lnTo>
                  <a:pt x="1361815" y="222581"/>
                </a:lnTo>
                <a:lnTo>
                  <a:pt x="1326400" y="191252"/>
                </a:lnTo>
                <a:lnTo>
                  <a:pt x="1288779" y="161825"/>
                </a:lnTo>
                <a:lnTo>
                  <a:pt x="1248993" y="134359"/>
                </a:lnTo>
                <a:lnTo>
                  <a:pt x="1207084" y="108915"/>
                </a:lnTo>
                <a:lnTo>
                  <a:pt x="1163092" y="85552"/>
                </a:lnTo>
                <a:lnTo>
                  <a:pt x="1117058" y="64331"/>
                </a:lnTo>
                <a:lnTo>
                  <a:pt x="1068973" y="45341"/>
                </a:lnTo>
                <a:lnTo>
                  <a:pt x="1021689" y="29979"/>
                </a:lnTo>
                <a:lnTo>
                  <a:pt x="974130" y="17974"/>
                </a:lnTo>
                <a:lnTo>
                  <a:pt x="925218" y="9055"/>
                </a:lnTo>
                <a:lnTo>
                  <a:pt x="873878" y="2952"/>
                </a:lnTo>
                <a:lnTo>
                  <a:pt x="825114" y="12"/>
                </a:lnTo>
                <a:lnTo>
                  <a:pt x="776862" y="0"/>
                </a:lnTo>
                <a:lnTo>
                  <a:pt x="729214" y="2839"/>
                </a:lnTo>
                <a:lnTo>
                  <a:pt x="682259" y="8455"/>
                </a:lnTo>
                <a:lnTo>
                  <a:pt x="636089" y="16771"/>
                </a:lnTo>
                <a:lnTo>
                  <a:pt x="590796" y="27711"/>
                </a:lnTo>
                <a:lnTo>
                  <a:pt x="546470" y="41199"/>
                </a:lnTo>
                <a:lnTo>
                  <a:pt x="503203" y="57159"/>
                </a:lnTo>
                <a:lnTo>
                  <a:pt x="461085" y="75516"/>
                </a:lnTo>
                <a:lnTo>
                  <a:pt x="420208" y="96193"/>
                </a:lnTo>
                <a:lnTo>
                  <a:pt x="380662" y="119114"/>
                </a:lnTo>
                <a:lnTo>
                  <a:pt x="342539" y="144204"/>
                </a:lnTo>
                <a:lnTo>
                  <a:pt x="305929" y="171386"/>
                </a:lnTo>
                <a:lnTo>
                  <a:pt x="270925" y="200585"/>
                </a:lnTo>
                <a:lnTo>
                  <a:pt x="237616" y="231724"/>
                </a:lnTo>
                <a:lnTo>
                  <a:pt x="206095" y="264728"/>
                </a:lnTo>
                <a:lnTo>
                  <a:pt x="176451" y="299521"/>
                </a:lnTo>
                <a:lnTo>
                  <a:pt x="148777" y="336026"/>
                </a:lnTo>
                <a:lnTo>
                  <a:pt x="123163" y="374168"/>
                </a:lnTo>
                <a:lnTo>
                  <a:pt x="99700" y="413871"/>
                </a:lnTo>
                <a:lnTo>
                  <a:pt x="78479" y="455058"/>
                </a:lnTo>
                <a:lnTo>
                  <a:pt x="59592" y="497655"/>
                </a:lnTo>
                <a:lnTo>
                  <a:pt x="43129" y="541584"/>
                </a:lnTo>
                <a:lnTo>
                  <a:pt x="29182" y="586771"/>
                </a:lnTo>
                <a:lnTo>
                  <a:pt x="17841" y="633138"/>
                </a:lnTo>
                <a:lnTo>
                  <a:pt x="9198" y="680611"/>
                </a:lnTo>
                <a:lnTo>
                  <a:pt x="3344" y="729113"/>
                </a:lnTo>
              </a:path>
            </a:pathLst>
          </a:custGeom>
          <a:ln w="1270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007292" y="2951750"/>
            <a:ext cx="14438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42,8</a:t>
            </a:r>
            <a:r>
              <a:rPr sz="3600" b="1" spc="-15" baseline="31746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%</a:t>
            </a:r>
            <a:endParaRPr sz="3600" b="1" baseline="31746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5598" y="2951750"/>
            <a:ext cx="14340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30,0</a:t>
            </a:r>
            <a:r>
              <a:rPr sz="3600" b="1" spc="-15" baseline="31746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%</a:t>
            </a:r>
            <a:endParaRPr sz="3600" b="1" baseline="31746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2641" y="4666598"/>
            <a:ext cx="150237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B</a:t>
            </a: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свой</a:t>
            </a:r>
            <a:r>
              <a:rPr sz="1600" b="1" spc="-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банк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13644" y="2951750"/>
            <a:ext cx="146770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18,3</a:t>
            </a:r>
            <a:r>
              <a:rPr sz="3600" b="1" spc="-15" baseline="31746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%</a:t>
            </a:r>
            <a:endParaRPr sz="3600" b="1" baseline="31746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29185" y="4666598"/>
            <a:ext cx="101306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Никуда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1431" y="4666598"/>
            <a:ext cx="150237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1600" b="1" spc="-1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полицию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59279" y="2951750"/>
            <a:ext cx="11251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8,9</a:t>
            </a:r>
            <a:r>
              <a:rPr sz="3600" b="1" spc="-30" baseline="31746" dirty="0">
                <a:solidFill>
                  <a:srgbClr val="0D88C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%</a:t>
            </a:r>
            <a:endParaRPr sz="3600" b="1" baseline="31746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47769" y="4666598"/>
            <a:ext cx="2458431" cy="124649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1900"/>
              </a:lnSpc>
              <a:spcBef>
                <a:spcPts val="219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иные</a:t>
            </a:r>
            <a:r>
              <a:rPr sz="1600" b="1" spc="-5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организации </a:t>
            </a:r>
            <a:r>
              <a:rPr sz="16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</a:t>
            </a:r>
            <a:r>
              <a:rPr sz="16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Роспотребнадзор, </a:t>
            </a:r>
            <a:r>
              <a:rPr sz="16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sz="16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России,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760" marR="104139" algn="ctr">
              <a:lnSpc>
                <a:spcPts val="1900"/>
              </a:lnSpc>
            </a:pPr>
            <a:r>
              <a:rPr sz="16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6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финансовому уполномоченному)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30" dirty="0">
                <a:latin typeface="Arial Black" panose="020B0604020202020204" pitchFamily="34" charset="0"/>
                <a:cs typeface="Arial Black" panose="020B0604020202020204" pitchFamily="34" charset="0"/>
              </a:rPr>
              <a:t>КУДА</a:t>
            </a:r>
            <a:r>
              <a:rPr spc="-7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ОБРАЩАЮТСЯ</a:t>
            </a:r>
            <a:r>
              <a:rPr spc="-32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12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ПОСТРАДАВШИЕ</a:t>
            </a:r>
          </a:p>
        </p:txBody>
      </p:sp>
      <p:sp>
        <p:nvSpPr>
          <p:cNvPr id="16" name="object 16"/>
          <p:cNvSpPr/>
          <p:nvPr/>
        </p:nvSpPr>
        <p:spPr>
          <a:xfrm>
            <a:off x="3711994" y="2755783"/>
            <a:ext cx="567690" cy="1223645"/>
          </a:xfrm>
          <a:custGeom>
            <a:avLst/>
            <a:gdLst/>
            <a:ahLst/>
            <a:cxnLst/>
            <a:rect l="l" t="t" r="r" b="b"/>
            <a:pathLst>
              <a:path w="567689" h="1223645">
                <a:moveTo>
                  <a:pt x="567233" y="1223429"/>
                </a:moveTo>
                <a:lnTo>
                  <a:pt x="521037" y="1207839"/>
                </a:lnTo>
                <a:lnTo>
                  <a:pt x="476413" y="1189734"/>
                </a:lnTo>
                <a:lnTo>
                  <a:pt x="433418" y="1169218"/>
                </a:lnTo>
                <a:lnTo>
                  <a:pt x="392107" y="1146396"/>
                </a:lnTo>
                <a:lnTo>
                  <a:pt x="352536" y="1121372"/>
                </a:lnTo>
                <a:lnTo>
                  <a:pt x="314760" y="1094250"/>
                </a:lnTo>
                <a:lnTo>
                  <a:pt x="278836" y="1065135"/>
                </a:lnTo>
                <a:lnTo>
                  <a:pt x="244819" y="1034132"/>
                </a:lnTo>
                <a:lnTo>
                  <a:pt x="212765" y="1001344"/>
                </a:lnTo>
                <a:lnTo>
                  <a:pt x="182729" y="966877"/>
                </a:lnTo>
                <a:lnTo>
                  <a:pt x="154767" y="930834"/>
                </a:lnTo>
                <a:lnTo>
                  <a:pt x="128935" y="893320"/>
                </a:lnTo>
                <a:lnTo>
                  <a:pt x="105288" y="854440"/>
                </a:lnTo>
                <a:lnTo>
                  <a:pt x="83882" y="814297"/>
                </a:lnTo>
                <a:lnTo>
                  <a:pt x="64773" y="772997"/>
                </a:lnTo>
                <a:lnTo>
                  <a:pt x="48017" y="730644"/>
                </a:lnTo>
                <a:lnTo>
                  <a:pt x="33669" y="687341"/>
                </a:lnTo>
                <a:lnTo>
                  <a:pt x="21784" y="643195"/>
                </a:lnTo>
                <a:lnTo>
                  <a:pt x="12420" y="598308"/>
                </a:lnTo>
                <a:lnTo>
                  <a:pt x="5630" y="552786"/>
                </a:lnTo>
                <a:lnTo>
                  <a:pt x="1472" y="506733"/>
                </a:lnTo>
                <a:lnTo>
                  <a:pt x="0" y="460253"/>
                </a:lnTo>
                <a:lnTo>
                  <a:pt x="1270" y="413450"/>
                </a:lnTo>
                <a:lnTo>
                  <a:pt x="5338" y="366430"/>
                </a:lnTo>
                <a:lnTo>
                  <a:pt x="12260" y="319297"/>
                </a:lnTo>
                <a:lnTo>
                  <a:pt x="22091" y="272154"/>
                </a:lnTo>
                <a:lnTo>
                  <a:pt x="34888" y="225107"/>
                </a:lnTo>
                <a:lnTo>
                  <a:pt x="51293" y="176186"/>
                </a:lnTo>
                <a:lnTo>
                  <a:pt x="69958" y="130213"/>
                </a:lnTo>
                <a:lnTo>
                  <a:pt x="91365" y="86189"/>
                </a:lnTo>
                <a:lnTo>
                  <a:pt x="116001" y="43117"/>
                </a:lnTo>
                <a:lnTo>
                  <a:pt x="144349" y="0"/>
                </a:lnTo>
              </a:path>
            </a:pathLst>
          </a:custGeom>
          <a:ln w="127000">
            <a:solidFill>
              <a:srgbClr val="0D88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888416" y="2411433"/>
            <a:ext cx="1600835" cy="1600835"/>
            <a:chOff x="888416" y="2411433"/>
            <a:chExt cx="1600835" cy="1600835"/>
          </a:xfrm>
        </p:grpSpPr>
        <p:sp>
          <p:nvSpPr>
            <p:cNvPr id="18" name="object 18"/>
            <p:cNvSpPr/>
            <p:nvPr/>
          </p:nvSpPr>
          <p:spPr>
            <a:xfrm>
              <a:off x="888416" y="2411433"/>
              <a:ext cx="1600835" cy="1600835"/>
            </a:xfrm>
            <a:custGeom>
              <a:avLst/>
              <a:gdLst/>
              <a:ahLst/>
              <a:cxnLst/>
              <a:rect l="l" t="t" r="r" b="b"/>
              <a:pathLst>
                <a:path w="1600835" h="1600835">
                  <a:moveTo>
                    <a:pt x="587148" y="28760"/>
                  </a:moveTo>
                  <a:lnTo>
                    <a:pt x="540033" y="43203"/>
                  </a:lnTo>
                  <a:lnTo>
                    <a:pt x="494480" y="60040"/>
                  </a:lnTo>
                  <a:lnTo>
                    <a:pt x="450546" y="79210"/>
                  </a:lnTo>
                  <a:lnTo>
                    <a:pt x="408288" y="100653"/>
                  </a:lnTo>
                  <a:lnTo>
                    <a:pt x="367760" y="124306"/>
                  </a:lnTo>
                  <a:lnTo>
                    <a:pt x="329020" y="150110"/>
                  </a:lnTo>
                  <a:lnTo>
                    <a:pt x="292125" y="178001"/>
                  </a:lnTo>
                  <a:lnTo>
                    <a:pt x="257129" y="207920"/>
                  </a:lnTo>
                  <a:lnTo>
                    <a:pt x="224090" y="239804"/>
                  </a:lnTo>
                  <a:lnTo>
                    <a:pt x="193063" y="273594"/>
                  </a:lnTo>
                  <a:lnTo>
                    <a:pt x="164105" y="309226"/>
                  </a:lnTo>
                  <a:lnTo>
                    <a:pt x="137273" y="346641"/>
                  </a:lnTo>
                  <a:lnTo>
                    <a:pt x="112622" y="385776"/>
                  </a:lnTo>
                  <a:lnTo>
                    <a:pt x="90209" y="426571"/>
                  </a:lnTo>
                  <a:lnTo>
                    <a:pt x="70090" y="468964"/>
                  </a:lnTo>
                  <a:lnTo>
                    <a:pt x="52321" y="512895"/>
                  </a:lnTo>
                  <a:lnTo>
                    <a:pt x="36959" y="558301"/>
                  </a:lnTo>
                  <a:lnTo>
                    <a:pt x="24060" y="605121"/>
                  </a:lnTo>
                  <a:lnTo>
                    <a:pt x="13679" y="653295"/>
                  </a:lnTo>
                  <a:lnTo>
                    <a:pt x="6185" y="701472"/>
                  </a:lnTo>
                  <a:lnTo>
                    <a:pt x="1647" y="749415"/>
                  </a:lnTo>
                  <a:lnTo>
                    <a:pt x="0" y="797026"/>
                  </a:lnTo>
                  <a:lnTo>
                    <a:pt x="1176" y="844207"/>
                  </a:lnTo>
                  <a:lnTo>
                    <a:pt x="5108" y="890861"/>
                  </a:lnTo>
                  <a:lnTo>
                    <a:pt x="11730" y="936891"/>
                  </a:lnTo>
                  <a:lnTo>
                    <a:pt x="20975" y="982198"/>
                  </a:lnTo>
                  <a:lnTo>
                    <a:pt x="32775" y="1026686"/>
                  </a:lnTo>
                  <a:lnTo>
                    <a:pt x="47064" y="1070256"/>
                  </a:lnTo>
                  <a:lnTo>
                    <a:pt x="63775" y="1112811"/>
                  </a:lnTo>
                  <a:lnTo>
                    <a:pt x="82841" y="1154254"/>
                  </a:lnTo>
                  <a:lnTo>
                    <a:pt x="104194" y="1194486"/>
                  </a:lnTo>
                  <a:lnTo>
                    <a:pt x="127769" y="1233410"/>
                  </a:lnTo>
                  <a:lnTo>
                    <a:pt x="153498" y="1270929"/>
                  </a:lnTo>
                  <a:lnTo>
                    <a:pt x="181314" y="1306944"/>
                  </a:lnTo>
                  <a:lnTo>
                    <a:pt x="211150" y="1341359"/>
                  </a:lnTo>
                  <a:lnTo>
                    <a:pt x="242940" y="1374076"/>
                  </a:lnTo>
                  <a:lnTo>
                    <a:pt x="276616" y="1404997"/>
                  </a:lnTo>
                  <a:lnTo>
                    <a:pt x="312111" y="1434024"/>
                  </a:lnTo>
                  <a:lnTo>
                    <a:pt x="349359" y="1461061"/>
                  </a:lnTo>
                  <a:lnTo>
                    <a:pt x="388292" y="1486008"/>
                  </a:lnTo>
                  <a:lnTo>
                    <a:pt x="428845" y="1508769"/>
                  </a:lnTo>
                  <a:lnTo>
                    <a:pt x="470949" y="1529247"/>
                  </a:lnTo>
                  <a:lnTo>
                    <a:pt x="514537" y="1547342"/>
                  </a:lnTo>
                  <a:lnTo>
                    <a:pt x="559544" y="1562959"/>
                  </a:lnTo>
                  <a:lnTo>
                    <a:pt x="605902" y="1575999"/>
                  </a:lnTo>
                  <a:lnTo>
                    <a:pt x="653544" y="1586364"/>
                  </a:lnTo>
                  <a:lnTo>
                    <a:pt x="704985" y="1594321"/>
                  </a:lnTo>
                  <a:lnTo>
                    <a:pt x="756197" y="1598973"/>
                  </a:lnTo>
                  <a:lnTo>
                    <a:pt x="807148" y="1600325"/>
                  </a:lnTo>
                  <a:lnTo>
                    <a:pt x="857804" y="1598381"/>
                  </a:lnTo>
                  <a:lnTo>
                    <a:pt x="908134" y="1593143"/>
                  </a:lnTo>
                  <a:lnTo>
                    <a:pt x="958105" y="1584616"/>
                  </a:lnTo>
                  <a:lnTo>
                    <a:pt x="1007684" y="1572804"/>
                  </a:lnTo>
                  <a:lnTo>
                    <a:pt x="1056838" y="1557709"/>
                  </a:lnTo>
                  <a:lnTo>
                    <a:pt x="1105537" y="1539336"/>
                  </a:lnTo>
                  <a:lnTo>
                    <a:pt x="1151745" y="1518740"/>
                  </a:lnTo>
                  <a:lnTo>
                    <a:pt x="1195943" y="1495981"/>
                  </a:lnTo>
                  <a:lnTo>
                    <a:pt x="1238088" y="1471119"/>
                  </a:lnTo>
                  <a:lnTo>
                    <a:pt x="1278139" y="1444213"/>
                  </a:lnTo>
                  <a:lnTo>
                    <a:pt x="1316055" y="1415322"/>
                  </a:lnTo>
                  <a:lnTo>
                    <a:pt x="1351794" y="1384505"/>
                  </a:lnTo>
                  <a:lnTo>
                    <a:pt x="1385314" y="1351822"/>
                  </a:lnTo>
                  <a:lnTo>
                    <a:pt x="1416574" y="1317332"/>
                  </a:lnTo>
                  <a:lnTo>
                    <a:pt x="1445532" y="1281094"/>
                  </a:lnTo>
                  <a:lnTo>
                    <a:pt x="1472146" y="1243167"/>
                  </a:lnTo>
                  <a:lnTo>
                    <a:pt x="1496376" y="1203611"/>
                  </a:lnTo>
                  <a:lnTo>
                    <a:pt x="1518179" y="1162485"/>
                  </a:lnTo>
                  <a:lnTo>
                    <a:pt x="1537514" y="1119849"/>
                  </a:lnTo>
                  <a:lnTo>
                    <a:pt x="1554339" y="1075760"/>
                  </a:lnTo>
                  <a:lnTo>
                    <a:pt x="1568613" y="1030279"/>
                  </a:lnTo>
                  <a:lnTo>
                    <a:pt x="1580294" y="983465"/>
                  </a:lnTo>
                  <a:lnTo>
                    <a:pt x="1589340" y="935377"/>
                  </a:lnTo>
                  <a:lnTo>
                    <a:pt x="1595711" y="886074"/>
                  </a:lnTo>
                  <a:lnTo>
                    <a:pt x="1599363" y="835617"/>
                  </a:lnTo>
                  <a:lnTo>
                    <a:pt x="1600219" y="784029"/>
                  </a:lnTo>
                  <a:lnTo>
                    <a:pt x="1597963" y="734464"/>
                  </a:lnTo>
                  <a:lnTo>
                    <a:pt x="1592471" y="685821"/>
                  </a:lnTo>
                  <a:lnTo>
                    <a:pt x="1583620" y="637000"/>
                  </a:lnTo>
                  <a:lnTo>
                    <a:pt x="1571284" y="586900"/>
                  </a:lnTo>
                  <a:lnTo>
                    <a:pt x="1556902" y="540312"/>
                  </a:lnTo>
                  <a:lnTo>
                    <a:pt x="1539965" y="495232"/>
                  </a:lnTo>
                  <a:lnTo>
                    <a:pt x="1520575" y="451716"/>
                  </a:lnTo>
                  <a:lnTo>
                    <a:pt x="1498836" y="409825"/>
                  </a:lnTo>
                  <a:lnTo>
                    <a:pt x="1474851" y="369616"/>
                  </a:lnTo>
                  <a:lnTo>
                    <a:pt x="1448721" y="331147"/>
                  </a:lnTo>
                  <a:lnTo>
                    <a:pt x="1420552" y="294477"/>
                  </a:lnTo>
                  <a:lnTo>
                    <a:pt x="1390444" y="259665"/>
                  </a:lnTo>
                  <a:lnTo>
                    <a:pt x="1358502" y="226768"/>
                  </a:lnTo>
                  <a:lnTo>
                    <a:pt x="1324828" y="195845"/>
                  </a:lnTo>
                  <a:lnTo>
                    <a:pt x="1289524" y="166955"/>
                  </a:lnTo>
                  <a:lnTo>
                    <a:pt x="1252695" y="140156"/>
                  </a:lnTo>
                  <a:lnTo>
                    <a:pt x="1214443" y="115505"/>
                  </a:lnTo>
                  <a:lnTo>
                    <a:pt x="1174871" y="93063"/>
                  </a:lnTo>
                  <a:lnTo>
                    <a:pt x="1134082" y="72886"/>
                  </a:lnTo>
                  <a:lnTo>
                    <a:pt x="1092179" y="55034"/>
                  </a:lnTo>
                  <a:lnTo>
                    <a:pt x="1049264" y="39564"/>
                  </a:lnTo>
                  <a:lnTo>
                    <a:pt x="1005441" y="26535"/>
                  </a:lnTo>
                  <a:lnTo>
                    <a:pt x="960813" y="16006"/>
                  </a:lnTo>
                  <a:lnTo>
                    <a:pt x="915482" y="8035"/>
                  </a:lnTo>
                  <a:lnTo>
                    <a:pt x="869552" y="2680"/>
                  </a:lnTo>
                  <a:lnTo>
                    <a:pt x="823126" y="0"/>
                  </a:lnTo>
                  <a:lnTo>
                    <a:pt x="776305" y="52"/>
                  </a:lnTo>
                  <a:lnTo>
                    <a:pt x="729195" y="2896"/>
                  </a:lnTo>
                  <a:lnTo>
                    <a:pt x="681896" y="8590"/>
                  </a:lnTo>
                  <a:lnTo>
                    <a:pt x="634513" y="17192"/>
                  </a:lnTo>
                  <a:lnTo>
                    <a:pt x="587148" y="28760"/>
                  </a:lnTo>
                </a:path>
              </a:pathLst>
            </a:custGeom>
            <a:ln w="1270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892288" y="2437465"/>
              <a:ext cx="650240" cy="1560830"/>
            </a:xfrm>
            <a:custGeom>
              <a:avLst/>
              <a:gdLst/>
              <a:ahLst/>
              <a:cxnLst/>
              <a:rect l="l" t="t" r="r" b="b"/>
              <a:pathLst>
                <a:path w="650240" h="1560829">
                  <a:moveTo>
                    <a:pt x="649672" y="1560334"/>
                  </a:moveTo>
                  <a:lnTo>
                    <a:pt x="602255" y="1550008"/>
                  </a:lnTo>
                  <a:lnTo>
                    <a:pt x="556120" y="1537001"/>
                  </a:lnTo>
                  <a:lnTo>
                    <a:pt x="511332" y="1521410"/>
                  </a:lnTo>
                  <a:lnTo>
                    <a:pt x="467960" y="1503335"/>
                  </a:lnTo>
                  <a:lnTo>
                    <a:pt x="426068" y="1482872"/>
                  </a:lnTo>
                  <a:lnTo>
                    <a:pt x="385724" y="1460119"/>
                  </a:lnTo>
                  <a:lnTo>
                    <a:pt x="346994" y="1435174"/>
                  </a:lnTo>
                  <a:lnTo>
                    <a:pt x="309944" y="1408134"/>
                  </a:lnTo>
                  <a:lnTo>
                    <a:pt x="274642" y="1379097"/>
                  </a:lnTo>
                  <a:lnTo>
                    <a:pt x="241153" y="1348162"/>
                  </a:lnTo>
                  <a:lnTo>
                    <a:pt x="209545" y="1315424"/>
                  </a:lnTo>
                  <a:lnTo>
                    <a:pt x="179883" y="1280984"/>
                  </a:lnTo>
                  <a:lnTo>
                    <a:pt x="152235" y="1244937"/>
                  </a:lnTo>
                  <a:lnTo>
                    <a:pt x="126666" y="1207382"/>
                  </a:lnTo>
                  <a:lnTo>
                    <a:pt x="103244" y="1168416"/>
                  </a:lnTo>
                  <a:lnTo>
                    <a:pt x="82034" y="1128137"/>
                  </a:lnTo>
                  <a:lnTo>
                    <a:pt x="63104" y="1086643"/>
                  </a:lnTo>
                  <a:lnTo>
                    <a:pt x="46519" y="1044032"/>
                  </a:lnTo>
                  <a:lnTo>
                    <a:pt x="32347" y="1000401"/>
                  </a:lnTo>
                  <a:lnTo>
                    <a:pt x="20654" y="955848"/>
                  </a:lnTo>
                  <a:lnTo>
                    <a:pt x="11506" y="910470"/>
                  </a:lnTo>
                  <a:lnTo>
                    <a:pt x="4970" y="864366"/>
                  </a:lnTo>
                  <a:lnTo>
                    <a:pt x="1112" y="817633"/>
                  </a:lnTo>
                  <a:lnTo>
                    <a:pt x="0" y="770368"/>
                  </a:lnTo>
                  <a:lnTo>
                    <a:pt x="1698" y="722670"/>
                  </a:lnTo>
                  <a:lnTo>
                    <a:pt x="6275" y="674636"/>
                  </a:lnTo>
                  <a:lnTo>
                    <a:pt x="13796" y="626363"/>
                  </a:lnTo>
                  <a:lnTo>
                    <a:pt x="24188" y="578089"/>
                  </a:lnTo>
                  <a:lnTo>
                    <a:pt x="37086" y="531167"/>
                  </a:lnTo>
                  <a:lnTo>
                    <a:pt x="52434" y="485660"/>
                  </a:lnTo>
                  <a:lnTo>
                    <a:pt x="70176" y="441628"/>
                  </a:lnTo>
                  <a:lnTo>
                    <a:pt x="90256" y="399133"/>
                  </a:lnTo>
                  <a:lnTo>
                    <a:pt x="112618" y="358237"/>
                  </a:lnTo>
                  <a:lnTo>
                    <a:pt x="137206" y="319001"/>
                  </a:lnTo>
                  <a:lnTo>
                    <a:pt x="163964" y="281486"/>
                  </a:lnTo>
                  <a:lnTo>
                    <a:pt x="192835" y="245754"/>
                  </a:lnTo>
                  <a:lnTo>
                    <a:pt x="223764" y="211866"/>
                  </a:lnTo>
                  <a:lnTo>
                    <a:pt x="256694" y="179884"/>
                  </a:lnTo>
                  <a:lnTo>
                    <a:pt x="291570" y="149869"/>
                  </a:lnTo>
                  <a:lnTo>
                    <a:pt x="328335" y="121882"/>
                  </a:lnTo>
                  <a:lnTo>
                    <a:pt x="366933" y="95985"/>
                  </a:lnTo>
                  <a:lnTo>
                    <a:pt x="407309" y="72240"/>
                  </a:lnTo>
                  <a:lnTo>
                    <a:pt x="449406" y="50707"/>
                  </a:lnTo>
                  <a:lnTo>
                    <a:pt x="493167" y="31448"/>
                  </a:lnTo>
                  <a:lnTo>
                    <a:pt x="538538" y="14525"/>
                  </a:lnTo>
                  <a:lnTo>
                    <a:pt x="585461" y="0"/>
                  </a:lnTo>
                </a:path>
              </a:pathLst>
            </a:custGeom>
            <a:ln w="127000">
              <a:solidFill>
                <a:srgbClr val="0D88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472017" y="2346127"/>
            <a:ext cx="1734185" cy="1730375"/>
            <a:chOff x="6472017" y="2346127"/>
            <a:chExt cx="1734185" cy="1730375"/>
          </a:xfrm>
        </p:grpSpPr>
        <p:sp>
          <p:nvSpPr>
            <p:cNvPr id="21" name="object 21"/>
            <p:cNvSpPr/>
            <p:nvPr/>
          </p:nvSpPr>
          <p:spPr>
            <a:xfrm>
              <a:off x="6538819" y="2409627"/>
              <a:ext cx="1604010" cy="1603375"/>
            </a:xfrm>
            <a:custGeom>
              <a:avLst/>
              <a:gdLst/>
              <a:ahLst/>
              <a:cxnLst/>
              <a:rect l="l" t="t" r="r" b="b"/>
              <a:pathLst>
                <a:path w="1604009" h="1603375">
                  <a:moveTo>
                    <a:pt x="1596212" y="907139"/>
                  </a:moveTo>
                  <a:lnTo>
                    <a:pt x="1601337" y="858028"/>
                  </a:lnTo>
                  <a:lnTo>
                    <a:pt x="1603642" y="809421"/>
                  </a:lnTo>
                  <a:lnTo>
                    <a:pt x="1603161" y="761394"/>
                  </a:lnTo>
                  <a:lnTo>
                    <a:pt x="1599928" y="714023"/>
                  </a:lnTo>
                  <a:lnTo>
                    <a:pt x="1593978" y="667383"/>
                  </a:lnTo>
                  <a:lnTo>
                    <a:pt x="1585345" y="621550"/>
                  </a:lnTo>
                  <a:lnTo>
                    <a:pt x="1574065" y="576600"/>
                  </a:lnTo>
                  <a:lnTo>
                    <a:pt x="1560170" y="532609"/>
                  </a:lnTo>
                  <a:lnTo>
                    <a:pt x="1543697" y="489654"/>
                  </a:lnTo>
                  <a:lnTo>
                    <a:pt x="1524679" y="447808"/>
                  </a:lnTo>
                  <a:lnTo>
                    <a:pt x="1503151" y="407150"/>
                  </a:lnTo>
                  <a:lnTo>
                    <a:pt x="1479147" y="367753"/>
                  </a:lnTo>
                  <a:lnTo>
                    <a:pt x="1452702" y="329695"/>
                  </a:lnTo>
                  <a:lnTo>
                    <a:pt x="1423851" y="293051"/>
                  </a:lnTo>
                  <a:lnTo>
                    <a:pt x="1392627" y="257897"/>
                  </a:lnTo>
                  <a:lnTo>
                    <a:pt x="1359066" y="224309"/>
                  </a:lnTo>
                  <a:lnTo>
                    <a:pt x="1323201" y="192362"/>
                  </a:lnTo>
                  <a:lnTo>
                    <a:pt x="1285068" y="162133"/>
                  </a:lnTo>
                  <a:lnTo>
                    <a:pt x="1244701" y="133696"/>
                  </a:lnTo>
                  <a:lnTo>
                    <a:pt x="1203200" y="107922"/>
                  </a:lnTo>
                  <a:lnTo>
                    <a:pt x="1160757" y="84967"/>
                  </a:lnTo>
                  <a:lnTo>
                    <a:pt x="1117489" y="64807"/>
                  </a:lnTo>
                  <a:lnTo>
                    <a:pt x="1073511" y="47420"/>
                  </a:lnTo>
                  <a:lnTo>
                    <a:pt x="1028940" y="32782"/>
                  </a:lnTo>
                  <a:lnTo>
                    <a:pt x="983893" y="20869"/>
                  </a:lnTo>
                  <a:lnTo>
                    <a:pt x="938485" y="11658"/>
                  </a:lnTo>
                  <a:lnTo>
                    <a:pt x="892832" y="5125"/>
                  </a:lnTo>
                  <a:lnTo>
                    <a:pt x="847051" y="1247"/>
                  </a:lnTo>
                  <a:lnTo>
                    <a:pt x="801258" y="0"/>
                  </a:lnTo>
                  <a:lnTo>
                    <a:pt x="755570" y="1360"/>
                  </a:lnTo>
                  <a:lnTo>
                    <a:pt x="710101" y="5304"/>
                  </a:lnTo>
                  <a:lnTo>
                    <a:pt x="664970" y="11810"/>
                  </a:lnTo>
                  <a:lnTo>
                    <a:pt x="620292" y="20852"/>
                  </a:lnTo>
                  <a:lnTo>
                    <a:pt x="576183" y="32407"/>
                  </a:lnTo>
                  <a:lnTo>
                    <a:pt x="532759" y="46453"/>
                  </a:lnTo>
                  <a:lnTo>
                    <a:pt x="490137" y="62965"/>
                  </a:lnTo>
                  <a:lnTo>
                    <a:pt x="448433" y="81920"/>
                  </a:lnTo>
                  <a:lnTo>
                    <a:pt x="407763" y="103294"/>
                  </a:lnTo>
                  <a:lnTo>
                    <a:pt x="368243" y="127064"/>
                  </a:lnTo>
                  <a:lnTo>
                    <a:pt x="329990" y="153207"/>
                  </a:lnTo>
                  <a:lnTo>
                    <a:pt x="293120" y="181698"/>
                  </a:lnTo>
                  <a:lnTo>
                    <a:pt x="257748" y="212515"/>
                  </a:lnTo>
                  <a:lnTo>
                    <a:pt x="223992" y="245633"/>
                  </a:lnTo>
                  <a:lnTo>
                    <a:pt x="191968" y="281029"/>
                  </a:lnTo>
                  <a:lnTo>
                    <a:pt x="161791" y="318680"/>
                  </a:lnTo>
                  <a:lnTo>
                    <a:pt x="133578" y="358563"/>
                  </a:lnTo>
                  <a:lnTo>
                    <a:pt x="106102" y="402895"/>
                  </a:lnTo>
                  <a:lnTo>
                    <a:pt x="81762" y="448309"/>
                  </a:lnTo>
                  <a:lnTo>
                    <a:pt x="60567" y="494773"/>
                  </a:lnTo>
                  <a:lnTo>
                    <a:pt x="42528" y="542257"/>
                  </a:lnTo>
                  <a:lnTo>
                    <a:pt x="27653" y="590728"/>
                  </a:lnTo>
                  <a:lnTo>
                    <a:pt x="15954" y="640156"/>
                  </a:lnTo>
                  <a:lnTo>
                    <a:pt x="7438" y="690510"/>
                  </a:lnTo>
                  <a:lnTo>
                    <a:pt x="2117" y="741757"/>
                  </a:lnTo>
                  <a:lnTo>
                    <a:pt x="0" y="793868"/>
                  </a:lnTo>
                  <a:lnTo>
                    <a:pt x="904" y="844551"/>
                  </a:lnTo>
                  <a:lnTo>
                    <a:pt x="4591" y="894226"/>
                  </a:lnTo>
                  <a:lnTo>
                    <a:pt x="11021" y="942831"/>
                  </a:lnTo>
                  <a:lnTo>
                    <a:pt x="20156" y="990306"/>
                  </a:lnTo>
                  <a:lnTo>
                    <a:pt x="31959" y="1036588"/>
                  </a:lnTo>
                  <a:lnTo>
                    <a:pt x="46390" y="1081617"/>
                  </a:lnTo>
                  <a:lnTo>
                    <a:pt x="63411" y="1125329"/>
                  </a:lnTo>
                  <a:lnTo>
                    <a:pt x="82984" y="1167664"/>
                  </a:lnTo>
                  <a:lnTo>
                    <a:pt x="105071" y="1208561"/>
                  </a:lnTo>
                  <a:lnTo>
                    <a:pt x="129632" y="1247957"/>
                  </a:lnTo>
                  <a:lnTo>
                    <a:pt x="156630" y="1285792"/>
                  </a:lnTo>
                  <a:lnTo>
                    <a:pt x="186026" y="1322003"/>
                  </a:lnTo>
                  <a:lnTo>
                    <a:pt x="217782" y="1356529"/>
                  </a:lnTo>
                  <a:lnTo>
                    <a:pt x="251860" y="1389309"/>
                  </a:lnTo>
                  <a:lnTo>
                    <a:pt x="288220" y="1420280"/>
                  </a:lnTo>
                  <a:lnTo>
                    <a:pt x="326826" y="1449382"/>
                  </a:lnTo>
                  <a:lnTo>
                    <a:pt x="367638" y="1476553"/>
                  </a:lnTo>
                  <a:lnTo>
                    <a:pt x="410617" y="1501731"/>
                  </a:lnTo>
                  <a:lnTo>
                    <a:pt x="455726" y="1524854"/>
                  </a:lnTo>
                  <a:lnTo>
                    <a:pt x="502977" y="1545839"/>
                  </a:lnTo>
                  <a:lnTo>
                    <a:pt x="549578" y="1563163"/>
                  </a:lnTo>
                  <a:lnTo>
                    <a:pt x="596594" y="1577142"/>
                  </a:lnTo>
                  <a:lnTo>
                    <a:pt x="645088" y="1588092"/>
                  </a:lnTo>
                  <a:lnTo>
                    <a:pt x="696125" y="1596330"/>
                  </a:lnTo>
                  <a:lnTo>
                    <a:pt x="744724" y="1601304"/>
                  </a:lnTo>
                  <a:lnTo>
                    <a:pt x="792933" y="1603331"/>
                  </a:lnTo>
                  <a:lnTo>
                    <a:pt x="840659" y="1602483"/>
                  </a:lnTo>
                  <a:lnTo>
                    <a:pt x="887807" y="1598832"/>
                  </a:lnTo>
                  <a:lnTo>
                    <a:pt x="934284" y="1592451"/>
                  </a:lnTo>
                  <a:lnTo>
                    <a:pt x="979994" y="1583411"/>
                  </a:lnTo>
                  <a:lnTo>
                    <a:pt x="1024844" y="1571785"/>
                  </a:lnTo>
                  <a:lnTo>
                    <a:pt x="1068740" y="1557644"/>
                  </a:lnTo>
                  <a:lnTo>
                    <a:pt x="1111587" y="1541061"/>
                  </a:lnTo>
                  <a:lnTo>
                    <a:pt x="1153292" y="1522108"/>
                  </a:lnTo>
                  <a:lnTo>
                    <a:pt x="1193760" y="1500857"/>
                  </a:lnTo>
                  <a:lnTo>
                    <a:pt x="1232896" y="1477380"/>
                  </a:lnTo>
                  <a:lnTo>
                    <a:pt x="1270608" y="1451749"/>
                  </a:lnTo>
                  <a:lnTo>
                    <a:pt x="1306801" y="1424036"/>
                  </a:lnTo>
                  <a:lnTo>
                    <a:pt x="1341380" y="1394314"/>
                  </a:lnTo>
                  <a:lnTo>
                    <a:pt x="1374251" y="1362654"/>
                  </a:lnTo>
                  <a:lnTo>
                    <a:pt x="1405321" y="1329129"/>
                  </a:lnTo>
                  <a:lnTo>
                    <a:pt x="1434495" y="1293810"/>
                  </a:lnTo>
                  <a:lnTo>
                    <a:pt x="1461679" y="1256770"/>
                  </a:lnTo>
                  <a:lnTo>
                    <a:pt x="1486779" y="1218082"/>
                  </a:lnTo>
                  <a:lnTo>
                    <a:pt x="1509700" y="1177815"/>
                  </a:lnTo>
                  <a:lnTo>
                    <a:pt x="1530349" y="1136045"/>
                  </a:lnTo>
                  <a:lnTo>
                    <a:pt x="1548632" y="1092841"/>
                  </a:lnTo>
                  <a:lnTo>
                    <a:pt x="1564453" y="1048276"/>
                  </a:lnTo>
                  <a:lnTo>
                    <a:pt x="1577720" y="1002423"/>
                  </a:lnTo>
                  <a:lnTo>
                    <a:pt x="1588337" y="955353"/>
                  </a:lnTo>
                  <a:lnTo>
                    <a:pt x="1596212" y="907139"/>
                  </a:lnTo>
                </a:path>
              </a:pathLst>
            </a:custGeom>
            <a:ln w="1270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535517" y="3202961"/>
              <a:ext cx="455295" cy="729615"/>
            </a:xfrm>
            <a:custGeom>
              <a:avLst/>
              <a:gdLst/>
              <a:ahLst/>
              <a:cxnLst/>
              <a:rect l="l" t="t" r="r" b="b"/>
              <a:pathLst>
                <a:path w="455295" h="729614">
                  <a:moveTo>
                    <a:pt x="454825" y="729526"/>
                  </a:moveTo>
                  <a:lnTo>
                    <a:pt x="409806" y="706448"/>
                  </a:lnTo>
                  <a:lnTo>
                    <a:pt x="366912" y="681321"/>
                  </a:lnTo>
                  <a:lnTo>
                    <a:pt x="326182" y="654204"/>
                  </a:lnTo>
                  <a:lnTo>
                    <a:pt x="287653" y="625160"/>
                  </a:lnTo>
                  <a:lnTo>
                    <a:pt x="251365" y="594251"/>
                  </a:lnTo>
                  <a:lnTo>
                    <a:pt x="217355" y="561537"/>
                  </a:lnTo>
                  <a:lnTo>
                    <a:pt x="185662" y="527080"/>
                  </a:lnTo>
                  <a:lnTo>
                    <a:pt x="156324" y="490941"/>
                  </a:lnTo>
                  <a:lnTo>
                    <a:pt x="129380" y="453182"/>
                  </a:lnTo>
                  <a:lnTo>
                    <a:pt x="104867" y="413864"/>
                  </a:lnTo>
                  <a:lnTo>
                    <a:pt x="82825" y="373049"/>
                  </a:lnTo>
                  <a:lnTo>
                    <a:pt x="63290" y="330798"/>
                  </a:lnTo>
                  <a:lnTo>
                    <a:pt x="46302" y="287173"/>
                  </a:lnTo>
                  <a:lnTo>
                    <a:pt x="31899" y="242235"/>
                  </a:lnTo>
                  <a:lnTo>
                    <a:pt x="20120" y="196045"/>
                  </a:lnTo>
                  <a:lnTo>
                    <a:pt x="11002" y="148665"/>
                  </a:lnTo>
                  <a:lnTo>
                    <a:pt x="4583" y="100157"/>
                  </a:lnTo>
                  <a:lnTo>
                    <a:pt x="903" y="50581"/>
                  </a:lnTo>
                  <a:lnTo>
                    <a:pt x="0" y="0"/>
                  </a:lnTo>
                </a:path>
              </a:pathLst>
            </a:custGeom>
            <a:ln w="127000">
              <a:solidFill>
                <a:srgbClr val="0D88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302243" y="2344330"/>
            <a:ext cx="1730375" cy="1737360"/>
            <a:chOff x="9302243" y="2344330"/>
            <a:chExt cx="1730375" cy="1737360"/>
          </a:xfrm>
        </p:grpSpPr>
        <p:sp>
          <p:nvSpPr>
            <p:cNvPr id="24" name="object 24"/>
            <p:cNvSpPr/>
            <p:nvPr/>
          </p:nvSpPr>
          <p:spPr>
            <a:xfrm>
              <a:off x="9365743" y="2407830"/>
              <a:ext cx="1603375" cy="1610360"/>
            </a:xfrm>
            <a:custGeom>
              <a:avLst/>
              <a:gdLst/>
              <a:ahLst/>
              <a:cxnLst/>
              <a:rect l="l" t="t" r="r" b="b"/>
              <a:pathLst>
                <a:path w="1603375" h="1610360">
                  <a:moveTo>
                    <a:pt x="1374999" y="243439"/>
                  </a:moveTo>
                  <a:lnTo>
                    <a:pt x="1339519" y="209098"/>
                  </a:lnTo>
                  <a:lnTo>
                    <a:pt x="1302694" y="177288"/>
                  </a:lnTo>
                  <a:lnTo>
                    <a:pt x="1264606" y="148027"/>
                  </a:lnTo>
                  <a:lnTo>
                    <a:pt x="1225336" y="121336"/>
                  </a:lnTo>
                  <a:lnTo>
                    <a:pt x="1184965" y="97234"/>
                  </a:lnTo>
                  <a:lnTo>
                    <a:pt x="1143573" y="75742"/>
                  </a:lnTo>
                  <a:lnTo>
                    <a:pt x="1101242" y="56878"/>
                  </a:lnTo>
                  <a:lnTo>
                    <a:pt x="1058052" y="40662"/>
                  </a:lnTo>
                  <a:lnTo>
                    <a:pt x="1014085" y="27115"/>
                  </a:lnTo>
                  <a:lnTo>
                    <a:pt x="969422" y="16255"/>
                  </a:lnTo>
                  <a:lnTo>
                    <a:pt x="924143" y="8103"/>
                  </a:lnTo>
                  <a:lnTo>
                    <a:pt x="878330" y="2678"/>
                  </a:lnTo>
                  <a:lnTo>
                    <a:pt x="832063" y="0"/>
                  </a:lnTo>
                  <a:lnTo>
                    <a:pt x="785424" y="88"/>
                  </a:lnTo>
                  <a:lnTo>
                    <a:pt x="738493" y="2962"/>
                  </a:lnTo>
                  <a:lnTo>
                    <a:pt x="691352" y="8642"/>
                  </a:lnTo>
                  <a:lnTo>
                    <a:pt x="644081" y="17148"/>
                  </a:lnTo>
                  <a:lnTo>
                    <a:pt x="596761" y="28499"/>
                  </a:lnTo>
                  <a:lnTo>
                    <a:pt x="549474" y="42716"/>
                  </a:lnTo>
                  <a:lnTo>
                    <a:pt x="503581" y="59464"/>
                  </a:lnTo>
                  <a:lnTo>
                    <a:pt x="459326" y="78694"/>
                  </a:lnTo>
                  <a:lnTo>
                    <a:pt x="416761" y="100298"/>
                  </a:lnTo>
                  <a:lnTo>
                    <a:pt x="375940" y="124172"/>
                  </a:lnTo>
                  <a:lnTo>
                    <a:pt x="336915" y="150209"/>
                  </a:lnTo>
                  <a:lnTo>
                    <a:pt x="299741" y="178302"/>
                  </a:lnTo>
                  <a:lnTo>
                    <a:pt x="264471" y="208347"/>
                  </a:lnTo>
                  <a:lnTo>
                    <a:pt x="231157" y="240237"/>
                  </a:lnTo>
                  <a:lnTo>
                    <a:pt x="199852" y="273866"/>
                  </a:lnTo>
                  <a:lnTo>
                    <a:pt x="170611" y="309129"/>
                  </a:lnTo>
                  <a:lnTo>
                    <a:pt x="143486" y="345918"/>
                  </a:lnTo>
                  <a:lnTo>
                    <a:pt x="118530" y="384129"/>
                  </a:lnTo>
                  <a:lnTo>
                    <a:pt x="95797" y="423655"/>
                  </a:lnTo>
                  <a:lnTo>
                    <a:pt x="75340" y="464391"/>
                  </a:lnTo>
                  <a:lnTo>
                    <a:pt x="57212" y="506229"/>
                  </a:lnTo>
                  <a:lnTo>
                    <a:pt x="41466" y="549065"/>
                  </a:lnTo>
                  <a:lnTo>
                    <a:pt x="28156" y="592793"/>
                  </a:lnTo>
                  <a:lnTo>
                    <a:pt x="17335" y="637306"/>
                  </a:lnTo>
                  <a:lnTo>
                    <a:pt x="9055" y="682498"/>
                  </a:lnTo>
                  <a:lnTo>
                    <a:pt x="3370" y="728264"/>
                  </a:lnTo>
                  <a:lnTo>
                    <a:pt x="334" y="774498"/>
                  </a:lnTo>
                  <a:lnTo>
                    <a:pt x="0" y="821093"/>
                  </a:lnTo>
                  <a:lnTo>
                    <a:pt x="2420" y="867943"/>
                  </a:lnTo>
                  <a:lnTo>
                    <a:pt x="7648" y="914943"/>
                  </a:lnTo>
                  <a:lnTo>
                    <a:pt x="15737" y="961987"/>
                  </a:lnTo>
                  <a:lnTo>
                    <a:pt x="26741" y="1008969"/>
                  </a:lnTo>
                  <a:lnTo>
                    <a:pt x="40712" y="1055782"/>
                  </a:lnTo>
                  <a:lnTo>
                    <a:pt x="58638" y="1104759"/>
                  </a:lnTo>
                  <a:lnTo>
                    <a:pt x="79351" y="1151937"/>
                  </a:lnTo>
                  <a:lnTo>
                    <a:pt x="102832" y="1197288"/>
                  </a:lnTo>
                  <a:lnTo>
                    <a:pt x="129062" y="1240785"/>
                  </a:lnTo>
                  <a:lnTo>
                    <a:pt x="158023" y="1282401"/>
                  </a:lnTo>
                  <a:lnTo>
                    <a:pt x="189695" y="1322111"/>
                  </a:lnTo>
                  <a:lnTo>
                    <a:pt x="224060" y="1359887"/>
                  </a:lnTo>
                  <a:lnTo>
                    <a:pt x="261100" y="1395702"/>
                  </a:lnTo>
                  <a:lnTo>
                    <a:pt x="300795" y="1429530"/>
                  </a:lnTo>
                  <a:lnTo>
                    <a:pt x="341234" y="1460095"/>
                  </a:lnTo>
                  <a:lnTo>
                    <a:pt x="382597" y="1487850"/>
                  </a:lnTo>
                  <a:lnTo>
                    <a:pt x="424811" y="1512785"/>
                  </a:lnTo>
                  <a:lnTo>
                    <a:pt x="467805" y="1534895"/>
                  </a:lnTo>
                  <a:lnTo>
                    <a:pt x="511506" y="1554170"/>
                  </a:lnTo>
                  <a:lnTo>
                    <a:pt x="555842" y="1570603"/>
                  </a:lnTo>
                  <a:lnTo>
                    <a:pt x="600742" y="1584186"/>
                  </a:lnTo>
                  <a:lnTo>
                    <a:pt x="646133" y="1594912"/>
                  </a:lnTo>
                  <a:lnTo>
                    <a:pt x="691942" y="1602772"/>
                  </a:lnTo>
                  <a:lnTo>
                    <a:pt x="738099" y="1607759"/>
                  </a:lnTo>
                  <a:lnTo>
                    <a:pt x="784531" y="1609864"/>
                  </a:lnTo>
                  <a:lnTo>
                    <a:pt x="831165" y="1609081"/>
                  </a:lnTo>
                  <a:lnTo>
                    <a:pt x="877929" y="1605401"/>
                  </a:lnTo>
                  <a:lnTo>
                    <a:pt x="924752" y="1598816"/>
                  </a:lnTo>
                  <a:lnTo>
                    <a:pt x="971562" y="1589319"/>
                  </a:lnTo>
                  <a:lnTo>
                    <a:pt x="1018285" y="1576902"/>
                  </a:lnTo>
                  <a:lnTo>
                    <a:pt x="1064851" y="1561556"/>
                  </a:lnTo>
                  <a:lnTo>
                    <a:pt x="1111186" y="1543275"/>
                  </a:lnTo>
                  <a:lnTo>
                    <a:pt x="1157220" y="1522050"/>
                  </a:lnTo>
                  <a:lnTo>
                    <a:pt x="1202894" y="1497821"/>
                  </a:lnTo>
                  <a:lnTo>
                    <a:pt x="1245286" y="1471844"/>
                  </a:lnTo>
                  <a:lnTo>
                    <a:pt x="1285303" y="1443476"/>
                  </a:lnTo>
                  <a:lnTo>
                    <a:pt x="1323848" y="1412077"/>
                  </a:lnTo>
                  <a:lnTo>
                    <a:pt x="1361829" y="1377003"/>
                  </a:lnTo>
                  <a:lnTo>
                    <a:pt x="1395735" y="1341831"/>
                  </a:lnTo>
                  <a:lnTo>
                    <a:pt x="1427081" y="1305147"/>
                  </a:lnTo>
                  <a:lnTo>
                    <a:pt x="1455867" y="1267070"/>
                  </a:lnTo>
                  <a:lnTo>
                    <a:pt x="1482091" y="1227718"/>
                  </a:lnTo>
                  <a:lnTo>
                    <a:pt x="1505752" y="1187209"/>
                  </a:lnTo>
                  <a:lnTo>
                    <a:pt x="1526848" y="1145662"/>
                  </a:lnTo>
                  <a:lnTo>
                    <a:pt x="1545378" y="1103196"/>
                  </a:lnTo>
                  <a:lnTo>
                    <a:pt x="1561341" y="1059930"/>
                  </a:lnTo>
                  <a:lnTo>
                    <a:pt x="1574735" y="1015981"/>
                  </a:lnTo>
                  <a:lnTo>
                    <a:pt x="1585558" y="971469"/>
                  </a:lnTo>
                  <a:lnTo>
                    <a:pt x="1593811" y="926511"/>
                  </a:lnTo>
                  <a:lnTo>
                    <a:pt x="1599490" y="881228"/>
                  </a:lnTo>
                  <a:lnTo>
                    <a:pt x="1602595" y="835736"/>
                  </a:lnTo>
                  <a:lnTo>
                    <a:pt x="1603125" y="790156"/>
                  </a:lnTo>
                  <a:lnTo>
                    <a:pt x="1601077" y="744604"/>
                  </a:lnTo>
                  <a:lnTo>
                    <a:pt x="1596451" y="699201"/>
                  </a:lnTo>
                  <a:lnTo>
                    <a:pt x="1589245" y="654064"/>
                  </a:lnTo>
                  <a:lnTo>
                    <a:pt x="1579459" y="609312"/>
                  </a:lnTo>
                  <a:lnTo>
                    <a:pt x="1567089" y="565064"/>
                  </a:lnTo>
                  <a:lnTo>
                    <a:pt x="1552136" y="521438"/>
                  </a:lnTo>
                  <a:lnTo>
                    <a:pt x="1534598" y="478553"/>
                  </a:lnTo>
                  <a:lnTo>
                    <a:pt x="1514472" y="436527"/>
                  </a:lnTo>
                  <a:lnTo>
                    <a:pt x="1491759" y="395479"/>
                  </a:lnTo>
                  <a:lnTo>
                    <a:pt x="1466457" y="355528"/>
                  </a:lnTo>
                  <a:lnTo>
                    <a:pt x="1438564" y="316792"/>
                  </a:lnTo>
                  <a:lnTo>
                    <a:pt x="1408078" y="279389"/>
                  </a:lnTo>
                  <a:lnTo>
                    <a:pt x="1374999" y="243439"/>
                  </a:lnTo>
                </a:path>
              </a:pathLst>
            </a:custGeom>
            <a:ln w="1270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9399564" y="3457017"/>
              <a:ext cx="259715" cy="373380"/>
            </a:xfrm>
            <a:custGeom>
              <a:avLst/>
              <a:gdLst/>
              <a:ahLst/>
              <a:cxnLst/>
              <a:rect l="l" t="t" r="r" b="b"/>
              <a:pathLst>
                <a:path w="259715" h="373379">
                  <a:moveTo>
                    <a:pt x="259575" y="372999"/>
                  </a:moveTo>
                  <a:lnTo>
                    <a:pt x="219957" y="339240"/>
                  </a:lnTo>
                  <a:lnTo>
                    <a:pt x="182990" y="303497"/>
                  </a:lnTo>
                  <a:lnTo>
                    <a:pt x="148691" y="265796"/>
                  </a:lnTo>
                  <a:lnTo>
                    <a:pt x="117080" y="226166"/>
                  </a:lnTo>
                  <a:lnTo>
                    <a:pt x="88176" y="184631"/>
                  </a:lnTo>
                  <a:lnTo>
                    <a:pt x="61997" y="141221"/>
                  </a:lnTo>
                  <a:lnTo>
                    <a:pt x="38562" y="95960"/>
                  </a:lnTo>
                  <a:lnTo>
                    <a:pt x="17890" y="48878"/>
                  </a:lnTo>
                  <a:lnTo>
                    <a:pt x="0" y="0"/>
                  </a:lnTo>
                </a:path>
              </a:pathLst>
            </a:custGeom>
            <a:ln w="127000">
              <a:solidFill>
                <a:srgbClr val="0D88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512220" y="4308444"/>
            <a:ext cx="323215" cy="187325"/>
          </a:xfrm>
          <a:custGeom>
            <a:avLst/>
            <a:gdLst/>
            <a:ahLst/>
            <a:cxnLst/>
            <a:rect l="l" t="t" r="r" b="b"/>
            <a:pathLst>
              <a:path w="323214" h="187325">
                <a:moveTo>
                  <a:pt x="297573" y="0"/>
                </a:moveTo>
                <a:lnTo>
                  <a:pt x="287942" y="1876"/>
                </a:lnTo>
                <a:lnTo>
                  <a:pt x="279476" y="7505"/>
                </a:lnTo>
                <a:lnTo>
                  <a:pt x="161582" y="125387"/>
                </a:lnTo>
                <a:lnTo>
                  <a:pt x="43700" y="7505"/>
                </a:lnTo>
                <a:lnTo>
                  <a:pt x="35233" y="1876"/>
                </a:lnTo>
                <a:lnTo>
                  <a:pt x="25601" y="0"/>
                </a:lnTo>
                <a:lnTo>
                  <a:pt x="15966" y="1876"/>
                </a:lnTo>
                <a:lnTo>
                  <a:pt x="7493" y="7505"/>
                </a:lnTo>
                <a:lnTo>
                  <a:pt x="2501" y="12496"/>
                </a:lnTo>
                <a:lnTo>
                  <a:pt x="0" y="19049"/>
                </a:lnTo>
                <a:lnTo>
                  <a:pt x="0" y="25603"/>
                </a:lnTo>
                <a:lnTo>
                  <a:pt x="0" y="32156"/>
                </a:lnTo>
                <a:lnTo>
                  <a:pt x="2501" y="38709"/>
                </a:lnTo>
                <a:lnTo>
                  <a:pt x="143484" y="179692"/>
                </a:lnTo>
                <a:lnTo>
                  <a:pt x="151953" y="185314"/>
                </a:lnTo>
                <a:lnTo>
                  <a:pt x="161588" y="187188"/>
                </a:lnTo>
                <a:lnTo>
                  <a:pt x="171223" y="185314"/>
                </a:lnTo>
                <a:lnTo>
                  <a:pt x="179692" y="179692"/>
                </a:lnTo>
                <a:lnTo>
                  <a:pt x="315671" y="43700"/>
                </a:lnTo>
                <a:lnTo>
                  <a:pt x="321300" y="35234"/>
                </a:lnTo>
                <a:lnTo>
                  <a:pt x="323176" y="25603"/>
                </a:lnTo>
                <a:lnTo>
                  <a:pt x="321300" y="15972"/>
                </a:lnTo>
                <a:lnTo>
                  <a:pt x="315671" y="7505"/>
                </a:lnTo>
                <a:lnTo>
                  <a:pt x="307204" y="1876"/>
                </a:lnTo>
                <a:lnTo>
                  <a:pt x="297573" y="0"/>
                </a:lnTo>
                <a:close/>
              </a:path>
            </a:pathLst>
          </a:custGeom>
          <a:solidFill>
            <a:srgbClr val="058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65876" y="4308444"/>
            <a:ext cx="323215" cy="187325"/>
          </a:xfrm>
          <a:custGeom>
            <a:avLst/>
            <a:gdLst/>
            <a:ahLst/>
            <a:cxnLst/>
            <a:rect l="l" t="t" r="r" b="b"/>
            <a:pathLst>
              <a:path w="323214" h="187325">
                <a:moveTo>
                  <a:pt x="297573" y="0"/>
                </a:moveTo>
                <a:lnTo>
                  <a:pt x="287942" y="1876"/>
                </a:lnTo>
                <a:lnTo>
                  <a:pt x="279476" y="7505"/>
                </a:lnTo>
                <a:lnTo>
                  <a:pt x="161582" y="125387"/>
                </a:lnTo>
                <a:lnTo>
                  <a:pt x="43700" y="7505"/>
                </a:lnTo>
                <a:lnTo>
                  <a:pt x="35233" y="1876"/>
                </a:lnTo>
                <a:lnTo>
                  <a:pt x="25601" y="0"/>
                </a:lnTo>
                <a:lnTo>
                  <a:pt x="15966" y="1876"/>
                </a:lnTo>
                <a:lnTo>
                  <a:pt x="7493" y="7505"/>
                </a:lnTo>
                <a:lnTo>
                  <a:pt x="2501" y="12496"/>
                </a:lnTo>
                <a:lnTo>
                  <a:pt x="0" y="19049"/>
                </a:lnTo>
                <a:lnTo>
                  <a:pt x="0" y="25603"/>
                </a:lnTo>
                <a:lnTo>
                  <a:pt x="0" y="32156"/>
                </a:lnTo>
                <a:lnTo>
                  <a:pt x="2501" y="38709"/>
                </a:lnTo>
                <a:lnTo>
                  <a:pt x="143484" y="179692"/>
                </a:lnTo>
                <a:lnTo>
                  <a:pt x="151953" y="185314"/>
                </a:lnTo>
                <a:lnTo>
                  <a:pt x="161588" y="187188"/>
                </a:lnTo>
                <a:lnTo>
                  <a:pt x="171223" y="185314"/>
                </a:lnTo>
                <a:lnTo>
                  <a:pt x="179692" y="179692"/>
                </a:lnTo>
                <a:lnTo>
                  <a:pt x="315671" y="43700"/>
                </a:lnTo>
                <a:lnTo>
                  <a:pt x="321300" y="35234"/>
                </a:lnTo>
                <a:lnTo>
                  <a:pt x="323176" y="25603"/>
                </a:lnTo>
                <a:lnTo>
                  <a:pt x="321300" y="15972"/>
                </a:lnTo>
                <a:lnTo>
                  <a:pt x="315671" y="7505"/>
                </a:lnTo>
                <a:lnTo>
                  <a:pt x="307204" y="1876"/>
                </a:lnTo>
                <a:lnTo>
                  <a:pt x="297573" y="0"/>
                </a:lnTo>
                <a:close/>
              </a:path>
            </a:pathLst>
          </a:custGeom>
          <a:solidFill>
            <a:srgbClr val="058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74111" y="4308444"/>
            <a:ext cx="323215" cy="187325"/>
          </a:xfrm>
          <a:custGeom>
            <a:avLst/>
            <a:gdLst/>
            <a:ahLst/>
            <a:cxnLst/>
            <a:rect l="l" t="t" r="r" b="b"/>
            <a:pathLst>
              <a:path w="323215" h="187325">
                <a:moveTo>
                  <a:pt x="297572" y="0"/>
                </a:moveTo>
                <a:lnTo>
                  <a:pt x="287937" y="1876"/>
                </a:lnTo>
                <a:lnTo>
                  <a:pt x="279463" y="7505"/>
                </a:lnTo>
                <a:lnTo>
                  <a:pt x="161582" y="125387"/>
                </a:lnTo>
                <a:lnTo>
                  <a:pt x="43700" y="7505"/>
                </a:lnTo>
                <a:lnTo>
                  <a:pt x="35233" y="1876"/>
                </a:lnTo>
                <a:lnTo>
                  <a:pt x="25601" y="0"/>
                </a:lnTo>
                <a:lnTo>
                  <a:pt x="15966" y="1876"/>
                </a:lnTo>
                <a:lnTo>
                  <a:pt x="7493" y="7505"/>
                </a:lnTo>
                <a:lnTo>
                  <a:pt x="2501" y="12496"/>
                </a:lnTo>
                <a:lnTo>
                  <a:pt x="0" y="19049"/>
                </a:lnTo>
                <a:lnTo>
                  <a:pt x="0" y="25603"/>
                </a:lnTo>
                <a:lnTo>
                  <a:pt x="0" y="32156"/>
                </a:lnTo>
                <a:lnTo>
                  <a:pt x="2501" y="38709"/>
                </a:lnTo>
                <a:lnTo>
                  <a:pt x="143484" y="179692"/>
                </a:lnTo>
                <a:lnTo>
                  <a:pt x="151953" y="185314"/>
                </a:lnTo>
                <a:lnTo>
                  <a:pt x="161588" y="187188"/>
                </a:lnTo>
                <a:lnTo>
                  <a:pt x="171223" y="185314"/>
                </a:lnTo>
                <a:lnTo>
                  <a:pt x="179692" y="179692"/>
                </a:lnTo>
                <a:lnTo>
                  <a:pt x="315671" y="43700"/>
                </a:lnTo>
                <a:lnTo>
                  <a:pt x="321293" y="35234"/>
                </a:lnTo>
                <a:lnTo>
                  <a:pt x="323167" y="25603"/>
                </a:lnTo>
                <a:lnTo>
                  <a:pt x="321293" y="15972"/>
                </a:lnTo>
                <a:lnTo>
                  <a:pt x="315671" y="7505"/>
                </a:lnTo>
                <a:lnTo>
                  <a:pt x="307204" y="1876"/>
                </a:lnTo>
                <a:lnTo>
                  <a:pt x="297572" y="0"/>
                </a:lnTo>
                <a:close/>
              </a:path>
            </a:pathLst>
          </a:custGeom>
          <a:solidFill>
            <a:srgbClr val="058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044055" y="4308444"/>
            <a:ext cx="323215" cy="187325"/>
          </a:xfrm>
          <a:custGeom>
            <a:avLst/>
            <a:gdLst/>
            <a:ahLst/>
            <a:cxnLst/>
            <a:rect l="l" t="t" r="r" b="b"/>
            <a:pathLst>
              <a:path w="323215" h="187325">
                <a:moveTo>
                  <a:pt x="297573" y="0"/>
                </a:moveTo>
                <a:lnTo>
                  <a:pt x="287942" y="1876"/>
                </a:lnTo>
                <a:lnTo>
                  <a:pt x="279476" y="7505"/>
                </a:lnTo>
                <a:lnTo>
                  <a:pt x="161582" y="125387"/>
                </a:lnTo>
                <a:lnTo>
                  <a:pt x="43700" y="7505"/>
                </a:lnTo>
                <a:lnTo>
                  <a:pt x="35233" y="1876"/>
                </a:lnTo>
                <a:lnTo>
                  <a:pt x="25601" y="0"/>
                </a:lnTo>
                <a:lnTo>
                  <a:pt x="15966" y="1876"/>
                </a:lnTo>
                <a:lnTo>
                  <a:pt x="7493" y="7505"/>
                </a:lnTo>
                <a:lnTo>
                  <a:pt x="2501" y="12496"/>
                </a:lnTo>
                <a:lnTo>
                  <a:pt x="0" y="19049"/>
                </a:lnTo>
                <a:lnTo>
                  <a:pt x="0" y="25603"/>
                </a:lnTo>
                <a:lnTo>
                  <a:pt x="0" y="32156"/>
                </a:lnTo>
                <a:lnTo>
                  <a:pt x="2501" y="38709"/>
                </a:lnTo>
                <a:lnTo>
                  <a:pt x="143484" y="179692"/>
                </a:lnTo>
                <a:lnTo>
                  <a:pt x="151953" y="185314"/>
                </a:lnTo>
                <a:lnTo>
                  <a:pt x="161588" y="187188"/>
                </a:lnTo>
                <a:lnTo>
                  <a:pt x="171223" y="185314"/>
                </a:lnTo>
                <a:lnTo>
                  <a:pt x="179692" y="179692"/>
                </a:lnTo>
                <a:lnTo>
                  <a:pt x="315671" y="43700"/>
                </a:lnTo>
                <a:lnTo>
                  <a:pt x="321300" y="35234"/>
                </a:lnTo>
                <a:lnTo>
                  <a:pt x="323176" y="25603"/>
                </a:lnTo>
                <a:lnTo>
                  <a:pt x="321300" y="15972"/>
                </a:lnTo>
                <a:lnTo>
                  <a:pt x="315671" y="7505"/>
                </a:lnTo>
                <a:lnTo>
                  <a:pt x="307204" y="1876"/>
                </a:lnTo>
                <a:lnTo>
                  <a:pt x="297573" y="0"/>
                </a:lnTo>
                <a:close/>
              </a:path>
            </a:pathLst>
          </a:custGeom>
          <a:solidFill>
            <a:srgbClr val="058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9D4E1F17-8186-E973-C278-5D7241EFAA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5893"/>
            <a:ext cx="12192000" cy="68521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869619" y="1750225"/>
            <a:ext cx="432434" cy="3418840"/>
            <a:chOff x="1869619" y="1750225"/>
            <a:chExt cx="432434" cy="3418840"/>
          </a:xfrm>
        </p:grpSpPr>
        <p:sp>
          <p:nvSpPr>
            <p:cNvPr id="6" name="object 6"/>
            <p:cNvSpPr/>
            <p:nvPr/>
          </p:nvSpPr>
          <p:spPr>
            <a:xfrm>
              <a:off x="2085820" y="1858493"/>
              <a:ext cx="0" cy="3028950"/>
            </a:xfrm>
            <a:custGeom>
              <a:avLst/>
              <a:gdLst/>
              <a:ahLst/>
              <a:cxnLst/>
              <a:rect l="l" t="t" r="r" b="b"/>
              <a:pathLst>
                <a:path h="3028950">
                  <a:moveTo>
                    <a:pt x="0" y="0"/>
                  </a:moveTo>
                  <a:lnTo>
                    <a:pt x="0" y="3028556"/>
                  </a:lnTo>
                </a:path>
              </a:pathLst>
            </a:custGeom>
            <a:ln w="6350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69619" y="2496718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204" y="0"/>
                  </a:moveTo>
                  <a:lnTo>
                    <a:pt x="166631" y="5709"/>
                  </a:lnTo>
                  <a:lnTo>
                    <a:pt x="121123" y="21972"/>
                  </a:lnTo>
                  <a:lnTo>
                    <a:pt x="80980" y="47493"/>
                  </a:lnTo>
                  <a:lnTo>
                    <a:pt x="47498" y="80972"/>
                  </a:lnTo>
                  <a:lnTo>
                    <a:pt x="21975" y="121113"/>
                  </a:lnTo>
                  <a:lnTo>
                    <a:pt x="5710" y="166619"/>
                  </a:lnTo>
                  <a:lnTo>
                    <a:pt x="0" y="216192"/>
                  </a:lnTo>
                  <a:lnTo>
                    <a:pt x="5710" y="265764"/>
                  </a:lnTo>
                  <a:lnTo>
                    <a:pt x="21975" y="311270"/>
                  </a:lnTo>
                  <a:lnTo>
                    <a:pt x="47498" y="351411"/>
                  </a:lnTo>
                  <a:lnTo>
                    <a:pt x="80980" y="384891"/>
                  </a:lnTo>
                  <a:lnTo>
                    <a:pt x="121123" y="410411"/>
                  </a:lnTo>
                  <a:lnTo>
                    <a:pt x="166631" y="426674"/>
                  </a:lnTo>
                  <a:lnTo>
                    <a:pt x="216204" y="432384"/>
                  </a:lnTo>
                  <a:lnTo>
                    <a:pt x="265773" y="426674"/>
                  </a:lnTo>
                  <a:lnTo>
                    <a:pt x="311277" y="410411"/>
                  </a:lnTo>
                  <a:lnTo>
                    <a:pt x="351419" y="384891"/>
                  </a:lnTo>
                  <a:lnTo>
                    <a:pt x="384899" y="351411"/>
                  </a:lnTo>
                  <a:lnTo>
                    <a:pt x="410421" y="311270"/>
                  </a:lnTo>
                  <a:lnTo>
                    <a:pt x="426686" y="265764"/>
                  </a:lnTo>
                  <a:lnTo>
                    <a:pt x="432396" y="216192"/>
                  </a:lnTo>
                  <a:lnTo>
                    <a:pt x="426686" y="166619"/>
                  </a:lnTo>
                  <a:lnTo>
                    <a:pt x="410421" y="121113"/>
                  </a:lnTo>
                  <a:lnTo>
                    <a:pt x="384899" y="80972"/>
                  </a:lnTo>
                  <a:lnTo>
                    <a:pt x="351419" y="47493"/>
                  </a:lnTo>
                  <a:lnTo>
                    <a:pt x="311277" y="21972"/>
                  </a:lnTo>
                  <a:lnTo>
                    <a:pt x="265773" y="5709"/>
                  </a:lnTo>
                  <a:lnTo>
                    <a:pt x="216204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69619" y="3243211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204" y="0"/>
                  </a:moveTo>
                  <a:lnTo>
                    <a:pt x="166631" y="5709"/>
                  </a:lnTo>
                  <a:lnTo>
                    <a:pt x="121123" y="21972"/>
                  </a:lnTo>
                  <a:lnTo>
                    <a:pt x="80980" y="47493"/>
                  </a:lnTo>
                  <a:lnTo>
                    <a:pt x="47498" y="80972"/>
                  </a:lnTo>
                  <a:lnTo>
                    <a:pt x="21975" y="121113"/>
                  </a:lnTo>
                  <a:lnTo>
                    <a:pt x="5710" y="166619"/>
                  </a:lnTo>
                  <a:lnTo>
                    <a:pt x="0" y="216192"/>
                  </a:lnTo>
                  <a:lnTo>
                    <a:pt x="5710" y="265764"/>
                  </a:lnTo>
                  <a:lnTo>
                    <a:pt x="21975" y="311270"/>
                  </a:lnTo>
                  <a:lnTo>
                    <a:pt x="47498" y="351411"/>
                  </a:lnTo>
                  <a:lnTo>
                    <a:pt x="80980" y="384891"/>
                  </a:lnTo>
                  <a:lnTo>
                    <a:pt x="121123" y="410411"/>
                  </a:lnTo>
                  <a:lnTo>
                    <a:pt x="166631" y="426674"/>
                  </a:lnTo>
                  <a:lnTo>
                    <a:pt x="216204" y="432384"/>
                  </a:lnTo>
                  <a:lnTo>
                    <a:pt x="265773" y="426674"/>
                  </a:lnTo>
                  <a:lnTo>
                    <a:pt x="311277" y="410411"/>
                  </a:lnTo>
                  <a:lnTo>
                    <a:pt x="351419" y="384891"/>
                  </a:lnTo>
                  <a:lnTo>
                    <a:pt x="384899" y="351411"/>
                  </a:lnTo>
                  <a:lnTo>
                    <a:pt x="410421" y="311270"/>
                  </a:lnTo>
                  <a:lnTo>
                    <a:pt x="426686" y="265764"/>
                  </a:lnTo>
                  <a:lnTo>
                    <a:pt x="432396" y="216192"/>
                  </a:lnTo>
                  <a:lnTo>
                    <a:pt x="426686" y="166619"/>
                  </a:lnTo>
                  <a:lnTo>
                    <a:pt x="410421" y="121113"/>
                  </a:lnTo>
                  <a:lnTo>
                    <a:pt x="384899" y="80972"/>
                  </a:lnTo>
                  <a:lnTo>
                    <a:pt x="351419" y="47493"/>
                  </a:lnTo>
                  <a:lnTo>
                    <a:pt x="311277" y="21972"/>
                  </a:lnTo>
                  <a:lnTo>
                    <a:pt x="265773" y="5709"/>
                  </a:lnTo>
                  <a:lnTo>
                    <a:pt x="216204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69619" y="398970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5" h="432435">
                  <a:moveTo>
                    <a:pt x="216204" y="0"/>
                  </a:moveTo>
                  <a:lnTo>
                    <a:pt x="166631" y="5709"/>
                  </a:lnTo>
                  <a:lnTo>
                    <a:pt x="121123" y="21972"/>
                  </a:lnTo>
                  <a:lnTo>
                    <a:pt x="80980" y="47493"/>
                  </a:lnTo>
                  <a:lnTo>
                    <a:pt x="47498" y="80972"/>
                  </a:lnTo>
                  <a:lnTo>
                    <a:pt x="21975" y="121113"/>
                  </a:lnTo>
                  <a:lnTo>
                    <a:pt x="5710" y="166619"/>
                  </a:lnTo>
                  <a:lnTo>
                    <a:pt x="0" y="216192"/>
                  </a:lnTo>
                  <a:lnTo>
                    <a:pt x="5710" y="265764"/>
                  </a:lnTo>
                  <a:lnTo>
                    <a:pt x="21975" y="311270"/>
                  </a:lnTo>
                  <a:lnTo>
                    <a:pt x="47498" y="351411"/>
                  </a:lnTo>
                  <a:lnTo>
                    <a:pt x="80980" y="384891"/>
                  </a:lnTo>
                  <a:lnTo>
                    <a:pt x="121123" y="410411"/>
                  </a:lnTo>
                  <a:lnTo>
                    <a:pt x="166631" y="426674"/>
                  </a:lnTo>
                  <a:lnTo>
                    <a:pt x="216204" y="432384"/>
                  </a:lnTo>
                  <a:lnTo>
                    <a:pt x="265773" y="426674"/>
                  </a:lnTo>
                  <a:lnTo>
                    <a:pt x="311277" y="410411"/>
                  </a:lnTo>
                  <a:lnTo>
                    <a:pt x="351419" y="384891"/>
                  </a:lnTo>
                  <a:lnTo>
                    <a:pt x="384899" y="351411"/>
                  </a:lnTo>
                  <a:lnTo>
                    <a:pt x="410421" y="311270"/>
                  </a:lnTo>
                  <a:lnTo>
                    <a:pt x="426686" y="265764"/>
                  </a:lnTo>
                  <a:lnTo>
                    <a:pt x="432396" y="216192"/>
                  </a:lnTo>
                  <a:lnTo>
                    <a:pt x="426686" y="166619"/>
                  </a:lnTo>
                  <a:lnTo>
                    <a:pt x="410421" y="121113"/>
                  </a:lnTo>
                  <a:lnTo>
                    <a:pt x="384899" y="80972"/>
                  </a:lnTo>
                  <a:lnTo>
                    <a:pt x="351419" y="47493"/>
                  </a:lnTo>
                  <a:lnTo>
                    <a:pt x="311277" y="21972"/>
                  </a:lnTo>
                  <a:lnTo>
                    <a:pt x="265773" y="5709"/>
                  </a:lnTo>
                  <a:lnTo>
                    <a:pt x="216204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69617" y="1750224"/>
              <a:ext cx="432434" cy="3418840"/>
            </a:xfrm>
            <a:custGeom>
              <a:avLst/>
              <a:gdLst/>
              <a:ahLst/>
              <a:cxnLst/>
              <a:rect l="l" t="t" r="r" b="b"/>
              <a:pathLst>
                <a:path w="432435" h="3418840">
                  <a:moveTo>
                    <a:pt x="432396" y="3202178"/>
                  </a:moveTo>
                  <a:lnTo>
                    <a:pt x="426681" y="3152597"/>
                  </a:lnTo>
                  <a:lnTo>
                    <a:pt x="410413" y="3107093"/>
                  </a:lnTo>
                  <a:lnTo>
                    <a:pt x="384898" y="3066948"/>
                  </a:lnTo>
                  <a:lnTo>
                    <a:pt x="351409" y="3033471"/>
                  </a:lnTo>
                  <a:lnTo>
                    <a:pt x="311277" y="3007957"/>
                  </a:lnTo>
                  <a:lnTo>
                    <a:pt x="265772" y="2991688"/>
                  </a:lnTo>
                  <a:lnTo>
                    <a:pt x="216204" y="2985986"/>
                  </a:lnTo>
                  <a:lnTo>
                    <a:pt x="166624" y="2991688"/>
                  </a:lnTo>
                  <a:lnTo>
                    <a:pt x="121119" y="3007957"/>
                  </a:lnTo>
                  <a:lnTo>
                    <a:pt x="80975" y="3033471"/>
                  </a:lnTo>
                  <a:lnTo>
                    <a:pt x="47498" y="3066948"/>
                  </a:lnTo>
                  <a:lnTo>
                    <a:pt x="21971" y="3107093"/>
                  </a:lnTo>
                  <a:lnTo>
                    <a:pt x="5702" y="3152597"/>
                  </a:lnTo>
                  <a:lnTo>
                    <a:pt x="0" y="3202178"/>
                  </a:lnTo>
                  <a:lnTo>
                    <a:pt x="5702" y="3251746"/>
                  </a:lnTo>
                  <a:lnTo>
                    <a:pt x="21971" y="3297250"/>
                  </a:lnTo>
                  <a:lnTo>
                    <a:pt x="47498" y="3337395"/>
                  </a:lnTo>
                  <a:lnTo>
                    <a:pt x="80975" y="3370872"/>
                  </a:lnTo>
                  <a:lnTo>
                    <a:pt x="121119" y="3396386"/>
                  </a:lnTo>
                  <a:lnTo>
                    <a:pt x="166624" y="3412655"/>
                  </a:lnTo>
                  <a:lnTo>
                    <a:pt x="216204" y="3418370"/>
                  </a:lnTo>
                  <a:lnTo>
                    <a:pt x="265772" y="3412655"/>
                  </a:lnTo>
                  <a:lnTo>
                    <a:pt x="311277" y="3396386"/>
                  </a:lnTo>
                  <a:lnTo>
                    <a:pt x="351409" y="3370872"/>
                  </a:lnTo>
                  <a:lnTo>
                    <a:pt x="384898" y="3337395"/>
                  </a:lnTo>
                  <a:lnTo>
                    <a:pt x="410413" y="3297250"/>
                  </a:lnTo>
                  <a:lnTo>
                    <a:pt x="426681" y="3251746"/>
                  </a:lnTo>
                  <a:lnTo>
                    <a:pt x="432396" y="3202178"/>
                  </a:lnTo>
                  <a:close/>
                </a:path>
                <a:path w="432435" h="3418840">
                  <a:moveTo>
                    <a:pt x="432396" y="216192"/>
                  </a:moveTo>
                  <a:lnTo>
                    <a:pt x="426681" y="166624"/>
                  </a:lnTo>
                  <a:lnTo>
                    <a:pt x="410413" y="121119"/>
                  </a:lnTo>
                  <a:lnTo>
                    <a:pt x="384898" y="80975"/>
                  </a:lnTo>
                  <a:lnTo>
                    <a:pt x="351409" y="47498"/>
                  </a:lnTo>
                  <a:lnTo>
                    <a:pt x="311277" y="21983"/>
                  </a:lnTo>
                  <a:lnTo>
                    <a:pt x="265772" y="5715"/>
                  </a:lnTo>
                  <a:lnTo>
                    <a:pt x="216204" y="0"/>
                  </a:lnTo>
                  <a:lnTo>
                    <a:pt x="166624" y="5715"/>
                  </a:lnTo>
                  <a:lnTo>
                    <a:pt x="121119" y="21983"/>
                  </a:lnTo>
                  <a:lnTo>
                    <a:pt x="80975" y="47498"/>
                  </a:lnTo>
                  <a:lnTo>
                    <a:pt x="47498" y="80975"/>
                  </a:lnTo>
                  <a:lnTo>
                    <a:pt x="21971" y="121119"/>
                  </a:lnTo>
                  <a:lnTo>
                    <a:pt x="5702" y="166624"/>
                  </a:lnTo>
                  <a:lnTo>
                    <a:pt x="0" y="216192"/>
                  </a:lnTo>
                  <a:lnTo>
                    <a:pt x="5702" y="265772"/>
                  </a:lnTo>
                  <a:lnTo>
                    <a:pt x="21971" y="311277"/>
                  </a:lnTo>
                  <a:lnTo>
                    <a:pt x="47498" y="351421"/>
                  </a:lnTo>
                  <a:lnTo>
                    <a:pt x="80975" y="384898"/>
                  </a:lnTo>
                  <a:lnTo>
                    <a:pt x="121119" y="410413"/>
                  </a:lnTo>
                  <a:lnTo>
                    <a:pt x="166624" y="426681"/>
                  </a:lnTo>
                  <a:lnTo>
                    <a:pt x="216204" y="432384"/>
                  </a:lnTo>
                  <a:lnTo>
                    <a:pt x="265772" y="426681"/>
                  </a:lnTo>
                  <a:lnTo>
                    <a:pt x="311277" y="410413"/>
                  </a:lnTo>
                  <a:lnTo>
                    <a:pt x="351409" y="384898"/>
                  </a:lnTo>
                  <a:lnTo>
                    <a:pt x="384898" y="351421"/>
                  </a:lnTo>
                  <a:lnTo>
                    <a:pt x="410413" y="311277"/>
                  </a:lnTo>
                  <a:lnTo>
                    <a:pt x="426681" y="265772"/>
                  </a:lnTo>
                  <a:lnTo>
                    <a:pt x="432396" y="216192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71286" y="1687092"/>
            <a:ext cx="7434894" cy="3608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ts val="2300"/>
              </a:lnSpc>
              <a:spcBef>
                <a:spcPts val="100"/>
              </a:spcBef>
            </a:pP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сообщайте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никому</a:t>
            </a:r>
            <a:endParaRPr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20320">
              <a:lnSpc>
                <a:spcPts val="2060"/>
              </a:lnSpc>
            </a:pP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личную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финансовую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информацию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(данные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карты)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-635">
              <a:lnSpc>
                <a:spcPts val="2000"/>
              </a:lnSpc>
              <a:spcBef>
                <a:spcPts val="1925"/>
              </a:spcBef>
            </a:pP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b="1" spc="-5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читайте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сообщения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письма</a:t>
            </a:r>
            <a:r>
              <a:rPr b="1" spc="-7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600" b="1" spc="-4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неизвестных</a:t>
            </a:r>
            <a:r>
              <a:rPr sz="1600" b="1" spc="-4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адресатов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1" dirty="0" err="1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b="1" spc="-2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перезванивайте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600" b="1" spc="-2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неизвестным</a:t>
            </a:r>
            <a:r>
              <a:rPr sz="1600" b="1" spc="-1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номерам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1115">
              <a:lnSpc>
                <a:spcPts val="2000"/>
              </a:lnSpc>
              <a:spcBef>
                <a:spcPts val="2035"/>
              </a:spcBef>
            </a:pP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2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переходите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2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сомнительным </a:t>
            </a:r>
            <a:r>
              <a:rPr b="1" spc="-10" dirty="0" err="1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ссылкам</a:t>
            </a:r>
            <a:r>
              <a:rPr b="1" spc="-5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b="1" spc="-5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/>
            </a:r>
            <a:br>
              <a:rPr lang="ru-RU" b="1" spc="-5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sz="1600" b="1" dirty="0" err="1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2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скачивайте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неизвестные</a:t>
            </a:r>
            <a:r>
              <a:rPr sz="1600" b="1" spc="-3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файлы</a:t>
            </a:r>
            <a:r>
              <a:rPr sz="1600" b="1" spc="-3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600" b="1" spc="-3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247775">
              <a:lnSpc>
                <a:spcPts val="2000"/>
              </a:lnSpc>
              <a:spcBef>
                <a:spcPts val="1690"/>
              </a:spcBef>
            </a:pPr>
            <a:r>
              <a:rPr b="1" spc="-3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Установите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все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свои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гаджеты</a:t>
            </a:r>
            <a:r>
              <a:rPr b="1" spc="-4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антивирусные </a:t>
            </a:r>
            <a:r>
              <a:rPr b="1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программы</a:t>
            </a:r>
            <a:r>
              <a:rPr b="1" spc="-5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регулярно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обновляйте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их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190"/>
              </a:lnSpc>
              <a:spcBef>
                <a:spcPts val="1860"/>
              </a:spcBef>
            </a:pP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Заведите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2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отдельную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2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банковскую</a:t>
            </a:r>
            <a:r>
              <a:rPr b="1" spc="-45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b="1" spc="-10" dirty="0">
                <a:solidFill>
                  <a:srgbClr val="19191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карту</a:t>
            </a:r>
            <a:endParaRPr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>
              <a:lnSpc>
                <a:spcPts val="2070"/>
              </a:lnSpc>
            </a:pP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600" b="1" spc="-25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покупок</a:t>
            </a:r>
            <a:r>
              <a:rPr sz="1600" b="1" spc="-2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1" spc="-2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919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Интернете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4439285" algn="l"/>
                <a:tab pos="9743440" algn="l"/>
              </a:tabLst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ОБЩИЕ</a:t>
            </a:r>
            <a:r>
              <a:rPr spc="-8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30" dirty="0">
                <a:latin typeface="Arial Black" panose="020B0604020202020204" pitchFamily="34" charset="0"/>
                <a:cs typeface="Arial Black" panose="020B0604020202020204" pitchFamily="34" charset="0"/>
              </a:rPr>
              <a:t>ПРАВИЛА</a:t>
            </a:r>
            <a:r>
              <a:rPr spc="-8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ЗАЩИТЫ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u="none" dirty="0">
                <a:latin typeface="Arial Black" panose="020B0604020202020204" pitchFamily="34" charset="0"/>
                <a:cs typeface="Arial Black" panose="020B0604020202020204" pitchFamily="34" charset="0"/>
              </a:rPr>
              <a:t> ОТ</a:t>
            </a:r>
            <a:r>
              <a:rPr u="none" spc="-12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КИБЕРМОШЕННИКОВ</a:t>
            </a:r>
          </a:p>
        </p:txBody>
      </p:sp>
      <p:sp>
        <p:nvSpPr>
          <p:cNvPr id="14" name="object 14"/>
          <p:cNvSpPr/>
          <p:nvPr/>
        </p:nvSpPr>
        <p:spPr>
          <a:xfrm>
            <a:off x="1877246" y="5694737"/>
            <a:ext cx="9164955" cy="783590"/>
          </a:xfrm>
          <a:custGeom>
            <a:avLst/>
            <a:gdLst/>
            <a:ahLst/>
            <a:cxnLst/>
            <a:rect l="l" t="t" r="r" b="b"/>
            <a:pathLst>
              <a:path w="9164955" h="783589">
                <a:moveTo>
                  <a:pt x="8772817" y="0"/>
                </a:moveTo>
                <a:lnTo>
                  <a:pt x="391515" y="0"/>
                </a:lnTo>
                <a:lnTo>
                  <a:pt x="342404" y="3050"/>
                </a:lnTo>
                <a:lnTo>
                  <a:pt x="295113" y="11957"/>
                </a:lnTo>
                <a:lnTo>
                  <a:pt x="250010" y="26353"/>
                </a:lnTo>
                <a:lnTo>
                  <a:pt x="207461" y="45871"/>
                </a:lnTo>
                <a:lnTo>
                  <a:pt x="167833" y="70145"/>
                </a:lnTo>
                <a:lnTo>
                  <a:pt x="131493" y="98807"/>
                </a:lnTo>
                <a:lnTo>
                  <a:pt x="98808" y="131491"/>
                </a:lnTo>
                <a:lnTo>
                  <a:pt x="70145" y="167830"/>
                </a:lnTo>
                <a:lnTo>
                  <a:pt x="45871" y="207456"/>
                </a:lnTo>
                <a:lnTo>
                  <a:pt x="26353" y="250004"/>
                </a:lnTo>
                <a:lnTo>
                  <a:pt x="11957" y="295105"/>
                </a:lnTo>
                <a:lnTo>
                  <a:pt x="3050" y="342394"/>
                </a:lnTo>
                <a:lnTo>
                  <a:pt x="0" y="391502"/>
                </a:lnTo>
                <a:lnTo>
                  <a:pt x="3050" y="440614"/>
                </a:lnTo>
                <a:lnTo>
                  <a:pt x="11957" y="487904"/>
                </a:lnTo>
                <a:lnTo>
                  <a:pt x="26353" y="533008"/>
                </a:lnTo>
                <a:lnTo>
                  <a:pt x="45871" y="575557"/>
                </a:lnTo>
                <a:lnTo>
                  <a:pt x="70145" y="615185"/>
                </a:lnTo>
                <a:lnTo>
                  <a:pt x="98808" y="651524"/>
                </a:lnTo>
                <a:lnTo>
                  <a:pt x="131493" y="684209"/>
                </a:lnTo>
                <a:lnTo>
                  <a:pt x="167833" y="712872"/>
                </a:lnTo>
                <a:lnTo>
                  <a:pt x="207461" y="737146"/>
                </a:lnTo>
                <a:lnTo>
                  <a:pt x="250010" y="756665"/>
                </a:lnTo>
                <a:lnTo>
                  <a:pt x="295113" y="771061"/>
                </a:lnTo>
                <a:lnTo>
                  <a:pt x="342404" y="779968"/>
                </a:lnTo>
                <a:lnTo>
                  <a:pt x="391515" y="783018"/>
                </a:lnTo>
                <a:lnTo>
                  <a:pt x="8772817" y="783018"/>
                </a:lnTo>
                <a:lnTo>
                  <a:pt x="8821928" y="779968"/>
                </a:lnTo>
                <a:lnTo>
                  <a:pt x="8869219" y="771061"/>
                </a:lnTo>
                <a:lnTo>
                  <a:pt x="8914322" y="756665"/>
                </a:lnTo>
                <a:lnTo>
                  <a:pt x="8956871" y="737146"/>
                </a:lnTo>
                <a:lnTo>
                  <a:pt x="8996499" y="712872"/>
                </a:lnTo>
                <a:lnTo>
                  <a:pt x="9032839" y="684209"/>
                </a:lnTo>
                <a:lnTo>
                  <a:pt x="9065523" y="651524"/>
                </a:lnTo>
                <a:lnTo>
                  <a:pt x="9094186" y="615185"/>
                </a:lnTo>
                <a:lnTo>
                  <a:pt x="9118460" y="575557"/>
                </a:lnTo>
                <a:lnTo>
                  <a:pt x="9137979" y="533008"/>
                </a:lnTo>
                <a:lnTo>
                  <a:pt x="9152375" y="487904"/>
                </a:lnTo>
                <a:lnTo>
                  <a:pt x="9161282" y="440614"/>
                </a:lnTo>
                <a:lnTo>
                  <a:pt x="9164332" y="391502"/>
                </a:lnTo>
                <a:lnTo>
                  <a:pt x="9161282" y="342394"/>
                </a:lnTo>
                <a:lnTo>
                  <a:pt x="9152375" y="295105"/>
                </a:lnTo>
                <a:lnTo>
                  <a:pt x="9137979" y="250004"/>
                </a:lnTo>
                <a:lnTo>
                  <a:pt x="9118460" y="207456"/>
                </a:lnTo>
                <a:lnTo>
                  <a:pt x="9094186" y="167830"/>
                </a:lnTo>
                <a:lnTo>
                  <a:pt x="9065523" y="131491"/>
                </a:lnTo>
                <a:lnTo>
                  <a:pt x="9032839" y="98807"/>
                </a:lnTo>
                <a:lnTo>
                  <a:pt x="8996499" y="70145"/>
                </a:lnTo>
                <a:lnTo>
                  <a:pt x="8956871" y="45871"/>
                </a:lnTo>
                <a:lnTo>
                  <a:pt x="8914322" y="26353"/>
                </a:lnTo>
                <a:lnTo>
                  <a:pt x="8869219" y="11957"/>
                </a:lnTo>
                <a:lnTo>
                  <a:pt x="8821928" y="3050"/>
                </a:lnTo>
                <a:lnTo>
                  <a:pt x="8772817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974440" y="5750197"/>
            <a:ext cx="721360" cy="636905"/>
            <a:chOff x="974440" y="5750197"/>
            <a:chExt cx="721360" cy="636905"/>
          </a:xfrm>
        </p:grpSpPr>
        <p:sp>
          <p:nvSpPr>
            <p:cNvPr id="16" name="object 16"/>
            <p:cNvSpPr/>
            <p:nvPr/>
          </p:nvSpPr>
          <p:spPr>
            <a:xfrm>
              <a:off x="1011764" y="5750197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203" y="5760506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71518" y="5890042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200544" y="5809757"/>
            <a:ext cx="8520535" cy="55354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Будьте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бдительны:</a:t>
            </a:r>
            <a:r>
              <a:rPr sz="16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не</a:t>
            </a:r>
            <a:r>
              <a:rPr sz="16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действуйте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второпях</a:t>
            </a:r>
            <a:r>
              <a:rPr sz="16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6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проверяйте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информацию!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Расскажите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этих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правилах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поведения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своим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друзьям</a:t>
            </a:r>
            <a:r>
              <a:rPr sz="1600" b="1" spc="6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600" b="1" spc="6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знакомым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98108" y="1773147"/>
            <a:ext cx="146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64424" y="2505183"/>
            <a:ext cx="213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65794" y="3267189"/>
            <a:ext cx="2114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56803" y="3985862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65794" y="4747309"/>
            <a:ext cx="2114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F31E4B8-3ED6-6DB6-D212-E78B37733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75778" y="3067620"/>
            <a:ext cx="3139021" cy="166250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65785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Самостоятельно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звоните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свой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банк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номеру</a:t>
            </a:r>
            <a:r>
              <a:rPr sz="16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телефона,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800"/>
              </a:lnSpc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указанному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оборотной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стороне</a:t>
            </a:r>
            <a:r>
              <a:rPr sz="1600" b="0" spc="-8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89915">
              <a:lnSpc>
                <a:spcPts val="1800"/>
              </a:lnSpc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официальном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сайте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8633" y="3067391"/>
            <a:ext cx="2869565" cy="142346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Установите двухфакторный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способ аутентификации</a:t>
            </a:r>
            <a:r>
              <a:rPr sz="1600" b="1" spc="-7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spc="-5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например,</a:t>
            </a:r>
            <a:r>
              <a:rPr sz="1600" b="0" spc="-1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логин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пароль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0880">
              <a:lnSpc>
                <a:spcPts val="1800"/>
              </a:lnSpc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подтверждающий код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СМС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74009" y="3067163"/>
            <a:ext cx="2808391" cy="165429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Пользуйтесь</a:t>
            </a:r>
            <a:r>
              <a:rPr sz="1600" b="1" spc="-10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только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официальными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сайтами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финансовых</a:t>
            </a:r>
            <a:r>
              <a:rPr sz="1600" b="1" spc="-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организаций,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поисковых системах (Яндекс,</a:t>
            </a:r>
            <a:r>
              <a:rPr sz="1600" b="0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Mail.ru)</a:t>
            </a:r>
            <a:r>
              <a:rPr sz="16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помечены</a:t>
            </a:r>
            <a:r>
              <a:rPr sz="16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цветным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кружком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галочкой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ОБЩИЕ </a:t>
            </a:r>
            <a:r>
              <a:rPr spc="-30" dirty="0">
                <a:latin typeface="Arial Black" panose="020B0A04020102020204" pitchFamily="34" charset="0"/>
              </a:rPr>
              <a:t>ПРАВИЛА </a:t>
            </a:r>
            <a:r>
              <a:rPr dirty="0">
                <a:latin typeface="Arial Black" panose="020B0A04020102020204" pitchFamily="34" charset="0"/>
              </a:rPr>
              <a:t>ЗАЩИТЫ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ОТ</a:t>
            </a:r>
            <a:r>
              <a:rPr u="none" spc="-120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КИБЕРМОШЕННИКОВ</a:t>
            </a:r>
          </a:p>
        </p:txBody>
      </p:sp>
      <p:sp>
        <p:nvSpPr>
          <p:cNvPr id="10" name="object 10"/>
          <p:cNvSpPr/>
          <p:nvPr/>
        </p:nvSpPr>
        <p:spPr>
          <a:xfrm>
            <a:off x="1877162" y="5474654"/>
            <a:ext cx="9164955" cy="783590"/>
          </a:xfrm>
          <a:custGeom>
            <a:avLst/>
            <a:gdLst/>
            <a:ahLst/>
            <a:cxnLst/>
            <a:rect l="l" t="t" r="r" b="b"/>
            <a:pathLst>
              <a:path w="9164955" h="783589">
                <a:moveTo>
                  <a:pt x="8772817" y="0"/>
                </a:moveTo>
                <a:lnTo>
                  <a:pt x="391515" y="0"/>
                </a:lnTo>
                <a:lnTo>
                  <a:pt x="342404" y="3050"/>
                </a:lnTo>
                <a:lnTo>
                  <a:pt x="295113" y="11957"/>
                </a:lnTo>
                <a:lnTo>
                  <a:pt x="250010" y="26353"/>
                </a:lnTo>
                <a:lnTo>
                  <a:pt x="207461" y="45871"/>
                </a:lnTo>
                <a:lnTo>
                  <a:pt x="167833" y="70145"/>
                </a:lnTo>
                <a:lnTo>
                  <a:pt x="131493" y="98807"/>
                </a:lnTo>
                <a:lnTo>
                  <a:pt x="98808" y="131491"/>
                </a:lnTo>
                <a:lnTo>
                  <a:pt x="70145" y="167830"/>
                </a:lnTo>
                <a:lnTo>
                  <a:pt x="45871" y="207456"/>
                </a:lnTo>
                <a:lnTo>
                  <a:pt x="26353" y="250004"/>
                </a:lnTo>
                <a:lnTo>
                  <a:pt x="11957" y="295105"/>
                </a:lnTo>
                <a:lnTo>
                  <a:pt x="3050" y="342394"/>
                </a:lnTo>
                <a:lnTo>
                  <a:pt x="0" y="391502"/>
                </a:lnTo>
                <a:lnTo>
                  <a:pt x="3050" y="440614"/>
                </a:lnTo>
                <a:lnTo>
                  <a:pt x="11957" y="487904"/>
                </a:lnTo>
                <a:lnTo>
                  <a:pt x="26353" y="533008"/>
                </a:lnTo>
                <a:lnTo>
                  <a:pt x="45871" y="575557"/>
                </a:lnTo>
                <a:lnTo>
                  <a:pt x="70145" y="615185"/>
                </a:lnTo>
                <a:lnTo>
                  <a:pt x="98808" y="651524"/>
                </a:lnTo>
                <a:lnTo>
                  <a:pt x="131493" y="684209"/>
                </a:lnTo>
                <a:lnTo>
                  <a:pt x="167833" y="712872"/>
                </a:lnTo>
                <a:lnTo>
                  <a:pt x="207461" y="737146"/>
                </a:lnTo>
                <a:lnTo>
                  <a:pt x="250010" y="756665"/>
                </a:lnTo>
                <a:lnTo>
                  <a:pt x="295113" y="771061"/>
                </a:lnTo>
                <a:lnTo>
                  <a:pt x="342404" y="779968"/>
                </a:lnTo>
                <a:lnTo>
                  <a:pt x="391515" y="783018"/>
                </a:lnTo>
                <a:lnTo>
                  <a:pt x="8772817" y="783018"/>
                </a:lnTo>
                <a:lnTo>
                  <a:pt x="8821928" y="779968"/>
                </a:lnTo>
                <a:lnTo>
                  <a:pt x="8869219" y="771061"/>
                </a:lnTo>
                <a:lnTo>
                  <a:pt x="8914322" y="756665"/>
                </a:lnTo>
                <a:lnTo>
                  <a:pt x="8956871" y="737146"/>
                </a:lnTo>
                <a:lnTo>
                  <a:pt x="8996499" y="712872"/>
                </a:lnTo>
                <a:lnTo>
                  <a:pt x="9032839" y="684209"/>
                </a:lnTo>
                <a:lnTo>
                  <a:pt x="9065523" y="651524"/>
                </a:lnTo>
                <a:lnTo>
                  <a:pt x="9094186" y="615185"/>
                </a:lnTo>
                <a:lnTo>
                  <a:pt x="9118460" y="575557"/>
                </a:lnTo>
                <a:lnTo>
                  <a:pt x="9137979" y="533008"/>
                </a:lnTo>
                <a:lnTo>
                  <a:pt x="9152375" y="487904"/>
                </a:lnTo>
                <a:lnTo>
                  <a:pt x="9161282" y="440614"/>
                </a:lnTo>
                <a:lnTo>
                  <a:pt x="9164332" y="391502"/>
                </a:lnTo>
                <a:lnTo>
                  <a:pt x="9161282" y="342394"/>
                </a:lnTo>
                <a:lnTo>
                  <a:pt x="9152375" y="295105"/>
                </a:lnTo>
                <a:lnTo>
                  <a:pt x="9137979" y="250004"/>
                </a:lnTo>
                <a:lnTo>
                  <a:pt x="9118460" y="207456"/>
                </a:lnTo>
                <a:lnTo>
                  <a:pt x="9094186" y="167830"/>
                </a:lnTo>
                <a:lnTo>
                  <a:pt x="9065523" y="131491"/>
                </a:lnTo>
                <a:lnTo>
                  <a:pt x="9032839" y="98807"/>
                </a:lnTo>
                <a:lnTo>
                  <a:pt x="8996499" y="70145"/>
                </a:lnTo>
                <a:lnTo>
                  <a:pt x="8956871" y="45871"/>
                </a:lnTo>
                <a:lnTo>
                  <a:pt x="8914322" y="26353"/>
                </a:lnTo>
                <a:lnTo>
                  <a:pt x="8869219" y="11957"/>
                </a:lnTo>
                <a:lnTo>
                  <a:pt x="8821928" y="3050"/>
                </a:lnTo>
                <a:lnTo>
                  <a:pt x="8772817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74356" y="5530115"/>
            <a:ext cx="721360" cy="636905"/>
            <a:chOff x="974356" y="5530115"/>
            <a:chExt cx="721360" cy="636905"/>
          </a:xfrm>
        </p:grpSpPr>
        <p:sp>
          <p:nvSpPr>
            <p:cNvPr id="12" name="object 12"/>
            <p:cNvSpPr/>
            <p:nvPr/>
          </p:nvSpPr>
          <p:spPr>
            <a:xfrm>
              <a:off x="1011679" y="553011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9119" y="554042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71433" y="5669959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247546" y="5589674"/>
            <a:ext cx="8673021" cy="55354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Будьте</a:t>
            </a:r>
            <a:r>
              <a:rPr sz="1600" b="1" spc="3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бдительны: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не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действуйте</a:t>
            </a:r>
            <a:r>
              <a:rPr sz="1600" b="1" spc="3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второпях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проверяйте</a:t>
            </a:r>
            <a:r>
              <a:rPr sz="1600" b="1" spc="3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информацию!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Расскажите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об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этих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правилах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поведения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своим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друзьям</a:t>
            </a:r>
            <a:r>
              <a:rPr sz="1600" b="1" spc="6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знакомым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4293" y="1245759"/>
            <a:ext cx="1943100" cy="1943100"/>
            <a:chOff x="844293" y="1245759"/>
            <a:chExt cx="1943100" cy="194310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293" y="1245759"/>
              <a:ext cx="1943099" cy="194309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581025" y="1966507"/>
              <a:ext cx="347345" cy="552450"/>
            </a:xfrm>
            <a:custGeom>
              <a:avLst/>
              <a:gdLst/>
              <a:ahLst/>
              <a:cxnLst/>
              <a:rect l="l" t="t" r="r" b="b"/>
              <a:pathLst>
                <a:path w="347344" h="552450">
                  <a:moveTo>
                    <a:pt x="346773" y="447357"/>
                  </a:moveTo>
                  <a:lnTo>
                    <a:pt x="346773" y="496747"/>
                  </a:lnTo>
                  <a:lnTo>
                    <a:pt x="342417" y="518327"/>
                  </a:lnTo>
                  <a:lnTo>
                    <a:pt x="330538" y="535947"/>
                  </a:lnTo>
                  <a:lnTo>
                    <a:pt x="312917" y="547827"/>
                  </a:lnTo>
                  <a:lnTo>
                    <a:pt x="291338" y="552183"/>
                  </a:lnTo>
                  <a:lnTo>
                    <a:pt x="55435" y="552183"/>
                  </a:lnTo>
                  <a:lnTo>
                    <a:pt x="33856" y="547827"/>
                  </a:lnTo>
                  <a:lnTo>
                    <a:pt x="16235" y="535947"/>
                  </a:lnTo>
                  <a:lnTo>
                    <a:pt x="4355" y="518327"/>
                  </a:lnTo>
                  <a:lnTo>
                    <a:pt x="0" y="496747"/>
                  </a:lnTo>
                  <a:lnTo>
                    <a:pt x="0" y="55422"/>
                  </a:lnTo>
                  <a:lnTo>
                    <a:pt x="4355" y="33850"/>
                  </a:lnTo>
                  <a:lnTo>
                    <a:pt x="16235" y="16233"/>
                  </a:lnTo>
                  <a:lnTo>
                    <a:pt x="33856" y="4355"/>
                  </a:lnTo>
                  <a:lnTo>
                    <a:pt x="55435" y="0"/>
                  </a:lnTo>
                  <a:lnTo>
                    <a:pt x="291338" y="0"/>
                  </a:lnTo>
                  <a:lnTo>
                    <a:pt x="312917" y="4355"/>
                  </a:lnTo>
                  <a:lnTo>
                    <a:pt x="330538" y="16233"/>
                  </a:lnTo>
                  <a:lnTo>
                    <a:pt x="342417" y="33850"/>
                  </a:lnTo>
                  <a:lnTo>
                    <a:pt x="346773" y="55422"/>
                  </a:lnTo>
                  <a:lnTo>
                    <a:pt x="346773" y="10481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22097" y="2011727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0" y="0"/>
                  </a:moveTo>
                  <a:lnTo>
                    <a:pt x="6463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4844" y="247061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80">
                  <a:moveTo>
                    <a:pt x="0" y="0"/>
                  </a:moveTo>
                  <a:lnTo>
                    <a:pt x="119138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95706" y="2097609"/>
              <a:ext cx="414655" cy="290195"/>
            </a:xfrm>
            <a:custGeom>
              <a:avLst/>
              <a:gdLst/>
              <a:ahLst/>
              <a:cxnLst/>
              <a:rect l="l" t="t" r="r" b="b"/>
              <a:pathLst>
                <a:path w="414655" h="290194">
                  <a:moveTo>
                    <a:pt x="378587" y="0"/>
                  </a:moveTo>
                  <a:lnTo>
                    <a:pt x="35560" y="0"/>
                  </a:lnTo>
                  <a:lnTo>
                    <a:pt x="21720" y="2793"/>
                  </a:lnTo>
                  <a:lnTo>
                    <a:pt x="10417" y="10412"/>
                  </a:lnTo>
                  <a:lnTo>
                    <a:pt x="2795" y="21715"/>
                  </a:lnTo>
                  <a:lnTo>
                    <a:pt x="0" y="35560"/>
                  </a:lnTo>
                  <a:lnTo>
                    <a:pt x="0" y="254419"/>
                  </a:lnTo>
                  <a:lnTo>
                    <a:pt x="2795" y="268256"/>
                  </a:lnTo>
                  <a:lnTo>
                    <a:pt x="10417" y="279555"/>
                  </a:lnTo>
                  <a:lnTo>
                    <a:pt x="21720" y="287173"/>
                  </a:lnTo>
                  <a:lnTo>
                    <a:pt x="35560" y="289966"/>
                  </a:lnTo>
                  <a:lnTo>
                    <a:pt x="378587" y="289966"/>
                  </a:lnTo>
                  <a:lnTo>
                    <a:pt x="392426" y="287173"/>
                  </a:lnTo>
                  <a:lnTo>
                    <a:pt x="403729" y="279555"/>
                  </a:lnTo>
                  <a:lnTo>
                    <a:pt x="411351" y="268256"/>
                  </a:lnTo>
                  <a:lnTo>
                    <a:pt x="414147" y="254419"/>
                  </a:lnTo>
                  <a:lnTo>
                    <a:pt x="414147" y="35560"/>
                  </a:lnTo>
                  <a:lnTo>
                    <a:pt x="411351" y="21715"/>
                  </a:lnTo>
                  <a:lnTo>
                    <a:pt x="403729" y="10412"/>
                  </a:lnTo>
                  <a:lnTo>
                    <a:pt x="392426" y="2793"/>
                  </a:lnTo>
                  <a:lnTo>
                    <a:pt x="378587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52827" y="2322163"/>
              <a:ext cx="295275" cy="0"/>
            </a:xfrm>
            <a:custGeom>
              <a:avLst/>
              <a:gdLst/>
              <a:ahLst/>
              <a:cxnLst/>
              <a:rect l="l" t="t" r="r" b="b"/>
              <a:pathLst>
                <a:path w="295275">
                  <a:moveTo>
                    <a:pt x="0" y="0"/>
                  </a:moveTo>
                  <a:lnTo>
                    <a:pt x="295135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4290" y="2185108"/>
            <a:ext cx="100126" cy="94424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4844796" y="1245759"/>
            <a:ext cx="1943100" cy="1943100"/>
            <a:chOff x="4844796" y="1245759"/>
            <a:chExt cx="1943100" cy="1943100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4796" y="1245759"/>
              <a:ext cx="1943096" cy="194309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663195" y="1956805"/>
              <a:ext cx="300355" cy="521970"/>
            </a:xfrm>
            <a:custGeom>
              <a:avLst/>
              <a:gdLst/>
              <a:ahLst/>
              <a:cxnLst/>
              <a:rect l="l" t="t" r="r" b="b"/>
              <a:pathLst>
                <a:path w="300354" h="521969">
                  <a:moveTo>
                    <a:pt x="300088" y="467131"/>
                  </a:moveTo>
                  <a:lnTo>
                    <a:pt x="300088" y="47269"/>
                  </a:lnTo>
                  <a:lnTo>
                    <a:pt x="296374" y="28873"/>
                  </a:lnTo>
                  <a:lnTo>
                    <a:pt x="286245" y="13847"/>
                  </a:lnTo>
                  <a:lnTo>
                    <a:pt x="271220" y="3715"/>
                  </a:lnTo>
                  <a:lnTo>
                    <a:pt x="252818" y="0"/>
                  </a:lnTo>
                  <a:lnTo>
                    <a:pt x="47256" y="0"/>
                  </a:lnTo>
                  <a:lnTo>
                    <a:pt x="28862" y="3715"/>
                  </a:lnTo>
                  <a:lnTo>
                    <a:pt x="13841" y="13847"/>
                  </a:lnTo>
                  <a:lnTo>
                    <a:pt x="3713" y="28873"/>
                  </a:lnTo>
                  <a:lnTo>
                    <a:pt x="0" y="47269"/>
                  </a:lnTo>
                  <a:lnTo>
                    <a:pt x="0" y="474281"/>
                  </a:lnTo>
                  <a:lnTo>
                    <a:pt x="3713" y="492675"/>
                  </a:lnTo>
                  <a:lnTo>
                    <a:pt x="13841" y="507696"/>
                  </a:lnTo>
                  <a:lnTo>
                    <a:pt x="28862" y="517824"/>
                  </a:lnTo>
                  <a:lnTo>
                    <a:pt x="47256" y="521538"/>
                  </a:lnTo>
                  <a:lnTo>
                    <a:pt x="228930" y="521538"/>
                  </a:lnTo>
                  <a:lnTo>
                    <a:pt x="245681" y="521538"/>
                  </a:lnTo>
                  <a:lnTo>
                    <a:pt x="266859" y="517262"/>
                  </a:lnTo>
                  <a:lnTo>
                    <a:pt x="284152" y="505602"/>
                  </a:lnTo>
                  <a:lnTo>
                    <a:pt x="295812" y="488309"/>
                  </a:lnTo>
                  <a:lnTo>
                    <a:pt x="300088" y="46713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86235" y="2002303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39">
                  <a:moveTo>
                    <a:pt x="53009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01092" y="2130569"/>
            <a:ext cx="223301" cy="22329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85452" y="2082737"/>
            <a:ext cx="183184" cy="18318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852AE3EB-ACEA-90BB-7180-66F38E9E04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448067" y="1188493"/>
            <a:ext cx="1991105" cy="199110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30A71114-77F1-F482-09A3-B97E68A6EF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128176" y="1297950"/>
            <a:ext cx="9215120" cy="5014595"/>
            <a:chOff x="1128176" y="1297950"/>
            <a:chExt cx="9215120" cy="5014595"/>
          </a:xfrm>
        </p:grpSpPr>
        <p:sp>
          <p:nvSpPr>
            <p:cNvPr id="10" name="object 10"/>
            <p:cNvSpPr/>
            <p:nvPr/>
          </p:nvSpPr>
          <p:spPr>
            <a:xfrm>
              <a:off x="1128176" y="1297950"/>
              <a:ext cx="2755900" cy="2755900"/>
            </a:xfrm>
            <a:custGeom>
              <a:avLst/>
              <a:gdLst/>
              <a:ahLst/>
              <a:cxnLst/>
              <a:rect l="l" t="t" r="r" b="b"/>
              <a:pathLst>
                <a:path w="2755900" h="2755900">
                  <a:moveTo>
                    <a:pt x="1377924" y="0"/>
                  </a:moveTo>
                  <a:lnTo>
                    <a:pt x="1329549" y="833"/>
                  </a:lnTo>
                  <a:lnTo>
                    <a:pt x="1281593" y="3314"/>
                  </a:lnTo>
                  <a:lnTo>
                    <a:pt x="1234083" y="7417"/>
                  </a:lnTo>
                  <a:lnTo>
                    <a:pt x="1187046" y="13113"/>
                  </a:lnTo>
                  <a:lnTo>
                    <a:pt x="1140510" y="20376"/>
                  </a:lnTo>
                  <a:lnTo>
                    <a:pt x="1094502" y="29177"/>
                  </a:lnTo>
                  <a:lnTo>
                    <a:pt x="1049050" y="39491"/>
                  </a:lnTo>
                  <a:lnTo>
                    <a:pt x="1004180" y="51288"/>
                  </a:lnTo>
                  <a:lnTo>
                    <a:pt x="959919" y="64543"/>
                  </a:lnTo>
                  <a:lnTo>
                    <a:pt x="916297" y="79227"/>
                  </a:lnTo>
                  <a:lnTo>
                    <a:pt x="873339" y="95314"/>
                  </a:lnTo>
                  <a:lnTo>
                    <a:pt x="831072" y="112776"/>
                  </a:lnTo>
                  <a:lnTo>
                    <a:pt x="789525" y="131586"/>
                  </a:lnTo>
                  <a:lnTo>
                    <a:pt x="748725" y="151716"/>
                  </a:lnTo>
                  <a:lnTo>
                    <a:pt x="708699" y="173139"/>
                  </a:lnTo>
                  <a:lnTo>
                    <a:pt x="669474" y="195828"/>
                  </a:lnTo>
                  <a:lnTo>
                    <a:pt x="631077" y="219755"/>
                  </a:lnTo>
                  <a:lnTo>
                    <a:pt x="593536" y="244894"/>
                  </a:lnTo>
                  <a:lnTo>
                    <a:pt x="556879" y="271216"/>
                  </a:lnTo>
                  <a:lnTo>
                    <a:pt x="521132" y="298695"/>
                  </a:lnTo>
                  <a:lnTo>
                    <a:pt x="486323" y="327303"/>
                  </a:lnTo>
                  <a:lnTo>
                    <a:pt x="452479" y="357013"/>
                  </a:lnTo>
                  <a:lnTo>
                    <a:pt x="419628" y="387797"/>
                  </a:lnTo>
                  <a:lnTo>
                    <a:pt x="387797" y="419628"/>
                  </a:lnTo>
                  <a:lnTo>
                    <a:pt x="357013" y="452479"/>
                  </a:lnTo>
                  <a:lnTo>
                    <a:pt x="327303" y="486323"/>
                  </a:lnTo>
                  <a:lnTo>
                    <a:pt x="298695" y="521132"/>
                  </a:lnTo>
                  <a:lnTo>
                    <a:pt x="271216" y="556879"/>
                  </a:lnTo>
                  <a:lnTo>
                    <a:pt x="244894" y="593536"/>
                  </a:lnTo>
                  <a:lnTo>
                    <a:pt x="219755" y="631077"/>
                  </a:lnTo>
                  <a:lnTo>
                    <a:pt x="195828" y="669474"/>
                  </a:lnTo>
                  <a:lnTo>
                    <a:pt x="173139" y="708699"/>
                  </a:lnTo>
                  <a:lnTo>
                    <a:pt x="151716" y="748725"/>
                  </a:lnTo>
                  <a:lnTo>
                    <a:pt x="131586" y="789525"/>
                  </a:lnTo>
                  <a:lnTo>
                    <a:pt x="112776" y="831072"/>
                  </a:lnTo>
                  <a:lnTo>
                    <a:pt x="95314" y="873339"/>
                  </a:lnTo>
                  <a:lnTo>
                    <a:pt x="79227" y="916297"/>
                  </a:lnTo>
                  <a:lnTo>
                    <a:pt x="64543" y="959919"/>
                  </a:lnTo>
                  <a:lnTo>
                    <a:pt x="51288" y="1004180"/>
                  </a:lnTo>
                  <a:lnTo>
                    <a:pt x="39491" y="1049050"/>
                  </a:lnTo>
                  <a:lnTo>
                    <a:pt x="29177" y="1094502"/>
                  </a:lnTo>
                  <a:lnTo>
                    <a:pt x="20376" y="1140510"/>
                  </a:lnTo>
                  <a:lnTo>
                    <a:pt x="13113" y="1187046"/>
                  </a:lnTo>
                  <a:lnTo>
                    <a:pt x="7417" y="1234083"/>
                  </a:lnTo>
                  <a:lnTo>
                    <a:pt x="3314" y="1281593"/>
                  </a:lnTo>
                  <a:lnTo>
                    <a:pt x="833" y="1329549"/>
                  </a:lnTo>
                  <a:lnTo>
                    <a:pt x="0" y="1377924"/>
                  </a:lnTo>
                  <a:lnTo>
                    <a:pt x="833" y="1426299"/>
                  </a:lnTo>
                  <a:lnTo>
                    <a:pt x="3314" y="1474255"/>
                  </a:lnTo>
                  <a:lnTo>
                    <a:pt x="7417" y="1521765"/>
                  </a:lnTo>
                  <a:lnTo>
                    <a:pt x="13113" y="1568802"/>
                  </a:lnTo>
                  <a:lnTo>
                    <a:pt x="20376" y="1615338"/>
                  </a:lnTo>
                  <a:lnTo>
                    <a:pt x="29177" y="1661346"/>
                  </a:lnTo>
                  <a:lnTo>
                    <a:pt x="39491" y="1706799"/>
                  </a:lnTo>
                  <a:lnTo>
                    <a:pt x="51288" y="1751669"/>
                  </a:lnTo>
                  <a:lnTo>
                    <a:pt x="64543" y="1795929"/>
                  </a:lnTo>
                  <a:lnTo>
                    <a:pt x="79227" y="1839552"/>
                  </a:lnTo>
                  <a:lnTo>
                    <a:pt x="95314" y="1882510"/>
                  </a:lnTo>
                  <a:lnTo>
                    <a:pt x="112776" y="1924776"/>
                  </a:lnTo>
                  <a:lnTo>
                    <a:pt x="131586" y="1966323"/>
                  </a:lnTo>
                  <a:lnTo>
                    <a:pt x="151716" y="2007123"/>
                  </a:lnTo>
                  <a:lnTo>
                    <a:pt x="173139" y="2047149"/>
                  </a:lnTo>
                  <a:lnTo>
                    <a:pt x="195828" y="2086375"/>
                  </a:lnTo>
                  <a:lnTo>
                    <a:pt x="219755" y="2124771"/>
                  </a:lnTo>
                  <a:lnTo>
                    <a:pt x="244894" y="2162312"/>
                  </a:lnTo>
                  <a:lnTo>
                    <a:pt x="271216" y="2198969"/>
                  </a:lnTo>
                  <a:lnTo>
                    <a:pt x="298695" y="2234716"/>
                  </a:lnTo>
                  <a:lnTo>
                    <a:pt x="327303" y="2269525"/>
                  </a:lnTo>
                  <a:lnTo>
                    <a:pt x="357013" y="2303369"/>
                  </a:lnTo>
                  <a:lnTo>
                    <a:pt x="387797" y="2336220"/>
                  </a:lnTo>
                  <a:lnTo>
                    <a:pt x="419628" y="2368051"/>
                  </a:lnTo>
                  <a:lnTo>
                    <a:pt x="452479" y="2398836"/>
                  </a:lnTo>
                  <a:lnTo>
                    <a:pt x="486323" y="2428545"/>
                  </a:lnTo>
                  <a:lnTo>
                    <a:pt x="521132" y="2457153"/>
                  </a:lnTo>
                  <a:lnTo>
                    <a:pt x="556879" y="2484632"/>
                  </a:lnTo>
                  <a:lnTo>
                    <a:pt x="593536" y="2510954"/>
                  </a:lnTo>
                  <a:lnTo>
                    <a:pt x="631077" y="2536093"/>
                  </a:lnTo>
                  <a:lnTo>
                    <a:pt x="669474" y="2560020"/>
                  </a:lnTo>
                  <a:lnTo>
                    <a:pt x="708699" y="2582709"/>
                  </a:lnTo>
                  <a:lnTo>
                    <a:pt x="748725" y="2604132"/>
                  </a:lnTo>
                  <a:lnTo>
                    <a:pt x="789525" y="2624262"/>
                  </a:lnTo>
                  <a:lnTo>
                    <a:pt x="831072" y="2643072"/>
                  </a:lnTo>
                  <a:lnTo>
                    <a:pt x="873339" y="2660534"/>
                  </a:lnTo>
                  <a:lnTo>
                    <a:pt x="916297" y="2676621"/>
                  </a:lnTo>
                  <a:lnTo>
                    <a:pt x="959919" y="2691305"/>
                  </a:lnTo>
                  <a:lnTo>
                    <a:pt x="1004180" y="2704560"/>
                  </a:lnTo>
                  <a:lnTo>
                    <a:pt x="1049050" y="2716358"/>
                  </a:lnTo>
                  <a:lnTo>
                    <a:pt x="1094502" y="2726671"/>
                  </a:lnTo>
                  <a:lnTo>
                    <a:pt x="1140510" y="2735472"/>
                  </a:lnTo>
                  <a:lnTo>
                    <a:pt x="1187046" y="2742735"/>
                  </a:lnTo>
                  <a:lnTo>
                    <a:pt x="1234083" y="2748431"/>
                  </a:lnTo>
                  <a:lnTo>
                    <a:pt x="1281593" y="2752534"/>
                  </a:lnTo>
                  <a:lnTo>
                    <a:pt x="1329549" y="2755015"/>
                  </a:lnTo>
                  <a:lnTo>
                    <a:pt x="1377924" y="2755849"/>
                  </a:lnTo>
                  <a:lnTo>
                    <a:pt x="1426299" y="2755015"/>
                  </a:lnTo>
                  <a:lnTo>
                    <a:pt x="1474255" y="2752534"/>
                  </a:lnTo>
                  <a:lnTo>
                    <a:pt x="1521765" y="2748431"/>
                  </a:lnTo>
                  <a:lnTo>
                    <a:pt x="1568802" y="2742735"/>
                  </a:lnTo>
                  <a:lnTo>
                    <a:pt x="1615338" y="2735472"/>
                  </a:lnTo>
                  <a:lnTo>
                    <a:pt x="1661346" y="2726671"/>
                  </a:lnTo>
                  <a:lnTo>
                    <a:pt x="1706799" y="2716358"/>
                  </a:lnTo>
                  <a:lnTo>
                    <a:pt x="1751669" y="2704560"/>
                  </a:lnTo>
                  <a:lnTo>
                    <a:pt x="1795929" y="2691305"/>
                  </a:lnTo>
                  <a:lnTo>
                    <a:pt x="1839552" y="2676621"/>
                  </a:lnTo>
                  <a:lnTo>
                    <a:pt x="1882510" y="2660534"/>
                  </a:lnTo>
                  <a:lnTo>
                    <a:pt x="1924776" y="2643072"/>
                  </a:lnTo>
                  <a:lnTo>
                    <a:pt x="1966323" y="2624262"/>
                  </a:lnTo>
                  <a:lnTo>
                    <a:pt x="2007123" y="2604132"/>
                  </a:lnTo>
                  <a:lnTo>
                    <a:pt x="2047149" y="2582709"/>
                  </a:lnTo>
                  <a:lnTo>
                    <a:pt x="2086375" y="2560020"/>
                  </a:lnTo>
                  <a:lnTo>
                    <a:pt x="2124771" y="2536093"/>
                  </a:lnTo>
                  <a:lnTo>
                    <a:pt x="2162312" y="2510954"/>
                  </a:lnTo>
                  <a:lnTo>
                    <a:pt x="2198969" y="2484632"/>
                  </a:lnTo>
                  <a:lnTo>
                    <a:pt x="2234716" y="2457153"/>
                  </a:lnTo>
                  <a:lnTo>
                    <a:pt x="2269525" y="2428545"/>
                  </a:lnTo>
                  <a:lnTo>
                    <a:pt x="2303369" y="2398836"/>
                  </a:lnTo>
                  <a:lnTo>
                    <a:pt x="2336220" y="2368051"/>
                  </a:lnTo>
                  <a:lnTo>
                    <a:pt x="2368051" y="2336220"/>
                  </a:lnTo>
                  <a:lnTo>
                    <a:pt x="2398836" y="2303369"/>
                  </a:lnTo>
                  <a:lnTo>
                    <a:pt x="2428545" y="2269525"/>
                  </a:lnTo>
                  <a:lnTo>
                    <a:pt x="2457153" y="2234716"/>
                  </a:lnTo>
                  <a:lnTo>
                    <a:pt x="2484632" y="2198969"/>
                  </a:lnTo>
                  <a:lnTo>
                    <a:pt x="2510954" y="2162312"/>
                  </a:lnTo>
                  <a:lnTo>
                    <a:pt x="2536093" y="2124771"/>
                  </a:lnTo>
                  <a:lnTo>
                    <a:pt x="2560020" y="2086375"/>
                  </a:lnTo>
                  <a:lnTo>
                    <a:pt x="2582709" y="2047149"/>
                  </a:lnTo>
                  <a:lnTo>
                    <a:pt x="2604132" y="2007123"/>
                  </a:lnTo>
                  <a:lnTo>
                    <a:pt x="2624262" y="1966323"/>
                  </a:lnTo>
                  <a:lnTo>
                    <a:pt x="2643072" y="1924776"/>
                  </a:lnTo>
                  <a:lnTo>
                    <a:pt x="2660534" y="1882510"/>
                  </a:lnTo>
                  <a:lnTo>
                    <a:pt x="2676621" y="1839552"/>
                  </a:lnTo>
                  <a:lnTo>
                    <a:pt x="2691305" y="1795929"/>
                  </a:lnTo>
                  <a:lnTo>
                    <a:pt x="2704560" y="1751669"/>
                  </a:lnTo>
                  <a:lnTo>
                    <a:pt x="2716358" y="1706799"/>
                  </a:lnTo>
                  <a:lnTo>
                    <a:pt x="2726671" y="1661346"/>
                  </a:lnTo>
                  <a:lnTo>
                    <a:pt x="2735472" y="1615338"/>
                  </a:lnTo>
                  <a:lnTo>
                    <a:pt x="2742735" y="1568802"/>
                  </a:lnTo>
                  <a:lnTo>
                    <a:pt x="2748431" y="1521765"/>
                  </a:lnTo>
                  <a:lnTo>
                    <a:pt x="2752534" y="1474255"/>
                  </a:lnTo>
                  <a:lnTo>
                    <a:pt x="2755015" y="1426299"/>
                  </a:lnTo>
                  <a:lnTo>
                    <a:pt x="2755849" y="1377924"/>
                  </a:lnTo>
                  <a:lnTo>
                    <a:pt x="2755015" y="1329549"/>
                  </a:lnTo>
                  <a:lnTo>
                    <a:pt x="2752534" y="1281593"/>
                  </a:lnTo>
                  <a:lnTo>
                    <a:pt x="2748431" y="1234083"/>
                  </a:lnTo>
                  <a:lnTo>
                    <a:pt x="2742735" y="1187046"/>
                  </a:lnTo>
                  <a:lnTo>
                    <a:pt x="2735472" y="1140510"/>
                  </a:lnTo>
                  <a:lnTo>
                    <a:pt x="2726671" y="1094502"/>
                  </a:lnTo>
                  <a:lnTo>
                    <a:pt x="2716358" y="1049050"/>
                  </a:lnTo>
                  <a:lnTo>
                    <a:pt x="2704560" y="1004180"/>
                  </a:lnTo>
                  <a:lnTo>
                    <a:pt x="2691305" y="959919"/>
                  </a:lnTo>
                  <a:lnTo>
                    <a:pt x="2676621" y="916297"/>
                  </a:lnTo>
                  <a:lnTo>
                    <a:pt x="2660534" y="873339"/>
                  </a:lnTo>
                  <a:lnTo>
                    <a:pt x="2643072" y="831072"/>
                  </a:lnTo>
                  <a:lnTo>
                    <a:pt x="2624262" y="789525"/>
                  </a:lnTo>
                  <a:lnTo>
                    <a:pt x="2604132" y="748725"/>
                  </a:lnTo>
                  <a:lnTo>
                    <a:pt x="2582709" y="708699"/>
                  </a:lnTo>
                  <a:lnTo>
                    <a:pt x="2560020" y="669474"/>
                  </a:lnTo>
                  <a:lnTo>
                    <a:pt x="2536093" y="631077"/>
                  </a:lnTo>
                  <a:lnTo>
                    <a:pt x="2510954" y="593536"/>
                  </a:lnTo>
                  <a:lnTo>
                    <a:pt x="2484632" y="556879"/>
                  </a:lnTo>
                  <a:lnTo>
                    <a:pt x="2457153" y="521132"/>
                  </a:lnTo>
                  <a:lnTo>
                    <a:pt x="2428545" y="486323"/>
                  </a:lnTo>
                  <a:lnTo>
                    <a:pt x="2398836" y="452479"/>
                  </a:lnTo>
                  <a:lnTo>
                    <a:pt x="2368051" y="419628"/>
                  </a:lnTo>
                  <a:lnTo>
                    <a:pt x="2336220" y="387797"/>
                  </a:lnTo>
                  <a:lnTo>
                    <a:pt x="2303369" y="357013"/>
                  </a:lnTo>
                  <a:lnTo>
                    <a:pt x="2269525" y="327303"/>
                  </a:lnTo>
                  <a:lnTo>
                    <a:pt x="2234716" y="298695"/>
                  </a:lnTo>
                  <a:lnTo>
                    <a:pt x="2198969" y="271216"/>
                  </a:lnTo>
                  <a:lnTo>
                    <a:pt x="2162312" y="244894"/>
                  </a:lnTo>
                  <a:lnTo>
                    <a:pt x="2124771" y="219755"/>
                  </a:lnTo>
                  <a:lnTo>
                    <a:pt x="2086375" y="195828"/>
                  </a:lnTo>
                  <a:lnTo>
                    <a:pt x="2047149" y="173139"/>
                  </a:lnTo>
                  <a:lnTo>
                    <a:pt x="2007123" y="151716"/>
                  </a:lnTo>
                  <a:lnTo>
                    <a:pt x="1966323" y="131586"/>
                  </a:lnTo>
                  <a:lnTo>
                    <a:pt x="1924776" y="112776"/>
                  </a:lnTo>
                  <a:lnTo>
                    <a:pt x="1882510" y="95314"/>
                  </a:lnTo>
                  <a:lnTo>
                    <a:pt x="1839552" y="79227"/>
                  </a:lnTo>
                  <a:lnTo>
                    <a:pt x="1795929" y="64543"/>
                  </a:lnTo>
                  <a:lnTo>
                    <a:pt x="1751669" y="51288"/>
                  </a:lnTo>
                  <a:lnTo>
                    <a:pt x="1706799" y="39491"/>
                  </a:lnTo>
                  <a:lnTo>
                    <a:pt x="1661346" y="29177"/>
                  </a:lnTo>
                  <a:lnTo>
                    <a:pt x="1615338" y="20376"/>
                  </a:lnTo>
                  <a:lnTo>
                    <a:pt x="1568802" y="13113"/>
                  </a:lnTo>
                  <a:lnTo>
                    <a:pt x="1521765" y="7417"/>
                  </a:lnTo>
                  <a:lnTo>
                    <a:pt x="1474255" y="3314"/>
                  </a:lnTo>
                  <a:lnTo>
                    <a:pt x="1426299" y="833"/>
                  </a:lnTo>
                  <a:lnTo>
                    <a:pt x="1377924" y="0"/>
                  </a:lnTo>
                  <a:close/>
                </a:path>
              </a:pathLst>
            </a:custGeom>
            <a:solidFill>
              <a:srgbClr val="0F80BA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529647" y="2181389"/>
              <a:ext cx="4347845" cy="1111250"/>
            </a:xfrm>
            <a:custGeom>
              <a:avLst/>
              <a:gdLst/>
              <a:ahLst/>
              <a:cxnLst/>
              <a:rect l="l" t="t" r="r" b="b"/>
              <a:pathLst>
                <a:path w="4347845" h="1111250">
                  <a:moveTo>
                    <a:pt x="1110932" y="555472"/>
                  </a:moveTo>
                  <a:lnTo>
                    <a:pt x="1108900" y="507542"/>
                  </a:lnTo>
                  <a:lnTo>
                    <a:pt x="1102893" y="460756"/>
                  </a:lnTo>
                  <a:lnTo>
                    <a:pt x="1093089" y="415251"/>
                  </a:lnTo>
                  <a:lnTo>
                    <a:pt x="1079652" y="371221"/>
                  </a:lnTo>
                  <a:lnTo>
                    <a:pt x="1062736" y="328828"/>
                  </a:lnTo>
                  <a:lnTo>
                    <a:pt x="1042530" y="288226"/>
                  </a:lnTo>
                  <a:lnTo>
                    <a:pt x="1019200" y="249593"/>
                  </a:lnTo>
                  <a:lnTo>
                    <a:pt x="992898" y="213080"/>
                  </a:lnTo>
                  <a:lnTo>
                    <a:pt x="963790" y="178879"/>
                  </a:lnTo>
                  <a:lnTo>
                    <a:pt x="932053" y="147142"/>
                  </a:lnTo>
                  <a:lnTo>
                    <a:pt x="897851" y="118046"/>
                  </a:lnTo>
                  <a:lnTo>
                    <a:pt x="861352" y="91744"/>
                  </a:lnTo>
                  <a:lnTo>
                    <a:pt x="822718" y="68402"/>
                  </a:lnTo>
                  <a:lnTo>
                    <a:pt x="782116" y="48196"/>
                  </a:lnTo>
                  <a:lnTo>
                    <a:pt x="739711" y="31292"/>
                  </a:lnTo>
                  <a:lnTo>
                    <a:pt x="695680" y="17856"/>
                  </a:lnTo>
                  <a:lnTo>
                    <a:pt x="650189" y="8051"/>
                  </a:lnTo>
                  <a:lnTo>
                    <a:pt x="603389" y="2044"/>
                  </a:lnTo>
                  <a:lnTo>
                    <a:pt x="555459" y="0"/>
                  </a:lnTo>
                  <a:lnTo>
                    <a:pt x="507530" y="2044"/>
                  </a:lnTo>
                  <a:lnTo>
                    <a:pt x="460743" y="8051"/>
                  </a:lnTo>
                  <a:lnTo>
                    <a:pt x="415239" y="17856"/>
                  </a:lnTo>
                  <a:lnTo>
                    <a:pt x="371221" y="31292"/>
                  </a:lnTo>
                  <a:lnTo>
                    <a:pt x="328815" y="48196"/>
                  </a:lnTo>
                  <a:lnTo>
                    <a:pt x="288213" y="68402"/>
                  </a:lnTo>
                  <a:lnTo>
                    <a:pt x="249580" y="91744"/>
                  </a:lnTo>
                  <a:lnTo>
                    <a:pt x="213080" y="118046"/>
                  </a:lnTo>
                  <a:lnTo>
                    <a:pt x="178879" y="147142"/>
                  </a:lnTo>
                  <a:lnTo>
                    <a:pt x="147142" y="178879"/>
                  </a:lnTo>
                  <a:lnTo>
                    <a:pt x="118046" y="213080"/>
                  </a:lnTo>
                  <a:lnTo>
                    <a:pt x="91732" y="249593"/>
                  </a:lnTo>
                  <a:lnTo>
                    <a:pt x="68402" y="288226"/>
                  </a:lnTo>
                  <a:lnTo>
                    <a:pt x="48196" y="328828"/>
                  </a:lnTo>
                  <a:lnTo>
                    <a:pt x="31292" y="371221"/>
                  </a:lnTo>
                  <a:lnTo>
                    <a:pt x="17856" y="415251"/>
                  </a:lnTo>
                  <a:lnTo>
                    <a:pt x="8051" y="460756"/>
                  </a:lnTo>
                  <a:lnTo>
                    <a:pt x="2044" y="507542"/>
                  </a:lnTo>
                  <a:lnTo>
                    <a:pt x="0" y="555472"/>
                  </a:lnTo>
                  <a:lnTo>
                    <a:pt x="2044" y="603402"/>
                  </a:lnTo>
                  <a:lnTo>
                    <a:pt x="8051" y="650201"/>
                  </a:lnTo>
                  <a:lnTo>
                    <a:pt x="17856" y="695693"/>
                  </a:lnTo>
                  <a:lnTo>
                    <a:pt x="31292" y="739736"/>
                  </a:lnTo>
                  <a:lnTo>
                    <a:pt x="48196" y="782129"/>
                  </a:lnTo>
                  <a:lnTo>
                    <a:pt x="68402" y="822731"/>
                  </a:lnTo>
                  <a:lnTo>
                    <a:pt x="91732" y="861364"/>
                  </a:lnTo>
                  <a:lnTo>
                    <a:pt x="118046" y="897864"/>
                  </a:lnTo>
                  <a:lnTo>
                    <a:pt x="147142" y="932065"/>
                  </a:lnTo>
                  <a:lnTo>
                    <a:pt x="178879" y="963803"/>
                  </a:lnTo>
                  <a:lnTo>
                    <a:pt x="213080" y="992911"/>
                  </a:lnTo>
                  <a:lnTo>
                    <a:pt x="249580" y="1019213"/>
                  </a:lnTo>
                  <a:lnTo>
                    <a:pt x="288213" y="1042555"/>
                  </a:lnTo>
                  <a:lnTo>
                    <a:pt x="328815" y="1062761"/>
                  </a:lnTo>
                  <a:lnTo>
                    <a:pt x="371221" y="1079665"/>
                  </a:lnTo>
                  <a:lnTo>
                    <a:pt x="415239" y="1093101"/>
                  </a:lnTo>
                  <a:lnTo>
                    <a:pt x="460743" y="1102906"/>
                  </a:lnTo>
                  <a:lnTo>
                    <a:pt x="507530" y="1108913"/>
                  </a:lnTo>
                  <a:lnTo>
                    <a:pt x="555459" y="1110945"/>
                  </a:lnTo>
                  <a:lnTo>
                    <a:pt x="603389" y="1108913"/>
                  </a:lnTo>
                  <a:lnTo>
                    <a:pt x="650189" y="1102906"/>
                  </a:lnTo>
                  <a:lnTo>
                    <a:pt x="695680" y="1093101"/>
                  </a:lnTo>
                  <a:lnTo>
                    <a:pt x="739711" y="1079665"/>
                  </a:lnTo>
                  <a:lnTo>
                    <a:pt x="782116" y="1062761"/>
                  </a:lnTo>
                  <a:lnTo>
                    <a:pt x="822718" y="1042555"/>
                  </a:lnTo>
                  <a:lnTo>
                    <a:pt x="861352" y="1019213"/>
                  </a:lnTo>
                  <a:lnTo>
                    <a:pt x="897851" y="992911"/>
                  </a:lnTo>
                  <a:lnTo>
                    <a:pt x="932053" y="963803"/>
                  </a:lnTo>
                  <a:lnTo>
                    <a:pt x="963790" y="932065"/>
                  </a:lnTo>
                  <a:lnTo>
                    <a:pt x="992898" y="897864"/>
                  </a:lnTo>
                  <a:lnTo>
                    <a:pt x="1019200" y="861364"/>
                  </a:lnTo>
                  <a:lnTo>
                    <a:pt x="1042530" y="822731"/>
                  </a:lnTo>
                  <a:lnTo>
                    <a:pt x="1062736" y="782129"/>
                  </a:lnTo>
                  <a:lnTo>
                    <a:pt x="1079652" y="739736"/>
                  </a:lnTo>
                  <a:lnTo>
                    <a:pt x="1093089" y="695693"/>
                  </a:lnTo>
                  <a:lnTo>
                    <a:pt x="1102893" y="650201"/>
                  </a:lnTo>
                  <a:lnTo>
                    <a:pt x="1108900" y="603402"/>
                  </a:lnTo>
                  <a:lnTo>
                    <a:pt x="1110932" y="555472"/>
                  </a:lnTo>
                  <a:close/>
                </a:path>
                <a:path w="4347845" h="1111250">
                  <a:moveTo>
                    <a:pt x="4347515" y="555472"/>
                  </a:moveTo>
                  <a:lnTo>
                    <a:pt x="4345483" y="507542"/>
                  </a:lnTo>
                  <a:lnTo>
                    <a:pt x="4339475" y="460756"/>
                  </a:lnTo>
                  <a:lnTo>
                    <a:pt x="4329671" y="415251"/>
                  </a:lnTo>
                  <a:lnTo>
                    <a:pt x="4316222" y="371221"/>
                  </a:lnTo>
                  <a:lnTo>
                    <a:pt x="4299318" y="328828"/>
                  </a:lnTo>
                  <a:lnTo>
                    <a:pt x="4279112" y="288226"/>
                  </a:lnTo>
                  <a:lnTo>
                    <a:pt x="4255782" y="249593"/>
                  </a:lnTo>
                  <a:lnTo>
                    <a:pt x="4229481" y="213080"/>
                  </a:lnTo>
                  <a:lnTo>
                    <a:pt x="4200372" y="178879"/>
                  </a:lnTo>
                  <a:lnTo>
                    <a:pt x="4168635" y="147142"/>
                  </a:lnTo>
                  <a:lnTo>
                    <a:pt x="4134434" y="118046"/>
                  </a:lnTo>
                  <a:lnTo>
                    <a:pt x="4097934" y="91744"/>
                  </a:lnTo>
                  <a:lnTo>
                    <a:pt x="4059301" y="68402"/>
                  </a:lnTo>
                  <a:lnTo>
                    <a:pt x="4018699" y="48196"/>
                  </a:lnTo>
                  <a:lnTo>
                    <a:pt x="3976293" y="31292"/>
                  </a:lnTo>
                  <a:lnTo>
                    <a:pt x="3932263" y="17856"/>
                  </a:lnTo>
                  <a:lnTo>
                    <a:pt x="3886771" y="8051"/>
                  </a:lnTo>
                  <a:lnTo>
                    <a:pt x="3839972" y="2044"/>
                  </a:lnTo>
                  <a:lnTo>
                    <a:pt x="3792042" y="0"/>
                  </a:lnTo>
                  <a:lnTo>
                    <a:pt x="3744112" y="2044"/>
                  </a:lnTo>
                  <a:lnTo>
                    <a:pt x="3697325" y="8051"/>
                  </a:lnTo>
                  <a:lnTo>
                    <a:pt x="3651821" y="17856"/>
                  </a:lnTo>
                  <a:lnTo>
                    <a:pt x="3607790" y="31292"/>
                  </a:lnTo>
                  <a:lnTo>
                    <a:pt x="3565398" y="48196"/>
                  </a:lnTo>
                  <a:lnTo>
                    <a:pt x="3524796" y="68402"/>
                  </a:lnTo>
                  <a:lnTo>
                    <a:pt x="3486162" y="91744"/>
                  </a:lnTo>
                  <a:lnTo>
                    <a:pt x="3449663" y="118046"/>
                  </a:lnTo>
                  <a:lnTo>
                    <a:pt x="3415461" y="147142"/>
                  </a:lnTo>
                  <a:lnTo>
                    <a:pt x="3383724" y="178879"/>
                  </a:lnTo>
                  <a:lnTo>
                    <a:pt x="3354628" y="213080"/>
                  </a:lnTo>
                  <a:lnTo>
                    <a:pt x="3328314" y="249593"/>
                  </a:lnTo>
                  <a:lnTo>
                    <a:pt x="3304984" y="288226"/>
                  </a:lnTo>
                  <a:lnTo>
                    <a:pt x="3284778" y="328828"/>
                  </a:lnTo>
                  <a:lnTo>
                    <a:pt x="3267875" y="371221"/>
                  </a:lnTo>
                  <a:lnTo>
                    <a:pt x="3254438" y="415251"/>
                  </a:lnTo>
                  <a:lnTo>
                    <a:pt x="3244634" y="460756"/>
                  </a:lnTo>
                  <a:lnTo>
                    <a:pt x="3238627" y="507542"/>
                  </a:lnTo>
                  <a:lnTo>
                    <a:pt x="3236582" y="555472"/>
                  </a:lnTo>
                  <a:lnTo>
                    <a:pt x="3238627" y="603402"/>
                  </a:lnTo>
                  <a:lnTo>
                    <a:pt x="3244634" y="650201"/>
                  </a:lnTo>
                  <a:lnTo>
                    <a:pt x="3254438" y="695693"/>
                  </a:lnTo>
                  <a:lnTo>
                    <a:pt x="3267875" y="739736"/>
                  </a:lnTo>
                  <a:lnTo>
                    <a:pt x="3284778" y="782129"/>
                  </a:lnTo>
                  <a:lnTo>
                    <a:pt x="3304984" y="822731"/>
                  </a:lnTo>
                  <a:lnTo>
                    <a:pt x="3328314" y="861364"/>
                  </a:lnTo>
                  <a:lnTo>
                    <a:pt x="3354628" y="897864"/>
                  </a:lnTo>
                  <a:lnTo>
                    <a:pt x="3383724" y="932065"/>
                  </a:lnTo>
                  <a:lnTo>
                    <a:pt x="3415461" y="963803"/>
                  </a:lnTo>
                  <a:lnTo>
                    <a:pt x="3449663" y="992911"/>
                  </a:lnTo>
                  <a:lnTo>
                    <a:pt x="3486162" y="1019213"/>
                  </a:lnTo>
                  <a:lnTo>
                    <a:pt x="3524796" y="1042555"/>
                  </a:lnTo>
                  <a:lnTo>
                    <a:pt x="3565398" y="1062761"/>
                  </a:lnTo>
                  <a:lnTo>
                    <a:pt x="3607790" y="1079665"/>
                  </a:lnTo>
                  <a:lnTo>
                    <a:pt x="3651821" y="1093101"/>
                  </a:lnTo>
                  <a:lnTo>
                    <a:pt x="3697325" y="1102906"/>
                  </a:lnTo>
                  <a:lnTo>
                    <a:pt x="3744112" y="1108913"/>
                  </a:lnTo>
                  <a:lnTo>
                    <a:pt x="3792042" y="1110945"/>
                  </a:lnTo>
                  <a:lnTo>
                    <a:pt x="3839972" y="1108913"/>
                  </a:lnTo>
                  <a:lnTo>
                    <a:pt x="3886771" y="1102906"/>
                  </a:lnTo>
                  <a:lnTo>
                    <a:pt x="3932263" y="1093101"/>
                  </a:lnTo>
                  <a:lnTo>
                    <a:pt x="3976293" y="1079665"/>
                  </a:lnTo>
                  <a:lnTo>
                    <a:pt x="4018699" y="1062761"/>
                  </a:lnTo>
                  <a:lnTo>
                    <a:pt x="4059301" y="1042555"/>
                  </a:lnTo>
                  <a:lnTo>
                    <a:pt x="4097934" y="1019213"/>
                  </a:lnTo>
                  <a:lnTo>
                    <a:pt x="4134434" y="992911"/>
                  </a:lnTo>
                  <a:lnTo>
                    <a:pt x="4168635" y="963803"/>
                  </a:lnTo>
                  <a:lnTo>
                    <a:pt x="4200372" y="932065"/>
                  </a:lnTo>
                  <a:lnTo>
                    <a:pt x="4229481" y="897864"/>
                  </a:lnTo>
                  <a:lnTo>
                    <a:pt x="4255782" y="861364"/>
                  </a:lnTo>
                  <a:lnTo>
                    <a:pt x="4279112" y="822731"/>
                  </a:lnTo>
                  <a:lnTo>
                    <a:pt x="4299318" y="782129"/>
                  </a:lnTo>
                  <a:lnTo>
                    <a:pt x="4316222" y="739736"/>
                  </a:lnTo>
                  <a:lnTo>
                    <a:pt x="4329671" y="695693"/>
                  </a:lnTo>
                  <a:lnTo>
                    <a:pt x="4339475" y="650201"/>
                  </a:lnTo>
                  <a:lnTo>
                    <a:pt x="4345483" y="603402"/>
                  </a:lnTo>
                  <a:lnTo>
                    <a:pt x="4347515" y="555472"/>
                  </a:lnTo>
                  <a:close/>
                </a:path>
              </a:pathLst>
            </a:custGeom>
            <a:solidFill>
              <a:srgbClr val="0D88CA">
                <a:alpha val="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14761" y="1297952"/>
              <a:ext cx="6028690" cy="2755900"/>
            </a:xfrm>
            <a:custGeom>
              <a:avLst/>
              <a:gdLst/>
              <a:ahLst/>
              <a:cxnLst/>
              <a:rect l="l" t="t" r="r" b="b"/>
              <a:pathLst>
                <a:path w="6028690" h="2755900">
                  <a:moveTo>
                    <a:pt x="2755849" y="1377924"/>
                  </a:moveTo>
                  <a:lnTo>
                    <a:pt x="2755023" y="1329550"/>
                  </a:lnTo>
                  <a:lnTo>
                    <a:pt x="2752534" y="1281595"/>
                  </a:lnTo>
                  <a:lnTo>
                    <a:pt x="2748432" y="1234084"/>
                  </a:lnTo>
                  <a:lnTo>
                    <a:pt x="2742742" y="1187056"/>
                  </a:lnTo>
                  <a:lnTo>
                    <a:pt x="2735478" y="1140510"/>
                  </a:lnTo>
                  <a:lnTo>
                    <a:pt x="2726677" y="1094511"/>
                  </a:lnTo>
                  <a:lnTo>
                    <a:pt x="2716365" y="1049058"/>
                  </a:lnTo>
                  <a:lnTo>
                    <a:pt x="2704566" y="1004189"/>
                  </a:lnTo>
                  <a:lnTo>
                    <a:pt x="2691307" y="959929"/>
                  </a:lnTo>
                  <a:lnTo>
                    <a:pt x="2676626" y="916305"/>
                  </a:lnTo>
                  <a:lnTo>
                    <a:pt x="2660535" y="873340"/>
                  </a:lnTo>
                  <a:lnTo>
                    <a:pt x="2643073" y="831075"/>
                  </a:lnTo>
                  <a:lnTo>
                    <a:pt x="2624264" y="789533"/>
                  </a:lnTo>
                  <a:lnTo>
                    <a:pt x="2604135" y="748728"/>
                  </a:lnTo>
                  <a:lnTo>
                    <a:pt x="2582710" y="708698"/>
                  </a:lnTo>
                  <a:lnTo>
                    <a:pt x="2560028" y="669480"/>
                  </a:lnTo>
                  <a:lnTo>
                    <a:pt x="2536101" y="631075"/>
                  </a:lnTo>
                  <a:lnTo>
                    <a:pt x="2510955" y="593534"/>
                  </a:lnTo>
                  <a:lnTo>
                    <a:pt x="2484640" y="556882"/>
                  </a:lnTo>
                  <a:lnTo>
                    <a:pt x="2457158" y="521131"/>
                  </a:lnTo>
                  <a:lnTo>
                    <a:pt x="2428544" y="486333"/>
                  </a:lnTo>
                  <a:lnTo>
                    <a:pt x="2398839" y="452488"/>
                  </a:lnTo>
                  <a:lnTo>
                    <a:pt x="2368054" y="419633"/>
                  </a:lnTo>
                  <a:lnTo>
                    <a:pt x="2336228" y="387807"/>
                  </a:lnTo>
                  <a:lnTo>
                    <a:pt x="2303373" y="357022"/>
                  </a:lnTo>
                  <a:lnTo>
                    <a:pt x="2269528" y="327304"/>
                  </a:lnTo>
                  <a:lnTo>
                    <a:pt x="2234717" y="298704"/>
                  </a:lnTo>
                  <a:lnTo>
                    <a:pt x="2198979" y="271221"/>
                  </a:lnTo>
                  <a:lnTo>
                    <a:pt x="2162314" y="244894"/>
                  </a:lnTo>
                  <a:lnTo>
                    <a:pt x="2124773" y="219760"/>
                  </a:lnTo>
                  <a:lnTo>
                    <a:pt x="2086381" y="195834"/>
                  </a:lnTo>
                  <a:lnTo>
                    <a:pt x="2047151" y="173139"/>
                  </a:lnTo>
                  <a:lnTo>
                    <a:pt x="2007133" y="151714"/>
                  </a:lnTo>
                  <a:lnTo>
                    <a:pt x="1966328" y="131584"/>
                  </a:lnTo>
                  <a:lnTo>
                    <a:pt x="1924773" y="112776"/>
                  </a:lnTo>
                  <a:lnTo>
                    <a:pt x="1882508" y="95313"/>
                  </a:lnTo>
                  <a:lnTo>
                    <a:pt x="1839556" y="79235"/>
                  </a:lnTo>
                  <a:lnTo>
                    <a:pt x="1795932" y="64541"/>
                  </a:lnTo>
                  <a:lnTo>
                    <a:pt x="1751672" y="51295"/>
                  </a:lnTo>
                  <a:lnTo>
                    <a:pt x="1706803" y="39497"/>
                  </a:lnTo>
                  <a:lnTo>
                    <a:pt x="1661350" y="29184"/>
                  </a:lnTo>
                  <a:lnTo>
                    <a:pt x="1615338" y="20383"/>
                  </a:lnTo>
                  <a:lnTo>
                    <a:pt x="1568805" y="13119"/>
                  </a:lnTo>
                  <a:lnTo>
                    <a:pt x="1521764" y="7416"/>
                  </a:lnTo>
                  <a:lnTo>
                    <a:pt x="1474254" y="3314"/>
                  </a:lnTo>
                  <a:lnTo>
                    <a:pt x="1426298" y="838"/>
                  </a:lnTo>
                  <a:lnTo>
                    <a:pt x="1377924" y="0"/>
                  </a:lnTo>
                  <a:lnTo>
                    <a:pt x="1329550" y="838"/>
                  </a:lnTo>
                  <a:lnTo>
                    <a:pt x="1281595" y="3314"/>
                  </a:lnTo>
                  <a:lnTo>
                    <a:pt x="1234084" y="7416"/>
                  </a:lnTo>
                  <a:lnTo>
                    <a:pt x="1187056" y="13119"/>
                  </a:lnTo>
                  <a:lnTo>
                    <a:pt x="1140510" y="20383"/>
                  </a:lnTo>
                  <a:lnTo>
                    <a:pt x="1094511" y="29184"/>
                  </a:lnTo>
                  <a:lnTo>
                    <a:pt x="1049058" y="39497"/>
                  </a:lnTo>
                  <a:lnTo>
                    <a:pt x="1004189" y="51295"/>
                  </a:lnTo>
                  <a:lnTo>
                    <a:pt x="959929" y="64541"/>
                  </a:lnTo>
                  <a:lnTo>
                    <a:pt x="916305" y="79235"/>
                  </a:lnTo>
                  <a:lnTo>
                    <a:pt x="873340" y="95313"/>
                  </a:lnTo>
                  <a:lnTo>
                    <a:pt x="831075" y="112776"/>
                  </a:lnTo>
                  <a:lnTo>
                    <a:pt x="789533" y="131584"/>
                  </a:lnTo>
                  <a:lnTo>
                    <a:pt x="748728" y="151714"/>
                  </a:lnTo>
                  <a:lnTo>
                    <a:pt x="708698" y="173139"/>
                  </a:lnTo>
                  <a:lnTo>
                    <a:pt x="669480" y="195834"/>
                  </a:lnTo>
                  <a:lnTo>
                    <a:pt x="631075" y="219760"/>
                  </a:lnTo>
                  <a:lnTo>
                    <a:pt x="593534" y="244894"/>
                  </a:lnTo>
                  <a:lnTo>
                    <a:pt x="556882" y="271221"/>
                  </a:lnTo>
                  <a:lnTo>
                    <a:pt x="521131" y="298704"/>
                  </a:lnTo>
                  <a:lnTo>
                    <a:pt x="486333" y="327304"/>
                  </a:lnTo>
                  <a:lnTo>
                    <a:pt x="452488" y="357022"/>
                  </a:lnTo>
                  <a:lnTo>
                    <a:pt x="419633" y="387807"/>
                  </a:lnTo>
                  <a:lnTo>
                    <a:pt x="387807" y="419633"/>
                  </a:lnTo>
                  <a:lnTo>
                    <a:pt x="357022" y="452488"/>
                  </a:lnTo>
                  <a:lnTo>
                    <a:pt x="327304" y="486333"/>
                  </a:lnTo>
                  <a:lnTo>
                    <a:pt x="298704" y="521131"/>
                  </a:lnTo>
                  <a:lnTo>
                    <a:pt x="271221" y="556882"/>
                  </a:lnTo>
                  <a:lnTo>
                    <a:pt x="244894" y="593534"/>
                  </a:lnTo>
                  <a:lnTo>
                    <a:pt x="219760" y="631075"/>
                  </a:lnTo>
                  <a:lnTo>
                    <a:pt x="195834" y="669480"/>
                  </a:lnTo>
                  <a:lnTo>
                    <a:pt x="173139" y="708698"/>
                  </a:lnTo>
                  <a:lnTo>
                    <a:pt x="151714" y="748728"/>
                  </a:lnTo>
                  <a:lnTo>
                    <a:pt x="131584" y="789533"/>
                  </a:lnTo>
                  <a:lnTo>
                    <a:pt x="112776" y="831075"/>
                  </a:lnTo>
                  <a:lnTo>
                    <a:pt x="95313" y="873340"/>
                  </a:lnTo>
                  <a:lnTo>
                    <a:pt x="79235" y="916305"/>
                  </a:lnTo>
                  <a:lnTo>
                    <a:pt x="64541" y="959929"/>
                  </a:lnTo>
                  <a:lnTo>
                    <a:pt x="51295" y="1004189"/>
                  </a:lnTo>
                  <a:lnTo>
                    <a:pt x="39497" y="1049058"/>
                  </a:lnTo>
                  <a:lnTo>
                    <a:pt x="29184" y="1094511"/>
                  </a:lnTo>
                  <a:lnTo>
                    <a:pt x="20383" y="1140510"/>
                  </a:lnTo>
                  <a:lnTo>
                    <a:pt x="13119" y="1187056"/>
                  </a:lnTo>
                  <a:lnTo>
                    <a:pt x="7416" y="1234084"/>
                  </a:lnTo>
                  <a:lnTo>
                    <a:pt x="3314" y="1281595"/>
                  </a:lnTo>
                  <a:lnTo>
                    <a:pt x="838" y="1329550"/>
                  </a:lnTo>
                  <a:lnTo>
                    <a:pt x="0" y="1377924"/>
                  </a:lnTo>
                  <a:lnTo>
                    <a:pt x="838" y="1426298"/>
                  </a:lnTo>
                  <a:lnTo>
                    <a:pt x="3314" y="1474254"/>
                  </a:lnTo>
                  <a:lnTo>
                    <a:pt x="7416" y="1521764"/>
                  </a:lnTo>
                  <a:lnTo>
                    <a:pt x="13119" y="1568805"/>
                  </a:lnTo>
                  <a:lnTo>
                    <a:pt x="20383" y="1615338"/>
                  </a:lnTo>
                  <a:lnTo>
                    <a:pt x="29184" y="1661350"/>
                  </a:lnTo>
                  <a:lnTo>
                    <a:pt x="39497" y="1706803"/>
                  </a:lnTo>
                  <a:lnTo>
                    <a:pt x="51295" y="1751672"/>
                  </a:lnTo>
                  <a:lnTo>
                    <a:pt x="64541" y="1795932"/>
                  </a:lnTo>
                  <a:lnTo>
                    <a:pt x="79235" y="1839556"/>
                  </a:lnTo>
                  <a:lnTo>
                    <a:pt x="95313" y="1882508"/>
                  </a:lnTo>
                  <a:lnTo>
                    <a:pt x="112776" y="1924773"/>
                  </a:lnTo>
                  <a:lnTo>
                    <a:pt x="131584" y="1966328"/>
                  </a:lnTo>
                  <a:lnTo>
                    <a:pt x="151714" y="2007133"/>
                  </a:lnTo>
                  <a:lnTo>
                    <a:pt x="173139" y="2047151"/>
                  </a:lnTo>
                  <a:lnTo>
                    <a:pt x="195834" y="2086381"/>
                  </a:lnTo>
                  <a:lnTo>
                    <a:pt x="219760" y="2124773"/>
                  </a:lnTo>
                  <a:lnTo>
                    <a:pt x="244894" y="2162314"/>
                  </a:lnTo>
                  <a:lnTo>
                    <a:pt x="271221" y="2198979"/>
                  </a:lnTo>
                  <a:lnTo>
                    <a:pt x="298704" y="2234717"/>
                  </a:lnTo>
                  <a:lnTo>
                    <a:pt x="327304" y="2269528"/>
                  </a:lnTo>
                  <a:lnTo>
                    <a:pt x="357022" y="2303373"/>
                  </a:lnTo>
                  <a:lnTo>
                    <a:pt x="387807" y="2336228"/>
                  </a:lnTo>
                  <a:lnTo>
                    <a:pt x="419633" y="2368054"/>
                  </a:lnTo>
                  <a:lnTo>
                    <a:pt x="452488" y="2398839"/>
                  </a:lnTo>
                  <a:lnTo>
                    <a:pt x="486333" y="2428544"/>
                  </a:lnTo>
                  <a:lnTo>
                    <a:pt x="521131" y="2457158"/>
                  </a:lnTo>
                  <a:lnTo>
                    <a:pt x="556882" y="2484640"/>
                  </a:lnTo>
                  <a:lnTo>
                    <a:pt x="593534" y="2510955"/>
                  </a:lnTo>
                  <a:lnTo>
                    <a:pt x="631075" y="2536101"/>
                  </a:lnTo>
                  <a:lnTo>
                    <a:pt x="669480" y="2560028"/>
                  </a:lnTo>
                  <a:lnTo>
                    <a:pt x="708698" y="2582710"/>
                  </a:lnTo>
                  <a:lnTo>
                    <a:pt x="748728" y="2604135"/>
                  </a:lnTo>
                  <a:lnTo>
                    <a:pt x="789533" y="2624264"/>
                  </a:lnTo>
                  <a:lnTo>
                    <a:pt x="831075" y="2643073"/>
                  </a:lnTo>
                  <a:lnTo>
                    <a:pt x="873340" y="2660535"/>
                  </a:lnTo>
                  <a:lnTo>
                    <a:pt x="916305" y="2676626"/>
                  </a:lnTo>
                  <a:lnTo>
                    <a:pt x="959929" y="2691307"/>
                  </a:lnTo>
                  <a:lnTo>
                    <a:pt x="1004189" y="2704566"/>
                  </a:lnTo>
                  <a:lnTo>
                    <a:pt x="1049058" y="2716365"/>
                  </a:lnTo>
                  <a:lnTo>
                    <a:pt x="1094511" y="2726677"/>
                  </a:lnTo>
                  <a:lnTo>
                    <a:pt x="1140510" y="2735478"/>
                  </a:lnTo>
                  <a:lnTo>
                    <a:pt x="1187056" y="2742742"/>
                  </a:lnTo>
                  <a:lnTo>
                    <a:pt x="1234084" y="2748432"/>
                  </a:lnTo>
                  <a:lnTo>
                    <a:pt x="1281595" y="2752534"/>
                  </a:lnTo>
                  <a:lnTo>
                    <a:pt x="1329550" y="2755023"/>
                  </a:lnTo>
                  <a:lnTo>
                    <a:pt x="1377924" y="2755849"/>
                  </a:lnTo>
                  <a:lnTo>
                    <a:pt x="1426298" y="2755023"/>
                  </a:lnTo>
                  <a:lnTo>
                    <a:pt x="1474254" y="2752534"/>
                  </a:lnTo>
                  <a:lnTo>
                    <a:pt x="1521764" y="2748432"/>
                  </a:lnTo>
                  <a:lnTo>
                    <a:pt x="1568805" y="2742742"/>
                  </a:lnTo>
                  <a:lnTo>
                    <a:pt x="1615338" y="2735478"/>
                  </a:lnTo>
                  <a:lnTo>
                    <a:pt x="1661350" y="2726677"/>
                  </a:lnTo>
                  <a:lnTo>
                    <a:pt x="1706803" y="2716365"/>
                  </a:lnTo>
                  <a:lnTo>
                    <a:pt x="1751672" y="2704566"/>
                  </a:lnTo>
                  <a:lnTo>
                    <a:pt x="1795932" y="2691307"/>
                  </a:lnTo>
                  <a:lnTo>
                    <a:pt x="1839556" y="2676626"/>
                  </a:lnTo>
                  <a:lnTo>
                    <a:pt x="1882508" y="2660535"/>
                  </a:lnTo>
                  <a:lnTo>
                    <a:pt x="1924773" y="2643073"/>
                  </a:lnTo>
                  <a:lnTo>
                    <a:pt x="1966328" y="2624264"/>
                  </a:lnTo>
                  <a:lnTo>
                    <a:pt x="2007133" y="2604135"/>
                  </a:lnTo>
                  <a:lnTo>
                    <a:pt x="2047151" y="2582710"/>
                  </a:lnTo>
                  <a:lnTo>
                    <a:pt x="2086381" y="2560028"/>
                  </a:lnTo>
                  <a:lnTo>
                    <a:pt x="2124773" y="2536101"/>
                  </a:lnTo>
                  <a:lnTo>
                    <a:pt x="2162314" y="2510955"/>
                  </a:lnTo>
                  <a:lnTo>
                    <a:pt x="2198979" y="2484640"/>
                  </a:lnTo>
                  <a:lnTo>
                    <a:pt x="2234717" y="2457158"/>
                  </a:lnTo>
                  <a:lnTo>
                    <a:pt x="2269528" y="2428544"/>
                  </a:lnTo>
                  <a:lnTo>
                    <a:pt x="2303373" y="2398839"/>
                  </a:lnTo>
                  <a:lnTo>
                    <a:pt x="2336228" y="2368054"/>
                  </a:lnTo>
                  <a:lnTo>
                    <a:pt x="2368054" y="2336228"/>
                  </a:lnTo>
                  <a:lnTo>
                    <a:pt x="2398839" y="2303373"/>
                  </a:lnTo>
                  <a:lnTo>
                    <a:pt x="2428544" y="2269528"/>
                  </a:lnTo>
                  <a:lnTo>
                    <a:pt x="2457158" y="2234717"/>
                  </a:lnTo>
                  <a:lnTo>
                    <a:pt x="2484640" y="2198979"/>
                  </a:lnTo>
                  <a:lnTo>
                    <a:pt x="2510955" y="2162314"/>
                  </a:lnTo>
                  <a:lnTo>
                    <a:pt x="2536101" y="2124773"/>
                  </a:lnTo>
                  <a:lnTo>
                    <a:pt x="2560028" y="2086381"/>
                  </a:lnTo>
                  <a:lnTo>
                    <a:pt x="2582710" y="2047151"/>
                  </a:lnTo>
                  <a:lnTo>
                    <a:pt x="2604135" y="2007133"/>
                  </a:lnTo>
                  <a:lnTo>
                    <a:pt x="2624264" y="1966328"/>
                  </a:lnTo>
                  <a:lnTo>
                    <a:pt x="2643073" y="1924773"/>
                  </a:lnTo>
                  <a:lnTo>
                    <a:pt x="2660535" y="1882508"/>
                  </a:lnTo>
                  <a:lnTo>
                    <a:pt x="2676626" y="1839556"/>
                  </a:lnTo>
                  <a:lnTo>
                    <a:pt x="2691307" y="1795932"/>
                  </a:lnTo>
                  <a:lnTo>
                    <a:pt x="2704566" y="1751672"/>
                  </a:lnTo>
                  <a:lnTo>
                    <a:pt x="2716365" y="1706803"/>
                  </a:lnTo>
                  <a:lnTo>
                    <a:pt x="2726677" y="1661350"/>
                  </a:lnTo>
                  <a:lnTo>
                    <a:pt x="2735478" y="1615338"/>
                  </a:lnTo>
                  <a:lnTo>
                    <a:pt x="2742742" y="1568805"/>
                  </a:lnTo>
                  <a:lnTo>
                    <a:pt x="2748432" y="1521764"/>
                  </a:lnTo>
                  <a:lnTo>
                    <a:pt x="2752534" y="1474254"/>
                  </a:lnTo>
                  <a:lnTo>
                    <a:pt x="2755023" y="1426298"/>
                  </a:lnTo>
                  <a:lnTo>
                    <a:pt x="2755849" y="1377924"/>
                  </a:lnTo>
                  <a:close/>
                </a:path>
                <a:path w="6028690" h="2755900">
                  <a:moveTo>
                    <a:pt x="6028423" y="1377924"/>
                  </a:moveTo>
                  <a:lnTo>
                    <a:pt x="6027585" y="1329550"/>
                  </a:lnTo>
                  <a:lnTo>
                    <a:pt x="6025108" y="1281595"/>
                  </a:lnTo>
                  <a:lnTo>
                    <a:pt x="6021006" y="1234084"/>
                  </a:lnTo>
                  <a:lnTo>
                    <a:pt x="6015304" y="1187056"/>
                  </a:lnTo>
                  <a:lnTo>
                    <a:pt x="6008040" y="1140510"/>
                  </a:lnTo>
                  <a:lnTo>
                    <a:pt x="5999238" y="1094511"/>
                  </a:lnTo>
                  <a:lnTo>
                    <a:pt x="5988926" y="1049058"/>
                  </a:lnTo>
                  <a:lnTo>
                    <a:pt x="5977128" y="1004189"/>
                  </a:lnTo>
                  <a:lnTo>
                    <a:pt x="5963882" y="959929"/>
                  </a:lnTo>
                  <a:lnTo>
                    <a:pt x="5949188" y="916305"/>
                  </a:lnTo>
                  <a:lnTo>
                    <a:pt x="5933110" y="873340"/>
                  </a:lnTo>
                  <a:lnTo>
                    <a:pt x="5915647" y="831075"/>
                  </a:lnTo>
                  <a:lnTo>
                    <a:pt x="5896838" y="789533"/>
                  </a:lnTo>
                  <a:lnTo>
                    <a:pt x="5876709" y="748728"/>
                  </a:lnTo>
                  <a:lnTo>
                    <a:pt x="5855284" y="708698"/>
                  </a:lnTo>
                  <a:lnTo>
                    <a:pt x="5832589" y="669480"/>
                  </a:lnTo>
                  <a:lnTo>
                    <a:pt x="5808662" y="631075"/>
                  </a:lnTo>
                  <a:lnTo>
                    <a:pt x="5783529" y="593534"/>
                  </a:lnTo>
                  <a:lnTo>
                    <a:pt x="5757202" y="556882"/>
                  </a:lnTo>
                  <a:lnTo>
                    <a:pt x="5729732" y="521131"/>
                  </a:lnTo>
                  <a:lnTo>
                    <a:pt x="5701119" y="486333"/>
                  </a:lnTo>
                  <a:lnTo>
                    <a:pt x="5671413" y="452488"/>
                  </a:lnTo>
                  <a:lnTo>
                    <a:pt x="5640629" y="419633"/>
                  </a:lnTo>
                  <a:lnTo>
                    <a:pt x="5608790" y="387807"/>
                  </a:lnTo>
                  <a:lnTo>
                    <a:pt x="5575947" y="357022"/>
                  </a:lnTo>
                  <a:lnTo>
                    <a:pt x="5542102" y="327304"/>
                  </a:lnTo>
                  <a:lnTo>
                    <a:pt x="5507291" y="298704"/>
                  </a:lnTo>
                  <a:lnTo>
                    <a:pt x="5471541" y="271221"/>
                  </a:lnTo>
                  <a:lnTo>
                    <a:pt x="5434889" y="244894"/>
                  </a:lnTo>
                  <a:lnTo>
                    <a:pt x="5397347" y="219760"/>
                  </a:lnTo>
                  <a:lnTo>
                    <a:pt x="5358943" y="195834"/>
                  </a:lnTo>
                  <a:lnTo>
                    <a:pt x="5319725" y="173139"/>
                  </a:lnTo>
                  <a:lnTo>
                    <a:pt x="5279695" y="151714"/>
                  </a:lnTo>
                  <a:lnTo>
                    <a:pt x="5238902" y="131584"/>
                  </a:lnTo>
                  <a:lnTo>
                    <a:pt x="5197348" y="112776"/>
                  </a:lnTo>
                  <a:lnTo>
                    <a:pt x="5155082" y="95313"/>
                  </a:lnTo>
                  <a:lnTo>
                    <a:pt x="5112131" y="79235"/>
                  </a:lnTo>
                  <a:lnTo>
                    <a:pt x="5068506" y="64541"/>
                  </a:lnTo>
                  <a:lnTo>
                    <a:pt x="5024247" y="51295"/>
                  </a:lnTo>
                  <a:lnTo>
                    <a:pt x="4979378" y="39497"/>
                  </a:lnTo>
                  <a:lnTo>
                    <a:pt x="4933924" y="29184"/>
                  </a:lnTo>
                  <a:lnTo>
                    <a:pt x="4887912" y="20383"/>
                  </a:lnTo>
                  <a:lnTo>
                    <a:pt x="4841379" y="13119"/>
                  </a:lnTo>
                  <a:lnTo>
                    <a:pt x="4794339" y="7416"/>
                  </a:lnTo>
                  <a:lnTo>
                    <a:pt x="4746828" y="3314"/>
                  </a:lnTo>
                  <a:lnTo>
                    <a:pt x="4698873" y="838"/>
                  </a:lnTo>
                  <a:lnTo>
                    <a:pt x="4650498" y="0"/>
                  </a:lnTo>
                  <a:lnTo>
                    <a:pt x="4602124" y="838"/>
                  </a:lnTo>
                  <a:lnTo>
                    <a:pt x="4554169" y="3314"/>
                  </a:lnTo>
                  <a:lnTo>
                    <a:pt x="4506658" y="7416"/>
                  </a:lnTo>
                  <a:lnTo>
                    <a:pt x="4459617" y="13119"/>
                  </a:lnTo>
                  <a:lnTo>
                    <a:pt x="4413085" y="20383"/>
                  </a:lnTo>
                  <a:lnTo>
                    <a:pt x="4367073" y="29184"/>
                  </a:lnTo>
                  <a:lnTo>
                    <a:pt x="4321619" y="39497"/>
                  </a:lnTo>
                  <a:lnTo>
                    <a:pt x="4276750" y="51295"/>
                  </a:lnTo>
                  <a:lnTo>
                    <a:pt x="4232491" y="64541"/>
                  </a:lnTo>
                  <a:lnTo>
                    <a:pt x="4188866" y="79235"/>
                  </a:lnTo>
                  <a:lnTo>
                    <a:pt x="4145915" y="95313"/>
                  </a:lnTo>
                  <a:lnTo>
                    <a:pt x="4103649" y="112776"/>
                  </a:lnTo>
                  <a:lnTo>
                    <a:pt x="4062095" y="131584"/>
                  </a:lnTo>
                  <a:lnTo>
                    <a:pt x="4021302" y="151714"/>
                  </a:lnTo>
                  <a:lnTo>
                    <a:pt x="3981272" y="173139"/>
                  </a:lnTo>
                  <a:lnTo>
                    <a:pt x="3942042" y="195834"/>
                  </a:lnTo>
                  <a:lnTo>
                    <a:pt x="3903649" y="219760"/>
                  </a:lnTo>
                  <a:lnTo>
                    <a:pt x="3866108" y="244894"/>
                  </a:lnTo>
                  <a:lnTo>
                    <a:pt x="3829456" y="271221"/>
                  </a:lnTo>
                  <a:lnTo>
                    <a:pt x="3793706" y="298704"/>
                  </a:lnTo>
                  <a:lnTo>
                    <a:pt x="3758895" y="327304"/>
                  </a:lnTo>
                  <a:lnTo>
                    <a:pt x="3725049" y="357022"/>
                  </a:lnTo>
                  <a:lnTo>
                    <a:pt x="3692207" y="387807"/>
                  </a:lnTo>
                  <a:lnTo>
                    <a:pt x="3660368" y="419633"/>
                  </a:lnTo>
                  <a:lnTo>
                    <a:pt x="3629583" y="452488"/>
                  </a:lnTo>
                  <a:lnTo>
                    <a:pt x="3599878" y="486333"/>
                  </a:lnTo>
                  <a:lnTo>
                    <a:pt x="3571265" y="521131"/>
                  </a:lnTo>
                  <a:lnTo>
                    <a:pt x="3543795" y="556882"/>
                  </a:lnTo>
                  <a:lnTo>
                    <a:pt x="3517468" y="593534"/>
                  </a:lnTo>
                  <a:lnTo>
                    <a:pt x="3492335" y="631075"/>
                  </a:lnTo>
                  <a:lnTo>
                    <a:pt x="3468395" y="669480"/>
                  </a:lnTo>
                  <a:lnTo>
                    <a:pt x="3445713" y="708698"/>
                  </a:lnTo>
                  <a:lnTo>
                    <a:pt x="3424288" y="748728"/>
                  </a:lnTo>
                  <a:lnTo>
                    <a:pt x="3404158" y="789533"/>
                  </a:lnTo>
                  <a:lnTo>
                    <a:pt x="3385350" y="831075"/>
                  </a:lnTo>
                  <a:lnTo>
                    <a:pt x="3367887" y="873340"/>
                  </a:lnTo>
                  <a:lnTo>
                    <a:pt x="3351796" y="916305"/>
                  </a:lnTo>
                  <a:lnTo>
                    <a:pt x="3337115" y="959929"/>
                  </a:lnTo>
                  <a:lnTo>
                    <a:pt x="3323856" y="1004189"/>
                  </a:lnTo>
                  <a:lnTo>
                    <a:pt x="3312058" y="1049058"/>
                  </a:lnTo>
                  <a:lnTo>
                    <a:pt x="3301746" y="1094511"/>
                  </a:lnTo>
                  <a:lnTo>
                    <a:pt x="3292945" y="1140510"/>
                  </a:lnTo>
                  <a:lnTo>
                    <a:pt x="3285680" y="1187056"/>
                  </a:lnTo>
                  <a:lnTo>
                    <a:pt x="3279991" y="1234084"/>
                  </a:lnTo>
                  <a:lnTo>
                    <a:pt x="3275888" y="1281595"/>
                  </a:lnTo>
                  <a:lnTo>
                    <a:pt x="3273412" y="1329550"/>
                  </a:lnTo>
                  <a:lnTo>
                    <a:pt x="3272574" y="1377924"/>
                  </a:lnTo>
                  <a:lnTo>
                    <a:pt x="3273412" y="1426298"/>
                  </a:lnTo>
                  <a:lnTo>
                    <a:pt x="3275888" y="1474254"/>
                  </a:lnTo>
                  <a:lnTo>
                    <a:pt x="3279991" y="1521764"/>
                  </a:lnTo>
                  <a:lnTo>
                    <a:pt x="3285680" y="1568805"/>
                  </a:lnTo>
                  <a:lnTo>
                    <a:pt x="3292945" y="1615338"/>
                  </a:lnTo>
                  <a:lnTo>
                    <a:pt x="3301746" y="1661350"/>
                  </a:lnTo>
                  <a:lnTo>
                    <a:pt x="3312058" y="1706803"/>
                  </a:lnTo>
                  <a:lnTo>
                    <a:pt x="3323856" y="1751672"/>
                  </a:lnTo>
                  <a:lnTo>
                    <a:pt x="3337115" y="1795932"/>
                  </a:lnTo>
                  <a:lnTo>
                    <a:pt x="3351796" y="1839556"/>
                  </a:lnTo>
                  <a:lnTo>
                    <a:pt x="3367887" y="1882508"/>
                  </a:lnTo>
                  <a:lnTo>
                    <a:pt x="3385350" y="1924773"/>
                  </a:lnTo>
                  <a:lnTo>
                    <a:pt x="3404158" y="1966328"/>
                  </a:lnTo>
                  <a:lnTo>
                    <a:pt x="3424288" y="2007133"/>
                  </a:lnTo>
                  <a:lnTo>
                    <a:pt x="3445713" y="2047151"/>
                  </a:lnTo>
                  <a:lnTo>
                    <a:pt x="3468395" y="2086381"/>
                  </a:lnTo>
                  <a:lnTo>
                    <a:pt x="3492335" y="2124773"/>
                  </a:lnTo>
                  <a:lnTo>
                    <a:pt x="3517468" y="2162314"/>
                  </a:lnTo>
                  <a:lnTo>
                    <a:pt x="3543795" y="2198979"/>
                  </a:lnTo>
                  <a:lnTo>
                    <a:pt x="3571265" y="2234717"/>
                  </a:lnTo>
                  <a:lnTo>
                    <a:pt x="3599878" y="2269528"/>
                  </a:lnTo>
                  <a:lnTo>
                    <a:pt x="3629583" y="2303373"/>
                  </a:lnTo>
                  <a:lnTo>
                    <a:pt x="3660368" y="2336228"/>
                  </a:lnTo>
                  <a:lnTo>
                    <a:pt x="3692207" y="2368054"/>
                  </a:lnTo>
                  <a:lnTo>
                    <a:pt x="3725049" y="2398839"/>
                  </a:lnTo>
                  <a:lnTo>
                    <a:pt x="3758895" y="2428544"/>
                  </a:lnTo>
                  <a:lnTo>
                    <a:pt x="3793706" y="2457158"/>
                  </a:lnTo>
                  <a:lnTo>
                    <a:pt x="3829456" y="2484640"/>
                  </a:lnTo>
                  <a:lnTo>
                    <a:pt x="3866108" y="2510955"/>
                  </a:lnTo>
                  <a:lnTo>
                    <a:pt x="3903649" y="2536101"/>
                  </a:lnTo>
                  <a:lnTo>
                    <a:pt x="3942042" y="2560028"/>
                  </a:lnTo>
                  <a:lnTo>
                    <a:pt x="3981272" y="2582710"/>
                  </a:lnTo>
                  <a:lnTo>
                    <a:pt x="4021302" y="2604135"/>
                  </a:lnTo>
                  <a:lnTo>
                    <a:pt x="4062095" y="2624264"/>
                  </a:lnTo>
                  <a:lnTo>
                    <a:pt x="4103649" y="2643073"/>
                  </a:lnTo>
                  <a:lnTo>
                    <a:pt x="4145915" y="2660535"/>
                  </a:lnTo>
                  <a:lnTo>
                    <a:pt x="4188866" y="2676626"/>
                  </a:lnTo>
                  <a:lnTo>
                    <a:pt x="4232491" y="2691307"/>
                  </a:lnTo>
                  <a:lnTo>
                    <a:pt x="4276750" y="2704566"/>
                  </a:lnTo>
                  <a:lnTo>
                    <a:pt x="4321619" y="2716365"/>
                  </a:lnTo>
                  <a:lnTo>
                    <a:pt x="4367073" y="2726677"/>
                  </a:lnTo>
                  <a:lnTo>
                    <a:pt x="4413085" y="2735478"/>
                  </a:lnTo>
                  <a:lnTo>
                    <a:pt x="4459617" y="2742742"/>
                  </a:lnTo>
                  <a:lnTo>
                    <a:pt x="4506658" y="2748432"/>
                  </a:lnTo>
                  <a:lnTo>
                    <a:pt x="4554169" y="2752534"/>
                  </a:lnTo>
                  <a:lnTo>
                    <a:pt x="4602124" y="2755023"/>
                  </a:lnTo>
                  <a:lnTo>
                    <a:pt x="4650498" y="2755849"/>
                  </a:lnTo>
                  <a:lnTo>
                    <a:pt x="4698873" y="2755023"/>
                  </a:lnTo>
                  <a:lnTo>
                    <a:pt x="4746828" y="2752534"/>
                  </a:lnTo>
                  <a:lnTo>
                    <a:pt x="4794339" y="2748432"/>
                  </a:lnTo>
                  <a:lnTo>
                    <a:pt x="4841379" y="2742742"/>
                  </a:lnTo>
                  <a:lnTo>
                    <a:pt x="4887912" y="2735478"/>
                  </a:lnTo>
                  <a:lnTo>
                    <a:pt x="4933924" y="2726677"/>
                  </a:lnTo>
                  <a:lnTo>
                    <a:pt x="4979378" y="2716365"/>
                  </a:lnTo>
                  <a:lnTo>
                    <a:pt x="5024247" y="2704566"/>
                  </a:lnTo>
                  <a:lnTo>
                    <a:pt x="5068506" y="2691307"/>
                  </a:lnTo>
                  <a:lnTo>
                    <a:pt x="5112131" y="2676626"/>
                  </a:lnTo>
                  <a:lnTo>
                    <a:pt x="5155082" y="2660535"/>
                  </a:lnTo>
                  <a:lnTo>
                    <a:pt x="5197348" y="2643073"/>
                  </a:lnTo>
                  <a:lnTo>
                    <a:pt x="5238902" y="2624264"/>
                  </a:lnTo>
                  <a:lnTo>
                    <a:pt x="5279695" y="2604135"/>
                  </a:lnTo>
                  <a:lnTo>
                    <a:pt x="5319725" y="2582710"/>
                  </a:lnTo>
                  <a:lnTo>
                    <a:pt x="5358943" y="2560028"/>
                  </a:lnTo>
                  <a:lnTo>
                    <a:pt x="5397347" y="2536101"/>
                  </a:lnTo>
                  <a:lnTo>
                    <a:pt x="5434889" y="2510955"/>
                  </a:lnTo>
                  <a:lnTo>
                    <a:pt x="5471541" y="2484640"/>
                  </a:lnTo>
                  <a:lnTo>
                    <a:pt x="5507291" y="2457158"/>
                  </a:lnTo>
                  <a:lnTo>
                    <a:pt x="5542102" y="2428544"/>
                  </a:lnTo>
                  <a:lnTo>
                    <a:pt x="5575947" y="2398839"/>
                  </a:lnTo>
                  <a:lnTo>
                    <a:pt x="5608790" y="2368054"/>
                  </a:lnTo>
                  <a:lnTo>
                    <a:pt x="5640629" y="2336228"/>
                  </a:lnTo>
                  <a:lnTo>
                    <a:pt x="5671413" y="2303373"/>
                  </a:lnTo>
                  <a:lnTo>
                    <a:pt x="5701119" y="2269528"/>
                  </a:lnTo>
                  <a:lnTo>
                    <a:pt x="5729732" y="2234717"/>
                  </a:lnTo>
                  <a:lnTo>
                    <a:pt x="5757202" y="2198979"/>
                  </a:lnTo>
                  <a:lnTo>
                    <a:pt x="5783529" y="2162314"/>
                  </a:lnTo>
                  <a:lnTo>
                    <a:pt x="5808662" y="2124773"/>
                  </a:lnTo>
                  <a:lnTo>
                    <a:pt x="5832589" y="2086381"/>
                  </a:lnTo>
                  <a:lnTo>
                    <a:pt x="5855284" y="2047151"/>
                  </a:lnTo>
                  <a:lnTo>
                    <a:pt x="5876709" y="2007133"/>
                  </a:lnTo>
                  <a:lnTo>
                    <a:pt x="5896838" y="1966328"/>
                  </a:lnTo>
                  <a:lnTo>
                    <a:pt x="5915647" y="1924773"/>
                  </a:lnTo>
                  <a:lnTo>
                    <a:pt x="5933110" y="1882508"/>
                  </a:lnTo>
                  <a:lnTo>
                    <a:pt x="5949188" y="1839556"/>
                  </a:lnTo>
                  <a:lnTo>
                    <a:pt x="5963882" y="1795932"/>
                  </a:lnTo>
                  <a:lnTo>
                    <a:pt x="5977128" y="1751672"/>
                  </a:lnTo>
                  <a:lnTo>
                    <a:pt x="5988926" y="1706803"/>
                  </a:lnTo>
                  <a:lnTo>
                    <a:pt x="5999238" y="1661350"/>
                  </a:lnTo>
                  <a:lnTo>
                    <a:pt x="6008040" y="1615338"/>
                  </a:lnTo>
                  <a:lnTo>
                    <a:pt x="6015304" y="1568805"/>
                  </a:lnTo>
                  <a:lnTo>
                    <a:pt x="6021006" y="1521764"/>
                  </a:lnTo>
                  <a:lnTo>
                    <a:pt x="6025108" y="1474254"/>
                  </a:lnTo>
                  <a:lnTo>
                    <a:pt x="6027585" y="1426298"/>
                  </a:lnTo>
                  <a:lnTo>
                    <a:pt x="6028423" y="1377924"/>
                  </a:lnTo>
                  <a:close/>
                </a:path>
              </a:pathLst>
            </a:custGeom>
            <a:solidFill>
              <a:srgbClr val="0F80BA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8084" y="2702985"/>
              <a:ext cx="1969135" cy="0"/>
            </a:xfrm>
            <a:custGeom>
              <a:avLst/>
              <a:gdLst/>
              <a:ahLst/>
              <a:cxnLst/>
              <a:rect l="l" t="t" r="r" b="b"/>
              <a:pathLst>
                <a:path w="1969135">
                  <a:moveTo>
                    <a:pt x="0" y="0"/>
                  </a:moveTo>
                  <a:lnTo>
                    <a:pt x="1968842" y="0"/>
                  </a:lnTo>
                </a:path>
              </a:pathLst>
            </a:custGeom>
            <a:ln w="635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5401" y="2679108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0F8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56873" y="4451334"/>
              <a:ext cx="635" cy="373380"/>
            </a:xfrm>
            <a:custGeom>
              <a:avLst/>
              <a:gdLst/>
              <a:ahLst/>
              <a:cxnLst/>
              <a:rect l="l" t="t" r="r" b="b"/>
              <a:pathLst>
                <a:path w="634" h="373379">
                  <a:moveTo>
                    <a:pt x="12" y="0"/>
                  </a:moveTo>
                  <a:lnTo>
                    <a:pt x="0" y="372757"/>
                  </a:lnTo>
                </a:path>
              </a:pathLst>
            </a:custGeom>
            <a:ln w="63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56872" y="3692630"/>
              <a:ext cx="635" cy="592455"/>
            </a:xfrm>
            <a:custGeom>
              <a:avLst/>
              <a:gdLst/>
              <a:ahLst/>
              <a:cxnLst/>
              <a:rect l="l" t="t" r="r" b="b"/>
              <a:pathLst>
                <a:path w="634" h="592454">
                  <a:moveTo>
                    <a:pt x="12" y="0"/>
                  </a:moveTo>
                  <a:lnTo>
                    <a:pt x="0" y="592023"/>
                  </a:lnTo>
                </a:path>
              </a:pathLst>
            </a:custGeom>
            <a:ln w="63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33010" y="3669948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6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6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2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56873" y="5024171"/>
              <a:ext cx="635" cy="373380"/>
            </a:xfrm>
            <a:custGeom>
              <a:avLst/>
              <a:gdLst/>
              <a:ahLst/>
              <a:cxnLst/>
              <a:rect l="l" t="t" r="r" b="b"/>
              <a:pathLst>
                <a:path w="634" h="373379">
                  <a:moveTo>
                    <a:pt x="12" y="0"/>
                  </a:moveTo>
                  <a:lnTo>
                    <a:pt x="0" y="372757"/>
                  </a:lnTo>
                </a:path>
              </a:pathLst>
            </a:custGeom>
            <a:ln w="63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56884" y="5589026"/>
              <a:ext cx="0" cy="719455"/>
            </a:xfrm>
            <a:custGeom>
              <a:avLst/>
              <a:gdLst/>
              <a:ahLst/>
              <a:cxnLst/>
              <a:rect l="l" t="t" r="r" b="b"/>
              <a:pathLst>
                <a:path h="719454">
                  <a:moveTo>
                    <a:pt x="0" y="0"/>
                  </a:moveTo>
                  <a:lnTo>
                    <a:pt x="0" y="719188"/>
                  </a:lnTo>
                </a:path>
              </a:pathLst>
            </a:custGeom>
            <a:ln w="79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53864" y="2156562"/>
            <a:ext cx="2603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0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1</a:t>
            </a:r>
            <a:endParaRPr sz="4000" dirty="0">
              <a:latin typeface="Arial Black" panose="020B0A04020102020204" pitchFamily="34" charset="0"/>
              <a:cs typeface="Proxima Nova Rg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44244" y="4747195"/>
            <a:ext cx="2157095" cy="45140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sz="14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личном</a:t>
            </a:r>
            <a:r>
              <a:rPr sz="14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обращении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</a:t>
            </a:r>
            <a:r>
              <a:rPr sz="140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9906" y="416619"/>
            <a:ext cx="9756799" cy="73609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5309235" algn="l"/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ЧТО</a:t>
            </a:r>
            <a:r>
              <a:rPr spc="-130" dirty="0">
                <a:latin typeface="Arial Black" panose="020B0A04020102020204" pitchFamily="34" charset="0"/>
              </a:rPr>
              <a:t> </a:t>
            </a:r>
            <a:r>
              <a:rPr spc="-45" dirty="0">
                <a:latin typeface="Arial Black" panose="020B0A04020102020204" pitchFamily="34" charset="0"/>
              </a:rPr>
              <a:t>ДЕЛАТЬ,</a:t>
            </a:r>
            <a:r>
              <a:rPr spc="-95" dirty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ЕСЛИ</a:t>
            </a:r>
            <a:r>
              <a:rPr spc="-80" dirty="0">
                <a:latin typeface="Arial Black" panose="020B0A04020102020204" pitchFamily="34" charset="0"/>
              </a:rPr>
              <a:t> </a:t>
            </a:r>
            <a:r>
              <a:rPr spc="-10" dirty="0">
                <a:latin typeface="Arial Black" panose="020B0A04020102020204" pitchFamily="34" charset="0"/>
              </a:rPr>
              <a:t>МОШЕННИКИ</a:t>
            </a:r>
            <a:r>
              <a:rPr lang="ru-RU" spc="-10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</a:t>
            </a:r>
            <a:r>
              <a:rPr u="none" spc="-20" dirty="0">
                <a:latin typeface="Arial Black" panose="020B0A04020102020204" pitchFamily="34" charset="0"/>
              </a:rPr>
              <a:t>ПОХИТИЛИ</a:t>
            </a:r>
            <a:r>
              <a:rPr u="none" spc="-3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ДЕНЬГИ</a:t>
            </a:r>
            <a:r>
              <a:rPr u="none" spc="-3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С</a:t>
            </a:r>
            <a:r>
              <a:rPr u="none" spc="-30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КАРТЫ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429062" y="2121476"/>
            <a:ext cx="368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0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2</a:t>
            </a:r>
            <a:endParaRPr sz="4000" dirty="0">
              <a:latin typeface="Arial Black" panose="020B0A04020102020204" pitchFamily="34" charset="0"/>
              <a:cs typeface="Proxima Nova Rg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83829" y="1982193"/>
            <a:ext cx="5158105" cy="744855"/>
            <a:chOff x="4883829" y="1982193"/>
            <a:chExt cx="5158105" cy="744855"/>
          </a:xfrm>
        </p:grpSpPr>
        <p:sp>
          <p:nvSpPr>
            <p:cNvPr id="22" name="object 22"/>
            <p:cNvSpPr/>
            <p:nvPr/>
          </p:nvSpPr>
          <p:spPr>
            <a:xfrm>
              <a:off x="4906511" y="2702985"/>
              <a:ext cx="1844039" cy="0"/>
            </a:xfrm>
            <a:custGeom>
              <a:avLst/>
              <a:gdLst/>
              <a:ahLst/>
              <a:cxnLst/>
              <a:rect l="l" t="t" r="r" b="b"/>
              <a:pathLst>
                <a:path w="1844040">
                  <a:moveTo>
                    <a:pt x="0" y="0"/>
                  </a:moveTo>
                  <a:lnTo>
                    <a:pt x="1843824" y="0"/>
                  </a:lnTo>
                </a:path>
              </a:pathLst>
            </a:custGeom>
            <a:ln w="635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83829" y="2679108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0F8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94709" y="2701091"/>
              <a:ext cx="1844039" cy="0"/>
            </a:xfrm>
            <a:custGeom>
              <a:avLst/>
              <a:gdLst/>
              <a:ahLst/>
              <a:cxnLst/>
              <a:rect l="l" t="t" r="r" b="b"/>
              <a:pathLst>
                <a:path w="1844040">
                  <a:moveTo>
                    <a:pt x="0" y="0"/>
                  </a:moveTo>
                  <a:lnTo>
                    <a:pt x="1843824" y="0"/>
                  </a:lnTo>
                </a:path>
              </a:pathLst>
            </a:custGeom>
            <a:ln w="635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172027" y="2677214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0F80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31218" y="1991718"/>
              <a:ext cx="309880" cy="344170"/>
            </a:xfrm>
            <a:custGeom>
              <a:avLst/>
              <a:gdLst/>
              <a:ahLst/>
              <a:cxnLst/>
              <a:rect l="l" t="t" r="r" b="b"/>
              <a:pathLst>
                <a:path w="309879" h="344169">
                  <a:moveTo>
                    <a:pt x="0" y="271843"/>
                  </a:moveTo>
                  <a:lnTo>
                    <a:pt x="0" y="25234"/>
                  </a:lnTo>
                  <a:lnTo>
                    <a:pt x="2055" y="15409"/>
                  </a:lnTo>
                  <a:lnTo>
                    <a:pt x="7661" y="7388"/>
                  </a:lnTo>
                  <a:lnTo>
                    <a:pt x="15976" y="1981"/>
                  </a:lnTo>
                  <a:lnTo>
                    <a:pt x="26162" y="0"/>
                  </a:lnTo>
                  <a:lnTo>
                    <a:pt x="283603" y="0"/>
                  </a:lnTo>
                  <a:lnTo>
                    <a:pt x="293781" y="1981"/>
                  </a:lnTo>
                  <a:lnTo>
                    <a:pt x="302093" y="7388"/>
                  </a:lnTo>
                  <a:lnTo>
                    <a:pt x="307697" y="15409"/>
                  </a:lnTo>
                  <a:lnTo>
                    <a:pt x="309753" y="25234"/>
                  </a:lnTo>
                  <a:lnTo>
                    <a:pt x="309753" y="267665"/>
                  </a:lnTo>
                  <a:lnTo>
                    <a:pt x="307697" y="277480"/>
                  </a:lnTo>
                  <a:lnTo>
                    <a:pt x="302093" y="285502"/>
                  </a:lnTo>
                  <a:lnTo>
                    <a:pt x="293781" y="290914"/>
                  </a:lnTo>
                  <a:lnTo>
                    <a:pt x="283603" y="292900"/>
                  </a:lnTo>
                  <a:lnTo>
                    <a:pt x="202984" y="292900"/>
                  </a:lnTo>
                  <a:lnTo>
                    <a:pt x="201777" y="292900"/>
                  </a:lnTo>
                  <a:lnTo>
                    <a:pt x="200621" y="293357"/>
                  </a:lnTo>
                  <a:lnTo>
                    <a:pt x="199771" y="294182"/>
                  </a:lnTo>
                  <a:lnTo>
                    <a:pt x="144576" y="341363"/>
                  </a:lnTo>
                  <a:lnTo>
                    <a:pt x="141706" y="344131"/>
                  </a:lnTo>
                  <a:lnTo>
                    <a:pt x="136804" y="342176"/>
                  </a:lnTo>
                  <a:lnTo>
                    <a:pt x="136804" y="338264"/>
                  </a:lnTo>
                  <a:lnTo>
                    <a:pt x="136804" y="292900"/>
                  </a:lnTo>
                  <a:lnTo>
                    <a:pt x="26162" y="292900"/>
                  </a:lnTo>
                  <a:lnTo>
                    <a:pt x="15976" y="290914"/>
                  </a:lnTo>
                  <a:lnTo>
                    <a:pt x="7661" y="285502"/>
                  </a:lnTo>
                  <a:lnTo>
                    <a:pt x="2055" y="277480"/>
                  </a:lnTo>
                  <a:lnTo>
                    <a:pt x="0" y="267665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757728" y="2137686"/>
            <a:ext cx="3613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50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3</a:t>
            </a:r>
            <a:endParaRPr sz="4000" dirty="0">
              <a:latin typeface="Arial Black" panose="020B0A04020102020204" pitchFamily="34" charset="0"/>
              <a:cs typeface="Proxima Nova Rg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06863" y="2826941"/>
            <a:ext cx="1707129" cy="50013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СООБЩИТЕ </a:t>
            </a: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/>
            </a:r>
            <a:b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БАНК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82790" y="2826941"/>
            <a:ext cx="2153263" cy="50013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ЗАБЛОКИРУЙТЕ КАРТУ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35049" y="2826941"/>
            <a:ext cx="1844035" cy="7309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НАПИШИТЕ ЗАЯВЛЕНИЕ </a:t>
            </a: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/>
            </a:r>
            <a:b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ПОЛИЦИЮ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05731" y="4183942"/>
            <a:ext cx="1905553" cy="159274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232410">
              <a:lnSpc>
                <a:spcPts val="1600"/>
              </a:lnSpc>
              <a:spcBef>
                <a:spcPts val="320"/>
              </a:spcBef>
            </a:pP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мобильном </a:t>
            </a:r>
            <a:r>
              <a:rPr sz="14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приложении</a:t>
            </a:r>
            <a:r>
              <a:rPr sz="1400" b="1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600"/>
              </a:lnSpc>
              <a:spcBef>
                <a:spcPts val="1335"/>
              </a:spcBef>
            </a:pP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00" b="1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телефону</a:t>
            </a:r>
            <a:r>
              <a:rPr sz="1400" b="1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горячей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линии</a:t>
            </a:r>
            <a:r>
              <a:rPr sz="14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87325">
              <a:lnSpc>
                <a:spcPts val="1600"/>
              </a:lnSpc>
              <a:spcBef>
                <a:spcPts val="1200"/>
              </a:spcBef>
            </a:pP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обращением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</a:t>
            </a:r>
            <a:r>
              <a:rPr sz="1400" b="1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24641" y="4716771"/>
            <a:ext cx="2263140" cy="451406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320"/>
              </a:spcBef>
            </a:pP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sz="14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личном</a:t>
            </a:r>
            <a:r>
              <a:rPr sz="1400" b="1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обращении</a:t>
            </a:r>
            <a:r>
              <a:rPr sz="1400" b="1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ближайший</a:t>
            </a:r>
            <a:r>
              <a:rPr sz="14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</a:t>
            </a:r>
            <a:r>
              <a:rPr sz="1400" b="1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ОВД</a:t>
            </a:r>
            <a:endParaRPr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47968" y="1769597"/>
            <a:ext cx="9417050" cy="4712335"/>
            <a:chOff x="1447968" y="1769597"/>
            <a:chExt cx="9417050" cy="4712335"/>
          </a:xfrm>
        </p:grpSpPr>
        <p:sp>
          <p:nvSpPr>
            <p:cNvPr id="34" name="object 34"/>
            <p:cNvSpPr/>
            <p:nvPr/>
          </p:nvSpPr>
          <p:spPr>
            <a:xfrm>
              <a:off x="1471640" y="5408079"/>
              <a:ext cx="170815" cy="170815"/>
            </a:xfrm>
            <a:custGeom>
              <a:avLst/>
              <a:gdLst/>
              <a:ahLst/>
              <a:cxnLst/>
              <a:rect l="l" t="t" r="r" b="b"/>
              <a:pathLst>
                <a:path w="170814" h="170814">
                  <a:moveTo>
                    <a:pt x="170484" y="85242"/>
                  </a:moveTo>
                  <a:lnTo>
                    <a:pt x="163786" y="118422"/>
                  </a:lnTo>
                  <a:lnTo>
                    <a:pt x="145518" y="145518"/>
                  </a:lnTo>
                  <a:lnTo>
                    <a:pt x="118422" y="163786"/>
                  </a:lnTo>
                  <a:lnTo>
                    <a:pt x="85242" y="170484"/>
                  </a:lnTo>
                  <a:lnTo>
                    <a:pt x="52061" y="163786"/>
                  </a:lnTo>
                  <a:lnTo>
                    <a:pt x="24966" y="145518"/>
                  </a:lnTo>
                  <a:lnTo>
                    <a:pt x="6698" y="118422"/>
                  </a:lnTo>
                  <a:lnTo>
                    <a:pt x="0" y="85242"/>
                  </a:lnTo>
                  <a:lnTo>
                    <a:pt x="6698" y="52061"/>
                  </a:lnTo>
                  <a:lnTo>
                    <a:pt x="24966" y="24966"/>
                  </a:lnTo>
                  <a:lnTo>
                    <a:pt x="52061" y="6698"/>
                  </a:lnTo>
                  <a:lnTo>
                    <a:pt x="85242" y="0"/>
                  </a:lnTo>
                  <a:lnTo>
                    <a:pt x="118422" y="6698"/>
                  </a:lnTo>
                  <a:lnTo>
                    <a:pt x="145518" y="24966"/>
                  </a:lnTo>
                  <a:lnTo>
                    <a:pt x="163786" y="52061"/>
                  </a:lnTo>
                  <a:lnTo>
                    <a:pt x="170484" y="85242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71640" y="4837023"/>
              <a:ext cx="170815" cy="170815"/>
            </a:xfrm>
            <a:custGeom>
              <a:avLst/>
              <a:gdLst/>
              <a:ahLst/>
              <a:cxnLst/>
              <a:rect l="l" t="t" r="r" b="b"/>
              <a:pathLst>
                <a:path w="170814" h="170814">
                  <a:moveTo>
                    <a:pt x="170484" y="85242"/>
                  </a:moveTo>
                  <a:lnTo>
                    <a:pt x="163786" y="118422"/>
                  </a:lnTo>
                  <a:lnTo>
                    <a:pt x="145518" y="145518"/>
                  </a:lnTo>
                  <a:lnTo>
                    <a:pt x="118422" y="163786"/>
                  </a:lnTo>
                  <a:lnTo>
                    <a:pt x="85242" y="170484"/>
                  </a:lnTo>
                  <a:lnTo>
                    <a:pt x="52061" y="163786"/>
                  </a:lnTo>
                  <a:lnTo>
                    <a:pt x="24966" y="145518"/>
                  </a:lnTo>
                  <a:lnTo>
                    <a:pt x="6698" y="118422"/>
                  </a:lnTo>
                  <a:lnTo>
                    <a:pt x="0" y="85242"/>
                  </a:lnTo>
                  <a:lnTo>
                    <a:pt x="6698" y="52061"/>
                  </a:lnTo>
                  <a:lnTo>
                    <a:pt x="24966" y="24966"/>
                  </a:lnTo>
                  <a:lnTo>
                    <a:pt x="52061" y="6698"/>
                  </a:lnTo>
                  <a:lnTo>
                    <a:pt x="85242" y="0"/>
                  </a:lnTo>
                  <a:lnTo>
                    <a:pt x="118422" y="6698"/>
                  </a:lnTo>
                  <a:lnTo>
                    <a:pt x="145518" y="24966"/>
                  </a:lnTo>
                  <a:lnTo>
                    <a:pt x="163786" y="52061"/>
                  </a:lnTo>
                  <a:lnTo>
                    <a:pt x="170484" y="85242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5290" y="4274489"/>
              <a:ext cx="183184" cy="18318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516230" y="4887055"/>
              <a:ext cx="81915" cy="85725"/>
            </a:xfrm>
            <a:custGeom>
              <a:avLst/>
              <a:gdLst/>
              <a:ahLst/>
              <a:cxnLst/>
              <a:rect l="l" t="t" r="r" b="b"/>
              <a:pathLst>
                <a:path w="81915" h="85725">
                  <a:moveTo>
                    <a:pt x="0" y="47040"/>
                  </a:moveTo>
                  <a:lnTo>
                    <a:pt x="30314" y="85242"/>
                  </a:lnTo>
                  <a:lnTo>
                    <a:pt x="81292" y="0"/>
                  </a:lnTo>
                </a:path>
              </a:pathLst>
            </a:custGeom>
            <a:ln w="19050">
              <a:solidFill>
                <a:srgbClr val="EC2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16230" y="5456101"/>
              <a:ext cx="81915" cy="85725"/>
            </a:xfrm>
            <a:custGeom>
              <a:avLst/>
              <a:gdLst/>
              <a:ahLst/>
              <a:cxnLst/>
              <a:rect l="l" t="t" r="r" b="b"/>
              <a:pathLst>
                <a:path w="81915" h="85725">
                  <a:moveTo>
                    <a:pt x="0" y="47040"/>
                  </a:moveTo>
                  <a:lnTo>
                    <a:pt x="30314" y="85242"/>
                  </a:lnTo>
                  <a:lnTo>
                    <a:pt x="81292" y="0"/>
                  </a:lnTo>
                </a:path>
              </a:pathLst>
            </a:custGeom>
            <a:ln w="19050">
              <a:solidFill>
                <a:srgbClr val="EC2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27683" y="3750576"/>
              <a:ext cx="635" cy="1073785"/>
            </a:xfrm>
            <a:custGeom>
              <a:avLst/>
              <a:gdLst/>
              <a:ahLst/>
              <a:cxnLst/>
              <a:rect l="l" t="t" r="r" b="b"/>
              <a:pathLst>
                <a:path w="635" h="1073785">
                  <a:moveTo>
                    <a:pt x="25" y="0"/>
                  </a:moveTo>
                  <a:lnTo>
                    <a:pt x="0" y="1073518"/>
                  </a:lnTo>
                </a:path>
              </a:pathLst>
            </a:custGeom>
            <a:ln w="63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03834" y="3727894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6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6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6" y="47752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2" y="23876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827687" y="5024148"/>
              <a:ext cx="0" cy="1143635"/>
            </a:xfrm>
            <a:custGeom>
              <a:avLst/>
              <a:gdLst/>
              <a:ahLst/>
              <a:cxnLst/>
              <a:rect l="l" t="t" r="r" b="b"/>
              <a:pathLst>
                <a:path h="1143635">
                  <a:moveTo>
                    <a:pt x="0" y="0"/>
                  </a:moveTo>
                  <a:lnTo>
                    <a:pt x="0" y="1143266"/>
                  </a:lnTo>
                </a:path>
              </a:pathLst>
            </a:custGeom>
            <a:ln w="7086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6095" y="4830673"/>
              <a:ext cx="183184" cy="18318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140066" y="3782758"/>
              <a:ext cx="0" cy="1041400"/>
            </a:xfrm>
            <a:custGeom>
              <a:avLst/>
              <a:gdLst/>
              <a:ahLst/>
              <a:cxnLst/>
              <a:rect l="l" t="t" r="r" b="b"/>
              <a:pathLst>
                <a:path h="1041400">
                  <a:moveTo>
                    <a:pt x="0" y="0"/>
                  </a:moveTo>
                  <a:lnTo>
                    <a:pt x="0" y="1041311"/>
                  </a:lnTo>
                </a:path>
              </a:pathLst>
            </a:custGeom>
            <a:ln w="63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116191" y="3760076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6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5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6" y="47751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2" y="23875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6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140062" y="5024142"/>
              <a:ext cx="0" cy="1225550"/>
            </a:xfrm>
            <a:custGeom>
              <a:avLst/>
              <a:gdLst/>
              <a:ahLst/>
              <a:cxnLst/>
              <a:rect l="l" t="t" r="r" b="b"/>
              <a:pathLst>
                <a:path h="1225550">
                  <a:moveTo>
                    <a:pt x="0" y="0"/>
                  </a:moveTo>
                  <a:lnTo>
                    <a:pt x="0" y="1225143"/>
                  </a:lnTo>
                </a:path>
              </a:pathLst>
            </a:custGeom>
            <a:ln w="5499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8473" y="4830673"/>
              <a:ext cx="183184" cy="183184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614063" y="2254646"/>
              <a:ext cx="318135" cy="250190"/>
            </a:xfrm>
            <a:custGeom>
              <a:avLst/>
              <a:gdLst/>
              <a:ahLst/>
              <a:cxnLst/>
              <a:rect l="l" t="t" r="r" b="b"/>
              <a:pathLst>
                <a:path w="318135" h="250189">
                  <a:moveTo>
                    <a:pt x="158864" y="249948"/>
                  </a:moveTo>
                  <a:lnTo>
                    <a:pt x="108653" y="241850"/>
                  </a:lnTo>
                  <a:lnTo>
                    <a:pt x="65044" y="219298"/>
                  </a:lnTo>
                  <a:lnTo>
                    <a:pt x="30653" y="184910"/>
                  </a:lnTo>
                  <a:lnTo>
                    <a:pt x="8099" y="141300"/>
                  </a:lnTo>
                  <a:lnTo>
                    <a:pt x="0" y="91084"/>
                  </a:lnTo>
                  <a:lnTo>
                    <a:pt x="0" y="0"/>
                  </a:lnTo>
                  <a:lnTo>
                    <a:pt x="317728" y="0"/>
                  </a:lnTo>
                  <a:lnTo>
                    <a:pt x="317728" y="91084"/>
                  </a:lnTo>
                  <a:lnTo>
                    <a:pt x="309628" y="141300"/>
                  </a:lnTo>
                  <a:lnTo>
                    <a:pt x="287075" y="184910"/>
                  </a:lnTo>
                  <a:lnTo>
                    <a:pt x="252684" y="219298"/>
                  </a:lnTo>
                  <a:lnTo>
                    <a:pt x="209075" y="241850"/>
                  </a:lnTo>
                  <a:lnTo>
                    <a:pt x="158864" y="249948"/>
                  </a:lnTo>
                  <a:close/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4664" y="2081181"/>
              <a:ext cx="236524" cy="18299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772928" y="2340701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h="78105">
                  <a:moveTo>
                    <a:pt x="0" y="0"/>
                  </a:moveTo>
                  <a:lnTo>
                    <a:pt x="0" y="77838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80618" y="1779122"/>
              <a:ext cx="786765" cy="556260"/>
            </a:xfrm>
            <a:custGeom>
              <a:avLst/>
              <a:gdLst/>
              <a:ahLst/>
              <a:cxnLst/>
              <a:rect l="l" t="t" r="r" b="b"/>
              <a:pathLst>
                <a:path w="786764" h="556260">
                  <a:moveTo>
                    <a:pt x="786180" y="305447"/>
                  </a:moveTo>
                  <a:lnTo>
                    <a:pt x="786180" y="60528"/>
                  </a:lnTo>
                  <a:lnTo>
                    <a:pt x="781423" y="36968"/>
                  </a:lnTo>
                  <a:lnTo>
                    <a:pt x="768451" y="17729"/>
                  </a:lnTo>
                  <a:lnTo>
                    <a:pt x="749211" y="4756"/>
                  </a:lnTo>
                  <a:lnTo>
                    <a:pt x="725652" y="0"/>
                  </a:lnTo>
                  <a:lnTo>
                    <a:pt x="60528" y="0"/>
                  </a:lnTo>
                  <a:lnTo>
                    <a:pt x="36968" y="4756"/>
                  </a:lnTo>
                  <a:lnTo>
                    <a:pt x="17729" y="17729"/>
                  </a:lnTo>
                  <a:lnTo>
                    <a:pt x="4756" y="36968"/>
                  </a:lnTo>
                  <a:lnTo>
                    <a:pt x="0" y="60528"/>
                  </a:lnTo>
                  <a:lnTo>
                    <a:pt x="0" y="495477"/>
                  </a:lnTo>
                  <a:lnTo>
                    <a:pt x="4756" y="519042"/>
                  </a:lnTo>
                  <a:lnTo>
                    <a:pt x="17729" y="538281"/>
                  </a:lnTo>
                  <a:lnTo>
                    <a:pt x="36968" y="551250"/>
                  </a:lnTo>
                  <a:lnTo>
                    <a:pt x="60528" y="556005"/>
                  </a:lnTo>
                  <a:lnTo>
                    <a:pt x="503935" y="556005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195348" y="2206522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234480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80409" y="1882132"/>
              <a:ext cx="786765" cy="0"/>
            </a:xfrm>
            <a:custGeom>
              <a:avLst/>
              <a:gdLst/>
              <a:ahLst/>
              <a:cxnLst/>
              <a:rect l="l" t="t" r="r" b="b"/>
              <a:pathLst>
                <a:path w="786764">
                  <a:moveTo>
                    <a:pt x="0" y="0"/>
                  </a:moveTo>
                  <a:lnTo>
                    <a:pt x="786180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80411" y="2006265"/>
              <a:ext cx="786765" cy="0"/>
            </a:xfrm>
            <a:custGeom>
              <a:avLst/>
              <a:gdLst/>
              <a:ahLst/>
              <a:cxnLst/>
              <a:rect l="l" t="t" r="r" b="b"/>
              <a:pathLst>
                <a:path w="786764">
                  <a:moveTo>
                    <a:pt x="786180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636630" y="1892420"/>
              <a:ext cx="701040" cy="527050"/>
            </a:xfrm>
            <a:custGeom>
              <a:avLst/>
              <a:gdLst/>
              <a:ahLst/>
              <a:cxnLst/>
              <a:rect l="l" t="t" r="r" b="b"/>
              <a:pathLst>
                <a:path w="701040" h="527050">
                  <a:moveTo>
                    <a:pt x="700493" y="222084"/>
                  </a:moveTo>
                  <a:lnTo>
                    <a:pt x="700493" y="526503"/>
                  </a:lnTo>
                  <a:lnTo>
                    <a:pt x="0" y="526503"/>
                  </a:lnTo>
                  <a:lnTo>
                    <a:pt x="0" y="0"/>
                  </a:lnTo>
                  <a:lnTo>
                    <a:pt x="666762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754169" y="2046348"/>
              <a:ext cx="403225" cy="0"/>
            </a:xfrm>
            <a:custGeom>
              <a:avLst/>
              <a:gdLst/>
              <a:ahLst/>
              <a:cxnLst/>
              <a:rect l="l" t="t" r="r" b="b"/>
              <a:pathLst>
                <a:path w="403225">
                  <a:moveTo>
                    <a:pt x="0" y="0"/>
                  </a:moveTo>
                  <a:lnTo>
                    <a:pt x="402856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754169" y="2142309"/>
              <a:ext cx="327025" cy="0"/>
            </a:xfrm>
            <a:custGeom>
              <a:avLst/>
              <a:gdLst/>
              <a:ahLst/>
              <a:cxnLst/>
              <a:rect l="l" t="t" r="r" b="b"/>
              <a:pathLst>
                <a:path w="327025">
                  <a:moveTo>
                    <a:pt x="0" y="0"/>
                  </a:moveTo>
                  <a:lnTo>
                    <a:pt x="326809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086528" y="1819609"/>
              <a:ext cx="399415" cy="450215"/>
            </a:xfrm>
            <a:custGeom>
              <a:avLst/>
              <a:gdLst/>
              <a:ahLst/>
              <a:cxnLst/>
              <a:rect l="l" t="t" r="r" b="b"/>
              <a:pathLst>
                <a:path w="399415" h="450214">
                  <a:moveTo>
                    <a:pt x="382981" y="20145"/>
                  </a:moveTo>
                  <a:lnTo>
                    <a:pt x="372998" y="11445"/>
                  </a:lnTo>
                  <a:lnTo>
                    <a:pt x="356762" y="2212"/>
                  </a:lnTo>
                  <a:lnTo>
                    <a:pt x="338867" y="0"/>
                  </a:lnTo>
                  <a:lnTo>
                    <a:pt x="321449" y="4659"/>
                  </a:lnTo>
                  <a:lnTo>
                    <a:pt x="15455" y="350497"/>
                  </a:lnTo>
                  <a:lnTo>
                    <a:pt x="0" y="449964"/>
                  </a:lnTo>
                  <a:lnTo>
                    <a:pt x="65163" y="438584"/>
                  </a:lnTo>
                  <a:lnTo>
                    <a:pt x="387565" y="86502"/>
                  </a:lnTo>
                  <a:lnTo>
                    <a:pt x="399018" y="52371"/>
                  </a:lnTo>
                  <a:lnTo>
                    <a:pt x="394363" y="34953"/>
                  </a:lnTo>
                  <a:lnTo>
                    <a:pt x="382981" y="20145"/>
                  </a:lnTo>
                  <a:close/>
                </a:path>
              </a:pathLst>
            </a:custGeom>
            <a:ln w="19049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065255" y="2267038"/>
              <a:ext cx="23495" cy="27305"/>
            </a:xfrm>
            <a:custGeom>
              <a:avLst/>
              <a:gdLst/>
              <a:ahLst/>
              <a:cxnLst/>
              <a:rect l="l" t="t" r="r" b="b"/>
              <a:pathLst>
                <a:path w="23495" h="27305">
                  <a:moveTo>
                    <a:pt x="23482" y="0"/>
                  </a:moveTo>
                  <a:lnTo>
                    <a:pt x="0" y="26974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368032" y="1869969"/>
              <a:ext cx="106680" cy="238125"/>
            </a:xfrm>
            <a:custGeom>
              <a:avLst/>
              <a:gdLst/>
              <a:ahLst/>
              <a:cxnLst/>
              <a:rect l="l" t="t" r="r" b="b"/>
              <a:pathLst>
                <a:path w="106679" h="238125">
                  <a:moveTo>
                    <a:pt x="0" y="0"/>
                  </a:moveTo>
                  <a:lnTo>
                    <a:pt x="92176" y="80251"/>
                  </a:lnTo>
                  <a:lnTo>
                    <a:pt x="102417" y="93573"/>
                  </a:lnTo>
                  <a:lnTo>
                    <a:pt x="106608" y="109245"/>
                  </a:lnTo>
                  <a:lnTo>
                    <a:pt x="104615" y="125346"/>
                  </a:lnTo>
                  <a:lnTo>
                    <a:pt x="96304" y="139954"/>
                  </a:lnTo>
                  <a:lnTo>
                    <a:pt x="11366" y="237528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8281" y="2223173"/>
              <a:ext cx="184645" cy="9585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3541" y="2013982"/>
              <a:ext cx="228765" cy="24574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490371" y="1798925"/>
              <a:ext cx="405765" cy="728345"/>
            </a:xfrm>
            <a:custGeom>
              <a:avLst/>
              <a:gdLst/>
              <a:ahLst/>
              <a:cxnLst/>
              <a:rect l="l" t="t" r="r" b="b"/>
              <a:pathLst>
                <a:path w="405764" h="728344">
                  <a:moveTo>
                    <a:pt x="405587" y="494538"/>
                  </a:moveTo>
                  <a:lnTo>
                    <a:pt x="405587" y="655129"/>
                  </a:lnTo>
                  <a:lnTo>
                    <a:pt x="400491" y="683586"/>
                  </a:lnTo>
                  <a:lnTo>
                    <a:pt x="386595" y="706826"/>
                  </a:lnTo>
                  <a:lnTo>
                    <a:pt x="365987" y="722496"/>
                  </a:lnTo>
                  <a:lnTo>
                    <a:pt x="340753" y="728243"/>
                  </a:lnTo>
                  <a:lnTo>
                    <a:pt x="64833" y="728243"/>
                  </a:lnTo>
                  <a:lnTo>
                    <a:pt x="39599" y="722496"/>
                  </a:lnTo>
                  <a:lnTo>
                    <a:pt x="18991" y="706826"/>
                  </a:lnTo>
                  <a:lnTo>
                    <a:pt x="5095" y="683586"/>
                  </a:lnTo>
                  <a:lnTo>
                    <a:pt x="0" y="655129"/>
                  </a:lnTo>
                  <a:lnTo>
                    <a:pt x="0" y="73101"/>
                  </a:lnTo>
                  <a:lnTo>
                    <a:pt x="5095" y="44646"/>
                  </a:lnTo>
                  <a:lnTo>
                    <a:pt x="18991" y="21410"/>
                  </a:lnTo>
                  <a:lnTo>
                    <a:pt x="39599" y="5744"/>
                  </a:lnTo>
                  <a:lnTo>
                    <a:pt x="64833" y="0"/>
                  </a:lnTo>
                  <a:lnTo>
                    <a:pt x="340753" y="0"/>
                  </a:lnTo>
                  <a:lnTo>
                    <a:pt x="365987" y="5744"/>
                  </a:lnTo>
                  <a:lnTo>
                    <a:pt x="386595" y="21410"/>
                  </a:lnTo>
                  <a:lnTo>
                    <a:pt x="400491" y="44646"/>
                  </a:lnTo>
                  <a:lnTo>
                    <a:pt x="405587" y="73101"/>
                  </a:lnTo>
                  <a:lnTo>
                    <a:pt x="405587" y="187794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655372" y="1858569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5590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623497" y="2463763"/>
              <a:ext cx="139700" cy="0"/>
            </a:xfrm>
            <a:custGeom>
              <a:avLst/>
              <a:gdLst/>
              <a:ahLst/>
              <a:cxnLst/>
              <a:rect l="l" t="t" r="r" b="b"/>
              <a:pathLst>
                <a:path w="139700">
                  <a:moveTo>
                    <a:pt x="0" y="0"/>
                  </a:moveTo>
                  <a:lnTo>
                    <a:pt x="139344" y="0"/>
                  </a:lnTo>
                </a:path>
              </a:pathLst>
            </a:custGeom>
            <a:ln w="190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447965" y="6135065"/>
              <a:ext cx="9417050" cy="346710"/>
            </a:xfrm>
            <a:custGeom>
              <a:avLst/>
              <a:gdLst/>
              <a:ahLst/>
              <a:cxnLst/>
              <a:rect l="l" t="t" r="r" b="b"/>
              <a:pathLst>
                <a:path w="9417050" h="346710">
                  <a:moveTo>
                    <a:pt x="2254859" y="173151"/>
                  </a:moveTo>
                  <a:lnTo>
                    <a:pt x="2248674" y="127127"/>
                  </a:lnTo>
                  <a:lnTo>
                    <a:pt x="2231212" y="85763"/>
                  </a:lnTo>
                  <a:lnTo>
                    <a:pt x="2204148" y="50723"/>
                  </a:lnTo>
                  <a:lnTo>
                    <a:pt x="2169096" y="23647"/>
                  </a:lnTo>
                  <a:lnTo>
                    <a:pt x="2127732" y="6197"/>
                  </a:lnTo>
                  <a:lnTo>
                    <a:pt x="2081707" y="0"/>
                  </a:lnTo>
                  <a:lnTo>
                    <a:pt x="173151" y="0"/>
                  </a:lnTo>
                  <a:lnTo>
                    <a:pt x="127114" y="6197"/>
                  </a:lnTo>
                  <a:lnTo>
                    <a:pt x="85750" y="23647"/>
                  </a:lnTo>
                  <a:lnTo>
                    <a:pt x="50711" y="50723"/>
                  </a:lnTo>
                  <a:lnTo>
                    <a:pt x="23634" y="85763"/>
                  </a:lnTo>
                  <a:lnTo>
                    <a:pt x="6184" y="127127"/>
                  </a:lnTo>
                  <a:lnTo>
                    <a:pt x="0" y="173151"/>
                  </a:lnTo>
                  <a:lnTo>
                    <a:pt x="6184" y="219189"/>
                  </a:lnTo>
                  <a:lnTo>
                    <a:pt x="23634" y="260553"/>
                  </a:lnTo>
                  <a:lnTo>
                    <a:pt x="50711" y="295592"/>
                  </a:lnTo>
                  <a:lnTo>
                    <a:pt x="85750" y="322668"/>
                  </a:lnTo>
                  <a:lnTo>
                    <a:pt x="127114" y="340118"/>
                  </a:lnTo>
                  <a:lnTo>
                    <a:pt x="173151" y="346303"/>
                  </a:lnTo>
                  <a:lnTo>
                    <a:pt x="2081707" y="346303"/>
                  </a:lnTo>
                  <a:lnTo>
                    <a:pt x="2127732" y="340118"/>
                  </a:lnTo>
                  <a:lnTo>
                    <a:pt x="2169096" y="322668"/>
                  </a:lnTo>
                  <a:lnTo>
                    <a:pt x="2204148" y="295592"/>
                  </a:lnTo>
                  <a:lnTo>
                    <a:pt x="2231212" y="260553"/>
                  </a:lnTo>
                  <a:lnTo>
                    <a:pt x="2248674" y="219189"/>
                  </a:lnTo>
                  <a:lnTo>
                    <a:pt x="2254859" y="173151"/>
                  </a:lnTo>
                  <a:close/>
                </a:path>
                <a:path w="9417050" h="346710">
                  <a:moveTo>
                    <a:pt x="5523306" y="173151"/>
                  </a:moveTo>
                  <a:lnTo>
                    <a:pt x="5517121" y="127127"/>
                  </a:lnTo>
                  <a:lnTo>
                    <a:pt x="5499671" y="85763"/>
                  </a:lnTo>
                  <a:lnTo>
                    <a:pt x="5472595" y="50723"/>
                  </a:lnTo>
                  <a:lnTo>
                    <a:pt x="5437543" y="23647"/>
                  </a:lnTo>
                  <a:lnTo>
                    <a:pt x="5396192" y="6197"/>
                  </a:lnTo>
                  <a:lnTo>
                    <a:pt x="5350154" y="0"/>
                  </a:lnTo>
                  <a:lnTo>
                    <a:pt x="3441598" y="0"/>
                  </a:lnTo>
                  <a:lnTo>
                    <a:pt x="3395561" y="6197"/>
                  </a:lnTo>
                  <a:lnTo>
                    <a:pt x="3354209" y="23647"/>
                  </a:lnTo>
                  <a:lnTo>
                    <a:pt x="3319157" y="50723"/>
                  </a:lnTo>
                  <a:lnTo>
                    <a:pt x="3292081" y="85763"/>
                  </a:lnTo>
                  <a:lnTo>
                    <a:pt x="3274631" y="127127"/>
                  </a:lnTo>
                  <a:lnTo>
                    <a:pt x="3268446" y="173151"/>
                  </a:lnTo>
                  <a:lnTo>
                    <a:pt x="3274631" y="219189"/>
                  </a:lnTo>
                  <a:lnTo>
                    <a:pt x="3292081" y="260553"/>
                  </a:lnTo>
                  <a:lnTo>
                    <a:pt x="3319157" y="295592"/>
                  </a:lnTo>
                  <a:lnTo>
                    <a:pt x="3354209" y="322668"/>
                  </a:lnTo>
                  <a:lnTo>
                    <a:pt x="3395561" y="340118"/>
                  </a:lnTo>
                  <a:lnTo>
                    <a:pt x="3441598" y="346303"/>
                  </a:lnTo>
                  <a:lnTo>
                    <a:pt x="5350154" y="346303"/>
                  </a:lnTo>
                  <a:lnTo>
                    <a:pt x="5396192" y="340118"/>
                  </a:lnTo>
                  <a:lnTo>
                    <a:pt x="5437543" y="322668"/>
                  </a:lnTo>
                  <a:lnTo>
                    <a:pt x="5472595" y="295592"/>
                  </a:lnTo>
                  <a:lnTo>
                    <a:pt x="5499671" y="260553"/>
                  </a:lnTo>
                  <a:lnTo>
                    <a:pt x="5517121" y="219189"/>
                  </a:lnTo>
                  <a:lnTo>
                    <a:pt x="5523306" y="173151"/>
                  </a:lnTo>
                  <a:close/>
                </a:path>
                <a:path w="9417050" h="346710">
                  <a:moveTo>
                    <a:pt x="9416644" y="173151"/>
                  </a:moveTo>
                  <a:lnTo>
                    <a:pt x="9410459" y="127127"/>
                  </a:lnTo>
                  <a:lnTo>
                    <a:pt x="9392996" y="85763"/>
                  </a:lnTo>
                  <a:lnTo>
                    <a:pt x="9365920" y="50723"/>
                  </a:lnTo>
                  <a:lnTo>
                    <a:pt x="9330880" y="23647"/>
                  </a:lnTo>
                  <a:lnTo>
                    <a:pt x="9289517" y="6197"/>
                  </a:lnTo>
                  <a:lnTo>
                    <a:pt x="9243492" y="0"/>
                  </a:lnTo>
                  <a:lnTo>
                    <a:pt x="6807644" y="0"/>
                  </a:lnTo>
                  <a:lnTo>
                    <a:pt x="6761620" y="6197"/>
                  </a:lnTo>
                  <a:lnTo>
                    <a:pt x="6720256" y="23647"/>
                  </a:lnTo>
                  <a:lnTo>
                    <a:pt x="6685204" y="50723"/>
                  </a:lnTo>
                  <a:lnTo>
                    <a:pt x="6658127" y="85763"/>
                  </a:lnTo>
                  <a:lnTo>
                    <a:pt x="6640677" y="127127"/>
                  </a:lnTo>
                  <a:lnTo>
                    <a:pt x="6634493" y="173151"/>
                  </a:lnTo>
                  <a:lnTo>
                    <a:pt x="6640677" y="219189"/>
                  </a:lnTo>
                  <a:lnTo>
                    <a:pt x="6658127" y="260553"/>
                  </a:lnTo>
                  <a:lnTo>
                    <a:pt x="6685204" y="295592"/>
                  </a:lnTo>
                  <a:lnTo>
                    <a:pt x="6720256" y="322668"/>
                  </a:lnTo>
                  <a:lnTo>
                    <a:pt x="6761620" y="340118"/>
                  </a:lnTo>
                  <a:lnTo>
                    <a:pt x="6807644" y="346303"/>
                  </a:lnTo>
                  <a:lnTo>
                    <a:pt x="9243492" y="346303"/>
                  </a:lnTo>
                  <a:lnTo>
                    <a:pt x="9289517" y="340118"/>
                  </a:lnTo>
                  <a:lnTo>
                    <a:pt x="9330880" y="322668"/>
                  </a:lnTo>
                  <a:lnTo>
                    <a:pt x="9365920" y="295592"/>
                  </a:lnTo>
                  <a:lnTo>
                    <a:pt x="9392996" y="260553"/>
                  </a:lnTo>
                  <a:lnTo>
                    <a:pt x="9410459" y="219189"/>
                  </a:lnTo>
                  <a:lnTo>
                    <a:pt x="9416644" y="173151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1850543" y="6197586"/>
            <a:ext cx="11595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СРАЗУ</a:t>
            </a:r>
            <a:r>
              <a:rPr sz="1400" b="1" spc="-65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ЖЕ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755884" y="6178897"/>
            <a:ext cx="215127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400" b="1" spc="-12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ТЕЧЕНИЕ </a:t>
            </a:r>
            <a:r>
              <a:rPr sz="1400" b="1" spc="-1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СУТОК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174334" y="6175251"/>
            <a:ext cx="256375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КАК</a:t>
            </a:r>
            <a:r>
              <a:rPr sz="1400" b="1" spc="-5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МОЖНО</a:t>
            </a:r>
            <a:r>
              <a:rPr sz="1400" b="1" spc="-5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 Black" panose="020B0A04020102020204" pitchFamily="34" charset="0"/>
                <a:cs typeface="Stem Bold"/>
              </a:rPr>
              <a:t>СКОРЕЕ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309418" y="3669956"/>
            <a:ext cx="6855459" cy="187325"/>
          </a:xfrm>
          <a:custGeom>
            <a:avLst/>
            <a:gdLst/>
            <a:ahLst/>
            <a:cxnLst/>
            <a:rect l="l" t="t" r="r" b="b"/>
            <a:pathLst>
              <a:path w="6855459" h="187325">
                <a:moveTo>
                  <a:pt x="323176" y="25603"/>
                </a:moveTo>
                <a:lnTo>
                  <a:pt x="321310" y="15976"/>
                </a:lnTo>
                <a:lnTo>
                  <a:pt x="315671" y="7505"/>
                </a:lnTo>
                <a:lnTo>
                  <a:pt x="307213" y="1879"/>
                </a:lnTo>
                <a:lnTo>
                  <a:pt x="297573" y="0"/>
                </a:lnTo>
                <a:lnTo>
                  <a:pt x="287947" y="1879"/>
                </a:lnTo>
                <a:lnTo>
                  <a:pt x="279476" y="7505"/>
                </a:lnTo>
                <a:lnTo>
                  <a:pt x="161582" y="125387"/>
                </a:lnTo>
                <a:lnTo>
                  <a:pt x="43700" y="7505"/>
                </a:lnTo>
                <a:lnTo>
                  <a:pt x="35242" y="1879"/>
                </a:lnTo>
                <a:lnTo>
                  <a:pt x="25603" y="0"/>
                </a:lnTo>
                <a:lnTo>
                  <a:pt x="15976" y="1879"/>
                </a:lnTo>
                <a:lnTo>
                  <a:pt x="7493" y="7505"/>
                </a:lnTo>
                <a:lnTo>
                  <a:pt x="2501" y="12496"/>
                </a:lnTo>
                <a:lnTo>
                  <a:pt x="0" y="19050"/>
                </a:lnTo>
                <a:lnTo>
                  <a:pt x="0" y="25603"/>
                </a:lnTo>
                <a:lnTo>
                  <a:pt x="0" y="32156"/>
                </a:lnTo>
                <a:lnTo>
                  <a:pt x="2501" y="38709"/>
                </a:lnTo>
                <a:lnTo>
                  <a:pt x="143484" y="179692"/>
                </a:lnTo>
                <a:lnTo>
                  <a:pt x="151955" y="185318"/>
                </a:lnTo>
                <a:lnTo>
                  <a:pt x="161594" y="187185"/>
                </a:lnTo>
                <a:lnTo>
                  <a:pt x="171221" y="185318"/>
                </a:lnTo>
                <a:lnTo>
                  <a:pt x="179692" y="179692"/>
                </a:lnTo>
                <a:lnTo>
                  <a:pt x="315671" y="43700"/>
                </a:lnTo>
                <a:lnTo>
                  <a:pt x="321310" y="35242"/>
                </a:lnTo>
                <a:lnTo>
                  <a:pt x="323176" y="25603"/>
                </a:lnTo>
                <a:close/>
              </a:path>
              <a:path w="6855459" h="187325">
                <a:moveTo>
                  <a:pt x="3547668" y="25603"/>
                </a:moveTo>
                <a:lnTo>
                  <a:pt x="3545789" y="15976"/>
                </a:lnTo>
                <a:lnTo>
                  <a:pt x="3540163" y="7505"/>
                </a:lnTo>
                <a:lnTo>
                  <a:pt x="3531692" y="1879"/>
                </a:lnTo>
                <a:lnTo>
                  <a:pt x="3522065" y="0"/>
                </a:lnTo>
                <a:lnTo>
                  <a:pt x="3512439" y="1879"/>
                </a:lnTo>
                <a:lnTo>
                  <a:pt x="3503968" y="7505"/>
                </a:lnTo>
                <a:lnTo>
                  <a:pt x="3386074" y="125387"/>
                </a:lnTo>
                <a:lnTo>
                  <a:pt x="3268192" y="7505"/>
                </a:lnTo>
                <a:lnTo>
                  <a:pt x="3259721" y="1879"/>
                </a:lnTo>
                <a:lnTo>
                  <a:pt x="3250095" y="0"/>
                </a:lnTo>
                <a:lnTo>
                  <a:pt x="3240455" y="1879"/>
                </a:lnTo>
                <a:lnTo>
                  <a:pt x="3231985" y="7505"/>
                </a:lnTo>
                <a:lnTo>
                  <a:pt x="3226993" y="12496"/>
                </a:lnTo>
                <a:lnTo>
                  <a:pt x="3224492" y="19050"/>
                </a:lnTo>
                <a:lnTo>
                  <a:pt x="3224492" y="25603"/>
                </a:lnTo>
                <a:lnTo>
                  <a:pt x="3224492" y="32156"/>
                </a:lnTo>
                <a:lnTo>
                  <a:pt x="3226993" y="38709"/>
                </a:lnTo>
                <a:lnTo>
                  <a:pt x="3367976" y="179692"/>
                </a:lnTo>
                <a:lnTo>
                  <a:pt x="3376447" y="185318"/>
                </a:lnTo>
                <a:lnTo>
                  <a:pt x="3386086" y="187185"/>
                </a:lnTo>
                <a:lnTo>
                  <a:pt x="3395713" y="185318"/>
                </a:lnTo>
                <a:lnTo>
                  <a:pt x="3404184" y="179692"/>
                </a:lnTo>
                <a:lnTo>
                  <a:pt x="3540163" y="43700"/>
                </a:lnTo>
                <a:lnTo>
                  <a:pt x="3545789" y="35242"/>
                </a:lnTo>
                <a:lnTo>
                  <a:pt x="3547668" y="25603"/>
                </a:lnTo>
                <a:close/>
              </a:path>
              <a:path w="6855459" h="187325">
                <a:moveTo>
                  <a:pt x="6854952" y="25603"/>
                </a:moveTo>
                <a:lnTo>
                  <a:pt x="6853072" y="15976"/>
                </a:lnTo>
                <a:lnTo>
                  <a:pt x="6847446" y="7505"/>
                </a:lnTo>
                <a:lnTo>
                  <a:pt x="6838988" y="1879"/>
                </a:lnTo>
                <a:lnTo>
                  <a:pt x="6829349" y="0"/>
                </a:lnTo>
                <a:lnTo>
                  <a:pt x="6819722" y="1879"/>
                </a:lnTo>
                <a:lnTo>
                  <a:pt x="6811251" y="7505"/>
                </a:lnTo>
                <a:lnTo>
                  <a:pt x="6693357" y="125387"/>
                </a:lnTo>
                <a:lnTo>
                  <a:pt x="6575476" y="7505"/>
                </a:lnTo>
                <a:lnTo>
                  <a:pt x="6567017" y="1879"/>
                </a:lnTo>
                <a:lnTo>
                  <a:pt x="6557378" y="0"/>
                </a:lnTo>
                <a:lnTo>
                  <a:pt x="6547752" y="1879"/>
                </a:lnTo>
                <a:lnTo>
                  <a:pt x="6539268" y="7505"/>
                </a:lnTo>
                <a:lnTo>
                  <a:pt x="6534277" y="12496"/>
                </a:lnTo>
                <a:lnTo>
                  <a:pt x="6531775" y="19050"/>
                </a:lnTo>
                <a:lnTo>
                  <a:pt x="6531775" y="25603"/>
                </a:lnTo>
                <a:lnTo>
                  <a:pt x="6531775" y="32156"/>
                </a:lnTo>
                <a:lnTo>
                  <a:pt x="6534277" y="38709"/>
                </a:lnTo>
                <a:lnTo>
                  <a:pt x="6675260" y="179692"/>
                </a:lnTo>
                <a:lnTo>
                  <a:pt x="6683730" y="185318"/>
                </a:lnTo>
                <a:lnTo>
                  <a:pt x="6693370" y="187185"/>
                </a:lnTo>
                <a:lnTo>
                  <a:pt x="6702996" y="185318"/>
                </a:lnTo>
                <a:lnTo>
                  <a:pt x="6711467" y="179692"/>
                </a:lnTo>
                <a:lnTo>
                  <a:pt x="6847446" y="43700"/>
                </a:lnTo>
                <a:lnTo>
                  <a:pt x="6853072" y="35242"/>
                </a:lnTo>
                <a:lnTo>
                  <a:pt x="6854952" y="25603"/>
                </a:lnTo>
                <a:close/>
              </a:path>
            </a:pathLst>
          </a:custGeom>
          <a:solidFill>
            <a:srgbClr val="0582B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1B381728-D867-2477-051E-1178597E65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156162" y="1789840"/>
            <a:ext cx="1517650" cy="3043555"/>
            <a:chOff x="5156162" y="1789840"/>
            <a:chExt cx="1517650" cy="30435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6162" y="1797532"/>
              <a:ext cx="1517370" cy="30353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56378" y="1789848"/>
              <a:ext cx="1517015" cy="3042920"/>
            </a:xfrm>
            <a:custGeom>
              <a:avLst/>
              <a:gdLst/>
              <a:ahLst/>
              <a:cxnLst/>
              <a:rect l="l" t="t" r="r" b="b"/>
              <a:pathLst>
                <a:path w="1517015" h="3042920">
                  <a:moveTo>
                    <a:pt x="16827" y="2735326"/>
                  </a:moveTo>
                  <a:lnTo>
                    <a:pt x="76" y="2735275"/>
                  </a:lnTo>
                  <a:lnTo>
                    <a:pt x="0" y="2757246"/>
                  </a:lnTo>
                  <a:lnTo>
                    <a:pt x="16751" y="2757309"/>
                  </a:lnTo>
                  <a:lnTo>
                    <a:pt x="16827" y="2735326"/>
                  </a:lnTo>
                  <a:close/>
                </a:path>
                <a:path w="1517015" h="3042920">
                  <a:moveTo>
                    <a:pt x="25222" y="280098"/>
                  </a:moveTo>
                  <a:lnTo>
                    <a:pt x="8470" y="280047"/>
                  </a:lnTo>
                  <a:lnTo>
                    <a:pt x="8394" y="302018"/>
                  </a:lnTo>
                  <a:lnTo>
                    <a:pt x="25146" y="302069"/>
                  </a:lnTo>
                  <a:lnTo>
                    <a:pt x="25222" y="280098"/>
                  </a:lnTo>
                  <a:close/>
                </a:path>
                <a:path w="1517015" h="3042920">
                  <a:moveTo>
                    <a:pt x="324383" y="76"/>
                  </a:moveTo>
                  <a:lnTo>
                    <a:pt x="302412" y="0"/>
                  </a:lnTo>
                  <a:lnTo>
                    <a:pt x="302361" y="15570"/>
                  </a:lnTo>
                  <a:lnTo>
                    <a:pt x="324332" y="15646"/>
                  </a:lnTo>
                  <a:lnTo>
                    <a:pt x="324383" y="76"/>
                  </a:lnTo>
                  <a:close/>
                </a:path>
                <a:path w="1517015" h="3042920">
                  <a:moveTo>
                    <a:pt x="1214450" y="3026892"/>
                  </a:moveTo>
                  <a:lnTo>
                    <a:pt x="1192479" y="3026816"/>
                  </a:lnTo>
                  <a:lnTo>
                    <a:pt x="1192428" y="3042386"/>
                  </a:lnTo>
                  <a:lnTo>
                    <a:pt x="1214399" y="3042462"/>
                  </a:lnTo>
                  <a:lnTo>
                    <a:pt x="1214450" y="3026892"/>
                  </a:lnTo>
                  <a:close/>
                </a:path>
                <a:path w="1517015" h="3042920">
                  <a:moveTo>
                    <a:pt x="1508429" y="2740444"/>
                  </a:moveTo>
                  <a:lnTo>
                    <a:pt x="1491678" y="2740393"/>
                  </a:lnTo>
                  <a:lnTo>
                    <a:pt x="1491602" y="2762364"/>
                  </a:lnTo>
                  <a:lnTo>
                    <a:pt x="1508353" y="2762427"/>
                  </a:lnTo>
                  <a:lnTo>
                    <a:pt x="1508429" y="2740444"/>
                  </a:lnTo>
                  <a:close/>
                </a:path>
                <a:path w="1517015" h="3042920">
                  <a:moveTo>
                    <a:pt x="1516938" y="285216"/>
                  </a:moveTo>
                  <a:lnTo>
                    <a:pt x="1500187" y="285153"/>
                  </a:lnTo>
                  <a:lnTo>
                    <a:pt x="1500111" y="307136"/>
                  </a:lnTo>
                  <a:lnTo>
                    <a:pt x="1516862" y="307187"/>
                  </a:lnTo>
                  <a:lnTo>
                    <a:pt x="1516938" y="285216"/>
                  </a:lnTo>
                  <a:close/>
                </a:path>
              </a:pathLst>
            </a:custGeom>
            <a:solidFill>
              <a:srgbClr val="7D7D7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35295" y="1890034"/>
              <a:ext cx="370205" cy="109220"/>
            </a:xfrm>
            <a:custGeom>
              <a:avLst/>
              <a:gdLst/>
              <a:ahLst/>
              <a:cxnLst/>
              <a:rect l="l" t="t" r="r" b="b"/>
              <a:pathLst>
                <a:path w="370204" h="109219">
                  <a:moveTo>
                    <a:pt x="54229" y="0"/>
                  </a:moveTo>
                  <a:lnTo>
                    <a:pt x="33179" y="4175"/>
                  </a:lnTo>
                  <a:lnTo>
                    <a:pt x="15960" y="15700"/>
                  </a:lnTo>
                  <a:lnTo>
                    <a:pt x="4319" y="32839"/>
                  </a:lnTo>
                  <a:lnTo>
                    <a:pt x="0" y="53860"/>
                  </a:lnTo>
                  <a:lnTo>
                    <a:pt x="4174" y="74910"/>
                  </a:lnTo>
                  <a:lnTo>
                    <a:pt x="15695" y="92128"/>
                  </a:lnTo>
                  <a:lnTo>
                    <a:pt x="32834" y="103770"/>
                  </a:lnTo>
                  <a:lnTo>
                    <a:pt x="53860" y="108089"/>
                  </a:lnTo>
                  <a:lnTo>
                    <a:pt x="315595" y="108991"/>
                  </a:lnTo>
                  <a:lnTo>
                    <a:pt x="336644" y="104815"/>
                  </a:lnTo>
                  <a:lnTo>
                    <a:pt x="353863" y="93291"/>
                  </a:lnTo>
                  <a:lnTo>
                    <a:pt x="365504" y="76151"/>
                  </a:lnTo>
                  <a:lnTo>
                    <a:pt x="369824" y="55130"/>
                  </a:lnTo>
                  <a:lnTo>
                    <a:pt x="365648" y="34080"/>
                  </a:lnTo>
                  <a:lnTo>
                    <a:pt x="354123" y="16862"/>
                  </a:lnTo>
                  <a:lnTo>
                    <a:pt x="336984" y="5220"/>
                  </a:lnTo>
                  <a:lnTo>
                    <a:pt x="315963" y="901"/>
                  </a:lnTo>
                  <a:lnTo>
                    <a:pt x="5422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9525" y="1909686"/>
              <a:ext cx="73697" cy="736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5379" y="1911706"/>
              <a:ext cx="67894" cy="67894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КАК </a:t>
            </a:r>
            <a:r>
              <a:rPr spc="-40" dirty="0">
                <a:latin typeface="Arial Black" panose="020B0A04020102020204" pitchFamily="34" charset="0"/>
              </a:rPr>
              <a:t>ПРОТИВОСТОЯТЬ</a:t>
            </a:r>
            <a:r>
              <a:rPr spc="-75" dirty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ТЕЛЕФОННЫМ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sz="1400" u="none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МОШЕННИКАМ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6125590" y="4267491"/>
            <a:ext cx="322580" cy="322580"/>
            <a:chOff x="6125590" y="4267491"/>
            <a:chExt cx="322580" cy="322580"/>
          </a:xfrm>
        </p:grpSpPr>
        <p:sp>
          <p:nvSpPr>
            <p:cNvPr id="14" name="object 14"/>
            <p:cNvSpPr/>
            <p:nvPr/>
          </p:nvSpPr>
          <p:spPr>
            <a:xfrm>
              <a:off x="6125590" y="4267491"/>
              <a:ext cx="322580" cy="322580"/>
            </a:xfrm>
            <a:custGeom>
              <a:avLst/>
              <a:gdLst/>
              <a:ahLst/>
              <a:cxnLst/>
              <a:rect l="l" t="t" r="r" b="b"/>
              <a:pathLst>
                <a:path w="322579" h="322579">
                  <a:moveTo>
                    <a:pt x="171697" y="0"/>
                  </a:moveTo>
                  <a:lnTo>
                    <a:pt x="130448" y="2603"/>
                  </a:lnTo>
                  <a:lnTo>
                    <a:pt x="90693" y="15845"/>
                  </a:lnTo>
                  <a:lnTo>
                    <a:pt x="54606" y="39866"/>
                  </a:lnTo>
                  <a:lnTo>
                    <a:pt x="26140" y="72561"/>
                  </a:lnTo>
                  <a:lnTo>
                    <a:pt x="7891" y="110281"/>
                  </a:lnTo>
                  <a:lnTo>
                    <a:pt x="0" y="150852"/>
                  </a:lnTo>
                  <a:lnTo>
                    <a:pt x="2604" y="192100"/>
                  </a:lnTo>
                  <a:lnTo>
                    <a:pt x="15845" y="231852"/>
                  </a:lnTo>
                  <a:lnTo>
                    <a:pt x="39862" y="267933"/>
                  </a:lnTo>
                  <a:lnTo>
                    <a:pt x="72556" y="296400"/>
                  </a:lnTo>
                  <a:lnTo>
                    <a:pt x="110277" y="314651"/>
                  </a:lnTo>
                  <a:lnTo>
                    <a:pt x="150849" y="322545"/>
                  </a:lnTo>
                  <a:lnTo>
                    <a:pt x="192099" y="319941"/>
                  </a:lnTo>
                  <a:lnTo>
                    <a:pt x="231854" y="306699"/>
                  </a:lnTo>
                  <a:lnTo>
                    <a:pt x="267941" y="282678"/>
                  </a:lnTo>
                  <a:lnTo>
                    <a:pt x="296402" y="249988"/>
                  </a:lnTo>
                  <a:lnTo>
                    <a:pt x="314650" y="212272"/>
                  </a:lnTo>
                  <a:lnTo>
                    <a:pt x="322541" y="171702"/>
                  </a:lnTo>
                  <a:lnTo>
                    <a:pt x="319937" y="130453"/>
                  </a:lnTo>
                  <a:lnTo>
                    <a:pt x="306694" y="90698"/>
                  </a:lnTo>
                  <a:lnTo>
                    <a:pt x="282673" y="54611"/>
                  </a:lnTo>
                  <a:lnTo>
                    <a:pt x="249983" y="26144"/>
                  </a:lnTo>
                  <a:lnTo>
                    <a:pt x="212267" y="7893"/>
                  </a:lnTo>
                  <a:lnTo>
                    <a:pt x="171697" y="0"/>
                  </a:lnTo>
                  <a:close/>
                </a:path>
              </a:pathLst>
            </a:custGeom>
            <a:solidFill>
              <a:srgbClr val="539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2847" y="4368734"/>
              <a:ext cx="202095" cy="9025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411026" y="4243189"/>
            <a:ext cx="322580" cy="322580"/>
            <a:chOff x="5411026" y="4243189"/>
            <a:chExt cx="322580" cy="322580"/>
          </a:xfrm>
        </p:grpSpPr>
        <p:sp>
          <p:nvSpPr>
            <p:cNvPr id="17" name="object 17"/>
            <p:cNvSpPr/>
            <p:nvPr/>
          </p:nvSpPr>
          <p:spPr>
            <a:xfrm>
              <a:off x="5411026" y="4243189"/>
              <a:ext cx="322580" cy="322580"/>
            </a:xfrm>
            <a:custGeom>
              <a:avLst/>
              <a:gdLst/>
              <a:ahLst/>
              <a:cxnLst/>
              <a:rect l="l" t="t" r="r" b="b"/>
              <a:pathLst>
                <a:path w="322579" h="322579">
                  <a:moveTo>
                    <a:pt x="174442" y="0"/>
                  </a:moveTo>
                  <a:lnTo>
                    <a:pt x="133152" y="1841"/>
                  </a:lnTo>
                  <a:lnTo>
                    <a:pt x="93162" y="14346"/>
                  </a:lnTo>
                  <a:lnTo>
                    <a:pt x="56641" y="37693"/>
                  </a:lnTo>
                  <a:lnTo>
                    <a:pt x="27580" y="69853"/>
                  </a:lnTo>
                  <a:lnTo>
                    <a:pt x="8639" y="107227"/>
                  </a:lnTo>
                  <a:lnTo>
                    <a:pt x="0" y="147645"/>
                  </a:lnTo>
                  <a:lnTo>
                    <a:pt x="1841" y="188936"/>
                  </a:lnTo>
                  <a:lnTo>
                    <a:pt x="14346" y="228930"/>
                  </a:lnTo>
                  <a:lnTo>
                    <a:pt x="37693" y="265455"/>
                  </a:lnTo>
                  <a:lnTo>
                    <a:pt x="69853" y="294516"/>
                  </a:lnTo>
                  <a:lnTo>
                    <a:pt x="107227" y="313457"/>
                  </a:lnTo>
                  <a:lnTo>
                    <a:pt x="147643" y="322097"/>
                  </a:lnTo>
                  <a:lnTo>
                    <a:pt x="188932" y="320255"/>
                  </a:lnTo>
                  <a:lnTo>
                    <a:pt x="228922" y="307751"/>
                  </a:lnTo>
                  <a:lnTo>
                    <a:pt x="265442" y="284403"/>
                  </a:lnTo>
                  <a:lnTo>
                    <a:pt x="294505" y="252244"/>
                  </a:lnTo>
                  <a:lnTo>
                    <a:pt x="313448" y="214869"/>
                  </a:lnTo>
                  <a:lnTo>
                    <a:pt x="322091" y="174451"/>
                  </a:lnTo>
                  <a:lnTo>
                    <a:pt x="320252" y="133160"/>
                  </a:lnTo>
                  <a:lnTo>
                    <a:pt x="307750" y="93167"/>
                  </a:lnTo>
                  <a:lnTo>
                    <a:pt x="284403" y="56641"/>
                  </a:lnTo>
                  <a:lnTo>
                    <a:pt x="252238" y="27580"/>
                  </a:lnTo>
                  <a:lnTo>
                    <a:pt x="214861" y="8639"/>
                  </a:lnTo>
                  <a:lnTo>
                    <a:pt x="174442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0998" y="4345477"/>
              <a:ext cx="201980" cy="92075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2832726" y="5778534"/>
            <a:ext cx="7137400" cy="647700"/>
          </a:xfrm>
          <a:custGeom>
            <a:avLst/>
            <a:gdLst/>
            <a:ahLst/>
            <a:cxnLst/>
            <a:rect l="l" t="t" r="r" b="b"/>
            <a:pathLst>
              <a:path w="7137400" h="647700">
                <a:moveTo>
                  <a:pt x="6813550" y="0"/>
                </a:moveTo>
                <a:lnTo>
                  <a:pt x="323850" y="0"/>
                </a:lnTo>
                <a:lnTo>
                  <a:pt x="275994" y="3511"/>
                </a:lnTo>
                <a:lnTo>
                  <a:pt x="230319" y="13711"/>
                </a:lnTo>
                <a:lnTo>
                  <a:pt x="187324" y="30099"/>
                </a:lnTo>
                <a:lnTo>
                  <a:pt x="147511" y="52175"/>
                </a:lnTo>
                <a:lnTo>
                  <a:pt x="111381" y="79436"/>
                </a:lnTo>
                <a:lnTo>
                  <a:pt x="79436" y="111381"/>
                </a:lnTo>
                <a:lnTo>
                  <a:pt x="52175" y="147511"/>
                </a:lnTo>
                <a:lnTo>
                  <a:pt x="30099" y="187324"/>
                </a:lnTo>
                <a:lnTo>
                  <a:pt x="13711" y="230319"/>
                </a:lnTo>
                <a:lnTo>
                  <a:pt x="3511" y="275994"/>
                </a:lnTo>
                <a:lnTo>
                  <a:pt x="0" y="323849"/>
                </a:lnTo>
                <a:lnTo>
                  <a:pt x="3511" y="371705"/>
                </a:lnTo>
                <a:lnTo>
                  <a:pt x="13711" y="417380"/>
                </a:lnTo>
                <a:lnTo>
                  <a:pt x="30099" y="460375"/>
                </a:lnTo>
                <a:lnTo>
                  <a:pt x="52175" y="500188"/>
                </a:lnTo>
                <a:lnTo>
                  <a:pt x="79436" y="536318"/>
                </a:lnTo>
                <a:lnTo>
                  <a:pt x="111381" y="568263"/>
                </a:lnTo>
                <a:lnTo>
                  <a:pt x="147511" y="595524"/>
                </a:lnTo>
                <a:lnTo>
                  <a:pt x="187324" y="617600"/>
                </a:lnTo>
                <a:lnTo>
                  <a:pt x="230319" y="633988"/>
                </a:lnTo>
                <a:lnTo>
                  <a:pt x="275994" y="644188"/>
                </a:lnTo>
                <a:lnTo>
                  <a:pt x="323850" y="647699"/>
                </a:lnTo>
                <a:lnTo>
                  <a:pt x="6813550" y="647699"/>
                </a:lnTo>
                <a:lnTo>
                  <a:pt x="6861405" y="644188"/>
                </a:lnTo>
                <a:lnTo>
                  <a:pt x="6907080" y="633988"/>
                </a:lnTo>
                <a:lnTo>
                  <a:pt x="6950075" y="617600"/>
                </a:lnTo>
                <a:lnTo>
                  <a:pt x="6989888" y="595524"/>
                </a:lnTo>
                <a:lnTo>
                  <a:pt x="7026018" y="568263"/>
                </a:lnTo>
                <a:lnTo>
                  <a:pt x="7057963" y="536318"/>
                </a:lnTo>
                <a:lnTo>
                  <a:pt x="7085224" y="500188"/>
                </a:lnTo>
                <a:lnTo>
                  <a:pt x="7107300" y="460375"/>
                </a:lnTo>
                <a:lnTo>
                  <a:pt x="7123688" y="417380"/>
                </a:lnTo>
                <a:lnTo>
                  <a:pt x="7133888" y="371705"/>
                </a:lnTo>
                <a:lnTo>
                  <a:pt x="7137400" y="323849"/>
                </a:lnTo>
                <a:lnTo>
                  <a:pt x="7133888" y="275994"/>
                </a:lnTo>
                <a:lnTo>
                  <a:pt x="7123688" y="230319"/>
                </a:lnTo>
                <a:lnTo>
                  <a:pt x="7107300" y="187324"/>
                </a:lnTo>
                <a:lnTo>
                  <a:pt x="7085224" y="147511"/>
                </a:lnTo>
                <a:lnTo>
                  <a:pt x="7057963" y="111381"/>
                </a:lnTo>
                <a:lnTo>
                  <a:pt x="7026018" y="79436"/>
                </a:lnTo>
                <a:lnTo>
                  <a:pt x="6989888" y="52175"/>
                </a:lnTo>
                <a:lnTo>
                  <a:pt x="6950075" y="30099"/>
                </a:lnTo>
                <a:lnTo>
                  <a:pt x="6907080" y="13711"/>
                </a:lnTo>
                <a:lnTo>
                  <a:pt x="6861405" y="3511"/>
                </a:lnTo>
                <a:lnTo>
                  <a:pt x="681355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835089" y="5733468"/>
            <a:ext cx="721360" cy="636905"/>
            <a:chOff x="1835089" y="5733468"/>
            <a:chExt cx="721360" cy="636905"/>
          </a:xfrm>
        </p:grpSpPr>
        <p:sp>
          <p:nvSpPr>
            <p:cNvPr id="21" name="object 21"/>
            <p:cNvSpPr/>
            <p:nvPr/>
          </p:nvSpPr>
          <p:spPr>
            <a:xfrm>
              <a:off x="1872413" y="5733468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839851" y="5743778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32167" y="5873314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113786" y="5979782"/>
            <a:ext cx="654231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Возьмите</a:t>
            </a:r>
            <a:r>
              <a:rPr sz="1600" b="1" spc="4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паузу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4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спросите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совета</a:t>
            </a:r>
            <a:r>
              <a:rPr sz="1600" b="1" spc="4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у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родных</a:t>
            </a:r>
            <a:r>
              <a:rPr sz="1600" b="1" spc="4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друзей!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9600" y="1894188"/>
            <a:ext cx="2856831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ts val="18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отвечайте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звонки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00965" algn="r">
              <a:lnSpc>
                <a:spcPts val="1800"/>
              </a:lnSpc>
            </a:pP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незнакомых номеров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200" y="2817765"/>
            <a:ext cx="2628131" cy="69249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289560" algn="r">
              <a:lnSpc>
                <a:spcPts val="1700"/>
              </a:lnSpc>
              <a:spcBef>
                <a:spcPts val="3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Прервите</a:t>
            </a:r>
            <a:r>
              <a:rPr sz="1600" b="1" spc="-3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разговор</a:t>
            </a:r>
            <a:r>
              <a:rPr sz="1600" b="0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sz="16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касается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финансовых</a:t>
            </a:r>
            <a:r>
              <a:rPr sz="1600" b="0" spc="-1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вопросов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66447" y="2817765"/>
            <a:ext cx="3157220" cy="71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Проверьте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информацию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1800"/>
              </a:lnSpc>
              <a:spcBef>
                <a:spcPts val="120"/>
              </a:spcBef>
            </a:pP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2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Интернете</a:t>
            </a:r>
            <a:r>
              <a:rPr sz="1600" b="0" spc="-15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600" b="0" spc="-2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 err="1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обратитесь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 err="1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помощью к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близким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6495" y="3968994"/>
            <a:ext cx="2490114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185" algn="r">
              <a:lnSpc>
                <a:spcPts val="18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торопитесь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algn="r">
              <a:lnSpc>
                <a:spcPts val="1800"/>
              </a:lnSpc>
            </a:pP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принимать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66447" y="1734658"/>
            <a:ext cx="3173730" cy="7309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Самостоятельно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позвоните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близкому</a:t>
            </a:r>
            <a:r>
              <a:rPr sz="1600" b="0" spc="-35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человеку</a:t>
            </a:r>
            <a:r>
              <a:rPr sz="1600" b="0" spc="-3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600" b="0" spc="-3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3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sz="1600" b="0" spc="-35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5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600" b="0" spc="-5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5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организацию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33975" y="3627859"/>
            <a:ext cx="1019810" cy="35137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78130" marR="5080" indent="-266065">
              <a:lnSpc>
                <a:spcPts val="1200"/>
              </a:lnSpc>
              <a:spcBef>
                <a:spcPts val="340"/>
              </a:spcBef>
            </a:pPr>
            <a:r>
              <a:rPr sz="10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Неизвестный номер</a:t>
            </a:r>
            <a:endParaRPr sz="10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66484" y="3969022"/>
            <a:ext cx="282575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перезванивайте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800"/>
              </a:lnSpc>
            </a:pP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600" b="0" spc="175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незнакомым</a:t>
            </a:r>
            <a:r>
              <a:rPr sz="1600" b="0" spc="175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3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номерам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864686" y="4116266"/>
            <a:ext cx="1428115" cy="146685"/>
            <a:chOff x="3864686" y="4116266"/>
            <a:chExt cx="1428115" cy="146685"/>
          </a:xfrm>
        </p:grpSpPr>
        <p:sp>
          <p:nvSpPr>
            <p:cNvPr id="33" name="object 33"/>
            <p:cNvSpPr/>
            <p:nvPr/>
          </p:nvSpPr>
          <p:spPr>
            <a:xfrm>
              <a:off x="3942063" y="4189587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10">
                  <a:moveTo>
                    <a:pt x="0" y="0"/>
                  </a:moveTo>
                  <a:lnTo>
                    <a:pt x="1324495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19091" y="4165398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41001" y="4165391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237788" y="416218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393" y="0"/>
                  </a:moveTo>
                  <a:lnTo>
                    <a:pt x="0" y="27393"/>
                  </a:lnTo>
                  <a:lnTo>
                    <a:pt x="2156" y="38051"/>
                  </a:lnTo>
                  <a:lnTo>
                    <a:pt x="8034" y="46764"/>
                  </a:lnTo>
                  <a:lnTo>
                    <a:pt x="16743" y="52643"/>
                  </a:lnTo>
                  <a:lnTo>
                    <a:pt x="27393" y="54800"/>
                  </a:lnTo>
                  <a:lnTo>
                    <a:pt x="38051" y="52643"/>
                  </a:lnTo>
                  <a:lnTo>
                    <a:pt x="44397" y="48361"/>
                  </a:lnTo>
                  <a:lnTo>
                    <a:pt x="27393" y="48361"/>
                  </a:lnTo>
                  <a:lnTo>
                    <a:pt x="19494" y="46764"/>
                  </a:lnTo>
                  <a:lnTo>
                    <a:pt x="19314" y="46764"/>
                  </a:lnTo>
                  <a:lnTo>
                    <a:pt x="12571" y="42216"/>
                  </a:lnTo>
                  <a:lnTo>
                    <a:pt x="8075" y="35551"/>
                  </a:lnTo>
                  <a:lnTo>
                    <a:pt x="6426" y="27393"/>
                  </a:lnTo>
                  <a:lnTo>
                    <a:pt x="8075" y="19242"/>
                  </a:lnTo>
                  <a:lnTo>
                    <a:pt x="12571" y="12576"/>
                  </a:lnTo>
                  <a:lnTo>
                    <a:pt x="19236" y="8077"/>
                  </a:lnTo>
                  <a:lnTo>
                    <a:pt x="27393" y="6426"/>
                  </a:lnTo>
                  <a:lnTo>
                    <a:pt x="44386" y="6426"/>
                  </a:lnTo>
                  <a:lnTo>
                    <a:pt x="38051" y="2155"/>
                  </a:lnTo>
                  <a:lnTo>
                    <a:pt x="27393" y="0"/>
                  </a:lnTo>
                  <a:close/>
                </a:path>
                <a:path w="55245" h="55245">
                  <a:moveTo>
                    <a:pt x="44386" y="6426"/>
                  </a:moveTo>
                  <a:lnTo>
                    <a:pt x="27393" y="6426"/>
                  </a:lnTo>
                  <a:lnTo>
                    <a:pt x="35551" y="8077"/>
                  </a:lnTo>
                  <a:lnTo>
                    <a:pt x="42216" y="12576"/>
                  </a:lnTo>
                  <a:lnTo>
                    <a:pt x="46712" y="19242"/>
                  </a:lnTo>
                  <a:lnTo>
                    <a:pt x="48361" y="27393"/>
                  </a:lnTo>
                  <a:lnTo>
                    <a:pt x="46712" y="35551"/>
                  </a:lnTo>
                  <a:lnTo>
                    <a:pt x="42216" y="42216"/>
                  </a:lnTo>
                  <a:lnTo>
                    <a:pt x="35473" y="46764"/>
                  </a:lnTo>
                  <a:lnTo>
                    <a:pt x="35292" y="46764"/>
                  </a:lnTo>
                  <a:lnTo>
                    <a:pt x="27393" y="48361"/>
                  </a:lnTo>
                  <a:lnTo>
                    <a:pt x="44397" y="48361"/>
                  </a:lnTo>
                  <a:lnTo>
                    <a:pt x="46764" y="46764"/>
                  </a:lnTo>
                  <a:lnTo>
                    <a:pt x="52643" y="38051"/>
                  </a:lnTo>
                  <a:lnTo>
                    <a:pt x="54800" y="27393"/>
                  </a:lnTo>
                  <a:lnTo>
                    <a:pt x="52643" y="16737"/>
                  </a:lnTo>
                  <a:lnTo>
                    <a:pt x="46796" y="8077"/>
                  </a:lnTo>
                  <a:lnTo>
                    <a:pt x="44386" y="6426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70274" y="4121854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135458" y="67729"/>
                  </a:move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09053" y="4160640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56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6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514697" y="4116266"/>
            <a:ext cx="1428115" cy="146685"/>
            <a:chOff x="6514697" y="4116266"/>
            <a:chExt cx="1428115" cy="146685"/>
          </a:xfrm>
        </p:grpSpPr>
        <p:sp>
          <p:nvSpPr>
            <p:cNvPr id="40" name="object 40"/>
            <p:cNvSpPr/>
            <p:nvPr/>
          </p:nvSpPr>
          <p:spPr>
            <a:xfrm>
              <a:off x="6540727" y="4189587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09">
                  <a:moveTo>
                    <a:pt x="1324495" y="0"/>
                  </a:moveTo>
                  <a:lnTo>
                    <a:pt x="0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39833" y="4165403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17923" y="4165396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14697" y="416217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406" y="0"/>
                  </a:moveTo>
                  <a:lnTo>
                    <a:pt x="0" y="27406"/>
                  </a:lnTo>
                  <a:lnTo>
                    <a:pt x="2157" y="38062"/>
                  </a:lnTo>
                  <a:lnTo>
                    <a:pt x="8035" y="46770"/>
                  </a:lnTo>
                  <a:lnTo>
                    <a:pt x="16748" y="52645"/>
                  </a:lnTo>
                  <a:lnTo>
                    <a:pt x="27406" y="54800"/>
                  </a:lnTo>
                  <a:lnTo>
                    <a:pt x="38057" y="52645"/>
                  </a:lnTo>
                  <a:lnTo>
                    <a:pt x="44389" y="48374"/>
                  </a:lnTo>
                  <a:lnTo>
                    <a:pt x="27406" y="48374"/>
                  </a:lnTo>
                  <a:lnTo>
                    <a:pt x="19484" y="46770"/>
                  </a:lnTo>
                  <a:lnTo>
                    <a:pt x="19319" y="46770"/>
                  </a:lnTo>
                  <a:lnTo>
                    <a:pt x="12584" y="42224"/>
                  </a:lnTo>
                  <a:lnTo>
                    <a:pt x="8088" y="35558"/>
                  </a:lnTo>
                  <a:lnTo>
                    <a:pt x="6438" y="27406"/>
                  </a:lnTo>
                  <a:lnTo>
                    <a:pt x="8088" y="19249"/>
                  </a:lnTo>
                  <a:lnTo>
                    <a:pt x="12584" y="12584"/>
                  </a:lnTo>
                  <a:lnTo>
                    <a:pt x="19249" y="8088"/>
                  </a:lnTo>
                  <a:lnTo>
                    <a:pt x="27406" y="6438"/>
                  </a:lnTo>
                  <a:lnTo>
                    <a:pt x="44400" y="6438"/>
                  </a:lnTo>
                  <a:lnTo>
                    <a:pt x="38057" y="2157"/>
                  </a:lnTo>
                  <a:lnTo>
                    <a:pt x="27406" y="0"/>
                  </a:lnTo>
                  <a:close/>
                </a:path>
                <a:path w="55245" h="55245">
                  <a:moveTo>
                    <a:pt x="44400" y="6438"/>
                  </a:moveTo>
                  <a:lnTo>
                    <a:pt x="27406" y="6438"/>
                  </a:lnTo>
                  <a:lnTo>
                    <a:pt x="35563" y="8088"/>
                  </a:lnTo>
                  <a:lnTo>
                    <a:pt x="42229" y="12584"/>
                  </a:lnTo>
                  <a:lnTo>
                    <a:pt x="46725" y="19249"/>
                  </a:lnTo>
                  <a:lnTo>
                    <a:pt x="48374" y="27406"/>
                  </a:lnTo>
                  <a:lnTo>
                    <a:pt x="46725" y="35558"/>
                  </a:lnTo>
                  <a:lnTo>
                    <a:pt x="42229" y="42224"/>
                  </a:lnTo>
                  <a:lnTo>
                    <a:pt x="35493" y="46770"/>
                  </a:lnTo>
                  <a:lnTo>
                    <a:pt x="35328" y="46770"/>
                  </a:lnTo>
                  <a:lnTo>
                    <a:pt x="27406" y="48374"/>
                  </a:lnTo>
                  <a:lnTo>
                    <a:pt x="44389" y="48374"/>
                  </a:lnTo>
                  <a:lnTo>
                    <a:pt x="46766" y="46770"/>
                  </a:lnTo>
                  <a:lnTo>
                    <a:pt x="52643" y="38062"/>
                  </a:lnTo>
                  <a:lnTo>
                    <a:pt x="54800" y="27406"/>
                  </a:lnTo>
                  <a:lnTo>
                    <a:pt x="52643" y="16748"/>
                  </a:lnTo>
                  <a:lnTo>
                    <a:pt x="46801" y="8088"/>
                  </a:lnTo>
                  <a:lnTo>
                    <a:pt x="44400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801554" y="4121854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90" h="135889">
                  <a:moveTo>
                    <a:pt x="0" y="67729"/>
                  </a:moveTo>
                  <a:lnTo>
                    <a:pt x="5323" y="94090"/>
                  </a:lnTo>
                  <a:lnTo>
                    <a:pt x="19838" y="115619"/>
                  </a:lnTo>
                  <a:lnTo>
                    <a:pt x="41367" y="130135"/>
                  </a:lnTo>
                  <a:lnTo>
                    <a:pt x="67729" y="135458"/>
                  </a:lnTo>
                  <a:lnTo>
                    <a:pt x="94090" y="130135"/>
                  </a:lnTo>
                  <a:lnTo>
                    <a:pt x="115619" y="115619"/>
                  </a:lnTo>
                  <a:lnTo>
                    <a:pt x="130135" y="94090"/>
                  </a:lnTo>
                  <a:lnTo>
                    <a:pt x="135458" y="67729"/>
                  </a:lnTo>
                  <a:lnTo>
                    <a:pt x="130135" y="41367"/>
                  </a:lnTo>
                  <a:lnTo>
                    <a:pt x="115619" y="19838"/>
                  </a:lnTo>
                  <a:lnTo>
                    <a:pt x="94090" y="5323"/>
                  </a:lnTo>
                  <a:lnTo>
                    <a:pt x="67729" y="0"/>
                  </a:lnTo>
                  <a:lnTo>
                    <a:pt x="41367" y="5323"/>
                  </a:lnTo>
                  <a:lnTo>
                    <a:pt x="19838" y="19838"/>
                  </a:lnTo>
                  <a:lnTo>
                    <a:pt x="5323" y="41367"/>
                  </a:lnTo>
                  <a:lnTo>
                    <a:pt x="0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40333" y="4160640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43" y="0"/>
                  </a:moveTo>
                  <a:lnTo>
                    <a:pt x="17680" y="2273"/>
                  </a:lnTo>
                  <a:lnTo>
                    <a:pt x="8480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0" y="49410"/>
                  </a:lnTo>
                  <a:lnTo>
                    <a:pt x="17680" y="55612"/>
                  </a:lnTo>
                  <a:lnTo>
                    <a:pt x="28943" y="57886"/>
                  </a:lnTo>
                  <a:lnTo>
                    <a:pt x="40213" y="55612"/>
                  </a:lnTo>
                  <a:lnTo>
                    <a:pt x="49417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7" y="8475"/>
                  </a:lnTo>
                  <a:lnTo>
                    <a:pt x="40213" y="2273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864686" y="2075308"/>
            <a:ext cx="4077970" cy="1463675"/>
            <a:chOff x="3864686" y="2075308"/>
            <a:chExt cx="4077970" cy="1463675"/>
          </a:xfrm>
        </p:grpSpPr>
        <p:sp>
          <p:nvSpPr>
            <p:cNvPr id="47" name="object 47"/>
            <p:cNvSpPr/>
            <p:nvPr/>
          </p:nvSpPr>
          <p:spPr>
            <a:xfrm>
              <a:off x="3942063" y="2148626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10">
                  <a:moveTo>
                    <a:pt x="0" y="0"/>
                  </a:moveTo>
                  <a:lnTo>
                    <a:pt x="1324495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19091" y="2124436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41001" y="2124436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37788" y="2121227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4">
                  <a:moveTo>
                    <a:pt x="27393" y="0"/>
                  </a:moveTo>
                  <a:lnTo>
                    <a:pt x="0" y="27393"/>
                  </a:lnTo>
                  <a:lnTo>
                    <a:pt x="2156" y="38051"/>
                  </a:lnTo>
                  <a:lnTo>
                    <a:pt x="8034" y="46764"/>
                  </a:lnTo>
                  <a:lnTo>
                    <a:pt x="16743" y="52643"/>
                  </a:lnTo>
                  <a:lnTo>
                    <a:pt x="27393" y="54800"/>
                  </a:lnTo>
                  <a:lnTo>
                    <a:pt x="38051" y="52643"/>
                  </a:lnTo>
                  <a:lnTo>
                    <a:pt x="44397" y="48361"/>
                  </a:lnTo>
                  <a:lnTo>
                    <a:pt x="27393" y="48361"/>
                  </a:lnTo>
                  <a:lnTo>
                    <a:pt x="19494" y="46764"/>
                  </a:lnTo>
                  <a:lnTo>
                    <a:pt x="19314" y="46764"/>
                  </a:lnTo>
                  <a:lnTo>
                    <a:pt x="12571" y="42216"/>
                  </a:lnTo>
                  <a:lnTo>
                    <a:pt x="8075" y="35551"/>
                  </a:lnTo>
                  <a:lnTo>
                    <a:pt x="6426" y="27393"/>
                  </a:lnTo>
                  <a:lnTo>
                    <a:pt x="8075" y="19242"/>
                  </a:lnTo>
                  <a:lnTo>
                    <a:pt x="12571" y="12576"/>
                  </a:lnTo>
                  <a:lnTo>
                    <a:pt x="19236" y="8077"/>
                  </a:lnTo>
                  <a:lnTo>
                    <a:pt x="27393" y="6426"/>
                  </a:lnTo>
                  <a:lnTo>
                    <a:pt x="44386" y="6426"/>
                  </a:lnTo>
                  <a:lnTo>
                    <a:pt x="38051" y="2155"/>
                  </a:lnTo>
                  <a:lnTo>
                    <a:pt x="27393" y="0"/>
                  </a:lnTo>
                  <a:close/>
                </a:path>
                <a:path w="55245" h="55244">
                  <a:moveTo>
                    <a:pt x="44386" y="6426"/>
                  </a:moveTo>
                  <a:lnTo>
                    <a:pt x="27393" y="6426"/>
                  </a:lnTo>
                  <a:lnTo>
                    <a:pt x="35551" y="8077"/>
                  </a:lnTo>
                  <a:lnTo>
                    <a:pt x="42216" y="12576"/>
                  </a:lnTo>
                  <a:lnTo>
                    <a:pt x="46712" y="19242"/>
                  </a:lnTo>
                  <a:lnTo>
                    <a:pt x="48361" y="27393"/>
                  </a:lnTo>
                  <a:lnTo>
                    <a:pt x="46712" y="35551"/>
                  </a:lnTo>
                  <a:lnTo>
                    <a:pt x="42216" y="42216"/>
                  </a:lnTo>
                  <a:lnTo>
                    <a:pt x="35473" y="46764"/>
                  </a:lnTo>
                  <a:lnTo>
                    <a:pt x="35292" y="46764"/>
                  </a:lnTo>
                  <a:lnTo>
                    <a:pt x="27393" y="48361"/>
                  </a:lnTo>
                  <a:lnTo>
                    <a:pt x="44397" y="48361"/>
                  </a:lnTo>
                  <a:lnTo>
                    <a:pt x="46764" y="46764"/>
                  </a:lnTo>
                  <a:lnTo>
                    <a:pt x="52643" y="38051"/>
                  </a:lnTo>
                  <a:lnTo>
                    <a:pt x="54800" y="27393"/>
                  </a:lnTo>
                  <a:lnTo>
                    <a:pt x="52643" y="16737"/>
                  </a:lnTo>
                  <a:lnTo>
                    <a:pt x="46796" y="8077"/>
                  </a:lnTo>
                  <a:lnTo>
                    <a:pt x="44386" y="6426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870274" y="2080896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135458" y="67729"/>
                  </a:move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09053" y="2119682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56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6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42063" y="3218508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10">
                  <a:moveTo>
                    <a:pt x="0" y="0"/>
                  </a:moveTo>
                  <a:lnTo>
                    <a:pt x="1324495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919091" y="319431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41001" y="319431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37788" y="3191109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4">
                  <a:moveTo>
                    <a:pt x="27393" y="0"/>
                  </a:moveTo>
                  <a:lnTo>
                    <a:pt x="0" y="27393"/>
                  </a:lnTo>
                  <a:lnTo>
                    <a:pt x="2156" y="38051"/>
                  </a:lnTo>
                  <a:lnTo>
                    <a:pt x="8034" y="46764"/>
                  </a:lnTo>
                  <a:lnTo>
                    <a:pt x="16743" y="52643"/>
                  </a:lnTo>
                  <a:lnTo>
                    <a:pt x="27393" y="54800"/>
                  </a:lnTo>
                  <a:lnTo>
                    <a:pt x="38051" y="52643"/>
                  </a:lnTo>
                  <a:lnTo>
                    <a:pt x="44397" y="48361"/>
                  </a:lnTo>
                  <a:lnTo>
                    <a:pt x="27393" y="48361"/>
                  </a:lnTo>
                  <a:lnTo>
                    <a:pt x="19494" y="46764"/>
                  </a:lnTo>
                  <a:lnTo>
                    <a:pt x="19314" y="46764"/>
                  </a:lnTo>
                  <a:lnTo>
                    <a:pt x="12571" y="42216"/>
                  </a:lnTo>
                  <a:lnTo>
                    <a:pt x="8075" y="35551"/>
                  </a:lnTo>
                  <a:lnTo>
                    <a:pt x="6426" y="27393"/>
                  </a:lnTo>
                  <a:lnTo>
                    <a:pt x="8075" y="19242"/>
                  </a:lnTo>
                  <a:lnTo>
                    <a:pt x="12571" y="12576"/>
                  </a:lnTo>
                  <a:lnTo>
                    <a:pt x="19236" y="8077"/>
                  </a:lnTo>
                  <a:lnTo>
                    <a:pt x="27393" y="6426"/>
                  </a:lnTo>
                  <a:lnTo>
                    <a:pt x="44386" y="6426"/>
                  </a:lnTo>
                  <a:lnTo>
                    <a:pt x="38051" y="2155"/>
                  </a:lnTo>
                  <a:lnTo>
                    <a:pt x="27393" y="0"/>
                  </a:lnTo>
                  <a:close/>
                </a:path>
                <a:path w="55245" h="55244">
                  <a:moveTo>
                    <a:pt x="44386" y="6426"/>
                  </a:moveTo>
                  <a:lnTo>
                    <a:pt x="27393" y="6426"/>
                  </a:lnTo>
                  <a:lnTo>
                    <a:pt x="35551" y="8077"/>
                  </a:lnTo>
                  <a:lnTo>
                    <a:pt x="42216" y="12576"/>
                  </a:lnTo>
                  <a:lnTo>
                    <a:pt x="46712" y="19242"/>
                  </a:lnTo>
                  <a:lnTo>
                    <a:pt x="48361" y="27393"/>
                  </a:lnTo>
                  <a:lnTo>
                    <a:pt x="46712" y="35551"/>
                  </a:lnTo>
                  <a:lnTo>
                    <a:pt x="42216" y="42216"/>
                  </a:lnTo>
                  <a:lnTo>
                    <a:pt x="35473" y="46764"/>
                  </a:lnTo>
                  <a:lnTo>
                    <a:pt x="35292" y="46764"/>
                  </a:lnTo>
                  <a:lnTo>
                    <a:pt x="27393" y="48361"/>
                  </a:lnTo>
                  <a:lnTo>
                    <a:pt x="44397" y="48361"/>
                  </a:lnTo>
                  <a:lnTo>
                    <a:pt x="46764" y="46764"/>
                  </a:lnTo>
                  <a:lnTo>
                    <a:pt x="52643" y="38051"/>
                  </a:lnTo>
                  <a:lnTo>
                    <a:pt x="54800" y="27393"/>
                  </a:lnTo>
                  <a:lnTo>
                    <a:pt x="52643" y="16737"/>
                  </a:lnTo>
                  <a:lnTo>
                    <a:pt x="46796" y="8077"/>
                  </a:lnTo>
                  <a:lnTo>
                    <a:pt x="44386" y="6426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70274" y="3150778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135458" y="67729"/>
                  </a:move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09053" y="3189564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56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6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540727" y="2148626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09">
                  <a:moveTo>
                    <a:pt x="1324495" y="0"/>
                  </a:moveTo>
                  <a:lnTo>
                    <a:pt x="0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839833" y="2124441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517923" y="2124441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514697" y="212121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4">
                  <a:moveTo>
                    <a:pt x="27406" y="0"/>
                  </a:moveTo>
                  <a:lnTo>
                    <a:pt x="0" y="27406"/>
                  </a:lnTo>
                  <a:lnTo>
                    <a:pt x="2157" y="38062"/>
                  </a:lnTo>
                  <a:lnTo>
                    <a:pt x="8035" y="46770"/>
                  </a:lnTo>
                  <a:lnTo>
                    <a:pt x="16748" y="52645"/>
                  </a:lnTo>
                  <a:lnTo>
                    <a:pt x="27406" y="54800"/>
                  </a:lnTo>
                  <a:lnTo>
                    <a:pt x="38057" y="52645"/>
                  </a:lnTo>
                  <a:lnTo>
                    <a:pt x="44389" y="48374"/>
                  </a:lnTo>
                  <a:lnTo>
                    <a:pt x="27406" y="48374"/>
                  </a:lnTo>
                  <a:lnTo>
                    <a:pt x="19476" y="46770"/>
                  </a:lnTo>
                  <a:lnTo>
                    <a:pt x="19317" y="46770"/>
                  </a:lnTo>
                  <a:lnTo>
                    <a:pt x="12584" y="42229"/>
                  </a:lnTo>
                  <a:lnTo>
                    <a:pt x="8088" y="35563"/>
                  </a:lnTo>
                  <a:lnTo>
                    <a:pt x="6438" y="27406"/>
                  </a:lnTo>
                  <a:lnTo>
                    <a:pt x="8088" y="19249"/>
                  </a:lnTo>
                  <a:lnTo>
                    <a:pt x="12584" y="12584"/>
                  </a:lnTo>
                  <a:lnTo>
                    <a:pt x="19249" y="8088"/>
                  </a:lnTo>
                  <a:lnTo>
                    <a:pt x="27406" y="6438"/>
                  </a:lnTo>
                  <a:lnTo>
                    <a:pt x="44400" y="6438"/>
                  </a:lnTo>
                  <a:lnTo>
                    <a:pt x="38057" y="2157"/>
                  </a:lnTo>
                  <a:lnTo>
                    <a:pt x="27406" y="0"/>
                  </a:lnTo>
                  <a:close/>
                </a:path>
                <a:path w="55245" h="55244">
                  <a:moveTo>
                    <a:pt x="44400" y="6438"/>
                  </a:moveTo>
                  <a:lnTo>
                    <a:pt x="27406" y="6438"/>
                  </a:lnTo>
                  <a:lnTo>
                    <a:pt x="35563" y="8088"/>
                  </a:lnTo>
                  <a:lnTo>
                    <a:pt x="42229" y="12584"/>
                  </a:lnTo>
                  <a:lnTo>
                    <a:pt x="46725" y="19249"/>
                  </a:lnTo>
                  <a:lnTo>
                    <a:pt x="48374" y="27406"/>
                  </a:lnTo>
                  <a:lnTo>
                    <a:pt x="46725" y="35563"/>
                  </a:lnTo>
                  <a:lnTo>
                    <a:pt x="42229" y="42229"/>
                  </a:lnTo>
                  <a:lnTo>
                    <a:pt x="35495" y="46770"/>
                  </a:lnTo>
                  <a:lnTo>
                    <a:pt x="35337" y="46770"/>
                  </a:lnTo>
                  <a:lnTo>
                    <a:pt x="27406" y="48374"/>
                  </a:lnTo>
                  <a:lnTo>
                    <a:pt x="44389" y="48374"/>
                  </a:lnTo>
                  <a:lnTo>
                    <a:pt x="46766" y="46770"/>
                  </a:lnTo>
                  <a:lnTo>
                    <a:pt x="52643" y="38062"/>
                  </a:lnTo>
                  <a:lnTo>
                    <a:pt x="54800" y="27406"/>
                  </a:lnTo>
                  <a:lnTo>
                    <a:pt x="52643" y="16748"/>
                  </a:lnTo>
                  <a:lnTo>
                    <a:pt x="46801" y="8088"/>
                  </a:lnTo>
                  <a:lnTo>
                    <a:pt x="44400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801554" y="2080896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90" h="135889">
                  <a:moveTo>
                    <a:pt x="0" y="67729"/>
                  </a:moveTo>
                  <a:lnTo>
                    <a:pt x="5323" y="94090"/>
                  </a:lnTo>
                  <a:lnTo>
                    <a:pt x="19838" y="115619"/>
                  </a:lnTo>
                  <a:lnTo>
                    <a:pt x="41367" y="130135"/>
                  </a:lnTo>
                  <a:lnTo>
                    <a:pt x="67729" y="135458"/>
                  </a:lnTo>
                  <a:lnTo>
                    <a:pt x="94090" y="130135"/>
                  </a:lnTo>
                  <a:lnTo>
                    <a:pt x="115619" y="115619"/>
                  </a:lnTo>
                  <a:lnTo>
                    <a:pt x="130135" y="94090"/>
                  </a:lnTo>
                  <a:lnTo>
                    <a:pt x="135458" y="67729"/>
                  </a:lnTo>
                  <a:lnTo>
                    <a:pt x="130135" y="41367"/>
                  </a:lnTo>
                  <a:lnTo>
                    <a:pt x="115619" y="19838"/>
                  </a:lnTo>
                  <a:lnTo>
                    <a:pt x="94090" y="5323"/>
                  </a:lnTo>
                  <a:lnTo>
                    <a:pt x="67729" y="0"/>
                  </a:lnTo>
                  <a:lnTo>
                    <a:pt x="41367" y="5323"/>
                  </a:lnTo>
                  <a:lnTo>
                    <a:pt x="19838" y="19838"/>
                  </a:lnTo>
                  <a:lnTo>
                    <a:pt x="5323" y="41367"/>
                  </a:lnTo>
                  <a:lnTo>
                    <a:pt x="0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40333" y="2119682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43" y="0"/>
                  </a:moveTo>
                  <a:lnTo>
                    <a:pt x="17680" y="2273"/>
                  </a:lnTo>
                  <a:lnTo>
                    <a:pt x="8480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0" y="49410"/>
                  </a:lnTo>
                  <a:lnTo>
                    <a:pt x="17680" y="55612"/>
                  </a:lnTo>
                  <a:lnTo>
                    <a:pt x="28943" y="57886"/>
                  </a:lnTo>
                  <a:lnTo>
                    <a:pt x="40213" y="55612"/>
                  </a:lnTo>
                  <a:lnTo>
                    <a:pt x="49417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7" y="8475"/>
                  </a:lnTo>
                  <a:lnTo>
                    <a:pt x="40213" y="2273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540727" y="3218508"/>
              <a:ext cx="1324610" cy="0"/>
            </a:xfrm>
            <a:custGeom>
              <a:avLst/>
              <a:gdLst/>
              <a:ahLst/>
              <a:cxnLst/>
              <a:rect l="l" t="t" r="r" b="b"/>
              <a:pathLst>
                <a:path w="1324609">
                  <a:moveTo>
                    <a:pt x="1324495" y="0"/>
                  </a:moveTo>
                  <a:lnTo>
                    <a:pt x="0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39833" y="319432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517923" y="319432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514697" y="3191100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4">
                  <a:moveTo>
                    <a:pt x="27406" y="0"/>
                  </a:moveTo>
                  <a:lnTo>
                    <a:pt x="0" y="27406"/>
                  </a:lnTo>
                  <a:lnTo>
                    <a:pt x="2157" y="38062"/>
                  </a:lnTo>
                  <a:lnTo>
                    <a:pt x="8035" y="46770"/>
                  </a:lnTo>
                  <a:lnTo>
                    <a:pt x="16748" y="52645"/>
                  </a:lnTo>
                  <a:lnTo>
                    <a:pt x="27406" y="54800"/>
                  </a:lnTo>
                  <a:lnTo>
                    <a:pt x="38057" y="52645"/>
                  </a:lnTo>
                  <a:lnTo>
                    <a:pt x="44389" y="48374"/>
                  </a:lnTo>
                  <a:lnTo>
                    <a:pt x="27406" y="48374"/>
                  </a:lnTo>
                  <a:lnTo>
                    <a:pt x="19476" y="46770"/>
                  </a:lnTo>
                  <a:lnTo>
                    <a:pt x="19317" y="46770"/>
                  </a:lnTo>
                  <a:lnTo>
                    <a:pt x="12584" y="42229"/>
                  </a:lnTo>
                  <a:lnTo>
                    <a:pt x="8088" y="35563"/>
                  </a:lnTo>
                  <a:lnTo>
                    <a:pt x="6438" y="27406"/>
                  </a:lnTo>
                  <a:lnTo>
                    <a:pt x="8088" y="19249"/>
                  </a:lnTo>
                  <a:lnTo>
                    <a:pt x="12584" y="12584"/>
                  </a:lnTo>
                  <a:lnTo>
                    <a:pt x="19249" y="8088"/>
                  </a:lnTo>
                  <a:lnTo>
                    <a:pt x="27406" y="6438"/>
                  </a:lnTo>
                  <a:lnTo>
                    <a:pt x="44400" y="6438"/>
                  </a:lnTo>
                  <a:lnTo>
                    <a:pt x="38057" y="2157"/>
                  </a:lnTo>
                  <a:lnTo>
                    <a:pt x="27406" y="0"/>
                  </a:lnTo>
                  <a:close/>
                </a:path>
                <a:path w="55245" h="55244">
                  <a:moveTo>
                    <a:pt x="44400" y="6438"/>
                  </a:moveTo>
                  <a:lnTo>
                    <a:pt x="27406" y="6438"/>
                  </a:lnTo>
                  <a:lnTo>
                    <a:pt x="35563" y="8088"/>
                  </a:lnTo>
                  <a:lnTo>
                    <a:pt x="42229" y="12584"/>
                  </a:lnTo>
                  <a:lnTo>
                    <a:pt x="46725" y="19249"/>
                  </a:lnTo>
                  <a:lnTo>
                    <a:pt x="48374" y="27406"/>
                  </a:lnTo>
                  <a:lnTo>
                    <a:pt x="46725" y="35563"/>
                  </a:lnTo>
                  <a:lnTo>
                    <a:pt x="42229" y="42229"/>
                  </a:lnTo>
                  <a:lnTo>
                    <a:pt x="35495" y="46770"/>
                  </a:lnTo>
                  <a:lnTo>
                    <a:pt x="35337" y="46770"/>
                  </a:lnTo>
                  <a:lnTo>
                    <a:pt x="27406" y="48374"/>
                  </a:lnTo>
                  <a:lnTo>
                    <a:pt x="44389" y="48374"/>
                  </a:lnTo>
                  <a:lnTo>
                    <a:pt x="46766" y="46770"/>
                  </a:lnTo>
                  <a:lnTo>
                    <a:pt x="52643" y="38062"/>
                  </a:lnTo>
                  <a:lnTo>
                    <a:pt x="54800" y="27406"/>
                  </a:lnTo>
                  <a:lnTo>
                    <a:pt x="52643" y="16748"/>
                  </a:lnTo>
                  <a:lnTo>
                    <a:pt x="46801" y="8088"/>
                  </a:lnTo>
                  <a:lnTo>
                    <a:pt x="44400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801554" y="3150778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90" h="135889">
                  <a:moveTo>
                    <a:pt x="0" y="67729"/>
                  </a:moveTo>
                  <a:lnTo>
                    <a:pt x="5323" y="94090"/>
                  </a:lnTo>
                  <a:lnTo>
                    <a:pt x="19838" y="115619"/>
                  </a:lnTo>
                  <a:lnTo>
                    <a:pt x="41367" y="130135"/>
                  </a:lnTo>
                  <a:lnTo>
                    <a:pt x="67729" y="135458"/>
                  </a:lnTo>
                  <a:lnTo>
                    <a:pt x="94090" y="130135"/>
                  </a:lnTo>
                  <a:lnTo>
                    <a:pt x="115619" y="115619"/>
                  </a:lnTo>
                  <a:lnTo>
                    <a:pt x="130135" y="94090"/>
                  </a:lnTo>
                  <a:lnTo>
                    <a:pt x="135458" y="67729"/>
                  </a:lnTo>
                  <a:lnTo>
                    <a:pt x="130135" y="41367"/>
                  </a:lnTo>
                  <a:lnTo>
                    <a:pt x="115619" y="19838"/>
                  </a:lnTo>
                  <a:lnTo>
                    <a:pt x="94090" y="5323"/>
                  </a:lnTo>
                  <a:lnTo>
                    <a:pt x="67729" y="0"/>
                  </a:lnTo>
                  <a:lnTo>
                    <a:pt x="41367" y="5323"/>
                  </a:lnTo>
                  <a:lnTo>
                    <a:pt x="19838" y="19838"/>
                  </a:lnTo>
                  <a:lnTo>
                    <a:pt x="5323" y="41367"/>
                  </a:lnTo>
                  <a:lnTo>
                    <a:pt x="0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840333" y="3189564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43" y="0"/>
                  </a:moveTo>
                  <a:lnTo>
                    <a:pt x="17680" y="2273"/>
                  </a:lnTo>
                  <a:lnTo>
                    <a:pt x="8480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0" y="49410"/>
                  </a:lnTo>
                  <a:lnTo>
                    <a:pt x="17680" y="55612"/>
                  </a:lnTo>
                  <a:lnTo>
                    <a:pt x="28943" y="57886"/>
                  </a:lnTo>
                  <a:lnTo>
                    <a:pt x="40213" y="55612"/>
                  </a:lnTo>
                  <a:lnTo>
                    <a:pt x="49417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7" y="8475"/>
                  </a:lnTo>
                  <a:lnTo>
                    <a:pt x="40213" y="2273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268685" y="2246041"/>
              <a:ext cx="1292860" cy="1292860"/>
            </a:xfrm>
            <a:custGeom>
              <a:avLst/>
              <a:gdLst/>
              <a:ahLst/>
              <a:cxnLst/>
              <a:rect l="l" t="t" r="r" b="b"/>
              <a:pathLst>
                <a:path w="1292859" h="1292860">
                  <a:moveTo>
                    <a:pt x="646163" y="0"/>
                  </a:moveTo>
                  <a:lnTo>
                    <a:pt x="597938" y="1772"/>
                  </a:lnTo>
                  <a:lnTo>
                    <a:pt x="550677" y="7006"/>
                  </a:lnTo>
                  <a:lnTo>
                    <a:pt x="504503" y="15576"/>
                  </a:lnTo>
                  <a:lnTo>
                    <a:pt x="459541" y="27358"/>
                  </a:lnTo>
                  <a:lnTo>
                    <a:pt x="415917" y="42227"/>
                  </a:lnTo>
                  <a:lnTo>
                    <a:pt x="373755" y="60057"/>
                  </a:lnTo>
                  <a:lnTo>
                    <a:pt x="333181" y="80724"/>
                  </a:lnTo>
                  <a:lnTo>
                    <a:pt x="294318" y="104103"/>
                  </a:lnTo>
                  <a:lnTo>
                    <a:pt x="257293" y="130069"/>
                  </a:lnTo>
                  <a:lnTo>
                    <a:pt x="222231" y="158497"/>
                  </a:lnTo>
                  <a:lnTo>
                    <a:pt x="189255" y="189261"/>
                  </a:lnTo>
                  <a:lnTo>
                    <a:pt x="158491" y="222238"/>
                  </a:lnTo>
                  <a:lnTo>
                    <a:pt x="130064" y="257302"/>
                  </a:lnTo>
                  <a:lnTo>
                    <a:pt x="104099" y="294327"/>
                  </a:lnTo>
                  <a:lnTo>
                    <a:pt x="80721" y="333190"/>
                  </a:lnTo>
                  <a:lnTo>
                    <a:pt x="60055" y="373765"/>
                  </a:lnTo>
                  <a:lnTo>
                    <a:pt x="42225" y="415928"/>
                  </a:lnTo>
                  <a:lnTo>
                    <a:pt x="27357" y="459552"/>
                  </a:lnTo>
                  <a:lnTo>
                    <a:pt x="15576" y="504515"/>
                  </a:lnTo>
                  <a:lnTo>
                    <a:pt x="7005" y="550689"/>
                  </a:lnTo>
                  <a:lnTo>
                    <a:pt x="1772" y="597951"/>
                  </a:lnTo>
                  <a:lnTo>
                    <a:pt x="0" y="646176"/>
                  </a:lnTo>
                  <a:lnTo>
                    <a:pt x="1772" y="694400"/>
                  </a:lnTo>
                  <a:lnTo>
                    <a:pt x="7005" y="741662"/>
                  </a:lnTo>
                  <a:lnTo>
                    <a:pt x="15576" y="787836"/>
                  </a:lnTo>
                  <a:lnTo>
                    <a:pt x="27357" y="832799"/>
                  </a:lnTo>
                  <a:lnTo>
                    <a:pt x="42225" y="876423"/>
                  </a:lnTo>
                  <a:lnTo>
                    <a:pt x="60055" y="918586"/>
                  </a:lnTo>
                  <a:lnTo>
                    <a:pt x="80721" y="959161"/>
                  </a:lnTo>
                  <a:lnTo>
                    <a:pt x="104099" y="998024"/>
                  </a:lnTo>
                  <a:lnTo>
                    <a:pt x="130064" y="1035049"/>
                  </a:lnTo>
                  <a:lnTo>
                    <a:pt x="158491" y="1070113"/>
                  </a:lnTo>
                  <a:lnTo>
                    <a:pt x="189255" y="1103090"/>
                  </a:lnTo>
                  <a:lnTo>
                    <a:pt x="222231" y="1133854"/>
                  </a:lnTo>
                  <a:lnTo>
                    <a:pt x="257293" y="1162282"/>
                  </a:lnTo>
                  <a:lnTo>
                    <a:pt x="294318" y="1188248"/>
                  </a:lnTo>
                  <a:lnTo>
                    <a:pt x="333181" y="1211627"/>
                  </a:lnTo>
                  <a:lnTo>
                    <a:pt x="373755" y="1232294"/>
                  </a:lnTo>
                  <a:lnTo>
                    <a:pt x="415917" y="1250124"/>
                  </a:lnTo>
                  <a:lnTo>
                    <a:pt x="459541" y="1264993"/>
                  </a:lnTo>
                  <a:lnTo>
                    <a:pt x="504503" y="1276775"/>
                  </a:lnTo>
                  <a:lnTo>
                    <a:pt x="550677" y="1285345"/>
                  </a:lnTo>
                  <a:lnTo>
                    <a:pt x="597938" y="1290579"/>
                  </a:lnTo>
                  <a:lnTo>
                    <a:pt x="646163" y="1292352"/>
                  </a:lnTo>
                  <a:lnTo>
                    <a:pt x="694387" y="1290579"/>
                  </a:lnTo>
                  <a:lnTo>
                    <a:pt x="741649" y="1285345"/>
                  </a:lnTo>
                  <a:lnTo>
                    <a:pt x="787824" y="1276775"/>
                  </a:lnTo>
                  <a:lnTo>
                    <a:pt x="832786" y="1264993"/>
                  </a:lnTo>
                  <a:lnTo>
                    <a:pt x="876411" y="1250124"/>
                  </a:lnTo>
                  <a:lnTo>
                    <a:pt x="918573" y="1232294"/>
                  </a:lnTo>
                  <a:lnTo>
                    <a:pt x="959148" y="1211627"/>
                  </a:lnTo>
                  <a:lnTo>
                    <a:pt x="998011" y="1188248"/>
                  </a:lnTo>
                  <a:lnTo>
                    <a:pt x="1035037" y="1162282"/>
                  </a:lnTo>
                  <a:lnTo>
                    <a:pt x="1070100" y="1133854"/>
                  </a:lnTo>
                  <a:lnTo>
                    <a:pt x="1103077" y="1103090"/>
                  </a:lnTo>
                  <a:lnTo>
                    <a:pt x="1133842" y="1070113"/>
                  </a:lnTo>
                  <a:lnTo>
                    <a:pt x="1162269" y="1035049"/>
                  </a:lnTo>
                  <a:lnTo>
                    <a:pt x="1188235" y="998024"/>
                  </a:lnTo>
                  <a:lnTo>
                    <a:pt x="1211614" y="959161"/>
                  </a:lnTo>
                  <a:lnTo>
                    <a:pt x="1232281" y="918586"/>
                  </a:lnTo>
                  <a:lnTo>
                    <a:pt x="1250111" y="876423"/>
                  </a:lnTo>
                  <a:lnTo>
                    <a:pt x="1264980" y="832799"/>
                  </a:lnTo>
                  <a:lnTo>
                    <a:pt x="1276762" y="787836"/>
                  </a:lnTo>
                  <a:lnTo>
                    <a:pt x="1285333" y="741662"/>
                  </a:lnTo>
                  <a:lnTo>
                    <a:pt x="1290566" y="694400"/>
                  </a:lnTo>
                  <a:lnTo>
                    <a:pt x="1292339" y="646176"/>
                  </a:lnTo>
                  <a:lnTo>
                    <a:pt x="1290566" y="597951"/>
                  </a:lnTo>
                  <a:lnTo>
                    <a:pt x="1285333" y="550689"/>
                  </a:lnTo>
                  <a:lnTo>
                    <a:pt x="1276762" y="504515"/>
                  </a:lnTo>
                  <a:lnTo>
                    <a:pt x="1264980" y="459552"/>
                  </a:lnTo>
                  <a:lnTo>
                    <a:pt x="1250111" y="415928"/>
                  </a:lnTo>
                  <a:lnTo>
                    <a:pt x="1232281" y="373765"/>
                  </a:lnTo>
                  <a:lnTo>
                    <a:pt x="1211614" y="333190"/>
                  </a:lnTo>
                  <a:lnTo>
                    <a:pt x="1188235" y="294327"/>
                  </a:lnTo>
                  <a:lnTo>
                    <a:pt x="1162269" y="257302"/>
                  </a:lnTo>
                  <a:lnTo>
                    <a:pt x="1133842" y="222238"/>
                  </a:lnTo>
                  <a:lnTo>
                    <a:pt x="1103077" y="189261"/>
                  </a:lnTo>
                  <a:lnTo>
                    <a:pt x="1070100" y="158497"/>
                  </a:lnTo>
                  <a:lnTo>
                    <a:pt x="1035037" y="130069"/>
                  </a:lnTo>
                  <a:lnTo>
                    <a:pt x="998011" y="104103"/>
                  </a:lnTo>
                  <a:lnTo>
                    <a:pt x="959148" y="80724"/>
                  </a:lnTo>
                  <a:lnTo>
                    <a:pt x="918573" y="60057"/>
                  </a:lnTo>
                  <a:lnTo>
                    <a:pt x="876411" y="42227"/>
                  </a:lnTo>
                  <a:lnTo>
                    <a:pt x="832786" y="27358"/>
                  </a:lnTo>
                  <a:lnTo>
                    <a:pt x="787824" y="15576"/>
                  </a:lnTo>
                  <a:lnTo>
                    <a:pt x="741649" y="7006"/>
                  </a:lnTo>
                  <a:lnTo>
                    <a:pt x="694387" y="1772"/>
                  </a:lnTo>
                  <a:lnTo>
                    <a:pt x="646163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526716" y="3014584"/>
              <a:ext cx="770890" cy="354330"/>
            </a:xfrm>
            <a:custGeom>
              <a:avLst/>
              <a:gdLst/>
              <a:ahLst/>
              <a:cxnLst/>
              <a:rect l="l" t="t" r="r" b="b"/>
              <a:pathLst>
                <a:path w="770889" h="354329">
                  <a:moveTo>
                    <a:pt x="489559" y="0"/>
                  </a:moveTo>
                  <a:lnTo>
                    <a:pt x="278904" y="12"/>
                  </a:lnTo>
                  <a:lnTo>
                    <a:pt x="228728" y="4525"/>
                  </a:lnTo>
                  <a:lnTo>
                    <a:pt x="180540" y="17835"/>
                  </a:lnTo>
                  <a:lnTo>
                    <a:pt x="135576" y="39601"/>
                  </a:lnTo>
                  <a:lnTo>
                    <a:pt x="95072" y="69481"/>
                  </a:lnTo>
                  <a:lnTo>
                    <a:pt x="46689" y="118146"/>
                  </a:lnTo>
                  <a:lnTo>
                    <a:pt x="4508" y="171983"/>
                  </a:lnTo>
                  <a:lnTo>
                    <a:pt x="0" y="178663"/>
                  </a:lnTo>
                  <a:lnTo>
                    <a:pt x="114" y="180200"/>
                  </a:lnTo>
                  <a:lnTo>
                    <a:pt x="56701" y="234839"/>
                  </a:lnTo>
                  <a:lnTo>
                    <a:pt x="96623" y="264830"/>
                  </a:lnTo>
                  <a:lnTo>
                    <a:pt x="139403" y="290930"/>
                  </a:lnTo>
                  <a:lnTo>
                    <a:pt x="184778" y="312874"/>
                  </a:lnTo>
                  <a:lnTo>
                    <a:pt x="232484" y="330399"/>
                  </a:lnTo>
                  <a:lnTo>
                    <a:pt x="282258" y="343243"/>
                  </a:lnTo>
                  <a:lnTo>
                    <a:pt x="333837" y="351143"/>
                  </a:lnTo>
                  <a:lnTo>
                    <a:pt x="386956" y="353834"/>
                  </a:lnTo>
                  <a:lnTo>
                    <a:pt x="439231" y="351228"/>
                  </a:lnTo>
                  <a:lnTo>
                    <a:pt x="490020" y="343578"/>
                  </a:lnTo>
                  <a:lnTo>
                    <a:pt x="539071" y="331132"/>
                  </a:lnTo>
                  <a:lnTo>
                    <a:pt x="586135" y="314142"/>
                  </a:lnTo>
                  <a:lnTo>
                    <a:pt x="630959" y="292856"/>
                  </a:lnTo>
                  <a:lnTo>
                    <a:pt x="673293" y="267525"/>
                  </a:lnTo>
                  <a:lnTo>
                    <a:pt x="712887" y="238399"/>
                  </a:lnTo>
                  <a:lnTo>
                    <a:pt x="749490" y="205727"/>
                  </a:lnTo>
                  <a:lnTo>
                    <a:pt x="770496" y="181635"/>
                  </a:lnTo>
                  <a:lnTo>
                    <a:pt x="769264" y="179755"/>
                  </a:lnTo>
                  <a:lnTo>
                    <a:pt x="724671" y="121407"/>
                  </a:lnTo>
                  <a:lnTo>
                    <a:pt x="672896" y="69011"/>
                  </a:lnTo>
                  <a:lnTo>
                    <a:pt x="632493" y="39294"/>
                  </a:lnTo>
                  <a:lnTo>
                    <a:pt x="587643" y="17675"/>
                  </a:lnTo>
                  <a:lnTo>
                    <a:pt x="539585" y="4471"/>
                  </a:lnTo>
                  <a:lnTo>
                    <a:pt x="489559" y="0"/>
                  </a:lnTo>
                  <a:close/>
                </a:path>
              </a:pathLst>
            </a:custGeom>
            <a:solidFill>
              <a:srgbClr val="CCCC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674993" y="2482387"/>
              <a:ext cx="480059" cy="480059"/>
            </a:xfrm>
            <a:custGeom>
              <a:avLst/>
              <a:gdLst/>
              <a:ahLst/>
              <a:cxnLst/>
              <a:rect l="l" t="t" r="r" b="b"/>
              <a:pathLst>
                <a:path w="480060" h="480060">
                  <a:moveTo>
                    <a:pt x="239852" y="0"/>
                  </a:moveTo>
                  <a:lnTo>
                    <a:pt x="191515" y="4873"/>
                  </a:lnTo>
                  <a:lnTo>
                    <a:pt x="146493" y="18849"/>
                  </a:lnTo>
                  <a:lnTo>
                    <a:pt x="105751" y="40965"/>
                  </a:lnTo>
                  <a:lnTo>
                    <a:pt x="70253" y="70254"/>
                  </a:lnTo>
                  <a:lnTo>
                    <a:pt x="40964" y="105754"/>
                  </a:lnTo>
                  <a:lnTo>
                    <a:pt x="18849" y="146498"/>
                  </a:lnTo>
                  <a:lnTo>
                    <a:pt x="4873" y="191523"/>
                  </a:lnTo>
                  <a:lnTo>
                    <a:pt x="0" y="239864"/>
                  </a:lnTo>
                  <a:lnTo>
                    <a:pt x="4873" y="288205"/>
                  </a:lnTo>
                  <a:lnTo>
                    <a:pt x="18849" y="333229"/>
                  </a:lnTo>
                  <a:lnTo>
                    <a:pt x="40964" y="373971"/>
                  </a:lnTo>
                  <a:lnTo>
                    <a:pt x="70253" y="409468"/>
                  </a:lnTo>
                  <a:lnTo>
                    <a:pt x="105751" y="438755"/>
                  </a:lnTo>
                  <a:lnTo>
                    <a:pt x="146493" y="460869"/>
                  </a:lnTo>
                  <a:lnTo>
                    <a:pt x="191515" y="474844"/>
                  </a:lnTo>
                  <a:lnTo>
                    <a:pt x="239852" y="479717"/>
                  </a:lnTo>
                  <a:lnTo>
                    <a:pt x="288193" y="474844"/>
                  </a:lnTo>
                  <a:lnTo>
                    <a:pt x="333218" y="460869"/>
                  </a:lnTo>
                  <a:lnTo>
                    <a:pt x="373962" y="438755"/>
                  </a:lnTo>
                  <a:lnTo>
                    <a:pt x="409462" y="409468"/>
                  </a:lnTo>
                  <a:lnTo>
                    <a:pt x="438751" y="373971"/>
                  </a:lnTo>
                  <a:lnTo>
                    <a:pt x="460867" y="333229"/>
                  </a:lnTo>
                  <a:lnTo>
                    <a:pt x="474843" y="288205"/>
                  </a:lnTo>
                  <a:lnTo>
                    <a:pt x="479717" y="239864"/>
                  </a:lnTo>
                  <a:lnTo>
                    <a:pt x="474843" y="191523"/>
                  </a:lnTo>
                  <a:lnTo>
                    <a:pt x="460867" y="146498"/>
                  </a:lnTo>
                  <a:lnTo>
                    <a:pt x="438751" y="105754"/>
                  </a:lnTo>
                  <a:lnTo>
                    <a:pt x="409462" y="70254"/>
                  </a:lnTo>
                  <a:lnTo>
                    <a:pt x="373962" y="40965"/>
                  </a:lnTo>
                  <a:lnTo>
                    <a:pt x="333218" y="18849"/>
                  </a:lnTo>
                  <a:lnTo>
                    <a:pt x="288193" y="4873"/>
                  </a:lnTo>
                  <a:lnTo>
                    <a:pt x="239852" y="0"/>
                  </a:lnTo>
                  <a:close/>
                </a:path>
              </a:pathLst>
            </a:custGeom>
            <a:solidFill>
              <a:srgbClr val="B3B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832619" y="2582960"/>
              <a:ext cx="160655" cy="278765"/>
            </a:xfrm>
            <a:custGeom>
              <a:avLst/>
              <a:gdLst/>
              <a:ahLst/>
              <a:cxnLst/>
              <a:rect l="l" t="t" r="r" b="b"/>
              <a:pathLst>
                <a:path w="160654" h="278764">
                  <a:moveTo>
                    <a:pt x="87756" y="216509"/>
                  </a:moveTo>
                  <a:lnTo>
                    <a:pt x="70383" y="216509"/>
                  </a:lnTo>
                  <a:lnTo>
                    <a:pt x="63030" y="219519"/>
                  </a:lnTo>
                  <a:lnTo>
                    <a:pt x="51028" y="231520"/>
                  </a:lnTo>
                  <a:lnTo>
                    <a:pt x="48031" y="238861"/>
                  </a:lnTo>
                  <a:lnTo>
                    <a:pt x="48031" y="256235"/>
                  </a:lnTo>
                  <a:lnTo>
                    <a:pt x="51028" y="263575"/>
                  </a:lnTo>
                  <a:lnTo>
                    <a:pt x="63030" y="275577"/>
                  </a:lnTo>
                  <a:lnTo>
                    <a:pt x="70383" y="278587"/>
                  </a:lnTo>
                  <a:lnTo>
                    <a:pt x="87756" y="278587"/>
                  </a:lnTo>
                  <a:lnTo>
                    <a:pt x="95161" y="275577"/>
                  </a:lnTo>
                  <a:lnTo>
                    <a:pt x="107429" y="263575"/>
                  </a:lnTo>
                  <a:lnTo>
                    <a:pt x="110489" y="256235"/>
                  </a:lnTo>
                  <a:lnTo>
                    <a:pt x="110489" y="238861"/>
                  </a:lnTo>
                  <a:lnTo>
                    <a:pt x="107429" y="231520"/>
                  </a:lnTo>
                  <a:lnTo>
                    <a:pt x="95161" y="219519"/>
                  </a:lnTo>
                  <a:lnTo>
                    <a:pt x="87756" y="216509"/>
                  </a:lnTo>
                  <a:close/>
                </a:path>
                <a:path w="160654" h="278764">
                  <a:moveTo>
                    <a:pt x="154508" y="44068"/>
                  </a:moveTo>
                  <a:lnTo>
                    <a:pt x="88772" y="44068"/>
                  </a:lnTo>
                  <a:lnTo>
                    <a:pt x="96062" y="46939"/>
                  </a:lnTo>
                  <a:lnTo>
                    <a:pt x="105765" y="58432"/>
                  </a:lnTo>
                  <a:lnTo>
                    <a:pt x="108191" y="66166"/>
                  </a:lnTo>
                  <a:lnTo>
                    <a:pt x="108191" y="75869"/>
                  </a:lnTo>
                  <a:lnTo>
                    <a:pt x="78308" y="110362"/>
                  </a:lnTo>
                  <a:lnTo>
                    <a:pt x="70383" y="112407"/>
                  </a:lnTo>
                  <a:lnTo>
                    <a:pt x="64503" y="115595"/>
                  </a:lnTo>
                  <a:lnTo>
                    <a:pt x="56845" y="124282"/>
                  </a:lnTo>
                  <a:lnTo>
                    <a:pt x="55308" y="130416"/>
                  </a:lnTo>
                  <a:lnTo>
                    <a:pt x="56083" y="138328"/>
                  </a:lnTo>
                  <a:lnTo>
                    <a:pt x="58762" y="169760"/>
                  </a:lnTo>
                  <a:lnTo>
                    <a:pt x="60914" y="180321"/>
                  </a:lnTo>
                  <a:lnTo>
                    <a:pt x="65082" y="187866"/>
                  </a:lnTo>
                  <a:lnTo>
                    <a:pt x="71262" y="192394"/>
                  </a:lnTo>
                  <a:lnTo>
                    <a:pt x="79451" y="193903"/>
                  </a:lnTo>
                  <a:lnTo>
                    <a:pt x="87447" y="192394"/>
                  </a:lnTo>
                  <a:lnTo>
                    <a:pt x="93433" y="187866"/>
                  </a:lnTo>
                  <a:lnTo>
                    <a:pt x="97410" y="180321"/>
                  </a:lnTo>
                  <a:lnTo>
                    <a:pt x="99377" y="169760"/>
                  </a:lnTo>
                  <a:lnTo>
                    <a:pt x="101295" y="142544"/>
                  </a:lnTo>
                  <a:lnTo>
                    <a:pt x="113725" y="138498"/>
                  </a:lnTo>
                  <a:lnTo>
                    <a:pt x="150978" y="110362"/>
                  </a:lnTo>
                  <a:lnTo>
                    <a:pt x="160312" y="75869"/>
                  </a:lnTo>
                  <a:lnTo>
                    <a:pt x="159763" y="66166"/>
                  </a:lnTo>
                  <a:lnTo>
                    <a:pt x="159664" y="64411"/>
                  </a:lnTo>
                  <a:lnTo>
                    <a:pt x="157722" y="53790"/>
                  </a:lnTo>
                  <a:lnTo>
                    <a:pt x="154508" y="44068"/>
                  </a:lnTo>
                  <a:close/>
                </a:path>
                <a:path w="160654" h="278764">
                  <a:moveTo>
                    <a:pt x="79070" y="0"/>
                  </a:moveTo>
                  <a:lnTo>
                    <a:pt x="32892" y="11874"/>
                  </a:lnTo>
                  <a:lnTo>
                    <a:pt x="3581" y="44068"/>
                  </a:lnTo>
                  <a:lnTo>
                    <a:pt x="0" y="51727"/>
                  </a:lnTo>
                  <a:lnTo>
                    <a:pt x="80" y="53790"/>
                  </a:lnTo>
                  <a:lnTo>
                    <a:pt x="179" y="56324"/>
                  </a:lnTo>
                  <a:lnTo>
                    <a:pt x="29883" y="74599"/>
                  </a:lnTo>
                  <a:lnTo>
                    <a:pt x="35509" y="73952"/>
                  </a:lnTo>
                  <a:lnTo>
                    <a:pt x="43687" y="69354"/>
                  </a:lnTo>
                  <a:lnTo>
                    <a:pt x="48539" y="64249"/>
                  </a:lnTo>
                  <a:lnTo>
                    <a:pt x="54165" y="56324"/>
                  </a:lnTo>
                  <a:lnTo>
                    <a:pt x="58880" y="50964"/>
                  </a:lnTo>
                  <a:lnTo>
                    <a:pt x="64603" y="47134"/>
                  </a:lnTo>
                  <a:lnTo>
                    <a:pt x="71333" y="44835"/>
                  </a:lnTo>
                  <a:lnTo>
                    <a:pt x="79070" y="44068"/>
                  </a:lnTo>
                  <a:lnTo>
                    <a:pt x="154518" y="44068"/>
                  </a:lnTo>
                  <a:lnTo>
                    <a:pt x="149961" y="35064"/>
                  </a:lnTo>
                  <a:lnTo>
                    <a:pt x="121221" y="9004"/>
                  </a:lnTo>
                  <a:lnTo>
                    <a:pt x="90612" y="563"/>
                  </a:lnTo>
                  <a:lnTo>
                    <a:pt x="79070" y="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0DBA8591-67DB-455F-848B-41410B507A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662418" y="3332186"/>
            <a:ext cx="73025" cy="1510030"/>
            <a:chOff x="1662418" y="3332186"/>
            <a:chExt cx="73025" cy="1510030"/>
          </a:xfrm>
        </p:grpSpPr>
        <p:sp>
          <p:nvSpPr>
            <p:cNvPr id="6" name="object 6"/>
            <p:cNvSpPr/>
            <p:nvPr/>
          </p:nvSpPr>
          <p:spPr>
            <a:xfrm>
              <a:off x="1698837" y="3357181"/>
              <a:ext cx="0" cy="1484630"/>
            </a:xfrm>
            <a:custGeom>
              <a:avLst/>
              <a:gdLst/>
              <a:ahLst/>
              <a:cxnLst/>
              <a:rect l="l" t="t" r="r" b="b"/>
              <a:pathLst>
                <a:path h="1484629">
                  <a:moveTo>
                    <a:pt x="0" y="0"/>
                  </a:moveTo>
                  <a:lnTo>
                    <a:pt x="0" y="1484630"/>
                  </a:lnTo>
                </a:path>
              </a:pathLst>
            </a:custGeom>
            <a:ln w="7213">
              <a:solidFill>
                <a:srgbClr val="3E3E3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2418" y="4058580"/>
              <a:ext cx="72834" cy="728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2418" y="3332186"/>
              <a:ext cx="72834" cy="728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2418" y="4768978"/>
              <a:ext cx="72834" cy="7282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10306" y="3216154"/>
            <a:ext cx="6629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2024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5386" y="3966685"/>
            <a:ext cx="6578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2023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2371" y="4689063"/>
            <a:ext cx="6508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2022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79193" y="3183229"/>
            <a:ext cx="3056255" cy="405765"/>
            <a:chOff x="2079193" y="3183229"/>
            <a:chExt cx="3056255" cy="405765"/>
          </a:xfrm>
        </p:grpSpPr>
        <p:pic>
          <p:nvPicPr>
            <p:cNvPr id="14" name="object 14"/>
            <p:cNvPicPr/>
            <p:nvPr/>
          </p:nvPicPr>
          <p:blipFill>
            <a:blip r:embed="rId5" cstate="print">
              <a:alphaModFix amt="20000"/>
            </a:blip>
            <a:stretch>
              <a:fillRect/>
            </a:stretch>
          </p:blipFill>
          <p:spPr>
            <a:xfrm>
              <a:off x="2079193" y="3183229"/>
              <a:ext cx="3056013" cy="4047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079901" y="3183773"/>
              <a:ext cx="857885" cy="405130"/>
            </a:xfrm>
            <a:custGeom>
              <a:avLst/>
              <a:gdLst/>
              <a:ahLst/>
              <a:cxnLst/>
              <a:rect l="l" t="t" r="r" b="b"/>
              <a:pathLst>
                <a:path w="857885" h="405129">
                  <a:moveTo>
                    <a:pt x="857859" y="0"/>
                  </a:moveTo>
                  <a:lnTo>
                    <a:pt x="85712" y="0"/>
                  </a:lnTo>
                  <a:lnTo>
                    <a:pt x="52351" y="6736"/>
                  </a:lnTo>
                  <a:lnTo>
                    <a:pt x="25106" y="25106"/>
                  </a:lnTo>
                  <a:lnTo>
                    <a:pt x="6736" y="52351"/>
                  </a:lnTo>
                  <a:lnTo>
                    <a:pt x="0" y="85712"/>
                  </a:lnTo>
                  <a:lnTo>
                    <a:pt x="0" y="319062"/>
                  </a:lnTo>
                  <a:lnTo>
                    <a:pt x="6736" y="352430"/>
                  </a:lnTo>
                  <a:lnTo>
                    <a:pt x="25106" y="379679"/>
                  </a:lnTo>
                  <a:lnTo>
                    <a:pt x="52351" y="398050"/>
                  </a:lnTo>
                  <a:lnTo>
                    <a:pt x="85712" y="404787"/>
                  </a:lnTo>
                  <a:lnTo>
                    <a:pt x="857859" y="404787"/>
                  </a:lnTo>
                  <a:lnTo>
                    <a:pt x="857859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079193" y="3892054"/>
            <a:ext cx="3056255" cy="405765"/>
            <a:chOff x="2079193" y="3892054"/>
            <a:chExt cx="3056255" cy="405765"/>
          </a:xfrm>
        </p:grpSpPr>
        <p:pic>
          <p:nvPicPr>
            <p:cNvPr id="17" name="object 17"/>
            <p:cNvPicPr/>
            <p:nvPr/>
          </p:nvPicPr>
          <p:blipFill>
            <a:blip r:embed="rId6" cstate="print">
              <a:alphaModFix amt="20000"/>
            </a:blip>
            <a:stretch>
              <a:fillRect/>
            </a:stretch>
          </p:blipFill>
          <p:spPr>
            <a:xfrm>
              <a:off x="2079193" y="3892054"/>
              <a:ext cx="3056013" cy="40478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079895" y="3892600"/>
              <a:ext cx="1930400" cy="405130"/>
            </a:xfrm>
            <a:custGeom>
              <a:avLst/>
              <a:gdLst/>
              <a:ahLst/>
              <a:cxnLst/>
              <a:rect l="l" t="t" r="r" b="b"/>
              <a:pathLst>
                <a:path w="1930400" h="405129">
                  <a:moveTo>
                    <a:pt x="1930209" y="0"/>
                  </a:moveTo>
                  <a:lnTo>
                    <a:pt x="100799" y="0"/>
                  </a:lnTo>
                  <a:lnTo>
                    <a:pt x="61566" y="7920"/>
                  </a:lnTo>
                  <a:lnTo>
                    <a:pt x="29525" y="29519"/>
                  </a:lnTo>
                  <a:lnTo>
                    <a:pt x="7922" y="61555"/>
                  </a:lnTo>
                  <a:lnTo>
                    <a:pt x="0" y="100787"/>
                  </a:lnTo>
                  <a:lnTo>
                    <a:pt x="0" y="303987"/>
                  </a:lnTo>
                  <a:lnTo>
                    <a:pt x="7922" y="343225"/>
                  </a:lnTo>
                  <a:lnTo>
                    <a:pt x="29525" y="375265"/>
                  </a:lnTo>
                  <a:lnTo>
                    <a:pt x="61566" y="396866"/>
                  </a:lnTo>
                  <a:lnTo>
                    <a:pt x="100799" y="404787"/>
                  </a:lnTo>
                  <a:lnTo>
                    <a:pt x="1930209" y="404787"/>
                  </a:lnTo>
                  <a:lnTo>
                    <a:pt x="1930209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079193" y="4600879"/>
            <a:ext cx="3056255" cy="405765"/>
            <a:chOff x="2079193" y="4600879"/>
            <a:chExt cx="3056255" cy="405765"/>
          </a:xfrm>
        </p:grpSpPr>
        <p:pic>
          <p:nvPicPr>
            <p:cNvPr id="20" name="object 20"/>
            <p:cNvPicPr/>
            <p:nvPr/>
          </p:nvPicPr>
          <p:blipFill>
            <a:blip r:embed="rId7" cstate="print">
              <a:alphaModFix amt="20000"/>
            </a:blip>
            <a:stretch>
              <a:fillRect/>
            </a:stretch>
          </p:blipFill>
          <p:spPr>
            <a:xfrm>
              <a:off x="2079193" y="4600879"/>
              <a:ext cx="3056013" cy="4047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79896" y="4601428"/>
              <a:ext cx="2677160" cy="405130"/>
            </a:xfrm>
            <a:custGeom>
              <a:avLst/>
              <a:gdLst/>
              <a:ahLst/>
              <a:cxnLst/>
              <a:rect l="l" t="t" r="r" b="b"/>
              <a:pathLst>
                <a:path w="2677160" h="405129">
                  <a:moveTo>
                    <a:pt x="2676982" y="0"/>
                  </a:moveTo>
                  <a:lnTo>
                    <a:pt x="101612" y="0"/>
                  </a:lnTo>
                  <a:lnTo>
                    <a:pt x="62059" y="7984"/>
                  </a:lnTo>
                  <a:lnTo>
                    <a:pt x="29760" y="29760"/>
                  </a:lnTo>
                  <a:lnTo>
                    <a:pt x="7984" y="62059"/>
                  </a:lnTo>
                  <a:lnTo>
                    <a:pt x="0" y="101612"/>
                  </a:lnTo>
                  <a:lnTo>
                    <a:pt x="0" y="303174"/>
                  </a:lnTo>
                  <a:lnTo>
                    <a:pt x="7984" y="342727"/>
                  </a:lnTo>
                  <a:lnTo>
                    <a:pt x="29760" y="375026"/>
                  </a:lnTo>
                  <a:lnTo>
                    <a:pt x="62059" y="396802"/>
                  </a:lnTo>
                  <a:lnTo>
                    <a:pt x="101612" y="404787"/>
                  </a:lnTo>
                  <a:lnTo>
                    <a:pt x="2676982" y="404787"/>
                  </a:lnTo>
                  <a:lnTo>
                    <a:pt x="2676982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045756" y="3183229"/>
            <a:ext cx="3056255" cy="405765"/>
            <a:chOff x="7045756" y="3183229"/>
            <a:chExt cx="3056255" cy="405765"/>
          </a:xfrm>
        </p:grpSpPr>
        <p:pic>
          <p:nvPicPr>
            <p:cNvPr id="23" name="object 23"/>
            <p:cNvPicPr/>
            <p:nvPr/>
          </p:nvPicPr>
          <p:blipFill>
            <a:blip r:embed="rId8" cstate="print">
              <a:alphaModFix amt="20000"/>
            </a:blip>
            <a:stretch>
              <a:fillRect/>
            </a:stretch>
          </p:blipFill>
          <p:spPr>
            <a:xfrm>
              <a:off x="7045756" y="3183229"/>
              <a:ext cx="3056013" cy="40478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046466" y="3183773"/>
              <a:ext cx="429259" cy="405130"/>
            </a:xfrm>
            <a:custGeom>
              <a:avLst/>
              <a:gdLst/>
              <a:ahLst/>
              <a:cxnLst/>
              <a:rect l="l" t="t" r="r" b="b"/>
              <a:pathLst>
                <a:path w="429259" h="405129">
                  <a:moveTo>
                    <a:pt x="428929" y="0"/>
                  </a:moveTo>
                  <a:lnTo>
                    <a:pt x="83858" y="0"/>
                  </a:lnTo>
                  <a:lnTo>
                    <a:pt x="51215" y="6589"/>
                  </a:lnTo>
                  <a:lnTo>
                    <a:pt x="24560" y="24560"/>
                  </a:lnTo>
                  <a:lnTo>
                    <a:pt x="6589" y="51215"/>
                  </a:lnTo>
                  <a:lnTo>
                    <a:pt x="0" y="83858"/>
                  </a:lnTo>
                  <a:lnTo>
                    <a:pt x="0" y="320928"/>
                  </a:lnTo>
                  <a:lnTo>
                    <a:pt x="6589" y="353571"/>
                  </a:lnTo>
                  <a:lnTo>
                    <a:pt x="24560" y="380226"/>
                  </a:lnTo>
                  <a:lnTo>
                    <a:pt x="51215" y="398197"/>
                  </a:lnTo>
                  <a:lnTo>
                    <a:pt x="83858" y="404787"/>
                  </a:lnTo>
                  <a:lnTo>
                    <a:pt x="428929" y="404787"/>
                  </a:lnTo>
                  <a:lnTo>
                    <a:pt x="428929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045756" y="3892054"/>
            <a:ext cx="3056255" cy="405765"/>
            <a:chOff x="7045756" y="3892054"/>
            <a:chExt cx="3056255" cy="405765"/>
          </a:xfrm>
        </p:grpSpPr>
        <p:pic>
          <p:nvPicPr>
            <p:cNvPr id="26" name="object 26"/>
            <p:cNvPicPr/>
            <p:nvPr/>
          </p:nvPicPr>
          <p:blipFill>
            <a:blip r:embed="rId9" cstate="print">
              <a:alphaModFix amt="20000"/>
            </a:blip>
            <a:stretch>
              <a:fillRect/>
            </a:stretch>
          </p:blipFill>
          <p:spPr>
            <a:xfrm>
              <a:off x="7045756" y="3892054"/>
              <a:ext cx="3056013" cy="40478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46466" y="3892600"/>
              <a:ext cx="330835" cy="405130"/>
            </a:xfrm>
            <a:custGeom>
              <a:avLst/>
              <a:gdLst/>
              <a:ahLst/>
              <a:cxnLst/>
              <a:rect l="l" t="t" r="r" b="b"/>
              <a:pathLst>
                <a:path w="330834" h="405129">
                  <a:moveTo>
                    <a:pt x="330771" y="0"/>
                  </a:moveTo>
                  <a:lnTo>
                    <a:pt x="85407" y="0"/>
                  </a:lnTo>
                  <a:lnTo>
                    <a:pt x="52163" y="6711"/>
                  </a:lnTo>
                  <a:lnTo>
                    <a:pt x="25015" y="25015"/>
                  </a:lnTo>
                  <a:lnTo>
                    <a:pt x="6711" y="52163"/>
                  </a:lnTo>
                  <a:lnTo>
                    <a:pt x="0" y="85407"/>
                  </a:lnTo>
                  <a:lnTo>
                    <a:pt x="0" y="319379"/>
                  </a:lnTo>
                  <a:lnTo>
                    <a:pt x="6711" y="352623"/>
                  </a:lnTo>
                  <a:lnTo>
                    <a:pt x="25015" y="379771"/>
                  </a:lnTo>
                  <a:lnTo>
                    <a:pt x="52163" y="398075"/>
                  </a:lnTo>
                  <a:lnTo>
                    <a:pt x="85407" y="404787"/>
                  </a:lnTo>
                  <a:lnTo>
                    <a:pt x="330771" y="404787"/>
                  </a:lnTo>
                  <a:lnTo>
                    <a:pt x="330771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304214" y="2873521"/>
            <a:ext cx="741680" cy="2147126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12700">
              <a:lnSpc>
                <a:spcPts val="3800"/>
              </a:lnSpc>
              <a:spcBef>
                <a:spcPts val="1955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172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  <a:p>
            <a:pPr marL="12700">
              <a:lnSpc>
                <a:spcPts val="3800"/>
              </a:lnSpc>
              <a:spcBef>
                <a:spcPts val="1855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576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  <a:p>
            <a:pPr marL="12700">
              <a:lnSpc>
                <a:spcPts val="3800"/>
              </a:lnSpc>
              <a:spcBef>
                <a:spcPts val="1740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756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87000" y="2886997"/>
            <a:ext cx="515620" cy="2076594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12700">
              <a:lnSpc>
                <a:spcPts val="3600"/>
              </a:lnSpc>
              <a:spcBef>
                <a:spcPts val="1955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46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  <a:p>
            <a:pPr marL="12700">
              <a:lnSpc>
                <a:spcPts val="3600"/>
              </a:lnSpc>
              <a:spcBef>
                <a:spcPts val="1855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38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  <a:p>
            <a:pPr marL="12700">
              <a:lnSpc>
                <a:spcPts val="3600"/>
              </a:lnSpc>
              <a:spcBef>
                <a:spcPts val="1740"/>
              </a:spcBef>
            </a:pPr>
            <a:r>
              <a:rPr sz="2800" b="1" spc="-25" dirty="0">
                <a:solidFill>
                  <a:srgbClr val="0D88CA"/>
                </a:solidFill>
                <a:latin typeface="Arial Black" panose="020B0A04020102020204" pitchFamily="34" charset="0"/>
                <a:cs typeface="Proxima Nova Rg"/>
              </a:rPr>
              <a:t>16</a:t>
            </a:r>
            <a:endParaRPr sz="2800" dirty="0">
              <a:latin typeface="Arial Black" panose="020B0A04020102020204" pitchFamily="34" charset="0"/>
              <a:cs typeface="Proxima Nova Rg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9912" y="1392861"/>
            <a:ext cx="9664688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100"/>
              </a:spcBef>
            </a:pP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Банк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России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инициирует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блокировку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телефонных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номеров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z="1600" b="0" spc="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интернет-</a:t>
            </a:r>
            <a:r>
              <a:rPr sz="1600" b="0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ресурсов,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которые</a:t>
            </a:r>
            <a:r>
              <a:rPr sz="1600" b="0" spc="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используют</a:t>
            </a:r>
            <a:r>
              <a:rPr sz="1600" b="0" spc="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злоумышленники</a:t>
            </a:r>
            <a:r>
              <a:rPr sz="1600" b="0" spc="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для</a:t>
            </a:r>
            <a:r>
              <a:rPr sz="1600" b="0" spc="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обмана</a:t>
            </a:r>
            <a:r>
              <a:rPr sz="1600" b="0" spc="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людей*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0529" y="6323679"/>
            <a:ext cx="59982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sz="15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Сайты,</a:t>
            </a:r>
            <a:r>
              <a:rPr sz="15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страницы</a:t>
            </a:r>
            <a:r>
              <a:rPr sz="1500" b="0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500" b="0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соцсетях,</a:t>
            </a:r>
            <a:r>
              <a:rPr sz="15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приложения,</a:t>
            </a:r>
            <a:r>
              <a:rPr sz="15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телефонные</a:t>
            </a:r>
            <a:r>
              <a:rPr sz="1500" b="0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562334" y="2199234"/>
            <a:ext cx="435609" cy="463550"/>
            <a:chOff x="1562334" y="2199234"/>
            <a:chExt cx="435609" cy="463550"/>
          </a:xfrm>
        </p:grpSpPr>
        <p:sp>
          <p:nvSpPr>
            <p:cNvPr id="34" name="object 34"/>
            <p:cNvSpPr/>
            <p:nvPr/>
          </p:nvSpPr>
          <p:spPr>
            <a:xfrm>
              <a:off x="1603270" y="2224068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58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68684" y="2205584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1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596770" y="2189343"/>
            <a:ext cx="3168599" cy="874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4">
              <a:lnSpc>
                <a:spcPts val="3100"/>
              </a:lnSpc>
              <a:spcBef>
                <a:spcPts val="100"/>
              </a:spcBef>
            </a:pPr>
            <a:r>
              <a:rPr sz="17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ТЕЛЕФОННЫЕ </a:t>
            </a:r>
            <a:r>
              <a:rPr sz="17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ЗВОНКИ</a:t>
            </a:r>
            <a:endParaRPr sz="17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3100"/>
              </a:lnSpc>
              <a:spcBef>
                <a:spcPts val="1015"/>
              </a:spcBef>
            </a:pPr>
            <a:r>
              <a:rPr lang="ru-RU" sz="13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sz="1300" b="1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sz="13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30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028001" y="2133250"/>
            <a:ext cx="435609" cy="463550"/>
            <a:chOff x="7028001" y="2133250"/>
            <a:chExt cx="435609" cy="463550"/>
          </a:xfrm>
        </p:grpSpPr>
        <p:sp>
          <p:nvSpPr>
            <p:cNvPr id="38" name="object 38"/>
            <p:cNvSpPr/>
            <p:nvPr/>
          </p:nvSpPr>
          <p:spPr>
            <a:xfrm>
              <a:off x="7068937" y="2158084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70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45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034351" y="2139600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70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1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053804" y="2110970"/>
            <a:ext cx="2849761" cy="874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110">
              <a:lnSpc>
                <a:spcPts val="3100"/>
              </a:lnSpc>
              <a:spcBef>
                <a:spcPts val="100"/>
              </a:spcBef>
            </a:pPr>
            <a:r>
              <a:rPr sz="17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ИНТЕРНЕТ-</a:t>
            </a:r>
            <a:r>
              <a:rPr sz="17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РЕСУРСЫ</a:t>
            </a:r>
            <a:endParaRPr sz="17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3100"/>
              </a:lnSpc>
              <a:spcBef>
                <a:spcPts val="1015"/>
              </a:spcBef>
            </a:pPr>
            <a:r>
              <a:rPr sz="13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300" b="1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0" y="51713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30" dirty="0">
                <a:latin typeface="Arial Black" panose="020B0A04020102020204" pitchFamily="34" charset="0"/>
              </a:rPr>
              <a:t>ПРОТИВОДЕЙСТВИЕ</a:t>
            </a:r>
            <a:r>
              <a:rPr dirty="0">
                <a:latin typeface="Arial Black" panose="020B0A04020102020204" pitchFamily="34" charset="0"/>
              </a:rPr>
              <a:t> МОШЕННИЧЕСКИМ</a:t>
            </a:r>
            <a:r>
              <a:rPr spc="-95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ТЕЛЕФОННЫМ</a:t>
            </a:r>
            <a:r>
              <a:rPr u="none" spc="-6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ЗВОНКАМ</a:t>
            </a:r>
            <a:r>
              <a:rPr u="none" spc="-55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И</a:t>
            </a:r>
            <a:r>
              <a:rPr u="none" spc="-60" dirty="0">
                <a:latin typeface="Arial Black" panose="020B0A04020102020204" pitchFamily="34" charset="0"/>
              </a:rPr>
              <a:t> </a:t>
            </a:r>
            <a:r>
              <a:rPr u="none" spc="-35" dirty="0">
                <a:latin typeface="Arial Black" panose="020B0A04020102020204" pitchFamily="34" charset="0"/>
              </a:rPr>
              <a:t>ИНТЕРНЕТ</a:t>
            </a:r>
            <a:r>
              <a:rPr lang="ru-RU" u="none" spc="-35" dirty="0">
                <a:latin typeface="Arial Black" panose="020B0A04020102020204" pitchFamily="34" charset="0"/>
              </a:rPr>
              <a:t>–</a:t>
            </a:r>
            <a:r>
              <a:rPr u="none" spc="-10" dirty="0">
                <a:latin typeface="Arial Black" panose="020B0A04020102020204" pitchFamily="34" charset="0"/>
              </a:rPr>
              <a:t>РЕСУРСАМ</a:t>
            </a:r>
          </a:p>
        </p:txBody>
      </p:sp>
      <p:sp>
        <p:nvSpPr>
          <p:cNvPr id="43" name="object 43"/>
          <p:cNvSpPr/>
          <p:nvPr/>
        </p:nvSpPr>
        <p:spPr>
          <a:xfrm>
            <a:off x="1636829" y="5428020"/>
            <a:ext cx="8465185" cy="783590"/>
          </a:xfrm>
          <a:custGeom>
            <a:avLst/>
            <a:gdLst/>
            <a:ahLst/>
            <a:cxnLst/>
            <a:rect l="l" t="t" r="r" b="b"/>
            <a:pathLst>
              <a:path w="8465185" h="783589">
                <a:moveTo>
                  <a:pt x="8088668" y="0"/>
                </a:moveTo>
                <a:lnTo>
                  <a:pt x="376275" y="0"/>
                </a:lnTo>
                <a:lnTo>
                  <a:pt x="329076" y="2931"/>
                </a:lnTo>
                <a:lnTo>
                  <a:pt x="283627" y="11491"/>
                </a:lnTo>
                <a:lnTo>
                  <a:pt x="240279" y="25327"/>
                </a:lnTo>
                <a:lnTo>
                  <a:pt x="199387" y="44086"/>
                </a:lnTo>
                <a:lnTo>
                  <a:pt x="161301" y="67416"/>
                </a:lnTo>
                <a:lnTo>
                  <a:pt x="126376" y="94963"/>
                </a:lnTo>
                <a:lnTo>
                  <a:pt x="94963" y="126376"/>
                </a:lnTo>
                <a:lnTo>
                  <a:pt x="67416" y="161301"/>
                </a:lnTo>
                <a:lnTo>
                  <a:pt x="44086" y="199387"/>
                </a:lnTo>
                <a:lnTo>
                  <a:pt x="25327" y="240279"/>
                </a:lnTo>
                <a:lnTo>
                  <a:pt x="11491" y="283627"/>
                </a:lnTo>
                <a:lnTo>
                  <a:pt x="2931" y="329076"/>
                </a:lnTo>
                <a:lnTo>
                  <a:pt x="0" y="376275"/>
                </a:lnTo>
                <a:lnTo>
                  <a:pt x="0" y="406742"/>
                </a:lnTo>
                <a:lnTo>
                  <a:pt x="2931" y="453941"/>
                </a:lnTo>
                <a:lnTo>
                  <a:pt x="11491" y="499391"/>
                </a:lnTo>
                <a:lnTo>
                  <a:pt x="25327" y="542738"/>
                </a:lnTo>
                <a:lnTo>
                  <a:pt x="44086" y="583631"/>
                </a:lnTo>
                <a:lnTo>
                  <a:pt x="67416" y="621716"/>
                </a:lnTo>
                <a:lnTo>
                  <a:pt x="94963" y="656642"/>
                </a:lnTo>
                <a:lnTo>
                  <a:pt x="126376" y="688054"/>
                </a:lnTo>
                <a:lnTo>
                  <a:pt x="161301" y="715602"/>
                </a:lnTo>
                <a:lnTo>
                  <a:pt x="199387" y="738931"/>
                </a:lnTo>
                <a:lnTo>
                  <a:pt x="240279" y="757690"/>
                </a:lnTo>
                <a:lnTo>
                  <a:pt x="283627" y="771526"/>
                </a:lnTo>
                <a:lnTo>
                  <a:pt x="329076" y="780086"/>
                </a:lnTo>
                <a:lnTo>
                  <a:pt x="376275" y="783018"/>
                </a:lnTo>
                <a:lnTo>
                  <a:pt x="8088668" y="783018"/>
                </a:lnTo>
                <a:lnTo>
                  <a:pt x="8135867" y="780086"/>
                </a:lnTo>
                <a:lnTo>
                  <a:pt x="8181316" y="771526"/>
                </a:lnTo>
                <a:lnTo>
                  <a:pt x="8224663" y="757690"/>
                </a:lnTo>
                <a:lnTo>
                  <a:pt x="8265556" y="738931"/>
                </a:lnTo>
                <a:lnTo>
                  <a:pt x="8303641" y="715602"/>
                </a:lnTo>
                <a:lnTo>
                  <a:pt x="8338567" y="688054"/>
                </a:lnTo>
                <a:lnTo>
                  <a:pt x="8369979" y="656642"/>
                </a:lnTo>
                <a:lnTo>
                  <a:pt x="8397527" y="621716"/>
                </a:lnTo>
                <a:lnTo>
                  <a:pt x="8420856" y="583631"/>
                </a:lnTo>
                <a:lnTo>
                  <a:pt x="8439615" y="542738"/>
                </a:lnTo>
                <a:lnTo>
                  <a:pt x="8453451" y="499391"/>
                </a:lnTo>
                <a:lnTo>
                  <a:pt x="8462011" y="453941"/>
                </a:lnTo>
                <a:lnTo>
                  <a:pt x="8464943" y="406742"/>
                </a:lnTo>
                <a:lnTo>
                  <a:pt x="8464943" y="376275"/>
                </a:lnTo>
                <a:lnTo>
                  <a:pt x="8462011" y="329076"/>
                </a:lnTo>
                <a:lnTo>
                  <a:pt x="8453451" y="283627"/>
                </a:lnTo>
                <a:lnTo>
                  <a:pt x="8439615" y="240279"/>
                </a:lnTo>
                <a:lnTo>
                  <a:pt x="8420856" y="199387"/>
                </a:lnTo>
                <a:lnTo>
                  <a:pt x="8397527" y="161301"/>
                </a:lnTo>
                <a:lnTo>
                  <a:pt x="8369979" y="126376"/>
                </a:lnTo>
                <a:lnTo>
                  <a:pt x="8338567" y="94963"/>
                </a:lnTo>
                <a:lnTo>
                  <a:pt x="8303641" y="67416"/>
                </a:lnTo>
                <a:lnTo>
                  <a:pt x="8265556" y="44086"/>
                </a:lnTo>
                <a:lnTo>
                  <a:pt x="8224663" y="25327"/>
                </a:lnTo>
                <a:lnTo>
                  <a:pt x="8181316" y="11491"/>
                </a:lnTo>
                <a:lnTo>
                  <a:pt x="8135867" y="2931"/>
                </a:lnTo>
                <a:lnTo>
                  <a:pt x="8088668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734023" y="5483480"/>
            <a:ext cx="721360" cy="636905"/>
            <a:chOff x="734023" y="5483480"/>
            <a:chExt cx="721360" cy="636905"/>
          </a:xfrm>
        </p:grpSpPr>
        <p:sp>
          <p:nvSpPr>
            <p:cNvPr id="45" name="object 45"/>
            <p:cNvSpPr/>
            <p:nvPr/>
          </p:nvSpPr>
          <p:spPr>
            <a:xfrm>
              <a:off x="771347" y="5483480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8785" y="5493790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31101" y="5623326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950540" y="5489593"/>
            <a:ext cx="7422059" cy="55354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I</a:t>
            </a:r>
            <a:r>
              <a:rPr sz="1600" b="1" spc="4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квартале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2025</a:t>
            </a:r>
            <a:r>
              <a:rPr sz="1600" b="1" spc="4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r>
              <a:rPr sz="1600" b="1" spc="4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Банк</a:t>
            </a:r>
            <a:r>
              <a:rPr sz="1600" b="1" spc="3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России</a:t>
            </a:r>
            <a:r>
              <a:rPr sz="1600" b="1" spc="4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инициировал</a:t>
            </a:r>
            <a:r>
              <a:rPr sz="1600" b="1" spc="4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блокировку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20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тыс.</a:t>
            </a:r>
            <a:r>
              <a:rPr sz="1600" b="1" spc="2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телефонных</a:t>
            </a:r>
            <a:r>
              <a:rPr sz="1600" b="1" spc="9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номеров,</a:t>
            </a:r>
            <a:r>
              <a:rPr sz="1600" b="1" spc="2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7</a:t>
            </a:r>
            <a:r>
              <a:rPr sz="1600" b="1" spc="9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тыс.</a:t>
            </a:r>
            <a:r>
              <a:rPr sz="1600" b="1" spc="2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интернет-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ресурсов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B727F5C7-764C-C1C0-0C52-37418BD69C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grpSp>
        <p:nvGrpSpPr>
          <p:cNvPr id="50" name="object 25">
            <a:extLst>
              <a:ext uri="{FF2B5EF4-FFF2-40B4-BE49-F238E27FC236}">
                <a16:creationId xmlns:a16="http://schemas.microsoft.com/office/drawing/2014/main" xmlns="" id="{E0AFDAF0-27F2-4061-066E-D9E0159D8B5D}"/>
              </a:ext>
            </a:extLst>
          </p:cNvPr>
          <p:cNvGrpSpPr/>
          <p:nvPr/>
        </p:nvGrpSpPr>
        <p:grpSpPr>
          <a:xfrm>
            <a:off x="7045756" y="4558804"/>
            <a:ext cx="3056013" cy="405676"/>
            <a:chOff x="7045756" y="3892054"/>
            <a:chExt cx="3056013" cy="405676"/>
          </a:xfrm>
        </p:grpSpPr>
        <p:pic>
          <p:nvPicPr>
            <p:cNvPr id="51" name="object 26">
              <a:extLst>
                <a:ext uri="{FF2B5EF4-FFF2-40B4-BE49-F238E27FC236}">
                  <a16:creationId xmlns:a16="http://schemas.microsoft.com/office/drawing/2014/main" xmlns="" id="{39E098F3-8C21-5873-AC58-68E930A73601}"/>
                </a:ext>
              </a:extLst>
            </p:cNvPr>
            <p:cNvPicPr/>
            <p:nvPr/>
          </p:nvPicPr>
          <p:blipFill>
            <a:blip r:embed="rId9" cstate="print">
              <a:alphaModFix amt="20000"/>
            </a:blip>
            <a:stretch>
              <a:fillRect/>
            </a:stretch>
          </p:blipFill>
          <p:spPr>
            <a:xfrm>
              <a:off x="7045756" y="3892054"/>
              <a:ext cx="3056013" cy="404787"/>
            </a:xfrm>
            <a:prstGeom prst="rect">
              <a:avLst/>
            </a:prstGeom>
          </p:spPr>
        </p:pic>
        <p:sp>
          <p:nvSpPr>
            <p:cNvPr id="52" name="object 27">
              <a:extLst>
                <a:ext uri="{FF2B5EF4-FFF2-40B4-BE49-F238E27FC236}">
                  <a16:creationId xmlns:a16="http://schemas.microsoft.com/office/drawing/2014/main" xmlns="" id="{9809ED07-D3C1-97ED-1E09-A5CB9C8B16FA}"/>
                </a:ext>
              </a:extLst>
            </p:cNvPr>
            <p:cNvSpPr/>
            <p:nvPr/>
          </p:nvSpPr>
          <p:spPr>
            <a:xfrm>
              <a:off x="7046466" y="3892600"/>
              <a:ext cx="167933" cy="405130"/>
            </a:xfrm>
            <a:custGeom>
              <a:avLst/>
              <a:gdLst/>
              <a:ahLst/>
              <a:cxnLst/>
              <a:rect l="l" t="t" r="r" b="b"/>
              <a:pathLst>
                <a:path w="330834" h="405129">
                  <a:moveTo>
                    <a:pt x="330771" y="0"/>
                  </a:moveTo>
                  <a:lnTo>
                    <a:pt x="85407" y="0"/>
                  </a:lnTo>
                  <a:lnTo>
                    <a:pt x="52163" y="6711"/>
                  </a:lnTo>
                  <a:lnTo>
                    <a:pt x="25015" y="25015"/>
                  </a:lnTo>
                  <a:lnTo>
                    <a:pt x="6711" y="52163"/>
                  </a:lnTo>
                  <a:lnTo>
                    <a:pt x="0" y="85407"/>
                  </a:lnTo>
                  <a:lnTo>
                    <a:pt x="0" y="319379"/>
                  </a:lnTo>
                  <a:lnTo>
                    <a:pt x="6711" y="352623"/>
                  </a:lnTo>
                  <a:lnTo>
                    <a:pt x="25015" y="379771"/>
                  </a:lnTo>
                  <a:lnTo>
                    <a:pt x="52163" y="398075"/>
                  </a:lnTo>
                  <a:lnTo>
                    <a:pt x="85407" y="404787"/>
                  </a:lnTo>
                  <a:lnTo>
                    <a:pt x="330771" y="404787"/>
                  </a:lnTo>
                  <a:lnTo>
                    <a:pt x="330771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49238" y="3810030"/>
            <a:ext cx="1569720" cy="8337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405130" algn="l">
              <a:lnSpc>
                <a:spcPts val="2100"/>
              </a:lnSpc>
              <a:spcBef>
                <a:spcPts val="219"/>
              </a:spcBef>
            </a:pP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 информацией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МВД</a:t>
            </a:r>
            <a:r>
              <a:rPr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5326" y="3810258"/>
            <a:ext cx="1345565" cy="8337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100"/>
              </a:lnSpc>
              <a:spcBef>
                <a:spcPts val="219"/>
              </a:spcBef>
            </a:pP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Самозапрет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кредиты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займы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64900" y="3810487"/>
            <a:ext cx="1893570" cy="19005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100"/>
              </a:lnSpc>
              <a:spcBef>
                <a:spcPts val="219"/>
              </a:spcBef>
            </a:pP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Блокировка</a:t>
            </a:r>
            <a:r>
              <a:rPr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онлайн-банка</a:t>
            </a:r>
            <a:r>
              <a:rPr b="0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запрет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7335" marR="260350" algn="ctr">
              <a:lnSpc>
                <a:spcPts val="2100"/>
              </a:lnSpc>
            </a:pP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открытие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marR="78105" algn="ctr">
              <a:lnSpc>
                <a:spcPts val="2100"/>
              </a:lnSpc>
            </a:pP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онлайн-банка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дропперам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63143" y="3810944"/>
            <a:ext cx="1874520" cy="11054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100"/>
              </a:lnSpc>
              <a:spcBef>
                <a:spcPts val="219"/>
              </a:spcBef>
            </a:pP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r>
              <a:rPr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возмещения похищенных денег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14319" y="3811173"/>
            <a:ext cx="1549400" cy="13671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100"/>
              </a:lnSpc>
              <a:spcBef>
                <a:spcPts val="219"/>
              </a:spcBef>
            </a:pP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охлаждения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переводам </a:t>
            </a:r>
            <a:r>
              <a:rPr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кредитам (займам)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30" dirty="0">
                <a:latin typeface="Arial Black" panose="020B0A04020102020204" pitchFamily="34" charset="0"/>
              </a:rPr>
              <a:t>ПРОТИВОДЕЙСТВИЕ </a:t>
            </a:r>
            <a:r>
              <a:rPr dirty="0">
                <a:latin typeface="Arial Black" panose="020B0A04020102020204" pitchFamily="34" charset="0"/>
              </a:rPr>
              <a:t>КИБЕРМОШЕННИКАМ</a:t>
            </a:r>
            <a:r>
              <a:rPr sz="2000" dirty="0">
                <a:latin typeface="Arial Black" panose="020B0A04020102020204" pitchFamily="34" charset="0"/>
              </a:rPr>
              <a:t>: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sz="1200" u="none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МЕРЫ</a:t>
            </a:r>
            <a:r>
              <a:rPr u="none" spc="-95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БАНКА</a:t>
            </a:r>
            <a:r>
              <a:rPr u="none" spc="-9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РОССИИ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272793" y="1579143"/>
            <a:ext cx="11658600" cy="2209800"/>
            <a:chOff x="272793" y="1579143"/>
            <a:chExt cx="11658600" cy="2209800"/>
          </a:xfrm>
        </p:grpSpPr>
        <p:sp>
          <p:nvSpPr>
            <p:cNvPr id="13" name="object 13"/>
            <p:cNvSpPr/>
            <p:nvPr/>
          </p:nvSpPr>
          <p:spPr>
            <a:xfrm>
              <a:off x="2020638" y="2686606"/>
              <a:ext cx="1081405" cy="0"/>
            </a:xfrm>
            <a:custGeom>
              <a:avLst/>
              <a:gdLst/>
              <a:ahLst/>
              <a:cxnLst/>
              <a:rect l="l" t="t" r="r" b="b"/>
              <a:pathLst>
                <a:path w="1081405">
                  <a:moveTo>
                    <a:pt x="0" y="0"/>
                  </a:moveTo>
                  <a:lnTo>
                    <a:pt x="1081163" y="0"/>
                  </a:lnTo>
                </a:path>
              </a:pathLst>
            </a:custGeom>
            <a:ln w="6350">
              <a:solidFill>
                <a:srgbClr val="83848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44796" y="2744510"/>
              <a:ext cx="1081405" cy="0"/>
            </a:xfrm>
            <a:custGeom>
              <a:avLst/>
              <a:gdLst/>
              <a:ahLst/>
              <a:cxnLst/>
              <a:rect l="l" t="t" r="r" b="b"/>
              <a:pathLst>
                <a:path w="1081404">
                  <a:moveTo>
                    <a:pt x="0" y="0"/>
                  </a:moveTo>
                  <a:lnTo>
                    <a:pt x="1081151" y="0"/>
                  </a:lnTo>
                </a:path>
              </a:pathLst>
            </a:custGeom>
            <a:ln w="6350">
              <a:solidFill>
                <a:srgbClr val="83848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76041" y="2686606"/>
              <a:ext cx="922019" cy="0"/>
            </a:xfrm>
            <a:custGeom>
              <a:avLst/>
              <a:gdLst/>
              <a:ahLst/>
              <a:cxnLst/>
              <a:rect l="l" t="t" r="r" b="b"/>
              <a:pathLst>
                <a:path w="922020">
                  <a:moveTo>
                    <a:pt x="0" y="0"/>
                  </a:moveTo>
                  <a:lnTo>
                    <a:pt x="921512" y="0"/>
                  </a:lnTo>
                </a:path>
              </a:pathLst>
            </a:custGeom>
            <a:ln w="4140">
              <a:solidFill>
                <a:srgbClr val="83848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164418" y="2686606"/>
              <a:ext cx="1081405" cy="0"/>
            </a:xfrm>
            <a:custGeom>
              <a:avLst/>
              <a:gdLst/>
              <a:ahLst/>
              <a:cxnLst/>
              <a:rect l="l" t="t" r="r" b="b"/>
              <a:pathLst>
                <a:path w="1081404">
                  <a:moveTo>
                    <a:pt x="0" y="0"/>
                  </a:moveTo>
                  <a:lnTo>
                    <a:pt x="1081151" y="0"/>
                  </a:lnTo>
                </a:path>
              </a:pathLst>
            </a:custGeom>
            <a:ln w="6350">
              <a:solidFill>
                <a:srgbClr val="838484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2596" y="1591843"/>
              <a:ext cx="4406897" cy="21970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1595" y="1579143"/>
              <a:ext cx="2209797" cy="220979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1195" y="1591843"/>
              <a:ext cx="2197097" cy="219709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793" y="1591843"/>
              <a:ext cx="2197099" cy="219709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5551" y="2335385"/>
              <a:ext cx="564807" cy="59595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020717" y="2303838"/>
              <a:ext cx="550545" cy="596265"/>
            </a:xfrm>
            <a:custGeom>
              <a:avLst/>
              <a:gdLst/>
              <a:ahLst/>
              <a:cxnLst/>
              <a:rect l="l" t="t" r="r" b="b"/>
              <a:pathLst>
                <a:path w="550545" h="596264">
                  <a:moveTo>
                    <a:pt x="102365" y="596065"/>
                  </a:moveTo>
                  <a:lnTo>
                    <a:pt x="71086" y="560272"/>
                  </a:lnTo>
                  <a:lnTo>
                    <a:pt x="45495" y="521537"/>
                  </a:lnTo>
                  <a:lnTo>
                    <a:pt x="25591" y="480447"/>
                  </a:lnTo>
                  <a:lnTo>
                    <a:pt x="11373" y="437591"/>
                  </a:lnTo>
                  <a:lnTo>
                    <a:pt x="2843" y="393558"/>
                  </a:lnTo>
                  <a:lnTo>
                    <a:pt x="0" y="348937"/>
                  </a:lnTo>
                  <a:lnTo>
                    <a:pt x="2843" y="304316"/>
                  </a:lnTo>
                  <a:lnTo>
                    <a:pt x="11373" y="260284"/>
                  </a:lnTo>
                  <a:lnTo>
                    <a:pt x="25591" y="217430"/>
                  </a:lnTo>
                  <a:lnTo>
                    <a:pt x="45495" y="176342"/>
                  </a:lnTo>
                  <a:lnTo>
                    <a:pt x="71086" y="137609"/>
                  </a:lnTo>
                  <a:lnTo>
                    <a:pt x="102365" y="101819"/>
                  </a:lnTo>
                  <a:lnTo>
                    <a:pt x="140821" y="68528"/>
                  </a:lnTo>
                  <a:lnTo>
                    <a:pt x="182614" y="41764"/>
                  </a:lnTo>
                  <a:lnTo>
                    <a:pt x="227017" y="21528"/>
                  </a:lnTo>
                  <a:lnTo>
                    <a:pt x="273305" y="7821"/>
                  </a:lnTo>
                  <a:lnTo>
                    <a:pt x="320752" y="644"/>
                  </a:lnTo>
                  <a:lnTo>
                    <a:pt x="368632" y="0"/>
                  </a:lnTo>
                  <a:lnTo>
                    <a:pt x="416217" y="5888"/>
                  </a:lnTo>
                  <a:lnTo>
                    <a:pt x="462783" y="18311"/>
                  </a:lnTo>
                  <a:lnTo>
                    <a:pt x="507603" y="37270"/>
                  </a:lnTo>
                  <a:lnTo>
                    <a:pt x="549951" y="62766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69701" y="2405651"/>
              <a:ext cx="550545" cy="596265"/>
            </a:xfrm>
            <a:custGeom>
              <a:avLst/>
              <a:gdLst/>
              <a:ahLst/>
              <a:cxnLst/>
              <a:rect l="l" t="t" r="r" b="b"/>
              <a:pathLst>
                <a:path w="550545" h="596264">
                  <a:moveTo>
                    <a:pt x="0" y="533298"/>
                  </a:moveTo>
                  <a:lnTo>
                    <a:pt x="42347" y="558794"/>
                  </a:lnTo>
                  <a:lnTo>
                    <a:pt x="87167" y="577753"/>
                  </a:lnTo>
                  <a:lnTo>
                    <a:pt x="133733" y="590177"/>
                  </a:lnTo>
                  <a:lnTo>
                    <a:pt x="181319" y="596066"/>
                  </a:lnTo>
                  <a:lnTo>
                    <a:pt x="229198" y="595422"/>
                  </a:lnTo>
                  <a:lnTo>
                    <a:pt x="276645" y="588246"/>
                  </a:lnTo>
                  <a:lnTo>
                    <a:pt x="322933" y="574540"/>
                  </a:lnTo>
                  <a:lnTo>
                    <a:pt x="367337" y="554306"/>
                  </a:lnTo>
                  <a:lnTo>
                    <a:pt x="409130" y="527545"/>
                  </a:lnTo>
                  <a:lnTo>
                    <a:pt x="447586" y="494258"/>
                  </a:lnTo>
                  <a:lnTo>
                    <a:pt x="478861" y="458465"/>
                  </a:lnTo>
                  <a:lnTo>
                    <a:pt x="504450" y="419730"/>
                  </a:lnTo>
                  <a:lnTo>
                    <a:pt x="524352" y="378640"/>
                  </a:lnTo>
                  <a:lnTo>
                    <a:pt x="538568" y="335784"/>
                  </a:lnTo>
                  <a:lnTo>
                    <a:pt x="547098" y="291751"/>
                  </a:lnTo>
                  <a:lnTo>
                    <a:pt x="549941" y="247129"/>
                  </a:lnTo>
                  <a:lnTo>
                    <a:pt x="547098" y="202507"/>
                  </a:lnTo>
                  <a:lnTo>
                    <a:pt x="538568" y="158474"/>
                  </a:lnTo>
                  <a:lnTo>
                    <a:pt x="524352" y="115618"/>
                  </a:lnTo>
                  <a:lnTo>
                    <a:pt x="504450" y="74528"/>
                  </a:lnTo>
                  <a:lnTo>
                    <a:pt x="478861" y="35792"/>
                  </a:lnTo>
                  <a:lnTo>
                    <a:pt x="447586" y="0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57182" y="2834003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40" h="66039">
                  <a:moveTo>
                    <a:pt x="65900" y="0"/>
                  </a:moveTo>
                  <a:lnTo>
                    <a:pt x="65900" y="65900"/>
                  </a:lnTo>
                  <a:lnTo>
                    <a:pt x="0" y="65900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17291" y="2405653"/>
              <a:ext cx="66040" cy="66040"/>
            </a:xfrm>
            <a:custGeom>
              <a:avLst/>
              <a:gdLst/>
              <a:ahLst/>
              <a:cxnLst/>
              <a:rect l="l" t="t" r="r" b="b"/>
              <a:pathLst>
                <a:path w="66040" h="66039">
                  <a:moveTo>
                    <a:pt x="65887" y="0"/>
                  </a:moveTo>
                  <a:lnTo>
                    <a:pt x="0" y="0"/>
                  </a:lnTo>
                  <a:lnTo>
                    <a:pt x="0" y="65900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369744" y="2652778"/>
              <a:ext cx="1270" cy="0"/>
            </a:xfrm>
            <a:custGeom>
              <a:avLst/>
              <a:gdLst/>
              <a:ahLst/>
              <a:cxnLst/>
              <a:rect l="l" t="t" r="r" b="b"/>
              <a:pathLst>
                <a:path w="1270">
                  <a:moveTo>
                    <a:pt x="0" y="0"/>
                  </a:moveTo>
                  <a:lnTo>
                    <a:pt x="876" y="0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30351" y="2708304"/>
              <a:ext cx="98361" cy="787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34455" y="2600041"/>
              <a:ext cx="70510" cy="6545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8218887" y="2631357"/>
              <a:ext cx="294005" cy="208915"/>
            </a:xfrm>
            <a:custGeom>
              <a:avLst/>
              <a:gdLst/>
              <a:ahLst/>
              <a:cxnLst/>
              <a:rect l="l" t="t" r="r" b="b"/>
              <a:pathLst>
                <a:path w="294004" h="208914">
                  <a:moveTo>
                    <a:pt x="293522" y="148450"/>
                  </a:moveTo>
                  <a:lnTo>
                    <a:pt x="293522" y="181952"/>
                  </a:lnTo>
                  <a:lnTo>
                    <a:pt x="291431" y="192309"/>
                  </a:lnTo>
                  <a:lnTo>
                    <a:pt x="285729" y="200766"/>
                  </a:lnTo>
                  <a:lnTo>
                    <a:pt x="277272" y="206468"/>
                  </a:lnTo>
                  <a:lnTo>
                    <a:pt x="266915" y="208559"/>
                  </a:lnTo>
                  <a:lnTo>
                    <a:pt x="26593" y="208559"/>
                  </a:lnTo>
                  <a:lnTo>
                    <a:pt x="16239" y="206468"/>
                  </a:lnTo>
                  <a:lnTo>
                    <a:pt x="7786" y="200766"/>
                  </a:lnTo>
                  <a:lnTo>
                    <a:pt x="2088" y="192309"/>
                  </a:lnTo>
                  <a:lnTo>
                    <a:pt x="0" y="181952"/>
                  </a:lnTo>
                  <a:lnTo>
                    <a:pt x="0" y="0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56832" y="2458412"/>
              <a:ext cx="192087" cy="20425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218891" y="2607274"/>
              <a:ext cx="294005" cy="108585"/>
            </a:xfrm>
            <a:custGeom>
              <a:avLst/>
              <a:gdLst/>
              <a:ahLst/>
              <a:cxnLst/>
              <a:rect l="l" t="t" r="r" b="b"/>
              <a:pathLst>
                <a:path w="294004" h="108585">
                  <a:moveTo>
                    <a:pt x="45173" y="0"/>
                  </a:moveTo>
                  <a:lnTo>
                    <a:pt x="24079" y="0"/>
                  </a:lnTo>
                  <a:lnTo>
                    <a:pt x="14707" y="1892"/>
                  </a:lnTo>
                  <a:lnTo>
                    <a:pt x="7053" y="7053"/>
                  </a:lnTo>
                  <a:lnTo>
                    <a:pt x="1892" y="14707"/>
                  </a:lnTo>
                  <a:lnTo>
                    <a:pt x="0" y="24079"/>
                  </a:lnTo>
                  <a:lnTo>
                    <a:pt x="1892" y="33451"/>
                  </a:lnTo>
                  <a:lnTo>
                    <a:pt x="7053" y="41105"/>
                  </a:lnTo>
                  <a:lnTo>
                    <a:pt x="14707" y="46265"/>
                  </a:lnTo>
                  <a:lnTo>
                    <a:pt x="24079" y="48158"/>
                  </a:lnTo>
                  <a:lnTo>
                    <a:pt x="266915" y="48158"/>
                  </a:lnTo>
                  <a:lnTo>
                    <a:pt x="277272" y="50249"/>
                  </a:lnTo>
                  <a:lnTo>
                    <a:pt x="285729" y="55951"/>
                  </a:lnTo>
                  <a:lnTo>
                    <a:pt x="291431" y="64408"/>
                  </a:lnTo>
                  <a:lnTo>
                    <a:pt x="293522" y="74764"/>
                  </a:lnTo>
                  <a:lnTo>
                    <a:pt x="293522" y="108267"/>
                  </a:lnTo>
                </a:path>
              </a:pathLst>
            </a:custGeom>
            <a:ln w="144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36247" y="2813376"/>
              <a:ext cx="786765" cy="80645"/>
            </a:xfrm>
            <a:custGeom>
              <a:avLst/>
              <a:gdLst/>
              <a:ahLst/>
              <a:cxnLst/>
              <a:rect l="l" t="t" r="r" b="b"/>
              <a:pathLst>
                <a:path w="786764" h="80644">
                  <a:moveTo>
                    <a:pt x="780567" y="0"/>
                  </a:moveTo>
                  <a:lnTo>
                    <a:pt x="458647" y="0"/>
                  </a:lnTo>
                  <a:lnTo>
                    <a:pt x="458647" y="2489"/>
                  </a:lnTo>
                  <a:lnTo>
                    <a:pt x="458647" y="12001"/>
                  </a:lnTo>
                  <a:lnTo>
                    <a:pt x="450938" y="19710"/>
                  </a:lnTo>
                  <a:lnTo>
                    <a:pt x="441426" y="19710"/>
                  </a:lnTo>
                  <a:lnTo>
                    <a:pt x="344754" y="19710"/>
                  </a:lnTo>
                  <a:lnTo>
                    <a:pt x="335241" y="19710"/>
                  </a:lnTo>
                  <a:lnTo>
                    <a:pt x="327532" y="12001"/>
                  </a:lnTo>
                  <a:lnTo>
                    <a:pt x="327532" y="2489"/>
                  </a:lnTo>
                  <a:lnTo>
                    <a:pt x="327532" y="0"/>
                  </a:lnTo>
                  <a:lnTo>
                    <a:pt x="5613" y="0"/>
                  </a:lnTo>
                  <a:lnTo>
                    <a:pt x="2514" y="0"/>
                  </a:lnTo>
                  <a:lnTo>
                    <a:pt x="0" y="2514"/>
                  </a:lnTo>
                  <a:lnTo>
                    <a:pt x="0" y="5613"/>
                  </a:lnTo>
                  <a:lnTo>
                    <a:pt x="0" y="26085"/>
                  </a:lnTo>
                  <a:lnTo>
                    <a:pt x="4285" y="47280"/>
                  </a:lnTo>
                  <a:lnTo>
                    <a:pt x="15954" y="64585"/>
                  </a:lnTo>
                  <a:lnTo>
                    <a:pt x="33257" y="76252"/>
                  </a:lnTo>
                  <a:lnTo>
                    <a:pt x="54444" y="80530"/>
                  </a:lnTo>
                  <a:lnTo>
                    <a:pt x="731735" y="80530"/>
                  </a:lnTo>
                  <a:lnTo>
                    <a:pt x="752930" y="76252"/>
                  </a:lnTo>
                  <a:lnTo>
                    <a:pt x="770235" y="64585"/>
                  </a:lnTo>
                  <a:lnTo>
                    <a:pt x="781902" y="47280"/>
                  </a:lnTo>
                  <a:lnTo>
                    <a:pt x="786180" y="26085"/>
                  </a:lnTo>
                  <a:lnTo>
                    <a:pt x="786180" y="5613"/>
                  </a:lnTo>
                  <a:lnTo>
                    <a:pt x="786180" y="2514"/>
                  </a:lnTo>
                  <a:lnTo>
                    <a:pt x="783666" y="0"/>
                  </a:lnTo>
                  <a:lnTo>
                    <a:pt x="780567" y="0"/>
                  </a:lnTo>
                  <a:close/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93900" y="2400700"/>
              <a:ext cx="671195" cy="412750"/>
            </a:xfrm>
            <a:custGeom>
              <a:avLst/>
              <a:gdLst/>
              <a:ahLst/>
              <a:cxnLst/>
              <a:rect l="l" t="t" r="r" b="b"/>
              <a:pathLst>
                <a:path w="671195" h="412750">
                  <a:moveTo>
                    <a:pt x="670877" y="412673"/>
                  </a:moveTo>
                  <a:lnTo>
                    <a:pt x="670877" y="59499"/>
                  </a:lnTo>
                  <a:lnTo>
                    <a:pt x="666200" y="36336"/>
                  </a:lnTo>
                  <a:lnTo>
                    <a:pt x="653448" y="17424"/>
                  </a:lnTo>
                  <a:lnTo>
                    <a:pt x="634535" y="4674"/>
                  </a:lnTo>
                  <a:lnTo>
                    <a:pt x="611377" y="0"/>
                  </a:lnTo>
                  <a:lnTo>
                    <a:pt x="59499" y="0"/>
                  </a:lnTo>
                  <a:lnTo>
                    <a:pt x="36342" y="4674"/>
                  </a:lnTo>
                  <a:lnTo>
                    <a:pt x="17429" y="17424"/>
                  </a:lnTo>
                  <a:lnTo>
                    <a:pt x="4676" y="36336"/>
                  </a:lnTo>
                  <a:lnTo>
                    <a:pt x="0" y="59499"/>
                  </a:lnTo>
                  <a:lnTo>
                    <a:pt x="0" y="412673"/>
                  </a:lnTo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56696" y="2598710"/>
              <a:ext cx="120383" cy="15210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688483" y="2503691"/>
              <a:ext cx="259715" cy="183515"/>
            </a:xfrm>
            <a:custGeom>
              <a:avLst/>
              <a:gdLst/>
              <a:ahLst/>
              <a:cxnLst/>
              <a:rect l="l" t="t" r="r" b="b"/>
              <a:pathLst>
                <a:path w="259714" h="183514">
                  <a:moveTo>
                    <a:pt x="259372" y="100774"/>
                  </a:moveTo>
                  <a:lnTo>
                    <a:pt x="259372" y="19977"/>
                  </a:lnTo>
                  <a:lnTo>
                    <a:pt x="257802" y="12199"/>
                  </a:lnTo>
                  <a:lnTo>
                    <a:pt x="253523" y="5849"/>
                  </a:lnTo>
                  <a:lnTo>
                    <a:pt x="247177" y="1569"/>
                  </a:lnTo>
                  <a:lnTo>
                    <a:pt x="239407" y="0"/>
                  </a:lnTo>
                  <a:lnTo>
                    <a:pt x="19964" y="0"/>
                  </a:lnTo>
                  <a:lnTo>
                    <a:pt x="12194" y="1569"/>
                  </a:lnTo>
                  <a:lnTo>
                    <a:pt x="5848" y="5849"/>
                  </a:lnTo>
                  <a:lnTo>
                    <a:pt x="1569" y="12199"/>
                  </a:lnTo>
                  <a:lnTo>
                    <a:pt x="0" y="19977"/>
                  </a:lnTo>
                  <a:lnTo>
                    <a:pt x="0" y="163474"/>
                  </a:lnTo>
                  <a:lnTo>
                    <a:pt x="1569" y="171244"/>
                  </a:lnTo>
                  <a:lnTo>
                    <a:pt x="5848" y="177590"/>
                  </a:lnTo>
                  <a:lnTo>
                    <a:pt x="12194" y="181869"/>
                  </a:lnTo>
                  <a:lnTo>
                    <a:pt x="19964" y="183438"/>
                  </a:lnTo>
                  <a:lnTo>
                    <a:pt x="166255" y="183438"/>
                  </a:lnTo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726336" y="2644700"/>
              <a:ext cx="77470" cy="0"/>
            </a:xfrm>
            <a:custGeom>
              <a:avLst/>
              <a:gdLst/>
              <a:ahLst/>
              <a:cxnLst/>
              <a:rect l="l" t="t" r="r" b="b"/>
              <a:pathLst>
                <a:path w="77470">
                  <a:moveTo>
                    <a:pt x="0" y="0"/>
                  </a:moveTo>
                  <a:lnTo>
                    <a:pt x="77355" y="0"/>
                  </a:lnTo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88416" y="2537679"/>
              <a:ext cx="259715" cy="0"/>
            </a:xfrm>
            <a:custGeom>
              <a:avLst/>
              <a:gdLst/>
              <a:ahLst/>
              <a:cxnLst/>
              <a:rect l="l" t="t" r="r" b="b"/>
              <a:pathLst>
                <a:path w="259714">
                  <a:moveTo>
                    <a:pt x="0" y="0"/>
                  </a:moveTo>
                  <a:lnTo>
                    <a:pt x="259372" y="0"/>
                  </a:lnTo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688416" y="2578633"/>
              <a:ext cx="259715" cy="0"/>
            </a:xfrm>
            <a:custGeom>
              <a:avLst/>
              <a:gdLst/>
              <a:ahLst/>
              <a:cxnLst/>
              <a:rect l="l" t="t" r="r" b="b"/>
              <a:pathLst>
                <a:path w="259714">
                  <a:moveTo>
                    <a:pt x="259372" y="0"/>
                  </a:moveTo>
                  <a:lnTo>
                    <a:pt x="0" y="0"/>
                  </a:lnTo>
                </a:path>
              </a:pathLst>
            </a:custGeom>
            <a:ln w="155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578843" y="2433853"/>
              <a:ext cx="575945" cy="537210"/>
            </a:xfrm>
            <a:custGeom>
              <a:avLst/>
              <a:gdLst/>
              <a:ahLst/>
              <a:cxnLst/>
              <a:rect l="l" t="t" r="r" b="b"/>
              <a:pathLst>
                <a:path w="575945" h="537210">
                  <a:moveTo>
                    <a:pt x="278129" y="460349"/>
                  </a:moveTo>
                  <a:lnTo>
                    <a:pt x="498716" y="460349"/>
                  </a:lnTo>
                  <a:lnTo>
                    <a:pt x="528577" y="454319"/>
                  </a:lnTo>
                  <a:lnTo>
                    <a:pt x="552964" y="437876"/>
                  </a:lnTo>
                  <a:lnTo>
                    <a:pt x="569407" y="413490"/>
                  </a:lnTo>
                  <a:lnTo>
                    <a:pt x="575436" y="383628"/>
                  </a:lnTo>
                  <a:lnTo>
                    <a:pt x="575436" y="76733"/>
                  </a:lnTo>
                  <a:lnTo>
                    <a:pt x="569407" y="46864"/>
                  </a:lnTo>
                  <a:lnTo>
                    <a:pt x="552964" y="22474"/>
                  </a:lnTo>
                  <a:lnTo>
                    <a:pt x="528577" y="6029"/>
                  </a:lnTo>
                  <a:lnTo>
                    <a:pt x="498716" y="0"/>
                  </a:lnTo>
                  <a:lnTo>
                    <a:pt x="76733" y="0"/>
                  </a:lnTo>
                  <a:lnTo>
                    <a:pt x="46864" y="6029"/>
                  </a:lnTo>
                  <a:lnTo>
                    <a:pt x="22474" y="22474"/>
                  </a:lnTo>
                  <a:lnTo>
                    <a:pt x="6029" y="46864"/>
                  </a:lnTo>
                  <a:lnTo>
                    <a:pt x="0" y="76733"/>
                  </a:lnTo>
                  <a:lnTo>
                    <a:pt x="0" y="383628"/>
                  </a:lnTo>
                  <a:lnTo>
                    <a:pt x="6029" y="413490"/>
                  </a:lnTo>
                  <a:lnTo>
                    <a:pt x="22474" y="437876"/>
                  </a:lnTo>
                  <a:lnTo>
                    <a:pt x="46864" y="454319"/>
                  </a:lnTo>
                  <a:lnTo>
                    <a:pt x="76733" y="460349"/>
                  </a:lnTo>
                  <a:lnTo>
                    <a:pt x="134277" y="460349"/>
                  </a:lnTo>
                  <a:lnTo>
                    <a:pt x="134277" y="520484"/>
                  </a:lnTo>
                  <a:lnTo>
                    <a:pt x="137143" y="529252"/>
                  </a:lnTo>
                  <a:lnTo>
                    <a:pt x="144405" y="535089"/>
                  </a:lnTo>
                  <a:lnTo>
                    <a:pt x="154058" y="537068"/>
                  </a:lnTo>
                  <a:lnTo>
                    <a:pt x="164096" y="534263"/>
                  </a:lnTo>
                  <a:lnTo>
                    <a:pt x="278129" y="460349"/>
                  </a:lnTo>
                  <a:close/>
                </a:path>
              </a:pathLst>
            </a:custGeom>
            <a:ln w="1537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687141" y="2585755"/>
              <a:ext cx="249554" cy="264795"/>
            </a:xfrm>
            <a:custGeom>
              <a:avLst/>
              <a:gdLst/>
              <a:ahLst/>
              <a:cxnLst/>
              <a:rect l="l" t="t" r="r" b="b"/>
              <a:pathLst>
                <a:path w="249554" h="264794">
                  <a:moveTo>
                    <a:pt x="78625" y="0"/>
                  </a:moveTo>
                  <a:lnTo>
                    <a:pt x="77012" y="203"/>
                  </a:lnTo>
                  <a:lnTo>
                    <a:pt x="72770" y="2654"/>
                  </a:lnTo>
                  <a:lnTo>
                    <a:pt x="71793" y="6324"/>
                  </a:lnTo>
                  <a:lnTo>
                    <a:pt x="95820" y="47929"/>
                  </a:lnTo>
                  <a:lnTo>
                    <a:pt x="57556" y="47929"/>
                  </a:lnTo>
                  <a:lnTo>
                    <a:pt x="54876" y="50622"/>
                  </a:lnTo>
                  <a:lnTo>
                    <a:pt x="54889" y="56057"/>
                  </a:lnTo>
                  <a:lnTo>
                    <a:pt x="56045" y="58039"/>
                  </a:lnTo>
                  <a:lnTo>
                    <a:pt x="58788" y="59626"/>
                  </a:lnTo>
                  <a:lnTo>
                    <a:pt x="59829" y="59905"/>
                  </a:lnTo>
                  <a:lnTo>
                    <a:pt x="102736" y="59905"/>
                  </a:lnTo>
                  <a:lnTo>
                    <a:pt x="123266" y="95465"/>
                  </a:lnTo>
                  <a:lnTo>
                    <a:pt x="105625" y="126022"/>
                  </a:lnTo>
                  <a:lnTo>
                    <a:pt x="4368" y="126022"/>
                  </a:lnTo>
                  <a:lnTo>
                    <a:pt x="2908" y="126631"/>
                  </a:lnTo>
                  <a:lnTo>
                    <a:pt x="609" y="128930"/>
                  </a:lnTo>
                  <a:lnTo>
                    <a:pt x="0" y="130390"/>
                  </a:lnTo>
                  <a:lnTo>
                    <a:pt x="0" y="134150"/>
                  </a:lnTo>
                  <a:lnTo>
                    <a:pt x="1155" y="136144"/>
                  </a:lnTo>
                  <a:lnTo>
                    <a:pt x="3911" y="137731"/>
                  </a:lnTo>
                  <a:lnTo>
                    <a:pt x="4940" y="137998"/>
                  </a:lnTo>
                  <a:lnTo>
                    <a:pt x="105625" y="137998"/>
                  </a:lnTo>
                  <a:lnTo>
                    <a:pt x="123355" y="168706"/>
                  </a:lnTo>
                  <a:lnTo>
                    <a:pt x="123050" y="169024"/>
                  </a:lnTo>
                  <a:lnTo>
                    <a:pt x="122783" y="169379"/>
                  </a:lnTo>
                  <a:lnTo>
                    <a:pt x="102552" y="204444"/>
                  </a:lnTo>
                  <a:lnTo>
                    <a:pt x="60198" y="204444"/>
                  </a:lnTo>
                  <a:lnTo>
                    <a:pt x="58889" y="204990"/>
                  </a:lnTo>
                  <a:lnTo>
                    <a:pt x="56591" y="207276"/>
                  </a:lnTo>
                  <a:lnTo>
                    <a:pt x="55981" y="208737"/>
                  </a:lnTo>
                  <a:lnTo>
                    <a:pt x="55981" y="212496"/>
                  </a:lnTo>
                  <a:lnTo>
                    <a:pt x="57124" y="214490"/>
                  </a:lnTo>
                  <a:lnTo>
                    <a:pt x="59880" y="216077"/>
                  </a:lnTo>
                  <a:lnTo>
                    <a:pt x="61096" y="216408"/>
                  </a:lnTo>
                  <a:lnTo>
                    <a:pt x="95643" y="216408"/>
                  </a:lnTo>
                  <a:lnTo>
                    <a:pt x="72649" y="256235"/>
                  </a:lnTo>
                  <a:lnTo>
                    <a:pt x="71836" y="257810"/>
                  </a:lnTo>
                  <a:lnTo>
                    <a:pt x="72672" y="260946"/>
                  </a:lnTo>
                  <a:lnTo>
                    <a:pt x="72783" y="261366"/>
                  </a:lnTo>
                  <a:lnTo>
                    <a:pt x="78511" y="264668"/>
                  </a:lnTo>
                  <a:lnTo>
                    <a:pt x="82181" y="263690"/>
                  </a:lnTo>
                  <a:lnTo>
                    <a:pt x="106718" y="221170"/>
                  </a:lnTo>
                  <a:lnTo>
                    <a:pt x="120555" y="221170"/>
                  </a:lnTo>
                  <a:lnTo>
                    <a:pt x="113626" y="209207"/>
                  </a:lnTo>
                  <a:lnTo>
                    <a:pt x="133152" y="175387"/>
                  </a:lnTo>
                  <a:lnTo>
                    <a:pt x="133337" y="174955"/>
                  </a:lnTo>
                  <a:lnTo>
                    <a:pt x="133464" y="174536"/>
                  </a:lnTo>
                  <a:lnTo>
                    <a:pt x="182748" y="174536"/>
                  </a:lnTo>
                  <a:lnTo>
                    <a:pt x="179770" y="169379"/>
                  </a:lnTo>
                  <a:lnTo>
                    <a:pt x="179531" y="169024"/>
                  </a:lnTo>
                  <a:lnTo>
                    <a:pt x="179277" y="168706"/>
                  </a:lnTo>
                  <a:lnTo>
                    <a:pt x="182449" y="163080"/>
                  </a:lnTo>
                  <a:lnTo>
                    <a:pt x="133337" y="163080"/>
                  </a:lnTo>
                  <a:lnTo>
                    <a:pt x="115404" y="132003"/>
                  </a:lnTo>
                  <a:lnTo>
                    <a:pt x="133337" y="100939"/>
                  </a:lnTo>
                  <a:lnTo>
                    <a:pt x="144360" y="100939"/>
                  </a:lnTo>
                  <a:lnTo>
                    <a:pt x="146926" y="98374"/>
                  </a:lnTo>
                  <a:lnTo>
                    <a:pt x="146926" y="92036"/>
                  </a:lnTo>
                  <a:lnTo>
                    <a:pt x="144411" y="89522"/>
                  </a:lnTo>
                  <a:lnTo>
                    <a:pt x="133658" y="89522"/>
                  </a:lnTo>
                  <a:lnTo>
                    <a:pt x="113156" y="54000"/>
                  </a:lnTo>
                  <a:lnTo>
                    <a:pt x="120083" y="42037"/>
                  </a:lnTo>
                  <a:lnTo>
                    <a:pt x="106248" y="42037"/>
                  </a:lnTo>
                  <a:lnTo>
                    <a:pt x="83019" y="1816"/>
                  </a:lnTo>
                  <a:lnTo>
                    <a:pt x="81724" y="825"/>
                  </a:lnTo>
                  <a:lnTo>
                    <a:pt x="78625" y="0"/>
                  </a:lnTo>
                  <a:close/>
                </a:path>
                <a:path w="249554" h="264794">
                  <a:moveTo>
                    <a:pt x="210821" y="223164"/>
                  </a:moveTo>
                  <a:lnTo>
                    <a:pt x="197002" y="223164"/>
                  </a:lnTo>
                  <a:lnTo>
                    <a:pt x="219265" y="261734"/>
                  </a:lnTo>
                  <a:lnTo>
                    <a:pt x="220027" y="262496"/>
                  </a:lnTo>
                  <a:lnTo>
                    <a:pt x="222770" y="264083"/>
                  </a:lnTo>
                  <a:lnTo>
                    <a:pt x="225069" y="264083"/>
                  </a:lnTo>
                  <a:lnTo>
                    <a:pt x="228333" y="262204"/>
                  </a:lnTo>
                  <a:lnTo>
                    <a:pt x="229285" y="260946"/>
                  </a:lnTo>
                  <a:lnTo>
                    <a:pt x="230136" y="257810"/>
                  </a:lnTo>
                  <a:lnTo>
                    <a:pt x="229920" y="256235"/>
                  </a:lnTo>
                  <a:lnTo>
                    <a:pt x="210821" y="223164"/>
                  </a:lnTo>
                  <a:close/>
                </a:path>
                <a:path w="249554" h="264794">
                  <a:moveTo>
                    <a:pt x="120555" y="221170"/>
                  </a:moveTo>
                  <a:lnTo>
                    <a:pt x="106718" y="221170"/>
                  </a:lnTo>
                  <a:lnTo>
                    <a:pt x="125431" y="253492"/>
                  </a:lnTo>
                  <a:lnTo>
                    <a:pt x="125526" y="253657"/>
                  </a:lnTo>
                  <a:lnTo>
                    <a:pt x="126288" y="254419"/>
                  </a:lnTo>
                  <a:lnTo>
                    <a:pt x="129031" y="256006"/>
                  </a:lnTo>
                  <a:lnTo>
                    <a:pt x="131343" y="256006"/>
                  </a:lnTo>
                  <a:lnTo>
                    <a:pt x="134569" y="254139"/>
                  </a:lnTo>
                  <a:lnTo>
                    <a:pt x="135559" y="252844"/>
                  </a:lnTo>
                  <a:lnTo>
                    <a:pt x="136385" y="249745"/>
                  </a:lnTo>
                  <a:lnTo>
                    <a:pt x="136169" y="248132"/>
                  </a:lnTo>
                  <a:lnTo>
                    <a:pt x="120555" y="221170"/>
                  </a:lnTo>
                  <a:close/>
                </a:path>
                <a:path w="249554" h="264794">
                  <a:moveTo>
                    <a:pt x="182748" y="174536"/>
                  </a:moveTo>
                  <a:lnTo>
                    <a:pt x="169049" y="174536"/>
                  </a:lnTo>
                  <a:lnTo>
                    <a:pt x="169200" y="174955"/>
                  </a:lnTo>
                  <a:lnTo>
                    <a:pt x="169415" y="175387"/>
                  </a:lnTo>
                  <a:lnTo>
                    <a:pt x="190093" y="211201"/>
                  </a:lnTo>
                  <a:lnTo>
                    <a:pt x="169049" y="247523"/>
                  </a:lnTo>
                  <a:lnTo>
                    <a:pt x="168833" y="249097"/>
                  </a:lnTo>
                  <a:lnTo>
                    <a:pt x="169671" y="252234"/>
                  </a:lnTo>
                  <a:lnTo>
                    <a:pt x="170637" y="253492"/>
                  </a:lnTo>
                  <a:lnTo>
                    <a:pt x="174992" y="256006"/>
                  </a:lnTo>
                  <a:lnTo>
                    <a:pt x="174714" y="256006"/>
                  </a:lnTo>
                  <a:lnTo>
                    <a:pt x="178561" y="254977"/>
                  </a:lnTo>
                  <a:lnTo>
                    <a:pt x="197002" y="223164"/>
                  </a:lnTo>
                  <a:lnTo>
                    <a:pt x="210821" y="223164"/>
                  </a:lnTo>
                  <a:lnTo>
                    <a:pt x="206552" y="215773"/>
                  </a:lnTo>
                  <a:lnTo>
                    <a:pt x="246506" y="215773"/>
                  </a:lnTo>
                  <a:lnTo>
                    <a:pt x="249250" y="213029"/>
                  </a:lnTo>
                  <a:lnTo>
                    <a:pt x="249237" y="208102"/>
                  </a:lnTo>
                  <a:lnTo>
                    <a:pt x="248627" y="206641"/>
                  </a:lnTo>
                  <a:lnTo>
                    <a:pt x="246430" y="204444"/>
                  </a:lnTo>
                  <a:lnTo>
                    <a:pt x="244991" y="203796"/>
                  </a:lnTo>
                  <a:lnTo>
                    <a:pt x="199643" y="203796"/>
                  </a:lnTo>
                  <a:lnTo>
                    <a:pt x="182748" y="174536"/>
                  </a:lnTo>
                  <a:close/>
                </a:path>
                <a:path w="249554" h="264794">
                  <a:moveTo>
                    <a:pt x="65392" y="137998"/>
                  </a:moveTo>
                  <a:lnTo>
                    <a:pt x="51574" y="137998"/>
                  </a:lnTo>
                  <a:lnTo>
                    <a:pt x="32156" y="171716"/>
                  </a:lnTo>
                  <a:lnTo>
                    <a:pt x="32917" y="174536"/>
                  </a:lnTo>
                  <a:lnTo>
                    <a:pt x="33030" y="174955"/>
                  </a:lnTo>
                  <a:lnTo>
                    <a:pt x="33146" y="175387"/>
                  </a:lnTo>
                  <a:lnTo>
                    <a:pt x="37388" y="177825"/>
                  </a:lnTo>
                  <a:lnTo>
                    <a:pt x="39001" y="178028"/>
                  </a:lnTo>
                  <a:lnTo>
                    <a:pt x="42100" y="177203"/>
                  </a:lnTo>
                  <a:lnTo>
                    <a:pt x="43395" y="176212"/>
                  </a:lnTo>
                  <a:lnTo>
                    <a:pt x="65392" y="137998"/>
                  </a:lnTo>
                  <a:close/>
                </a:path>
                <a:path w="249554" h="264794">
                  <a:moveTo>
                    <a:pt x="178168" y="152692"/>
                  </a:moveTo>
                  <a:lnTo>
                    <a:pt x="174663" y="153631"/>
                  </a:lnTo>
                  <a:lnTo>
                    <a:pt x="169214" y="163080"/>
                  </a:lnTo>
                  <a:lnTo>
                    <a:pt x="182449" y="163080"/>
                  </a:lnTo>
                  <a:lnTo>
                    <a:pt x="184594" y="159359"/>
                  </a:lnTo>
                  <a:lnTo>
                    <a:pt x="183654" y="155854"/>
                  </a:lnTo>
                  <a:lnTo>
                    <a:pt x="178168" y="152692"/>
                  </a:lnTo>
                  <a:close/>
                </a:path>
                <a:path w="249554" h="264794">
                  <a:moveTo>
                    <a:pt x="38861" y="86233"/>
                  </a:moveTo>
                  <a:lnTo>
                    <a:pt x="33146" y="89522"/>
                  </a:lnTo>
                  <a:lnTo>
                    <a:pt x="32156" y="93192"/>
                  </a:lnTo>
                  <a:lnTo>
                    <a:pt x="51041" y="126022"/>
                  </a:lnTo>
                  <a:lnTo>
                    <a:pt x="64858" y="126022"/>
                  </a:lnTo>
                  <a:lnTo>
                    <a:pt x="42532" y="87223"/>
                  </a:lnTo>
                  <a:lnTo>
                    <a:pt x="38861" y="86233"/>
                  </a:lnTo>
                  <a:close/>
                </a:path>
                <a:path w="249554" h="264794">
                  <a:moveTo>
                    <a:pt x="129222" y="7683"/>
                  </a:moveTo>
                  <a:lnTo>
                    <a:pt x="125564" y="8674"/>
                  </a:lnTo>
                  <a:lnTo>
                    <a:pt x="123901" y="11518"/>
                  </a:lnTo>
                  <a:lnTo>
                    <a:pt x="106248" y="42037"/>
                  </a:lnTo>
                  <a:lnTo>
                    <a:pt x="120083" y="42037"/>
                  </a:lnTo>
                  <a:lnTo>
                    <a:pt x="135928" y="14668"/>
                  </a:lnTo>
                  <a:lnTo>
                    <a:pt x="134937" y="10985"/>
                  </a:lnTo>
                  <a:lnTo>
                    <a:pt x="129222" y="7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842918" y="2555201"/>
              <a:ext cx="203073" cy="20307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3554" y="2411981"/>
              <a:ext cx="977417" cy="600875"/>
            </a:xfrm>
            <a:prstGeom prst="rect">
              <a:avLst/>
            </a:prstGeom>
          </p:spPr>
        </p:pic>
      </p:grp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072B894D-5AB3-E103-881D-0A1E8536D0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-4156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0772" y="3479601"/>
            <a:ext cx="3428365" cy="142346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1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База</a:t>
            </a:r>
            <a:r>
              <a:rPr sz="1600" b="1" spc="-6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содержит</a:t>
            </a:r>
            <a:r>
              <a:rPr sz="1600" b="1" spc="-6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большое количество</a:t>
            </a:r>
            <a:r>
              <a:rPr sz="1600" b="1" spc="-4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параметров</a:t>
            </a:r>
            <a:r>
              <a:rPr sz="1600" b="1" spc="-95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5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уникальных</a:t>
            </a:r>
            <a:r>
              <a:rPr sz="1600" b="1" spc="-4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идентификаторов, </a:t>
            </a:r>
            <a: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1" dirty="0" err="1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1" spc="-5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</a:t>
            </a:r>
            <a:r>
              <a:rPr sz="1600" b="1" spc="-4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</a:t>
            </a:r>
            <a:r>
              <a:rPr sz="1600" b="1" spc="-4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6670">
              <a:lnSpc>
                <a:spcPts val="1800"/>
              </a:lnSpc>
            </a:pP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1" spc="-1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плательщиках</a:t>
            </a:r>
            <a:r>
              <a:rPr sz="1600" b="1" spc="-1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1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получателях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похищенных</a:t>
            </a:r>
            <a:r>
              <a:rPr sz="1600" b="1" spc="-7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772" y="1459463"/>
            <a:ext cx="9262745" cy="5840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500"/>
              </a:lnSpc>
              <a:spcBef>
                <a:spcPts val="100"/>
              </a:spcBef>
            </a:pP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базу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случаях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попытках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</a:t>
            </a:r>
            <a:r>
              <a:rPr sz="1800" b="1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переводов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денежных</a:t>
            </a:r>
            <a:r>
              <a:rPr sz="1800" b="1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sz="1800" b="1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</a:t>
            </a:r>
            <a:r>
              <a:rPr sz="1800" b="1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добровольного</a:t>
            </a:r>
            <a:r>
              <a:rPr sz="1800" b="1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согласия</a:t>
            </a:r>
            <a:r>
              <a:rPr sz="1800" b="1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клиента»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5800090" algn="l"/>
                <a:tab pos="9743440" algn="l"/>
              </a:tabLst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БАЗА</a:t>
            </a:r>
            <a:r>
              <a:rPr spc="-4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ДАННЫХ</a:t>
            </a:r>
            <a:r>
              <a:rPr spc="-4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dirty="0" err="1">
                <a:latin typeface="Arial Black" panose="020B0604020202020204" pitchFamily="34" charset="0"/>
                <a:cs typeface="Arial Black" panose="020B0604020202020204" pitchFamily="34" charset="0"/>
              </a:rPr>
              <a:t>О</a:t>
            </a:r>
            <a:r>
              <a:rPr spc="-35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МОШЕННИЧЕСКИХ</a:t>
            </a:r>
            <a:r>
              <a:rPr lang="ru-RU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sz="1400" u="none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u="none" spc="-10" dirty="0">
                <a:latin typeface="Arial Black" panose="020B0604020202020204" pitchFamily="34" charset="0"/>
                <a:cs typeface="Arial Black" panose="020B0604020202020204" pitchFamily="34" charset="0"/>
              </a:rPr>
              <a:t>ОПЕРАЦИЯХ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896580" y="3479601"/>
            <a:ext cx="2862579" cy="1303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Обновляется</a:t>
            </a:r>
            <a:r>
              <a:rPr sz="1600" b="1" spc="-25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ежедневно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>
              <a:lnSpc>
                <a:spcPts val="2000"/>
              </a:lnSpc>
            </a:pP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</a:t>
            </a:r>
            <a:r>
              <a:rPr sz="1600" b="1" spc="-5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>
              <a:lnSpc>
                <a:spcPts val="2000"/>
              </a:lnSpc>
              <a:spcBef>
                <a:spcPts val="120"/>
              </a:spcBef>
            </a:pP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600" b="1" spc="-7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</a:t>
            </a:r>
            <a:r>
              <a:rPr sz="1600" b="1" spc="-7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r>
              <a:rPr sz="1600" b="1" spc="50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50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spc="50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1" dirty="0" err="1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</a:t>
            </a:r>
            <a:r>
              <a:rPr sz="1600" b="1" spc="-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мошеннических переводах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66322" y="3479601"/>
            <a:ext cx="3120878" cy="155991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l">
              <a:lnSpc>
                <a:spcPts val="2000"/>
              </a:lnSpc>
              <a:spcBef>
                <a:spcPts val="300"/>
              </a:spcBef>
            </a:pPr>
            <a:r>
              <a:rPr sz="1600" b="1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Банки</a:t>
            </a:r>
            <a:r>
              <a:rPr sz="1600" b="1" spc="-5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обязаны</a:t>
            </a:r>
            <a:r>
              <a:rPr sz="1600" b="1" spc="-55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учитывать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базы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своих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системах</a:t>
            </a:r>
            <a:r>
              <a:rPr sz="1600" b="1" spc="-7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468630" algn="l">
              <a:lnSpc>
                <a:spcPts val="2000"/>
              </a:lnSpc>
            </a:pP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1" spc="-3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600" b="1" spc="-2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допускать</a:t>
            </a:r>
            <a:r>
              <a:rPr sz="1600" b="1" spc="-3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переводов</a:t>
            </a:r>
            <a:r>
              <a:rPr sz="1600" b="1" spc="-25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600" b="1" spc="-2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544A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 мошенников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02973" y="5725504"/>
            <a:ext cx="10165080" cy="783590"/>
          </a:xfrm>
          <a:custGeom>
            <a:avLst/>
            <a:gdLst/>
            <a:ahLst/>
            <a:cxnLst/>
            <a:rect l="l" t="t" r="r" b="b"/>
            <a:pathLst>
              <a:path w="10165080" h="783590">
                <a:moveTo>
                  <a:pt x="9773399" y="0"/>
                </a:moveTo>
                <a:lnTo>
                  <a:pt x="391515" y="0"/>
                </a:lnTo>
                <a:lnTo>
                  <a:pt x="342404" y="3050"/>
                </a:lnTo>
                <a:lnTo>
                  <a:pt x="295113" y="11957"/>
                </a:lnTo>
                <a:lnTo>
                  <a:pt x="250010" y="26353"/>
                </a:lnTo>
                <a:lnTo>
                  <a:pt x="207461" y="45871"/>
                </a:lnTo>
                <a:lnTo>
                  <a:pt x="167833" y="70145"/>
                </a:lnTo>
                <a:lnTo>
                  <a:pt x="131493" y="98807"/>
                </a:lnTo>
                <a:lnTo>
                  <a:pt x="98808" y="131491"/>
                </a:lnTo>
                <a:lnTo>
                  <a:pt x="70145" y="167830"/>
                </a:lnTo>
                <a:lnTo>
                  <a:pt x="45871" y="207456"/>
                </a:lnTo>
                <a:lnTo>
                  <a:pt x="26353" y="250004"/>
                </a:lnTo>
                <a:lnTo>
                  <a:pt x="11957" y="295105"/>
                </a:lnTo>
                <a:lnTo>
                  <a:pt x="3050" y="342394"/>
                </a:lnTo>
                <a:lnTo>
                  <a:pt x="0" y="391502"/>
                </a:lnTo>
                <a:lnTo>
                  <a:pt x="3050" y="440614"/>
                </a:lnTo>
                <a:lnTo>
                  <a:pt x="11957" y="487904"/>
                </a:lnTo>
                <a:lnTo>
                  <a:pt x="26353" y="533008"/>
                </a:lnTo>
                <a:lnTo>
                  <a:pt x="45871" y="575557"/>
                </a:lnTo>
                <a:lnTo>
                  <a:pt x="70145" y="615185"/>
                </a:lnTo>
                <a:lnTo>
                  <a:pt x="98808" y="651524"/>
                </a:lnTo>
                <a:lnTo>
                  <a:pt x="131493" y="684209"/>
                </a:lnTo>
                <a:lnTo>
                  <a:pt x="167833" y="712872"/>
                </a:lnTo>
                <a:lnTo>
                  <a:pt x="207461" y="737146"/>
                </a:lnTo>
                <a:lnTo>
                  <a:pt x="250010" y="756665"/>
                </a:lnTo>
                <a:lnTo>
                  <a:pt x="295113" y="771061"/>
                </a:lnTo>
                <a:lnTo>
                  <a:pt x="342404" y="779968"/>
                </a:lnTo>
                <a:lnTo>
                  <a:pt x="391515" y="783018"/>
                </a:lnTo>
                <a:lnTo>
                  <a:pt x="9773399" y="783018"/>
                </a:lnTo>
                <a:lnTo>
                  <a:pt x="9822510" y="779968"/>
                </a:lnTo>
                <a:lnTo>
                  <a:pt x="9869801" y="771061"/>
                </a:lnTo>
                <a:lnTo>
                  <a:pt x="9914904" y="756665"/>
                </a:lnTo>
                <a:lnTo>
                  <a:pt x="9957453" y="737146"/>
                </a:lnTo>
                <a:lnTo>
                  <a:pt x="9997081" y="712872"/>
                </a:lnTo>
                <a:lnTo>
                  <a:pt x="10033421" y="684209"/>
                </a:lnTo>
                <a:lnTo>
                  <a:pt x="10066106" y="651524"/>
                </a:lnTo>
                <a:lnTo>
                  <a:pt x="10094768" y="615185"/>
                </a:lnTo>
                <a:lnTo>
                  <a:pt x="10119043" y="575557"/>
                </a:lnTo>
                <a:lnTo>
                  <a:pt x="10138561" y="533008"/>
                </a:lnTo>
                <a:lnTo>
                  <a:pt x="10152957" y="487904"/>
                </a:lnTo>
                <a:lnTo>
                  <a:pt x="10161864" y="440614"/>
                </a:lnTo>
                <a:lnTo>
                  <a:pt x="10164914" y="391502"/>
                </a:lnTo>
                <a:lnTo>
                  <a:pt x="10161864" y="342394"/>
                </a:lnTo>
                <a:lnTo>
                  <a:pt x="10152957" y="295105"/>
                </a:lnTo>
                <a:lnTo>
                  <a:pt x="10138561" y="250004"/>
                </a:lnTo>
                <a:lnTo>
                  <a:pt x="10119043" y="207456"/>
                </a:lnTo>
                <a:lnTo>
                  <a:pt x="10094768" y="167830"/>
                </a:lnTo>
                <a:lnTo>
                  <a:pt x="10066106" y="131491"/>
                </a:lnTo>
                <a:lnTo>
                  <a:pt x="10033421" y="98807"/>
                </a:lnTo>
                <a:lnTo>
                  <a:pt x="9997081" y="70145"/>
                </a:lnTo>
                <a:lnTo>
                  <a:pt x="9957453" y="45871"/>
                </a:lnTo>
                <a:lnTo>
                  <a:pt x="9914904" y="26353"/>
                </a:lnTo>
                <a:lnTo>
                  <a:pt x="9869801" y="11957"/>
                </a:lnTo>
                <a:lnTo>
                  <a:pt x="9822510" y="3050"/>
                </a:lnTo>
                <a:lnTo>
                  <a:pt x="9773399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600167" y="5806365"/>
            <a:ext cx="721360" cy="636905"/>
            <a:chOff x="600167" y="5806365"/>
            <a:chExt cx="721360" cy="636905"/>
          </a:xfrm>
        </p:grpSpPr>
        <p:sp>
          <p:nvSpPr>
            <p:cNvPr id="13" name="object 13"/>
            <p:cNvSpPr/>
            <p:nvPr/>
          </p:nvSpPr>
          <p:spPr>
            <a:xfrm>
              <a:off x="637491" y="580636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4930" y="581667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97246" y="5946211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740185" y="5840422"/>
            <a:ext cx="9846885" cy="55354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База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постоянно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пополняется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за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счет</a:t>
            </a:r>
            <a:r>
              <a:rPr sz="1600" b="1" spc="3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сведений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банков,</a:t>
            </a:r>
            <a:r>
              <a:rPr sz="1600" b="1" spc="-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которые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обязаны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передавать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регулятору</a:t>
            </a:r>
            <a:r>
              <a:rPr sz="16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информацию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обо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всех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случаях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</a:t>
            </a:r>
            <a:r>
              <a:rPr sz="1600" b="1" spc="25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попытках</a:t>
            </a:r>
            <a:r>
              <a:rPr sz="1600" b="1" spc="3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мошенничества</a:t>
            </a:r>
            <a:endParaRPr sz="16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15329" y="2345498"/>
            <a:ext cx="245059" cy="233375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7231" y="2682415"/>
            <a:ext cx="231946" cy="319284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04871" y="2679354"/>
            <a:ext cx="414947" cy="18140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D6BF5C6F-107A-6829-C579-47A1501E99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07643" y="2081503"/>
            <a:ext cx="1543050" cy="154305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D3272ED5-B575-2884-ABC0-2BA48D995A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787721" y="2081503"/>
            <a:ext cx="1543050" cy="154305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7934C55B-F4E8-E3D6-4D6A-7E6B81975F5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489860" y="2086266"/>
            <a:ext cx="1543050" cy="1533525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B6ED862B-E49F-15CC-C2E7-BB0EA2FDEC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73690" y="1680659"/>
            <a:ext cx="9303910" cy="45072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2277110">
              <a:lnSpc>
                <a:spcPts val="2000"/>
              </a:lnSpc>
              <a:spcBef>
                <a:spcPts val="400"/>
              </a:spcBef>
            </a:pP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</a:t>
            </a:r>
            <a:r>
              <a:rPr sz="19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9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мошеннических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операциях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700530">
              <a:lnSpc>
                <a:spcPts val="2000"/>
              </a:lnSpc>
              <a:spcBef>
                <a:spcPts val="2200"/>
              </a:spcBef>
            </a:pP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Нетипичная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</a:t>
            </a:r>
            <a:r>
              <a:rPr sz="19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</a:t>
            </a:r>
            <a:r>
              <a:rPr sz="1900" b="0" spc="-10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900" b="0" spc="-1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например,</a:t>
            </a:r>
            <a:r>
              <a:rPr sz="1900" b="0" spc="-1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сумме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перевода, периодичности,</a:t>
            </a:r>
            <a:r>
              <a:rPr sz="19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времени</a:t>
            </a:r>
            <a:r>
              <a:rPr sz="1900" b="0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9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месту</a:t>
            </a:r>
            <a:r>
              <a:rPr sz="19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совершения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8500">
              <a:lnSpc>
                <a:spcPts val="2000"/>
              </a:lnSpc>
              <a:spcBef>
                <a:spcPts val="220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</a:t>
            </a:r>
            <a:r>
              <a:rPr sz="1900" b="0" spc="-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устройства,</a:t>
            </a:r>
            <a:r>
              <a:rPr sz="1900" b="0" spc="-10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которое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</a:t>
            </a:r>
            <a:r>
              <a:rPr sz="19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использовалось</a:t>
            </a:r>
            <a:r>
              <a:rPr sz="19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злоумышленниками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котором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регулятора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595755">
              <a:lnSpc>
                <a:spcPts val="2000"/>
              </a:lnSpc>
              <a:spcBef>
                <a:spcPts val="2205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получателе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содержатся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собственной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подозрительных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переводах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92150">
              <a:lnSpc>
                <a:spcPts val="2000"/>
              </a:lnSpc>
              <a:spcBef>
                <a:spcPts val="220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возбуждении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уголовного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факту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мошенничества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9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000"/>
              </a:lnSpc>
              <a:spcBef>
                <a:spcPts val="220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сторонних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возможном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мошенническом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переводе (телефонная</a:t>
            </a:r>
            <a:r>
              <a:rPr sz="19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активность,</a:t>
            </a:r>
            <a:r>
              <a:rPr sz="1900" b="0" spc="-1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числа</a:t>
            </a:r>
            <a:r>
              <a:rPr sz="19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входящих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СМС-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сообщений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номеров)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ШЕСТЬ ПРИЗНАКОВ</a:t>
            </a:r>
            <a:r>
              <a:rPr spc="390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sz="1400" u="none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МОШЕННИЧЕСКИХ</a:t>
            </a:r>
            <a:r>
              <a:rPr u="none" spc="-10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ОПЕРАЦИЙ</a:t>
            </a:r>
          </a:p>
        </p:txBody>
      </p:sp>
      <p:sp>
        <p:nvSpPr>
          <p:cNvPr id="8" name="object 8"/>
          <p:cNvSpPr/>
          <p:nvPr/>
        </p:nvSpPr>
        <p:spPr>
          <a:xfrm>
            <a:off x="1065458" y="2529938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8F8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5458" y="1757347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08453" y="1770626"/>
            <a:ext cx="146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1</a:t>
            </a:r>
            <a:endParaRPr sz="2400" dirty="0">
              <a:latin typeface="Stem Medium"/>
              <a:cs typeface="Stem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4769" y="2528756"/>
            <a:ext cx="213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2</a:t>
            </a:r>
            <a:endParaRPr sz="2400">
              <a:latin typeface="Stem Medium"/>
              <a:cs typeface="Stem Medium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65458" y="4126156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8F8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65458" y="3347098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76139" y="3360371"/>
            <a:ext cx="2114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3</a:t>
            </a:r>
            <a:endParaRPr sz="2400">
              <a:latin typeface="Stem Medium"/>
              <a:cs typeface="Stem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7154" y="4124969"/>
            <a:ext cx="229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4</a:t>
            </a:r>
            <a:endParaRPr sz="2400">
              <a:latin typeface="Stem Medium"/>
              <a:cs typeface="Stem Medium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57076" y="4892574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76145" y="4925535"/>
            <a:ext cx="2114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5</a:t>
            </a:r>
            <a:endParaRPr sz="2400" dirty="0">
              <a:latin typeface="Stem Medium"/>
              <a:cs typeface="Stem Medium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65458" y="5770843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5">
                <a:moveTo>
                  <a:pt x="216204" y="0"/>
                </a:moveTo>
                <a:lnTo>
                  <a:pt x="166631" y="5709"/>
                </a:lnTo>
                <a:lnTo>
                  <a:pt x="121123" y="21972"/>
                </a:lnTo>
                <a:lnTo>
                  <a:pt x="80980" y="47493"/>
                </a:lnTo>
                <a:lnTo>
                  <a:pt x="47498" y="80972"/>
                </a:lnTo>
                <a:lnTo>
                  <a:pt x="21975" y="121113"/>
                </a:lnTo>
                <a:lnTo>
                  <a:pt x="5710" y="166619"/>
                </a:lnTo>
                <a:lnTo>
                  <a:pt x="0" y="216192"/>
                </a:lnTo>
                <a:lnTo>
                  <a:pt x="5710" y="265764"/>
                </a:lnTo>
                <a:lnTo>
                  <a:pt x="21975" y="311270"/>
                </a:lnTo>
                <a:lnTo>
                  <a:pt x="47498" y="351411"/>
                </a:lnTo>
                <a:lnTo>
                  <a:pt x="80980" y="384891"/>
                </a:lnTo>
                <a:lnTo>
                  <a:pt x="121123" y="410411"/>
                </a:lnTo>
                <a:lnTo>
                  <a:pt x="166631" y="426674"/>
                </a:lnTo>
                <a:lnTo>
                  <a:pt x="216204" y="432384"/>
                </a:lnTo>
                <a:lnTo>
                  <a:pt x="265773" y="426674"/>
                </a:lnTo>
                <a:lnTo>
                  <a:pt x="311277" y="410411"/>
                </a:lnTo>
                <a:lnTo>
                  <a:pt x="351419" y="384891"/>
                </a:lnTo>
                <a:lnTo>
                  <a:pt x="384899" y="351411"/>
                </a:lnTo>
                <a:lnTo>
                  <a:pt x="410421" y="311270"/>
                </a:lnTo>
                <a:lnTo>
                  <a:pt x="426686" y="265764"/>
                </a:lnTo>
                <a:lnTo>
                  <a:pt x="432396" y="216192"/>
                </a:lnTo>
                <a:lnTo>
                  <a:pt x="426686" y="166619"/>
                </a:lnTo>
                <a:lnTo>
                  <a:pt x="410421" y="121113"/>
                </a:lnTo>
                <a:lnTo>
                  <a:pt x="384899" y="80972"/>
                </a:lnTo>
                <a:lnTo>
                  <a:pt x="351419" y="47493"/>
                </a:lnTo>
                <a:lnTo>
                  <a:pt x="311277" y="21972"/>
                </a:lnTo>
                <a:lnTo>
                  <a:pt x="265773" y="5709"/>
                </a:lnTo>
                <a:lnTo>
                  <a:pt x="216204" y="0"/>
                </a:lnTo>
                <a:close/>
              </a:path>
            </a:pathLst>
          </a:custGeom>
          <a:solidFill>
            <a:srgbClr val="8F8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58993" y="5796729"/>
            <a:ext cx="228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Stem Medium"/>
                <a:cs typeface="Stem Medium"/>
              </a:rPr>
              <a:t>6</a:t>
            </a:r>
            <a:endParaRPr sz="2400" dirty="0">
              <a:latin typeface="Stem Medium"/>
              <a:cs typeface="Stem Medium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EB2F428-E741-3DD0-797A-208C03388A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86965" y="1625084"/>
            <a:ext cx="3030855" cy="4182745"/>
            <a:chOff x="786965" y="1755377"/>
            <a:chExt cx="3030855" cy="4182745"/>
          </a:xfrm>
        </p:grpSpPr>
        <p:sp>
          <p:nvSpPr>
            <p:cNvPr id="6" name="object 6"/>
            <p:cNvSpPr/>
            <p:nvPr/>
          </p:nvSpPr>
          <p:spPr>
            <a:xfrm>
              <a:off x="3804354" y="592509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559" y="0"/>
                  </a:moveTo>
                  <a:lnTo>
                    <a:pt x="8559" y="8559"/>
                  </a:lnTo>
                  <a:lnTo>
                    <a:pt x="0" y="8559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8391" y="5933651"/>
              <a:ext cx="2979420" cy="0"/>
            </a:xfrm>
            <a:custGeom>
              <a:avLst/>
              <a:gdLst/>
              <a:ahLst/>
              <a:cxnLst/>
              <a:rect l="l" t="t" r="r" b="b"/>
              <a:pathLst>
                <a:path w="2979420">
                  <a:moveTo>
                    <a:pt x="2978797" y="0"/>
                  </a:move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1245" y="5925092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89">
                  <a:moveTo>
                    <a:pt x="8559" y="8559"/>
                  </a:moveTo>
                  <a:lnTo>
                    <a:pt x="0" y="8559"/>
                  </a:ln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1248" y="2402913"/>
              <a:ext cx="0" cy="3505200"/>
            </a:xfrm>
            <a:custGeom>
              <a:avLst/>
              <a:gdLst/>
              <a:ahLst/>
              <a:cxnLst/>
              <a:rect l="l" t="t" r="r" b="b"/>
              <a:pathLst>
                <a:path h="3505200">
                  <a:moveTo>
                    <a:pt x="0" y="3505123"/>
                  </a:move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1248" y="2385828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89">
                  <a:moveTo>
                    <a:pt x="0" y="8559"/>
                  </a:moveTo>
                  <a:lnTo>
                    <a:pt x="0" y="0"/>
                  </a:lnTo>
                  <a:lnTo>
                    <a:pt x="8559" y="0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6973" y="2385830"/>
              <a:ext cx="2979420" cy="0"/>
            </a:xfrm>
            <a:custGeom>
              <a:avLst/>
              <a:gdLst/>
              <a:ahLst/>
              <a:cxnLst/>
              <a:rect l="l" t="t" r="r" b="b"/>
              <a:pathLst>
                <a:path w="2979420">
                  <a:moveTo>
                    <a:pt x="0" y="0"/>
                  </a:moveTo>
                  <a:lnTo>
                    <a:pt x="2978797" y="0"/>
                  </a:lnTo>
                </a:path>
              </a:pathLst>
            </a:custGeom>
            <a:ln w="8559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04357" y="2385830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0" y="0"/>
                  </a:moveTo>
                  <a:lnTo>
                    <a:pt x="8559" y="0"/>
                  </a:lnTo>
                  <a:lnTo>
                    <a:pt x="8559" y="8559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2914" y="2411445"/>
              <a:ext cx="0" cy="3505200"/>
            </a:xfrm>
            <a:custGeom>
              <a:avLst/>
              <a:gdLst/>
              <a:ahLst/>
              <a:cxnLst/>
              <a:rect l="l" t="t" r="r" b="b"/>
              <a:pathLst>
                <a:path h="3505200">
                  <a:moveTo>
                    <a:pt x="0" y="0"/>
                  </a:moveTo>
                  <a:lnTo>
                    <a:pt x="0" y="3505123"/>
                  </a:lnTo>
                </a:path>
              </a:pathLst>
            </a:custGeom>
            <a:ln w="8559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4510" y="1755377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10" h="1235710">
                  <a:moveTo>
                    <a:pt x="617537" y="0"/>
                  </a:moveTo>
                  <a:lnTo>
                    <a:pt x="566980" y="2050"/>
                  </a:lnTo>
                  <a:lnTo>
                    <a:pt x="517530" y="8095"/>
                  </a:lnTo>
                  <a:lnTo>
                    <a:pt x="469348" y="17975"/>
                  </a:lnTo>
                  <a:lnTo>
                    <a:pt x="422594" y="31530"/>
                  </a:lnTo>
                  <a:lnTo>
                    <a:pt x="377429" y="48601"/>
                  </a:lnTo>
                  <a:lnTo>
                    <a:pt x="334014" y="69027"/>
                  </a:lnTo>
                  <a:lnTo>
                    <a:pt x="292507" y="92648"/>
                  </a:lnTo>
                  <a:lnTo>
                    <a:pt x="253071" y="119306"/>
                  </a:lnTo>
                  <a:lnTo>
                    <a:pt x="215866" y="148839"/>
                  </a:lnTo>
                  <a:lnTo>
                    <a:pt x="181051" y="181089"/>
                  </a:lnTo>
                  <a:lnTo>
                    <a:pt x="148827" y="215884"/>
                  </a:lnTo>
                  <a:lnTo>
                    <a:pt x="119310" y="253075"/>
                  </a:lnTo>
                  <a:lnTo>
                    <a:pt x="92663" y="292502"/>
                  </a:lnTo>
                  <a:lnTo>
                    <a:pt x="69046" y="334002"/>
                  </a:lnTo>
                  <a:lnTo>
                    <a:pt x="48620" y="377417"/>
                  </a:lnTo>
                  <a:lnTo>
                    <a:pt x="31546" y="422583"/>
                  </a:lnTo>
                  <a:lnTo>
                    <a:pt x="17986" y="469340"/>
                  </a:lnTo>
                  <a:lnTo>
                    <a:pt x="8101" y="517528"/>
                  </a:lnTo>
                  <a:lnTo>
                    <a:pt x="2052" y="566985"/>
                  </a:lnTo>
                  <a:lnTo>
                    <a:pt x="0" y="617550"/>
                  </a:lnTo>
                  <a:lnTo>
                    <a:pt x="2052" y="668127"/>
                  </a:lnTo>
                  <a:lnTo>
                    <a:pt x="8101" y="717592"/>
                  </a:lnTo>
                  <a:lnTo>
                    <a:pt x="17986" y="765784"/>
                  </a:lnTo>
                  <a:lnTo>
                    <a:pt x="31546" y="812542"/>
                  </a:lnTo>
                  <a:lnTo>
                    <a:pt x="48620" y="857707"/>
                  </a:lnTo>
                  <a:lnTo>
                    <a:pt x="69046" y="901117"/>
                  </a:lnTo>
                  <a:lnTo>
                    <a:pt x="92663" y="942613"/>
                  </a:lnTo>
                  <a:lnTo>
                    <a:pt x="119310" y="982034"/>
                  </a:lnTo>
                  <a:lnTo>
                    <a:pt x="148827" y="1019220"/>
                  </a:lnTo>
                  <a:lnTo>
                    <a:pt x="181051" y="1054011"/>
                  </a:lnTo>
                  <a:lnTo>
                    <a:pt x="215866" y="1086254"/>
                  </a:lnTo>
                  <a:lnTo>
                    <a:pt x="253071" y="1115783"/>
                  </a:lnTo>
                  <a:lnTo>
                    <a:pt x="292507" y="1142437"/>
                  </a:lnTo>
                  <a:lnTo>
                    <a:pt x="334014" y="1166057"/>
                  </a:lnTo>
                  <a:lnTo>
                    <a:pt x="377429" y="1186483"/>
                  </a:lnTo>
                  <a:lnTo>
                    <a:pt x="422594" y="1203553"/>
                  </a:lnTo>
                  <a:lnTo>
                    <a:pt x="469348" y="1217109"/>
                  </a:lnTo>
                  <a:lnTo>
                    <a:pt x="517530" y="1226990"/>
                  </a:lnTo>
                  <a:lnTo>
                    <a:pt x="566980" y="1233036"/>
                  </a:lnTo>
                  <a:lnTo>
                    <a:pt x="617537" y="1235087"/>
                  </a:lnTo>
                  <a:lnTo>
                    <a:pt x="668128" y="1233036"/>
                  </a:lnTo>
                  <a:lnTo>
                    <a:pt x="717603" y="1226990"/>
                  </a:lnTo>
                  <a:lnTo>
                    <a:pt x="765802" y="1217109"/>
                  </a:lnTo>
                  <a:lnTo>
                    <a:pt x="812564" y="1203553"/>
                  </a:lnTo>
                  <a:lnTo>
                    <a:pt x="857731" y="1186483"/>
                  </a:lnTo>
                  <a:lnTo>
                    <a:pt x="901141" y="1166057"/>
                  </a:lnTo>
                  <a:lnTo>
                    <a:pt x="942635" y="1142437"/>
                  </a:lnTo>
                  <a:lnTo>
                    <a:pt x="982054" y="1115783"/>
                  </a:lnTo>
                  <a:lnTo>
                    <a:pt x="1019236" y="1086254"/>
                  </a:lnTo>
                  <a:lnTo>
                    <a:pt x="1054023" y="1054011"/>
                  </a:lnTo>
                  <a:lnTo>
                    <a:pt x="1086283" y="1019220"/>
                  </a:lnTo>
                  <a:lnTo>
                    <a:pt x="1115824" y="982034"/>
                  </a:lnTo>
                  <a:lnTo>
                    <a:pt x="1142486" y="942613"/>
                  </a:lnTo>
                  <a:lnTo>
                    <a:pt x="1166111" y="901117"/>
                  </a:lnTo>
                  <a:lnTo>
                    <a:pt x="1186538" y="857707"/>
                  </a:lnTo>
                  <a:lnTo>
                    <a:pt x="1203609" y="812542"/>
                  </a:lnTo>
                  <a:lnTo>
                    <a:pt x="1217164" y="765784"/>
                  </a:lnTo>
                  <a:lnTo>
                    <a:pt x="1227043" y="717592"/>
                  </a:lnTo>
                  <a:lnTo>
                    <a:pt x="1233088" y="668127"/>
                  </a:lnTo>
                  <a:lnTo>
                    <a:pt x="1235138" y="617550"/>
                  </a:lnTo>
                  <a:lnTo>
                    <a:pt x="1233088" y="566985"/>
                  </a:lnTo>
                  <a:lnTo>
                    <a:pt x="1227043" y="517528"/>
                  </a:lnTo>
                  <a:lnTo>
                    <a:pt x="1217164" y="469340"/>
                  </a:lnTo>
                  <a:lnTo>
                    <a:pt x="1203609" y="422583"/>
                  </a:lnTo>
                  <a:lnTo>
                    <a:pt x="1186538" y="377417"/>
                  </a:lnTo>
                  <a:lnTo>
                    <a:pt x="1166111" y="334002"/>
                  </a:lnTo>
                  <a:lnTo>
                    <a:pt x="1142486" y="292502"/>
                  </a:lnTo>
                  <a:lnTo>
                    <a:pt x="1115824" y="253075"/>
                  </a:lnTo>
                  <a:lnTo>
                    <a:pt x="1086283" y="215884"/>
                  </a:lnTo>
                  <a:lnTo>
                    <a:pt x="1054023" y="181089"/>
                  </a:lnTo>
                  <a:lnTo>
                    <a:pt x="1019236" y="148839"/>
                  </a:lnTo>
                  <a:lnTo>
                    <a:pt x="982054" y="119306"/>
                  </a:lnTo>
                  <a:lnTo>
                    <a:pt x="942635" y="92648"/>
                  </a:lnTo>
                  <a:lnTo>
                    <a:pt x="901141" y="69027"/>
                  </a:lnTo>
                  <a:lnTo>
                    <a:pt x="857731" y="48601"/>
                  </a:lnTo>
                  <a:lnTo>
                    <a:pt x="812564" y="31530"/>
                  </a:lnTo>
                  <a:lnTo>
                    <a:pt x="765802" y="17975"/>
                  </a:lnTo>
                  <a:lnTo>
                    <a:pt x="717603" y="8095"/>
                  </a:lnTo>
                  <a:lnTo>
                    <a:pt x="668128" y="2050"/>
                  </a:lnTo>
                  <a:lnTo>
                    <a:pt x="617537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307814" y="2251255"/>
            <a:ext cx="3030855" cy="3556635"/>
            <a:chOff x="4307814" y="2381548"/>
            <a:chExt cx="3030855" cy="3556635"/>
          </a:xfrm>
        </p:grpSpPr>
        <p:sp>
          <p:nvSpPr>
            <p:cNvPr id="16" name="object 16"/>
            <p:cNvSpPr/>
            <p:nvPr/>
          </p:nvSpPr>
          <p:spPr>
            <a:xfrm>
              <a:off x="7325203" y="5925093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89">
                  <a:moveTo>
                    <a:pt x="8559" y="0"/>
                  </a:moveTo>
                  <a:lnTo>
                    <a:pt x="8559" y="8559"/>
                  </a:lnTo>
                  <a:lnTo>
                    <a:pt x="0" y="8559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29240" y="5933652"/>
              <a:ext cx="2979420" cy="0"/>
            </a:xfrm>
            <a:custGeom>
              <a:avLst/>
              <a:gdLst/>
              <a:ahLst/>
              <a:cxnLst/>
              <a:rect l="l" t="t" r="r" b="b"/>
              <a:pathLst>
                <a:path w="2979420">
                  <a:moveTo>
                    <a:pt x="2978797" y="0"/>
                  </a:move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12094" y="5925092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8559" y="8559"/>
                  </a:moveTo>
                  <a:lnTo>
                    <a:pt x="0" y="8559"/>
                  </a:ln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12097" y="2402913"/>
              <a:ext cx="0" cy="3505200"/>
            </a:xfrm>
            <a:custGeom>
              <a:avLst/>
              <a:gdLst/>
              <a:ahLst/>
              <a:cxnLst/>
              <a:rect l="l" t="t" r="r" b="b"/>
              <a:pathLst>
                <a:path h="3505200">
                  <a:moveTo>
                    <a:pt x="0" y="3505123"/>
                  </a:moveTo>
                  <a:lnTo>
                    <a:pt x="0" y="0"/>
                  </a:lnTo>
                </a:path>
              </a:pathLst>
            </a:custGeom>
            <a:ln w="8559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12097" y="2385828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89" h="8889">
                  <a:moveTo>
                    <a:pt x="0" y="8559"/>
                  </a:moveTo>
                  <a:lnTo>
                    <a:pt x="0" y="0"/>
                  </a:lnTo>
                  <a:lnTo>
                    <a:pt x="8559" y="0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37822" y="2385830"/>
              <a:ext cx="2979420" cy="0"/>
            </a:xfrm>
            <a:custGeom>
              <a:avLst/>
              <a:gdLst/>
              <a:ahLst/>
              <a:cxnLst/>
              <a:rect l="l" t="t" r="r" b="b"/>
              <a:pathLst>
                <a:path w="2979420">
                  <a:moveTo>
                    <a:pt x="0" y="0"/>
                  </a:moveTo>
                  <a:lnTo>
                    <a:pt x="2978797" y="0"/>
                  </a:lnTo>
                </a:path>
              </a:pathLst>
            </a:custGeom>
            <a:ln w="8559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25206" y="2385830"/>
              <a:ext cx="8890" cy="8890"/>
            </a:xfrm>
            <a:custGeom>
              <a:avLst/>
              <a:gdLst/>
              <a:ahLst/>
              <a:cxnLst/>
              <a:rect l="l" t="t" r="r" b="b"/>
              <a:pathLst>
                <a:path w="8890" h="8889">
                  <a:moveTo>
                    <a:pt x="0" y="0"/>
                  </a:moveTo>
                  <a:lnTo>
                    <a:pt x="8559" y="0"/>
                  </a:lnTo>
                  <a:lnTo>
                    <a:pt x="8559" y="8559"/>
                  </a:lnTo>
                </a:path>
              </a:pathLst>
            </a:custGeom>
            <a:ln w="855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33763" y="2411445"/>
              <a:ext cx="0" cy="3505200"/>
            </a:xfrm>
            <a:custGeom>
              <a:avLst/>
              <a:gdLst/>
              <a:ahLst/>
              <a:cxnLst/>
              <a:rect l="l" t="t" r="r" b="b"/>
              <a:pathLst>
                <a:path h="3505200">
                  <a:moveTo>
                    <a:pt x="0" y="0"/>
                  </a:moveTo>
                  <a:lnTo>
                    <a:pt x="0" y="3505123"/>
                  </a:lnTo>
                </a:path>
              </a:pathLst>
            </a:custGeom>
            <a:ln w="8559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864850" y="2250756"/>
            <a:ext cx="3336925" cy="4037329"/>
            <a:chOff x="7864850" y="2381049"/>
            <a:chExt cx="3336925" cy="4037329"/>
          </a:xfrm>
        </p:grpSpPr>
        <p:sp>
          <p:nvSpPr>
            <p:cNvPr id="25" name="object 25"/>
            <p:cNvSpPr/>
            <p:nvPr/>
          </p:nvSpPr>
          <p:spPr>
            <a:xfrm>
              <a:off x="11186833" y="6403421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9563" y="0"/>
                  </a:moveTo>
                  <a:lnTo>
                    <a:pt x="9563" y="9563"/>
                  </a:lnTo>
                  <a:lnTo>
                    <a:pt x="0" y="9563"/>
                  </a:lnTo>
                </a:path>
              </a:pathLst>
            </a:custGeom>
            <a:ln w="9563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888751" y="6412987"/>
              <a:ext cx="3279140" cy="0"/>
            </a:xfrm>
            <a:custGeom>
              <a:avLst/>
              <a:gdLst/>
              <a:ahLst/>
              <a:cxnLst/>
              <a:rect l="l" t="t" r="r" b="b"/>
              <a:pathLst>
                <a:path w="3279140">
                  <a:moveTo>
                    <a:pt x="3278962" y="0"/>
                  </a:moveTo>
                  <a:lnTo>
                    <a:pt x="0" y="0"/>
                  </a:lnTo>
                </a:path>
              </a:pathLst>
            </a:custGeom>
            <a:ln w="9563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869633" y="6403424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9563" y="9563"/>
                  </a:moveTo>
                  <a:lnTo>
                    <a:pt x="0" y="9563"/>
                  </a:lnTo>
                  <a:lnTo>
                    <a:pt x="0" y="0"/>
                  </a:lnTo>
                </a:path>
              </a:pathLst>
            </a:custGeom>
            <a:ln w="9563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69632" y="2404991"/>
              <a:ext cx="0" cy="3979545"/>
            </a:xfrm>
            <a:custGeom>
              <a:avLst/>
              <a:gdLst/>
              <a:ahLst/>
              <a:cxnLst/>
              <a:rect l="l" t="t" r="r" b="b"/>
              <a:pathLst>
                <a:path h="3979545">
                  <a:moveTo>
                    <a:pt x="0" y="3979252"/>
                  </a:moveTo>
                  <a:lnTo>
                    <a:pt x="0" y="0"/>
                  </a:lnTo>
                </a:path>
              </a:pathLst>
            </a:custGeom>
            <a:ln w="9563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869632" y="2385833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9563"/>
                  </a:moveTo>
                  <a:lnTo>
                    <a:pt x="0" y="0"/>
                  </a:lnTo>
                  <a:lnTo>
                    <a:pt x="9563" y="0"/>
                  </a:lnTo>
                </a:path>
              </a:pathLst>
            </a:custGeom>
            <a:ln w="9563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898315" y="2385830"/>
              <a:ext cx="3279140" cy="0"/>
            </a:xfrm>
            <a:custGeom>
              <a:avLst/>
              <a:gdLst/>
              <a:ahLst/>
              <a:cxnLst/>
              <a:rect l="l" t="t" r="r" b="b"/>
              <a:pathLst>
                <a:path w="3279140">
                  <a:moveTo>
                    <a:pt x="0" y="0"/>
                  </a:moveTo>
                  <a:lnTo>
                    <a:pt x="3278962" y="0"/>
                  </a:lnTo>
                </a:path>
              </a:pathLst>
            </a:custGeom>
            <a:ln w="9563">
              <a:solidFill>
                <a:srgbClr val="0582B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186830" y="2385830"/>
              <a:ext cx="10160" cy="10160"/>
            </a:xfrm>
            <a:custGeom>
              <a:avLst/>
              <a:gdLst/>
              <a:ahLst/>
              <a:cxnLst/>
              <a:rect l="l" t="t" r="r" b="b"/>
              <a:pathLst>
                <a:path w="10159" h="10160">
                  <a:moveTo>
                    <a:pt x="0" y="0"/>
                  </a:moveTo>
                  <a:lnTo>
                    <a:pt x="9563" y="0"/>
                  </a:lnTo>
                  <a:lnTo>
                    <a:pt x="9563" y="9563"/>
                  </a:lnTo>
                </a:path>
              </a:pathLst>
            </a:custGeom>
            <a:ln w="9563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196396" y="2414573"/>
              <a:ext cx="0" cy="3979545"/>
            </a:xfrm>
            <a:custGeom>
              <a:avLst/>
              <a:gdLst/>
              <a:ahLst/>
              <a:cxnLst/>
              <a:rect l="l" t="t" r="r" b="b"/>
              <a:pathLst>
                <a:path h="3979545">
                  <a:moveTo>
                    <a:pt x="0" y="0"/>
                  </a:moveTo>
                  <a:lnTo>
                    <a:pt x="0" y="3979265"/>
                  </a:lnTo>
                </a:path>
              </a:pathLst>
            </a:custGeom>
            <a:ln w="9563">
              <a:solidFill>
                <a:srgbClr val="0582B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205359" y="1625084"/>
            <a:ext cx="1235710" cy="1235710"/>
            <a:chOff x="5205359" y="1755377"/>
            <a:chExt cx="1235710" cy="1235710"/>
          </a:xfrm>
        </p:grpSpPr>
        <p:sp>
          <p:nvSpPr>
            <p:cNvPr id="34" name="object 34"/>
            <p:cNvSpPr/>
            <p:nvPr/>
          </p:nvSpPr>
          <p:spPr>
            <a:xfrm>
              <a:off x="5205359" y="1755377"/>
              <a:ext cx="1235710" cy="1235710"/>
            </a:xfrm>
            <a:custGeom>
              <a:avLst/>
              <a:gdLst/>
              <a:ahLst/>
              <a:cxnLst/>
              <a:rect l="l" t="t" r="r" b="b"/>
              <a:pathLst>
                <a:path w="1235710" h="1235710">
                  <a:moveTo>
                    <a:pt x="617537" y="0"/>
                  </a:moveTo>
                  <a:lnTo>
                    <a:pt x="566980" y="2050"/>
                  </a:lnTo>
                  <a:lnTo>
                    <a:pt x="517530" y="8095"/>
                  </a:lnTo>
                  <a:lnTo>
                    <a:pt x="469348" y="17975"/>
                  </a:lnTo>
                  <a:lnTo>
                    <a:pt x="422594" y="31530"/>
                  </a:lnTo>
                  <a:lnTo>
                    <a:pt x="377429" y="48601"/>
                  </a:lnTo>
                  <a:lnTo>
                    <a:pt x="334014" y="69027"/>
                  </a:lnTo>
                  <a:lnTo>
                    <a:pt x="292507" y="92648"/>
                  </a:lnTo>
                  <a:lnTo>
                    <a:pt x="253071" y="119306"/>
                  </a:lnTo>
                  <a:lnTo>
                    <a:pt x="215866" y="148839"/>
                  </a:lnTo>
                  <a:lnTo>
                    <a:pt x="181051" y="181089"/>
                  </a:lnTo>
                  <a:lnTo>
                    <a:pt x="148827" y="215884"/>
                  </a:lnTo>
                  <a:lnTo>
                    <a:pt x="119310" y="253075"/>
                  </a:lnTo>
                  <a:lnTo>
                    <a:pt x="92663" y="292502"/>
                  </a:lnTo>
                  <a:lnTo>
                    <a:pt x="69046" y="334002"/>
                  </a:lnTo>
                  <a:lnTo>
                    <a:pt x="48620" y="377417"/>
                  </a:lnTo>
                  <a:lnTo>
                    <a:pt x="31546" y="422583"/>
                  </a:lnTo>
                  <a:lnTo>
                    <a:pt x="17986" y="469340"/>
                  </a:lnTo>
                  <a:lnTo>
                    <a:pt x="8101" y="517528"/>
                  </a:lnTo>
                  <a:lnTo>
                    <a:pt x="2052" y="566985"/>
                  </a:lnTo>
                  <a:lnTo>
                    <a:pt x="0" y="617550"/>
                  </a:lnTo>
                  <a:lnTo>
                    <a:pt x="2052" y="668127"/>
                  </a:lnTo>
                  <a:lnTo>
                    <a:pt x="8101" y="717592"/>
                  </a:lnTo>
                  <a:lnTo>
                    <a:pt x="17986" y="765784"/>
                  </a:lnTo>
                  <a:lnTo>
                    <a:pt x="31546" y="812542"/>
                  </a:lnTo>
                  <a:lnTo>
                    <a:pt x="48620" y="857707"/>
                  </a:lnTo>
                  <a:lnTo>
                    <a:pt x="69046" y="901117"/>
                  </a:lnTo>
                  <a:lnTo>
                    <a:pt x="92663" y="942613"/>
                  </a:lnTo>
                  <a:lnTo>
                    <a:pt x="119310" y="982034"/>
                  </a:lnTo>
                  <a:lnTo>
                    <a:pt x="148827" y="1019220"/>
                  </a:lnTo>
                  <a:lnTo>
                    <a:pt x="181051" y="1054011"/>
                  </a:lnTo>
                  <a:lnTo>
                    <a:pt x="215866" y="1086254"/>
                  </a:lnTo>
                  <a:lnTo>
                    <a:pt x="253071" y="1115783"/>
                  </a:lnTo>
                  <a:lnTo>
                    <a:pt x="292507" y="1142437"/>
                  </a:lnTo>
                  <a:lnTo>
                    <a:pt x="334014" y="1166057"/>
                  </a:lnTo>
                  <a:lnTo>
                    <a:pt x="377429" y="1186483"/>
                  </a:lnTo>
                  <a:lnTo>
                    <a:pt x="422594" y="1203553"/>
                  </a:lnTo>
                  <a:lnTo>
                    <a:pt x="469348" y="1217109"/>
                  </a:lnTo>
                  <a:lnTo>
                    <a:pt x="517530" y="1226990"/>
                  </a:lnTo>
                  <a:lnTo>
                    <a:pt x="566980" y="1233036"/>
                  </a:lnTo>
                  <a:lnTo>
                    <a:pt x="617537" y="1235087"/>
                  </a:lnTo>
                  <a:lnTo>
                    <a:pt x="668128" y="1233036"/>
                  </a:lnTo>
                  <a:lnTo>
                    <a:pt x="717603" y="1226990"/>
                  </a:lnTo>
                  <a:lnTo>
                    <a:pt x="765802" y="1217109"/>
                  </a:lnTo>
                  <a:lnTo>
                    <a:pt x="812564" y="1203553"/>
                  </a:lnTo>
                  <a:lnTo>
                    <a:pt x="857731" y="1186483"/>
                  </a:lnTo>
                  <a:lnTo>
                    <a:pt x="901141" y="1166057"/>
                  </a:lnTo>
                  <a:lnTo>
                    <a:pt x="942635" y="1142437"/>
                  </a:lnTo>
                  <a:lnTo>
                    <a:pt x="982054" y="1115783"/>
                  </a:lnTo>
                  <a:lnTo>
                    <a:pt x="1019236" y="1086254"/>
                  </a:lnTo>
                  <a:lnTo>
                    <a:pt x="1054023" y="1054011"/>
                  </a:lnTo>
                  <a:lnTo>
                    <a:pt x="1086283" y="1019220"/>
                  </a:lnTo>
                  <a:lnTo>
                    <a:pt x="1115824" y="982034"/>
                  </a:lnTo>
                  <a:lnTo>
                    <a:pt x="1142486" y="942613"/>
                  </a:lnTo>
                  <a:lnTo>
                    <a:pt x="1166111" y="901117"/>
                  </a:lnTo>
                  <a:lnTo>
                    <a:pt x="1186538" y="857707"/>
                  </a:lnTo>
                  <a:lnTo>
                    <a:pt x="1203609" y="812542"/>
                  </a:lnTo>
                  <a:lnTo>
                    <a:pt x="1217164" y="765784"/>
                  </a:lnTo>
                  <a:lnTo>
                    <a:pt x="1227043" y="717592"/>
                  </a:lnTo>
                  <a:lnTo>
                    <a:pt x="1233088" y="668127"/>
                  </a:lnTo>
                  <a:lnTo>
                    <a:pt x="1235138" y="617550"/>
                  </a:lnTo>
                  <a:lnTo>
                    <a:pt x="1233088" y="566985"/>
                  </a:lnTo>
                  <a:lnTo>
                    <a:pt x="1227043" y="517528"/>
                  </a:lnTo>
                  <a:lnTo>
                    <a:pt x="1217164" y="469340"/>
                  </a:lnTo>
                  <a:lnTo>
                    <a:pt x="1203609" y="422583"/>
                  </a:lnTo>
                  <a:lnTo>
                    <a:pt x="1186538" y="377417"/>
                  </a:lnTo>
                  <a:lnTo>
                    <a:pt x="1166111" y="334002"/>
                  </a:lnTo>
                  <a:lnTo>
                    <a:pt x="1142486" y="292502"/>
                  </a:lnTo>
                  <a:lnTo>
                    <a:pt x="1115824" y="253075"/>
                  </a:lnTo>
                  <a:lnTo>
                    <a:pt x="1086283" y="215884"/>
                  </a:lnTo>
                  <a:lnTo>
                    <a:pt x="1054023" y="181089"/>
                  </a:lnTo>
                  <a:lnTo>
                    <a:pt x="1019236" y="148839"/>
                  </a:lnTo>
                  <a:lnTo>
                    <a:pt x="982054" y="119306"/>
                  </a:lnTo>
                  <a:lnTo>
                    <a:pt x="942635" y="92648"/>
                  </a:lnTo>
                  <a:lnTo>
                    <a:pt x="901141" y="69027"/>
                  </a:lnTo>
                  <a:lnTo>
                    <a:pt x="857731" y="48601"/>
                  </a:lnTo>
                  <a:lnTo>
                    <a:pt x="812564" y="31530"/>
                  </a:lnTo>
                  <a:lnTo>
                    <a:pt x="765802" y="17975"/>
                  </a:lnTo>
                  <a:lnTo>
                    <a:pt x="717603" y="8095"/>
                  </a:lnTo>
                  <a:lnTo>
                    <a:pt x="668128" y="2050"/>
                  </a:lnTo>
                  <a:lnTo>
                    <a:pt x="617537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5402" y="2335466"/>
              <a:ext cx="253580" cy="32598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520890" y="2108013"/>
              <a:ext cx="592455" cy="419100"/>
            </a:xfrm>
            <a:custGeom>
              <a:avLst/>
              <a:gdLst/>
              <a:ahLst/>
              <a:cxnLst/>
              <a:rect l="l" t="t" r="r" b="b"/>
              <a:pathLst>
                <a:path w="592454" h="419100">
                  <a:moveTo>
                    <a:pt x="591985" y="229997"/>
                  </a:moveTo>
                  <a:lnTo>
                    <a:pt x="591985" y="45580"/>
                  </a:lnTo>
                  <a:lnTo>
                    <a:pt x="588402" y="27839"/>
                  </a:lnTo>
                  <a:lnTo>
                    <a:pt x="578634" y="13350"/>
                  </a:lnTo>
                  <a:lnTo>
                    <a:pt x="564145" y="3582"/>
                  </a:lnTo>
                  <a:lnTo>
                    <a:pt x="546404" y="0"/>
                  </a:lnTo>
                  <a:lnTo>
                    <a:pt x="45567" y="0"/>
                  </a:lnTo>
                  <a:lnTo>
                    <a:pt x="27828" y="3582"/>
                  </a:lnTo>
                  <a:lnTo>
                    <a:pt x="13344" y="13350"/>
                  </a:lnTo>
                  <a:lnTo>
                    <a:pt x="3580" y="27839"/>
                  </a:lnTo>
                  <a:lnTo>
                    <a:pt x="0" y="45580"/>
                  </a:lnTo>
                  <a:lnTo>
                    <a:pt x="0" y="373087"/>
                  </a:lnTo>
                  <a:lnTo>
                    <a:pt x="3580" y="390829"/>
                  </a:lnTo>
                  <a:lnTo>
                    <a:pt x="13344" y="405317"/>
                  </a:lnTo>
                  <a:lnTo>
                    <a:pt x="27828" y="415086"/>
                  </a:lnTo>
                  <a:lnTo>
                    <a:pt x="45567" y="418668"/>
                  </a:lnTo>
                  <a:lnTo>
                    <a:pt x="379463" y="418668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07278" y="2429838"/>
              <a:ext cx="177165" cy="0"/>
            </a:xfrm>
            <a:custGeom>
              <a:avLst/>
              <a:gdLst/>
              <a:ahLst/>
              <a:cxnLst/>
              <a:rect l="l" t="t" r="r" b="b"/>
              <a:pathLst>
                <a:path w="177164">
                  <a:moveTo>
                    <a:pt x="0" y="0"/>
                  </a:moveTo>
                  <a:lnTo>
                    <a:pt x="176555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20730" y="2185576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4">
                  <a:moveTo>
                    <a:pt x="0" y="0"/>
                  </a:moveTo>
                  <a:lnTo>
                    <a:pt x="591985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20735" y="2279048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4">
                  <a:moveTo>
                    <a:pt x="591985" y="0"/>
                  </a:moveTo>
                  <a:lnTo>
                    <a:pt x="0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5443" y="1625084"/>
            <a:ext cx="1235138" cy="123508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4576588" y="3206071"/>
            <a:ext cx="2493010" cy="139525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61290" marR="153670" algn="ctr">
              <a:lnSpc>
                <a:spcPts val="1800"/>
              </a:lnSpc>
              <a:spcBef>
                <a:spcPts val="8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Блокировка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карты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онлайн-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банка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клиентов,</a:t>
            </a:r>
            <a:r>
              <a:rPr sz="1600" b="0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ctr">
              <a:lnSpc>
                <a:spcPts val="1800"/>
              </a:lnSpc>
            </a:pP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занимаются</a:t>
            </a:r>
            <a:r>
              <a:rPr sz="16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выводом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обналичиванием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похищенных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898315" y="3206554"/>
            <a:ext cx="3323401" cy="2549416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58470" marR="451484" indent="-635" algn="ctr">
              <a:lnSpc>
                <a:spcPts val="1800"/>
              </a:lnSpc>
              <a:spcBef>
                <a:spcPts val="8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Возврат </a:t>
            </a:r>
            <a:r>
              <a:rPr sz="1600" b="1" spc="-10" dirty="0" err="1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похищенных</a:t>
            </a:r>
            <a:r>
              <a:rPr sz="1600" b="1" spc="-7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денег</a:t>
            </a:r>
            <a:r>
              <a:rPr lang="ru-RU" sz="1600" b="1" spc="-1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ru-RU" sz="1600" b="1" spc="-1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течение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30</a:t>
            </a:r>
            <a:r>
              <a:rPr sz="1600" b="1" spc="-3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календарных</a:t>
            </a: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дней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r>
              <a:rPr sz="1600" b="1" spc="-7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sz="1600" b="0" spc="-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790" marR="90170" algn="ctr">
              <a:lnSpc>
                <a:spcPts val="1800"/>
              </a:lnSpc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приостановил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мошеннический</a:t>
            </a:r>
            <a:r>
              <a:rPr sz="1600" b="0" spc="-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уведомил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этом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клиента,</a:t>
            </a:r>
            <a:r>
              <a:rPr sz="1600" b="0" spc="-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sz="16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sz="16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несет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5134" marR="438150" algn="ctr">
              <a:lnSpc>
                <a:spcPts val="1800"/>
              </a:lnSpc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финансовую ответственность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8544" y="6038178"/>
            <a:ext cx="6460490" cy="466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50"/>
              </a:lnSpc>
              <a:spcBef>
                <a:spcPts val="100"/>
              </a:spcBef>
              <a:tabLst>
                <a:tab pos="240665" algn="l"/>
              </a:tabLst>
            </a:pPr>
            <a:r>
              <a:rPr sz="1400" b="0" spc="-50" dirty="0">
                <a:solidFill>
                  <a:srgbClr val="221E1F"/>
                </a:solidFill>
                <a:latin typeface="Stem Medium"/>
                <a:cs typeface="Stem Medium"/>
              </a:rPr>
              <a:t>*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	</a:t>
            </a:r>
            <a:r>
              <a:rPr sz="1400" b="0" dirty="0" err="1">
                <a:solidFill>
                  <a:srgbClr val="221E1F"/>
                </a:solidFill>
                <a:latin typeface="Stem Medium"/>
                <a:cs typeface="Stem Medium"/>
              </a:rPr>
              <a:t>Внесены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 err="1">
                <a:solidFill>
                  <a:srgbClr val="221E1F"/>
                </a:solidFill>
                <a:latin typeface="Stem Medium"/>
                <a:cs typeface="Stem Medium"/>
              </a:rPr>
              <a:t>изменения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в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Федеральный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закон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от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27.06.2011</a:t>
            </a:r>
            <a:r>
              <a:rPr sz="1400" b="0" spc="4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№</a:t>
            </a:r>
            <a:r>
              <a:rPr sz="1400" b="0" spc="45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161-</a:t>
            </a:r>
            <a:r>
              <a:rPr sz="1400" b="0" spc="-25" dirty="0">
                <a:solidFill>
                  <a:srgbClr val="221E1F"/>
                </a:solidFill>
                <a:latin typeface="Stem Medium"/>
                <a:cs typeface="Stem Medium"/>
              </a:rPr>
              <a:t>ФЗ</a:t>
            </a:r>
            <a:endParaRPr sz="1400" dirty="0">
              <a:latin typeface="Stem Medium"/>
              <a:cs typeface="Stem Medium"/>
            </a:endParaRPr>
          </a:p>
          <a:p>
            <a:pPr marL="247015">
              <a:lnSpc>
                <a:spcPts val="1750"/>
              </a:lnSpc>
            </a:pP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«О</a:t>
            </a:r>
            <a:r>
              <a:rPr sz="1400" b="0" spc="45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национальной</a:t>
            </a:r>
            <a:r>
              <a:rPr sz="1400" b="0" spc="5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Stem Medium"/>
                <a:cs typeface="Stem Medium"/>
              </a:rPr>
              <a:t>платежной</a:t>
            </a:r>
            <a:r>
              <a:rPr sz="1400" b="0" spc="50" dirty="0">
                <a:solidFill>
                  <a:srgbClr val="221E1F"/>
                </a:solidFill>
                <a:latin typeface="Stem Medium"/>
                <a:cs typeface="Stem Medium"/>
              </a:rPr>
              <a:t> </a:t>
            </a:r>
            <a:r>
              <a:rPr sz="1400" b="0" spc="-10" dirty="0">
                <a:solidFill>
                  <a:srgbClr val="221E1F"/>
                </a:solidFill>
                <a:latin typeface="Stem Medium"/>
                <a:cs typeface="Stem Medium"/>
              </a:rPr>
              <a:t>системе»</a:t>
            </a:r>
            <a:endParaRPr sz="1400" dirty="0">
              <a:latin typeface="Stem Medium"/>
              <a:cs typeface="Stem Medium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0" y="539851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НОВЫЕ</a:t>
            </a:r>
            <a:r>
              <a:rPr spc="-85" dirty="0">
                <a:latin typeface="Arial Black" panose="020B0A040201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</a:rPr>
              <a:t>МЕРЫ</a:t>
            </a:r>
            <a:r>
              <a:rPr spc="-80" dirty="0">
                <a:latin typeface="Arial Black" panose="020B0A04020102020204" pitchFamily="34" charset="0"/>
              </a:rPr>
              <a:t> </a:t>
            </a:r>
            <a:r>
              <a:rPr spc="-10" dirty="0">
                <a:latin typeface="Arial Black" panose="020B0A04020102020204" pitchFamily="34" charset="0"/>
              </a:rPr>
              <a:t>БАНКОВ: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ЧТО</a:t>
            </a:r>
            <a:r>
              <a:rPr u="none" spc="-60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ИЗМЕНИЛОСЬ</a:t>
            </a:r>
            <a:r>
              <a:rPr u="none" spc="-55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С</a:t>
            </a:r>
            <a:r>
              <a:rPr u="none" spc="-55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25</a:t>
            </a:r>
            <a:r>
              <a:rPr u="none" spc="-5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ИЮЛЯ</a:t>
            </a:r>
            <a:r>
              <a:rPr u="none" spc="-6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2024</a:t>
            </a:r>
            <a:r>
              <a:rPr u="none" spc="-5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ГОДА*</a:t>
            </a:r>
          </a:p>
        </p:txBody>
      </p:sp>
      <p:grpSp>
        <p:nvGrpSpPr>
          <p:cNvPr id="47" name="object 47"/>
          <p:cNvGrpSpPr/>
          <p:nvPr/>
        </p:nvGrpSpPr>
        <p:grpSpPr>
          <a:xfrm>
            <a:off x="1993338" y="1998719"/>
            <a:ext cx="735330" cy="498475"/>
            <a:chOff x="1993338" y="2129012"/>
            <a:chExt cx="735330" cy="498475"/>
          </a:xfrm>
        </p:grpSpPr>
        <p:sp>
          <p:nvSpPr>
            <p:cNvPr id="48" name="object 48"/>
            <p:cNvSpPr/>
            <p:nvPr/>
          </p:nvSpPr>
          <p:spPr>
            <a:xfrm>
              <a:off x="2000507" y="2136181"/>
              <a:ext cx="592455" cy="419100"/>
            </a:xfrm>
            <a:custGeom>
              <a:avLst/>
              <a:gdLst/>
              <a:ahLst/>
              <a:cxnLst/>
              <a:rect l="l" t="t" r="r" b="b"/>
              <a:pathLst>
                <a:path w="592455" h="419100">
                  <a:moveTo>
                    <a:pt x="591985" y="195008"/>
                  </a:moveTo>
                  <a:lnTo>
                    <a:pt x="591985" y="45580"/>
                  </a:lnTo>
                  <a:lnTo>
                    <a:pt x="588402" y="27839"/>
                  </a:lnTo>
                  <a:lnTo>
                    <a:pt x="578634" y="13350"/>
                  </a:lnTo>
                  <a:lnTo>
                    <a:pt x="564145" y="3582"/>
                  </a:lnTo>
                  <a:lnTo>
                    <a:pt x="546404" y="0"/>
                  </a:lnTo>
                  <a:lnTo>
                    <a:pt x="45567" y="0"/>
                  </a:lnTo>
                  <a:lnTo>
                    <a:pt x="27828" y="3582"/>
                  </a:lnTo>
                  <a:lnTo>
                    <a:pt x="13344" y="13350"/>
                  </a:lnTo>
                  <a:lnTo>
                    <a:pt x="3580" y="27839"/>
                  </a:lnTo>
                  <a:lnTo>
                    <a:pt x="0" y="45580"/>
                  </a:lnTo>
                  <a:lnTo>
                    <a:pt x="0" y="373100"/>
                  </a:lnTo>
                  <a:lnTo>
                    <a:pt x="3580" y="390839"/>
                  </a:lnTo>
                  <a:lnTo>
                    <a:pt x="13344" y="405323"/>
                  </a:lnTo>
                  <a:lnTo>
                    <a:pt x="27828" y="415087"/>
                  </a:lnTo>
                  <a:lnTo>
                    <a:pt x="45567" y="418668"/>
                  </a:lnTo>
                  <a:lnTo>
                    <a:pt x="454202" y="418668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61949" y="245801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19">
                  <a:moveTo>
                    <a:pt x="0" y="0"/>
                  </a:moveTo>
                  <a:lnTo>
                    <a:pt x="108597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00346" y="2213749"/>
              <a:ext cx="592455" cy="0"/>
            </a:xfrm>
            <a:custGeom>
              <a:avLst/>
              <a:gdLst/>
              <a:ahLst/>
              <a:cxnLst/>
              <a:rect l="l" t="t" r="r" b="b"/>
              <a:pathLst>
                <a:path w="592455">
                  <a:moveTo>
                    <a:pt x="0" y="0"/>
                  </a:moveTo>
                  <a:lnTo>
                    <a:pt x="591985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00343" y="2307221"/>
              <a:ext cx="267970" cy="0"/>
            </a:xfrm>
            <a:custGeom>
              <a:avLst/>
              <a:gdLst/>
              <a:ahLst/>
              <a:cxnLst/>
              <a:rect l="l" t="t" r="r" b="b"/>
              <a:pathLst>
                <a:path w="267969">
                  <a:moveTo>
                    <a:pt x="267817" y="0"/>
                  </a:moveTo>
                  <a:lnTo>
                    <a:pt x="0" y="0"/>
                  </a:lnTo>
                </a:path>
              </a:pathLst>
            </a:custGeom>
            <a:ln w="1433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52967" y="2235072"/>
              <a:ext cx="475615" cy="392430"/>
            </a:xfrm>
            <a:custGeom>
              <a:avLst/>
              <a:gdLst/>
              <a:ahLst/>
              <a:cxnLst/>
              <a:rect l="l" t="t" r="r" b="b"/>
              <a:pathLst>
                <a:path w="475614" h="392430">
                  <a:moveTo>
                    <a:pt x="268909" y="134454"/>
                  </a:moveTo>
                  <a:lnTo>
                    <a:pt x="262953" y="94742"/>
                  </a:lnTo>
                  <a:lnTo>
                    <a:pt x="253720" y="72517"/>
                  </a:lnTo>
                  <a:lnTo>
                    <a:pt x="253720" y="134454"/>
                  </a:lnTo>
                  <a:lnTo>
                    <a:pt x="244335" y="180835"/>
                  </a:lnTo>
                  <a:lnTo>
                    <a:pt x="218757" y="218744"/>
                  </a:lnTo>
                  <a:lnTo>
                    <a:pt x="180835" y="244335"/>
                  </a:lnTo>
                  <a:lnTo>
                    <a:pt x="134454" y="253720"/>
                  </a:lnTo>
                  <a:lnTo>
                    <a:pt x="88074" y="244335"/>
                  </a:lnTo>
                  <a:lnTo>
                    <a:pt x="50165" y="218744"/>
                  </a:lnTo>
                  <a:lnTo>
                    <a:pt x="24574" y="180835"/>
                  </a:lnTo>
                  <a:lnTo>
                    <a:pt x="15189" y="134454"/>
                  </a:lnTo>
                  <a:lnTo>
                    <a:pt x="24574" y="88074"/>
                  </a:lnTo>
                  <a:lnTo>
                    <a:pt x="50165" y="50152"/>
                  </a:lnTo>
                  <a:lnTo>
                    <a:pt x="88074" y="24561"/>
                  </a:lnTo>
                  <a:lnTo>
                    <a:pt x="134454" y="15176"/>
                  </a:lnTo>
                  <a:lnTo>
                    <a:pt x="180835" y="24561"/>
                  </a:lnTo>
                  <a:lnTo>
                    <a:pt x="218757" y="50152"/>
                  </a:lnTo>
                  <a:lnTo>
                    <a:pt x="244335" y="88074"/>
                  </a:lnTo>
                  <a:lnTo>
                    <a:pt x="253720" y="134454"/>
                  </a:lnTo>
                  <a:lnTo>
                    <a:pt x="253720" y="72517"/>
                  </a:lnTo>
                  <a:lnTo>
                    <a:pt x="229527" y="39382"/>
                  </a:lnTo>
                  <a:lnTo>
                    <a:pt x="198488" y="16192"/>
                  </a:lnTo>
                  <a:lnTo>
                    <a:pt x="161213" y="2654"/>
                  </a:lnTo>
                  <a:lnTo>
                    <a:pt x="134454" y="0"/>
                  </a:lnTo>
                  <a:lnTo>
                    <a:pt x="120954" y="673"/>
                  </a:lnTo>
                  <a:lnTo>
                    <a:pt x="82118" y="10566"/>
                  </a:lnTo>
                  <a:lnTo>
                    <a:pt x="49022" y="30632"/>
                  </a:lnTo>
                  <a:lnTo>
                    <a:pt x="22898" y="59372"/>
                  </a:lnTo>
                  <a:lnTo>
                    <a:pt x="5969" y="94742"/>
                  </a:lnTo>
                  <a:lnTo>
                    <a:pt x="0" y="134454"/>
                  </a:lnTo>
                  <a:lnTo>
                    <a:pt x="673" y="147955"/>
                  </a:lnTo>
                  <a:lnTo>
                    <a:pt x="10579" y="186791"/>
                  </a:lnTo>
                  <a:lnTo>
                    <a:pt x="30632" y="219887"/>
                  </a:lnTo>
                  <a:lnTo>
                    <a:pt x="59372" y="246011"/>
                  </a:lnTo>
                  <a:lnTo>
                    <a:pt x="94742" y="262940"/>
                  </a:lnTo>
                  <a:lnTo>
                    <a:pt x="134454" y="268897"/>
                  </a:lnTo>
                  <a:lnTo>
                    <a:pt x="147955" y="268236"/>
                  </a:lnTo>
                  <a:lnTo>
                    <a:pt x="186791" y="258330"/>
                  </a:lnTo>
                  <a:lnTo>
                    <a:pt x="219900" y="238277"/>
                  </a:lnTo>
                  <a:lnTo>
                    <a:pt x="246024" y="209524"/>
                  </a:lnTo>
                  <a:lnTo>
                    <a:pt x="262953" y="174167"/>
                  </a:lnTo>
                  <a:lnTo>
                    <a:pt x="268249" y="147955"/>
                  </a:lnTo>
                  <a:lnTo>
                    <a:pt x="268909" y="134454"/>
                  </a:lnTo>
                  <a:close/>
                </a:path>
                <a:path w="475614" h="392430">
                  <a:moveTo>
                    <a:pt x="475195" y="213728"/>
                  </a:moveTo>
                  <a:lnTo>
                    <a:pt x="474395" y="211785"/>
                  </a:lnTo>
                  <a:lnTo>
                    <a:pt x="471347" y="208737"/>
                  </a:lnTo>
                  <a:lnTo>
                    <a:pt x="469404" y="207937"/>
                  </a:lnTo>
                  <a:lnTo>
                    <a:pt x="407377" y="207924"/>
                  </a:lnTo>
                  <a:lnTo>
                    <a:pt x="432473" y="164299"/>
                  </a:lnTo>
                  <a:lnTo>
                    <a:pt x="431152" y="159423"/>
                  </a:lnTo>
                  <a:lnTo>
                    <a:pt x="423557" y="155054"/>
                  </a:lnTo>
                  <a:lnTo>
                    <a:pt x="418680" y="156362"/>
                  </a:lnTo>
                  <a:lnTo>
                    <a:pt x="389013" y="207924"/>
                  </a:lnTo>
                  <a:lnTo>
                    <a:pt x="334848" y="207924"/>
                  </a:lnTo>
                  <a:lnTo>
                    <a:pt x="311404" y="167322"/>
                  </a:lnTo>
                  <a:lnTo>
                    <a:pt x="338747" y="119964"/>
                  </a:lnTo>
                  <a:lnTo>
                    <a:pt x="395706" y="120053"/>
                  </a:lnTo>
                  <a:lnTo>
                    <a:pt x="397078" y="119697"/>
                  </a:lnTo>
                  <a:lnTo>
                    <a:pt x="400735" y="117589"/>
                  </a:lnTo>
                  <a:lnTo>
                    <a:pt x="402259" y="114947"/>
                  </a:lnTo>
                  <a:lnTo>
                    <a:pt x="402272" y="107721"/>
                  </a:lnTo>
                  <a:lnTo>
                    <a:pt x="398703" y="104152"/>
                  </a:lnTo>
                  <a:lnTo>
                    <a:pt x="347929" y="104063"/>
                  </a:lnTo>
                  <a:lnTo>
                    <a:pt x="379806" y="48856"/>
                  </a:lnTo>
                  <a:lnTo>
                    <a:pt x="378498" y="43980"/>
                  </a:lnTo>
                  <a:lnTo>
                    <a:pt x="372859" y="40728"/>
                  </a:lnTo>
                  <a:lnTo>
                    <a:pt x="370713" y="40449"/>
                  </a:lnTo>
                  <a:lnTo>
                    <a:pt x="366598" y="41554"/>
                  </a:lnTo>
                  <a:lnTo>
                    <a:pt x="364883" y="42862"/>
                  </a:lnTo>
                  <a:lnTo>
                    <a:pt x="334022" y="96316"/>
                  </a:lnTo>
                  <a:lnTo>
                    <a:pt x="308343" y="51981"/>
                  </a:lnTo>
                  <a:lnTo>
                    <a:pt x="303479" y="50673"/>
                  </a:lnTo>
                  <a:lnTo>
                    <a:pt x="295884" y="55067"/>
                  </a:lnTo>
                  <a:lnTo>
                    <a:pt x="294576" y="59944"/>
                  </a:lnTo>
                  <a:lnTo>
                    <a:pt x="324827" y="112229"/>
                  </a:lnTo>
                  <a:lnTo>
                    <a:pt x="297611" y="159359"/>
                  </a:lnTo>
                  <a:lnTo>
                    <a:pt x="283349" y="159359"/>
                  </a:lnTo>
                  <a:lnTo>
                    <a:pt x="279946" y="162775"/>
                  </a:lnTo>
                  <a:lnTo>
                    <a:pt x="279946" y="171183"/>
                  </a:lnTo>
                  <a:lnTo>
                    <a:pt x="283349" y="174586"/>
                  </a:lnTo>
                  <a:lnTo>
                    <a:pt x="298005" y="174586"/>
                  </a:lnTo>
                  <a:lnTo>
                    <a:pt x="321843" y="215887"/>
                  </a:lnTo>
                  <a:lnTo>
                    <a:pt x="298005" y="257175"/>
                  </a:lnTo>
                  <a:lnTo>
                    <a:pt x="250329" y="257175"/>
                  </a:lnTo>
                  <a:lnTo>
                    <a:pt x="243090" y="244614"/>
                  </a:lnTo>
                  <a:lnTo>
                    <a:pt x="238429" y="243370"/>
                  </a:lnTo>
                  <a:lnTo>
                    <a:pt x="231140" y="247573"/>
                  </a:lnTo>
                  <a:lnTo>
                    <a:pt x="229895" y="252234"/>
                  </a:lnTo>
                  <a:lnTo>
                    <a:pt x="237032" y="264591"/>
                  </a:lnTo>
                  <a:lnTo>
                    <a:pt x="209892" y="311289"/>
                  </a:lnTo>
                  <a:lnTo>
                    <a:pt x="151942" y="311213"/>
                  </a:lnTo>
                  <a:lnTo>
                    <a:pt x="149796" y="311213"/>
                  </a:lnTo>
                  <a:lnTo>
                    <a:pt x="147853" y="312013"/>
                  </a:lnTo>
                  <a:lnTo>
                    <a:pt x="144792" y="315061"/>
                  </a:lnTo>
                  <a:lnTo>
                    <a:pt x="143992" y="317004"/>
                  </a:lnTo>
                  <a:lnTo>
                    <a:pt x="143979" y="323545"/>
                  </a:lnTo>
                  <a:lnTo>
                    <a:pt x="147548" y="327126"/>
                  </a:lnTo>
                  <a:lnTo>
                    <a:pt x="200710" y="327190"/>
                  </a:lnTo>
                  <a:lnTo>
                    <a:pt x="169659" y="380974"/>
                  </a:lnTo>
                  <a:lnTo>
                    <a:pt x="169379" y="383057"/>
                  </a:lnTo>
                  <a:lnTo>
                    <a:pt x="170497" y="387223"/>
                  </a:lnTo>
                  <a:lnTo>
                    <a:pt x="171780" y="388899"/>
                  </a:lnTo>
                  <a:lnTo>
                    <a:pt x="176098" y="391388"/>
                  </a:lnTo>
                  <a:lnTo>
                    <a:pt x="179158" y="391388"/>
                  </a:lnTo>
                  <a:lnTo>
                    <a:pt x="182816" y="389280"/>
                  </a:lnTo>
                  <a:lnTo>
                    <a:pt x="183819" y="388277"/>
                  </a:lnTo>
                  <a:lnTo>
                    <a:pt x="213410" y="337019"/>
                  </a:lnTo>
                  <a:lnTo>
                    <a:pt x="237909" y="379298"/>
                  </a:lnTo>
                  <a:lnTo>
                    <a:pt x="242773" y="380593"/>
                  </a:lnTo>
                  <a:lnTo>
                    <a:pt x="248437" y="377329"/>
                  </a:lnTo>
                  <a:lnTo>
                    <a:pt x="249732" y="375640"/>
                  </a:lnTo>
                  <a:lnTo>
                    <a:pt x="250837" y="371475"/>
                  </a:lnTo>
                  <a:lnTo>
                    <a:pt x="250558" y="369392"/>
                  </a:lnTo>
                  <a:lnTo>
                    <a:pt x="222592" y="321119"/>
                  </a:lnTo>
                  <a:lnTo>
                    <a:pt x="249910" y="273812"/>
                  </a:lnTo>
                  <a:lnTo>
                    <a:pt x="250545" y="272402"/>
                  </a:lnTo>
                  <a:lnTo>
                    <a:pt x="297840" y="272402"/>
                  </a:lnTo>
                  <a:lnTo>
                    <a:pt x="324205" y="318465"/>
                  </a:lnTo>
                  <a:lnTo>
                    <a:pt x="294246" y="370192"/>
                  </a:lnTo>
                  <a:lnTo>
                    <a:pt x="293966" y="372338"/>
                  </a:lnTo>
                  <a:lnTo>
                    <a:pt x="295071" y="376453"/>
                  </a:lnTo>
                  <a:lnTo>
                    <a:pt x="296379" y="378180"/>
                  </a:lnTo>
                  <a:lnTo>
                    <a:pt x="300672" y="380657"/>
                  </a:lnTo>
                  <a:lnTo>
                    <a:pt x="303733" y="380657"/>
                  </a:lnTo>
                  <a:lnTo>
                    <a:pt x="307390" y="378548"/>
                  </a:lnTo>
                  <a:lnTo>
                    <a:pt x="308381" y="377545"/>
                  </a:lnTo>
                  <a:lnTo>
                    <a:pt x="333387" y="334365"/>
                  </a:lnTo>
                  <a:lnTo>
                    <a:pt x="366001" y="390867"/>
                  </a:lnTo>
                  <a:lnTo>
                    <a:pt x="370878" y="392176"/>
                  </a:lnTo>
                  <a:lnTo>
                    <a:pt x="378472" y="387794"/>
                  </a:lnTo>
                  <a:lnTo>
                    <a:pt x="379780" y="382917"/>
                  </a:lnTo>
                  <a:lnTo>
                    <a:pt x="348107" y="328041"/>
                  </a:lnTo>
                  <a:lnTo>
                    <a:pt x="394258" y="327977"/>
                  </a:lnTo>
                  <a:lnTo>
                    <a:pt x="395630" y="327609"/>
                  </a:lnTo>
                  <a:lnTo>
                    <a:pt x="399288" y="325488"/>
                  </a:lnTo>
                  <a:lnTo>
                    <a:pt x="400812" y="322846"/>
                  </a:lnTo>
                  <a:lnTo>
                    <a:pt x="400812" y="317842"/>
                  </a:lnTo>
                  <a:lnTo>
                    <a:pt x="399999" y="315899"/>
                  </a:lnTo>
                  <a:lnTo>
                    <a:pt x="396951" y="312864"/>
                  </a:lnTo>
                  <a:lnTo>
                    <a:pt x="395008" y="312064"/>
                  </a:lnTo>
                  <a:lnTo>
                    <a:pt x="338924" y="312140"/>
                  </a:lnTo>
                  <a:lnTo>
                    <a:pt x="312331" y="266065"/>
                  </a:lnTo>
                  <a:lnTo>
                    <a:pt x="311277" y="264642"/>
                  </a:lnTo>
                  <a:lnTo>
                    <a:pt x="334835" y="223837"/>
                  </a:lnTo>
                  <a:lnTo>
                    <a:pt x="388302" y="223850"/>
                  </a:lnTo>
                  <a:lnTo>
                    <a:pt x="417537" y="274624"/>
                  </a:lnTo>
                  <a:lnTo>
                    <a:pt x="419252" y="275932"/>
                  </a:lnTo>
                  <a:lnTo>
                    <a:pt x="423367" y="277050"/>
                  </a:lnTo>
                  <a:lnTo>
                    <a:pt x="425513" y="276771"/>
                  </a:lnTo>
                  <a:lnTo>
                    <a:pt x="431152" y="273519"/>
                  </a:lnTo>
                  <a:lnTo>
                    <a:pt x="432460" y="268643"/>
                  </a:lnTo>
                  <a:lnTo>
                    <a:pt x="406679" y="223850"/>
                  </a:lnTo>
                  <a:lnTo>
                    <a:pt x="468642" y="223850"/>
                  </a:lnTo>
                  <a:lnTo>
                    <a:pt x="470014" y="223481"/>
                  </a:lnTo>
                  <a:lnTo>
                    <a:pt x="473671" y="221373"/>
                  </a:lnTo>
                  <a:lnTo>
                    <a:pt x="475195" y="218732"/>
                  </a:lnTo>
                  <a:lnTo>
                    <a:pt x="475195" y="2137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03091" y="2270862"/>
              <a:ext cx="109042" cy="123355"/>
            </a:xfrm>
            <a:prstGeom prst="rect">
              <a:avLst/>
            </a:prstGeom>
          </p:spPr>
        </p:pic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736E4BE6-1A10-06B9-9A99-62DB77AC79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sp>
        <p:nvSpPr>
          <p:cNvPr id="3" name="object 42">
            <a:extLst>
              <a:ext uri="{FF2B5EF4-FFF2-40B4-BE49-F238E27FC236}">
                <a16:creationId xmlns:a16="http://schemas.microsoft.com/office/drawing/2014/main" xmlns="" id="{05F4A251-16CE-8966-24F8-8438B7D59DAB}"/>
              </a:ext>
            </a:extLst>
          </p:cNvPr>
          <p:cNvSpPr txBox="1"/>
          <p:nvPr/>
        </p:nvSpPr>
        <p:spPr>
          <a:xfrm>
            <a:off x="838200" y="3206071"/>
            <a:ext cx="2895593" cy="1859292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65100" marR="17780" indent="12700" algn="ctr" defTabSz="0">
              <a:lnSpc>
                <a:spcPts val="1800"/>
              </a:lnSpc>
            </a:pP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Двухдневный период охлаждения</a:t>
            </a:r>
          </a:p>
          <a:p>
            <a:pPr marL="165100" marR="159385" indent="12700" algn="ctr" defTabSz="0">
              <a:lnSpc>
                <a:spcPts val="1800"/>
              </a:lnSpc>
            </a:pP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для переводов </a:t>
            </a:r>
            <a:b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мошеннические </a:t>
            </a:r>
            <a:b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подозрительные </a:t>
            </a: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</a:t>
            </a:r>
            <a:r>
              <a:rPr lang="ru-RU" sz="16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ru-RU" sz="16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 defTabSz="0">
              <a:lnSpc>
                <a:spcPts val="1800"/>
              </a:lnSpc>
            </a:pP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lang="ru-RU"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lang="ru-RU" sz="16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290" marR="153670" algn="l" defTabSz="468000">
              <a:lnSpc>
                <a:spcPct val="100899"/>
              </a:lnSpc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878025" y="1405700"/>
            <a:ext cx="9323376" cy="239331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60"/>
              </a:spcBef>
            </a:pP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включении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реквизитов</a:t>
            </a:r>
            <a:r>
              <a:rPr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базу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случаях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попытках осуществления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переводов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денежных</a:t>
            </a:r>
            <a:r>
              <a:rPr b="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без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добровольного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согласия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клиента»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b="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вправе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заблокировать</a:t>
            </a:r>
            <a:r>
              <a:rPr b="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карту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b="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банкинг.</a:t>
            </a:r>
            <a:r>
              <a:rPr b="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обязан</a:t>
            </a:r>
            <a:r>
              <a:rPr b="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заблокировать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получении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правоохранительных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органов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расследовании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фактов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мошенничества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отношении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клиента</a:t>
            </a:r>
          </a:p>
          <a:p>
            <a:pPr marL="12700" marR="41275" algn="just">
              <a:lnSpc>
                <a:spcPct val="101800"/>
              </a:lnSpc>
              <a:spcBef>
                <a:spcPts val="1085"/>
              </a:spcBef>
            </a:pP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Блокировка</a:t>
            </a:r>
            <a:r>
              <a:rPr b="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действует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тех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пор,</a:t>
            </a:r>
            <a:r>
              <a:rPr b="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пока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b="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клиенте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20" dirty="0">
                <a:latin typeface="Arial" panose="020B0604020202020204" pitchFamily="34" charset="0"/>
                <a:cs typeface="Arial" panose="020B0604020202020204" pitchFamily="34" charset="0"/>
              </a:rPr>
              <a:t>находятся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b="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данных </a:t>
            </a:r>
            <a:r>
              <a:rPr b="0" spc="-25" dirty="0" err="1">
                <a:latin typeface="Arial" panose="020B0604020202020204" pitchFamily="34" charset="0"/>
                <a:cs typeface="Arial" panose="020B0604020202020204" pitchFamily="34" charset="0"/>
              </a:rPr>
              <a:t>регулятора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b="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 err="1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b="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юридическое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лицо</a:t>
            </a:r>
            <a:r>
              <a:rPr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могут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обжаловать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включение</a:t>
            </a:r>
            <a:r>
              <a:rPr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сведений </a:t>
            </a: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двумя </a:t>
            </a:r>
            <a:r>
              <a:rPr b="0" spc="-10" dirty="0">
                <a:latin typeface="Arial" panose="020B0604020202020204" pitchFamily="34" charset="0"/>
                <a:cs typeface="Arial" panose="020B0604020202020204" pitchFamily="34" charset="0"/>
              </a:rPr>
              <a:t>способами: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10" dirty="0">
                <a:latin typeface="Arial Black" panose="020B0A04020102020204" pitchFamily="34" charset="0"/>
              </a:rPr>
              <a:t>БЛОКИРОВКА БАНКОВСКИХ </a:t>
            </a:r>
            <a:r>
              <a:rPr dirty="0">
                <a:latin typeface="Arial Black" panose="020B0A04020102020204" pitchFamily="34" charset="0"/>
              </a:rPr>
              <a:t>КАРТ</a:t>
            </a:r>
            <a:r>
              <a:rPr sz="2000" dirty="0">
                <a:latin typeface="Arial Black" panose="020B0A04020102020204" pitchFamily="34" charset="0"/>
              </a:rPr>
              <a:t>:</a:t>
            </a:r>
            <a:r>
              <a:rPr sz="2000" spc="260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ЧТО</a:t>
            </a:r>
            <a:r>
              <a:rPr u="none" spc="-10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ВАЖНО</a:t>
            </a:r>
            <a:r>
              <a:rPr u="none" spc="-100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ЗНАТЬ</a:t>
            </a:r>
          </a:p>
        </p:txBody>
      </p:sp>
      <p:sp>
        <p:nvSpPr>
          <p:cNvPr id="8" name="object 8"/>
          <p:cNvSpPr/>
          <p:nvPr/>
        </p:nvSpPr>
        <p:spPr>
          <a:xfrm>
            <a:off x="1879902" y="5870037"/>
            <a:ext cx="7954645" cy="641711"/>
          </a:xfrm>
          <a:custGeom>
            <a:avLst/>
            <a:gdLst/>
            <a:ahLst/>
            <a:cxnLst/>
            <a:rect l="l" t="t" r="r" b="b"/>
            <a:pathLst>
              <a:path w="7954645" h="783590">
                <a:moveTo>
                  <a:pt x="7589647" y="0"/>
                </a:moveTo>
                <a:lnTo>
                  <a:pt x="364744" y="0"/>
                </a:lnTo>
                <a:lnTo>
                  <a:pt x="315252" y="3329"/>
                </a:lnTo>
                <a:lnTo>
                  <a:pt x="267783" y="13028"/>
                </a:lnTo>
                <a:lnTo>
                  <a:pt x="222772" y="28662"/>
                </a:lnTo>
                <a:lnTo>
                  <a:pt x="180654" y="49797"/>
                </a:lnTo>
                <a:lnTo>
                  <a:pt x="141863" y="75997"/>
                </a:lnTo>
                <a:lnTo>
                  <a:pt x="106833" y="106829"/>
                </a:lnTo>
                <a:lnTo>
                  <a:pt x="76001" y="141857"/>
                </a:lnTo>
                <a:lnTo>
                  <a:pt x="49799" y="180648"/>
                </a:lnTo>
                <a:lnTo>
                  <a:pt x="28664" y="222767"/>
                </a:lnTo>
                <a:lnTo>
                  <a:pt x="13029" y="267778"/>
                </a:lnTo>
                <a:lnTo>
                  <a:pt x="3329" y="315249"/>
                </a:lnTo>
                <a:lnTo>
                  <a:pt x="0" y="364743"/>
                </a:lnTo>
                <a:lnTo>
                  <a:pt x="0" y="418261"/>
                </a:lnTo>
                <a:lnTo>
                  <a:pt x="3329" y="467756"/>
                </a:lnTo>
                <a:lnTo>
                  <a:pt x="13029" y="515227"/>
                </a:lnTo>
                <a:lnTo>
                  <a:pt x="28664" y="560240"/>
                </a:lnTo>
                <a:lnTo>
                  <a:pt x="49799" y="602360"/>
                </a:lnTo>
                <a:lnTo>
                  <a:pt x="76001" y="641152"/>
                </a:lnTo>
                <a:lnTo>
                  <a:pt x="106833" y="676182"/>
                </a:lnTo>
                <a:lnTo>
                  <a:pt x="141863" y="707016"/>
                </a:lnTo>
                <a:lnTo>
                  <a:pt x="180654" y="733218"/>
                </a:lnTo>
                <a:lnTo>
                  <a:pt x="222772" y="754353"/>
                </a:lnTo>
                <a:lnTo>
                  <a:pt x="267783" y="769988"/>
                </a:lnTo>
                <a:lnTo>
                  <a:pt x="315252" y="779688"/>
                </a:lnTo>
                <a:lnTo>
                  <a:pt x="364744" y="783018"/>
                </a:lnTo>
                <a:lnTo>
                  <a:pt x="7589647" y="783018"/>
                </a:lnTo>
                <a:lnTo>
                  <a:pt x="7639141" y="779688"/>
                </a:lnTo>
                <a:lnTo>
                  <a:pt x="7686613" y="769988"/>
                </a:lnTo>
                <a:lnTo>
                  <a:pt x="7731625" y="754353"/>
                </a:lnTo>
                <a:lnTo>
                  <a:pt x="7773745" y="733218"/>
                </a:lnTo>
                <a:lnTo>
                  <a:pt x="7812538" y="707016"/>
                </a:lnTo>
                <a:lnTo>
                  <a:pt x="7847568" y="676182"/>
                </a:lnTo>
                <a:lnTo>
                  <a:pt x="7878401" y="641152"/>
                </a:lnTo>
                <a:lnTo>
                  <a:pt x="7904603" y="602360"/>
                </a:lnTo>
                <a:lnTo>
                  <a:pt x="7925739" y="560240"/>
                </a:lnTo>
                <a:lnTo>
                  <a:pt x="7941374" y="515227"/>
                </a:lnTo>
                <a:lnTo>
                  <a:pt x="7951073" y="467756"/>
                </a:lnTo>
                <a:lnTo>
                  <a:pt x="7954403" y="418261"/>
                </a:lnTo>
                <a:lnTo>
                  <a:pt x="7954403" y="364743"/>
                </a:lnTo>
                <a:lnTo>
                  <a:pt x="7951073" y="315249"/>
                </a:lnTo>
                <a:lnTo>
                  <a:pt x="7941374" y="267778"/>
                </a:lnTo>
                <a:lnTo>
                  <a:pt x="7925739" y="222767"/>
                </a:lnTo>
                <a:lnTo>
                  <a:pt x="7904603" y="180648"/>
                </a:lnTo>
                <a:lnTo>
                  <a:pt x="7878401" y="141857"/>
                </a:lnTo>
                <a:lnTo>
                  <a:pt x="7847568" y="106829"/>
                </a:lnTo>
                <a:lnTo>
                  <a:pt x="7812538" y="75997"/>
                </a:lnTo>
                <a:lnTo>
                  <a:pt x="7773745" y="49797"/>
                </a:lnTo>
                <a:lnTo>
                  <a:pt x="7731625" y="28662"/>
                </a:lnTo>
                <a:lnTo>
                  <a:pt x="7686613" y="13028"/>
                </a:lnTo>
                <a:lnTo>
                  <a:pt x="7639141" y="3329"/>
                </a:lnTo>
                <a:lnTo>
                  <a:pt x="7589647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869296" y="5831254"/>
            <a:ext cx="721360" cy="636905"/>
            <a:chOff x="869296" y="5831254"/>
            <a:chExt cx="721360" cy="636905"/>
          </a:xfrm>
        </p:grpSpPr>
        <p:sp>
          <p:nvSpPr>
            <p:cNvPr id="10" name="object 10"/>
            <p:cNvSpPr/>
            <p:nvPr/>
          </p:nvSpPr>
          <p:spPr>
            <a:xfrm>
              <a:off x="906620" y="5831254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4058" y="5841564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66374" y="5971100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092573" y="6048618"/>
            <a:ext cx="752930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Банк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России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рассмотрит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заявление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течение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15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рабочих</a:t>
            </a:r>
            <a:r>
              <a:rPr sz="1600" b="1" spc="6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дней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09884" y="4139199"/>
            <a:ext cx="528320" cy="528320"/>
            <a:chOff x="1909884" y="4139199"/>
            <a:chExt cx="528320" cy="528320"/>
          </a:xfrm>
        </p:grpSpPr>
        <p:sp>
          <p:nvSpPr>
            <p:cNvPr id="15" name="object 15"/>
            <p:cNvSpPr/>
            <p:nvPr/>
          </p:nvSpPr>
          <p:spPr>
            <a:xfrm>
              <a:off x="2030115" y="4264675"/>
              <a:ext cx="335915" cy="252729"/>
            </a:xfrm>
            <a:custGeom>
              <a:avLst/>
              <a:gdLst/>
              <a:ahLst/>
              <a:cxnLst/>
              <a:rect l="l" t="t" r="r" b="b"/>
              <a:pathLst>
                <a:path w="335914" h="252729">
                  <a:moveTo>
                    <a:pt x="335597" y="106400"/>
                  </a:moveTo>
                  <a:lnTo>
                    <a:pt x="335597" y="252247"/>
                  </a:lnTo>
                  <a:lnTo>
                    <a:pt x="0" y="252247"/>
                  </a:lnTo>
                  <a:lnTo>
                    <a:pt x="0" y="0"/>
                  </a:lnTo>
                  <a:lnTo>
                    <a:pt x="319443" y="0"/>
                  </a:lnTo>
                </a:path>
              </a:pathLst>
            </a:custGeom>
            <a:ln w="91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6422" y="4232912"/>
              <a:ext cx="349737" cy="2361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909884" y="4139199"/>
              <a:ext cx="528320" cy="528320"/>
            </a:xfrm>
            <a:custGeom>
              <a:avLst/>
              <a:gdLst/>
              <a:ahLst/>
              <a:cxnLst/>
              <a:rect l="l" t="t" r="r" b="b"/>
              <a:pathLst>
                <a:path w="528319" h="528320">
                  <a:moveTo>
                    <a:pt x="263944" y="0"/>
                  </a:moveTo>
                  <a:lnTo>
                    <a:pt x="216500" y="4252"/>
                  </a:lnTo>
                  <a:lnTo>
                    <a:pt x="171846" y="16513"/>
                  </a:lnTo>
                  <a:lnTo>
                    <a:pt x="130727" y="36036"/>
                  </a:lnTo>
                  <a:lnTo>
                    <a:pt x="93888" y="62076"/>
                  </a:lnTo>
                  <a:lnTo>
                    <a:pt x="62076" y="93888"/>
                  </a:lnTo>
                  <a:lnTo>
                    <a:pt x="36036" y="130727"/>
                  </a:lnTo>
                  <a:lnTo>
                    <a:pt x="16513" y="171846"/>
                  </a:lnTo>
                  <a:lnTo>
                    <a:pt x="4252" y="216500"/>
                  </a:lnTo>
                  <a:lnTo>
                    <a:pt x="0" y="263944"/>
                  </a:lnTo>
                  <a:lnTo>
                    <a:pt x="4252" y="311387"/>
                  </a:lnTo>
                  <a:lnTo>
                    <a:pt x="16513" y="356042"/>
                  </a:lnTo>
                  <a:lnTo>
                    <a:pt x="36036" y="397160"/>
                  </a:lnTo>
                  <a:lnTo>
                    <a:pt x="62076" y="433999"/>
                  </a:lnTo>
                  <a:lnTo>
                    <a:pt x="93888" y="465811"/>
                  </a:lnTo>
                  <a:lnTo>
                    <a:pt x="130727" y="491851"/>
                  </a:lnTo>
                  <a:lnTo>
                    <a:pt x="171846" y="511374"/>
                  </a:lnTo>
                  <a:lnTo>
                    <a:pt x="216500" y="523635"/>
                  </a:lnTo>
                  <a:lnTo>
                    <a:pt x="263944" y="527888"/>
                  </a:lnTo>
                  <a:lnTo>
                    <a:pt x="311387" y="523635"/>
                  </a:lnTo>
                  <a:lnTo>
                    <a:pt x="356042" y="511374"/>
                  </a:lnTo>
                  <a:lnTo>
                    <a:pt x="397160" y="491851"/>
                  </a:lnTo>
                  <a:lnTo>
                    <a:pt x="433999" y="465811"/>
                  </a:lnTo>
                  <a:lnTo>
                    <a:pt x="465811" y="433999"/>
                  </a:lnTo>
                  <a:lnTo>
                    <a:pt x="491851" y="397160"/>
                  </a:lnTo>
                  <a:lnTo>
                    <a:pt x="511374" y="356042"/>
                  </a:lnTo>
                  <a:lnTo>
                    <a:pt x="523635" y="311387"/>
                  </a:lnTo>
                  <a:lnTo>
                    <a:pt x="527888" y="263944"/>
                  </a:lnTo>
                  <a:lnTo>
                    <a:pt x="523635" y="216500"/>
                  </a:lnTo>
                  <a:lnTo>
                    <a:pt x="511374" y="171846"/>
                  </a:lnTo>
                  <a:lnTo>
                    <a:pt x="491851" y="130727"/>
                  </a:lnTo>
                  <a:lnTo>
                    <a:pt x="465811" y="93888"/>
                  </a:lnTo>
                  <a:lnTo>
                    <a:pt x="433999" y="62076"/>
                  </a:lnTo>
                  <a:lnTo>
                    <a:pt x="397160" y="36036"/>
                  </a:lnTo>
                  <a:lnTo>
                    <a:pt x="356042" y="16513"/>
                  </a:lnTo>
                  <a:lnTo>
                    <a:pt x="311387" y="4252"/>
                  </a:lnTo>
                  <a:lnTo>
                    <a:pt x="263944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921379" y="4834526"/>
            <a:ext cx="528320" cy="528320"/>
          </a:xfrm>
          <a:custGeom>
            <a:avLst/>
            <a:gdLst/>
            <a:ahLst/>
            <a:cxnLst/>
            <a:rect l="l" t="t" r="r" b="b"/>
            <a:pathLst>
              <a:path w="528319" h="528320">
                <a:moveTo>
                  <a:pt x="263944" y="0"/>
                </a:moveTo>
                <a:lnTo>
                  <a:pt x="216500" y="4252"/>
                </a:lnTo>
                <a:lnTo>
                  <a:pt x="171846" y="16513"/>
                </a:lnTo>
                <a:lnTo>
                  <a:pt x="130727" y="36036"/>
                </a:lnTo>
                <a:lnTo>
                  <a:pt x="93888" y="62076"/>
                </a:lnTo>
                <a:lnTo>
                  <a:pt x="62076" y="93888"/>
                </a:lnTo>
                <a:lnTo>
                  <a:pt x="36036" y="130727"/>
                </a:lnTo>
                <a:lnTo>
                  <a:pt x="16513" y="171846"/>
                </a:lnTo>
                <a:lnTo>
                  <a:pt x="4252" y="216500"/>
                </a:lnTo>
                <a:lnTo>
                  <a:pt x="0" y="263944"/>
                </a:lnTo>
                <a:lnTo>
                  <a:pt x="4252" y="311387"/>
                </a:lnTo>
                <a:lnTo>
                  <a:pt x="16513" y="356042"/>
                </a:lnTo>
                <a:lnTo>
                  <a:pt x="36036" y="397160"/>
                </a:lnTo>
                <a:lnTo>
                  <a:pt x="62076" y="433999"/>
                </a:lnTo>
                <a:lnTo>
                  <a:pt x="93888" y="465811"/>
                </a:lnTo>
                <a:lnTo>
                  <a:pt x="130727" y="491851"/>
                </a:lnTo>
                <a:lnTo>
                  <a:pt x="171846" y="511374"/>
                </a:lnTo>
                <a:lnTo>
                  <a:pt x="216500" y="523635"/>
                </a:lnTo>
                <a:lnTo>
                  <a:pt x="263944" y="527888"/>
                </a:lnTo>
                <a:lnTo>
                  <a:pt x="311387" y="523635"/>
                </a:lnTo>
                <a:lnTo>
                  <a:pt x="356042" y="511374"/>
                </a:lnTo>
                <a:lnTo>
                  <a:pt x="397160" y="491851"/>
                </a:lnTo>
                <a:lnTo>
                  <a:pt x="433999" y="465811"/>
                </a:lnTo>
                <a:lnTo>
                  <a:pt x="465811" y="433999"/>
                </a:lnTo>
                <a:lnTo>
                  <a:pt x="491851" y="397160"/>
                </a:lnTo>
                <a:lnTo>
                  <a:pt x="511374" y="356042"/>
                </a:lnTo>
                <a:lnTo>
                  <a:pt x="523635" y="311387"/>
                </a:lnTo>
                <a:lnTo>
                  <a:pt x="527888" y="263944"/>
                </a:lnTo>
                <a:lnTo>
                  <a:pt x="523635" y="216500"/>
                </a:lnTo>
                <a:lnTo>
                  <a:pt x="511374" y="171846"/>
                </a:lnTo>
                <a:lnTo>
                  <a:pt x="491851" y="130727"/>
                </a:lnTo>
                <a:lnTo>
                  <a:pt x="465811" y="93888"/>
                </a:lnTo>
                <a:lnTo>
                  <a:pt x="433999" y="62076"/>
                </a:lnTo>
                <a:lnTo>
                  <a:pt x="397160" y="36036"/>
                </a:lnTo>
                <a:lnTo>
                  <a:pt x="356042" y="16513"/>
                </a:lnTo>
                <a:lnTo>
                  <a:pt x="311387" y="4252"/>
                </a:lnTo>
                <a:lnTo>
                  <a:pt x="263944" y="0"/>
                </a:lnTo>
                <a:close/>
              </a:path>
            </a:pathLst>
          </a:custGeom>
          <a:solidFill>
            <a:srgbClr val="8F8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00482" y="4642880"/>
            <a:ext cx="349737" cy="647228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 algn="ctr">
              <a:lnSpc>
                <a:spcPts val="3100"/>
              </a:lnSpc>
              <a:spcBef>
                <a:spcPts val="1995"/>
              </a:spcBef>
            </a:pPr>
            <a:r>
              <a:rPr sz="24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2</a:t>
            </a:r>
            <a:endParaRPr sz="2900" dirty="0">
              <a:latin typeface="Arial Black" panose="020B0A04020102020204" pitchFamily="34" charset="0"/>
              <a:cs typeface="Stem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42349" y="4270333"/>
            <a:ext cx="9323376" cy="1128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Обратиться</a:t>
            </a:r>
            <a:r>
              <a:rPr sz="1400" b="0" spc="-7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с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заявлением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в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любой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из</a:t>
            </a:r>
            <a:r>
              <a:rPr sz="1400" b="0" spc="-3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2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банков,</a:t>
            </a:r>
            <a:r>
              <a:rPr sz="1400" b="0" spc="-9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клиентами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2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которых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они</a:t>
            </a:r>
            <a:r>
              <a:rPr sz="1400" b="0" spc="-4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являются</a:t>
            </a:r>
            <a:endParaRPr sz="1400" dirty="0">
              <a:latin typeface="Arial Black" panose="020B0A04020102020204" pitchFamily="34" charset="0"/>
              <a:cs typeface="Stem Medium"/>
            </a:endParaRPr>
          </a:p>
          <a:p>
            <a:pPr marL="20955" marR="854075">
              <a:lnSpc>
                <a:spcPts val="1800"/>
              </a:lnSpc>
              <a:spcBef>
                <a:spcPts val="1720"/>
              </a:spcBef>
            </a:pP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Направить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заявление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в</a:t>
            </a:r>
            <a:r>
              <a:rPr sz="1400" b="0" spc="-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Банк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2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России</a:t>
            </a:r>
            <a:r>
              <a:rPr sz="1400" b="0" spc="-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через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2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интернет-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приемную,</a:t>
            </a:r>
            <a:r>
              <a:rPr sz="1400" b="0" spc="-9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10" dirty="0" err="1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выбрав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lang="ru-RU"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/>
            </a:r>
            <a:br>
              <a:rPr lang="ru-RU"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</a:b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в</a:t>
            </a:r>
            <a:r>
              <a:rPr sz="1400" b="0" spc="-4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качестве</a:t>
            </a:r>
            <a:r>
              <a:rPr sz="1400" b="0" spc="-4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темы</a:t>
            </a:r>
            <a:r>
              <a:rPr sz="1400" b="0" spc="-4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обращения</a:t>
            </a:r>
            <a:r>
              <a:rPr sz="1400" b="0" spc="-4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«Информационную</a:t>
            </a:r>
            <a:r>
              <a:rPr sz="1400" b="0" spc="-4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10" dirty="0" err="1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безопасность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»</a:t>
            </a:r>
            <a:r>
              <a:rPr lang="ru-RU" sz="1400" spc="-10" dirty="0"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и</a:t>
            </a:r>
            <a:r>
              <a:rPr sz="1400" b="0" spc="-15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соответствующий </a:t>
            </a:r>
            <a:r>
              <a:rPr sz="1400" b="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тип</a:t>
            </a:r>
            <a:r>
              <a:rPr sz="1400" b="0" spc="-10" dirty="0">
                <a:solidFill>
                  <a:srgbClr val="221E1F"/>
                </a:solidFill>
                <a:latin typeface="Arial Black" panose="020B0A04020102020204" pitchFamily="34" charset="0"/>
                <a:cs typeface="Stem Medium"/>
              </a:rPr>
              <a:t> проблемы</a:t>
            </a:r>
            <a:endParaRPr sz="1400" dirty="0">
              <a:latin typeface="Arial Black" panose="020B0A04020102020204" pitchFamily="34" charset="0"/>
              <a:cs typeface="Stem Medium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9636" y="3193159"/>
            <a:ext cx="235788" cy="30331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A105EE88-EFB0-AEC3-83CB-E5B943B23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55418782-261F-3F81-B422-49E9A1346A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73195" y="1181254"/>
            <a:ext cx="1466850" cy="146685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27BF9104-30D9-0A75-3F97-91795A1A7F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61999" y="2638579"/>
            <a:ext cx="1466850" cy="14668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1E8A0FD-6E83-295F-1FE0-152991951EBB}"/>
              </a:ext>
            </a:extLst>
          </p:cNvPr>
          <p:cNvSpPr txBox="1"/>
          <p:nvPr/>
        </p:nvSpPr>
        <p:spPr>
          <a:xfrm>
            <a:off x="1982756" y="4180803"/>
            <a:ext cx="356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1</a:t>
            </a:r>
            <a:endParaRPr lang="ru-RU" sz="2400" dirty="0">
              <a:latin typeface="Arial Black" panose="020B0A04020102020204" pitchFamily="34" charset="0"/>
              <a:cs typeface="Stem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45">
            <a:extLst>
              <a:ext uri="{FF2B5EF4-FFF2-40B4-BE49-F238E27FC236}">
                <a16:creationId xmlns:a16="http://schemas.microsoft.com/office/drawing/2014/main" xmlns="" id="{4E64BAC3-3714-9C8E-66EB-F299F77D5F88}"/>
              </a:ext>
            </a:extLst>
          </p:cNvPr>
          <p:cNvSpPr/>
          <p:nvPr/>
        </p:nvSpPr>
        <p:spPr>
          <a:xfrm>
            <a:off x="7622967" y="1736190"/>
            <a:ext cx="3719446" cy="3719446"/>
          </a:xfrm>
          <a:custGeom>
            <a:avLst/>
            <a:gdLst>
              <a:gd name="connsiteX0" fmla="*/ 3719447 w 3719446"/>
              <a:gd name="connsiteY0" fmla="*/ 1859723 h 3719446"/>
              <a:gd name="connsiteX1" fmla="*/ 1859723 w 3719446"/>
              <a:gd name="connsiteY1" fmla="*/ 3719447 h 3719446"/>
              <a:gd name="connsiteX2" fmla="*/ 0 w 3719446"/>
              <a:gd name="connsiteY2" fmla="*/ 1859723 h 3719446"/>
              <a:gd name="connsiteX3" fmla="*/ 1859723 w 3719446"/>
              <a:gd name="connsiteY3" fmla="*/ 0 h 3719446"/>
              <a:gd name="connsiteX4" fmla="*/ 3719447 w 3719446"/>
              <a:gd name="connsiteY4" fmla="*/ 1859723 h 371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9446" h="3719446">
                <a:moveTo>
                  <a:pt x="3719447" y="1859723"/>
                </a:moveTo>
                <a:cubicBezTo>
                  <a:pt x="3719447" y="2886820"/>
                  <a:pt x="2886820" y="3719447"/>
                  <a:pt x="1859723" y="3719447"/>
                </a:cubicBezTo>
                <a:cubicBezTo>
                  <a:pt x="832627" y="3719447"/>
                  <a:pt x="0" y="2886820"/>
                  <a:pt x="0" y="1859723"/>
                </a:cubicBezTo>
                <a:cubicBezTo>
                  <a:pt x="0" y="832627"/>
                  <a:pt x="832627" y="0"/>
                  <a:pt x="1859723" y="0"/>
                </a:cubicBezTo>
                <a:cubicBezTo>
                  <a:pt x="2886820" y="0"/>
                  <a:pt x="3719447" y="832627"/>
                  <a:pt x="3719447" y="1859723"/>
                </a:cubicBezTo>
                <a:close/>
              </a:path>
            </a:pathLst>
          </a:custGeom>
          <a:solidFill>
            <a:srgbClr val="0B80BA">
              <a:alpha val="15000"/>
            </a:srgbClr>
          </a:solidFill>
          <a:ln w="1317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Рисунок 44">
            <a:extLst>
              <a:ext uri="{FF2B5EF4-FFF2-40B4-BE49-F238E27FC236}">
                <a16:creationId xmlns:a16="http://schemas.microsoft.com/office/drawing/2014/main" xmlns="" id="{5408FC98-AE34-7530-A439-10E33E30C5F0}"/>
              </a:ext>
            </a:extLst>
          </p:cNvPr>
          <p:cNvSpPr/>
          <p:nvPr/>
        </p:nvSpPr>
        <p:spPr>
          <a:xfrm>
            <a:off x="4193967" y="1736190"/>
            <a:ext cx="3719446" cy="3719446"/>
          </a:xfrm>
          <a:custGeom>
            <a:avLst/>
            <a:gdLst>
              <a:gd name="connsiteX0" fmla="*/ 3719447 w 3719446"/>
              <a:gd name="connsiteY0" fmla="*/ 1859723 h 3719446"/>
              <a:gd name="connsiteX1" fmla="*/ 1859723 w 3719446"/>
              <a:gd name="connsiteY1" fmla="*/ 3719447 h 3719446"/>
              <a:gd name="connsiteX2" fmla="*/ 0 w 3719446"/>
              <a:gd name="connsiteY2" fmla="*/ 1859723 h 3719446"/>
              <a:gd name="connsiteX3" fmla="*/ 1859723 w 3719446"/>
              <a:gd name="connsiteY3" fmla="*/ 0 h 3719446"/>
              <a:gd name="connsiteX4" fmla="*/ 3719447 w 3719446"/>
              <a:gd name="connsiteY4" fmla="*/ 1859723 h 371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9446" h="3719446">
                <a:moveTo>
                  <a:pt x="3719447" y="1859723"/>
                </a:moveTo>
                <a:cubicBezTo>
                  <a:pt x="3719447" y="2886820"/>
                  <a:pt x="2886820" y="3719447"/>
                  <a:pt x="1859723" y="3719447"/>
                </a:cubicBezTo>
                <a:cubicBezTo>
                  <a:pt x="832627" y="3719447"/>
                  <a:pt x="0" y="2886820"/>
                  <a:pt x="0" y="1859723"/>
                </a:cubicBezTo>
                <a:cubicBezTo>
                  <a:pt x="0" y="832627"/>
                  <a:pt x="832627" y="0"/>
                  <a:pt x="1859723" y="0"/>
                </a:cubicBezTo>
                <a:cubicBezTo>
                  <a:pt x="2886820" y="0"/>
                  <a:pt x="3719447" y="832627"/>
                  <a:pt x="3719447" y="1859723"/>
                </a:cubicBezTo>
                <a:close/>
              </a:path>
            </a:pathLst>
          </a:custGeom>
          <a:solidFill>
            <a:srgbClr val="0B80BA">
              <a:alpha val="15000"/>
            </a:srgbClr>
          </a:solidFill>
          <a:ln w="1317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Рисунок 43">
            <a:extLst>
              <a:ext uri="{FF2B5EF4-FFF2-40B4-BE49-F238E27FC236}">
                <a16:creationId xmlns:a16="http://schemas.microsoft.com/office/drawing/2014/main" xmlns="" id="{07C9F87D-89E8-2AD0-5418-06B138E255B7}"/>
              </a:ext>
            </a:extLst>
          </p:cNvPr>
          <p:cNvSpPr/>
          <p:nvPr/>
        </p:nvSpPr>
        <p:spPr>
          <a:xfrm>
            <a:off x="764967" y="1736190"/>
            <a:ext cx="3719446" cy="3719446"/>
          </a:xfrm>
          <a:custGeom>
            <a:avLst/>
            <a:gdLst>
              <a:gd name="connsiteX0" fmla="*/ 3719447 w 3719446"/>
              <a:gd name="connsiteY0" fmla="*/ 1859723 h 3719446"/>
              <a:gd name="connsiteX1" fmla="*/ 1859723 w 3719446"/>
              <a:gd name="connsiteY1" fmla="*/ 3719447 h 3719446"/>
              <a:gd name="connsiteX2" fmla="*/ 0 w 3719446"/>
              <a:gd name="connsiteY2" fmla="*/ 1859723 h 3719446"/>
              <a:gd name="connsiteX3" fmla="*/ 1859723 w 3719446"/>
              <a:gd name="connsiteY3" fmla="*/ 0 h 3719446"/>
              <a:gd name="connsiteX4" fmla="*/ 3719447 w 3719446"/>
              <a:gd name="connsiteY4" fmla="*/ 1859723 h 371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9446" h="3719446">
                <a:moveTo>
                  <a:pt x="3719447" y="1859723"/>
                </a:moveTo>
                <a:cubicBezTo>
                  <a:pt x="3719447" y="2886820"/>
                  <a:pt x="2886820" y="3719447"/>
                  <a:pt x="1859723" y="3719447"/>
                </a:cubicBezTo>
                <a:cubicBezTo>
                  <a:pt x="832627" y="3719447"/>
                  <a:pt x="0" y="2886820"/>
                  <a:pt x="0" y="1859723"/>
                </a:cubicBezTo>
                <a:cubicBezTo>
                  <a:pt x="0" y="832627"/>
                  <a:pt x="832627" y="0"/>
                  <a:pt x="1859723" y="0"/>
                </a:cubicBezTo>
                <a:cubicBezTo>
                  <a:pt x="2886820" y="0"/>
                  <a:pt x="3719447" y="832627"/>
                  <a:pt x="3719447" y="1859723"/>
                </a:cubicBezTo>
                <a:close/>
              </a:path>
            </a:pathLst>
          </a:custGeom>
          <a:solidFill>
            <a:srgbClr val="0B80BA">
              <a:alpha val="15000"/>
            </a:srgbClr>
          </a:solidFill>
          <a:ln w="1317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33453" y="3764532"/>
            <a:ext cx="2727848" cy="114390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algn="ctr">
              <a:lnSpc>
                <a:spcPts val="1700"/>
              </a:lnSpc>
              <a:spcBef>
                <a:spcPts val="219"/>
              </a:spcBef>
            </a:pP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Предварительное</a:t>
            </a:r>
            <a:endParaRPr lang="ru-RU" sz="1600" dirty="0">
              <a:latin typeface="Arial Black" panose="020B0A04020102020204" pitchFamily="34" charset="0"/>
              <a:cs typeface="Stem Bold"/>
            </a:endParaRPr>
          </a:p>
          <a:p>
            <a:pPr marL="12065" marR="5080" algn="ctr">
              <a:lnSpc>
                <a:spcPts val="1700"/>
              </a:lnSpc>
              <a:spcBef>
                <a:spcPts val="219"/>
              </a:spcBef>
            </a:pPr>
            <a:r>
              <a:rPr lang="ru-RU"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dirty="0" err="1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зучение</a:t>
            </a:r>
            <a:r>
              <a:rPr lang="ru-RU"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 err="1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информации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/>
            </a:r>
            <a:b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о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человеке,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том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числе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1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социальных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сетях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77726" y="3764532"/>
            <a:ext cx="2593340" cy="927882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1700"/>
              </a:lnSpc>
              <a:spcBef>
                <a:spcPts val="219"/>
              </a:spcBef>
            </a:pPr>
            <a:r>
              <a:rPr lang="ru-RU" sz="1600" b="1" spc="-10" dirty="0">
                <a:solidFill>
                  <a:srgbClr val="221E1F"/>
                </a:solidFill>
                <a:latin typeface="Stem Bold"/>
                <a:cs typeface="Stem Bold"/>
              </a:rPr>
              <a:t>Применение</a:t>
            </a:r>
            <a:endParaRPr lang="ru-RU" sz="1600" dirty="0">
              <a:latin typeface="Stem Bold"/>
              <a:cs typeface="Stem Bold"/>
            </a:endParaRPr>
          </a:p>
          <a:p>
            <a:pPr marL="12700" marR="5080" algn="ctr">
              <a:lnSpc>
                <a:spcPts val="1700"/>
              </a:lnSpc>
              <a:spcBef>
                <a:spcPts val="219"/>
              </a:spcBef>
            </a:pPr>
            <a:r>
              <a:rPr sz="1600" b="1" spc="-10" dirty="0" err="1">
                <a:solidFill>
                  <a:srgbClr val="221E1F"/>
                </a:solidFill>
                <a:latin typeface="Stem Bold"/>
                <a:cs typeface="Stem Bold"/>
              </a:rPr>
              <a:t>персонифицированных</a:t>
            </a:r>
            <a:r>
              <a:rPr sz="1600" b="1" spc="-10" dirty="0">
                <a:solidFill>
                  <a:srgbClr val="221E1F"/>
                </a:solidFill>
                <a:latin typeface="Stem Bold"/>
                <a:cs typeface="Stem Bold"/>
              </a:rPr>
              <a:t> многоходовых</a:t>
            </a:r>
            <a:r>
              <a:rPr sz="1600" b="1" spc="-85" dirty="0">
                <a:solidFill>
                  <a:srgbClr val="221E1F"/>
                </a:solidFill>
                <a:latin typeface="Stem Bold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Stem Bold"/>
                <a:cs typeface="Stem Bold"/>
              </a:rPr>
              <a:t>схем </a:t>
            </a:r>
            <a:r>
              <a:rPr sz="1600" b="1" spc="-10" dirty="0">
                <a:solidFill>
                  <a:srgbClr val="221E1F"/>
                </a:solidFill>
                <a:latin typeface="Stem Bold"/>
                <a:cs typeface="Stem Bold"/>
              </a:rPr>
              <a:t>обмана</a:t>
            </a:r>
            <a:endParaRPr sz="1600" dirty="0">
              <a:latin typeface="Stem Bold"/>
              <a:cs typeface="Stem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6207" y="3764532"/>
            <a:ext cx="3047340" cy="11054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1600"/>
              </a:lnSpc>
              <a:spcBef>
                <a:spcPts val="219"/>
              </a:spcBef>
            </a:pP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Использование</a:t>
            </a:r>
            <a:endParaRPr lang="ru-RU" sz="1600" dirty="0">
              <a:latin typeface="Arial Black" panose="020B0A04020102020204" pitchFamily="34" charset="0"/>
              <a:cs typeface="Stem Bold"/>
            </a:endParaRPr>
          </a:p>
          <a:p>
            <a:pPr marL="12700" marR="5080" algn="ctr">
              <a:lnSpc>
                <a:spcPts val="1600"/>
              </a:lnSpc>
              <a:spcBef>
                <a:spcPts val="219"/>
              </a:spcBef>
            </a:pPr>
            <a:r>
              <a:rPr sz="1600" b="1" dirty="0" err="1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современных</a:t>
            </a:r>
            <a:r>
              <a:rPr sz="1600" b="1" spc="-2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технологий,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том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числе</a:t>
            </a:r>
            <a:r>
              <a:rPr sz="1600" b="1" spc="-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дипфейков</a:t>
            </a:r>
            <a:r>
              <a:rPr sz="1600" b="1" spc="-9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—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подделка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голоса</a:t>
            </a:r>
            <a:endParaRPr sz="1600" dirty="0">
              <a:latin typeface="Arial Black" panose="020B0A04020102020204" pitchFamily="34" charset="0"/>
              <a:cs typeface="Stem Bold"/>
            </a:endParaRPr>
          </a:p>
          <a:p>
            <a:pPr algn="ctr">
              <a:lnSpc>
                <a:spcPts val="1800"/>
              </a:lnSpc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видеоизображения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95" dirty="0">
                <a:latin typeface="Arial Black" panose="020B0A04020102020204" pitchFamily="34" charset="0"/>
              </a:rPr>
              <a:t>АТАКИ</a:t>
            </a:r>
            <a:r>
              <a:rPr dirty="0">
                <a:latin typeface="Arial Black" panose="020B0A04020102020204" pitchFamily="34" charset="0"/>
              </a:rPr>
              <a:t> НА </a:t>
            </a:r>
            <a:r>
              <a:rPr spc="-20" dirty="0">
                <a:latin typeface="Arial Black" panose="020B0A04020102020204" pitchFamily="34" charset="0"/>
              </a:rPr>
              <a:t>ЛЮДЕЙ </a:t>
            </a:r>
            <a:r>
              <a:rPr dirty="0">
                <a:latin typeface="Arial Black" panose="020B0A04020102020204" pitchFamily="34" charset="0"/>
              </a:rPr>
              <a:t>СТАНОВЯТСЯ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ЦЕЛЕНАПРАВЛЕННЫМИ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19683" y="3049884"/>
            <a:ext cx="2603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50" dirty="0">
                <a:solidFill>
                  <a:srgbClr val="8F8D94"/>
                </a:solidFill>
                <a:latin typeface="Arial Black" panose="020B0A04020102020204" pitchFamily="34" charset="0"/>
                <a:cs typeface="Proxima Nova Rg"/>
              </a:rPr>
              <a:t>1</a:t>
            </a:r>
            <a:endParaRPr sz="4500" dirty="0">
              <a:latin typeface="Arial Black" panose="020B0A04020102020204" pitchFamily="34" charset="0"/>
              <a:cs typeface="Proxima Nova Rg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361211" y="2274467"/>
            <a:ext cx="9592945" cy="1346200"/>
            <a:chOff x="1361211" y="2274467"/>
            <a:chExt cx="9592945" cy="1346200"/>
          </a:xfrm>
        </p:grpSpPr>
        <p:sp>
          <p:nvSpPr>
            <p:cNvPr id="16" name="object 16"/>
            <p:cNvSpPr/>
            <p:nvPr/>
          </p:nvSpPr>
          <p:spPr>
            <a:xfrm>
              <a:off x="1383893" y="3596309"/>
              <a:ext cx="2748280" cy="0"/>
            </a:xfrm>
            <a:custGeom>
              <a:avLst/>
              <a:gdLst/>
              <a:ahLst/>
              <a:cxnLst/>
              <a:rect l="l" t="t" r="r" b="b"/>
              <a:pathLst>
                <a:path w="2748279">
                  <a:moveTo>
                    <a:pt x="0" y="0"/>
                  </a:moveTo>
                  <a:lnTo>
                    <a:pt x="2748267" y="0"/>
                  </a:lnTo>
                </a:path>
              </a:pathLst>
            </a:custGeom>
            <a:ln w="63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61211" y="357243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6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2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6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544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75029" y="3596309"/>
              <a:ext cx="2524760" cy="0"/>
            </a:xfrm>
            <a:custGeom>
              <a:avLst/>
              <a:gdLst/>
              <a:ahLst/>
              <a:cxnLst/>
              <a:rect l="l" t="t" r="r" b="b"/>
              <a:pathLst>
                <a:path w="2524759">
                  <a:moveTo>
                    <a:pt x="0" y="0"/>
                  </a:moveTo>
                  <a:lnTo>
                    <a:pt x="2524150" y="0"/>
                  </a:lnTo>
                </a:path>
              </a:pathLst>
            </a:custGeom>
            <a:ln w="63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52347" y="357243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60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6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2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6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544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13108" y="3596309"/>
              <a:ext cx="2640965" cy="0"/>
            </a:xfrm>
            <a:custGeom>
              <a:avLst/>
              <a:gdLst/>
              <a:ahLst/>
              <a:cxnLst/>
              <a:rect l="l" t="t" r="r" b="b"/>
              <a:pathLst>
                <a:path w="2640965">
                  <a:moveTo>
                    <a:pt x="0" y="0"/>
                  </a:moveTo>
                  <a:lnTo>
                    <a:pt x="2640520" y="0"/>
                  </a:lnTo>
                </a:path>
              </a:pathLst>
            </a:custGeom>
            <a:ln w="6350">
              <a:solidFill>
                <a:srgbClr val="544A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90426" y="3572431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23875" y="0"/>
                  </a:moveTo>
                  <a:lnTo>
                    <a:pt x="14583" y="1876"/>
                  </a:lnTo>
                  <a:lnTo>
                    <a:pt x="6994" y="6994"/>
                  </a:lnTo>
                  <a:lnTo>
                    <a:pt x="1876" y="14583"/>
                  </a:lnTo>
                  <a:lnTo>
                    <a:pt x="0" y="23876"/>
                  </a:lnTo>
                  <a:lnTo>
                    <a:pt x="1876" y="33168"/>
                  </a:lnTo>
                  <a:lnTo>
                    <a:pt x="6994" y="40757"/>
                  </a:lnTo>
                  <a:lnTo>
                    <a:pt x="14583" y="45875"/>
                  </a:lnTo>
                  <a:lnTo>
                    <a:pt x="23875" y="47752"/>
                  </a:lnTo>
                  <a:lnTo>
                    <a:pt x="33168" y="45875"/>
                  </a:lnTo>
                  <a:lnTo>
                    <a:pt x="40757" y="40757"/>
                  </a:lnTo>
                  <a:lnTo>
                    <a:pt x="45875" y="33168"/>
                  </a:lnTo>
                  <a:lnTo>
                    <a:pt x="47751" y="23876"/>
                  </a:lnTo>
                  <a:lnTo>
                    <a:pt x="45875" y="14583"/>
                  </a:lnTo>
                  <a:lnTo>
                    <a:pt x="40757" y="6994"/>
                  </a:lnTo>
                  <a:lnTo>
                    <a:pt x="33168" y="1876"/>
                  </a:lnTo>
                  <a:lnTo>
                    <a:pt x="23875" y="0"/>
                  </a:lnTo>
                  <a:close/>
                </a:path>
              </a:pathLst>
            </a:custGeom>
            <a:solidFill>
              <a:srgbClr val="544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7607" y="2501013"/>
              <a:ext cx="926656" cy="8475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89210" y="2283992"/>
              <a:ext cx="681990" cy="560070"/>
            </a:xfrm>
            <a:custGeom>
              <a:avLst/>
              <a:gdLst/>
              <a:ahLst/>
              <a:cxnLst/>
              <a:rect l="l" t="t" r="r" b="b"/>
              <a:pathLst>
                <a:path w="681989" h="560069">
                  <a:moveTo>
                    <a:pt x="371652" y="495528"/>
                  </a:moveTo>
                  <a:lnTo>
                    <a:pt x="157746" y="495528"/>
                  </a:lnTo>
                  <a:lnTo>
                    <a:pt x="149072" y="495528"/>
                  </a:lnTo>
                  <a:lnTo>
                    <a:pt x="140817" y="498208"/>
                  </a:lnTo>
                  <a:lnTo>
                    <a:pt x="133794" y="503173"/>
                  </a:lnTo>
                  <a:lnTo>
                    <a:pt x="65252" y="552107"/>
                  </a:lnTo>
                  <a:lnTo>
                    <a:pt x="43559" y="559853"/>
                  </a:lnTo>
                  <a:lnTo>
                    <a:pt x="22405" y="555253"/>
                  </a:lnTo>
                  <a:lnTo>
                    <a:pt x="6363" y="540666"/>
                  </a:lnTo>
                  <a:lnTo>
                    <a:pt x="0" y="518452"/>
                  </a:lnTo>
                  <a:lnTo>
                    <a:pt x="0" y="495528"/>
                  </a:lnTo>
                  <a:lnTo>
                    <a:pt x="0" y="82588"/>
                  </a:lnTo>
                  <a:lnTo>
                    <a:pt x="6487" y="50433"/>
                  </a:lnTo>
                  <a:lnTo>
                    <a:pt x="24182" y="24182"/>
                  </a:lnTo>
                  <a:lnTo>
                    <a:pt x="50433" y="6487"/>
                  </a:lnTo>
                  <a:lnTo>
                    <a:pt x="82588" y="0"/>
                  </a:lnTo>
                  <a:lnTo>
                    <a:pt x="598766" y="0"/>
                  </a:lnTo>
                  <a:lnTo>
                    <a:pt x="630923" y="6487"/>
                  </a:lnTo>
                  <a:lnTo>
                    <a:pt x="657178" y="24182"/>
                  </a:lnTo>
                  <a:lnTo>
                    <a:pt x="674878" y="50433"/>
                  </a:lnTo>
                  <a:lnTo>
                    <a:pt x="681367" y="82588"/>
                  </a:lnTo>
                  <a:lnTo>
                    <a:pt x="681367" y="206463"/>
                  </a:lnTo>
                </a:path>
              </a:pathLst>
            </a:custGeom>
            <a:ln w="1904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43456" y="2573045"/>
              <a:ext cx="661035" cy="622300"/>
            </a:xfrm>
            <a:custGeom>
              <a:avLst/>
              <a:gdLst/>
              <a:ahLst/>
              <a:cxnLst/>
              <a:rect l="l" t="t" r="r" b="b"/>
              <a:pathLst>
                <a:path w="661035" h="622300">
                  <a:moveTo>
                    <a:pt x="330352" y="557479"/>
                  </a:moveTo>
                  <a:lnTo>
                    <a:pt x="502958" y="557479"/>
                  </a:lnTo>
                  <a:lnTo>
                    <a:pt x="511632" y="557479"/>
                  </a:lnTo>
                  <a:lnTo>
                    <a:pt x="519899" y="560158"/>
                  </a:lnTo>
                  <a:lnTo>
                    <a:pt x="526910" y="565124"/>
                  </a:lnTo>
                  <a:lnTo>
                    <a:pt x="595464" y="614057"/>
                  </a:lnTo>
                  <a:lnTo>
                    <a:pt x="617156" y="621804"/>
                  </a:lnTo>
                  <a:lnTo>
                    <a:pt x="638305" y="617204"/>
                  </a:lnTo>
                  <a:lnTo>
                    <a:pt x="654343" y="602616"/>
                  </a:lnTo>
                  <a:lnTo>
                    <a:pt x="660704" y="580402"/>
                  </a:lnTo>
                  <a:lnTo>
                    <a:pt x="660704" y="557479"/>
                  </a:lnTo>
                  <a:lnTo>
                    <a:pt x="660704" y="82588"/>
                  </a:lnTo>
                  <a:lnTo>
                    <a:pt x="654217" y="50433"/>
                  </a:lnTo>
                  <a:lnTo>
                    <a:pt x="636522" y="24182"/>
                  </a:lnTo>
                  <a:lnTo>
                    <a:pt x="610271" y="6487"/>
                  </a:lnTo>
                  <a:lnTo>
                    <a:pt x="578116" y="0"/>
                  </a:lnTo>
                  <a:lnTo>
                    <a:pt x="82588" y="0"/>
                  </a:lnTo>
                  <a:lnTo>
                    <a:pt x="50433" y="6487"/>
                  </a:lnTo>
                  <a:lnTo>
                    <a:pt x="24182" y="24182"/>
                  </a:lnTo>
                  <a:lnTo>
                    <a:pt x="6487" y="50433"/>
                  </a:lnTo>
                  <a:lnTo>
                    <a:pt x="0" y="82588"/>
                  </a:lnTo>
                  <a:lnTo>
                    <a:pt x="0" y="369176"/>
                  </a:lnTo>
                </a:path>
              </a:pathLst>
            </a:custGeom>
            <a:ln w="1904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92451" y="3024869"/>
              <a:ext cx="598805" cy="498475"/>
            </a:xfrm>
            <a:custGeom>
              <a:avLst/>
              <a:gdLst/>
              <a:ahLst/>
              <a:cxnLst/>
              <a:rect l="l" t="t" r="r" b="b"/>
              <a:pathLst>
                <a:path w="598805" h="498475">
                  <a:moveTo>
                    <a:pt x="516178" y="0"/>
                  </a:moveTo>
                  <a:lnTo>
                    <a:pt x="82588" y="0"/>
                  </a:lnTo>
                  <a:lnTo>
                    <a:pt x="50438" y="6489"/>
                  </a:lnTo>
                  <a:lnTo>
                    <a:pt x="24187" y="24187"/>
                  </a:lnTo>
                  <a:lnTo>
                    <a:pt x="6489" y="50438"/>
                  </a:lnTo>
                  <a:lnTo>
                    <a:pt x="0" y="82588"/>
                  </a:lnTo>
                  <a:lnTo>
                    <a:pt x="0" y="433590"/>
                  </a:lnTo>
                  <a:lnTo>
                    <a:pt x="0" y="456590"/>
                  </a:lnTo>
                  <a:lnTo>
                    <a:pt x="6358" y="478752"/>
                  </a:lnTo>
                  <a:lnTo>
                    <a:pt x="22396" y="493304"/>
                  </a:lnTo>
                  <a:lnTo>
                    <a:pt x="43559" y="497900"/>
                  </a:lnTo>
                  <a:lnTo>
                    <a:pt x="65290" y="490194"/>
                  </a:lnTo>
                  <a:lnTo>
                    <a:pt x="133756" y="441286"/>
                  </a:lnTo>
                  <a:lnTo>
                    <a:pt x="140766" y="436283"/>
                  </a:lnTo>
                  <a:lnTo>
                    <a:pt x="149148" y="433590"/>
                  </a:lnTo>
                  <a:lnTo>
                    <a:pt x="157759" y="433590"/>
                  </a:lnTo>
                  <a:lnTo>
                    <a:pt x="516178" y="433590"/>
                  </a:lnTo>
                  <a:lnTo>
                    <a:pt x="548328" y="427101"/>
                  </a:lnTo>
                  <a:lnTo>
                    <a:pt x="574579" y="409403"/>
                  </a:lnTo>
                  <a:lnTo>
                    <a:pt x="592277" y="383152"/>
                  </a:lnTo>
                  <a:lnTo>
                    <a:pt x="598766" y="351002"/>
                  </a:lnTo>
                  <a:lnTo>
                    <a:pt x="598766" y="82588"/>
                  </a:lnTo>
                  <a:lnTo>
                    <a:pt x="592277" y="50438"/>
                  </a:lnTo>
                  <a:lnTo>
                    <a:pt x="574579" y="24187"/>
                  </a:lnTo>
                  <a:lnTo>
                    <a:pt x="548328" y="6489"/>
                  </a:lnTo>
                  <a:lnTo>
                    <a:pt x="516178" y="0"/>
                  </a:lnTo>
                  <a:close/>
                </a:path>
              </a:pathLst>
            </a:custGeom>
            <a:ln w="1905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893579" y="2806518"/>
              <a:ext cx="93980" cy="71755"/>
            </a:xfrm>
            <a:custGeom>
              <a:avLst/>
              <a:gdLst/>
              <a:ahLst/>
              <a:cxnLst/>
              <a:rect l="l" t="t" r="r" b="b"/>
              <a:pathLst>
                <a:path w="93980" h="71755">
                  <a:moveTo>
                    <a:pt x="93535" y="0"/>
                  </a:moveTo>
                  <a:lnTo>
                    <a:pt x="0" y="71259"/>
                  </a:lnTo>
                </a:path>
              </a:pathLst>
            </a:custGeom>
            <a:ln w="1270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835024" y="2714260"/>
              <a:ext cx="277495" cy="256540"/>
            </a:xfrm>
            <a:custGeom>
              <a:avLst/>
              <a:gdLst/>
              <a:ahLst/>
              <a:cxnLst/>
              <a:rect l="l" t="t" r="r" b="b"/>
              <a:pathLst>
                <a:path w="277494" h="256539">
                  <a:moveTo>
                    <a:pt x="98640" y="176885"/>
                  </a:moveTo>
                  <a:lnTo>
                    <a:pt x="173291" y="251536"/>
                  </a:lnTo>
                  <a:lnTo>
                    <a:pt x="181344" y="256187"/>
                  </a:lnTo>
                  <a:lnTo>
                    <a:pt x="190136" y="256238"/>
                  </a:lnTo>
                  <a:lnTo>
                    <a:pt x="197907" y="252121"/>
                  </a:lnTo>
                  <a:lnTo>
                    <a:pt x="202895" y="244271"/>
                  </a:lnTo>
                  <a:lnTo>
                    <a:pt x="275031" y="14109"/>
                  </a:lnTo>
                  <a:lnTo>
                    <a:pt x="277380" y="6642"/>
                  </a:lnTo>
                  <a:lnTo>
                    <a:pt x="269620" y="0"/>
                  </a:lnTo>
                  <a:lnTo>
                    <a:pt x="262597" y="3454"/>
                  </a:lnTo>
                  <a:lnTo>
                    <a:pt x="7073" y="129324"/>
                  </a:lnTo>
                  <a:lnTo>
                    <a:pt x="0" y="132803"/>
                  </a:lnTo>
                  <a:lnTo>
                    <a:pt x="609" y="143090"/>
                  </a:lnTo>
                  <a:lnTo>
                    <a:pt x="8051" y="145707"/>
                  </a:lnTo>
                  <a:lnTo>
                    <a:pt x="58559" y="163525"/>
                  </a:lnTo>
                  <a:lnTo>
                    <a:pt x="79603" y="235318"/>
                  </a:lnTo>
                  <a:lnTo>
                    <a:pt x="80327" y="237655"/>
                  </a:lnTo>
                  <a:lnTo>
                    <a:pt x="82486" y="239242"/>
                  </a:lnTo>
                  <a:lnTo>
                    <a:pt x="84937" y="239242"/>
                  </a:lnTo>
                  <a:lnTo>
                    <a:pt x="87693" y="239242"/>
                  </a:lnTo>
                  <a:lnTo>
                    <a:pt x="90042" y="237223"/>
                  </a:lnTo>
                  <a:lnTo>
                    <a:pt x="90462" y="234505"/>
                  </a:lnTo>
                  <a:lnTo>
                    <a:pt x="98640" y="176885"/>
                  </a:lnTo>
                  <a:lnTo>
                    <a:pt x="111251" y="164274"/>
                  </a:lnTo>
                  <a:lnTo>
                    <a:pt x="218897" y="56629"/>
                  </a:lnTo>
                </a:path>
              </a:pathLst>
            </a:custGeom>
            <a:ln w="1270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19947" y="2930474"/>
              <a:ext cx="27940" cy="23495"/>
            </a:xfrm>
            <a:custGeom>
              <a:avLst/>
              <a:gdLst/>
              <a:ahLst/>
              <a:cxnLst/>
              <a:rect l="l" t="t" r="r" b="b"/>
              <a:pathLst>
                <a:path w="27939" h="23494">
                  <a:moveTo>
                    <a:pt x="27838" y="0"/>
                  </a:moveTo>
                  <a:lnTo>
                    <a:pt x="25831" y="1955"/>
                  </a:lnTo>
                  <a:lnTo>
                    <a:pt x="6146" y="21424"/>
                  </a:lnTo>
                  <a:lnTo>
                    <a:pt x="5295" y="22453"/>
                  </a:lnTo>
                  <a:lnTo>
                    <a:pt x="4051" y="23025"/>
                  </a:lnTo>
                  <a:lnTo>
                    <a:pt x="2717" y="23025"/>
                  </a:lnTo>
                  <a:lnTo>
                    <a:pt x="0" y="23025"/>
                  </a:lnTo>
                </a:path>
              </a:pathLst>
            </a:custGeom>
            <a:ln w="1270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350399" y="2431448"/>
              <a:ext cx="293370" cy="182880"/>
            </a:xfrm>
            <a:custGeom>
              <a:avLst/>
              <a:gdLst/>
              <a:ahLst/>
              <a:cxnLst/>
              <a:rect l="l" t="t" r="r" b="b"/>
              <a:pathLst>
                <a:path w="293369" h="182880">
                  <a:moveTo>
                    <a:pt x="159613" y="182854"/>
                  </a:moveTo>
                  <a:lnTo>
                    <a:pt x="113189" y="177241"/>
                  </a:lnTo>
                  <a:lnTo>
                    <a:pt x="74259" y="160828"/>
                  </a:lnTo>
                  <a:lnTo>
                    <a:pt x="43149" y="134256"/>
                  </a:lnTo>
                  <a:lnTo>
                    <a:pt x="20186" y="98167"/>
                  </a:lnTo>
                  <a:lnTo>
                    <a:pt x="5694" y="53201"/>
                  </a:lnTo>
                  <a:lnTo>
                    <a:pt x="0" y="0"/>
                  </a:lnTo>
                  <a:lnTo>
                    <a:pt x="50152" y="0"/>
                  </a:lnTo>
                  <a:lnTo>
                    <a:pt x="57340" y="54128"/>
                  </a:lnTo>
                  <a:lnTo>
                    <a:pt x="73742" y="92022"/>
                  </a:lnTo>
                  <a:lnTo>
                    <a:pt x="95325" y="115569"/>
                  </a:lnTo>
                  <a:lnTo>
                    <a:pt x="118059" y="126657"/>
                  </a:lnTo>
                  <a:lnTo>
                    <a:pt x="118059" y="0"/>
                  </a:lnTo>
                  <a:lnTo>
                    <a:pt x="165290" y="0"/>
                  </a:lnTo>
                  <a:lnTo>
                    <a:pt x="165290" y="72301"/>
                  </a:lnTo>
                  <a:lnTo>
                    <a:pt x="186915" y="64786"/>
                  </a:lnTo>
                  <a:lnTo>
                    <a:pt x="207065" y="48571"/>
                  </a:lnTo>
                  <a:lnTo>
                    <a:pt x="223717" y="26145"/>
                  </a:lnTo>
                  <a:lnTo>
                    <a:pt x="234848" y="0"/>
                  </a:lnTo>
                  <a:lnTo>
                    <a:pt x="282067" y="0"/>
                  </a:lnTo>
                  <a:lnTo>
                    <a:pt x="272001" y="31176"/>
                  </a:lnTo>
                  <a:lnTo>
                    <a:pt x="255776" y="57242"/>
                  </a:lnTo>
                  <a:lnTo>
                    <a:pt x="236634" y="77473"/>
                  </a:lnTo>
                  <a:lnTo>
                    <a:pt x="217817" y="91147"/>
                  </a:lnTo>
                  <a:lnTo>
                    <a:pt x="237450" y="102801"/>
                  </a:lnTo>
                  <a:lnTo>
                    <a:pt x="258868" y="121627"/>
                  </a:lnTo>
                  <a:lnTo>
                    <a:pt x="278569" y="148140"/>
                  </a:lnTo>
                  <a:lnTo>
                    <a:pt x="293052" y="182854"/>
                  </a:lnTo>
                  <a:lnTo>
                    <a:pt x="241071" y="182854"/>
                  </a:lnTo>
                  <a:lnTo>
                    <a:pt x="229689" y="158489"/>
                  </a:lnTo>
                  <a:lnTo>
                    <a:pt x="212786" y="138515"/>
                  </a:lnTo>
                  <a:lnTo>
                    <a:pt x="191081" y="124375"/>
                  </a:lnTo>
                  <a:lnTo>
                    <a:pt x="165290" y="117513"/>
                  </a:lnTo>
                  <a:lnTo>
                    <a:pt x="165290" y="182854"/>
                  </a:lnTo>
                  <a:lnTo>
                    <a:pt x="159613" y="182854"/>
                  </a:lnTo>
                  <a:close/>
                </a:path>
              </a:pathLst>
            </a:custGeom>
            <a:ln w="1270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8714" y="3063429"/>
              <a:ext cx="206044" cy="34328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403255" y="2630184"/>
              <a:ext cx="80010" cy="182880"/>
            </a:xfrm>
            <a:custGeom>
              <a:avLst/>
              <a:gdLst/>
              <a:ahLst/>
              <a:cxnLst/>
              <a:rect l="l" t="t" r="r" b="b"/>
              <a:pathLst>
                <a:path w="80009" h="182880">
                  <a:moveTo>
                    <a:pt x="0" y="182397"/>
                  </a:moveTo>
                  <a:lnTo>
                    <a:pt x="0" y="0"/>
                  </a:lnTo>
                  <a:lnTo>
                    <a:pt x="79984" y="79971"/>
                  </a:lnTo>
                </a:path>
              </a:pathLst>
            </a:custGeom>
            <a:ln w="19050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552703" y="2570800"/>
              <a:ext cx="149860" cy="412750"/>
            </a:xfrm>
            <a:custGeom>
              <a:avLst/>
              <a:gdLst/>
              <a:ahLst/>
              <a:cxnLst/>
              <a:rect l="l" t="t" r="r" b="b"/>
              <a:pathLst>
                <a:path w="149859" h="412750">
                  <a:moveTo>
                    <a:pt x="149440" y="0"/>
                  </a:moveTo>
                  <a:lnTo>
                    <a:pt x="149440" y="262801"/>
                  </a:lnTo>
                  <a:lnTo>
                    <a:pt x="141822" y="310037"/>
                  </a:lnTo>
                  <a:lnTo>
                    <a:pt x="120608" y="351060"/>
                  </a:lnTo>
                  <a:lnTo>
                    <a:pt x="88259" y="383409"/>
                  </a:lnTo>
                  <a:lnTo>
                    <a:pt x="47236" y="404623"/>
                  </a:lnTo>
                  <a:lnTo>
                    <a:pt x="0" y="412242"/>
                  </a:lnTo>
                </a:path>
              </a:pathLst>
            </a:custGeom>
            <a:ln w="19049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952390" y="2750481"/>
              <a:ext cx="788035" cy="633095"/>
            </a:xfrm>
            <a:custGeom>
              <a:avLst/>
              <a:gdLst/>
              <a:ahLst/>
              <a:cxnLst/>
              <a:rect l="l" t="t" r="r" b="b"/>
              <a:pathLst>
                <a:path w="788034" h="633095">
                  <a:moveTo>
                    <a:pt x="763344" y="411084"/>
                  </a:moveTo>
                  <a:lnTo>
                    <a:pt x="177709" y="630362"/>
                  </a:lnTo>
                  <a:lnTo>
                    <a:pt x="162793" y="632753"/>
                  </a:lnTo>
                  <a:lnTo>
                    <a:pt x="148607" y="629356"/>
                  </a:lnTo>
                  <a:lnTo>
                    <a:pt x="136725" y="620886"/>
                  </a:lnTo>
                  <a:lnTo>
                    <a:pt x="128725" y="608061"/>
                  </a:lnTo>
                  <a:lnTo>
                    <a:pt x="2398" y="270660"/>
                  </a:lnTo>
                  <a:lnTo>
                    <a:pt x="0" y="255738"/>
                  </a:lnTo>
                  <a:lnTo>
                    <a:pt x="3393" y="241549"/>
                  </a:lnTo>
                  <a:lnTo>
                    <a:pt x="11862" y="229669"/>
                  </a:lnTo>
                  <a:lnTo>
                    <a:pt x="24687" y="221676"/>
                  </a:lnTo>
                  <a:lnTo>
                    <a:pt x="610322" y="2398"/>
                  </a:lnTo>
                  <a:lnTo>
                    <a:pt x="625244" y="0"/>
                  </a:lnTo>
                  <a:lnTo>
                    <a:pt x="639433" y="3393"/>
                  </a:lnTo>
                  <a:lnTo>
                    <a:pt x="651312" y="11862"/>
                  </a:lnTo>
                  <a:lnTo>
                    <a:pt x="659306" y="24687"/>
                  </a:lnTo>
                  <a:lnTo>
                    <a:pt x="785632" y="362100"/>
                  </a:lnTo>
                  <a:lnTo>
                    <a:pt x="788031" y="377023"/>
                  </a:lnTo>
                  <a:lnTo>
                    <a:pt x="784637" y="391212"/>
                  </a:lnTo>
                  <a:lnTo>
                    <a:pt x="776169" y="403091"/>
                  </a:lnTo>
                  <a:lnTo>
                    <a:pt x="763344" y="411084"/>
                  </a:lnTo>
                  <a:close/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69726" y="2815078"/>
              <a:ext cx="657225" cy="246379"/>
            </a:xfrm>
            <a:custGeom>
              <a:avLst/>
              <a:gdLst/>
              <a:ahLst/>
              <a:cxnLst/>
              <a:rect l="l" t="t" r="r" b="b"/>
              <a:pathLst>
                <a:path w="657225" h="246380">
                  <a:moveTo>
                    <a:pt x="0" y="245960"/>
                  </a:moveTo>
                  <a:lnTo>
                    <a:pt x="656907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996252" y="2885918"/>
              <a:ext cx="657225" cy="246379"/>
            </a:xfrm>
            <a:custGeom>
              <a:avLst/>
              <a:gdLst/>
              <a:ahLst/>
              <a:cxnLst/>
              <a:rect l="l" t="t" r="r" b="b"/>
              <a:pathLst>
                <a:path w="657225" h="246380">
                  <a:moveTo>
                    <a:pt x="0" y="245960"/>
                  </a:moveTo>
                  <a:lnTo>
                    <a:pt x="656907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80215" y="3138422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59" h="18414">
                  <a:moveTo>
                    <a:pt x="0" y="18046"/>
                  </a:moveTo>
                  <a:lnTo>
                    <a:pt x="48196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600256" y="3093476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59" h="18414">
                  <a:moveTo>
                    <a:pt x="0" y="18046"/>
                  </a:moveTo>
                  <a:lnTo>
                    <a:pt x="48196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144932" y="3279692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59" h="18414">
                  <a:moveTo>
                    <a:pt x="0" y="18046"/>
                  </a:moveTo>
                  <a:lnTo>
                    <a:pt x="48196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48316" y="3239343"/>
              <a:ext cx="48260" cy="18415"/>
            </a:xfrm>
            <a:custGeom>
              <a:avLst/>
              <a:gdLst/>
              <a:ahLst/>
              <a:cxnLst/>
              <a:rect l="l" t="t" r="r" b="b"/>
              <a:pathLst>
                <a:path w="48259" h="18414">
                  <a:moveTo>
                    <a:pt x="0" y="18046"/>
                  </a:moveTo>
                  <a:lnTo>
                    <a:pt x="48196" y="0"/>
                  </a:lnTo>
                </a:path>
              </a:pathLst>
            </a:custGeom>
            <a:ln w="11214">
              <a:solidFill>
                <a:srgbClr val="0582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434618" y="3049884"/>
            <a:ext cx="36830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50" dirty="0">
                <a:solidFill>
                  <a:srgbClr val="8F8D94"/>
                </a:solidFill>
                <a:latin typeface="Arial Black" panose="020B0A04020102020204" pitchFamily="34" charset="0"/>
                <a:cs typeface="Proxima Nova Rg"/>
              </a:rPr>
              <a:t>2</a:t>
            </a:r>
            <a:endParaRPr sz="4500">
              <a:latin typeface="Arial Black" panose="020B0A04020102020204" pitchFamily="34" charset="0"/>
              <a:cs typeface="Proxima Nova Rg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50856" y="3002650"/>
            <a:ext cx="36131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50" dirty="0">
                <a:solidFill>
                  <a:srgbClr val="8F8D94"/>
                </a:solidFill>
                <a:latin typeface="Arial Black" panose="020B0A04020102020204" pitchFamily="34" charset="0"/>
                <a:cs typeface="Proxima Nova Rg"/>
              </a:rPr>
              <a:t>3</a:t>
            </a:r>
            <a:endParaRPr sz="4500">
              <a:latin typeface="Arial Black" panose="020B0A04020102020204" pitchFamily="34" charset="0"/>
              <a:cs typeface="Proxima Nova Rg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97749EAD-2122-0F0B-4303-C2585E78CF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</a:blip>
          <a:stretch>
            <a:fillRect/>
          </a:stretch>
        </p:blipFill>
        <p:spPr>
          <a:xfrm>
            <a:off x="74295" y="0"/>
            <a:ext cx="12117108" cy="6858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49776" y="6428301"/>
            <a:ext cx="312420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b="0" spc="-25" dirty="0">
                <a:solidFill>
                  <a:srgbClr val="221E1F"/>
                </a:solidFill>
                <a:latin typeface="Stem Medium"/>
                <a:cs typeface="Stem Medium"/>
              </a:rPr>
              <a:t>24</a:t>
            </a:r>
            <a:endParaRPr sz="1750">
              <a:latin typeface="Stem Medium"/>
              <a:cs typeface="Stem Medi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68037" y="1403338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85328" y="1436358"/>
            <a:ext cx="21626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1</a:t>
            </a:r>
            <a:endParaRPr sz="2400" dirty="0">
              <a:latin typeface="Arial Black" panose="020B0A04020102020204" pitchFamily="34" charset="0"/>
              <a:cs typeface="Stem Medi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68037" y="3100622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179255" y="3125787"/>
            <a:ext cx="237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2</a:t>
            </a:r>
            <a:endParaRPr sz="2400" dirty="0">
              <a:latin typeface="Arial Black" panose="020B0A04020102020204" pitchFamily="34" charset="0"/>
              <a:cs typeface="Stem Medium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68037" y="4728789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180842" y="4751755"/>
            <a:ext cx="2343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3</a:t>
            </a:r>
            <a:endParaRPr sz="2400" dirty="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13" name="object 13"/>
          <p:cNvGrpSpPr>
            <a:grpSpLocks noGrp="1" noUngrp="1" noRot="1" noMove="1" noResize="1"/>
          </p:cNvGrpSpPr>
          <p:nvPr/>
        </p:nvGrpSpPr>
        <p:grpSpPr>
          <a:xfrm>
            <a:off x="8715" y="416619"/>
            <a:ext cx="4730115" cy="6341110"/>
            <a:chOff x="0" y="517131"/>
            <a:chExt cx="4730115" cy="6341110"/>
          </a:xfrm>
        </p:grpSpPr>
        <p:sp>
          <p:nvSpPr>
            <p:cNvPr id="14" name="object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517131"/>
              <a:ext cx="182245" cy="568325"/>
            </a:xfrm>
            <a:custGeom>
              <a:avLst/>
              <a:gdLst/>
              <a:ahLst/>
              <a:cxnLst/>
              <a:rect l="l" t="t" r="r" b="b"/>
              <a:pathLst>
                <a:path w="182245" h="568325">
                  <a:moveTo>
                    <a:pt x="181635" y="0"/>
                  </a:moveTo>
                  <a:lnTo>
                    <a:pt x="0" y="0"/>
                  </a:lnTo>
                  <a:lnTo>
                    <a:pt x="0" y="568312"/>
                  </a:lnTo>
                  <a:lnTo>
                    <a:pt x="181635" y="568312"/>
                  </a:lnTo>
                  <a:lnTo>
                    <a:pt x="181635" y="0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28602" y="1672777"/>
              <a:ext cx="598170" cy="4023995"/>
            </a:xfrm>
            <a:custGeom>
              <a:avLst/>
              <a:gdLst/>
              <a:ahLst/>
              <a:cxnLst/>
              <a:rect l="l" t="t" r="r" b="b"/>
              <a:pathLst>
                <a:path w="598170" h="4023995">
                  <a:moveTo>
                    <a:pt x="0" y="4023880"/>
                  </a:moveTo>
                  <a:lnTo>
                    <a:pt x="11341" y="4023880"/>
                  </a:lnTo>
                  <a:lnTo>
                    <a:pt x="58052" y="4020768"/>
                  </a:lnTo>
                  <a:lnTo>
                    <a:pt x="102892" y="4011699"/>
                  </a:lnTo>
                  <a:lnTo>
                    <a:pt x="145455" y="3997073"/>
                  </a:lnTo>
                  <a:lnTo>
                    <a:pt x="185331" y="3977289"/>
                  </a:lnTo>
                  <a:lnTo>
                    <a:pt x="222114" y="3952746"/>
                  </a:lnTo>
                  <a:lnTo>
                    <a:pt x="255397" y="3923845"/>
                  </a:lnTo>
                  <a:lnTo>
                    <a:pt x="284770" y="3890986"/>
                  </a:lnTo>
                  <a:lnTo>
                    <a:pt x="309828" y="3854568"/>
                  </a:lnTo>
                  <a:lnTo>
                    <a:pt x="330163" y="3814990"/>
                  </a:lnTo>
                  <a:lnTo>
                    <a:pt x="345366" y="3772652"/>
                  </a:lnTo>
                  <a:lnTo>
                    <a:pt x="355031" y="3727955"/>
                  </a:lnTo>
                  <a:lnTo>
                    <a:pt x="358749" y="3681298"/>
                  </a:lnTo>
                  <a:lnTo>
                    <a:pt x="359041" y="3635451"/>
                  </a:lnTo>
                  <a:lnTo>
                    <a:pt x="359041" y="2535796"/>
                  </a:lnTo>
                  <a:lnTo>
                    <a:pt x="360191" y="2476621"/>
                  </a:lnTo>
                  <a:lnTo>
                    <a:pt x="363641" y="2421017"/>
                  </a:lnTo>
                  <a:lnTo>
                    <a:pt x="369390" y="2368985"/>
                  </a:lnTo>
                  <a:lnTo>
                    <a:pt x="377439" y="2320525"/>
                  </a:lnTo>
                  <a:lnTo>
                    <a:pt x="387787" y="2275636"/>
                  </a:lnTo>
                  <a:lnTo>
                    <a:pt x="400433" y="2234321"/>
                  </a:lnTo>
                  <a:lnTo>
                    <a:pt x="415378" y="2196579"/>
                  </a:lnTo>
                  <a:lnTo>
                    <a:pt x="440710" y="2148884"/>
                  </a:lnTo>
                  <a:lnTo>
                    <a:pt x="471637" y="2106434"/>
                  </a:lnTo>
                  <a:lnTo>
                    <a:pt x="508158" y="2069231"/>
                  </a:lnTo>
                  <a:lnTo>
                    <a:pt x="550269" y="2037281"/>
                  </a:lnTo>
                  <a:lnTo>
                    <a:pt x="597966" y="2010587"/>
                  </a:lnTo>
                  <a:lnTo>
                    <a:pt x="550269" y="1983998"/>
                  </a:lnTo>
                  <a:lnTo>
                    <a:pt x="508158" y="1952374"/>
                  </a:lnTo>
                  <a:lnTo>
                    <a:pt x="471637" y="1915716"/>
                  </a:lnTo>
                  <a:lnTo>
                    <a:pt x="440710" y="1874025"/>
                  </a:lnTo>
                  <a:lnTo>
                    <a:pt x="415378" y="1827301"/>
                  </a:lnTo>
                  <a:lnTo>
                    <a:pt x="400433" y="1790291"/>
                  </a:lnTo>
                  <a:lnTo>
                    <a:pt x="387787" y="1749595"/>
                  </a:lnTo>
                  <a:lnTo>
                    <a:pt x="377439" y="1705213"/>
                  </a:lnTo>
                  <a:lnTo>
                    <a:pt x="369390" y="1657146"/>
                  </a:lnTo>
                  <a:lnTo>
                    <a:pt x="363641" y="1605394"/>
                  </a:lnTo>
                  <a:lnTo>
                    <a:pt x="360191" y="1549958"/>
                  </a:lnTo>
                  <a:lnTo>
                    <a:pt x="359041" y="1490840"/>
                  </a:lnTo>
                  <a:lnTo>
                    <a:pt x="359041" y="388429"/>
                  </a:lnTo>
                  <a:lnTo>
                    <a:pt x="359027" y="378033"/>
                  </a:lnTo>
                  <a:lnTo>
                    <a:pt x="355099" y="300172"/>
                  </a:lnTo>
                  <a:lnTo>
                    <a:pt x="345334" y="254834"/>
                  </a:lnTo>
                  <a:lnTo>
                    <a:pt x="329935" y="211890"/>
                  </a:lnTo>
                  <a:lnTo>
                    <a:pt x="309316" y="171745"/>
                  </a:lnTo>
                  <a:lnTo>
                    <a:pt x="283896" y="134804"/>
                  </a:lnTo>
                  <a:lnTo>
                    <a:pt x="254090" y="101473"/>
                  </a:lnTo>
                  <a:lnTo>
                    <a:pt x="220314" y="72157"/>
                  </a:lnTo>
                  <a:lnTo>
                    <a:pt x="182985" y="47261"/>
                  </a:lnTo>
                  <a:lnTo>
                    <a:pt x="142519" y="27193"/>
                  </a:lnTo>
                  <a:lnTo>
                    <a:pt x="99333" y="12356"/>
                  </a:lnTo>
                  <a:lnTo>
                    <a:pt x="53842" y="3156"/>
                  </a:lnTo>
                  <a:lnTo>
                    <a:pt x="6464" y="0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1A1A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82604"/>
              <a:ext cx="3676726" cy="2175394"/>
            </a:xfrm>
            <a:prstGeom prst="rect">
              <a:avLst/>
            </a:prstGeom>
          </p:spPr>
        </p:pic>
        <p:pic>
          <p:nvPicPr>
            <p:cNvPr id="17" name="object 17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566119"/>
              <a:ext cx="3770414" cy="713638"/>
            </a:xfrm>
            <a:prstGeom prst="rect">
              <a:avLst/>
            </a:prstGeom>
          </p:spPr>
        </p:pic>
        <p:pic>
          <p:nvPicPr>
            <p:cNvPr id="18" name="object 18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887393"/>
              <a:ext cx="3987444" cy="1192339"/>
            </a:xfrm>
            <a:prstGeom prst="rect">
              <a:avLst/>
            </a:prstGeom>
          </p:spPr>
        </p:pic>
        <p:pic>
          <p:nvPicPr>
            <p:cNvPr id="19" name="object 19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366211"/>
              <a:ext cx="4061028" cy="1144613"/>
            </a:xfrm>
            <a:prstGeom prst="rect">
              <a:avLst/>
            </a:prstGeom>
          </p:spPr>
        </p:pic>
        <p:pic>
          <p:nvPicPr>
            <p:cNvPr id="20" name="object 20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888297"/>
              <a:ext cx="4174781" cy="1452824"/>
            </a:xfrm>
            <a:prstGeom prst="rect">
              <a:avLst/>
            </a:prstGeom>
          </p:spPr>
        </p:pic>
        <p:pic>
          <p:nvPicPr>
            <p:cNvPr id="21" name="object 21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1295692"/>
              <a:ext cx="3413467" cy="1278318"/>
            </a:xfrm>
            <a:prstGeom prst="rect">
              <a:avLst/>
            </a:prstGeom>
          </p:spPr>
        </p:pic>
        <p:pic>
          <p:nvPicPr>
            <p:cNvPr id="22" name="object 22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1742403"/>
              <a:ext cx="3438626" cy="1365777"/>
            </a:xfrm>
            <a:prstGeom prst="rect">
              <a:avLst/>
            </a:prstGeom>
          </p:spPr>
        </p:pic>
        <p:pic>
          <p:nvPicPr>
            <p:cNvPr id="23" name="object 23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689366"/>
              <a:ext cx="3555885" cy="1631682"/>
            </a:xfrm>
            <a:prstGeom prst="rect">
              <a:avLst/>
            </a:prstGeom>
          </p:spPr>
        </p:pic>
        <p:pic>
          <p:nvPicPr>
            <p:cNvPr id="24" name="object 24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903841"/>
              <a:ext cx="3607561" cy="404561"/>
            </a:xfrm>
            <a:prstGeom prst="rect">
              <a:avLst/>
            </a:prstGeom>
          </p:spPr>
        </p:pic>
        <p:pic>
          <p:nvPicPr>
            <p:cNvPr id="25" name="object 25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3037383"/>
              <a:ext cx="3638811" cy="635164"/>
            </a:xfrm>
            <a:prstGeom prst="rect">
              <a:avLst/>
            </a:prstGeom>
          </p:spPr>
        </p:pic>
        <p:pic>
          <p:nvPicPr>
            <p:cNvPr id="26" name="object 26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3327984"/>
              <a:ext cx="3702507" cy="708122"/>
            </a:xfrm>
            <a:prstGeom prst="rect">
              <a:avLst/>
            </a:prstGeom>
          </p:spPr>
        </p:pic>
        <p:pic>
          <p:nvPicPr>
            <p:cNvPr id="27" name="object 27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3605009"/>
              <a:ext cx="3751872" cy="551059"/>
            </a:xfrm>
            <a:prstGeom prst="rect">
              <a:avLst/>
            </a:prstGeom>
          </p:spPr>
        </p:pic>
        <p:sp>
          <p:nvSpPr>
            <p:cNvPr id="28" name="object 2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3617099"/>
              <a:ext cx="3780154" cy="699770"/>
            </a:xfrm>
            <a:custGeom>
              <a:avLst/>
              <a:gdLst/>
              <a:ahLst/>
              <a:cxnLst/>
              <a:rect l="l" t="t" r="r" b="b"/>
              <a:pathLst>
                <a:path w="3780154" h="699770">
                  <a:moveTo>
                    <a:pt x="742641" y="0"/>
                  </a:moveTo>
                  <a:lnTo>
                    <a:pt x="672461" y="843"/>
                  </a:lnTo>
                  <a:lnTo>
                    <a:pt x="602433" y="5159"/>
                  </a:lnTo>
                  <a:lnTo>
                    <a:pt x="541593" y="12971"/>
                  </a:lnTo>
                  <a:lnTo>
                    <a:pt x="486927" y="30202"/>
                  </a:lnTo>
                  <a:lnTo>
                    <a:pt x="443068" y="50937"/>
                  </a:lnTo>
                  <a:lnTo>
                    <a:pt x="400793" y="76472"/>
                  </a:lnTo>
                  <a:lnTo>
                    <a:pt x="360016" y="105876"/>
                  </a:lnTo>
                  <a:lnTo>
                    <a:pt x="320650" y="138223"/>
                  </a:lnTo>
                  <a:lnTo>
                    <a:pt x="282609" y="172584"/>
                  </a:lnTo>
                  <a:lnTo>
                    <a:pt x="246385" y="207362"/>
                  </a:lnTo>
                  <a:lnTo>
                    <a:pt x="210765" y="243462"/>
                  </a:lnTo>
                  <a:lnTo>
                    <a:pt x="175587" y="280539"/>
                  </a:lnTo>
                  <a:lnTo>
                    <a:pt x="140685" y="318247"/>
                  </a:lnTo>
                  <a:lnTo>
                    <a:pt x="71051" y="394173"/>
                  </a:lnTo>
                  <a:lnTo>
                    <a:pt x="35991" y="431698"/>
                  </a:lnTo>
                  <a:lnTo>
                    <a:pt x="0" y="469017"/>
                  </a:lnTo>
                  <a:lnTo>
                    <a:pt x="0" y="485394"/>
                  </a:lnTo>
                  <a:lnTo>
                    <a:pt x="37213" y="446864"/>
                  </a:lnTo>
                  <a:lnTo>
                    <a:pt x="72966" y="408538"/>
                  </a:lnTo>
                  <a:lnTo>
                    <a:pt x="143877" y="330893"/>
                  </a:lnTo>
                  <a:lnTo>
                    <a:pt x="179380" y="292303"/>
                  </a:lnTo>
                  <a:lnTo>
                    <a:pt x="215145" y="254352"/>
                  </a:lnTo>
                  <a:lnTo>
                    <a:pt x="251342" y="217407"/>
                  </a:lnTo>
                  <a:lnTo>
                    <a:pt x="288146" y="181829"/>
                  </a:lnTo>
                  <a:lnTo>
                    <a:pt x="324204" y="149010"/>
                  </a:lnTo>
                  <a:lnTo>
                    <a:pt x="361541" y="117960"/>
                  </a:lnTo>
                  <a:lnTo>
                    <a:pt x="400181" y="89527"/>
                  </a:lnTo>
                  <a:lnTo>
                    <a:pt x="440149" y="64564"/>
                  </a:lnTo>
                  <a:lnTo>
                    <a:pt x="481470" y="43919"/>
                  </a:lnTo>
                  <a:lnTo>
                    <a:pt x="524168" y="28445"/>
                  </a:lnTo>
                  <a:lnTo>
                    <a:pt x="568270" y="18990"/>
                  </a:lnTo>
                  <a:lnTo>
                    <a:pt x="620543" y="14097"/>
                  </a:lnTo>
                  <a:lnTo>
                    <a:pt x="672874" y="11186"/>
                  </a:lnTo>
                  <a:lnTo>
                    <a:pt x="725243" y="10073"/>
                  </a:lnTo>
                  <a:lnTo>
                    <a:pt x="777632" y="10577"/>
                  </a:lnTo>
                  <a:lnTo>
                    <a:pt x="830022" y="12514"/>
                  </a:lnTo>
                  <a:lnTo>
                    <a:pt x="882395" y="15703"/>
                  </a:lnTo>
                  <a:lnTo>
                    <a:pt x="934732" y="19962"/>
                  </a:lnTo>
                  <a:lnTo>
                    <a:pt x="987015" y="25107"/>
                  </a:lnTo>
                  <a:lnTo>
                    <a:pt x="1039226" y="30957"/>
                  </a:lnTo>
                  <a:lnTo>
                    <a:pt x="1091345" y="37329"/>
                  </a:lnTo>
                  <a:lnTo>
                    <a:pt x="1140608" y="43959"/>
                  </a:lnTo>
                  <a:lnTo>
                    <a:pt x="1189843" y="50969"/>
                  </a:lnTo>
                  <a:lnTo>
                    <a:pt x="1239052" y="58309"/>
                  </a:lnTo>
                  <a:lnTo>
                    <a:pt x="1337411" y="73773"/>
                  </a:lnTo>
                  <a:lnTo>
                    <a:pt x="1632292" y="122765"/>
                  </a:lnTo>
                  <a:lnTo>
                    <a:pt x="1681450" y="130775"/>
                  </a:lnTo>
                  <a:lnTo>
                    <a:pt x="1732957" y="142146"/>
                  </a:lnTo>
                  <a:lnTo>
                    <a:pt x="1791895" y="161617"/>
                  </a:lnTo>
                  <a:lnTo>
                    <a:pt x="1833253" y="179003"/>
                  </a:lnTo>
                  <a:lnTo>
                    <a:pt x="1873945" y="198790"/>
                  </a:lnTo>
                  <a:lnTo>
                    <a:pt x="1913949" y="220564"/>
                  </a:lnTo>
                  <a:lnTo>
                    <a:pt x="1954803" y="244620"/>
                  </a:lnTo>
                  <a:lnTo>
                    <a:pt x="1995222" y="270231"/>
                  </a:lnTo>
                  <a:lnTo>
                    <a:pt x="2035284" y="297126"/>
                  </a:lnTo>
                  <a:lnTo>
                    <a:pt x="2075066" y="325039"/>
                  </a:lnTo>
                  <a:lnTo>
                    <a:pt x="2114644" y="353700"/>
                  </a:lnTo>
                  <a:lnTo>
                    <a:pt x="2232932" y="441488"/>
                  </a:lnTo>
                  <a:lnTo>
                    <a:pt x="2272469" y="470457"/>
                  </a:lnTo>
                  <a:lnTo>
                    <a:pt x="2312188" y="498831"/>
                  </a:lnTo>
                  <a:lnTo>
                    <a:pt x="2352166" y="526342"/>
                  </a:lnTo>
                  <a:lnTo>
                    <a:pt x="2392481" y="552721"/>
                  </a:lnTo>
                  <a:lnTo>
                    <a:pt x="2433210" y="577700"/>
                  </a:lnTo>
                  <a:lnTo>
                    <a:pt x="2474429" y="601010"/>
                  </a:lnTo>
                  <a:lnTo>
                    <a:pt x="2516216" y="622382"/>
                  </a:lnTo>
                  <a:lnTo>
                    <a:pt x="2558647" y="641549"/>
                  </a:lnTo>
                  <a:lnTo>
                    <a:pt x="2601801" y="658240"/>
                  </a:lnTo>
                  <a:lnTo>
                    <a:pt x="2645753" y="672189"/>
                  </a:lnTo>
                  <a:lnTo>
                    <a:pt x="2690581" y="683125"/>
                  </a:lnTo>
                  <a:lnTo>
                    <a:pt x="2736363" y="690782"/>
                  </a:lnTo>
                  <a:lnTo>
                    <a:pt x="2788522" y="696143"/>
                  </a:lnTo>
                  <a:lnTo>
                    <a:pt x="2841279" y="699003"/>
                  </a:lnTo>
                  <a:lnTo>
                    <a:pt x="2894049" y="699554"/>
                  </a:lnTo>
                  <a:lnTo>
                    <a:pt x="2946243" y="697538"/>
                  </a:lnTo>
                  <a:lnTo>
                    <a:pt x="2995620" y="694228"/>
                  </a:lnTo>
                  <a:lnTo>
                    <a:pt x="3044859" y="689285"/>
                  </a:lnTo>
                  <a:lnTo>
                    <a:pt x="3093981" y="682939"/>
                  </a:lnTo>
                  <a:lnTo>
                    <a:pt x="3143003" y="675421"/>
                  </a:lnTo>
                  <a:lnTo>
                    <a:pt x="3191944" y="666963"/>
                  </a:lnTo>
                  <a:lnTo>
                    <a:pt x="3240825" y="657796"/>
                  </a:lnTo>
                  <a:lnTo>
                    <a:pt x="3436111" y="618654"/>
                  </a:lnTo>
                  <a:lnTo>
                    <a:pt x="3484968" y="609405"/>
                  </a:lnTo>
                  <a:lnTo>
                    <a:pt x="3533877" y="600833"/>
                  </a:lnTo>
                  <a:lnTo>
                    <a:pt x="3582858" y="593170"/>
                  </a:lnTo>
                  <a:lnTo>
                    <a:pt x="3631929" y="586645"/>
                  </a:lnTo>
                  <a:lnTo>
                    <a:pt x="3681109" y="581490"/>
                  </a:lnTo>
                  <a:lnTo>
                    <a:pt x="3730417" y="577936"/>
                  </a:lnTo>
                  <a:lnTo>
                    <a:pt x="3779875" y="576215"/>
                  </a:lnTo>
                  <a:lnTo>
                    <a:pt x="3730429" y="577778"/>
                  </a:lnTo>
                  <a:lnTo>
                    <a:pt x="3681126" y="581173"/>
                  </a:lnTo>
                  <a:lnTo>
                    <a:pt x="3631946" y="586170"/>
                  </a:lnTo>
                  <a:lnTo>
                    <a:pt x="3582869" y="592537"/>
                  </a:lnTo>
                  <a:lnTo>
                    <a:pt x="3533879" y="600043"/>
                  </a:lnTo>
                  <a:lnTo>
                    <a:pt x="3484957" y="608458"/>
                  </a:lnTo>
                  <a:lnTo>
                    <a:pt x="3436085" y="617550"/>
                  </a:lnTo>
                  <a:lnTo>
                    <a:pt x="3289590" y="646578"/>
                  </a:lnTo>
                  <a:lnTo>
                    <a:pt x="3240738" y="656067"/>
                  </a:lnTo>
                  <a:lnTo>
                    <a:pt x="3191846" y="665079"/>
                  </a:lnTo>
                  <a:lnTo>
                    <a:pt x="3142896" y="673380"/>
                  </a:lnTo>
                  <a:lnTo>
                    <a:pt x="3093870" y="680742"/>
                  </a:lnTo>
                  <a:lnTo>
                    <a:pt x="3044749" y="686931"/>
                  </a:lnTo>
                  <a:lnTo>
                    <a:pt x="2995517" y="691718"/>
                  </a:lnTo>
                  <a:lnTo>
                    <a:pt x="2946154" y="694871"/>
                  </a:lnTo>
                  <a:lnTo>
                    <a:pt x="2897508" y="696560"/>
                  </a:lnTo>
                  <a:lnTo>
                    <a:pt x="2848410" y="696228"/>
                  </a:lnTo>
                  <a:lnTo>
                    <a:pt x="2799215" y="693776"/>
                  </a:lnTo>
                  <a:lnTo>
                    <a:pt x="2750276" y="689106"/>
                  </a:lnTo>
                  <a:lnTo>
                    <a:pt x="2701946" y="682120"/>
                  </a:lnTo>
                  <a:lnTo>
                    <a:pt x="2652964" y="670955"/>
                  </a:lnTo>
                  <a:lnTo>
                    <a:pt x="2604981" y="655940"/>
                  </a:lnTo>
                  <a:lnTo>
                    <a:pt x="2557914" y="637478"/>
                  </a:lnTo>
                  <a:lnTo>
                    <a:pt x="2511681" y="615971"/>
                  </a:lnTo>
                  <a:lnTo>
                    <a:pt x="2466202" y="591823"/>
                  </a:lnTo>
                  <a:lnTo>
                    <a:pt x="2421395" y="565437"/>
                  </a:lnTo>
                  <a:lnTo>
                    <a:pt x="2377178" y="537216"/>
                  </a:lnTo>
                  <a:lnTo>
                    <a:pt x="2333470" y="507562"/>
                  </a:lnTo>
                  <a:lnTo>
                    <a:pt x="2290189" y="476879"/>
                  </a:lnTo>
                  <a:lnTo>
                    <a:pt x="2247254" y="445568"/>
                  </a:lnTo>
                  <a:lnTo>
                    <a:pt x="2121402" y="352794"/>
                  </a:lnTo>
                  <a:lnTo>
                    <a:pt x="2080462" y="323011"/>
                  </a:lnTo>
                  <a:lnTo>
                    <a:pt x="2039191" y="293723"/>
                  </a:lnTo>
                  <a:lnTo>
                    <a:pt x="1997505" y="265322"/>
                  </a:lnTo>
                  <a:lnTo>
                    <a:pt x="1955323" y="238201"/>
                  </a:lnTo>
                  <a:lnTo>
                    <a:pt x="1912560" y="212753"/>
                  </a:lnTo>
                  <a:lnTo>
                    <a:pt x="1869135" y="189370"/>
                  </a:lnTo>
                  <a:lnTo>
                    <a:pt x="1824964" y="168445"/>
                  </a:lnTo>
                  <a:lnTo>
                    <a:pt x="1779965" y="150370"/>
                  </a:lnTo>
                  <a:lnTo>
                    <a:pt x="1734054" y="135538"/>
                  </a:lnTo>
                  <a:lnTo>
                    <a:pt x="1682174" y="123828"/>
                  </a:lnTo>
                  <a:lnTo>
                    <a:pt x="1547300" y="101372"/>
                  </a:lnTo>
                  <a:lnTo>
                    <a:pt x="1346818" y="67115"/>
                  </a:lnTo>
                  <a:lnTo>
                    <a:pt x="1246472" y="50712"/>
                  </a:lnTo>
                  <a:lnTo>
                    <a:pt x="1196261" y="42955"/>
                  </a:lnTo>
                  <a:lnTo>
                    <a:pt x="1146021" y="35594"/>
                  </a:lnTo>
                  <a:lnTo>
                    <a:pt x="1095748" y="28705"/>
                  </a:lnTo>
                  <a:lnTo>
                    <a:pt x="1045439" y="22363"/>
                  </a:lnTo>
                  <a:lnTo>
                    <a:pt x="995091" y="16643"/>
                  </a:lnTo>
                  <a:lnTo>
                    <a:pt x="944699" y="11620"/>
                  </a:lnTo>
                  <a:lnTo>
                    <a:pt x="894262" y="7370"/>
                  </a:lnTo>
                  <a:lnTo>
                    <a:pt x="843775" y="3967"/>
                  </a:lnTo>
                  <a:lnTo>
                    <a:pt x="793236" y="1486"/>
                  </a:lnTo>
                  <a:lnTo>
                    <a:pt x="742641" y="0"/>
                  </a:lnTo>
                  <a:close/>
                </a:path>
              </a:pathLst>
            </a:custGeom>
            <a:solidFill>
              <a:srgbClr val="0D88CA">
                <a:alpha val="3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763566"/>
              <a:ext cx="3802837" cy="946901"/>
            </a:xfrm>
            <a:prstGeom prst="rect">
              <a:avLst/>
            </a:prstGeom>
          </p:spPr>
        </p:pic>
        <p:pic>
          <p:nvPicPr>
            <p:cNvPr id="30" name="object 30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3865804"/>
              <a:ext cx="3856964" cy="1196276"/>
            </a:xfrm>
            <a:prstGeom prst="rect">
              <a:avLst/>
            </a:prstGeom>
          </p:spPr>
        </p:pic>
        <p:pic>
          <p:nvPicPr>
            <p:cNvPr id="31" name="object 31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3991209"/>
              <a:ext cx="3929468" cy="1493767"/>
            </a:xfrm>
            <a:prstGeom prst="rect">
              <a:avLst/>
            </a:prstGeom>
          </p:spPr>
        </p:pic>
        <p:sp>
          <p:nvSpPr>
            <p:cNvPr id="32" name="object 3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29079" y="2082761"/>
              <a:ext cx="352425" cy="3038475"/>
            </a:xfrm>
            <a:custGeom>
              <a:avLst/>
              <a:gdLst/>
              <a:ahLst/>
              <a:cxnLst/>
              <a:rect l="l" t="t" r="r" b="b"/>
              <a:pathLst>
                <a:path w="352425" h="3038475">
                  <a:moveTo>
                    <a:pt x="304" y="2963405"/>
                  </a:moveTo>
                  <a:lnTo>
                    <a:pt x="63" y="2963341"/>
                  </a:lnTo>
                  <a:lnTo>
                    <a:pt x="0" y="2963494"/>
                  </a:lnTo>
                  <a:lnTo>
                    <a:pt x="63" y="2963646"/>
                  </a:lnTo>
                  <a:lnTo>
                    <a:pt x="241" y="2963646"/>
                  </a:lnTo>
                  <a:lnTo>
                    <a:pt x="304" y="2963405"/>
                  </a:lnTo>
                  <a:close/>
                </a:path>
                <a:path w="352425" h="3038475">
                  <a:moveTo>
                    <a:pt x="23393" y="3016402"/>
                  </a:moveTo>
                  <a:lnTo>
                    <a:pt x="23241" y="3016351"/>
                  </a:lnTo>
                  <a:lnTo>
                    <a:pt x="23202" y="3016504"/>
                  </a:lnTo>
                  <a:lnTo>
                    <a:pt x="23355" y="3016554"/>
                  </a:lnTo>
                  <a:lnTo>
                    <a:pt x="23393" y="3016402"/>
                  </a:lnTo>
                  <a:close/>
                </a:path>
                <a:path w="352425" h="3038475">
                  <a:moveTo>
                    <a:pt x="26885" y="2910738"/>
                  </a:moveTo>
                  <a:lnTo>
                    <a:pt x="26555" y="2910649"/>
                  </a:lnTo>
                  <a:lnTo>
                    <a:pt x="26466" y="2910852"/>
                  </a:lnTo>
                  <a:lnTo>
                    <a:pt x="26555" y="2911068"/>
                  </a:lnTo>
                  <a:lnTo>
                    <a:pt x="26797" y="2911068"/>
                  </a:lnTo>
                  <a:lnTo>
                    <a:pt x="26885" y="2910738"/>
                  </a:lnTo>
                  <a:close/>
                </a:path>
                <a:path w="352425" h="3038475">
                  <a:moveTo>
                    <a:pt x="27838" y="2838869"/>
                  </a:moveTo>
                  <a:lnTo>
                    <a:pt x="27419" y="2838754"/>
                  </a:lnTo>
                  <a:lnTo>
                    <a:pt x="27305" y="2839021"/>
                  </a:lnTo>
                  <a:lnTo>
                    <a:pt x="27305" y="2839174"/>
                  </a:lnTo>
                  <a:lnTo>
                    <a:pt x="27724" y="2839288"/>
                  </a:lnTo>
                  <a:lnTo>
                    <a:pt x="27838" y="2838869"/>
                  </a:lnTo>
                  <a:close/>
                </a:path>
                <a:path w="352425" h="3038475">
                  <a:moveTo>
                    <a:pt x="30899" y="2774454"/>
                  </a:moveTo>
                  <a:lnTo>
                    <a:pt x="30759" y="2774315"/>
                  </a:lnTo>
                  <a:lnTo>
                    <a:pt x="30391" y="2774315"/>
                  </a:lnTo>
                  <a:lnTo>
                    <a:pt x="30251" y="2774454"/>
                  </a:lnTo>
                  <a:lnTo>
                    <a:pt x="30251" y="2774632"/>
                  </a:lnTo>
                  <a:lnTo>
                    <a:pt x="30251" y="2774810"/>
                  </a:lnTo>
                  <a:lnTo>
                    <a:pt x="30391" y="2774962"/>
                  </a:lnTo>
                  <a:lnTo>
                    <a:pt x="30759" y="2774962"/>
                  </a:lnTo>
                  <a:lnTo>
                    <a:pt x="30899" y="2774810"/>
                  </a:lnTo>
                  <a:lnTo>
                    <a:pt x="30899" y="2774454"/>
                  </a:lnTo>
                  <a:close/>
                </a:path>
                <a:path w="352425" h="3038475">
                  <a:moveTo>
                    <a:pt x="32385" y="3037738"/>
                  </a:moveTo>
                  <a:lnTo>
                    <a:pt x="32194" y="3037687"/>
                  </a:lnTo>
                  <a:lnTo>
                    <a:pt x="32131" y="3037814"/>
                  </a:lnTo>
                  <a:lnTo>
                    <a:pt x="32194" y="3037941"/>
                  </a:lnTo>
                  <a:lnTo>
                    <a:pt x="32334" y="3037941"/>
                  </a:lnTo>
                  <a:lnTo>
                    <a:pt x="32385" y="3037738"/>
                  </a:lnTo>
                  <a:close/>
                </a:path>
                <a:path w="352425" h="3038475">
                  <a:moveTo>
                    <a:pt x="41198" y="2857690"/>
                  </a:moveTo>
                  <a:lnTo>
                    <a:pt x="41059" y="2857538"/>
                  </a:lnTo>
                  <a:lnTo>
                    <a:pt x="40703" y="2857538"/>
                  </a:lnTo>
                  <a:lnTo>
                    <a:pt x="40551" y="2857690"/>
                  </a:lnTo>
                  <a:lnTo>
                    <a:pt x="40551" y="2857868"/>
                  </a:lnTo>
                  <a:lnTo>
                    <a:pt x="40551" y="2858046"/>
                  </a:lnTo>
                  <a:lnTo>
                    <a:pt x="40703" y="2858198"/>
                  </a:lnTo>
                  <a:lnTo>
                    <a:pt x="41059" y="2858198"/>
                  </a:lnTo>
                  <a:lnTo>
                    <a:pt x="41198" y="2858046"/>
                  </a:lnTo>
                  <a:lnTo>
                    <a:pt x="41198" y="2857690"/>
                  </a:lnTo>
                  <a:close/>
                </a:path>
                <a:path w="352425" h="3038475">
                  <a:moveTo>
                    <a:pt x="45161" y="2973654"/>
                  </a:moveTo>
                  <a:lnTo>
                    <a:pt x="44856" y="2973565"/>
                  </a:lnTo>
                  <a:lnTo>
                    <a:pt x="44767" y="2973755"/>
                  </a:lnTo>
                  <a:lnTo>
                    <a:pt x="44856" y="2973946"/>
                  </a:lnTo>
                  <a:lnTo>
                    <a:pt x="45072" y="2973946"/>
                  </a:lnTo>
                  <a:lnTo>
                    <a:pt x="45161" y="2973654"/>
                  </a:lnTo>
                  <a:close/>
                </a:path>
                <a:path w="352425" h="3038475">
                  <a:moveTo>
                    <a:pt x="54914" y="2913735"/>
                  </a:moveTo>
                  <a:lnTo>
                    <a:pt x="54508" y="2913621"/>
                  </a:lnTo>
                  <a:lnTo>
                    <a:pt x="54394" y="2913875"/>
                  </a:lnTo>
                  <a:lnTo>
                    <a:pt x="54394" y="2914015"/>
                  </a:lnTo>
                  <a:lnTo>
                    <a:pt x="54800" y="2914129"/>
                  </a:lnTo>
                  <a:lnTo>
                    <a:pt x="54914" y="2913735"/>
                  </a:lnTo>
                  <a:close/>
                </a:path>
                <a:path w="352425" h="3038475">
                  <a:moveTo>
                    <a:pt x="63868" y="2714599"/>
                  </a:moveTo>
                  <a:lnTo>
                    <a:pt x="63690" y="2714434"/>
                  </a:lnTo>
                  <a:lnTo>
                    <a:pt x="63271" y="2714434"/>
                  </a:lnTo>
                  <a:lnTo>
                    <a:pt x="63106" y="2714599"/>
                  </a:lnTo>
                  <a:lnTo>
                    <a:pt x="63106" y="2714815"/>
                  </a:lnTo>
                  <a:lnTo>
                    <a:pt x="63106" y="2715018"/>
                  </a:lnTo>
                  <a:lnTo>
                    <a:pt x="63271" y="2715196"/>
                  </a:lnTo>
                  <a:lnTo>
                    <a:pt x="63690" y="2715196"/>
                  </a:lnTo>
                  <a:lnTo>
                    <a:pt x="63868" y="2715018"/>
                  </a:lnTo>
                  <a:lnTo>
                    <a:pt x="63868" y="2714599"/>
                  </a:lnTo>
                  <a:close/>
                </a:path>
                <a:path w="352425" h="3038475">
                  <a:moveTo>
                    <a:pt x="64008" y="2809113"/>
                  </a:moveTo>
                  <a:lnTo>
                    <a:pt x="63842" y="2808935"/>
                  </a:lnTo>
                  <a:lnTo>
                    <a:pt x="63411" y="2808935"/>
                  </a:lnTo>
                  <a:lnTo>
                    <a:pt x="63233" y="2809113"/>
                  </a:lnTo>
                  <a:lnTo>
                    <a:pt x="63233" y="2809329"/>
                  </a:lnTo>
                  <a:lnTo>
                    <a:pt x="63233" y="2809544"/>
                  </a:lnTo>
                  <a:lnTo>
                    <a:pt x="63411" y="2809722"/>
                  </a:lnTo>
                  <a:lnTo>
                    <a:pt x="63842" y="2809722"/>
                  </a:lnTo>
                  <a:lnTo>
                    <a:pt x="64008" y="2809544"/>
                  </a:lnTo>
                  <a:lnTo>
                    <a:pt x="64008" y="2809113"/>
                  </a:lnTo>
                  <a:close/>
                </a:path>
                <a:path w="352425" h="3038475">
                  <a:moveTo>
                    <a:pt x="65633" y="2672537"/>
                  </a:moveTo>
                  <a:lnTo>
                    <a:pt x="65405" y="2672308"/>
                  </a:lnTo>
                  <a:lnTo>
                    <a:pt x="64820" y="2672308"/>
                  </a:lnTo>
                  <a:lnTo>
                    <a:pt x="64592" y="2672537"/>
                  </a:lnTo>
                  <a:lnTo>
                    <a:pt x="64592" y="2672829"/>
                  </a:lnTo>
                  <a:lnTo>
                    <a:pt x="64592" y="2673121"/>
                  </a:lnTo>
                  <a:lnTo>
                    <a:pt x="64820" y="2673350"/>
                  </a:lnTo>
                  <a:lnTo>
                    <a:pt x="65405" y="2673350"/>
                  </a:lnTo>
                  <a:lnTo>
                    <a:pt x="65633" y="2673121"/>
                  </a:lnTo>
                  <a:lnTo>
                    <a:pt x="65633" y="2672537"/>
                  </a:lnTo>
                  <a:close/>
                </a:path>
                <a:path w="352425" h="3038475">
                  <a:moveTo>
                    <a:pt x="66306" y="2745549"/>
                  </a:moveTo>
                  <a:lnTo>
                    <a:pt x="66103" y="2745346"/>
                  </a:lnTo>
                  <a:lnTo>
                    <a:pt x="65595" y="2745346"/>
                  </a:lnTo>
                  <a:lnTo>
                    <a:pt x="65392" y="2745549"/>
                  </a:lnTo>
                  <a:lnTo>
                    <a:pt x="65392" y="2745803"/>
                  </a:lnTo>
                  <a:lnTo>
                    <a:pt x="65392" y="2746057"/>
                  </a:lnTo>
                  <a:lnTo>
                    <a:pt x="65595" y="2746260"/>
                  </a:lnTo>
                  <a:lnTo>
                    <a:pt x="66103" y="2746260"/>
                  </a:lnTo>
                  <a:lnTo>
                    <a:pt x="66306" y="2746057"/>
                  </a:lnTo>
                  <a:lnTo>
                    <a:pt x="66306" y="2745549"/>
                  </a:lnTo>
                  <a:close/>
                </a:path>
                <a:path w="352425" h="3038475">
                  <a:moveTo>
                    <a:pt x="76314" y="2588857"/>
                  </a:moveTo>
                  <a:lnTo>
                    <a:pt x="76085" y="2588628"/>
                  </a:lnTo>
                  <a:lnTo>
                    <a:pt x="75539" y="2588628"/>
                  </a:lnTo>
                  <a:lnTo>
                    <a:pt x="75323" y="2588857"/>
                  </a:lnTo>
                  <a:lnTo>
                    <a:pt x="75323" y="2589123"/>
                  </a:lnTo>
                  <a:lnTo>
                    <a:pt x="75323" y="2589390"/>
                  </a:lnTo>
                  <a:lnTo>
                    <a:pt x="75539" y="2589619"/>
                  </a:lnTo>
                  <a:lnTo>
                    <a:pt x="76085" y="2589619"/>
                  </a:lnTo>
                  <a:lnTo>
                    <a:pt x="76314" y="2589390"/>
                  </a:lnTo>
                  <a:lnTo>
                    <a:pt x="76314" y="2588857"/>
                  </a:lnTo>
                  <a:close/>
                </a:path>
                <a:path w="352425" h="3038475">
                  <a:moveTo>
                    <a:pt x="82042" y="2647302"/>
                  </a:moveTo>
                  <a:lnTo>
                    <a:pt x="81838" y="2647111"/>
                  </a:lnTo>
                  <a:lnTo>
                    <a:pt x="81356" y="2647111"/>
                  </a:lnTo>
                  <a:lnTo>
                    <a:pt x="81165" y="2647302"/>
                  </a:lnTo>
                  <a:lnTo>
                    <a:pt x="81165" y="2647543"/>
                  </a:lnTo>
                  <a:lnTo>
                    <a:pt x="81165" y="2647785"/>
                  </a:lnTo>
                  <a:lnTo>
                    <a:pt x="81356" y="2647975"/>
                  </a:lnTo>
                  <a:lnTo>
                    <a:pt x="81838" y="2647975"/>
                  </a:lnTo>
                  <a:lnTo>
                    <a:pt x="82042" y="2647785"/>
                  </a:lnTo>
                  <a:lnTo>
                    <a:pt x="82042" y="2647302"/>
                  </a:lnTo>
                  <a:close/>
                </a:path>
                <a:path w="352425" h="3038475">
                  <a:moveTo>
                    <a:pt x="84112" y="2535580"/>
                  </a:moveTo>
                  <a:lnTo>
                    <a:pt x="83858" y="2535339"/>
                  </a:lnTo>
                  <a:lnTo>
                    <a:pt x="83248" y="2535339"/>
                  </a:lnTo>
                  <a:lnTo>
                    <a:pt x="83007" y="2535580"/>
                  </a:lnTo>
                  <a:lnTo>
                    <a:pt x="83007" y="2535885"/>
                  </a:lnTo>
                  <a:lnTo>
                    <a:pt x="83007" y="2536190"/>
                  </a:lnTo>
                  <a:lnTo>
                    <a:pt x="83248" y="2536431"/>
                  </a:lnTo>
                  <a:lnTo>
                    <a:pt x="83858" y="2536431"/>
                  </a:lnTo>
                  <a:lnTo>
                    <a:pt x="84112" y="2536190"/>
                  </a:lnTo>
                  <a:lnTo>
                    <a:pt x="84112" y="2535580"/>
                  </a:lnTo>
                  <a:close/>
                </a:path>
                <a:path w="352425" h="3038475">
                  <a:moveTo>
                    <a:pt x="89433" y="436689"/>
                  </a:moveTo>
                  <a:lnTo>
                    <a:pt x="89179" y="436448"/>
                  </a:lnTo>
                  <a:lnTo>
                    <a:pt x="88557" y="436448"/>
                  </a:lnTo>
                  <a:lnTo>
                    <a:pt x="88303" y="436689"/>
                  </a:lnTo>
                  <a:lnTo>
                    <a:pt x="88303" y="437007"/>
                  </a:lnTo>
                  <a:lnTo>
                    <a:pt x="88303" y="437311"/>
                  </a:lnTo>
                  <a:lnTo>
                    <a:pt x="88557" y="437565"/>
                  </a:lnTo>
                  <a:lnTo>
                    <a:pt x="89179" y="437565"/>
                  </a:lnTo>
                  <a:lnTo>
                    <a:pt x="89433" y="437311"/>
                  </a:lnTo>
                  <a:lnTo>
                    <a:pt x="89433" y="436689"/>
                  </a:lnTo>
                  <a:close/>
                </a:path>
                <a:path w="352425" h="3038475">
                  <a:moveTo>
                    <a:pt x="93980" y="210578"/>
                  </a:moveTo>
                  <a:lnTo>
                    <a:pt x="93827" y="210426"/>
                  </a:lnTo>
                  <a:lnTo>
                    <a:pt x="93459" y="210426"/>
                  </a:lnTo>
                  <a:lnTo>
                    <a:pt x="93306" y="210578"/>
                  </a:lnTo>
                  <a:lnTo>
                    <a:pt x="93306" y="210769"/>
                  </a:lnTo>
                  <a:lnTo>
                    <a:pt x="93306" y="210959"/>
                  </a:lnTo>
                  <a:lnTo>
                    <a:pt x="93459" y="211112"/>
                  </a:lnTo>
                  <a:lnTo>
                    <a:pt x="93827" y="211112"/>
                  </a:lnTo>
                  <a:lnTo>
                    <a:pt x="93980" y="210959"/>
                  </a:lnTo>
                  <a:lnTo>
                    <a:pt x="93980" y="210578"/>
                  </a:lnTo>
                  <a:close/>
                </a:path>
                <a:path w="352425" h="3038475">
                  <a:moveTo>
                    <a:pt x="96431" y="159880"/>
                  </a:moveTo>
                  <a:lnTo>
                    <a:pt x="96304" y="159753"/>
                  </a:lnTo>
                  <a:lnTo>
                    <a:pt x="95999" y="159753"/>
                  </a:lnTo>
                  <a:lnTo>
                    <a:pt x="95872" y="159880"/>
                  </a:lnTo>
                  <a:lnTo>
                    <a:pt x="95872" y="160032"/>
                  </a:lnTo>
                  <a:lnTo>
                    <a:pt x="95872" y="160185"/>
                  </a:lnTo>
                  <a:lnTo>
                    <a:pt x="95999" y="160312"/>
                  </a:lnTo>
                  <a:lnTo>
                    <a:pt x="96304" y="160312"/>
                  </a:lnTo>
                  <a:lnTo>
                    <a:pt x="96431" y="160185"/>
                  </a:lnTo>
                  <a:lnTo>
                    <a:pt x="96431" y="159880"/>
                  </a:lnTo>
                  <a:close/>
                </a:path>
                <a:path w="352425" h="3038475">
                  <a:moveTo>
                    <a:pt x="98780" y="2474303"/>
                  </a:moveTo>
                  <a:lnTo>
                    <a:pt x="98501" y="2474023"/>
                  </a:lnTo>
                  <a:lnTo>
                    <a:pt x="97828" y="2474023"/>
                  </a:lnTo>
                  <a:lnTo>
                    <a:pt x="97561" y="2474303"/>
                  </a:lnTo>
                  <a:lnTo>
                    <a:pt x="97561" y="2474633"/>
                  </a:lnTo>
                  <a:lnTo>
                    <a:pt x="97561" y="2474963"/>
                  </a:lnTo>
                  <a:lnTo>
                    <a:pt x="97828" y="2475242"/>
                  </a:lnTo>
                  <a:lnTo>
                    <a:pt x="98501" y="2475242"/>
                  </a:lnTo>
                  <a:lnTo>
                    <a:pt x="98780" y="2474963"/>
                  </a:lnTo>
                  <a:lnTo>
                    <a:pt x="98780" y="2474303"/>
                  </a:lnTo>
                  <a:close/>
                </a:path>
                <a:path w="352425" h="3038475">
                  <a:moveTo>
                    <a:pt x="102704" y="2615742"/>
                  </a:moveTo>
                  <a:lnTo>
                    <a:pt x="102438" y="2615476"/>
                  </a:lnTo>
                  <a:lnTo>
                    <a:pt x="101803" y="2615476"/>
                  </a:lnTo>
                  <a:lnTo>
                    <a:pt x="101536" y="2615742"/>
                  </a:lnTo>
                  <a:lnTo>
                    <a:pt x="101536" y="2616060"/>
                  </a:lnTo>
                  <a:lnTo>
                    <a:pt x="101536" y="2616377"/>
                  </a:lnTo>
                  <a:lnTo>
                    <a:pt x="101803" y="2616644"/>
                  </a:lnTo>
                  <a:lnTo>
                    <a:pt x="102438" y="2616644"/>
                  </a:lnTo>
                  <a:lnTo>
                    <a:pt x="102704" y="2616377"/>
                  </a:lnTo>
                  <a:lnTo>
                    <a:pt x="102704" y="2615742"/>
                  </a:lnTo>
                  <a:close/>
                </a:path>
                <a:path w="352425" h="3038475">
                  <a:moveTo>
                    <a:pt x="106210" y="255473"/>
                  </a:moveTo>
                  <a:lnTo>
                    <a:pt x="106032" y="255295"/>
                  </a:lnTo>
                  <a:lnTo>
                    <a:pt x="105600" y="255295"/>
                  </a:lnTo>
                  <a:lnTo>
                    <a:pt x="105422" y="255473"/>
                  </a:lnTo>
                  <a:lnTo>
                    <a:pt x="105422" y="255689"/>
                  </a:lnTo>
                  <a:lnTo>
                    <a:pt x="105422" y="255905"/>
                  </a:lnTo>
                  <a:lnTo>
                    <a:pt x="105600" y="256082"/>
                  </a:lnTo>
                  <a:lnTo>
                    <a:pt x="106032" y="256082"/>
                  </a:lnTo>
                  <a:lnTo>
                    <a:pt x="106210" y="255905"/>
                  </a:lnTo>
                  <a:lnTo>
                    <a:pt x="106210" y="255473"/>
                  </a:lnTo>
                  <a:close/>
                </a:path>
                <a:path w="352425" h="3038475">
                  <a:moveTo>
                    <a:pt x="106375" y="553173"/>
                  </a:moveTo>
                  <a:lnTo>
                    <a:pt x="106070" y="552869"/>
                  </a:lnTo>
                  <a:lnTo>
                    <a:pt x="105321" y="552869"/>
                  </a:lnTo>
                  <a:lnTo>
                    <a:pt x="105016" y="553173"/>
                  </a:lnTo>
                  <a:lnTo>
                    <a:pt x="105016" y="553542"/>
                  </a:lnTo>
                  <a:lnTo>
                    <a:pt x="105016" y="553910"/>
                  </a:lnTo>
                  <a:lnTo>
                    <a:pt x="105321" y="554215"/>
                  </a:lnTo>
                  <a:lnTo>
                    <a:pt x="106070" y="554215"/>
                  </a:lnTo>
                  <a:lnTo>
                    <a:pt x="106375" y="553910"/>
                  </a:lnTo>
                  <a:lnTo>
                    <a:pt x="106375" y="553173"/>
                  </a:lnTo>
                  <a:close/>
                </a:path>
                <a:path w="352425" h="3038475">
                  <a:moveTo>
                    <a:pt x="110756" y="2490152"/>
                  </a:moveTo>
                  <a:lnTo>
                    <a:pt x="110426" y="2489835"/>
                  </a:lnTo>
                  <a:lnTo>
                    <a:pt x="109639" y="2489835"/>
                  </a:lnTo>
                  <a:lnTo>
                    <a:pt x="109321" y="2490152"/>
                  </a:lnTo>
                  <a:lnTo>
                    <a:pt x="109321" y="2490546"/>
                  </a:lnTo>
                  <a:lnTo>
                    <a:pt x="109321" y="2490940"/>
                  </a:lnTo>
                  <a:lnTo>
                    <a:pt x="109639" y="2491257"/>
                  </a:lnTo>
                  <a:lnTo>
                    <a:pt x="110426" y="2491257"/>
                  </a:lnTo>
                  <a:lnTo>
                    <a:pt x="110756" y="2490940"/>
                  </a:lnTo>
                  <a:lnTo>
                    <a:pt x="110756" y="2490152"/>
                  </a:lnTo>
                  <a:close/>
                </a:path>
                <a:path w="352425" h="3038475">
                  <a:moveTo>
                    <a:pt x="113868" y="109435"/>
                  </a:moveTo>
                  <a:lnTo>
                    <a:pt x="113512" y="109334"/>
                  </a:lnTo>
                  <a:lnTo>
                    <a:pt x="113411" y="109562"/>
                  </a:lnTo>
                  <a:lnTo>
                    <a:pt x="113411" y="109689"/>
                  </a:lnTo>
                  <a:lnTo>
                    <a:pt x="113766" y="109791"/>
                  </a:lnTo>
                  <a:lnTo>
                    <a:pt x="113868" y="109435"/>
                  </a:lnTo>
                  <a:close/>
                </a:path>
                <a:path w="352425" h="3038475">
                  <a:moveTo>
                    <a:pt x="121323" y="373545"/>
                  </a:moveTo>
                  <a:lnTo>
                    <a:pt x="121094" y="373316"/>
                  </a:lnTo>
                  <a:lnTo>
                    <a:pt x="120535" y="373316"/>
                  </a:lnTo>
                  <a:lnTo>
                    <a:pt x="120307" y="373545"/>
                  </a:lnTo>
                  <a:lnTo>
                    <a:pt x="120307" y="373824"/>
                  </a:lnTo>
                  <a:lnTo>
                    <a:pt x="120307" y="374103"/>
                  </a:lnTo>
                  <a:lnTo>
                    <a:pt x="120535" y="374332"/>
                  </a:lnTo>
                  <a:lnTo>
                    <a:pt x="121094" y="374332"/>
                  </a:lnTo>
                  <a:lnTo>
                    <a:pt x="121323" y="374103"/>
                  </a:lnTo>
                  <a:lnTo>
                    <a:pt x="121323" y="373545"/>
                  </a:lnTo>
                  <a:close/>
                </a:path>
                <a:path w="352425" h="3038475">
                  <a:moveTo>
                    <a:pt x="124206" y="2413203"/>
                  </a:moveTo>
                  <a:lnTo>
                    <a:pt x="123901" y="2412911"/>
                  </a:lnTo>
                  <a:lnTo>
                    <a:pt x="123164" y="2412911"/>
                  </a:lnTo>
                  <a:lnTo>
                    <a:pt x="122872" y="2413203"/>
                  </a:lnTo>
                  <a:lnTo>
                    <a:pt x="122872" y="2413571"/>
                  </a:lnTo>
                  <a:lnTo>
                    <a:pt x="122872" y="2413939"/>
                  </a:lnTo>
                  <a:lnTo>
                    <a:pt x="123164" y="2414232"/>
                  </a:lnTo>
                  <a:lnTo>
                    <a:pt x="123901" y="2414232"/>
                  </a:lnTo>
                  <a:lnTo>
                    <a:pt x="124206" y="2413939"/>
                  </a:lnTo>
                  <a:lnTo>
                    <a:pt x="124206" y="2413203"/>
                  </a:lnTo>
                  <a:close/>
                </a:path>
                <a:path w="352425" h="3038475">
                  <a:moveTo>
                    <a:pt x="124320" y="2557602"/>
                  </a:moveTo>
                  <a:lnTo>
                    <a:pt x="124028" y="2557310"/>
                  </a:lnTo>
                  <a:lnTo>
                    <a:pt x="123317" y="2557310"/>
                  </a:lnTo>
                  <a:lnTo>
                    <a:pt x="123024" y="2557602"/>
                  </a:lnTo>
                  <a:lnTo>
                    <a:pt x="123024" y="2557957"/>
                  </a:lnTo>
                  <a:lnTo>
                    <a:pt x="123024" y="2558313"/>
                  </a:lnTo>
                  <a:lnTo>
                    <a:pt x="123317" y="2558605"/>
                  </a:lnTo>
                  <a:lnTo>
                    <a:pt x="124028" y="2558605"/>
                  </a:lnTo>
                  <a:lnTo>
                    <a:pt x="124320" y="2558313"/>
                  </a:lnTo>
                  <a:lnTo>
                    <a:pt x="124320" y="2557602"/>
                  </a:lnTo>
                  <a:close/>
                </a:path>
                <a:path w="352425" h="3038475">
                  <a:moveTo>
                    <a:pt x="124701" y="42583"/>
                  </a:moveTo>
                  <a:lnTo>
                    <a:pt x="124434" y="42506"/>
                  </a:lnTo>
                  <a:lnTo>
                    <a:pt x="124358" y="42672"/>
                  </a:lnTo>
                  <a:lnTo>
                    <a:pt x="124434" y="42837"/>
                  </a:lnTo>
                  <a:lnTo>
                    <a:pt x="124625" y="42837"/>
                  </a:lnTo>
                  <a:lnTo>
                    <a:pt x="124701" y="42583"/>
                  </a:lnTo>
                  <a:close/>
                </a:path>
                <a:path w="352425" h="3038475">
                  <a:moveTo>
                    <a:pt x="125082" y="309575"/>
                  </a:moveTo>
                  <a:lnTo>
                    <a:pt x="124879" y="309372"/>
                  </a:lnTo>
                  <a:lnTo>
                    <a:pt x="124383" y="309372"/>
                  </a:lnTo>
                  <a:lnTo>
                    <a:pt x="124180" y="309575"/>
                  </a:lnTo>
                  <a:lnTo>
                    <a:pt x="124180" y="309829"/>
                  </a:lnTo>
                  <a:lnTo>
                    <a:pt x="124180" y="310083"/>
                  </a:lnTo>
                  <a:lnTo>
                    <a:pt x="124383" y="310286"/>
                  </a:lnTo>
                  <a:lnTo>
                    <a:pt x="124879" y="310286"/>
                  </a:lnTo>
                  <a:lnTo>
                    <a:pt x="125082" y="310083"/>
                  </a:lnTo>
                  <a:lnTo>
                    <a:pt x="125082" y="309575"/>
                  </a:lnTo>
                  <a:close/>
                </a:path>
                <a:path w="352425" h="3038475">
                  <a:moveTo>
                    <a:pt x="127812" y="605650"/>
                  </a:moveTo>
                  <a:lnTo>
                    <a:pt x="127495" y="605320"/>
                  </a:lnTo>
                  <a:lnTo>
                    <a:pt x="126682" y="605320"/>
                  </a:lnTo>
                  <a:lnTo>
                    <a:pt x="126352" y="605650"/>
                  </a:lnTo>
                  <a:lnTo>
                    <a:pt x="126352" y="606056"/>
                  </a:lnTo>
                  <a:lnTo>
                    <a:pt x="126352" y="606463"/>
                  </a:lnTo>
                  <a:lnTo>
                    <a:pt x="126682" y="606793"/>
                  </a:lnTo>
                  <a:lnTo>
                    <a:pt x="127495" y="606793"/>
                  </a:lnTo>
                  <a:lnTo>
                    <a:pt x="127812" y="606463"/>
                  </a:lnTo>
                  <a:lnTo>
                    <a:pt x="127812" y="605650"/>
                  </a:lnTo>
                  <a:close/>
                </a:path>
                <a:path w="352425" h="3038475">
                  <a:moveTo>
                    <a:pt x="129057" y="489407"/>
                  </a:moveTo>
                  <a:lnTo>
                    <a:pt x="128778" y="489127"/>
                  </a:lnTo>
                  <a:lnTo>
                    <a:pt x="128092" y="489127"/>
                  </a:lnTo>
                  <a:lnTo>
                    <a:pt x="127812" y="489407"/>
                  </a:lnTo>
                  <a:lnTo>
                    <a:pt x="127812" y="489750"/>
                  </a:lnTo>
                  <a:lnTo>
                    <a:pt x="127812" y="490093"/>
                  </a:lnTo>
                  <a:lnTo>
                    <a:pt x="128092" y="490372"/>
                  </a:lnTo>
                  <a:lnTo>
                    <a:pt x="128778" y="490372"/>
                  </a:lnTo>
                  <a:lnTo>
                    <a:pt x="129057" y="490093"/>
                  </a:lnTo>
                  <a:lnTo>
                    <a:pt x="129057" y="489407"/>
                  </a:lnTo>
                  <a:close/>
                </a:path>
                <a:path w="352425" h="3038475">
                  <a:moveTo>
                    <a:pt x="132003" y="710298"/>
                  </a:moveTo>
                  <a:lnTo>
                    <a:pt x="131622" y="709917"/>
                  </a:lnTo>
                  <a:lnTo>
                    <a:pt x="130695" y="709917"/>
                  </a:lnTo>
                  <a:lnTo>
                    <a:pt x="130314" y="710298"/>
                  </a:lnTo>
                  <a:lnTo>
                    <a:pt x="130314" y="710768"/>
                  </a:lnTo>
                  <a:lnTo>
                    <a:pt x="130314" y="711238"/>
                  </a:lnTo>
                  <a:lnTo>
                    <a:pt x="130695" y="711619"/>
                  </a:lnTo>
                  <a:lnTo>
                    <a:pt x="131622" y="711619"/>
                  </a:lnTo>
                  <a:lnTo>
                    <a:pt x="132003" y="711238"/>
                  </a:lnTo>
                  <a:lnTo>
                    <a:pt x="132003" y="710298"/>
                  </a:lnTo>
                  <a:close/>
                </a:path>
                <a:path w="352425" h="3038475">
                  <a:moveTo>
                    <a:pt x="141605" y="2360066"/>
                  </a:moveTo>
                  <a:lnTo>
                    <a:pt x="141274" y="2359736"/>
                  </a:lnTo>
                  <a:lnTo>
                    <a:pt x="140474" y="2359736"/>
                  </a:lnTo>
                  <a:lnTo>
                    <a:pt x="140157" y="2360066"/>
                  </a:lnTo>
                  <a:lnTo>
                    <a:pt x="140157" y="2360460"/>
                  </a:lnTo>
                  <a:lnTo>
                    <a:pt x="140157" y="2360853"/>
                  </a:lnTo>
                  <a:lnTo>
                    <a:pt x="140474" y="2361184"/>
                  </a:lnTo>
                  <a:lnTo>
                    <a:pt x="141274" y="2361184"/>
                  </a:lnTo>
                  <a:lnTo>
                    <a:pt x="141605" y="2360853"/>
                  </a:lnTo>
                  <a:lnTo>
                    <a:pt x="141605" y="2360066"/>
                  </a:lnTo>
                  <a:close/>
                </a:path>
                <a:path w="352425" h="3038475">
                  <a:moveTo>
                    <a:pt x="146037" y="50"/>
                  </a:moveTo>
                  <a:lnTo>
                    <a:pt x="145859" y="0"/>
                  </a:lnTo>
                  <a:lnTo>
                    <a:pt x="145808" y="177"/>
                  </a:lnTo>
                  <a:lnTo>
                    <a:pt x="145986" y="228"/>
                  </a:lnTo>
                  <a:lnTo>
                    <a:pt x="146037" y="50"/>
                  </a:lnTo>
                  <a:close/>
                </a:path>
                <a:path w="352425" h="3038475">
                  <a:moveTo>
                    <a:pt x="147193" y="2303843"/>
                  </a:moveTo>
                  <a:lnTo>
                    <a:pt x="146850" y="2303500"/>
                  </a:lnTo>
                  <a:lnTo>
                    <a:pt x="145986" y="2303500"/>
                  </a:lnTo>
                  <a:lnTo>
                    <a:pt x="145643" y="2303843"/>
                  </a:lnTo>
                  <a:lnTo>
                    <a:pt x="145643" y="2304275"/>
                  </a:lnTo>
                  <a:lnTo>
                    <a:pt x="145643" y="2304707"/>
                  </a:lnTo>
                  <a:lnTo>
                    <a:pt x="145986" y="2305050"/>
                  </a:lnTo>
                  <a:lnTo>
                    <a:pt x="146850" y="2305050"/>
                  </a:lnTo>
                  <a:lnTo>
                    <a:pt x="147193" y="2304707"/>
                  </a:lnTo>
                  <a:lnTo>
                    <a:pt x="147193" y="2303843"/>
                  </a:lnTo>
                  <a:close/>
                </a:path>
                <a:path w="352425" h="3038475">
                  <a:moveTo>
                    <a:pt x="147497" y="643826"/>
                  </a:moveTo>
                  <a:lnTo>
                    <a:pt x="147142" y="643470"/>
                  </a:lnTo>
                  <a:lnTo>
                    <a:pt x="146278" y="643470"/>
                  </a:lnTo>
                  <a:lnTo>
                    <a:pt x="145923" y="643826"/>
                  </a:lnTo>
                  <a:lnTo>
                    <a:pt x="145923" y="644258"/>
                  </a:lnTo>
                  <a:lnTo>
                    <a:pt x="145923" y="644690"/>
                  </a:lnTo>
                  <a:lnTo>
                    <a:pt x="146278" y="645045"/>
                  </a:lnTo>
                  <a:lnTo>
                    <a:pt x="147142" y="645045"/>
                  </a:lnTo>
                  <a:lnTo>
                    <a:pt x="147497" y="644690"/>
                  </a:lnTo>
                  <a:lnTo>
                    <a:pt x="147497" y="643826"/>
                  </a:lnTo>
                  <a:close/>
                </a:path>
                <a:path w="352425" h="3038475">
                  <a:moveTo>
                    <a:pt x="153301" y="2376728"/>
                  </a:moveTo>
                  <a:lnTo>
                    <a:pt x="152920" y="2376347"/>
                  </a:lnTo>
                  <a:lnTo>
                    <a:pt x="151993" y="2376347"/>
                  </a:lnTo>
                  <a:lnTo>
                    <a:pt x="151612" y="2376728"/>
                  </a:lnTo>
                  <a:lnTo>
                    <a:pt x="151612" y="2377198"/>
                  </a:lnTo>
                  <a:lnTo>
                    <a:pt x="151612" y="2377668"/>
                  </a:lnTo>
                  <a:lnTo>
                    <a:pt x="151993" y="2378049"/>
                  </a:lnTo>
                  <a:lnTo>
                    <a:pt x="152920" y="2378049"/>
                  </a:lnTo>
                  <a:lnTo>
                    <a:pt x="153301" y="2377668"/>
                  </a:lnTo>
                  <a:lnTo>
                    <a:pt x="153301" y="2376728"/>
                  </a:lnTo>
                  <a:close/>
                </a:path>
                <a:path w="352425" h="3038475">
                  <a:moveTo>
                    <a:pt x="154381" y="2175649"/>
                  </a:moveTo>
                  <a:lnTo>
                    <a:pt x="153987" y="2175256"/>
                  </a:lnTo>
                  <a:lnTo>
                    <a:pt x="152996" y="2175256"/>
                  </a:lnTo>
                  <a:lnTo>
                    <a:pt x="152603" y="2175649"/>
                  </a:lnTo>
                  <a:lnTo>
                    <a:pt x="152603" y="2176145"/>
                  </a:lnTo>
                  <a:lnTo>
                    <a:pt x="152603" y="2176640"/>
                  </a:lnTo>
                  <a:lnTo>
                    <a:pt x="152996" y="2177034"/>
                  </a:lnTo>
                  <a:lnTo>
                    <a:pt x="153987" y="2177034"/>
                  </a:lnTo>
                  <a:lnTo>
                    <a:pt x="154381" y="2176640"/>
                  </a:lnTo>
                  <a:lnTo>
                    <a:pt x="154381" y="2175649"/>
                  </a:lnTo>
                  <a:close/>
                </a:path>
                <a:path w="352425" h="3038475">
                  <a:moveTo>
                    <a:pt x="155511" y="2438273"/>
                  </a:moveTo>
                  <a:lnTo>
                    <a:pt x="155155" y="2437930"/>
                  </a:lnTo>
                  <a:lnTo>
                    <a:pt x="154292" y="2437930"/>
                  </a:lnTo>
                  <a:lnTo>
                    <a:pt x="153949" y="2438273"/>
                  </a:lnTo>
                  <a:lnTo>
                    <a:pt x="153949" y="2438704"/>
                  </a:lnTo>
                  <a:lnTo>
                    <a:pt x="153949" y="2439136"/>
                  </a:lnTo>
                  <a:lnTo>
                    <a:pt x="154292" y="2439479"/>
                  </a:lnTo>
                  <a:lnTo>
                    <a:pt x="155155" y="2439479"/>
                  </a:lnTo>
                  <a:lnTo>
                    <a:pt x="155511" y="2439136"/>
                  </a:lnTo>
                  <a:lnTo>
                    <a:pt x="155511" y="2438273"/>
                  </a:lnTo>
                  <a:close/>
                </a:path>
                <a:path w="352425" h="3038475">
                  <a:moveTo>
                    <a:pt x="164846" y="2244369"/>
                  </a:moveTo>
                  <a:lnTo>
                    <a:pt x="164477" y="2243988"/>
                  </a:lnTo>
                  <a:lnTo>
                    <a:pt x="163550" y="2243988"/>
                  </a:lnTo>
                  <a:lnTo>
                    <a:pt x="163182" y="2244369"/>
                  </a:lnTo>
                  <a:lnTo>
                    <a:pt x="163182" y="2244826"/>
                  </a:lnTo>
                  <a:lnTo>
                    <a:pt x="163182" y="2245283"/>
                  </a:lnTo>
                  <a:lnTo>
                    <a:pt x="163550" y="2245664"/>
                  </a:lnTo>
                  <a:lnTo>
                    <a:pt x="164477" y="2245664"/>
                  </a:lnTo>
                  <a:lnTo>
                    <a:pt x="164846" y="2245283"/>
                  </a:lnTo>
                  <a:lnTo>
                    <a:pt x="164846" y="2244369"/>
                  </a:lnTo>
                  <a:close/>
                </a:path>
                <a:path w="352425" h="3038475">
                  <a:moveTo>
                    <a:pt x="168541" y="2133422"/>
                  </a:moveTo>
                  <a:lnTo>
                    <a:pt x="168122" y="2132990"/>
                  </a:lnTo>
                  <a:lnTo>
                    <a:pt x="167068" y="2132990"/>
                  </a:lnTo>
                  <a:lnTo>
                    <a:pt x="166649" y="2133422"/>
                  </a:lnTo>
                  <a:lnTo>
                    <a:pt x="166649" y="2133943"/>
                  </a:lnTo>
                  <a:lnTo>
                    <a:pt x="166649" y="2134463"/>
                  </a:lnTo>
                  <a:lnTo>
                    <a:pt x="167068" y="2134895"/>
                  </a:lnTo>
                  <a:lnTo>
                    <a:pt x="168122" y="2134895"/>
                  </a:lnTo>
                  <a:lnTo>
                    <a:pt x="168541" y="2134463"/>
                  </a:lnTo>
                  <a:lnTo>
                    <a:pt x="168541" y="2133422"/>
                  </a:lnTo>
                  <a:close/>
                </a:path>
                <a:path w="352425" h="3038475">
                  <a:moveTo>
                    <a:pt x="172669" y="829322"/>
                  </a:moveTo>
                  <a:lnTo>
                    <a:pt x="172237" y="828903"/>
                  </a:lnTo>
                  <a:lnTo>
                    <a:pt x="171183" y="828903"/>
                  </a:lnTo>
                  <a:lnTo>
                    <a:pt x="170751" y="829322"/>
                  </a:lnTo>
                  <a:lnTo>
                    <a:pt x="170751" y="829856"/>
                  </a:lnTo>
                  <a:lnTo>
                    <a:pt x="170751" y="830389"/>
                  </a:lnTo>
                  <a:lnTo>
                    <a:pt x="171183" y="830821"/>
                  </a:lnTo>
                  <a:lnTo>
                    <a:pt x="172237" y="830821"/>
                  </a:lnTo>
                  <a:lnTo>
                    <a:pt x="172669" y="830389"/>
                  </a:lnTo>
                  <a:lnTo>
                    <a:pt x="172669" y="829322"/>
                  </a:lnTo>
                  <a:close/>
                </a:path>
                <a:path w="352425" h="3038475">
                  <a:moveTo>
                    <a:pt x="173647" y="2327757"/>
                  </a:moveTo>
                  <a:lnTo>
                    <a:pt x="173240" y="2327351"/>
                  </a:lnTo>
                  <a:lnTo>
                    <a:pt x="172237" y="2327351"/>
                  </a:lnTo>
                  <a:lnTo>
                    <a:pt x="171831" y="2327757"/>
                  </a:lnTo>
                  <a:lnTo>
                    <a:pt x="171831" y="2328265"/>
                  </a:lnTo>
                  <a:lnTo>
                    <a:pt x="171831" y="2328773"/>
                  </a:lnTo>
                  <a:lnTo>
                    <a:pt x="172237" y="2329180"/>
                  </a:lnTo>
                  <a:lnTo>
                    <a:pt x="173240" y="2329180"/>
                  </a:lnTo>
                  <a:lnTo>
                    <a:pt x="173647" y="2328773"/>
                  </a:lnTo>
                  <a:lnTo>
                    <a:pt x="173647" y="2327757"/>
                  </a:lnTo>
                  <a:close/>
                </a:path>
                <a:path w="352425" h="3038475">
                  <a:moveTo>
                    <a:pt x="176136" y="759574"/>
                  </a:moveTo>
                  <a:lnTo>
                    <a:pt x="175729" y="759167"/>
                  </a:lnTo>
                  <a:lnTo>
                    <a:pt x="174739" y="759167"/>
                  </a:lnTo>
                  <a:lnTo>
                    <a:pt x="174332" y="759574"/>
                  </a:lnTo>
                  <a:lnTo>
                    <a:pt x="174332" y="760069"/>
                  </a:lnTo>
                  <a:lnTo>
                    <a:pt x="174332" y="760564"/>
                  </a:lnTo>
                  <a:lnTo>
                    <a:pt x="174739" y="760971"/>
                  </a:lnTo>
                  <a:lnTo>
                    <a:pt x="175729" y="760971"/>
                  </a:lnTo>
                  <a:lnTo>
                    <a:pt x="176136" y="760564"/>
                  </a:lnTo>
                  <a:lnTo>
                    <a:pt x="176136" y="759574"/>
                  </a:lnTo>
                  <a:close/>
                </a:path>
                <a:path w="352425" h="3038475">
                  <a:moveTo>
                    <a:pt x="178244" y="2256561"/>
                  </a:moveTo>
                  <a:lnTo>
                    <a:pt x="177800" y="2256117"/>
                  </a:lnTo>
                  <a:lnTo>
                    <a:pt x="176720" y="2256117"/>
                  </a:lnTo>
                  <a:lnTo>
                    <a:pt x="176288" y="2256561"/>
                  </a:lnTo>
                  <a:lnTo>
                    <a:pt x="176288" y="2257094"/>
                  </a:lnTo>
                  <a:lnTo>
                    <a:pt x="176288" y="2257628"/>
                  </a:lnTo>
                  <a:lnTo>
                    <a:pt x="176720" y="2258072"/>
                  </a:lnTo>
                  <a:lnTo>
                    <a:pt x="177800" y="2258072"/>
                  </a:lnTo>
                  <a:lnTo>
                    <a:pt x="178244" y="2257628"/>
                  </a:lnTo>
                  <a:lnTo>
                    <a:pt x="178244" y="2256561"/>
                  </a:lnTo>
                  <a:close/>
                </a:path>
                <a:path w="352425" h="3038475">
                  <a:moveTo>
                    <a:pt x="180568" y="900874"/>
                  </a:moveTo>
                  <a:lnTo>
                    <a:pt x="180111" y="900417"/>
                  </a:lnTo>
                  <a:lnTo>
                    <a:pt x="178993" y="900417"/>
                  </a:lnTo>
                  <a:lnTo>
                    <a:pt x="178536" y="900874"/>
                  </a:lnTo>
                  <a:lnTo>
                    <a:pt x="178536" y="901433"/>
                  </a:lnTo>
                  <a:lnTo>
                    <a:pt x="178536" y="901992"/>
                  </a:lnTo>
                  <a:lnTo>
                    <a:pt x="178993" y="902449"/>
                  </a:lnTo>
                  <a:lnTo>
                    <a:pt x="180111" y="902449"/>
                  </a:lnTo>
                  <a:lnTo>
                    <a:pt x="180568" y="901992"/>
                  </a:lnTo>
                  <a:lnTo>
                    <a:pt x="180568" y="900874"/>
                  </a:lnTo>
                  <a:close/>
                </a:path>
                <a:path w="352425" h="3038475">
                  <a:moveTo>
                    <a:pt x="199910" y="2071573"/>
                  </a:moveTo>
                  <a:lnTo>
                    <a:pt x="199466" y="2071128"/>
                  </a:lnTo>
                  <a:lnTo>
                    <a:pt x="198348" y="2071128"/>
                  </a:lnTo>
                  <a:lnTo>
                    <a:pt x="197904" y="2071573"/>
                  </a:lnTo>
                  <a:lnTo>
                    <a:pt x="197904" y="2072132"/>
                  </a:lnTo>
                  <a:lnTo>
                    <a:pt x="197904" y="2072690"/>
                  </a:lnTo>
                  <a:lnTo>
                    <a:pt x="198348" y="2073135"/>
                  </a:lnTo>
                  <a:lnTo>
                    <a:pt x="199466" y="2073135"/>
                  </a:lnTo>
                  <a:lnTo>
                    <a:pt x="199910" y="2072690"/>
                  </a:lnTo>
                  <a:lnTo>
                    <a:pt x="199910" y="2071573"/>
                  </a:lnTo>
                  <a:close/>
                </a:path>
                <a:path w="352425" h="3038475">
                  <a:moveTo>
                    <a:pt x="215366" y="2203589"/>
                  </a:moveTo>
                  <a:lnTo>
                    <a:pt x="214896" y="2203119"/>
                  </a:lnTo>
                  <a:lnTo>
                    <a:pt x="213753" y="2203119"/>
                  </a:lnTo>
                  <a:lnTo>
                    <a:pt x="213283" y="2203589"/>
                  </a:lnTo>
                  <a:lnTo>
                    <a:pt x="213283" y="2204161"/>
                  </a:lnTo>
                  <a:lnTo>
                    <a:pt x="213283" y="2204732"/>
                  </a:lnTo>
                  <a:lnTo>
                    <a:pt x="213753" y="2205202"/>
                  </a:lnTo>
                  <a:lnTo>
                    <a:pt x="214896" y="2205202"/>
                  </a:lnTo>
                  <a:lnTo>
                    <a:pt x="215366" y="2204732"/>
                  </a:lnTo>
                  <a:lnTo>
                    <a:pt x="215366" y="2203589"/>
                  </a:lnTo>
                  <a:close/>
                </a:path>
                <a:path w="352425" h="3038475">
                  <a:moveTo>
                    <a:pt x="215493" y="2148802"/>
                  </a:moveTo>
                  <a:lnTo>
                    <a:pt x="214998" y="2148306"/>
                  </a:lnTo>
                  <a:lnTo>
                    <a:pt x="213779" y="2148306"/>
                  </a:lnTo>
                  <a:lnTo>
                    <a:pt x="213283" y="2148802"/>
                  </a:lnTo>
                  <a:lnTo>
                    <a:pt x="213283" y="2149411"/>
                  </a:lnTo>
                  <a:lnTo>
                    <a:pt x="213283" y="2150021"/>
                  </a:lnTo>
                  <a:lnTo>
                    <a:pt x="213779" y="2150516"/>
                  </a:lnTo>
                  <a:lnTo>
                    <a:pt x="214998" y="2150516"/>
                  </a:lnTo>
                  <a:lnTo>
                    <a:pt x="215493" y="2150021"/>
                  </a:lnTo>
                  <a:lnTo>
                    <a:pt x="215493" y="2148802"/>
                  </a:lnTo>
                  <a:close/>
                </a:path>
                <a:path w="352425" h="3038475">
                  <a:moveTo>
                    <a:pt x="219240" y="1014476"/>
                  </a:moveTo>
                  <a:lnTo>
                    <a:pt x="218732" y="1013968"/>
                  </a:lnTo>
                  <a:lnTo>
                    <a:pt x="217487" y="1013968"/>
                  </a:lnTo>
                  <a:lnTo>
                    <a:pt x="216979" y="1014476"/>
                  </a:lnTo>
                  <a:lnTo>
                    <a:pt x="216979" y="1015098"/>
                  </a:lnTo>
                  <a:lnTo>
                    <a:pt x="216979" y="1015720"/>
                  </a:lnTo>
                  <a:lnTo>
                    <a:pt x="217487" y="1016228"/>
                  </a:lnTo>
                  <a:lnTo>
                    <a:pt x="218732" y="1016228"/>
                  </a:lnTo>
                  <a:lnTo>
                    <a:pt x="219240" y="1015720"/>
                  </a:lnTo>
                  <a:lnTo>
                    <a:pt x="219240" y="1014476"/>
                  </a:lnTo>
                  <a:close/>
                </a:path>
                <a:path w="352425" h="3038475">
                  <a:moveTo>
                    <a:pt x="224294" y="943902"/>
                  </a:moveTo>
                  <a:lnTo>
                    <a:pt x="223812" y="943432"/>
                  </a:lnTo>
                  <a:lnTo>
                    <a:pt x="222631" y="943432"/>
                  </a:lnTo>
                  <a:lnTo>
                    <a:pt x="222148" y="943902"/>
                  </a:lnTo>
                  <a:lnTo>
                    <a:pt x="222148" y="944499"/>
                  </a:lnTo>
                  <a:lnTo>
                    <a:pt x="222148" y="945095"/>
                  </a:lnTo>
                  <a:lnTo>
                    <a:pt x="222631" y="945565"/>
                  </a:lnTo>
                  <a:lnTo>
                    <a:pt x="223812" y="945565"/>
                  </a:lnTo>
                  <a:lnTo>
                    <a:pt x="224294" y="945095"/>
                  </a:lnTo>
                  <a:lnTo>
                    <a:pt x="224294" y="943902"/>
                  </a:lnTo>
                  <a:close/>
                </a:path>
                <a:path w="352425" h="3038475">
                  <a:moveTo>
                    <a:pt x="230530" y="2013800"/>
                  </a:moveTo>
                  <a:lnTo>
                    <a:pt x="230060" y="2013331"/>
                  </a:lnTo>
                  <a:lnTo>
                    <a:pt x="228879" y="2013331"/>
                  </a:lnTo>
                  <a:lnTo>
                    <a:pt x="228409" y="2013800"/>
                  </a:lnTo>
                  <a:lnTo>
                    <a:pt x="228409" y="2014385"/>
                  </a:lnTo>
                  <a:lnTo>
                    <a:pt x="228409" y="2014969"/>
                  </a:lnTo>
                  <a:lnTo>
                    <a:pt x="228879" y="2015451"/>
                  </a:lnTo>
                  <a:lnTo>
                    <a:pt x="230060" y="2015451"/>
                  </a:lnTo>
                  <a:lnTo>
                    <a:pt x="230530" y="2014969"/>
                  </a:lnTo>
                  <a:lnTo>
                    <a:pt x="230530" y="2013800"/>
                  </a:lnTo>
                  <a:close/>
                </a:path>
                <a:path w="352425" h="3038475">
                  <a:moveTo>
                    <a:pt x="233324" y="1085723"/>
                  </a:moveTo>
                  <a:lnTo>
                    <a:pt x="232803" y="1085189"/>
                  </a:lnTo>
                  <a:lnTo>
                    <a:pt x="231495" y="1085189"/>
                  </a:lnTo>
                  <a:lnTo>
                    <a:pt x="230962" y="1085723"/>
                  </a:lnTo>
                  <a:lnTo>
                    <a:pt x="230962" y="1086370"/>
                  </a:lnTo>
                  <a:lnTo>
                    <a:pt x="230962" y="1087031"/>
                  </a:lnTo>
                  <a:lnTo>
                    <a:pt x="231495" y="1087551"/>
                  </a:lnTo>
                  <a:lnTo>
                    <a:pt x="232803" y="1087551"/>
                  </a:lnTo>
                  <a:lnTo>
                    <a:pt x="233324" y="1087031"/>
                  </a:lnTo>
                  <a:lnTo>
                    <a:pt x="233324" y="1085723"/>
                  </a:lnTo>
                  <a:close/>
                </a:path>
                <a:path w="352425" h="3038475">
                  <a:moveTo>
                    <a:pt x="233337" y="2087753"/>
                  </a:moveTo>
                  <a:lnTo>
                    <a:pt x="232816" y="2087232"/>
                  </a:lnTo>
                  <a:lnTo>
                    <a:pt x="231521" y="2087232"/>
                  </a:lnTo>
                  <a:lnTo>
                    <a:pt x="231000" y="2087753"/>
                  </a:lnTo>
                  <a:lnTo>
                    <a:pt x="231000" y="2088400"/>
                  </a:lnTo>
                  <a:lnTo>
                    <a:pt x="231000" y="2089048"/>
                  </a:lnTo>
                  <a:lnTo>
                    <a:pt x="231521" y="2089569"/>
                  </a:lnTo>
                  <a:lnTo>
                    <a:pt x="232816" y="2089569"/>
                  </a:lnTo>
                  <a:lnTo>
                    <a:pt x="233337" y="2089048"/>
                  </a:lnTo>
                  <a:lnTo>
                    <a:pt x="233337" y="2087753"/>
                  </a:lnTo>
                  <a:close/>
                </a:path>
                <a:path w="352425" h="3038475">
                  <a:moveTo>
                    <a:pt x="236842" y="1951215"/>
                  </a:moveTo>
                  <a:lnTo>
                    <a:pt x="236347" y="1950720"/>
                  </a:lnTo>
                  <a:lnTo>
                    <a:pt x="235115" y="1950720"/>
                  </a:lnTo>
                  <a:lnTo>
                    <a:pt x="234607" y="1951215"/>
                  </a:lnTo>
                  <a:lnTo>
                    <a:pt x="234607" y="1951837"/>
                  </a:lnTo>
                  <a:lnTo>
                    <a:pt x="234607" y="1952459"/>
                  </a:lnTo>
                  <a:lnTo>
                    <a:pt x="235115" y="1952955"/>
                  </a:lnTo>
                  <a:lnTo>
                    <a:pt x="236347" y="1952955"/>
                  </a:lnTo>
                  <a:lnTo>
                    <a:pt x="236842" y="1952459"/>
                  </a:lnTo>
                  <a:lnTo>
                    <a:pt x="236842" y="1951215"/>
                  </a:lnTo>
                  <a:close/>
                </a:path>
                <a:path w="352425" h="3038475">
                  <a:moveTo>
                    <a:pt x="260184" y="2028964"/>
                  </a:moveTo>
                  <a:lnTo>
                    <a:pt x="259638" y="2028418"/>
                  </a:lnTo>
                  <a:lnTo>
                    <a:pt x="258267" y="2028418"/>
                  </a:lnTo>
                  <a:lnTo>
                    <a:pt x="257721" y="2028964"/>
                  </a:lnTo>
                  <a:lnTo>
                    <a:pt x="257721" y="2029650"/>
                  </a:lnTo>
                  <a:lnTo>
                    <a:pt x="257721" y="2030336"/>
                  </a:lnTo>
                  <a:lnTo>
                    <a:pt x="258267" y="2030882"/>
                  </a:lnTo>
                  <a:lnTo>
                    <a:pt x="259638" y="2030882"/>
                  </a:lnTo>
                  <a:lnTo>
                    <a:pt x="260184" y="2030336"/>
                  </a:lnTo>
                  <a:lnTo>
                    <a:pt x="260184" y="2028964"/>
                  </a:lnTo>
                  <a:close/>
                </a:path>
                <a:path w="352425" h="3038475">
                  <a:moveTo>
                    <a:pt x="276034" y="1899678"/>
                  </a:moveTo>
                  <a:lnTo>
                    <a:pt x="275513" y="1899158"/>
                  </a:lnTo>
                  <a:lnTo>
                    <a:pt x="274205" y="1899158"/>
                  </a:lnTo>
                  <a:lnTo>
                    <a:pt x="273685" y="1899678"/>
                  </a:lnTo>
                  <a:lnTo>
                    <a:pt x="273685" y="1900326"/>
                  </a:lnTo>
                  <a:lnTo>
                    <a:pt x="273685" y="1900974"/>
                  </a:lnTo>
                  <a:lnTo>
                    <a:pt x="274205" y="1901507"/>
                  </a:lnTo>
                  <a:lnTo>
                    <a:pt x="275513" y="1901507"/>
                  </a:lnTo>
                  <a:lnTo>
                    <a:pt x="276034" y="1900974"/>
                  </a:lnTo>
                  <a:lnTo>
                    <a:pt x="276034" y="1899678"/>
                  </a:lnTo>
                  <a:close/>
                </a:path>
                <a:path w="352425" h="3038475">
                  <a:moveTo>
                    <a:pt x="288404" y="1792490"/>
                  </a:moveTo>
                  <a:lnTo>
                    <a:pt x="287820" y="1791919"/>
                  </a:lnTo>
                  <a:lnTo>
                    <a:pt x="286397" y="1791919"/>
                  </a:lnTo>
                  <a:lnTo>
                    <a:pt x="285826" y="1792490"/>
                  </a:lnTo>
                  <a:lnTo>
                    <a:pt x="285826" y="1793201"/>
                  </a:lnTo>
                  <a:lnTo>
                    <a:pt x="285826" y="1793913"/>
                  </a:lnTo>
                  <a:lnTo>
                    <a:pt x="286397" y="1794484"/>
                  </a:lnTo>
                  <a:lnTo>
                    <a:pt x="287820" y="1794484"/>
                  </a:lnTo>
                  <a:lnTo>
                    <a:pt x="288404" y="1793913"/>
                  </a:lnTo>
                  <a:lnTo>
                    <a:pt x="288404" y="1792490"/>
                  </a:lnTo>
                  <a:close/>
                </a:path>
                <a:path w="352425" h="3038475">
                  <a:moveTo>
                    <a:pt x="290906" y="1132078"/>
                  </a:moveTo>
                  <a:lnTo>
                    <a:pt x="290360" y="1131519"/>
                  </a:lnTo>
                  <a:lnTo>
                    <a:pt x="288988" y="1131519"/>
                  </a:lnTo>
                  <a:lnTo>
                    <a:pt x="288429" y="1132078"/>
                  </a:lnTo>
                  <a:lnTo>
                    <a:pt x="288429" y="1132763"/>
                  </a:lnTo>
                  <a:lnTo>
                    <a:pt x="288429" y="1133449"/>
                  </a:lnTo>
                  <a:lnTo>
                    <a:pt x="288988" y="1134008"/>
                  </a:lnTo>
                  <a:lnTo>
                    <a:pt x="290360" y="1134008"/>
                  </a:lnTo>
                  <a:lnTo>
                    <a:pt x="290906" y="1133449"/>
                  </a:lnTo>
                  <a:lnTo>
                    <a:pt x="290906" y="1132078"/>
                  </a:lnTo>
                  <a:close/>
                </a:path>
                <a:path w="352425" h="3038475">
                  <a:moveTo>
                    <a:pt x="291249" y="1741817"/>
                  </a:moveTo>
                  <a:lnTo>
                    <a:pt x="290639" y="1741220"/>
                  </a:lnTo>
                  <a:lnTo>
                    <a:pt x="289153" y="1741220"/>
                  </a:lnTo>
                  <a:lnTo>
                    <a:pt x="288556" y="1741817"/>
                  </a:lnTo>
                  <a:lnTo>
                    <a:pt x="288556" y="1742567"/>
                  </a:lnTo>
                  <a:lnTo>
                    <a:pt x="288556" y="1743316"/>
                  </a:lnTo>
                  <a:lnTo>
                    <a:pt x="289153" y="1743913"/>
                  </a:lnTo>
                  <a:lnTo>
                    <a:pt x="290639" y="1743913"/>
                  </a:lnTo>
                  <a:lnTo>
                    <a:pt x="291249" y="1743316"/>
                  </a:lnTo>
                  <a:lnTo>
                    <a:pt x="291249" y="1741817"/>
                  </a:lnTo>
                  <a:close/>
                </a:path>
                <a:path w="352425" h="3038475">
                  <a:moveTo>
                    <a:pt x="292100" y="1843773"/>
                  </a:moveTo>
                  <a:lnTo>
                    <a:pt x="291541" y="1843227"/>
                  </a:lnTo>
                  <a:lnTo>
                    <a:pt x="290182" y="1843227"/>
                  </a:lnTo>
                  <a:lnTo>
                    <a:pt x="289636" y="1843773"/>
                  </a:lnTo>
                  <a:lnTo>
                    <a:pt x="289636" y="1844459"/>
                  </a:lnTo>
                  <a:lnTo>
                    <a:pt x="289636" y="1845144"/>
                  </a:lnTo>
                  <a:lnTo>
                    <a:pt x="290182" y="1845691"/>
                  </a:lnTo>
                  <a:lnTo>
                    <a:pt x="291541" y="1845691"/>
                  </a:lnTo>
                  <a:lnTo>
                    <a:pt x="292100" y="1845144"/>
                  </a:lnTo>
                  <a:lnTo>
                    <a:pt x="292100" y="1843773"/>
                  </a:lnTo>
                  <a:close/>
                </a:path>
                <a:path w="352425" h="3038475">
                  <a:moveTo>
                    <a:pt x="305879" y="1202537"/>
                  </a:moveTo>
                  <a:lnTo>
                    <a:pt x="305295" y="1201953"/>
                  </a:lnTo>
                  <a:lnTo>
                    <a:pt x="303872" y="1201953"/>
                  </a:lnTo>
                  <a:lnTo>
                    <a:pt x="303288" y="1202537"/>
                  </a:lnTo>
                  <a:lnTo>
                    <a:pt x="303288" y="1203248"/>
                  </a:lnTo>
                  <a:lnTo>
                    <a:pt x="303288" y="1203960"/>
                  </a:lnTo>
                  <a:lnTo>
                    <a:pt x="303872" y="1204544"/>
                  </a:lnTo>
                  <a:lnTo>
                    <a:pt x="305295" y="1204544"/>
                  </a:lnTo>
                  <a:lnTo>
                    <a:pt x="305879" y="1203960"/>
                  </a:lnTo>
                  <a:lnTo>
                    <a:pt x="305879" y="1202537"/>
                  </a:lnTo>
                  <a:close/>
                </a:path>
                <a:path w="352425" h="3038475">
                  <a:moveTo>
                    <a:pt x="311518" y="1624584"/>
                  </a:moveTo>
                  <a:lnTo>
                    <a:pt x="310857" y="1623923"/>
                  </a:lnTo>
                  <a:lnTo>
                    <a:pt x="309245" y="1623923"/>
                  </a:lnTo>
                  <a:lnTo>
                    <a:pt x="308597" y="1624584"/>
                  </a:lnTo>
                  <a:lnTo>
                    <a:pt x="308597" y="1625384"/>
                  </a:lnTo>
                  <a:lnTo>
                    <a:pt x="308597" y="1626184"/>
                  </a:lnTo>
                  <a:lnTo>
                    <a:pt x="309245" y="1626844"/>
                  </a:lnTo>
                  <a:lnTo>
                    <a:pt x="310857" y="1626844"/>
                  </a:lnTo>
                  <a:lnTo>
                    <a:pt x="311518" y="1626184"/>
                  </a:lnTo>
                  <a:lnTo>
                    <a:pt x="311518" y="1624584"/>
                  </a:lnTo>
                  <a:close/>
                </a:path>
                <a:path w="352425" h="3038475">
                  <a:moveTo>
                    <a:pt x="316788" y="1269174"/>
                  </a:moveTo>
                  <a:lnTo>
                    <a:pt x="316179" y="1268564"/>
                  </a:lnTo>
                  <a:lnTo>
                    <a:pt x="314693" y="1268564"/>
                  </a:lnTo>
                  <a:lnTo>
                    <a:pt x="314083" y="1269174"/>
                  </a:lnTo>
                  <a:lnTo>
                    <a:pt x="314083" y="1269923"/>
                  </a:lnTo>
                  <a:lnTo>
                    <a:pt x="314083" y="1270673"/>
                  </a:lnTo>
                  <a:lnTo>
                    <a:pt x="314693" y="1271282"/>
                  </a:lnTo>
                  <a:lnTo>
                    <a:pt x="316179" y="1271282"/>
                  </a:lnTo>
                  <a:lnTo>
                    <a:pt x="316788" y="1270673"/>
                  </a:lnTo>
                  <a:lnTo>
                    <a:pt x="316788" y="1269174"/>
                  </a:lnTo>
                  <a:close/>
                </a:path>
                <a:path w="352425" h="3038475">
                  <a:moveTo>
                    <a:pt x="322694" y="1687156"/>
                  </a:moveTo>
                  <a:lnTo>
                    <a:pt x="322059" y="1686534"/>
                  </a:lnTo>
                  <a:lnTo>
                    <a:pt x="320509" y="1686534"/>
                  </a:lnTo>
                  <a:lnTo>
                    <a:pt x="319887" y="1687156"/>
                  </a:lnTo>
                  <a:lnTo>
                    <a:pt x="319887" y="1687931"/>
                  </a:lnTo>
                  <a:lnTo>
                    <a:pt x="319887" y="1688706"/>
                  </a:lnTo>
                  <a:lnTo>
                    <a:pt x="320509" y="1689328"/>
                  </a:lnTo>
                  <a:lnTo>
                    <a:pt x="322059" y="1689328"/>
                  </a:lnTo>
                  <a:lnTo>
                    <a:pt x="322694" y="1688706"/>
                  </a:lnTo>
                  <a:lnTo>
                    <a:pt x="322694" y="1687156"/>
                  </a:lnTo>
                  <a:close/>
                </a:path>
                <a:path w="352425" h="3038475">
                  <a:moveTo>
                    <a:pt x="335762" y="1504276"/>
                  </a:moveTo>
                  <a:lnTo>
                    <a:pt x="335051" y="1503565"/>
                  </a:lnTo>
                  <a:lnTo>
                    <a:pt x="333311" y="1503565"/>
                  </a:lnTo>
                  <a:lnTo>
                    <a:pt x="332613" y="1504276"/>
                  </a:lnTo>
                  <a:lnTo>
                    <a:pt x="332613" y="1505140"/>
                  </a:lnTo>
                  <a:lnTo>
                    <a:pt x="332613" y="1506004"/>
                  </a:lnTo>
                  <a:lnTo>
                    <a:pt x="333311" y="1506715"/>
                  </a:lnTo>
                  <a:lnTo>
                    <a:pt x="335051" y="1506715"/>
                  </a:lnTo>
                  <a:lnTo>
                    <a:pt x="335762" y="1506004"/>
                  </a:lnTo>
                  <a:lnTo>
                    <a:pt x="335762" y="1504276"/>
                  </a:lnTo>
                  <a:close/>
                </a:path>
                <a:path w="352425" h="3038475">
                  <a:moveTo>
                    <a:pt x="338315" y="1338059"/>
                  </a:moveTo>
                  <a:lnTo>
                    <a:pt x="337680" y="1337424"/>
                  </a:lnTo>
                  <a:lnTo>
                    <a:pt x="336130" y="1337424"/>
                  </a:lnTo>
                  <a:lnTo>
                    <a:pt x="335495" y="1338059"/>
                  </a:lnTo>
                  <a:lnTo>
                    <a:pt x="335495" y="1338834"/>
                  </a:lnTo>
                  <a:lnTo>
                    <a:pt x="335495" y="1339608"/>
                  </a:lnTo>
                  <a:lnTo>
                    <a:pt x="336130" y="1340243"/>
                  </a:lnTo>
                  <a:lnTo>
                    <a:pt x="337680" y="1340243"/>
                  </a:lnTo>
                  <a:lnTo>
                    <a:pt x="338315" y="1339608"/>
                  </a:lnTo>
                  <a:lnTo>
                    <a:pt x="338315" y="1338059"/>
                  </a:lnTo>
                  <a:close/>
                </a:path>
                <a:path w="352425" h="3038475">
                  <a:moveTo>
                    <a:pt x="341528" y="1570482"/>
                  </a:moveTo>
                  <a:lnTo>
                    <a:pt x="340842" y="1569808"/>
                  </a:lnTo>
                  <a:lnTo>
                    <a:pt x="339166" y="1569808"/>
                  </a:lnTo>
                  <a:lnTo>
                    <a:pt x="338493" y="1570482"/>
                  </a:lnTo>
                  <a:lnTo>
                    <a:pt x="338493" y="1571320"/>
                  </a:lnTo>
                  <a:lnTo>
                    <a:pt x="338493" y="1572158"/>
                  </a:lnTo>
                  <a:lnTo>
                    <a:pt x="339166" y="1572831"/>
                  </a:lnTo>
                  <a:lnTo>
                    <a:pt x="340842" y="1572831"/>
                  </a:lnTo>
                  <a:lnTo>
                    <a:pt x="341528" y="1572158"/>
                  </a:lnTo>
                  <a:lnTo>
                    <a:pt x="341528" y="1570482"/>
                  </a:lnTo>
                  <a:close/>
                </a:path>
                <a:path w="352425" h="3038475">
                  <a:moveTo>
                    <a:pt x="343484" y="1435188"/>
                  </a:moveTo>
                  <a:lnTo>
                    <a:pt x="342798" y="1434503"/>
                  </a:lnTo>
                  <a:lnTo>
                    <a:pt x="341122" y="1434503"/>
                  </a:lnTo>
                  <a:lnTo>
                    <a:pt x="340436" y="1435188"/>
                  </a:lnTo>
                  <a:lnTo>
                    <a:pt x="340436" y="1436027"/>
                  </a:lnTo>
                  <a:lnTo>
                    <a:pt x="340436" y="1436865"/>
                  </a:lnTo>
                  <a:lnTo>
                    <a:pt x="341122" y="1437551"/>
                  </a:lnTo>
                  <a:lnTo>
                    <a:pt x="342798" y="1437551"/>
                  </a:lnTo>
                  <a:lnTo>
                    <a:pt x="343484" y="1436865"/>
                  </a:lnTo>
                  <a:lnTo>
                    <a:pt x="343484" y="1435188"/>
                  </a:lnTo>
                  <a:close/>
                </a:path>
                <a:path w="352425" h="3038475">
                  <a:moveTo>
                    <a:pt x="352323" y="1383893"/>
                  </a:moveTo>
                  <a:lnTo>
                    <a:pt x="351663" y="1383245"/>
                  </a:lnTo>
                  <a:lnTo>
                    <a:pt x="350050" y="1383245"/>
                  </a:lnTo>
                  <a:lnTo>
                    <a:pt x="349389" y="1383893"/>
                  </a:lnTo>
                  <a:lnTo>
                    <a:pt x="349389" y="1384706"/>
                  </a:lnTo>
                  <a:lnTo>
                    <a:pt x="349389" y="1385519"/>
                  </a:lnTo>
                  <a:lnTo>
                    <a:pt x="350050" y="1386166"/>
                  </a:lnTo>
                  <a:lnTo>
                    <a:pt x="351663" y="1386166"/>
                  </a:lnTo>
                  <a:lnTo>
                    <a:pt x="352323" y="1385519"/>
                  </a:lnTo>
                  <a:lnTo>
                    <a:pt x="352323" y="138389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77263" y="2045030"/>
              <a:ext cx="374650" cy="3094355"/>
            </a:xfrm>
            <a:custGeom>
              <a:avLst/>
              <a:gdLst/>
              <a:ahLst/>
              <a:cxnLst/>
              <a:rect l="l" t="t" r="r" b="b"/>
              <a:pathLst>
                <a:path w="374650" h="3094354">
                  <a:moveTo>
                    <a:pt x="292" y="3093567"/>
                  </a:moveTo>
                  <a:lnTo>
                    <a:pt x="63" y="3093504"/>
                  </a:lnTo>
                  <a:lnTo>
                    <a:pt x="0" y="3093643"/>
                  </a:lnTo>
                  <a:lnTo>
                    <a:pt x="63" y="3093783"/>
                  </a:lnTo>
                  <a:lnTo>
                    <a:pt x="228" y="3093783"/>
                  </a:lnTo>
                  <a:lnTo>
                    <a:pt x="292" y="3093567"/>
                  </a:lnTo>
                  <a:close/>
                </a:path>
                <a:path w="374650" h="3094354">
                  <a:moveTo>
                    <a:pt x="8166" y="3031540"/>
                  </a:moveTo>
                  <a:lnTo>
                    <a:pt x="8039" y="3031401"/>
                  </a:lnTo>
                  <a:lnTo>
                    <a:pt x="7721" y="3031401"/>
                  </a:lnTo>
                  <a:lnTo>
                    <a:pt x="7594" y="3031540"/>
                  </a:lnTo>
                  <a:lnTo>
                    <a:pt x="7594" y="3031693"/>
                  </a:lnTo>
                  <a:lnTo>
                    <a:pt x="7594" y="3031858"/>
                  </a:lnTo>
                  <a:lnTo>
                    <a:pt x="7721" y="3031985"/>
                  </a:lnTo>
                  <a:lnTo>
                    <a:pt x="8039" y="3031985"/>
                  </a:lnTo>
                  <a:lnTo>
                    <a:pt x="8166" y="3031858"/>
                  </a:lnTo>
                  <a:lnTo>
                    <a:pt x="8166" y="3031540"/>
                  </a:lnTo>
                  <a:close/>
                </a:path>
                <a:path w="374650" h="3094354">
                  <a:moveTo>
                    <a:pt x="29819" y="2972409"/>
                  </a:moveTo>
                  <a:lnTo>
                    <a:pt x="29629" y="2972219"/>
                  </a:lnTo>
                  <a:lnTo>
                    <a:pt x="29146" y="2972219"/>
                  </a:lnTo>
                  <a:lnTo>
                    <a:pt x="28956" y="2972409"/>
                  </a:lnTo>
                  <a:lnTo>
                    <a:pt x="28956" y="2972651"/>
                  </a:lnTo>
                  <a:lnTo>
                    <a:pt x="28956" y="2972892"/>
                  </a:lnTo>
                  <a:lnTo>
                    <a:pt x="29146" y="2973082"/>
                  </a:lnTo>
                  <a:lnTo>
                    <a:pt x="29629" y="2973082"/>
                  </a:lnTo>
                  <a:lnTo>
                    <a:pt x="29819" y="2972892"/>
                  </a:lnTo>
                  <a:lnTo>
                    <a:pt x="29819" y="2972409"/>
                  </a:lnTo>
                  <a:close/>
                </a:path>
                <a:path w="374650" h="3094354">
                  <a:moveTo>
                    <a:pt x="35128" y="2920377"/>
                  </a:moveTo>
                  <a:lnTo>
                    <a:pt x="34861" y="2920123"/>
                  </a:lnTo>
                  <a:lnTo>
                    <a:pt x="34226" y="2920123"/>
                  </a:lnTo>
                  <a:lnTo>
                    <a:pt x="33972" y="2920377"/>
                  </a:lnTo>
                  <a:lnTo>
                    <a:pt x="33972" y="2920695"/>
                  </a:lnTo>
                  <a:lnTo>
                    <a:pt x="33972" y="2921012"/>
                  </a:lnTo>
                  <a:lnTo>
                    <a:pt x="34226" y="2921266"/>
                  </a:lnTo>
                  <a:lnTo>
                    <a:pt x="34861" y="2921266"/>
                  </a:lnTo>
                  <a:lnTo>
                    <a:pt x="35128" y="2921012"/>
                  </a:lnTo>
                  <a:lnTo>
                    <a:pt x="35128" y="2920377"/>
                  </a:lnTo>
                  <a:close/>
                </a:path>
                <a:path w="374650" h="3094354">
                  <a:moveTo>
                    <a:pt x="38341" y="2853156"/>
                  </a:moveTo>
                  <a:lnTo>
                    <a:pt x="38023" y="2852826"/>
                  </a:lnTo>
                  <a:lnTo>
                    <a:pt x="37223" y="2852826"/>
                  </a:lnTo>
                  <a:lnTo>
                    <a:pt x="36906" y="2853156"/>
                  </a:lnTo>
                  <a:lnTo>
                    <a:pt x="36906" y="2853550"/>
                  </a:lnTo>
                  <a:lnTo>
                    <a:pt x="36906" y="2853944"/>
                  </a:lnTo>
                  <a:lnTo>
                    <a:pt x="37223" y="2854274"/>
                  </a:lnTo>
                  <a:lnTo>
                    <a:pt x="38023" y="2854274"/>
                  </a:lnTo>
                  <a:lnTo>
                    <a:pt x="38341" y="2853944"/>
                  </a:lnTo>
                  <a:lnTo>
                    <a:pt x="38341" y="2853156"/>
                  </a:lnTo>
                  <a:close/>
                </a:path>
                <a:path w="374650" h="3094354">
                  <a:moveTo>
                    <a:pt x="45402" y="2788450"/>
                  </a:moveTo>
                  <a:lnTo>
                    <a:pt x="45021" y="2788069"/>
                  </a:lnTo>
                  <a:lnTo>
                    <a:pt x="44056" y="2788069"/>
                  </a:lnTo>
                  <a:lnTo>
                    <a:pt x="43675" y="2788450"/>
                  </a:lnTo>
                  <a:lnTo>
                    <a:pt x="43675" y="2788932"/>
                  </a:lnTo>
                  <a:lnTo>
                    <a:pt x="43675" y="2789415"/>
                  </a:lnTo>
                  <a:lnTo>
                    <a:pt x="44056" y="2789796"/>
                  </a:lnTo>
                  <a:lnTo>
                    <a:pt x="45021" y="2789796"/>
                  </a:lnTo>
                  <a:lnTo>
                    <a:pt x="45402" y="2789415"/>
                  </a:lnTo>
                  <a:lnTo>
                    <a:pt x="45402" y="2788450"/>
                  </a:lnTo>
                  <a:close/>
                </a:path>
                <a:path w="374650" h="3094354">
                  <a:moveTo>
                    <a:pt x="58877" y="2741218"/>
                  </a:moveTo>
                  <a:lnTo>
                    <a:pt x="58420" y="2740774"/>
                  </a:lnTo>
                  <a:lnTo>
                    <a:pt x="57315" y="2740774"/>
                  </a:lnTo>
                  <a:lnTo>
                    <a:pt x="56857" y="2741218"/>
                  </a:lnTo>
                  <a:lnTo>
                    <a:pt x="56857" y="2741777"/>
                  </a:lnTo>
                  <a:lnTo>
                    <a:pt x="56857" y="2742336"/>
                  </a:lnTo>
                  <a:lnTo>
                    <a:pt x="57315" y="2742781"/>
                  </a:lnTo>
                  <a:lnTo>
                    <a:pt x="58420" y="2742781"/>
                  </a:lnTo>
                  <a:lnTo>
                    <a:pt x="58877" y="2742336"/>
                  </a:lnTo>
                  <a:lnTo>
                    <a:pt x="58877" y="2741218"/>
                  </a:lnTo>
                  <a:close/>
                </a:path>
                <a:path w="374650" h="3094354">
                  <a:moveTo>
                    <a:pt x="72186" y="266014"/>
                  </a:moveTo>
                  <a:lnTo>
                    <a:pt x="72034" y="265874"/>
                  </a:lnTo>
                  <a:lnTo>
                    <a:pt x="71666" y="265874"/>
                  </a:lnTo>
                  <a:lnTo>
                    <a:pt x="71513" y="266014"/>
                  </a:lnTo>
                  <a:lnTo>
                    <a:pt x="71513" y="266204"/>
                  </a:lnTo>
                  <a:lnTo>
                    <a:pt x="71513" y="266395"/>
                  </a:lnTo>
                  <a:lnTo>
                    <a:pt x="71666" y="266534"/>
                  </a:lnTo>
                  <a:lnTo>
                    <a:pt x="72034" y="266534"/>
                  </a:lnTo>
                  <a:lnTo>
                    <a:pt x="72186" y="266395"/>
                  </a:lnTo>
                  <a:lnTo>
                    <a:pt x="72186" y="266014"/>
                  </a:lnTo>
                  <a:close/>
                </a:path>
                <a:path w="374650" h="3094354">
                  <a:moveTo>
                    <a:pt x="73177" y="470954"/>
                  </a:moveTo>
                  <a:lnTo>
                    <a:pt x="72936" y="470712"/>
                  </a:lnTo>
                  <a:lnTo>
                    <a:pt x="72351" y="470712"/>
                  </a:lnTo>
                  <a:lnTo>
                    <a:pt x="72110" y="470954"/>
                  </a:lnTo>
                  <a:lnTo>
                    <a:pt x="72110" y="471246"/>
                  </a:lnTo>
                  <a:lnTo>
                    <a:pt x="72110" y="471538"/>
                  </a:lnTo>
                  <a:lnTo>
                    <a:pt x="72351" y="471779"/>
                  </a:lnTo>
                  <a:lnTo>
                    <a:pt x="72936" y="471779"/>
                  </a:lnTo>
                  <a:lnTo>
                    <a:pt x="73177" y="471538"/>
                  </a:lnTo>
                  <a:lnTo>
                    <a:pt x="73177" y="470954"/>
                  </a:lnTo>
                  <a:close/>
                </a:path>
                <a:path w="374650" h="3094354">
                  <a:moveTo>
                    <a:pt x="76606" y="197167"/>
                  </a:moveTo>
                  <a:lnTo>
                    <a:pt x="76479" y="197053"/>
                  </a:lnTo>
                  <a:lnTo>
                    <a:pt x="76187" y="197053"/>
                  </a:lnTo>
                  <a:lnTo>
                    <a:pt x="76060" y="197167"/>
                  </a:lnTo>
                  <a:lnTo>
                    <a:pt x="76060" y="197319"/>
                  </a:lnTo>
                  <a:lnTo>
                    <a:pt x="76060" y="197472"/>
                  </a:lnTo>
                  <a:lnTo>
                    <a:pt x="76187" y="197586"/>
                  </a:lnTo>
                  <a:lnTo>
                    <a:pt x="76479" y="197586"/>
                  </a:lnTo>
                  <a:lnTo>
                    <a:pt x="76606" y="197472"/>
                  </a:lnTo>
                  <a:lnTo>
                    <a:pt x="76606" y="197167"/>
                  </a:lnTo>
                  <a:close/>
                </a:path>
                <a:path w="374650" h="3094354">
                  <a:moveTo>
                    <a:pt x="79413" y="2678480"/>
                  </a:moveTo>
                  <a:lnTo>
                    <a:pt x="78930" y="2677998"/>
                  </a:lnTo>
                  <a:lnTo>
                    <a:pt x="77736" y="2677998"/>
                  </a:lnTo>
                  <a:lnTo>
                    <a:pt x="77254" y="2678480"/>
                  </a:lnTo>
                  <a:lnTo>
                    <a:pt x="77254" y="2679077"/>
                  </a:lnTo>
                  <a:lnTo>
                    <a:pt x="77254" y="2679674"/>
                  </a:lnTo>
                  <a:lnTo>
                    <a:pt x="77736" y="2680157"/>
                  </a:lnTo>
                  <a:lnTo>
                    <a:pt x="78930" y="2680157"/>
                  </a:lnTo>
                  <a:lnTo>
                    <a:pt x="79413" y="2679674"/>
                  </a:lnTo>
                  <a:lnTo>
                    <a:pt x="79413" y="2678480"/>
                  </a:lnTo>
                  <a:close/>
                </a:path>
                <a:path w="374650" h="3094354">
                  <a:moveTo>
                    <a:pt x="82245" y="129971"/>
                  </a:moveTo>
                  <a:lnTo>
                    <a:pt x="81927" y="129882"/>
                  </a:lnTo>
                  <a:lnTo>
                    <a:pt x="81838" y="130086"/>
                  </a:lnTo>
                  <a:lnTo>
                    <a:pt x="81927" y="130289"/>
                  </a:lnTo>
                  <a:lnTo>
                    <a:pt x="82156" y="130289"/>
                  </a:lnTo>
                  <a:lnTo>
                    <a:pt x="82245" y="129971"/>
                  </a:lnTo>
                  <a:close/>
                </a:path>
                <a:path w="374650" h="3094354">
                  <a:moveTo>
                    <a:pt x="85801" y="57404"/>
                  </a:moveTo>
                  <a:lnTo>
                    <a:pt x="85585" y="57340"/>
                  </a:lnTo>
                  <a:lnTo>
                    <a:pt x="85521" y="57480"/>
                  </a:lnTo>
                  <a:lnTo>
                    <a:pt x="85585" y="57619"/>
                  </a:lnTo>
                  <a:lnTo>
                    <a:pt x="85737" y="57619"/>
                  </a:lnTo>
                  <a:lnTo>
                    <a:pt x="85801" y="57404"/>
                  </a:lnTo>
                  <a:close/>
                </a:path>
                <a:path w="374650" h="3094354">
                  <a:moveTo>
                    <a:pt x="86448" y="403136"/>
                  </a:moveTo>
                  <a:lnTo>
                    <a:pt x="86245" y="402920"/>
                  </a:lnTo>
                  <a:lnTo>
                    <a:pt x="85725" y="402920"/>
                  </a:lnTo>
                  <a:lnTo>
                    <a:pt x="85521" y="403136"/>
                  </a:lnTo>
                  <a:lnTo>
                    <a:pt x="85521" y="403390"/>
                  </a:lnTo>
                  <a:lnTo>
                    <a:pt x="85521" y="403644"/>
                  </a:lnTo>
                  <a:lnTo>
                    <a:pt x="85725" y="403860"/>
                  </a:lnTo>
                  <a:lnTo>
                    <a:pt x="86245" y="403860"/>
                  </a:lnTo>
                  <a:lnTo>
                    <a:pt x="86448" y="403644"/>
                  </a:lnTo>
                  <a:lnTo>
                    <a:pt x="86448" y="403136"/>
                  </a:lnTo>
                  <a:close/>
                </a:path>
                <a:path w="374650" h="3094354">
                  <a:moveTo>
                    <a:pt x="88925" y="329463"/>
                  </a:moveTo>
                  <a:lnTo>
                    <a:pt x="88747" y="329272"/>
                  </a:lnTo>
                  <a:lnTo>
                    <a:pt x="88303" y="329272"/>
                  </a:lnTo>
                  <a:lnTo>
                    <a:pt x="88125" y="329463"/>
                  </a:lnTo>
                  <a:lnTo>
                    <a:pt x="88125" y="329679"/>
                  </a:lnTo>
                  <a:lnTo>
                    <a:pt x="88125" y="329895"/>
                  </a:lnTo>
                  <a:lnTo>
                    <a:pt x="88303" y="330085"/>
                  </a:lnTo>
                  <a:lnTo>
                    <a:pt x="88747" y="330085"/>
                  </a:lnTo>
                  <a:lnTo>
                    <a:pt x="88925" y="329895"/>
                  </a:lnTo>
                  <a:lnTo>
                    <a:pt x="88925" y="329463"/>
                  </a:lnTo>
                  <a:close/>
                </a:path>
                <a:path w="374650" h="3094354">
                  <a:moveTo>
                    <a:pt x="89433" y="2634996"/>
                  </a:moveTo>
                  <a:lnTo>
                    <a:pt x="88925" y="2634488"/>
                  </a:lnTo>
                  <a:lnTo>
                    <a:pt x="87680" y="2634488"/>
                  </a:lnTo>
                  <a:lnTo>
                    <a:pt x="87172" y="2634996"/>
                  </a:lnTo>
                  <a:lnTo>
                    <a:pt x="87172" y="2635618"/>
                  </a:lnTo>
                  <a:lnTo>
                    <a:pt x="87172" y="2636240"/>
                  </a:lnTo>
                  <a:lnTo>
                    <a:pt x="87680" y="2636748"/>
                  </a:lnTo>
                  <a:lnTo>
                    <a:pt x="88925" y="2636748"/>
                  </a:lnTo>
                  <a:lnTo>
                    <a:pt x="89433" y="2636240"/>
                  </a:lnTo>
                  <a:lnTo>
                    <a:pt x="89433" y="2634996"/>
                  </a:lnTo>
                  <a:close/>
                </a:path>
                <a:path w="374650" h="3094354">
                  <a:moveTo>
                    <a:pt x="100114" y="38"/>
                  </a:moveTo>
                  <a:lnTo>
                    <a:pt x="99961" y="38"/>
                  </a:lnTo>
                  <a:lnTo>
                    <a:pt x="100114" y="114"/>
                  </a:lnTo>
                  <a:close/>
                </a:path>
                <a:path w="374650" h="3094354">
                  <a:moveTo>
                    <a:pt x="102273" y="2584259"/>
                  </a:moveTo>
                  <a:lnTo>
                    <a:pt x="101739" y="2583726"/>
                  </a:lnTo>
                  <a:lnTo>
                    <a:pt x="100444" y="2583726"/>
                  </a:lnTo>
                  <a:lnTo>
                    <a:pt x="99910" y="2584259"/>
                  </a:lnTo>
                  <a:lnTo>
                    <a:pt x="99910" y="2584907"/>
                  </a:lnTo>
                  <a:lnTo>
                    <a:pt x="99910" y="2585555"/>
                  </a:lnTo>
                  <a:lnTo>
                    <a:pt x="100444" y="2586088"/>
                  </a:lnTo>
                  <a:lnTo>
                    <a:pt x="101739" y="2586088"/>
                  </a:lnTo>
                  <a:lnTo>
                    <a:pt x="102273" y="2585555"/>
                  </a:lnTo>
                  <a:lnTo>
                    <a:pt x="102273" y="2584259"/>
                  </a:lnTo>
                  <a:close/>
                </a:path>
                <a:path w="374650" h="3094354">
                  <a:moveTo>
                    <a:pt x="106730" y="2522563"/>
                  </a:moveTo>
                  <a:lnTo>
                    <a:pt x="106184" y="2522004"/>
                  </a:lnTo>
                  <a:lnTo>
                    <a:pt x="104825" y="2522004"/>
                  </a:lnTo>
                  <a:lnTo>
                    <a:pt x="104279" y="2522563"/>
                  </a:lnTo>
                  <a:lnTo>
                    <a:pt x="104279" y="2523236"/>
                  </a:lnTo>
                  <a:lnTo>
                    <a:pt x="104279" y="2523909"/>
                  </a:lnTo>
                  <a:lnTo>
                    <a:pt x="104825" y="2524468"/>
                  </a:lnTo>
                  <a:lnTo>
                    <a:pt x="106184" y="2524468"/>
                  </a:lnTo>
                  <a:lnTo>
                    <a:pt x="106730" y="2523909"/>
                  </a:lnTo>
                  <a:lnTo>
                    <a:pt x="106730" y="2522563"/>
                  </a:lnTo>
                  <a:close/>
                </a:path>
                <a:path w="374650" h="3094354">
                  <a:moveTo>
                    <a:pt x="107035" y="519379"/>
                  </a:moveTo>
                  <a:lnTo>
                    <a:pt x="106768" y="519112"/>
                  </a:lnTo>
                  <a:lnTo>
                    <a:pt x="106108" y="519112"/>
                  </a:lnTo>
                  <a:lnTo>
                    <a:pt x="105841" y="519379"/>
                  </a:lnTo>
                  <a:lnTo>
                    <a:pt x="105841" y="519709"/>
                  </a:lnTo>
                  <a:lnTo>
                    <a:pt x="105841" y="520039"/>
                  </a:lnTo>
                  <a:lnTo>
                    <a:pt x="106108" y="520306"/>
                  </a:lnTo>
                  <a:lnTo>
                    <a:pt x="106768" y="520306"/>
                  </a:lnTo>
                  <a:lnTo>
                    <a:pt x="107035" y="520039"/>
                  </a:lnTo>
                  <a:lnTo>
                    <a:pt x="107035" y="519379"/>
                  </a:lnTo>
                  <a:close/>
                </a:path>
                <a:path w="374650" h="3094354">
                  <a:moveTo>
                    <a:pt x="107924" y="590778"/>
                  </a:moveTo>
                  <a:lnTo>
                    <a:pt x="107632" y="590486"/>
                  </a:lnTo>
                  <a:lnTo>
                    <a:pt x="106895" y="590486"/>
                  </a:lnTo>
                  <a:lnTo>
                    <a:pt x="106603" y="590778"/>
                  </a:lnTo>
                  <a:lnTo>
                    <a:pt x="106603" y="591146"/>
                  </a:lnTo>
                  <a:lnTo>
                    <a:pt x="106603" y="591515"/>
                  </a:lnTo>
                  <a:lnTo>
                    <a:pt x="106895" y="591807"/>
                  </a:lnTo>
                  <a:lnTo>
                    <a:pt x="107632" y="591807"/>
                  </a:lnTo>
                  <a:lnTo>
                    <a:pt x="107924" y="591515"/>
                  </a:lnTo>
                  <a:lnTo>
                    <a:pt x="107924" y="590778"/>
                  </a:lnTo>
                  <a:close/>
                </a:path>
                <a:path w="374650" h="3094354">
                  <a:moveTo>
                    <a:pt x="108877" y="648995"/>
                  </a:moveTo>
                  <a:lnTo>
                    <a:pt x="108546" y="648677"/>
                  </a:lnTo>
                  <a:lnTo>
                    <a:pt x="107746" y="648677"/>
                  </a:lnTo>
                  <a:lnTo>
                    <a:pt x="107416" y="648995"/>
                  </a:lnTo>
                  <a:lnTo>
                    <a:pt x="107416" y="649401"/>
                  </a:lnTo>
                  <a:lnTo>
                    <a:pt x="107416" y="649808"/>
                  </a:lnTo>
                  <a:lnTo>
                    <a:pt x="107746" y="650125"/>
                  </a:lnTo>
                  <a:lnTo>
                    <a:pt x="108546" y="650125"/>
                  </a:lnTo>
                  <a:lnTo>
                    <a:pt x="108877" y="649808"/>
                  </a:lnTo>
                  <a:lnTo>
                    <a:pt x="108877" y="648995"/>
                  </a:lnTo>
                  <a:close/>
                </a:path>
                <a:path w="374650" h="3094354">
                  <a:moveTo>
                    <a:pt x="133362" y="708710"/>
                  </a:moveTo>
                  <a:lnTo>
                    <a:pt x="133007" y="708355"/>
                  </a:lnTo>
                  <a:lnTo>
                    <a:pt x="132130" y="708355"/>
                  </a:lnTo>
                  <a:lnTo>
                    <a:pt x="131775" y="708710"/>
                  </a:lnTo>
                  <a:lnTo>
                    <a:pt x="131775" y="709155"/>
                  </a:lnTo>
                  <a:lnTo>
                    <a:pt x="131775" y="709599"/>
                  </a:lnTo>
                  <a:lnTo>
                    <a:pt x="132130" y="709955"/>
                  </a:lnTo>
                  <a:lnTo>
                    <a:pt x="133007" y="709955"/>
                  </a:lnTo>
                  <a:lnTo>
                    <a:pt x="133362" y="709599"/>
                  </a:lnTo>
                  <a:lnTo>
                    <a:pt x="133362" y="708710"/>
                  </a:lnTo>
                  <a:close/>
                </a:path>
                <a:path w="374650" h="3094354">
                  <a:moveTo>
                    <a:pt x="138366" y="811428"/>
                  </a:moveTo>
                  <a:lnTo>
                    <a:pt x="137947" y="811009"/>
                  </a:lnTo>
                  <a:lnTo>
                    <a:pt x="136931" y="811009"/>
                  </a:lnTo>
                  <a:lnTo>
                    <a:pt x="136512" y="811428"/>
                  </a:lnTo>
                  <a:lnTo>
                    <a:pt x="136512" y="811936"/>
                  </a:lnTo>
                  <a:lnTo>
                    <a:pt x="136512" y="812444"/>
                  </a:lnTo>
                  <a:lnTo>
                    <a:pt x="136931" y="812863"/>
                  </a:lnTo>
                  <a:lnTo>
                    <a:pt x="137947" y="812863"/>
                  </a:lnTo>
                  <a:lnTo>
                    <a:pt x="138366" y="812444"/>
                  </a:lnTo>
                  <a:lnTo>
                    <a:pt x="138366" y="811428"/>
                  </a:lnTo>
                  <a:close/>
                </a:path>
                <a:path w="374650" h="3094354">
                  <a:moveTo>
                    <a:pt x="146304" y="2463736"/>
                  </a:moveTo>
                  <a:lnTo>
                    <a:pt x="145732" y="2463165"/>
                  </a:lnTo>
                  <a:lnTo>
                    <a:pt x="144322" y="2463165"/>
                  </a:lnTo>
                  <a:lnTo>
                    <a:pt x="143751" y="2463736"/>
                  </a:lnTo>
                  <a:lnTo>
                    <a:pt x="143751" y="2464447"/>
                  </a:lnTo>
                  <a:lnTo>
                    <a:pt x="143751" y="2465159"/>
                  </a:lnTo>
                  <a:lnTo>
                    <a:pt x="144322" y="2465730"/>
                  </a:lnTo>
                  <a:lnTo>
                    <a:pt x="145732" y="2465730"/>
                  </a:lnTo>
                  <a:lnTo>
                    <a:pt x="146304" y="2465159"/>
                  </a:lnTo>
                  <a:lnTo>
                    <a:pt x="146304" y="2463736"/>
                  </a:lnTo>
                  <a:close/>
                </a:path>
                <a:path w="374650" h="3094354">
                  <a:moveTo>
                    <a:pt x="150622" y="756653"/>
                  </a:moveTo>
                  <a:lnTo>
                    <a:pt x="150241" y="756259"/>
                  </a:lnTo>
                  <a:lnTo>
                    <a:pt x="149288" y="756259"/>
                  </a:lnTo>
                  <a:lnTo>
                    <a:pt x="148907" y="756653"/>
                  </a:lnTo>
                  <a:lnTo>
                    <a:pt x="148907" y="757123"/>
                  </a:lnTo>
                  <a:lnTo>
                    <a:pt x="148907" y="757593"/>
                  </a:lnTo>
                  <a:lnTo>
                    <a:pt x="149288" y="757986"/>
                  </a:lnTo>
                  <a:lnTo>
                    <a:pt x="150241" y="757986"/>
                  </a:lnTo>
                  <a:lnTo>
                    <a:pt x="150622" y="757593"/>
                  </a:lnTo>
                  <a:lnTo>
                    <a:pt x="150622" y="756653"/>
                  </a:lnTo>
                  <a:close/>
                </a:path>
                <a:path w="374650" h="3094354">
                  <a:moveTo>
                    <a:pt x="160731" y="2346541"/>
                  </a:moveTo>
                  <a:lnTo>
                    <a:pt x="160108" y="2345931"/>
                  </a:lnTo>
                  <a:lnTo>
                    <a:pt x="158597" y="2345931"/>
                  </a:lnTo>
                  <a:lnTo>
                    <a:pt x="157975" y="2346541"/>
                  </a:lnTo>
                  <a:lnTo>
                    <a:pt x="157975" y="2347303"/>
                  </a:lnTo>
                  <a:lnTo>
                    <a:pt x="157975" y="2348065"/>
                  </a:lnTo>
                  <a:lnTo>
                    <a:pt x="158597" y="2348687"/>
                  </a:lnTo>
                  <a:lnTo>
                    <a:pt x="160108" y="2348687"/>
                  </a:lnTo>
                  <a:lnTo>
                    <a:pt x="160731" y="2348065"/>
                  </a:lnTo>
                  <a:lnTo>
                    <a:pt x="160731" y="2346541"/>
                  </a:lnTo>
                  <a:close/>
                </a:path>
                <a:path w="374650" h="3094354">
                  <a:moveTo>
                    <a:pt x="178295" y="859167"/>
                  </a:moveTo>
                  <a:lnTo>
                    <a:pt x="177850" y="858723"/>
                  </a:lnTo>
                  <a:lnTo>
                    <a:pt x="176758" y="858723"/>
                  </a:lnTo>
                  <a:lnTo>
                    <a:pt x="176314" y="859167"/>
                  </a:lnTo>
                  <a:lnTo>
                    <a:pt x="176314" y="859713"/>
                  </a:lnTo>
                  <a:lnTo>
                    <a:pt x="176314" y="860259"/>
                  </a:lnTo>
                  <a:lnTo>
                    <a:pt x="176758" y="860704"/>
                  </a:lnTo>
                  <a:lnTo>
                    <a:pt x="177850" y="860704"/>
                  </a:lnTo>
                  <a:lnTo>
                    <a:pt x="178295" y="860259"/>
                  </a:lnTo>
                  <a:lnTo>
                    <a:pt x="178295" y="859167"/>
                  </a:lnTo>
                  <a:close/>
                </a:path>
                <a:path w="374650" h="3094354">
                  <a:moveTo>
                    <a:pt x="178765" y="2398344"/>
                  </a:moveTo>
                  <a:lnTo>
                    <a:pt x="178168" y="2397747"/>
                  </a:lnTo>
                  <a:lnTo>
                    <a:pt x="176707" y="2397747"/>
                  </a:lnTo>
                  <a:lnTo>
                    <a:pt x="176110" y="2398344"/>
                  </a:lnTo>
                  <a:lnTo>
                    <a:pt x="176110" y="2399080"/>
                  </a:lnTo>
                  <a:lnTo>
                    <a:pt x="176110" y="2399817"/>
                  </a:lnTo>
                  <a:lnTo>
                    <a:pt x="176707" y="2400414"/>
                  </a:lnTo>
                  <a:lnTo>
                    <a:pt x="178168" y="2400414"/>
                  </a:lnTo>
                  <a:lnTo>
                    <a:pt x="178765" y="2399817"/>
                  </a:lnTo>
                  <a:lnTo>
                    <a:pt x="178765" y="2398344"/>
                  </a:lnTo>
                  <a:close/>
                </a:path>
                <a:path w="374650" h="3094354">
                  <a:moveTo>
                    <a:pt x="188404" y="909218"/>
                  </a:moveTo>
                  <a:lnTo>
                    <a:pt x="187934" y="908748"/>
                  </a:lnTo>
                  <a:lnTo>
                    <a:pt x="186766" y="908748"/>
                  </a:lnTo>
                  <a:lnTo>
                    <a:pt x="186296" y="909218"/>
                  </a:lnTo>
                  <a:lnTo>
                    <a:pt x="186296" y="909802"/>
                  </a:lnTo>
                  <a:lnTo>
                    <a:pt x="186296" y="910386"/>
                  </a:lnTo>
                  <a:lnTo>
                    <a:pt x="186766" y="910856"/>
                  </a:lnTo>
                  <a:lnTo>
                    <a:pt x="187934" y="910856"/>
                  </a:lnTo>
                  <a:lnTo>
                    <a:pt x="188404" y="910386"/>
                  </a:lnTo>
                  <a:lnTo>
                    <a:pt x="188404" y="909218"/>
                  </a:lnTo>
                  <a:close/>
                </a:path>
                <a:path w="374650" h="3094354">
                  <a:moveTo>
                    <a:pt x="195795" y="2238654"/>
                  </a:moveTo>
                  <a:lnTo>
                    <a:pt x="195135" y="2237994"/>
                  </a:lnTo>
                  <a:lnTo>
                    <a:pt x="193497" y="2237994"/>
                  </a:lnTo>
                  <a:lnTo>
                    <a:pt x="192836" y="2238654"/>
                  </a:lnTo>
                  <a:lnTo>
                    <a:pt x="192836" y="2239467"/>
                  </a:lnTo>
                  <a:lnTo>
                    <a:pt x="192836" y="2240280"/>
                  </a:lnTo>
                  <a:lnTo>
                    <a:pt x="193497" y="2240940"/>
                  </a:lnTo>
                  <a:lnTo>
                    <a:pt x="195135" y="2240940"/>
                  </a:lnTo>
                  <a:lnTo>
                    <a:pt x="195795" y="2240280"/>
                  </a:lnTo>
                  <a:lnTo>
                    <a:pt x="195795" y="2238654"/>
                  </a:lnTo>
                  <a:close/>
                </a:path>
                <a:path w="374650" h="3094354">
                  <a:moveTo>
                    <a:pt x="198818" y="2285504"/>
                  </a:moveTo>
                  <a:lnTo>
                    <a:pt x="198170" y="2284869"/>
                  </a:lnTo>
                  <a:lnTo>
                    <a:pt x="196596" y="2284869"/>
                  </a:lnTo>
                  <a:lnTo>
                    <a:pt x="195961" y="2285504"/>
                  </a:lnTo>
                  <a:lnTo>
                    <a:pt x="195961" y="2286292"/>
                  </a:lnTo>
                  <a:lnTo>
                    <a:pt x="195961" y="2287079"/>
                  </a:lnTo>
                  <a:lnTo>
                    <a:pt x="196596" y="2287714"/>
                  </a:lnTo>
                  <a:lnTo>
                    <a:pt x="198170" y="2287714"/>
                  </a:lnTo>
                  <a:lnTo>
                    <a:pt x="198818" y="2287079"/>
                  </a:lnTo>
                  <a:lnTo>
                    <a:pt x="198818" y="2285504"/>
                  </a:lnTo>
                  <a:close/>
                </a:path>
                <a:path w="374650" h="3094354">
                  <a:moveTo>
                    <a:pt x="205549" y="970788"/>
                  </a:moveTo>
                  <a:lnTo>
                    <a:pt x="205041" y="970292"/>
                  </a:lnTo>
                  <a:lnTo>
                    <a:pt x="203809" y="970292"/>
                  </a:lnTo>
                  <a:lnTo>
                    <a:pt x="203301" y="970788"/>
                  </a:lnTo>
                  <a:lnTo>
                    <a:pt x="203301" y="971410"/>
                  </a:lnTo>
                  <a:lnTo>
                    <a:pt x="203301" y="972032"/>
                  </a:lnTo>
                  <a:lnTo>
                    <a:pt x="203809" y="972527"/>
                  </a:lnTo>
                  <a:lnTo>
                    <a:pt x="205041" y="972527"/>
                  </a:lnTo>
                  <a:lnTo>
                    <a:pt x="205549" y="972032"/>
                  </a:lnTo>
                  <a:lnTo>
                    <a:pt x="205549" y="970788"/>
                  </a:lnTo>
                  <a:close/>
                </a:path>
                <a:path w="374650" h="3094354">
                  <a:moveTo>
                    <a:pt x="208622" y="2187943"/>
                  </a:moveTo>
                  <a:lnTo>
                    <a:pt x="207949" y="2187257"/>
                  </a:lnTo>
                  <a:lnTo>
                    <a:pt x="206260" y="2187257"/>
                  </a:lnTo>
                  <a:lnTo>
                    <a:pt x="205574" y="2187943"/>
                  </a:lnTo>
                  <a:lnTo>
                    <a:pt x="205574" y="2188781"/>
                  </a:lnTo>
                  <a:lnTo>
                    <a:pt x="205574" y="2189619"/>
                  </a:lnTo>
                  <a:lnTo>
                    <a:pt x="206260" y="2190305"/>
                  </a:lnTo>
                  <a:lnTo>
                    <a:pt x="207949" y="2190305"/>
                  </a:lnTo>
                  <a:lnTo>
                    <a:pt x="208622" y="2189619"/>
                  </a:lnTo>
                  <a:lnTo>
                    <a:pt x="208622" y="2187943"/>
                  </a:lnTo>
                  <a:close/>
                </a:path>
                <a:path w="374650" h="3094354">
                  <a:moveTo>
                    <a:pt x="212001" y="2066696"/>
                  </a:moveTo>
                  <a:lnTo>
                    <a:pt x="211455" y="2066150"/>
                  </a:lnTo>
                  <a:lnTo>
                    <a:pt x="210083" y="2066150"/>
                  </a:lnTo>
                  <a:lnTo>
                    <a:pt x="209537" y="2066696"/>
                  </a:lnTo>
                  <a:lnTo>
                    <a:pt x="209537" y="2067382"/>
                  </a:lnTo>
                  <a:lnTo>
                    <a:pt x="209537" y="2068068"/>
                  </a:lnTo>
                  <a:lnTo>
                    <a:pt x="210083" y="2068614"/>
                  </a:lnTo>
                  <a:lnTo>
                    <a:pt x="211455" y="2068614"/>
                  </a:lnTo>
                  <a:lnTo>
                    <a:pt x="212001" y="2068068"/>
                  </a:lnTo>
                  <a:lnTo>
                    <a:pt x="212001" y="2066696"/>
                  </a:lnTo>
                  <a:close/>
                </a:path>
                <a:path w="374650" h="3094354">
                  <a:moveTo>
                    <a:pt x="213969" y="1998332"/>
                  </a:moveTo>
                  <a:lnTo>
                    <a:pt x="213385" y="1997760"/>
                  </a:lnTo>
                  <a:lnTo>
                    <a:pt x="211950" y="1997760"/>
                  </a:lnTo>
                  <a:lnTo>
                    <a:pt x="211366" y="1998332"/>
                  </a:lnTo>
                  <a:lnTo>
                    <a:pt x="211366" y="1999056"/>
                  </a:lnTo>
                  <a:lnTo>
                    <a:pt x="211366" y="1999767"/>
                  </a:lnTo>
                  <a:lnTo>
                    <a:pt x="211950" y="2000351"/>
                  </a:lnTo>
                  <a:lnTo>
                    <a:pt x="213385" y="2000351"/>
                  </a:lnTo>
                  <a:lnTo>
                    <a:pt x="213969" y="1999767"/>
                  </a:lnTo>
                  <a:lnTo>
                    <a:pt x="213969" y="1998332"/>
                  </a:lnTo>
                  <a:close/>
                </a:path>
                <a:path w="374650" h="3094354">
                  <a:moveTo>
                    <a:pt x="215900" y="1033132"/>
                  </a:moveTo>
                  <a:lnTo>
                    <a:pt x="215366" y="1032598"/>
                  </a:lnTo>
                  <a:lnTo>
                    <a:pt x="214058" y="1032598"/>
                  </a:lnTo>
                  <a:lnTo>
                    <a:pt x="213525" y="1033132"/>
                  </a:lnTo>
                  <a:lnTo>
                    <a:pt x="213525" y="1033780"/>
                  </a:lnTo>
                  <a:lnTo>
                    <a:pt x="213525" y="1034440"/>
                  </a:lnTo>
                  <a:lnTo>
                    <a:pt x="214058" y="1034961"/>
                  </a:lnTo>
                  <a:lnTo>
                    <a:pt x="215366" y="1034961"/>
                  </a:lnTo>
                  <a:lnTo>
                    <a:pt x="215900" y="1034440"/>
                  </a:lnTo>
                  <a:lnTo>
                    <a:pt x="215900" y="1033132"/>
                  </a:lnTo>
                  <a:close/>
                </a:path>
                <a:path w="374650" h="3094354">
                  <a:moveTo>
                    <a:pt x="232130" y="2121255"/>
                  </a:moveTo>
                  <a:lnTo>
                    <a:pt x="231432" y="2120557"/>
                  </a:lnTo>
                  <a:lnTo>
                    <a:pt x="229692" y="2120557"/>
                  </a:lnTo>
                  <a:lnTo>
                    <a:pt x="228981" y="2121255"/>
                  </a:lnTo>
                  <a:lnTo>
                    <a:pt x="228981" y="2122132"/>
                  </a:lnTo>
                  <a:lnTo>
                    <a:pt x="228981" y="2123008"/>
                  </a:lnTo>
                  <a:lnTo>
                    <a:pt x="229692" y="2123706"/>
                  </a:lnTo>
                  <a:lnTo>
                    <a:pt x="231432" y="2123706"/>
                  </a:lnTo>
                  <a:lnTo>
                    <a:pt x="232130" y="2123008"/>
                  </a:lnTo>
                  <a:lnTo>
                    <a:pt x="232130" y="2121255"/>
                  </a:lnTo>
                  <a:close/>
                </a:path>
                <a:path w="374650" h="3094354">
                  <a:moveTo>
                    <a:pt x="234022" y="1089164"/>
                  </a:moveTo>
                  <a:lnTo>
                    <a:pt x="233464" y="1088605"/>
                  </a:lnTo>
                  <a:lnTo>
                    <a:pt x="232079" y="1088605"/>
                  </a:lnTo>
                  <a:lnTo>
                    <a:pt x="231521" y="1089164"/>
                  </a:lnTo>
                  <a:lnTo>
                    <a:pt x="231521" y="1089863"/>
                  </a:lnTo>
                  <a:lnTo>
                    <a:pt x="231521" y="1090549"/>
                  </a:lnTo>
                  <a:lnTo>
                    <a:pt x="232079" y="1091120"/>
                  </a:lnTo>
                  <a:lnTo>
                    <a:pt x="233464" y="1091120"/>
                  </a:lnTo>
                  <a:lnTo>
                    <a:pt x="234022" y="1090549"/>
                  </a:lnTo>
                  <a:lnTo>
                    <a:pt x="234022" y="1089164"/>
                  </a:lnTo>
                  <a:close/>
                </a:path>
                <a:path w="374650" h="3094354">
                  <a:moveTo>
                    <a:pt x="237324" y="1147216"/>
                  </a:moveTo>
                  <a:lnTo>
                    <a:pt x="236740" y="1146619"/>
                  </a:lnTo>
                  <a:lnTo>
                    <a:pt x="235280" y="1146619"/>
                  </a:lnTo>
                  <a:lnTo>
                    <a:pt x="234696" y="1147216"/>
                  </a:lnTo>
                  <a:lnTo>
                    <a:pt x="234696" y="1147940"/>
                  </a:lnTo>
                  <a:lnTo>
                    <a:pt x="234696" y="1148664"/>
                  </a:lnTo>
                  <a:lnTo>
                    <a:pt x="235280" y="1149261"/>
                  </a:lnTo>
                  <a:lnTo>
                    <a:pt x="236740" y="1149261"/>
                  </a:lnTo>
                  <a:lnTo>
                    <a:pt x="237324" y="1148664"/>
                  </a:lnTo>
                  <a:lnTo>
                    <a:pt x="237324" y="1147216"/>
                  </a:lnTo>
                  <a:close/>
                </a:path>
                <a:path w="374650" h="3094354">
                  <a:moveTo>
                    <a:pt x="239356" y="2061603"/>
                  </a:moveTo>
                  <a:lnTo>
                    <a:pt x="238633" y="2060879"/>
                  </a:lnTo>
                  <a:lnTo>
                    <a:pt x="236829" y="2060879"/>
                  </a:lnTo>
                  <a:lnTo>
                    <a:pt x="236105" y="2061603"/>
                  </a:lnTo>
                  <a:lnTo>
                    <a:pt x="236105" y="2062505"/>
                  </a:lnTo>
                  <a:lnTo>
                    <a:pt x="236105" y="2063407"/>
                  </a:lnTo>
                  <a:lnTo>
                    <a:pt x="236829" y="2064131"/>
                  </a:lnTo>
                  <a:lnTo>
                    <a:pt x="238633" y="2064131"/>
                  </a:lnTo>
                  <a:lnTo>
                    <a:pt x="239356" y="2063407"/>
                  </a:lnTo>
                  <a:lnTo>
                    <a:pt x="239356" y="2061603"/>
                  </a:lnTo>
                  <a:close/>
                </a:path>
                <a:path w="374650" h="3094354">
                  <a:moveTo>
                    <a:pt x="250317" y="1993544"/>
                  </a:moveTo>
                  <a:lnTo>
                    <a:pt x="249567" y="1992795"/>
                  </a:lnTo>
                  <a:lnTo>
                    <a:pt x="247713" y="1992795"/>
                  </a:lnTo>
                  <a:lnTo>
                    <a:pt x="246964" y="1993544"/>
                  </a:lnTo>
                  <a:lnTo>
                    <a:pt x="246964" y="1994471"/>
                  </a:lnTo>
                  <a:lnTo>
                    <a:pt x="246964" y="1995398"/>
                  </a:lnTo>
                  <a:lnTo>
                    <a:pt x="247713" y="1996147"/>
                  </a:lnTo>
                  <a:lnTo>
                    <a:pt x="249567" y="1996147"/>
                  </a:lnTo>
                  <a:lnTo>
                    <a:pt x="250317" y="1995398"/>
                  </a:lnTo>
                  <a:lnTo>
                    <a:pt x="250317" y="1993544"/>
                  </a:lnTo>
                  <a:close/>
                </a:path>
                <a:path w="374650" h="3094354">
                  <a:moveTo>
                    <a:pt x="260578" y="1954720"/>
                  </a:moveTo>
                  <a:lnTo>
                    <a:pt x="259969" y="1954110"/>
                  </a:lnTo>
                  <a:lnTo>
                    <a:pt x="258457" y="1954110"/>
                  </a:lnTo>
                  <a:lnTo>
                    <a:pt x="257848" y="1954720"/>
                  </a:lnTo>
                  <a:lnTo>
                    <a:pt x="257848" y="1955469"/>
                  </a:lnTo>
                  <a:lnTo>
                    <a:pt x="257848" y="1956219"/>
                  </a:lnTo>
                  <a:lnTo>
                    <a:pt x="258457" y="1956828"/>
                  </a:lnTo>
                  <a:lnTo>
                    <a:pt x="259969" y="1956828"/>
                  </a:lnTo>
                  <a:lnTo>
                    <a:pt x="260578" y="1956219"/>
                  </a:lnTo>
                  <a:lnTo>
                    <a:pt x="260578" y="1954720"/>
                  </a:lnTo>
                  <a:close/>
                </a:path>
                <a:path w="374650" h="3094354">
                  <a:moveTo>
                    <a:pt x="261505" y="1181061"/>
                  </a:moveTo>
                  <a:lnTo>
                    <a:pt x="260883" y="1180439"/>
                  </a:lnTo>
                  <a:lnTo>
                    <a:pt x="259359" y="1180439"/>
                  </a:lnTo>
                  <a:lnTo>
                    <a:pt x="258737" y="1181061"/>
                  </a:lnTo>
                  <a:lnTo>
                    <a:pt x="258737" y="1181823"/>
                  </a:lnTo>
                  <a:lnTo>
                    <a:pt x="258737" y="1182585"/>
                  </a:lnTo>
                  <a:lnTo>
                    <a:pt x="259359" y="1183208"/>
                  </a:lnTo>
                  <a:lnTo>
                    <a:pt x="260883" y="1183208"/>
                  </a:lnTo>
                  <a:lnTo>
                    <a:pt x="261505" y="1182585"/>
                  </a:lnTo>
                  <a:lnTo>
                    <a:pt x="261505" y="1181061"/>
                  </a:lnTo>
                  <a:close/>
                </a:path>
                <a:path w="374650" h="3094354">
                  <a:moveTo>
                    <a:pt x="267792" y="1903539"/>
                  </a:moveTo>
                  <a:lnTo>
                    <a:pt x="267157" y="1902891"/>
                  </a:lnTo>
                  <a:lnTo>
                    <a:pt x="265569" y="1902891"/>
                  </a:lnTo>
                  <a:lnTo>
                    <a:pt x="264934" y="1903539"/>
                  </a:lnTo>
                  <a:lnTo>
                    <a:pt x="264934" y="1904326"/>
                  </a:lnTo>
                  <a:lnTo>
                    <a:pt x="264934" y="1905114"/>
                  </a:lnTo>
                  <a:lnTo>
                    <a:pt x="265569" y="1905762"/>
                  </a:lnTo>
                  <a:lnTo>
                    <a:pt x="267157" y="1905762"/>
                  </a:lnTo>
                  <a:lnTo>
                    <a:pt x="267792" y="1905114"/>
                  </a:lnTo>
                  <a:lnTo>
                    <a:pt x="267792" y="1903539"/>
                  </a:lnTo>
                  <a:close/>
                </a:path>
                <a:path w="374650" h="3094354">
                  <a:moveTo>
                    <a:pt x="274231" y="1844230"/>
                  </a:moveTo>
                  <a:lnTo>
                    <a:pt x="273570" y="1843557"/>
                  </a:lnTo>
                  <a:lnTo>
                    <a:pt x="271919" y="1843557"/>
                  </a:lnTo>
                  <a:lnTo>
                    <a:pt x="271246" y="1844230"/>
                  </a:lnTo>
                  <a:lnTo>
                    <a:pt x="271246" y="1845056"/>
                  </a:lnTo>
                  <a:lnTo>
                    <a:pt x="271246" y="1845881"/>
                  </a:lnTo>
                  <a:lnTo>
                    <a:pt x="271919" y="1846554"/>
                  </a:lnTo>
                  <a:lnTo>
                    <a:pt x="273570" y="1846554"/>
                  </a:lnTo>
                  <a:lnTo>
                    <a:pt x="274231" y="1845881"/>
                  </a:lnTo>
                  <a:lnTo>
                    <a:pt x="274231" y="1844230"/>
                  </a:lnTo>
                  <a:close/>
                </a:path>
                <a:path w="374650" h="3094354">
                  <a:moveTo>
                    <a:pt x="282016" y="1943658"/>
                  </a:moveTo>
                  <a:lnTo>
                    <a:pt x="281241" y="1942884"/>
                  </a:lnTo>
                  <a:lnTo>
                    <a:pt x="279336" y="1942884"/>
                  </a:lnTo>
                  <a:lnTo>
                    <a:pt x="278561" y="1943658"/>
                  </a:lnTo>
                  <a:lnTo>
                    <a:pt x="278561" y="1944611"/>
                  </a:lnTo>
                  <a:lnTo>
                    <a:pt x="278561" y="1945563"/>
                  </a:lnTo>
                  <a:lnTo>
                    <a:pt x="279336" y="1946338"/>
                  </a:lnTo>
                  <a:lnTo>
                    <a:pt x="281241" y="1946338"/>
                  </a:lnTo>
                  <a:lnTo>
                    <a:pt x="282016" y="1945563"/>
                  </a:lnTo>
                  <a:lnTo>
                    <a:pt x="282016" y="1943658"/>
                  </a:lnTo>
                  <a:close/>
                </a:path>
                <a:path w="374650" h="3094354">
                  <a:moveTo>
                    <a:pt x="292620" y="1728749"/>
                  </a:moveTo>
                  <a:lnTo>
                    <a:pt x="291896" y="1728025"/>
                  </a:lnTo>
                  <a:lnTo>
                    <a:pt x="290093" y="1728025"/>
                  </a:lnTo>
                  <a:lnTo>
                    <a:pt x="289369" y="1728749"/>
                  </a:lnTo>
                  <a:lnTo>
                    <a:pt x="289369" y="1729651"/>
                  </a:lnTo>
                  <a:lnTo>
                    <a:pt x="289369" y="1730552"/>
                  </a:lnTo>
                  <a:lnTo>
                    <a:pt x="290093" y="1731276"/>
                  </a:lnTo>
                  <a:lnTo>
                    <a:pt x="291896" y="1731276"/>
                  </a:lnTo>
                  <a:lnTo>
                    <a:pt x="292620" y="1730552"/>
                  </a:lnTo>
                  <a:lnTo>
                    <a:pt x="292620" y="1728749"/>
                  </a:lnTo>
                  <a:close/>
                </a:path>
                <a:path w="374650" h="3094354">
                  <a:moveTo>
                    <a:pt x="297014" y="1788769"/>
                  </a:moveTo>
                  <a:lnTo>
                    <a:pt x="296316" y="1788071"/>
                  </a:lnTo>
                  <a:lnTo>
                    <a:pt x="294589" y="1788071"/>
                  </a:lnTo>
                  <a:lnTo>
                    <a:pt x="293890" y="1788769"/>
                  </a:lnTo>
                  <a:lnTo>
                    <a:pt x="293890" y="1789633"/>
                  </a:lnTo>
                  <a:lnTo>
                    <a:pt x="293890" y="1790496"/>
                  </a:lnTo>
                  <a:lnTo>
                    <a:pt x="294589" y="1791195"/>
                  </a:lnTo>
                  <a:lnTo>
                    <a:pt x="296316" y="1791195"/>
                  </a:lnTo>
                  <a:lnTo>
                    <a:pt x="297014" y="1790496"/>
                  </a:lnTo>
                  <a:lnTo>
                    <a:pt x="297014" y="1788769"/>
                  </a:lnTo>
                  <a:close/>
                </a:path>
                <a:path w="374650" h="3094354">
                  <a:moveTo>
                    <a:pt x="298272" y="1226883"/>
                  </a:moveTo>
                  <a:lnTo>
                    <a:pt x="297624" y="1226235"/>
                  </a:lnTo>
                  <a:lnTo>
                    <a:pt x="296024" y="1226235"/>
                  </a:lnTo>
                  <a:lnTo>
                    <a:pt x="295376" y="1226883"/>
                  </a:lnTo>
                  <a:lnTo>
                    <a:pt x="295376" y="1227683"/>
                  </a:lnTo>
                  <a:lnTo>
                    <a:pt x="295376" y="1228483"/>
                  </a:lnTo>
                  <a:lnTo>
                    <a:pt x="296024" y="1229131"/>
                  </a:lnTo>
                  <a:lnTo>
                    <a:pt x="297624" y="1229131"/>
                  </a:lnTo>
                  <a:lnTo>
                    <a:pt x="298272" y="1228483"/>
                  </a:lnTo>
                  <a:lnTo>
                    <a:pt x="298272" y="1226883"/>
                  </a:lnTo>
                  <a:close/>
                </a:path>
                <a:path w="374650" h="3094354">
                  <a:moveTo>
                    <a:pt x="309829" y="1678165"/>
                  </a:moveTo>
                  <a:lnTo>
                    <a:pt x="309067" y="1677403"/>
                  </a:lnTo>
                  <a:lnTo>
                    <a:pt x="307200" y="1677403"/>
                  </a:lnTo>
                  <a:lnTo>
                    <a:pt x="306451" y="1678165"/>
                  </a:lnTo>
                  <a:lnTo>
                    <a:pt x="306451" y="1679092"/>
                  </a:lnTo>
                  <a:lnTo>
                    <a:pt x="306451" y="1680032"/>
                  </a:lnTo>
                  <a:lnTo>
                    <a:pt x="307200" y="1680781"/>
                  </a:lnTo>
                  <a:lnTo>
                    <a:pt x="309067" y="1680781"/>
                  </a:lnTo>
                  <a:lnTo>
                    <a:pt x="309829" y="1680032"/>
                  </a:lnTo>
                  <a:lnTo>
                    <a:pt x="309829" y="1678165"/>
                  </a:lnTo>
                  <a:close/>
                </a:path>
                <a:path w="374650" h="3094354">
                  <a:moveTo>
                    <a:pt x="311391" y="1283246"/>
                  </a:moveTo>
                  <a:lnTo>
                    <a:pt x="310718" y="1282573"/>
                  </a:lnTo>
                  <a:lnTo>
                    <a:pt x="309041" y="1282573"/>
                  </a:lnTo>
                  <a:lnTo>
                    <a:pt x="308368" y="1283246"/>
                  </a:lnTo>
                  <a:lnTo>
                    <a:pt x="308368" y="1284084"/>
                  </a:lnTo>
                  <a:lnTo>
                    <a:pt x="308368" y="1284922"/>
                  </a:lnTo>
                  <a:lnTo>
                    <a:pt x="309041" y="1285595"/>
                  </a:lnTo>
                  <a:lnTo>
                    <a:pt x="310718" y="1285595"/>
                  </a:lnTo>
                  <a:lnTo>
                    <a:pt x="311391" y="1284922"/>
                  </a:lnTo>
                  <a:lnTo>
                    <a:pt x="311391" y="1283246"/>
                  </a:lnTo>
                  <a:close/>
                </a:path>
                <a:path w="374650" h="3094354">
                  <a:moveTo>
                    <a:pt x="316509" y="1833245"/>
                  </a:moveTo>
                  <a:lnTo>
                    <a:pt x="315696" y="1832419"/>
                  </a:lnTo>
                  <a:lnTo>
                    <a:pt x="313677" y="1832419"/>
                  </a:lnTo>
                  <a:lnTo>
                    <a:pt x="312864" y="1833245"/>
                  </a:lnTo>
                  <a:lnTo>
                    <a:pt x="312864" y="1834248"/>
                  </a:lnTo>
                  <a:lnTo>
                    <a:pt x="312864" y="1835251"/>
                  </a:lnTo>
                  <a:lnTo>
                    <a:pt x="313677" y="1836077"/>
                  </a:lnTo>
                  <a:lnTo>
                    <a:pt x="315696" y="1836077"/>
                  </a:lnTo>
                  <a:lnTo>
                    <a:pt x="316509" y="1835251"/>
                  </a:lnTo>
                  <a:lnTo>
                    <a:pt x="316509" y="1833245"/>
                  </a:lnTo>
                  <a:close/>
                </a:path>
                <a:path w="374650" h="3094354">
                  <a:moveTo>
                    <a:pt x="318071" y="1903285"/>
                  </a:moveTo>
                  <a:lnTo>
                    <a:pt x="317271" y="1902485"/>
                  </a:lnTo>
                  <a:lnTo>
                    <a:pt x="315315" y="1902485"/>
                  </a:lnTo>
                  <a:lnTo>
                    <a:pt x="314515" y="1903285"/>
                  </a:lnTo>
                  <a:lnTo>
                    <a:pt x="314515" y="1904263"/>
                  </a:lnTo>
                  <a:lnTo>
                    <a:pt x="314515" y="1905241"/>
                  </a:lnTo>
                  <a:lnTo>
                    <a:pt x="315315" y="1906041"/>
                  </a:lnTo>
                  <a:lnTo>
                    <a:pt x="317271" y="1906041"/>
                  </a:lnTo>
                  <a:lnTo>
                    <a:pt x="318071" y="1905241"/>
                  </a:lnTo>
                  <a:lnTo>
                    <a:pt x="318071" y="1903285"/>
                  </a:lnTo>
                  <a:close/>
                </a:path>
                <a:path w="374650" h="3094354">
                  <a:moveTo>
                    <a:pt x="329438" y="1387563"/>
                  </a:moveTo>
                  <a:lnTo>
                    <a:pt x="328701" y="1386840"/>
                  </a:lnTo>
                  <a:lnTo>
                    <a:pt x="326885" y="1386840"/>
                  </a:lnTo>
                  <a:lnTo>
                    <a:pt x="326148" y="1387563"/>
                  </a:lnTo>
                  <a:lnTo>
                    <a:pt x="326148" y="1388478"/>
                  </a:lnTo>
                  <a:lnTo>
                    <a:pt x="326148" y="1389380"/>
                  </a:lnTo>
                  <a:lnTo>
                    <a:pt x="326885" y="1390116"/>
                  </a:lnTo>
                  <a:lnTo>
                    <a:pt x="328701" y="1390116"/>
                  </a:lnTo>
                  <a:lnTo>
                    <a:pt x="329438" y="1389380"/>
                  </a:lnTo>
                  <a:lnTo>
                    <a:pt x="329438" y="1387563"/>
                  </a:lnTo>
                  <a:close/>
                </a:path>
                <a:path w="374650" h="3094354">
                  <a:moveTo>
                    <a:pt x="332486" y="1557426"/>
                  </a:moveTo>
                  <a:lnTo>
                    <a:pt x="331660" y="1556613"/>
                  </a:lnTo>
                  <a:lnTo>
                    <a:pt x="329653" y="1556613"/>
                  </a:lnTo>
                  <a:lnTo>
                    <a:pt x="328841" y="1557426"/>
                  </a:lnTo>
                  <a:lnTo>
                    <a:pt x="328841" y="1558429"/>
                  </a:lnTo>
                  <a:lnTo>
                    <a:pt x="328841" y="1559433"/>
                  </a:lnTo>
                  <a:lnTo>
                    <a:pt x="329653" y="1560245"/>
                  </a:lnTo>
                  <a:lnTo>
                    <a:pt x="331660" y="1560245"/>
                  </a:lnTo>
                  <a:lnTo>
                    <a:pt x="332486" y="1559433"/>
                  </a:lnTo>
                  <a:lnTo>
                    <a:pt x="332486" y="1557426"/>
                  </a:lnTo>
                  <a:close/>
                </a:path>
                <a:path w="374650" h="3094354">
                  <a:moveTo>
                    <a:pt x="334314" y="1293977"/>
                  </a:moveTo>
                  <a:lnTo>
                    <a:pt x="333489" y="1293152"/>
                  </a:lnTo>
                  <a:lnTo>
                    <a:pt x="331444" y="1293152"/>
                  </a:lnTo>
                  <a:lnTo>
                    <a:pt x="330619" y="1293977"/>
                  </a:lnTo>
                  <a:lnTo>
                    <a:pt x="330619" y="1294993"/>
                  </a:lnTo>
                  <a:lnTo>
                    <a:pt x="330619" y="1296009"/>
                  </a:lnTo>
                  <a:lnTo>
                    <a:pt x="331444" y="1296835"/>
                  </a:lnTo>
                  <a:lnTo>
                    <a:pt x="333489" y="1296835"/>
                  </a:lnTo>
                  <a:lnTo>
                    <a:pt x="334314" y="1296009"/>
                  </a:lnTo>
                  <a:lnTo>
                    <a:pt x="334314" y="1293977"/>
                  </a:lnTo>
                  <a:close/>
                </a:path>
                <a:path w="374650" h="3094354">
                  <a:moveTo>
                    <a:pt x="334987" y="1489405"/>
                  </a:moveTo>
                  <a:lnTo>
                    <a:pt x="334200" y="1488605"/>
                  </a:lnTo>
                  <a:lnTo>
                    <a:pt x="332232" y="1488605"/>
                  </a:lnTo>
                  <a:lnTo>
                    <a:pt x="331444" y="1489405"/>
                  </a:lnTo>
                  <a:lnTo>
                    <a:pt x="331444" y="1490383"/>
                  </a:lnTo>
                  <a:lnTo>
                    <a:pt x="331444" y="1491361"/>
                  </a:lnTo>
                  <a:lnTo>
                    <a:pt x="332232" y="1492161"/>
                  </a:lnTo>
                  <a:lnTo>
                    <a:pt x="334200" y="1492161"/>
                  </a:lnTo>
                  <a:lnTo>
                    <a:pt x="334987" y="1491361"/>
                  </a:lnTo>
                  <a:lnTo>
                    <a:pt x="334987" y="1489405"/>
                  </a:lnTo>
                  <a:close/>
                </a:path>
                <a:path w="374650" h="3094354">
                  <a:moveTo>
                    <a:pt x="336626" y="1618856"/>
                  </a:moveTo>
                  <a:lnTo>
                    <a:pt x="335838" y="1618068"/>
                  </a:lnTo>
                  <a:lnTo>
                    <a:pt x="333908" y="1618068"/>
                  </a:lnTo>
                  <a:lnTo>
                    <a:pt x="333121" y="1618856"/>
                  </a:lnTo>
                  <a:lnTo>
                    <a:pt x="333121" y="1619821"/>
                  </a:lnTo>
                  <a:lnTo>
                    <a:pt x="333121" y="1620786"/>
                  </a:lnTo>
                  <a:lnTo>
                    <a:pt x="333908" y="1621574"/>
                  </a:lnTo>
                  <a:lnTo>
                    <a:pt x="335838" y="1621574"/>
                  </a:lnTo>
                  <a:lnTo>
                    <a:pt x="336626" y="1620786"/>
                  </a:lnTo>
                  <a:lnTo>
                    <a:pt x="336626" y="1618856"/>
                  </a:lnTo>
                  <a:close/>
                </a:path>
                <a:path w="374650" h="3094354">
                  <a:moveTo>
                    <a:pt x="338429" y="1231125"/>
                  </a:moveTo>
                  <a:lnTo>
                    <a:pt x="337616" y="1230325"/>
                  </a:lnTo>
                  <a:lnTo>
                    <a:pt x="335635" y="1230325"/>
                  </a:lnTo>
                  <a:lnTo>
                    <a:pt x="334835" y="1231125"/>
                  </a:lnTo>
                  <a:lnTo>
                    <a:pt x="334835" y="1232115"/>
                  </a:lnTo>
                  <a:lnTo>
                    <a:pt x="334835" y="1233106"/>
                  </a:lnTo>
                  <a:lnTo>
                    <a:pt x="335635" y="1233906"/>
                  </a:lnTo>
                  <a:lnTo>
                    <a:pt x="337616" y="1233906"/>
                  </a:lnTo>
                  <a:lnTo>
                    <a:pt x="338429" y="1233106"/>
                  </a:lnTo>
                  <a:lnTo>
                    <a:pt x="338429" y="1231125"/>
                  </a:lnTo>
                  <a:close/>
                </a:path>
                <a:path w="374650" h="3094354">
                  <a:moveTo>
                    <a:pt x="341960" y="1722437"/>
                  </a:moveTo>
                  <a:lnTo>
                    <a:pt x="341096" y="1721586"/>
                  </a:lnTo>
                  <a:lnTo>
                    <a:pt x="338975" y="1721586"/>
                  </a:lnTo>
                  <a:lnTo>
                    <a:pt x="338112" y="1722437"/>
                  </a:lnTo>
                  <a:lnTo>
                    <a:pt x="338112" y="1723504"/>
                  </a:lnTo>
                  <a:lnTo>
                    <a:pt x="338112" y="1724571"/>
                  </a:lnTo>
                  <a:lnTo>
                    <a:pt x="338975" y="1725422"/>
                  </a:lnTo>
                  <a:lnTo>
                    <a:pt x="341096" y="1725422"/>
                  </a:lnTo>
                  <a:lnTo>
                    <a:pt x="341960" y="1724571"/>
                  </a:lnTo>
                  <a:lnTo>
                    <a:pt x="341960" y="1722437"/>
                  </a:lnTo>
                  <a:close/>
                </a:path>
                <a:path w="374650" h="3094354">
                  <a:moveTo>
                    <a:pt x="342798" y="1340002"/>
                  </a:moveTo>
                  <a:lnTo>
                    <a:pt x="342087" y="1339303"/>
                  </a:lnTo>
                  <a:lnTo>
                    <a:pt x="340347" y="1339303"/>
                  </a:lnTo>
                  <a:lnTo>
                    <a:pt x="339636" y="1340002"/>
                  </a:lnTo>
                  <a:lnTo>
                    <a:pt x="339636" y="1340878"/>
                  </a:lnTo>
                  <a:lnTo>
                    <a:pt x="339636" y="1341755"/>
                  </a:lnTo>
                  <a:lnTo>
                    <a:pt x="340347" y="1342453"/>
                  </a:lnTo>
                  <a:lnTo>
                    <a:pt x="342087" y="1342453"/>
                  </a:lnTo>
                  <a:lnTo>
                    <a:pt x="342798" y="1341755"/>
                  </a:lnTo>
                  <a:lnTo>
                    <a:pt x="342798" y="1340002"/>
                  </a:lnTo>
                  <a:close/>
                </a:path>
                <a:path w="374650" h="3094354">
                  <a:moveTo>
                    <a:pt x="349745" y="1791144"/>
                  </a:moveTo>
                  <a:lnTo>
                    <a:pt x="348907" y="1790293"/>
                  </a:lnTo>
                  <a:lnTo>
                    <a:pt x="346837" y="1790293"/>
                  </a:lnTo>
                  <a:lnTo>
                    <a:pt x="345998" y="1791144"/>
                  </a:lnTo>
                  <a:lnTo>
                    <a:pt x="345998" y="1792173"/>
                  </a:lnTo>
                  <a:lnTo>
                    <a:pt x="345998" y="1793214"/>
                  </a:lnTo>
                  <a:lnTo>
                    <a:pt x="346837" y="1794052"/>
                  </a:lnTo>
                  <a:lnTo>
                    <a:pt x="348907" y="1794052"/>
                  </a:lnTo>
                  <a:lnTo>
                    <a:pt x="349745" y="1793214"/>
                  </a:lnTo>
                  <a:lnTo>
                    <a:pt x="349745" y="1791144"/>
                  </a:lnTo>
                  <a:close/>
                </a:path>
                <a:path w="374650" h="3094354">
                  <a:moveTo>
                    <a:pt x="354291" y="1433233"/>
                  </a:moveTo>
                  <a:lnTo>
                    <a:pt x="353529" y="1432458"/>
                  </a:lnTo>
                  <a:lnTo>
                    <a:pt x="351637" y="1432458"/>
                  </a:lnTo>
                  <a:lnTo>
                    <a:pt x="350875" y="1433233"/>
                  </a:lnTo>
                  <a:lnTo>
                    <a:pt x="350875" y="1434172"/>
                  </a:lnTo>
                  <a:lnTo>
                    <a:pt x="350875" y="1435112"/>
                  </a:lnTo>
                  <a:lnTo>
                    <a:pt x="351637" y="1435887"/>
                  </a:lnTo>
                  <a:lnTo>
                    <a:pt x="353529" y="1435887"/>
                  </a:lnTo>
                  <a:lnTo>
                    <a:pt x="354291" y="1435112"/>
                  </a:lnTo>
                  <a:lnTo>
                    <a:pt x="354291" y="1433233"/>
                  </a:lnTo>
                  <a:close/>
                </a:path>
                <a:path w="374650" h="3094354">
                  <a:moveTo>
                    <a:pt x="358470" y="1671320"/>
                  </a:moveTo>
                  <a:lnTo>
                    <a:pt x="357581" y="1670443"/>
                  </a:lnTo>
                  <a:lnTo>
                    <a:pt x="355409" y="1670443"/>
                  </a:lnTo>
                  <a:lnTo>
                    <a:pt x="354520" y="1671320"/>
                  </a:lnTo>
                  <a:lnTo>
                    <a:pt x="354520" y="1672412"/>
                  </a:lnTo>
                  <a:lnTo>
                    <a:pt x="354520" y="1673504"/>
                  </a:lnTo>
                  <a:lnTo>
                    <a:pt x="355409" y="1674380"/>
                  </a:lnTo>
                  <a:lnTo>
                    <a:pt x="357581" y="1674380"/>
                  </a:lnTo>
                  <a:lnTo>
                    <a:pt x="358470" y="1673504"/>
                  </a:lnTo>
                  <a:lnTo>
                    <a:pt x="358470" y="1671320"/>
                  </a:lnTo>
                  <a:close/>
                </a:path>
                <a:path w="374650" h="3094354">
                  <a:moveTo>
                    <a:pt x="362826" y="1351851"/>
                  </a:moveTo>
                  <a:lnTo>
                    <a:pt x="361988" y="1351000"/>
                  </a:lnTo>
                  <a:lnTo>
                    <a:pt x="359892" y="1351000"/>
                  </a:lnTo>
                  <a:lnTo>
                    <a:pt x="359041" y="1351851"/>
                  </a:lnTo>
                  <a:lnTo>
                    <a:pt x="359041" y="1352892"/>
                  </a:lnTo>
                  <a:lnTo>
                    <a:pt x="359041" y="1353934"/>
                  </a:lnTo>
                  <a:lnTo>
                    <a:pt x="359892" y="1354785"/>
                  </a:lnTo>
                  <a:lnTo>
                    <a:pt x="361988" y="1354785"/>
                  </a:lnTo>
                  <a:lnTo>
                    <a:pt x="362826" y="1353934"/>
                  </a:lnTo>
                  <a:lnTo>
                    <a:pt x="362826" y="1351851"/>
                  </a:lnTo>
                  <a:close/>
                </a:path>
                <a:path w="374650" h="3094354">
                  <a:moveTo>
                    <a:pt x="367880" y="1532559"/>
                  </a:moveTo>
                  <a:lnTo>
                    <a:pt x="366953" y="1531632"/>
                  </a:lnTo>
                  <a:lnTo>
                    <a:pt x="364667" y="1531632"/>
                  </a:lnTo>
                  <a:lnTo>
                    <a:pt x="363740" y="1532559"/>
                  </a:lnTo>
                  <a:lnTo>
                    <a:pt x="363740" y="1533702"/>
                  </a:lnTo>
                  <a:lnTo>
                    <a:pt x="363740" y="1534845"/>
                  </a:lnTo>
                  <a:lnTo>
                    <a:pt x="364667" y="1535772"/>
                  </a:lnTo>
                  <a:lnTo>
                    <a:pt x="366953" y="1535772"/>
                  </a:lnTo>
                  <a:lnTo>
                    <a:pt x="367880" y="1534845"/>
                  </a:lnTo>
                  <a:lnTo>
                    <a:pt x="367880" y="1532559"/>
                  </a:lnTo>
                  <a:close/>
                </a:path>
                <a:path w="374650" h="3094354">
                  <a:moveTo>
                    <a:pt x="370243" y="1447609"/>
                  </a:moveTo>
                  <a:lnTo>
                    <a:pt x="369354" y="1446720"/>
                  </a:lnTo>
                  <a:lnTo>
                    <a:pt x="367144" y="1446720"/>
                  </a:lnTo>
                  <a:lnTo>
                    <a:pt x="366255" y="1447609"/>
                  </a:lnTo>
                  <a:lnTo>
                    <a:pt x="366255" y="1448714"/>
                  </a:lnTo>
                  <a:lnTo>
                    <a:pt x="366255" y="1449819"/>
                  </a:lnTo>
                  <a:lnTo>
                    <a:pt x="367144" y="1450708"/>
                  </a:lnTo>
                  <a:lnTo>
                    <a:pt x="369354" y="1450708"/>
                  </a:lnTo>
                  <a:lnTo>
                    <a:pt x="370243" y="1449819"/>
                  </a:lnTo>
                  <a:lnTo>
                    <a:pt x="370243" y="1447609"/>
                  </a:lnTo>
                  <a:close/>
                </a:path>
                <a:path w="374650" h="3094354">
                  <a:moveTo>
                    <a:pt x="371297" y="1407198"/>
                  </a:moveTo>
                  <a:lnTo>
                    <a:pt x="370433" y="1406334"/>
                  </a:lnTo>
                  <a:lnTo>
                    <a:pt x="368287" y="1406334"/>
                  </a:lnTo>
                  <a:lnTo>
                    <a:pt x="367411" y="1407198"/>
                  </a:lnTo>
                  <a:lnTo>
                    <a:pt x="367411" y="1408277"/>
                  </a:lnTo>
                  <a:lnTo>
                    <a:pt x="367411" y="1409357"/>
                  </a:lnTo>
                  <a:lnTo>
                    <a:pt x="368287" y="1410220"/>
                  </a:lnTo>
                  <a:lnTo>
                    <a:pt x="370433" y="1410220"/>
                  </a:lnTo>
                  <a:lnTo>
                    <a:pt x="371297" y="1409357"/>
                  </a:lnTo>
                  <a:lnTo>
                    <a:pt x="371297" y="1407198"/>
                  </a:lnTo>
                  <a:close/>
                </a:path>
                <a:path w="374650" h="3094354">
                  <a:moveTo>
                    <a:pt x="372795" y="1602917"/>
                  </a:moveTo>
                  <a:lnTo>
                    <a:pt x="371881" y="1602016"/>
                  </a:lnTo>
                  <a:lnTo>
                    <a:pt x="369646" y="1602016"/>
                  </a:lnTo>
                  <a:lnTo>
                    <a:pt x="368744" y="1602917"/>
                  </a:lnTo>
                  <a:lnTo>
                    <a:pt x="368744" y="1604035"/>
                  </a:lnTo>
                  <a:lnTo>
                    <a:pt x="368744" y="1605153"/>
                  </a:lnTo>
                  <a:lnTo>
                    <a:pt x="369646" y="1606054"/>
                  </a:lnTo>
                  <a:lnTo>
                    <a:pt x="371881" y="1606054"/>
                  </a:lnTo>
                  <a:lnTo>
                    <a:pt x="372795" y="1605153"/>
                  </a:lnTo>
                  <a:lnTo>
                    <a:pt x="372795" y="1602917"/>
                  </a:lnTo>
                  <a:close/>
                </a:path>
                <a:path w="374650" h="3094354">
                  <a:moveTo>
                    <a:pt x="374624" y="1479397"/>
                  </a:moveTo>
                  <a:lnTo>
                    <a:pt x="373710" y="1478483"/>
                  </a:lnTo>
                  <a:lnTo>
                    <a:pt x="371449" y="1478483"/>
                  </a:lnTo>
                  <a:lnTo>
                    <a:pt x="370535" y="1479397"/>
                  </a:lnTo>
                  <a:lnTo>
                    <a:pt x="370535" y="1480527"/>
                  </a:lnTo>
                  <a:lnTo>
                    <a:pt x="370535" y="1481658"/>
                  </a:lnTo>
                  <a:lnTo>
                    <a:pt x="371449" y="1482572"/>
                  </a:lnTo>
                  <a:lnTo>
                    <a:pt x="373710" y="1482572"/>
                  </a:lnTo>
                  <a:lnTo>
                    <a:pt x="374624" y="1481658"/>
                  </a:lnTo>
                  <a:lnTo>
                    <a:pt x="374624" y="147939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05063" y="2065299"/>
              <a:ext cx="417195" cy="3076575"/>
            </a:xfrm>
            <a:custGeom>
              <a:avLst/>
              <a:gdLst/>
              <a:ahLst/>
              <a:cxnLst/>
              <a:rect l="l" t="t" r="r" b="b"/>
              <a:pathLst>
                <a:path w="417194" h="3076575">
                  <a:moveTo>
                    <a:pt x="317" y="3075698"/>
                  </a:moveTo>
                  <a:lnTo>
                    <a:pt x="76" y="3075635"/>
                  </a:lnTo>
                  <a:lnTo>
                    <a:pt x="0" y="3075787"/>
                  </a:lnTo>
                  <a:lnTo>
                    <a:pt x="76" y="3075952"/>
                  </a:lnTo>
                  <a:lnTo>
                    <a:pt x="241" y="3075952"/>
                  </a:lnTo>
                  <a:lnTo>
                    <a:pt x="317" y="3075698"/>
                  </a:lnTo>
                  <a:close/>
                </a:path>
                <a:path w="417194" h="3076575">
                  <a:moveTo>
                    <a:pt x="2641" y="3026435"/>
                  </a:moveTo>
                  <a:lnTo>
                    <a:pt x="2501" y="3026295"/>
                  </a:lnTo>
                  <a:lnTo>
                    <a:pt x="2146" y="3026295"/>
                  </a:lnTo>
                  <a:lnTo>
                    <a:pt x="2006" y="3026435"/>
                  </a:lnTo>
                  <a:lnTo>
                    <a:pt x="2006" y="3026613"/>
                  </a:lnTo>
                  <a:lnTo>
                    <a:pt x="2006" y="3026791"/>
                  </a:lnTo>
                  <a:lnTo>
                    <a:pt x="2146" y="3026930"/>
                  </a:lnTo>
                  <a:lnTo>
                    <a:pt x="2501" y="3026930"/>
                  </a:lnTo>
                  <a:lnTo>
                    <a:pt x="2641" y="3026791"/>
                  </a:lnTo>
                  <a:lnTo>
                    <a:pt x="2641" y="3026435"/>
                  </a:lnTo>
                  <a:close/>
                </a:path>
                <a:path w="417194" h="3076575">
                  <a:moveTo>
                    <a:pt x="22834" y="2909379"/>
                  </a:moveTo>
                  <a:lnTo>
                    <a:pt x="22555" y="2909100"/>
                  </a:lnTo>
                  <a:lnTo>
                    <a:pt x="21856" y="2909100"/>
                  </a:lnTo>
                  <a:lnTo>
                    <a:pt x="21564" y="2909379"/>
                  </a:lnTo>
                  <a:lnTo>
                    <a:pt x="21564" y="2909735"/>
                  </a:lnTo>
                  <a:lnTo>
                    <a:pt x="21564" y="2910090"/>
                  </a:lnTo>
                  <a:lnTo>
                    <a:pt x="21856" y="2910370"/>
                  </a:lnTo>
                  <a:lnTo>
                    <a:pt x="22555" y="2910370"/>
                  </a:lnTo>
                  <a:lnTo>
                    <a:pt x="22834" y="2910090"/>
                  </a:lnTo>
                  <a:lnTo>
                    <a:pt x="22834" y="2909379"/>
                  </a:lnTo>
                  <a:close/>
                </a:path>
                <a:path w="417194" h="3076575">
                  <a:moveTo>
                    <a:pt x="25285" y="2968371"/>
                  </a:moveTo>
                  <a:lnTo>
                    <a:pt x="25069" y="2968155"/>
                  </a:lnTo>
                  <a:lnTo>
                    <a:pt x="24549" y="2968155"/>
                  </a:lnTo>
                  <a:lnTo>
                    <a:pt x="24333" y="2968371"/>
                  </a:lnTo>
                  <a:lnTo>
                    <a:pt x="24333" y="2968637"/>
                  </a:lnTo>
                  <a:lnTo>
                    <a:pt x="24333" y="2968904"/>
                  </a:lnTo>
                  <a:lnTo>
                    <a:pt x="24549" y="2969120"/>
                  </a:lnTo>
                  <a:lnTo>
                    <a:pt x="25069" y="2969120"/>
                  </a:lnTo>
                  <a:lnTo>
                    <a:pt x="25285" y="2968904"/>
                  </a:lnTo>
                  <a:lnTo>
                    <a:pt x="25285" y="2968371"/>
                  </a:lnTo>
                  <a:close/>
                </a:path>
                <a:path w="417194" h="3076575">
                  <a:moveTo>
                    <a:pt x="45542" y="53251"/>
                  </a:moveTo>
                  <a:lnTo>
                    <a:pt x="45389" y="53098"/>
                  </a:lnTo>
                  <a:lnTo>
                    <a:pt x="45034" y="53098"/>
                  </a:lnTo>
                  <a:lnTo>
                    <a:pt x="44881" y="53251"/>
                  </a:lnTo>
                  <a:lnTo>
                    <a:pt x="44881" y="53428"/>
                  </a:lnTo>
                  <a:lnTo>
                    <a:pt x="44881" y="53606"/>
                  </a:lnTo>
                  <a:lnTo>
                    <a:pt x="45034" y="53759"/>
                  </a:lnTo>
                  <a:lnTo>
                    <a:pt x="45389" y="53759"/>
                  </a:lnTo>
                  <a:lnTo>
                    <a:pt x="45542" y="53606"/>
                  </a:lnTo>
                  <a:lnTo>
                    <a:pt x="45542" y="53251"/>
                  </a:lnTo>
                  <a:close/>
                </a:path>
                <a:path w="417194" h="3076575">
                  <a:moveTo>
                    <a:pt x="46189" y="2808084"/>
                  </a:moveTo>
                  <a:lnTo>
                    <a:pt x="45758" y="2807665"/>
                  </a:lnTo>
                  <a:lnTo>
                    <a:pt x="44704" y="2807665"/>
                  </a:lnTo>
                  <a:lnTo>
                    <a:pt x="44272" y="2808084"/>
                  </a:lnTo>
                  <a:lnTo>
                    <a:pt x="44272" y="2808617"/>
                  </a:lnTo>
                  <a:lnTo>
                    <a:pt x="44272" y="2809151"/>
                  </a:lnTo>
                  <a:lnTo>
                    <a:pt x="44704" y="2809570"/>
                  </a:lnTo>
                  <a:lnTo>
                    <a:pt x="45758" y="2809570"/>
                  </a:lnTo>
                  <a:lnTo>
                    <a:pt x="46189" y="2809151"/>
                  </a:lnTo>
                  <a:lnTo>
                    <a:pt x="46189" y="2808084"/>
                  </a:lnTo>
                  <a:close/>
                </a:path>
                <a:path w="417194" h="3076575">
                  <a:moveTo>
                    <a:pt x="54063" y="2866199"/>
                  </a:moveTo>
                  <a:lnTo>
                    <a:pt x="53695" y="2865844"/>
                  </a:lnTo>
                  <a:lnTo>
                    <a:pt x="52819" y="2865844"/>
                  </a:lnTo>
                  <a:lnTo>
                    <a:pt x="52463" y="2866199"/>
                  </a:lnTo>
                  <a:lnTo>
                    <a:pt x="52463" y="2866644"/>
                  </a:lnTo>
                  <a:lnTo>
                    <a:pt x="52463" y="2867088"/>
                  </a:lnTo>
                  <a:lnTo>
                    <a:pt x="52819" y="2867444"/>
                  </a:lnTo>
                  <a:lnTo>
                    <a:pt x="53695" y="2867444"/>
                  </a:lnTo>
                  <a:lnTo>
                    <a:pt x="54063" y="2867088"/>
                  </a:lnTo>
                  <a:lnTo>
                    <a:pt x="54063" y="2866199"/>
                  </a:lnTo>
                  <a:close/>
                </a:path>
                <a:path w="417194" h="3076575">
                  <a:moveTo>
                    <a:pt x="55524" y="221272"/>
                  </a:moveTo>
                  <a:lnTo>
                    <a:pt x="55181" y="220929"/>
                  </a:lnTo>
                  <a:lnTo>
                    <a:pt x="54343" y="220929"/>
                  </a:lnTo>
                  <a:lnTo>
                    <a:pt x="54000" y="221272"/>
                  </a:lnTo>
                  <a:lnTo>
                    <a:pt x="54000" y="221691"/>
                  </a:lnTo>
                  <a:lnTo>
                    <a:pt x="54000" y="222110"/>
                  </a:lnTo>
                  <a:lnTo>
                    <a:pt x="54343" y="222453"/>
                  </a:lnTo>
                  <a:lnTo>
                    <a:pt x="55181" y="222453"/>
                  </a:lnTo>
                  <a:lnTo>
                    <a:pt x="55524" y="222110"/>
                  </a:lnTo>
                  <a:lnTo>
                    <a:pt x="55524" y="221272"/>
                  </a:lnTo>
                  <a:close/>
                </a:path>
                <a:path w="417194" h="3076575">
                  <a:moveTo>
                    <a:pt x="55892" y="2742285"/>
                  </a:moveTo>
                  <a:lnTo>
                    <a:pt x="55384" y="2741777"/>
                  </a:lnTo>
                  <a:lnTo>
                    <a:pt x="54152" y="2741777"/>
                  </a:lnTo>
                  <a:lnTo>
                    <a:pt x="53657" y="2742285"/>
                  </a:lnTo>
                  <a:lnTo>
                    <a:pt x="53657" y="2742895"/>
                  </a:lnTo>
                  <a:lnTo>
                    <a:pt x="53657" y="2743504"/>
                  </a:lnTo>
                  <a:lnTo>
                    <a:pt x="54152" y="2744012"/>
                  </a:lnTo>
                  <a:lnTo>
                    <a:pt x="55384" y="2744012"/>
                  </a:lnTo>
                  <a:lnTo>
                    <a:pt x="55892" y="2743504"/>
                  </a:lnTo>
                  <a:lnTo>
                    <a:pt x="55892" y="2742285"/>
                  </a:lnTo>
                  <a:close/>
                </a:path>
                <a:path w="417194" h="3076575">
                  <a:moveTo>
                    <a:pt x="57861" y="108038"/>
                  </a:moveTo>
                  <a:lnTo>
                    <a:pt x="57645" y="107835"/>
                  </a:lnTo>
                  <a:lnTo>
                    <a:pt x="57124" y="107835"/>
                  </a:lnTo>
                  <a:lnTo>
                    <a:pt x="56908" y="108038"/>
                  </a:lnTo>
                  <a:lnTo>
                    <a:pt x="56908" y="108305"/>
                  </a:lnTo>
                  <a:lnTo>
                    <a:pt x="56908" y="108572"/>
                  </a:lnTo>
                  <a:lnTo>
                    <a:pt x="57124" y="108775"/>
                  </a:lnTo>
                  <a:lnTo>
                    <a:pt x="57645" y="108775"/>
                  </a:lnTo>
                  <a:lnTo>
                    <a:pt x="57861" y="108572"/>
                  </a:lnTo>
                  <a:lnTo>
                    <a:pt x="57861" y="108038"/>
                  </a:lnTo>
                  <a:close/>
                </a:path>
                <a:path w="417194" h="3076575">
                  <a:moveTo>
                    <a:pt x="64008" y="335318"/>
                  </a:moveTo>
                  <a:lnTo>
                    <a:pt x="63538" y="334848"/>
                  </a:lnTo>
                  <a:lnTo>
                    <a:pt x="62382" y="334848"/>
                  </a:lnTo>
                  <a:lnTo>
                    <a:pt x="61912" y="335318"/>
                  </a:lnTo>
                  <a:lnTo>
                    <a:pt x="61912" y="335889"/>
                  </a:lnTo>
                  <a:lnTo>
                    <a:pt x="61912" y="336461"/>
                  </a:lnTo>
                  <a:lnTo>
                    <a:pt x="62382" y="336931"/>
                  </a:lnTo>
                  <a:lnTo>
                    <a:pt x="63538" y="336931"/>
                  </a:lnTo>
                  <a:lnTo>
                    <a:pt x="64008" y="336461"/>
                  </a:lnTo>
                  <a:lnTo>
                    <a:pt x="64008" y="335318"/>
                  </a:lnTo>
                  <a:close/>
                </a:path>
                <a:path w="417194" h="3076575">
                  <a:moveTo>
                    <a:pt x="64617" y="2681325"/>
                  </a:moveTo>
                  <a:lnTo>
                    <a:pt x="64071" y="2680779"/>
                  </a:lnTo>
                  <a:lnTo>
                    <a:pt x="62750" y="2680779"/>
                  </a:lnTo>
                  <a:lnTo>
                    <a:pt x="62204" y="2681325"/>
                  </a:lnTo>
                  <a:lnTo>
                    <a:pt x="62204" y="2681986"/>
                  </a:lnTo>
                  <a:lnTo>
                    <a:pt x="62204" y="2682646"/>
                  </a:lnTo>
                  <a:lnTo>
                    <a:pt x="62750" y="2683192"/>
                  </a:lnTo>
                  <a:lnTo>
                    <a:pt x="64071" y="2683192"/>
                  </a:lnTo>
                  <a:lnTo>
                    <a:pt x="64617" y="2682646"/>
                  </a:lnTo>
                  <a:lnTo>
                    <a:pt x="64617" y="2681325"/>
                  </a:lnTo>
                  <a:close/>
                </a:path>
                <a:path w="417194" h="3076575">
                  <a:moveTo>
                    <a:pt x="65468" y="2622308"/>
                  </a:moveTo>
                  <a:lnTo>
                    <a:pt x="64909" y="2621750"/>
                  </a:lnTo>
                  <a:lnTo>
                    <a:pt x="63512" y="2621750"/>
                  </a:lnTo>
                  <a:lnTo>
                    <a:pt x="62953" y="2622308"/>
                  </a:lnTo>
                  <a:lnTo>
                    <a:pt x="62953" y="2623007"/>
                  </a:lnTo>
                  <a:lnTo>
                    <a:pt x="62953" y="2623705"/>
                  </a:lnTo>
                  <a:lnTo>
                    <a:pt x="63512" y="2624264"/>
                  </a:lnTo>
                  <a:lnTo>
                    <a:pt x="64909" y="2624264"/>
                  </a:lnTo>
                  <a:lnTo>
                    <a:pt x="65468" y="2623705"/>
                  </a:lnTo>
                  <a:lnTo>
                    <a:pt x="65468" y="2622308"/>
                  </a:lnTo>
                  <a:close/>
                </a:path>
                <a:path w="417194" h="3076575">
                  <a:moveTo>
                    <a:pt x="74574" y="76"/>
                  </a:moveTo>
                  <a:lnTo>
                    <a:pt x="74282" y="0"/>
                  </a:lnTo>
                  <a:lnTo>
                    <a:pt x="74206" y="177"/>
                  </a:lnTo>
                  <a:lnTo>
                    <a:pt x="74282" y="355"/>
                  </a:lnTo>
                  <a:lnTo>
                    <a:pt x="74485" y="355"/>
                  </a:lnTo>
                  <a:lnTo>
                    <a:pt x="74574" y="76"/>
                  </a:lnTo>
                  <a:close/>
                </a:path>
                <a:path w="417194" h="3076575">
                  <a:moveTo>
                    <a:pt x="75361" y="163423"/>
                  </a:moveTo>
                  <a:lnTo>
                    <a:pt x="75095" y="163144"/>
                  </a:lnTo>
                  <a:lnTo>
                    <a:pt x="74409" y="163144"/>
                  </a:lnTo>
                  <a:lnTo>
                    <a:pt x="74129" y="163423"/>
                  </a:lnTo>
                  <a:lnTo>
                    <a:pt x="74129" y="163766"/>
                  </a:lnTo>
                  <a:lnTo>
                    <a:pt x="74129" y="164109"/>
                  </a:lnTo>
                  <a:lnTo>
                    <a:pt x="74409" y="164388"/>
                  </a:lnTo>
                  <a:lnTo>
                    <a:pt x="75095" y="164388"/>
                  </a:lnTo>
                  <a:lnTo>
                    <a:pt x="75361" y="164109"/>
                  </a:lnTo>
                  <a:lnTo>
                    <a:pt x="75361" y="163423"/>
                  </a:lnTo>
                  <a:close/>
                </a:path>
                <a:path w="417194" h="3076575">
                  <a:moveTo>
                    <a:pt x="86639" y="274751"/>
                  </a:moveTo>
                  <a:lnTo>
                    <a:pt x="86233" y="274345"/>
                  </a:lnTo>
                  <a:lnTo>
                    <a:pt x="85229" y="274345"/>
                  </a:lnTo>
                  <a:lnTo>
                    <a:pt x="84823" y="274751"/>
                  </a:lnTo>
                  <a:lnTo>
                    <a:pt x="84823" y="275259"/>
                  </a:lnTo>
                  <a:lnTo>
                    <a:pt x="84823" y="275767"/>
                  </a:lnTo>
                  <a:lnTo>
                    <a:pt x="85229" y="276174"/>
                  </a:lnTo>
                  <a:lnTo>
                    <a:pt x="86233" y="276174"/>
                  </a:lnTo>
                  <a:lnTo>
                    <a:pt x="86639" y="275767"/>
                  </a:lnTo>
                  <a:lnTo>
                    <a:pt x="86639" y="274751"/>
                  </a:lnTo>
                  <a:close/>
                </a:path>
                <a:path w="417194" h="3076575">
                  <a:moveTo>
                    <a:pt x="87744" y="518795"/>
                  </a:moveTo>
                  <a:lnTo>
                    <a:pt x="87210" y="518261"/>
                  </a:lnTo>
                  <a:lnTo>
                    <a:pt x="85890" y="518261"/>
                  </a:lnTo>
                  <a:lnTo>
                    <a:pt x="85356" y="518795"/>
                  </a:lnTo>
                  <a:lnTo>
                    <a:pt x="85356" y="519455"/>
                  </a:lnTo>
                  <a:lnTo>
                    <a:pt x="85356" y="520115"/>
                  </a:lnTo>
                  <a:lnTo>
                    <a:pt x="85890" y="520649"/>
                  </a:lnTo>
                  <a:lnTo>
                    <a:pt x="87210" y="520649"/>
                  </a:lnTo>
                  <a:lnTo>
                    <a:pt x="87744" y="520115"/>
                  </a:lnTo>
                  <a:lnTo>
                    <a:pt x="87744" y="518795"/>
                  </a:lnTo>
                  <a:close/>
                </a:path>
                <a:path w="417194" h="3076575">
                  <a:moveTo>
                    <a:pt x="101536" y="455206"/>
                  </a:moveTo>
                  <a:lnTo>
                    <a:pt x="101015" y="454698"/>
                  </a:lnTo>
                  <a:lnTo>
                    <a:pt x="99745" y="454698"/>
                  </a:lnTo>
                  <a:lnTo>
                    <a:pt x="99237" y="455206"/>
                  </a:lnTo>
                  <a:lnTo>
                    <a:pt x="99237" y="455841"/>
                  </a:lnTo>
                  <a:lnTo>
                    <a:pt x="99237" y="456476"/>
                  </a:lnTo>
                  <a:lnTo>
                    <a:pt x="99745" y="456984"/>
                  </a:lnTo>
                  <a:lnTo>
                    <a:pt x="101015" y="456984"/>
                  </a:lnTo>
                  <a:lnTo>
                    <a:pt x="101536" y="456476"/>
                  </a:lnTo>
                  <a:lnTo>
                    <a:pt x="101536" y="455206"/>
                  </a:lnTo>
                  <a:close/>
                </a:path>
                <a:path w="417194" h="3076575">
                  <a:moveTo>
                    <a:pt x="102844" y="2576639"/>
                  </a:moveTo>
                  <a:lnTo>
                    <a:pt x="102260" y="2576042"/>
                  </a:lnTo>
                  <a:lnTo>
                    <a:pt x="100799" y="2576042"/>
                  </a:lnTo>
                  <a:lnTo>
                    <a:pt x="100215" y="2576639"/>
                  </a:lnTo>
                  <a:lnTo>
                    <a:pt x="100215" y="2577363"/>
                  </a:lnTo>
                  <a:lnTo>
                    <a:pt x="100215" y="2578087"/>
                  </a:lnTo>
                  <a:lnTo>
                    <a:pt x="100799" y="2578684"/>
                  </a:lnTo>
                  <a:lnTo>
                    <a:pt x="102260" y="2578684"/>
                  </a:lnTo>
                  <a:lnTo>
                    <a:pt x="102844" y="2578087"/>
                  </a:lnTo>
                  <a:lnTo>
                    <a:pt x="102844" y="2576639"/>
                  </a:lnTo>
                  <a:close/>
                </a:path>
                <a:path w="417194" h="3076575">
                  <a:moveTo>
                    <a:pt x="104597" y="394449"/>
                  </a:moveTo>
                  <a:lnTo>
                    <a:pt x="104101" y="393966"/>
                  </a:lnTo>
                  <a:lnTo>
                    <a:pt x="102895" y="393966"/>
                  </a:lnTo>
                  <a:lnTo>
                    <a:pt x="102400" y="394449"/>
                  </a:lnTo>
                  <a:lnTo>
                    <a:pt x="102400" y="395058"/>
                  </a:lnTo>
                  <a:lnTo>
                    <a:pt x="102400" y="395668"/>
                  </a:lnTo>
                  <a:lnTo>
                    <a:pt x="102895" y="396151"/>
                  </a:lnTo>
                  <a:lnTo>
                    <a:pt x="104101" y="396151"/>
                  </a:lnTo>
                  <a:lnTo>
                    <a:pt x="104597" y="395668"/>
                  </a:lnTo>
                  <a:lnTo>
                    <a:pt x="104597" y="394449"/>
                  </a:lnTo>
                  <a:close/>
                </a:path>
                <a:path w="417194" h="3076575">
                  <a:moveTo>
                    <a:pt x="109969" y="568540"/>
                  </a:moveTo>
                  <a:lnTo>
                    <a:pt x="109410" y="567982"/>
                  </a:lnTo>
                  <a:lnTo>
                    <a:pt x="108038" y="567982"/>
                  </a:lnTo>
                  <a:lnTo>
                    <a:pt x="107480" y="568540"/>
                  </a:lnTo>
                  <a:lnTo>
                    <a:pt x="107480" y="569226"/>
                  </a:lnTo>
                  <a:lnTo>
                    <a:pt x="107480" y="569912"/>
                  </a:lnTo>
                  <a:lnTo>
                    <a:pt x="108038" y="570471"/>
                  </a:lnTo>
                  <a:lnTo>
                    <a:pt x="109410" y="570471"/>
                  </a:lnTo>
                  <a:lnTo>
                    <a:pt x="109969" y="569912"/>
                  </a:lnTo>
                  <a:lnTo>
                    <a:pt x="109969" y="568540"/>
                  </a:lnTo>
                  <a:close/>
                </a:path>
                <a:path w="417194" h="3076575">
                  <a:moveTo>
                    <a:pt x="115874" y="389496"/>
                  </a:moveTo>
                  <a:lnTo>
                    <a:pt x="115328" y="388950"/>
                  </a:lnTo>
                  <a:lnTo>
                    <a:pt x="113995" y="388950"/>
                  </a:lnTo>
                  <a:lnTo>
                    <a:pt x="113449" y="389496"/>
                  </a:lnTo>
                  <a:lnTo>
                    <a:pt x="113449" y="390169"/>
                  </a:lnTo>
                  <a:lnTo>
                    <a:pt x="113449" y="390842"/>
                  </a:lnTo>
                  <a:lnTo>
                    <a:pt x="113995" y="391375"/>
                  </a:lnTo>
                  <a:lnTo>
                    <a:pt x="115328" y="391375"/>
                  </a:lnTo>
                  <a:lnTo>
                    <a:pt x="115874" y="390842"/>
                  </a:lnTo>
                  <a:lnTo>
                    <a:pt x="115874" y="389496"/>
                  </a:lnTo>
                  <a:close/>
                </a:path>
                <a:path w="417194" h="3076575">
                  <a:moveTo>
                    <a:pt x="118338" y="460235"/>
                  </a:moveTo>
                  <a:lnTo>
                    <a:pt x="117767" y="459663"/>
                  </a:lnTo>
                  <a:lnTo>
                    <a:pt x="116370" y="459663"/>
                  </a:lnTo>
                  <a:lnTo>
                    <a:pt x="115798" y="460235"/>
                  </a:lnTo>
                  <a:lnTo>
                    <a:pt x="115798" y="460933"/>
                  </a:lnTo>
                  <a:lnTo>
                    <a:pt x="115798" y="461632"/>
                  </a:lnTo>
                  <a:lnTo>
                    <a:pt x="116370" y="462203"/>
                  </a:lnTo>
                  <a:lnTo>
                    <a:pt x="117767" y="462203"/>
                  </a:lnTo>
                  <a:lnTo>
                    <a:pt x="118338" y="461632"/>
                  </a:lnTo>
                  <a:lnTo>
                    <a:pt x="118338" y="460235"/>
                  </a:lnTo>
                  <a:close/>
                </a:path>
                <a:path w="417194" h="3076575">
                  <a:moveTo>
                    <a:pt x="126123" y="509778"/>
                  </a:moveTo>
                  <a:lnTo>
                    <a:pt x="125539" y="509193"/>
                  </a:lnTo>
                  <a:lnTo>
                    <a:pt x="124079" y="509193"/>
                  </a:lnTo>
                  <a:lnTo>
                    <a:pt x="123482" y="509778"/>
                  </a:lnTo>
                  <a:lnTo>
                    <a:pt x="123482" y="510514"/>
                  </a:lnTo>
                  <a:lnTo>
                    <a:pt x="123482" y="511251"/>
                  </a:lnTo>
                  <a:lnTo>
                    <a:pt x="124079" y="511835"/>
                  </a:lnTo>
                  <a:lnTo>
                    <a:pt x="125539" y="511835"/>
                  </a:lnTo>
                  <a:lnTo>
                    <a:pt x="126123" y="511251"/>
                  </a:lnTo>
                  <a:lnTo>
                    <a:pt x="126123" y="509778"/>
                  </a:lnTo>
                  <a:close/>
                </a:path>
                <a:path w="417194" h="3076575">
                  <a:moveTo>
                    <a:pt x="127114" y="2524150"/>
                  </a:moveTo>
                  <a:lnTo>
                    <a:pt x="126492" y="2523540"/>
                  </a:lnTo>
                  <a:lnTo>
                    <a:pt x="124980" y="2523540"/>
                  </a:lnTo>
                  <a:lnTo>
                    <a:pt x="124371" y="2524150"/>
                  </a:lnTo>
                  <a:lnTo>
                    <a:pt x="124371" y="2524912"/>
                  </a:lnTo>
                  <a:lnTo>
                    <a:pt x="124371" y="2525661"/>
                  </a:lnTo>
                  <a:lnTo>
                    <a:pt x="124980" y="2526284"/>
                  </a:lnTo>
                  <a:lnTo>
                    <a:pt x="126492" y="2526284"/>
                  </a:lnTo>
                  <a:lnTo>
                    <a:pt x="127114" y="2525661"/>
                  </a:lnTo>
                  <a:lnTo>
                    <a:pt x="127114" y="2524150"/>
                  </a:lnTo>
                  <a:close/>
                </a:path>
                <a:path w="417194" h="3076575">
                  <a:moveTo>
                    <a:pt x="131610" y="630453"/>
                  </a:moveTo>
                  <a:lnTo>
                    <a:pt x="131025" y="629869"/>
                  </a:lnTo>
                  <a:lnTo>
                    <a:pt x="129603" y="629869"/>
                  </a:lnTo>
                  <a:lnTo>
                    <a:pt x="129019" y="630453"/>
                  </a:lnTo>
                  <a:lnTo>
                    <a:pt x="129019" y="631164"/>
                  </a:lnTo>
                  <a:lnTo>
                    <a:pt x="129019" y="631875"/>
                  </a:lnTo>
                  <a:lnTo>
                    <a:pt x="129603" y="632460"/>
                  </a:lnTo>
                  <a:lnTo>
                    <a:pt x="131025" y="632460"/>
                  </a:lnTo>
                  <a:lnTo>
                    <a:pt x="131610" y="631875"/>
                  </a:lnTo>
                  <a:lnTo>
                    <a:pt x="131610" y="630453"/>
                  </a:lnTo>
                  <a:close/>
                </a:path>
                <a:path w="417194" h="3076575">
                  <a:moveTo>
                    <a:pt x="143370" y="623062"/>
                  </a:moveTo>
                  <a:lnTo>
                    <a:pt x="142722" y="622414"/>
                  </a:lnTo>
                  <a:lnTo>
                    <a:pt x="141147" y="622414"/>
                  </a:lnTo>
                  <a:lnTo>
                    <a:pt x="140500" y="623062"/>
                  </a:lnTo>
                  <a:lnTo>
                    <a:pt x="140500" y="623849"/>
                  </a:lnTo>
                  <a:lnTo>
                    <a:pt x="140500" y="624636"/>
                  </a:lnTo>
                  <a:lnTo>
                    <a:pt x="141147" y="625284"/>
                  </a:lnTo>
                  <a:lnTo>
                    <a:pt x="142722" y="625284"/>
                  </a:lnTo>
                  <a:lnTo>
                    <a:pt x="143370" y="624636"/>
                  </a:lnTo>
                  <a:lnTo>
                    <a:pt x="143370" y="623062"/>
                  </a:lnTo>
                  <a:close/>
                </a:path>
                <a:path w="417194" h="3076575">
                  <a:moveTo>
                    <a:pt x="145186" y="2469489"/>
                  </a:moveTo>
                  <a:lnTo>
                    <a:pt x="144538" y="2468854"/>
                  </a:lnTo>
                  <a:lnTo>
                    <a:pt x="142963" y="2468854"/>
                  </a:lnTo>
                  <a:lnTo>
                    <a:pt x="142328" y="2469489"/>
                  </a:lnTo>
                  <a:lnTo>
                    <a:pt x="142328" y="2470277"/>
                  </a:lnTo>
                  <a:lnTo>
                    <a:pt x="142328" y="2471064"/>
                  </a:lnTo>
                  <a:lnTo>
                    <a:pt x="142963" y="2471699"/>
                  </a:lnTo>
                  <a:lnTo>
                    <a:pt x="144538" y="2471699"/>
                  </a:lnTo>
                  <a:lnTo>
                    <a:pt x="145186" y="2471064"/>
                  </a:lnTo>
                  <a:lnTo>
                    <a:pt x="145186" y="2469489"/>
                  </a:lnTo>
                  <a:close/>
                </a:path>
                <a:path w="417194" h="3076575">
                  <a:moveTo>
                    <a:pt x="153276" y="552043"/>
                  </a:moveTo>
                  <a:lnTo>
                    <a:pt x="152666" y="551421"/>
                  </a:lnTo>
                  <a:lnTo>
                    <a:pt x="151142" y="551421"/>
                  </a:lnTo>
                  <a:lnTo>
                    <a:pt x="150520" y="552043"/>
                  </a:lnTo>
                  <a:lnTo>
                    <a:pt x="150520" y="552805"/>
                  </a:lnTo>
                  <a:lnTo>
                    <a:pt x="150520" y="553567"/>
                  </a:lnTo>
                  <a:lnTo>
                    <a:pt x="151142" y="554189"/>
                  </a:lnTo>
                  <a:lnTo>
                    <a:pt x="152666" y="554189"/>
                  </a:lnTo>
                  <a:lnTo>
                    <a:pt x="153276" y="553567"/>
                  </a:lnTo>
                  <a:lnTo>
                    <a:pt x="153276" y="552043"/>
                  </a:lnTo>
                  <a:close/>
                </a:path>
                <a:path w="417194" h="3076575">
                  <a:moveTo>
                    <a:pt x="157581" y="689127"/>
                  </a:moveTo>
                  <a:lnTo>
                    <a:pt x="156984" y="688530"/>
                  </a:lnTo>
                  <a:lnTo>
                    <a:pt x="155486" y="688530"/>
                  </a:lnTo>
                  <a:lnTo>
                    <a:pt x="154889" y="689127"/>
                  </a:lnTo>
                  <a:lnTo>
                    <a:pt x="154889" y="689876"/>
                  </a:lnTo>
                  <a:lnTo>
                    <a:pt x="154889" y="690626"/>
                  </a:lnTo>
                  <a:lnTo>
                    <a:pt x="155486" y="691222"/>
                  </a:lnTo>
                  <a:lnTo>
                    <a:pt x="156984" y="691222"/>
                  </a:lnTo>
                  <a:lnTo>
                    <a:pt x="157581" y="690626"/>
                  </a:lnTo>
                  <a:lnTo>
                    <a:pt x="157581" y="689127"/>
                  </a:lnTo>
                  <a:close/>
                </a:path>
                <a:path w="417194" h="3076575">
                  <a:moveTo>
                    <a:pt x="158991" y="2406599"/>
                  </a:moveTo>
                  <a:lnTo>
                    <a:pt x="158330" y="2405926"/>
                  </a:lnTo>
                  <a:lnTo>
                    <a:pt x="156692" y="2405926"/>
                  </a:lnTo>
                  <a:lnTo>
                    <a:pt x="156032" y="2406599"/>
                  </a:lnTo>
                  <a:lnTo>
                    <a:pt x="156032" y="2407412"/>
                  </a:lnTo>
                  <a:lnTo>
                    <a:pt x="156032" y="2408224"/>
                  </a:lnTo>
                  <a:lnTo>
                    <a:pt x="156692" y="2408885"/>
                  </a:lnTo>
                  <a:lnTo>
                    <a:pt x="158330" y="2408885"/>
                  </a:lnTo>
                  <a:lnTo>
                    <a:pt x="158991" y="2408224"/>
                  </a:lnTo>
                  <a:lnTo>
                    <a:pt x="158991" y="2406599"/>
                  </a:lnTo>
                  <a:close/>
                </a:path>
                <a:path w="417194" h="3076575">
                  <a:moveTo>
                    <a:pt x="162013" y="746721"/>
                  </a:moveTo>
                  <a:lnTo>
                    <a:pt x="161391" y="746099"/>
                  </a:lnTo>
                  <a:lnTo>
                    <a:pt x="159842" y="746099"/>
                  </a:lnTo>
                  <a:lnTo>
                    <a:pt x="159219" y="746721"/>
                  </a:lnTo>
                  <a:lnTo>
                    <a:pt x="159219" y="747496"/>
                  </a:lnTo>
                  <a:lnTo>
                    <a:pt x="159219" y="748271"/>
                  </a:lnTo>
                  <a:lnTo>
                    <a:pt x="159842" y="748893"/>
                  </a:lnTo>
                  <a:lnTo>
                    <a:pt x="161391" y="748893"/>
                  </a:lnTo>
                  <a:lnTo>
                    <a:pt x="162013" y="748271"/>
                  </a:lnTo>
                  <a:lnTo>
                    <a:pt x="162013" y="746721"/>
                  </a:lnTo>
                  <a:close/>
                </a:path>
                <a:path w="417194" h="3076575">
                  <a:moveTo>
                    <a:pt x="162496" y="802271"/>
                  </a:moveTo>
                  <a:lnTo>
                    <a:pt x="161848" y="801624"/>
                  </a:lnTo>
                  <a:lnTo>
                    <a:pt x="160248" y="801624"/>
                  </a:lnTo>
                  <a:lnTo>
                    <a:pt x="159600" y="802271"/>
                  </a:lnTo>
                  <a:lnTo>
                    <a:pt x="159600" y="803071"/>
                  </a:lnTo>
                  <a:lnTo>
                    <a:pt x="159600" y="803871"/>
                  </a:lnTo>
                  <a:lnTo>
                    <a:pt x="160248" y="804519"/>
                  </a:lnTo>
                  <a:lnTo>
                    <a:pt x="161848" y="804519"/>
                  </a:lnTo>
                  <a:lnTo>
                    <a:pt x="162496" y="803871"/>
                  </a:lnTo>
                  <a:lnTo>
                    <a:pt x="162496" y="802271"/>
                  </a:lnTo>
                  <a:close/>
                </a:path>
                <a:path w="417194" h="3076575">
                  <a:moveTo>
                    <a:pt x="183108" y="870242"/>
                  </a:moveTo>
                  <a:lnTo>
                    <a:pt x="182435" y="869569"/>
                  </a:lnTo>
                  <a:lnTo>
                    <a:pt x="180784" y="869569"/>
                  </a:lnTo>
                  <a:lnTo>
                    <a:pt x="180111" y="870242"/>
                  </a:lnTo>
                  <a:lnTo>
                    <a:pt x="180111" y="871067"/>
                  </a:lnTo>
                  <a:lnTo>
                    <a:pt x="180111" y="871893"/>
                  </a:lnTo>
                  <a:lnTo>
                    <a:pt x="180784" y="872566"/>
                  </a:lnTo>
                  <a:lnTo>
                    <a:pt x="182435" y="872566"/>
                  </a:lnTo>
                  <a:lnTo>
                    <a:pt x="183108" y="871893"/>
                  </a:lnTo>
                  <a:lnTo>
                    <a:pt x="183108" y="870242"/>
                  </a:lnTo>
                  <a:close/>
                </a:path>
                <a:path w="417194" h="3076575">
                  <a:moveTo>
                    <a:pt x="184645" y="2352116"/>
                  </a:moveTo>
                  <a:lnTo>
                    <a:pt x="183959" y="2351430"/>
                  </a:lnTo>
                  <a:lnTo>
                    <a:pt x="182257" y="2351430"/>
                  </a:lnTo>
                  <a:lnTo>
                    <a:pt x="181571" y="2352116"/>
                  </a:lnTo>
                  <a:lnTo>
                    <a:pt x="181571" y="2352967"/>
                  </a:lnTo>
                  <a:lnTo>
                    <a:pt x="181571" y="2353818"/>
                  </a:lnTo>
                  <a:lnTo>
                    <a:pt x="182257" y="2354503"/>
                  </a:lnTo>
                  <a:lnTo>
                    <a:pt x="183959" y="2354503"/>
                  </a:lnTo>
                  <a:lnTo>
                    <a:pt x="184645" y="2353818"/>
                  </a:lnTo>
                  <a:lnTo>
                    <a:pt x="184645" y="2352116"/>
                  </a:lnTo>
                  <a:close/>
                </a:path>
                <a:path w="417194" h="3076575">
                  <a:moveTo>
                    <a:pt x="193802" y="659612"/>
                  </a:moveTo>
                  <a:lnTo>
                    <a:pt x="193128" y="658952"/>
                  </a:lnTo>
                  <a:lnTo>
                    <a:pt x="191490" y="658952"/>
                  </a:lnTo>
                  <a:lnTo>
                    <a:pt x="190817" y="659612"/>
                  </a:lnTo>
                  <a:lnTo>
                    <a:pt x="190817" y="660438"/>
                  </a:lnTo>
                  <a:lnTo>
                    <a:pt x="190817" y="661263"/>
                  </a:lnTo>
                  <a:lnTo>
                    <a:pt x="191490" y="661924"/>
                  </a:lnTo>
                  <a:lnTo>
                    <a:pt x="193128" y="661924"/>
                  </a:lnTo>
                  <a:lnTo>
                    <a:pt x="193802" y="661263"/>
                  </a:lnTo>
                  <a:lnTo>
                    <a:pt x="193802" y="659612"/>
                  </a:lnTo>
                  <a:close/>
                </a:path>
                <a:path w="417194" h="3076575">
                  <a:moveTo>
                    <a:pt x="199961" y="2280945"/>
                  </a:moveTo>
                  <a:lnTo>
                    <a:pt x="199250" y="2280234"/>
                  </a:lnTo>
                  <a:lnTo>
                    <a:pt x="197497" y="2280234"/>
                  </a:lnTo>
                  <a:lnTo>
                    <a:pt x="196786" y="2280945"/>
                  </a:lnTo>
                  <a:lnTo>
                    <a:pt x="196786" y="2281821"/>
                  </a:lnTo>
                  <a:lnTo>
                    <a:pt x="196786" y="2282698"/>
                  </a:lnTo>
                  <a:lnTo>
                    <a:pt x="197497" y="2283409"/>
                  </a:lnTo>
                  <a:lnTo>
                    <a:pt x="199250" y="2283409"/>
                  </a:lnTo>
                  <a:lnTo>
                    <a:pt x="199961" y="2282698"/>
                  </a:lnTo>
                  <a:lnTo>
                    <a:pt x="199961" y="2280945"/>
                  </a:lnTo>
                  <a:close/>
                </a:path>
                <a:path w="417194" h="3076575">
                  <a:moveTo>
                    <a:pt x="200647" y="732243"/>
                  </a:moveTo>
                  <a:lnTo>
                    <a:pt x="199961" y="731545"/>
                  </a:lnTo>
                  <a:lnTo>
                    <a:pt x="198247" y="731545"/>
                  </a:lnTo>
                  <a:lnTo>
                    <a:pt x="197561" y="732243"/>
                  </a:lnTo>
                  <a:lnTo>
                    <a:pt x="197561" y="733094"/>
                  </a:lnTo>
                  <a:lnTo>
                    <a:pt x="197561" y="733945"/>
                  </a:lnTo>
                  <a:lnTo>
                    <a:pt x="198247" y="734644"/>
                  </a:lnTo>
                  <a:lnTo>
                    <a:pt x="199961" y="734644"/>
                  </a:lnTo>
                  <a:lnTo>
                    <a:pt x="200647" y="733945"/>
                  </a:lnTo>
                  <a:lnTo>
                    <a:pt x="200647" y="732243"/>
                  </a:lnTo>
                  <a:close/>
                </a:path>
                <a:path w="417194" h="3076575">
                  <a:moveTo>
                    <a:pt x="205651" y="802576"/>
                  </a:moveTo>
                  <a:lnTo>
                    <a:pt x="204939" y="801865"/>
                  </a:lnTo>
                  <a:lnTo>
                    <a:pt x="203161" y="801865"/>
                  </a:lnTo>
                  <a:lnTo>
                    <a:pt x="202450" y="802576"/>
                  </a:lnTo>
                  <a:lnTo>
                    <a:pt x="202450" y="803465"/>
                  </a:lnTo>
                  <a:lnTo>
                    <a:pt x="202450" y="804354"/>
                  </a:lnTo>
                  <a:lnTo>
                    <a:pt x="203161" y="805065"/>
                  </a:lnTo>
                  <a:lnTo>
                    <a:pt x="204939" y="805065"/>
                  </a:lnTo>
                  <a:lnTo>
                    <a:pt x="205651" y="804354"/>
                  </a:lnTo>
                  <a:lnTo>
                    <a:pt x="205651" y="802576"/>
                  </a:lnTo>
                  <a:close/>
                </a:path>
                <a:path w="417194" h="3076575">
                  <a:moveTo>
                    <a:pt x="213156" y="921143"/>
                  </a:moveTo>
                  <a:lnTo>
                    <a:pt x="212471" y="920445"/>
                  </a:lnTo>
                  <a:lnTo>
                    <a:pt x="210769" y="920445"/>
                  </a:lnTo>
                  <a:lnTo>
                    <a:pt x="210070" y="921143"/>
                  </a:lnTo>
                  <a:lnTo>
                    <a:pt x="210070" y="921994"/>
                  </a:lnTo>
                  <a:lnTo>
                    <a:pt x="210070" y="922845"/>
                  </a:lnTo>
                  <a:lnTo>
                    <a:pt x="210769" y="923544"/>
                  </a:lnTo>
                  <a:lnTo>
                    <a:pt x="212471" y="923544"/>
                  </a:lnTo>
                  <a:lnTo>
                    <a:pt x="213156" y="922845"/>
                  </a:lnTo>
                  <a:lnTo>
                    <a:pt x="213156" y="921143"/>
                  </a:lnTo>
                  <a:close/>
                </a:path>
                <a:path w="417194" h="3076575">
                  <a:moveTo>
                    <a:pt x="216369" y="2163902"/>
                  </a:moveTo>
                  <a:lnTo>
                    <a:pt x="215607" y="2163140"/>
                  </a:lnTo>
                  <a:lnTo>
                    <a:pt x="213728" y="2163140"/>
                  </a:lnTo>
                  <a:lnTo>
                    <a:pt x="212966" y="2163902"/>
                  </a:lnTo>
                  <a:lnTo>
                    <a:pt x="212966" y="2164842"/>
                  </a:lnTo>
                  <a:lnTo>
                    <a:pt x="212966" y="2165781"/>
                  </a:lnTo>
                  <a:lnTo>
                    <a:pt x="213728" y="2166543"/>
                  </a:lnTo>
                  <a:lnTo>
                    <a:pt x="215607" y="2166543"/>
                  </a:lnTo>
                  <a:lnTo>
                    <a:pt x="216369" y="2165781"/>
                  </a:lnTo>
                  <a:lnTo>
                    <a:pt x="216369" y="2163902"/>
                  </a:lnTo>
                  <a:close/>
                </a:path>
                <a:path w="417194" h="3076575">
                  <a:moveTo>
                    <a:pt x="218846" y="983462"/>
                  </a:moveTo>
                  <a:lnTo>
                    <a:pt x="218135" y="982738"/>
                  </a:lnTo>
                  <a:lnTo>
                    <a:pt x="216369" y="982738"/>
                  </a:lnTo>
                  <a:lnTo>
                    <a:pt x="215658" y="983462"/>
                  </a:lnTo>
                  <a:lnTo>
                    <a:pt x="215658" y="984338"/>
                  </a:lnTo>
                  <a:lnTo>
                    <a:pt x="215658" y="985215"/>
                  </a:lnTo>
                  <a:lnTo>
                    <a:pt x="216369" y="985939"/>
                  </a:lnTo>
                  <a:lnTo>
                    <a:pt x="218135" y="985939"/>
                  </a:lnTo>
                  <a:lnTo>
                    <a:pt x="218846" y="985215"/>
                  </a:lnTo>
                  <a:lnTo>
                    <a:pt x="218846" y="983462"/>
                  </a:lnTo>
                  <a:close/>
                </a:path>
                <a:path w="417194" h="3076575">
                  <a:moveTo>
                    <a:pt x="224891" y="1055585"/>
                  </a:moveTo>
                  <a:lnTo>
                    <a:pt x="224155" y="1054849"/>
                  </a:lnTo>
                  <a:lnTo>
                    <a:pt x="222338" y="1054849"/>
                  </a:lnTo>
                  <a:lnTo>
                    <a:pt x="221602" y="1055585"/>
                  </a:lnTo>
                  <a:lnTo>
                    <a:pt x="221602" y="1056500"/>
                  </a:lnTo>
                  <a:lnTo>
                    <a:pt x="221602" y="1057414"/>
                  </a:lnTo>
                  <a:lnTo>
                    <a:pt x="222338" y="1058151"/>
                  </a:lnTo>
                  <a:lnTo>
                    <a:pt x="224155" y="1058151"/>
                  </a:lnTo>
                  <a:lnTo>
                    <a:pt x="224891" y="1057414"/>
                  </a:lnTo>
                  <a:lnTo>
                    <a:pt x="224891" y="1055585"/>
                  </a:lnTo>
                  <a:close/>
                </a:path>
                <a:path w="417194" h="3076575">
                  <a:moveTo>
                    <a:pt x="226479" y="2225522"/>
                  </a:moveTo>
                  <a:lnTo>
                    <a:pt x="225742" y="2224773"/>
                  </a:lnTo>
                  <a:lnTo>
                    <a:pt x="223926" y="2224773"/>
                  </a:lnTo>
                  <a:lnTo>
                    <a:pt x="223189" y="2225522"/>
                  </a:lnTo>
                  <a:lnTo>
                    <a:pt x="223189" y="2226424"/>
                  </a:lnTo>
                  <a:lnTo>
                    <a:pt x="223189" y="2227338"/>
                  </a:lnTo>
                  <a:lnTo>
                    <a:pt x="223926" y="2228075"/>
                  </a:lnTo>
                  <a:lnTo>
                    <a:pt x="225742" y="2228075"/>
                  </a:lnTo>
                  <a:lnTo>
                    <a:pt x="226479" y="2227338"/>
                  </a:lnTo>
                  <a:lnTo>
                    <a:pt x="226479" y="2225522"/>
                  </a:lnTo>
                  <a:close/>
                </a:path>
                <a:path w="417194" h="3076575">
                  <a:moveTo>
                    <a:pt x="231254" y="853706"/>
                  </a:moveTo>
                  <a:lnTo>
                    <a:pt x="230517" y="852970"/>
                  </a:lnTo>
                  <a:lnTo>
                    <a:pt x="228688" y="852970"/>
                  </a:lnTo>
                  <a:lnTo>
                    <a:pt x="227952" y="853706"/>
                  </a:lnTo>
                  <a:lnTo>
                    <a:pt x="227952" y="854621"/>
                  </a:lnTo>
                  <a:lnTo>
                    <a:pt x="227952" y="855535"/>
                  </a:lnTo>
                  <a:lnTo>
                    <a:pt x="228688" y="856272"/>
                  </a:lnTo>
                  <a:lnTo>
                    <a:pt x="230517" y="856272"/>
                  </a:lnTo>
                  <a:lnTo>
                    <a:pt x="231254" y="855535"/>
                  </a:lnTo>
                  <a:lnTo>
                    <a:pt x="231254" y="853706"/>
                  </a:lnTo>
                  <a:close/>
                </a:path>
                <a:path w="417194" h="3076575">
                  <a:moveTo>
                    <a:pt x="237667" y="2112022"/>
                  </a:moveTo>
                  <a:lnTo>
                    <a:pt x="236880" y="2111235"/>
                  </a:lnTo>
                  <a:lnTo>
                    <a:pt x="234950" y="2111235"/>
                  </a:lnTo>
                  <a:lnTo>
                    <a:pt x="234162" y="2112022"/>
                  </a:lnTo>
                  <a:lnTo>
                    <a:pt x="234162" y="2112988"/>
                  </a:lnTo>
                  <a:lnTo>
                    <a:pt x="234162" y="2113953"/>
                  </a:lnTo>
                  <a:lnTo>
                    <a:pt x="234950" y="2114740"/>
                  </a:lnTo>
                  <a:lnTo>
                    <a:pt x="236880" y="2114740"/>
                  </a:lnTo>
                  <a:lnTo>
                    <a:pt x="237667" y="2113953"/>
                  </a:lnTo>
                  <a:lnTo>
                    <a:pt x="237667" y="2112022"/>
                  </a:lnTo>
                  <a:close/>
                </a:path>
                <a:path w="417194" h="3076575">
                  <a:moveTo>
                    <a:pt x="243116" y="2060486"/>
                  </a:moveTo>
                  <a:lnTo>
                    <a:pt x="242303" y="2059686"/>
                  </a:lnTo>
                  <a:lnTo>
                    <a:pt x="240309" y="2059686"/>
                  </a:lnTo>
                  <a:lnTo>
                    <a:pt x="239496" y="2060486"/>
                  </a:lnTo>
                  <a:lnTo>
                    <a:pt x="239496" y="2061489"/>
                  </a:lnTo>
                  <a:lnTo>
                    <a:pt x="239496" y="2062492"/>
                  </a:lnTo>
                  <a:lnTo>
                    <a:pt x="240309" y="2063292"/>
                  </a:lnTo>
                  <a:lnTo>
                    <a:pt x="242303" y="2063292"/>
                  </a:lnTo>
                  <a:lnTo>
                    <a:pt x="243116" y="2062492"/>
                  </a:lnTo>
                  <a:lnTo>
                    <a:pt x="243116" y="2060486"/>
                  </a:lnTo>
                  <a:close/>
                </a:path>
                <a:path w="417194" h="3076575">
                  <a:moveTo>
                    <a:pt x="254520" y="905929"/>
                  </a:moveTo>
                  <a:lnTo>
                    <a:pt x="253758" y="905154"/>
                  </a:lnTo>
                  <a:lnTo>
                    <a:pt x="251866" y="905154"/>
                  </a:lnTo>
                  <a:lnTo>
                    <a:pt x="251104" y="905929"/>
                  </a:lnTo>
                  <a:lnTo>
                    <a:pt x="251104" y="906868"/>
                  </a:lnTo>
                  <a:lnTo>
                    <a:pt x="251104" y="907808"/>
                  </a:lnTo>
                  <a:lnTo>
                    <a:pt x="251866" y="908583"/>
                  </a:lnTo>
                  <a:lnTo>
                    <a:pt x="253758" y="908583"/>
                  </a:lnTo>
                  <a:lnTo>
                    <a:pt x="254520" y="907808"/>
                  </a:lnTo>
                  <a:lnTo>
                    <a:pt x="254520" y="905929"/>
                  </a:lnTo>
                  <a:close/>
                </a:path>
                <a:path w="417194" h="3076575">
                  <a:moveTo>
                    <a:pt x="270319" y="946518"/>
                  </a:moveTo>
                  <a:lnTo>
                    <a:pt x="269532" y="945730"/>
                  </a:lnTo>
                  <a:lnTo>
                    <a:pt x="267576" y="945730"/>
                  </a:lnTo>
                  <a:lnTo>
                    <a:pt x="266788" y="946518"/>
                  </a:lnTo>
                  <a:lnTo>
                    <a:pt x="266788" y="947496"/>
                  </a:lnTo>
                  <a:lnTo>
                    <a:pt x="266788" y="948474"/>
                  </a:lnTo>
                  <a:lnTo>
                    <a:pt x="267576" y="949261"/>
                  </a:lnTo>
                  <a:lnTo>
                    <a:pt x="269532" y="949261"/>
                  </a:lnTo>
                  <a:lnTo>
                    <a:pt x="270319" y="948474"/>
                  </a:lnTo>
                  <a:lnTo>
                    <a:pt x="270319" y="946518"/>
                  </a:lnTo>
                  <a:close/>
                </a:path>
                <a:path w="417194" h="3076575">
                  <a:moveTo>
                    <a:pt x="274370" y="1107097"/>
                  </a:moveTo>
                  <a:lnTo>
                    <a:pt x="273608" y="1106335"/>
                  </a:lnTo>
                  <a:lnTo>
                    <a:pt x="271741" y="1106335"/>
                  </a:lnTo>
                  <a:lnTo>
                    <a:pt x="270979" y="1107097"/>
                  </a:lnTo>
                  <a:lnTo>
                    <a:pt x="270979" y="1108036"/>
                  </a:lnTo>
                  <a:lnTo>
                    <a:pt x="270979" y="1108976"/>
                  </a:lnTo>
                  <a:lnTo>
                    <a:pt x="271741" y="1109738"/>
                  </a:lnTo>
                  <a:lnTo>
                    <a:pt x="273608" y="1109738"/>
                  </a:lnTo>
                  <a:lnTo>
                    <a:pt x="274370" y="1108976"/>
                  </a:lnTo>
                  <a:lnTo>
                    <a:pt x="274370" y="1107097"/>
                  </a:lnTo>
                  <a:close/>
                </a:path>
                <a:path w="417194" h="3076575">
                  <a:moveTo>
                    <a:pt x="278003" y="1015466"/>
                  </a:moveTo>
                  <a:lnTo>
                    <a:pt x="277177" y="1014653"/>
                  </a:lnTo>
                  <a:lnTo>
                    <a:pt x="275170" y="1014653"/>
                  </a:lnTo>
                  <a:lnTo>
                    <a:pt x="274358" y="1015466"/>
                  </a:lnTo>
                  <a:lnTo>
                    <a:pt x="274358" y="1016469"/>
                  </a:lnTo>
                  <a:lnTo>
                    <a:pt x="274358" y="1017473"/>
                  </a:lnTo>
                  <a:lnTo>
                    <a:pt x="275170" y="1018286"/>
                  </a:lnTo>
                  <a:lnTo>
                    <a:pt x="277177" y="1018286"/>
                  </a:lnTo>
                  <a:lnTo>
                    <a:pt x="278003" y="1017473"/>
                  </a:lnTo>
                  <a:lnTo>
                    <a:pt x="278003" y="1015466"/>
                  </a:lnTo>
                  <a:close/>
                </a:path>
                <a:path w="417194" h="3076575">
                  <a:moveTo>
                    <a:pt x="279146" y="1939048"/>
                  </a:moveTo>
                  <a:lnTo>
                    <a:pt x="278295" y="1938185"/>
                  </a:lnTo>
                  <a:lnTo>
                    <a:pt x="276174" y="1938185"/>
                  </a:lnTo>
                  <a:lnTo>
                    <a:pt x="275310" y="1939048"/>
                  </a:lnTo>
                  <a:lnTo>
                    <a:pt x="275310" y="1940102"/>
                  </a:lnTo>
                  <a:lnTo>
                    <a:pt x="275310" y="1941156"/>
                  </a:lnTo>
                  <a:lnTo>
                    <a:pt x="276174" y="1942020"/>
                  </a:lnTo>
                  <a:lnTo>
                    <a:pt x="278295" y="1942020"/>
                  </a:lnTo>
                  <a:lnTo>
                    <a:pt x="279146" y="1941156"/>
                  </a:lnTo>
                  <a:lnTo>
                    <a:pt x="279146" y="1939048"/>
                  </a:lnTo>
                  <a:close/>
                </a:path>
                <a:path w="417194" h="3076575">
                  <a:moveTo>
                    <a:pt x="286156" y="2010676"/>
                  </a:moveTo>
                  <a:lnTo>
                    <a:pt x="285318" y="2009838"/>
                  </a:lnTo>
                  <a:lnTo>
                    <a:pt x="283260" y="2009838"/>
                  </a:lnTo>
                  <a:lnTo>
                    <a:pt x="282422" y="2010676"/>
                  </a:lnTo>
                  <a:lnTo>
                    <a:pt x="282422" y="2011705"/>
                  </a:lnTo>
                  <a:lnTo>
                    <a:pt x="282422" y="2012734"/>
                  </a:lnTo>
                  <a:lnTo>
                    <a:pt x="283260" y="2013572"/>
                  </a:lnTo>
                  <a:lnTo>
                    <a:pt x="285318" y="2013572"/>
                  </a:lnTo>
                  <a:lnTo>
                    <a:pt x="286156" y="2012734"/>
                  </a:lnTo>
                  <a:lnTo>
                    <a:pt x="286156" y="2010676"/>
                  </a:lnTo>
                  <a:close/>
                </a:path>
                <a:path w="417194" h="3076575">
                  <a:moveTo>
                    <a:pt x="286778" y="1168552"/>
                  </a:moveTo>
                  <a:lnTo>
                    <a:pt x="285991" y="1167765"/>
                  </a:lnTo>
                  <a:lnTo>
                    <a:pt x="284073" y="1167765"/>
                  </a:lnTo>
                  <a:lnTo>
                    <a:pt x="283286" y="1168552"/>
                  </a:lnTo>
                  <a:lnTo>
                    <a:pt x="283286" y="1169517"/>
                  </a:lnTo>
                  <a:lnTo>
                    <a:pt x="283286" y="1170482"/>
                  </a:lnTo>
                  <a:lnTo>
                    <a:pt x="284073" y="1171257"/>
                  </a:lnTo>
                  <a:lnTo>
                    <a:pt x="285991" y="1171257"/>
                  </a:lnTo>
                  <a:lnTo>
                    <a:pt x="286778" y="1170482"/>
                  </a:lnTo>
                  <a:lnTo>
                    <a:pt x="286778" y="1168552"/>
                  </a:lnTo>
                  <a:close/>
                </a:path>
                <a:path w="417194" h="3076575">
                  <a:moveTo>
                    <a:pt x="289280" y="1064869"/>
                  </a:moveTo>
                  <a:lnTo>
                    <a:pt x="288442" y="1064031"/>
                  </a:lnTo>
                  <a:lnTo>
                    <a:pt x="286372" y="1064031"/>
                  </a:lnTo>
                  <a:lnTo>
                    <a:pt x="285534" y="1064869"/>
                  </a:lnTo>
                  <a:lnTo>
                    <a:pt x="285534" y="1065911"/>
                  </a:lnTo>
                  <a:lnTo>
                    <a:pt x="285534" y="1066952"/>
                  </a:lnTo>
                  <a:lnTo>
                    <a:pt x="286372" y="1067790"/>
                  </a:lnTo>
                  <a:lnTo>
                    <a:pt x="288442" y="1067790"/>
                  </a:lnTo>
                  <a:lnTo>
                    <a:pt x="289280" y="1066952"/>
                  </a:lnTo>
                  <a:lnTo>
                    <a:pt x="289280" y="1064869"/>
                  </a:lnTo>
                  <a:close/>
                </a:path>
                <a:path w="417194" h="3076575">
                  <a:moveTo>
                    <a:pt x="301358" y="1129411"/>
                  </a:moveTo>
                  <a:lnTo>
                    <a:pt x="300494" y="1128547"/>
                  </a:lnTo>
                  <a:lnTo>
                    <a:pt x="298361" y="1128547"/>
                  </a:lnTo>
                  <a:lnTo>
                    <a:pt x="297497" y="1129411"/>
                  </a:lnTo>
                  <a:lnTo>
                    <a:pt x="297497" y="1130477"/>
                  </a:lnTo>
                  <a:lnTo>
                    <a:pt x="297497" y="1131544"/>
                  </a:lnTo>
                  <a:lnTo>
                    <a:pt x="298361" y="1132408"/>
                  </a:lnTo>
                  <a:lnTo>
                    <a:pt x="300494" y="1132408"/>
                  </a:lnTo>
                  <a:lnTo>
                    <a:pt x="301358" y="1131544"/>
                  </a:lnTo>
                  <a:lnTo>
                    <a:pt x="301358" y="1129411"/>
                  </a:lnTo>
                  <a:close/>
                </a:path>
                <a:path w="417194" h="3076575">
                  <a:moveTo>
                    <a:pt x="310629" y="1210856"/>
                  </a:moveTo>
                  <a:lnTo>
                    <a:pt x="309816" y="1210056"/>
                  </a:lnTo>
                  <a:lnTo>
                    <a:pt x="307835" y="1210056"/>
                  </a:lnTo>
                  <a:lnTo>
                    <a:pt x="307035" y="1210856"/>
                  </a:lnTo>
                  <a:lnTo>
                    <a:pt x="307035" y="1211846"/>
                  </a:lnTo>
                  <a:lnTo>
                    <a:pt x="307035" y="1212837"/>
                  </a:lnTo>
                  <a:lnTo>
                    <a:pt x="307835" y="1213637"/>
                  </a:lnTo>
                  <a:lnTo>
                    <a:pt x="309816" y="1213637"/>
                  </a:lnTo>
                  <a:lnTo>
                    <a:pt x="310629" y="1212837"/>
                  </a:lnTo>
                  <a:lnTo>
                    <a:pt x="310629" y="1210856"/>
                  </a:lnTo>
                  <a:close/>
                </a:path>
                <a:path w="417194" h="3076575">
                  <a:moveTo>
                    <a:pt x="325856" y="1895906"/>
                  </a:moveTo>
                  <a:lnTo>
                    <a:pt x="324967" y="1895030"/>
                  </a:lnTo>
                  <a:lnTo>
                    <a:pt x="322795" y="1895030"/>
                  </a:lnTo>
                  <a:lnTo>
                    <a:pt x="321906" y="1895906"/>
                  </a:lnTo>
                  <a:lnTo>
                    <a:pt x="321906" y="1896999"/>
                  </a:lnTo>
                  <a:lnTo>
                    <a:pt x="321906" y="1898091"/>
                  </a:lnTo>
                  <a:lnTo>
                    <a:pt x="322795" y="1898967"/>
                  </a:lnTo>
                  <a:lnTo>
                    <a:pt x="324967" y="1898967"/>
                  </a:lnTo>
                  <a:lnTo>
                    <a:pt x="325856" y="1898091"/>
                  </a:lnTo>
                  <a:lnTo>
                    <a:pt x="325856" y="1895906"/>
                  </a:lnTo>
                  <a:close/>
                </a:path>
                <a:path w="417194" h="3076575">
                  <a:moveTo>
                    <a:pt x="330822" y="1835518"/>
                  </a:moveTo>
                  <a:lnTo>
                    <a:pt x="329907" y="1834603"/>
                  </a:lnTo>
                  <a:lnTo>
                    <a:pt x="327672" y="1834603"/>
                  </a:lnTo>
                  <a:lnTo>
                    <a:pt x="326758" y="1835518"/>
                  </a:lnTo>
                  <a:lnTo>
                    <a:pt x="326758" y="1836635"/>
                  </a:lnTo>
                  <a:lnTo>
                    <a:pt x="326758" y="1837753"/>
                  </a:lnTo>
                  <a:lnTo>
                    <a:pt x="327672" y="1838667"/>
                  </a:lnTo>
                  <a:lnTo>
                    <a:pt x="329907" y="1838667"/>
                  </a:lnTo>
                  <a:lnTo>
                    <a:pt x="330822" y="1837753"/>
                  </a:lnTo>
                  <a:lnTo>
                    <a:pt x="330822" y="1835518"/>
                  </a:lnTo>
                  <a:close/>
                </a:path>
                <a:path w="417194" h="3076575">
                  <a:moveTo>
                    <a:pt x="334175" y="1188961"/>
                  </a:moveTo>
                  <a:lnTo>
                    <a:pt x="333286" y="1188072"/>
                  </a:lnTo>
                  <a:lnTo>
                    <a:pt x="331089" y="1188072"/>
                  </a:lnTo>
                  <a:lnTo>
                    <a:pt x="330200" y="1188961"/>
                  </a:lnTo>
                  <a:lnTo>
                    <a:pt x="330200" y="1190053"/>
                  </a:lnTo>
                  <a:lnTo>
                    <a:pt x="330200" y="1191145"/>
                  </a:lnTo>
                  <a:lnTo>
                    <a:pt x="331089" y="1192034"/>
                  </a:lnTo>
                  <a:lnTo>
                    <a:pt x="333286" y="1192034"/>
                  </a:lnTo>
                  <a:lnTo>
                    <a:pt x="334175" y="1191145"/>
                  </a:lnTo>
                  <a:lnTo>
                    <a:pt x="334175" y="1188961"/>
                  </a:lnTo>
                  <a:close/>
                </a:path>
                <a:path w="417194" h="3076575">
                  <a:moveTo>
                    <a:pt x="342188" y="1795030"/>
                  </a:moveTo>
                  <a:lnTo>
                    <a:pt x="341261" y="1794103"/>
                  </a:lnTo>
                  <a:lnTo>
                    <a:pt x="338950" y="1794103"/>
                  </a:lnTo>
                  <a:lnTo>
                    <a:pt x="338023" y="1795030"/>
                  </a:lnTo>
                  <a:lnTo>
                    <a:pt x="338023" y="1796186"/>
                  </a:lnTo>
                  <a:lnTo>
                    <a:pt x="338023" y="1797342"/>
                  </a:lnTo>
                  <a:lnTo>
                    <a:pt x="338950" y="1798269"/>
                  </a:lnTo>
                  <a:lnTo>
                    <a:pt x="341261" y="1798269"/>
                  </a:lnTo>
                  <a:lnTo>
                    <a:pt x="342188" y="1797342"/>
                  </a:lnTo>
                  <a:lnTo>
                    <a:pt x="342188" y="1795030"/>
                  </a:lnTo>
                  <a:close/>
                </a:path>
                <a:path w="417194" h="3076575">
                  <a:moveTo>
                    <a:pt x="351713" y="1239697"/>
                  </a:moveTo>
                  <a:lnTo>
                    <a:pt x="350799" y="1238783"/>
                  </a:lnTo>
                  <a:lnTo>
                    <a:pt x="348551" y="1238783"/>
                  </a:lnTo>
                  <a:lnTo>
                    <a:pt x="347637" y="1239697"/>
                  </a:lnTo>
                  <a:lnTo>
                    <a:pt x="347637" y="1240828"/>
                  </a:lnTo>
                  <a:lnTo>
                    <a:pt x="347637" y="1241958"/>
                  </a:lnTo>
                  <a:lnTo>
                    <a:pt x="348551" y="1242872"/>
                  </a:lnTo>
                  <a:lnTo>
                    <a:pt x="350799" y="1242872"/>
                  </a:lnTo>
                  <a:lnTo>
                    <a:pt x="351713" y="1241958"/>
                  </a:lnTo>
                  <a:lnTo>
                    <a:pt x="351713" y="1239697"/>
                  </a:lnTo>
                  <a:close/>
                </a:path>
                <a:path w="417194" h="3076575">
                  <a:moveTo>
                    <a:pt x="359156" y="1301902"/>
                  </a:moveTo>
                  <a:lnTo>
                    <a:pt x="358216" y="1300962"/>
                  </a:lnTo>
                  <a:lnTo>
                    <a:pt x="355904" y="1300962"/>
                  </a:lnTo>
                  <a:lnTo>
                    <a:pt x="354965" y="1301902"/>
                  </a:lnTo>
                  <a:lnTo>
                    <a:pt x="354965" y="1303058"/>
                  </a:lnTo>
                  <a:lnTo>
                    <a:pt x="354965" y="1304213"/>
                  </a:lnTo>
                  <a:lnTo>
                    <a:pt x="355904" y="1305153"/>
                  </a:lnTo>
                  <a:lnTo>
                    <a:pt x="358216" y="1305153"/>
                  </a:lnTo>
                  <a:lnTo>
                    <a:pt x="359156" y="1304213"/>
                  </a:lnTo>
                  <a:lnTo>
                    <a:pt x="359156" y="1301902"/>
                  </a:lnTo>
                  <a:close/>
                </a:path>
                <a:path w="417194" h="3076575">
                  <a:moveTo>
                    <a:pt x="369265" y="1741081"/>
                  </a:moveTo>
                  <a:lnTo>
                    <a:pt x="368300" y="1740128"/>
                  </a:lnTo>
                  <a:lnTo>
                    <a:pt x="365937" y="1740128"/>
                  </a:lnTo>
                  <a:lnTo>
                    <a:pt x="364985" y="1741081"/>
                  </a:lnTo>
                  <a:lnTo>
                    <a:pt x="364985" y="1742262"/>
                  </a:lnTo>
                  <a:lnTo>
                    <a:pt x="364985" y="1743443"/>
                  </a:lnTo>
                  <a:lnTo>
                    <a:pt x="365937" y="1744395"/>
                  </a:lnTo>
                  <a:lnTo>
                    <a:pt x="368300" y="1744395"/>
                  </a:lnTo>
                  <a:lnTo>
                    <a:pt x="369265" y="1743443"/>
                  </a:lnTo>
                  <a:lnTo>
                    <a:pt x="369265" y="1741081"/>
                  </a:lnTo>
                  <a:close/>
                </a:path>
                <a:path w="417194" h="3076575">
                  <a:moveTo>
                    <a:pt x="371716" y="1669542"/>
                  </a:moveTo>
                  <a:lnTo>
                    <a:pt x="370738" y="1668551"/>
                  </a:lnTo>
                  <a:lnTo>
                    <a:pt x="368312" y="1668551"/>
                  </a:lnTo>
                  <a:lnTo>
                    <a:pt x="367334" y="1669542"/>
                  </a:lnTo>
                  <a:lnTo>
                    <a:pt x="367334" y="1670748"/>
                  </a:lnTo>
                  <a:lnTo>
                    <a:pt x="367334" y="1671955"/>
                  </a:lnTo>
                  <a:lnTo>
                    <a:pt x="368312" y="1672945"/>
                  </a:lnTo>
                  <a:lnTo>
                    <a:pt x="370738" y="1672945"/>
                  </a:lnTo>
                  <a:lnTo>
                    <a:pt x="371716" y="1671955"/>
                  </a:lnTo>
                  <a:lnTo>
                    <a:pt x="371716" y="1669542"/>
                  </a:lnTo>
                  <a:close/>
                </a:path>
                <a:path w="417194" h="3076575">
                  <a:moveTo>
                    <a:pt x="375958" y="1569669"/>
                  </a:moveTo>
                  <a:lnTo>
                    <a:pt x="374916" y="1568640"/>
                  </a:lnTo>
                  <a:lnTo>
                    <a:pt x="372376" y="1568640"/>
                  </a:lnTo>
                  <a:lnTo>
                    <a:pt x="371348" y="1569669"/>
                  </a:lnTo>
                  <a:lnTo>
                    <a:pt x="371348" y="1570939"/>
                  </a:lnTo>
                  <a:lnTo>
                    <a:pt x="371348" y="1572209"/>
                  </a:lnTo>
                  <a:lnTo>
                    <a:pt x="372376" y="1573237"/>
                  </a:lnTo>
                  <a:lnTo>
                    <a:pt x="374916" y="1573237"/>
                  </a:lnTo>
                  <a:lnTo>
                    <a:pt x="375958" y="1572209"/>
                  </a:lnTo>
                  <a:lnTo>
                    <a:pt x="375958" y="1569669"/>
                  </a:lnTo>
                  <a:close/>
                </a:path>
                <a:path w="417194" h="3076575">
                  <a:moveTo>
                    <a:pt x="379514" y="1358417"/>
                  </a:moveTo>
                  <a:lnTo>
                    <a:pt x="378548" y="1357464"/>
                  </a:lnTo>
                  <a:lnTo>
                    <a:pt x="376174" y="1357464"/>
                  </a:lnTo>
                  <a:lnTo>
                    <a:pt x="375208" y="1358417"/>
                  </a:lnTo>
                  <a:lnTo>
                    <a:pt x="375208" y="1359611"/>
                  </a:lnTo>
                  <a:lnTo>
                    <a:pt x="375208" y="1360805"/>
                  </a:lnTo>
                  <a:lnTo>
                    <a:pt x="376174" y="1361757"/>
                  </a:lnTo>
                  <a:lnTo>
                    <a:pt x="378548" y="1361757"/>
                  </a:lnTo>
                  <a:lnTo>
                    <a:pt x="379514" y="1360805"/>
                  </a:lnTo>
                  <a:lnTo>
                    <a:pt x="379514" y="1358417"/>
                  </a:lnTo>
                  <a:close/>
                </a:path>
                <a:path w="417194" h="3076575">
                  <a:moveTo>
                    <a:pt x="383628" y="1630489"/>
                  </a:moveTo>
                  <a:lnTo>
                    <a:pt x="382625" y="1629486"/>
                  </a:lnTo>
                  <a:lnTo>
                    <a:pt x="380136" y="1629486"/>
                  </a:lnTo>
                  <a:lnTo>
                    <a:pt x="379133" y="1630489"/>
                  </a:lnTo>
                  <a:lnTo>
                    <a:pt x="379133" y="1631734"/>
                  </a:lnTo>
                  <a:lnTo>
                    <a:pt x="379133" y="1632978"/>
                  </a:lnTo>
                  <a:lnTo>
                    <a:pt x="380136" y="1633982"/>
                  </a:lnTo>
                  <a:lnTo>
                    <a:pt x="382625" y="1633982"/>
                  </a:lnTo>
                  <a:lnTo>
                    <a:pt x="383628" y="1632978"/>
                  </a:lnTo>
                  <a:lnTo>
                    <a:pt x="383628" y="1630489"/>
                  </a:lnTo>
                  <a:close/>
                </a:path>
                <a:path w="417194" h="3076575">
                  <a:moveTo>
                    <a:pt x="392595" y="1419352"/>
                  </a:moveTo>
                  <a:lnTo>
                    <a:pt x="391604" y="1418361"/>
                  </a:lnTo>
                  <a:lnTo>
                    <a:pt x="389166" y="1418361"/>
                  </a:lnTo>
                  <a:lnTo>
                    <a:pt x="388175" y="1419352"/>
                  </a:lnTo>
                  <a:lnTo>
                    <a:pt x="388175" y="1420571"/>
                  </a:lnTo>
                  <a:lnTo>
                    <a:pt x="388175" y="1421790"/>
                  </a:lnTo>
                  <a:lnTo>
                    <a:pt x="389166" y="1422781"/>
                  </a:lnTo>
                  <a:lnTo>
                    <a:pt x="391604" y="1422781"/>
                  </a:lnTo>
                  <a:lnTo>
                    <a:pt x="392595" y="1421790"/>
                  </a:lnTo>
                  <a:lnTo>
                    <a:pt x="392595" y="1419352"/>
                  </a:lnTo>
                  <a:close/>
                </a:path>
                <a:path w="417194" h="3076575">
                  <a:moveTo>
                    <a:pt x="410806" y="1477505"/>
                  </a:moveTo>
                  <a:lnTo>
                    <a:pt x="409803" y="1476489"/>
                  </a:lnTo>
                  <a:lnTo>
                    <a:pt x="407301" y="1476489"/>
                  </a:lnTo>
                  <a:lnTo>
                    <a:pt x="406285" y="1477505"/>
                  </a:lnTo>
                  <a:lnTo>
                    <a:pt x="406285" y="1478749"/>
                  </a:lnTo>
                  <a:lnTo>
                    <a:pt x="406285" y="1479994"/>
                  </a:lnTo>
                  <a:lnTo>
                    <a:pt x="407301" y="1481010"/>
                  </a:lnTo>
                  <a:lnTo>
                    <a:pt x="409803" y="1481010"/>
                  </a:lnTo>
                  <a:lnTo>
                    <a:pt x="410806" y="1479994"/>
                  </a:lnTo>
                  <a:lnTo>
                    <a:pt x="410806" y="1477505"/>
                  </a:lnTo>
                  <a:close/>
                </a:path>
                <a:path w="417194" h="3076575">
                  <a:moveTo>
                    <a:pt x="417156" y="1521180"/>
                  </a:moveTo>
                  <a:lnTo>
                    <a:pt x="416115" y="1520139"/>
                  </a:lnTo>
                  <a:lnTo>
                    <a:pt x="413562" y="1520139"/>
                  </a:lnTo>
                  <a:lnTo>
                    <a:pt x="412521" y="1521180"/>
                  </a:lnTo>
                  <a:lnTo>
                    <a:pt x="412521" y="1522463"/>
                  </a:lnTo>
                  <a:lnTo>
                    <a:pt x="412521" y="1523746"/>
                  </a:lnTo>
                  <a:lnTo>
                    <a:pt x="413562" y="1524774"/>
                  </a:lnTo>
                  <a:lnTo>
                    <a:pt x="416115" y="1524774"/>
                  </a:lnTo>
                  <a:lnTo>
                    <a:pt x="417156" y="1523746"/>
                  </a:lnTo>
                  <a:lnTo>
                    <a:pt x="417156" y="152118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23072" y="2045156"/>
              <a:ext cx="436245" cy="3094990"/>
            </a:xfrm>
            <a:custGeom>
              <a:avLst/>
              <a:gdLst/>
              <a:ahLst/>
              <a:cxnLst/>
              <a:rect l="l" t="t" r="r" b="b"/>
              <a:pathLst>
                <a:path w="436244" h="3094990">
                  <a:moveTo>
                    <a:pt x="355" y="3091548"/>
                  </a:moveTo>
                  <a:lnTo>
                    <a:pt x="76" y="3091472"/>
                  </a:lnTo>
                  <a:lnTo>
                    <a:pt x="0" y="3091650"/>
                  </a:lnTo>
                  <a:lnTo>
                    <a:pt x="76" y="3091827"/>
                  </a:lnTo>
                  <a:lnTo>
                    <a:pt x="279" y="3091827"/>
                  </a:lnTo>
                  <a:lnTo>
                    <a:pt x="355" y="3091548"/>
                  </a:lnTo>
                  <a:close/>
                </a:path>
                <a:path w="436244" h="3094990">
                  <a:moveTo>
                    <a:pt x="17500" y="2979902"/>
                  </a:moveTo>
                  <a:lnTo>
                    <a:pt x="17272" y="2979661"/>
                  </a:lnTo>
                  <a:lnTo>
                    <a:pt x="16687" y="2979661"/>
                  </a:lnTo>
                  <a:lnTo>
                    <a:pt x="16446" y="2979902"/>
                  </a:lnTo>
                  <a:lnTo>
                    <a:pt x="16446" y="2980194"/>
                  </a:lnTo>
                  <a:lnTo>
                    <a:pt x="16446" y="2980486"/>
                  </a:lnTo>
                  <a:lnTo>
                    <a:pt x="16687" y="2980728"/>
                  </a:lnTo>
                  <a:lnTo>
                    <a:pt x="17272" y="2980728"/>
                  </a:lnTo>
                  <a:lnTo>
                    <a:pt x="17500" y="2980486"/>
                  </a:lnTo>
                  <a:lnTo>
                    <a:pt x="17500" y="2979902"/>
                  </a:lnTo>
                  <a:close/>
                </a:path>
                <a:path w="436244" h="3094990">
                  <a:moveTo>
                    <a:pt x="17716" y="3031871"/>
                  </a:moveTo>
                  <a:lnTo>
                    <a:pt x="17564" y="3031706"/>
                  </a:lnTo>
                  <a:lnTo>
                    <a:pt x="17170" y="3031706"/>
                  </a:lnTo>
                  <a:lnTo>
                    <a:pt x="17018" y="3031871"/>
                  </a:lnTo>
                  <a:lnTo>
                    <a:pt x="17018" y="3032061"/>
                  </a:lnTo>
                  <a:lnTo>
                    <a:pt x="17018" y="3032252"/>
                  </a:lnTo>
                  <a:lnTo>
                    <a:pt x="17170" y="3032417"/>
                  </a:lnTo>
                  <a:lnTo>
                    <a:pt x="17564" y="3032417"/>
                  </a:lnTo>
                  <a:lnTo>
                    <a:pt x="17716" y="3032252"/>
                  </a:lnTo>
                  <a:lnTo>
                    <a:pt x="17716" y="3031871"/>
                  </a:lnTo>
                  <a:close/>
                </a:path>
                <a:path w="436244" h="3094990">
                  <a:moveTo>
                    <a:pt x="24257" y="2872067"/>
                  </a:moveTo>
                  <a:lnTo>
                    <a:pt x="23863" y="2871673"/>
                  </a:lnTo>
                  <a:lnTo>
                    <a:pt x="22885" y="2871673"/>
                  </a:lnTo>
                  <a:lnTo>
                    <a:pt x="22491" y="2872067"/>
                  </a:lnTo>
                  <a:lnTo>
                    <a:pt x="22491" y="2872549"/>
                  </a:lnTo>
                  <a:lnTo>
                    <a:pt x="22491" y="2873032"/>
                  </a:lnTo>
                  <a:lnTo>
                    <a:pt x="22885" y="2873425"/>
                  </a:lnTo>
                  <a:lnTo>
                    <a:pt x="23863" y="2873425"/>
                  </a:lnTo>
                  <a:lnTo>
                    <a:pt x="24257" y="2873032"/>
                  </a:lnTo>
                  <a:lnTo>
                    <a:pt x="24257" y="2872067"/>
                  </a:lnTo>
                  <a:close/>
                </a:path>
                <a:path w="436244" h="3094990">
                  <a:moveTo>
                    <a:pt x="32410" y="2915869"/>
                  </a:moveTo>
                  <a:lnTo>
                    <a:pt x="32092" y="2915564"/>
                  </a:lnTo>
                  <a:lnTo>
                    <a:pt x="31318" y="2915564"/>
                  </a:lnTo>
                  <a:lnTo>
                    <a:pt x="31000" y="2915869"/>
                  </a:lnTo>
                  <a:lnTo>
                    <a:pt x="31000" y="2916263"/>
                  </a:lnTo>
                  <a:lnTo>
                    <a:pt x="31000" y="2916656"/>
                  </a:lnTo>
                  <a:lnTo>
                    <a:pt x="31318" y="2916961"/>
                  </a:lnTo>
                  <a:lnTo>
                    <a:pt x="32092" y="2916961"/>
                  </a:lnTo>
                  <a:lnTo>
                    <a:pt x="32410" y="2916656"/>
                  </a:lnTo>
                  <a:lnTo>
                    <a:pt x="32410" y="2915869"/>
                  </a:lnTo>
                  <a:close/>
                </a:path>
                <a:path w="436244" h="3094990">
                  <a:moveTo>
                    <a:pt x="44818" y="3094113"/>
                  </a:moveTo>
                  <a:lnTo>
                    <a:pt x="44513" y="3094024"/>
                  </a:lnTo>
                  <a:lnTo>
                    <a:pt x="44424" y="3094215"/>
                  </a:lnTo>
                  <a:lnTo>
                    <a:pt x="44513" y="3094405"/>
                  </a:lnTo>
                  <a:lnTo>
                    <a:pt x="44729" y="3094405"/>
                  </a:lnTo>
                  <a:lnTo>
                    <a:pt x="44818" y="3094113"/>
                  </a:lnTo>
                  <a:close/>
                </a:path>
                <a:path w="436244" h="3094990">
                  <a:moveTo>
                    <a:pt x="46939" y="115189"/>
                  </a:moveTo>
                  <a:lnTo>
                    <a:pt x="46710" y="114960"/>
                  </a:lnTo>
                  <a:lnTo>
                    <a:pt x="46164" y="114960"/>
                  </a:lnTo>
                  <a:lnTo>
                    <a:pt x="45948" y="115189"/>
                  </a:lnTo>
                  <a:lnTo>
                    <a:pt x="45948" y="115455"/>
                  </a:lnTo>
                  <a:lnTo>
                    <a:pt x="45948" y="115735"/>
                  </a:lnTo>
                  <a:lnTo>
                    <a:pt x="46164" y="115951"/>
                  </a:lnTo>
                  <a:lnTo>
                    <a:pt x="46710" y="115951"/>
                  </a:lnTo>
                  <a:lnTo>
                    <a:pt x="46939" y="115735"/>
                  </a:lnTo>
                  <a:lnTo>
                    <a:pt x="46939" y="115189"/>
                  </a:lnTo>
                  <a:close/>
                </a:path>
                <a:path w="436244" h="3094990">
                  <a:moveTo>
                    <a:pt x="51879" y="152"/>
                  </a:moveTo>
                  <a:lnTo>
                    <a:pt x="51612" y="76"/>
                  </a:lnTo>
                  <a:lnTo>
                    <a:pt x="51536" y="254"/>
                  </a:lnTo>
                  <a:lnTo>
                    <a:pt x="51612" y="431"/>
                  </a:lnTo>
                  <a:lnTo>
                    <a:pt x="51803" y="431"/>
                  </a:lnTo>
                  <a:lnTo>
                    <a:pt x="51879" y="152"/>
                  </a:lnTo>
                  <a:close/>
                </a:path>
                <a:path w="436244" h="3094990">
                  <a:moveTo>
                    <a:pt x="53441" y="3026537"/>
                  </a:moveTo>
                  <a:lnTo>
                    <a:pt x="53263" y="3026359"/>
                  </a:lnTo>
                  <a:lnTo>
                    <a:pt x="52844" y="3026359"/>
                  </a:lnTo>
                  <a:lnTo>
                    <a:pt x="52666" y="3026537"/>
                  </a:lnTo>
                  <a:lnTo>
                    <a:pt x="52666" y="3026753"/>
                  </a:lnTo>
                  <a:lnTo>
                    <a:pt x="52666" y="3026968"/>
                  </a:lnTo>
                  <a:lnTo>
                    <a:pt x="52844" y="3027146"/>
                  </a:lnTo>
                  <a:lnTo>
                    <a:pt x="53263" y="3027146"/>
                  </a:lnTo>
                  <a:lnTo>
                    <a:pt x="53441" y="3026968"/>
                  </a:lnTo>
                  <a:lnTo>
                    <a:pt x="53441" y="3026537"/>
                  </a:lnTo>
                  <a:close/>
                </a:path>
                <a:path w="436244" h="3094990">
                  <a:moveTo>
                    <a:pt x="53568" y="288899"/>
                  </a:moveTo>
                  <a:lnTo>
                    <a:pt x="53124" y="288455"/>
                  </a:lnTo>
                  <a:lnTo>
                    <a:pt x="52044" y="288455"/>
                  </a:lnTo>
                  <a:lnTo>
                    <a:pt x="51612" y="288899"/>
                  </a:lnTo>
                  <a:lnTo>
                    <a:pt x="51612" y="289433"/>
                  </a:lnTo>
                  <a:lnTo>
                    <a:pt x="51612" y="289966"/>
                  </a:lnTo>
                  <a:lnTo>
                    <a:pt x="52044" y="290410"/>
                  </a:lnTo>
                  <a:lnTo>
                    <a:pt x="53124" y="290410"/>
                  </a:lnTo>
                  <a:lnTo>
                    <a:pt x="53568" y="289966"/>
                  </a:lnTo>
                  <a:lnTo>
                    <a:pt x="53568" y="288899"/>
                  </a:lnTo>
                  <a:close/>
                </a:path>
                <a:path w="436244" h="3094990">
                  <a:moveTo>
                    <a:pt x="55308" y="88"/>
                  </a:moveTo>
                  <a:lnTo>
                    <a:pt x="54965" y="0"/>
                  </a:lnTo>
                  <a:lnTo>
                    <a:pt x="54864" y="215"/>
                  </a:lnTo>
                  <a:lnTo>
                    <a:pt x="54864" y="342"/>
                  </a:lnTo>
                  <a:lnTo>
                    <a:pt x="55206" y="431"/>
                  </a:lnTo>
                  <a:lnTo>
                    <a:pt x="55308" y="88"/>
                  </a:lnTo>
                  <a:close/>
                </a:path>
                <a:path w="436244" h="3094990">
                  <a:moveTo>
                    <a:pt x="55714" y="128422"/>
                  </a:moveTo>
                  <a:lnTo>
                    <a:pt x="55460" y="128168"/>
                  </a:lnTo>
                  <a:lnTo>
                    <a:pt x="54813" y="128168"/>
                  </a:lnTo>
                  <a:lnTo>
                    <a:pt x="54559" y="128422"/>
                  </a:lnTo>
                  <a:lnTo>
                    <a:pt x="54559" y="128739"/>
                  </a:lnTo>
                  <a:lnTo>
                    <a:pt x="54559" y="129057"/>
                  </a:lnTo>
                  <a:lnTo>
                    <a:pt x="54813" y="129311"/>
                  </a:lnTo>
                  <a:lnTo>
                    <a:pt x="55460" y="129311"/>
                  </a:lnTo>
                  <a:lnTo>
                    <a:pt x="55714" y="129057"/>
                  </a:lnTo>
                  <a:lnTo>
                    <a:pt x="55714" y="128422"/>
                  </a:lnTo>
                  <a:close/>
                </a:path>
                <a:path w="436244" h="3094990">
                  <a:moveTo>
                    <a:pt x="59626" y="229209"/>
                  </a:moveTo>
                  <a:lnTo>
                    <a:pt x="59270" y="228841"/>
                  </a:lnTo>
                  <a:lnTo>
                    <a:pt x="58369" y="228841"/>
                  </a:lnTo>
                  <a:lnTo>
                    <a:pt x="58000" y="229209"/>
                  </a:lnTo>
                  <a:lnTo>
                    <a:pt x="58000" y="229654"/>
                  </a:lnTo>
                  <a:lnTo>
                    <a:pt x="58000" y="230098"/>
                  </a:lnTo>
                  <a:lnTo>
                    <a:pt x="58369" y="230466"/>
                  </a:lnTo>
                  <a:lnTo>
                    <a:pt x="59270" y="230466"/>
                  </a:lnTo>
                  <a:lnTo>
                    <a:pt x="59626" y="230098"/>
                  </a:lnTo>
                  <a:lnTo>
                    <a:pt x="59626" y="229209"/>
                  </a:lnTo>
                  <a:close/>
                </a:path>
                <a:path w="436244" h="3094990">
                  <a:moveTo>
                    <a:pt x="61722" y="2964218"/>
                  </a:moveTo>
                  <a:lnTo>
                    <a:pt x="61455" y="2963951"/>
                  </a:lnTo>
                  <a:lnTo>
                    <a:pt x="60820" y="2963951"/>
                  </a:lnTo>
                  <a:lnTo>
                    <a:pt x="60553" y="2964218"/>
                  </a:lnTo>
                  <a:lnTo>
                    <a:pt x="60553" y="2964535"/>
                  </a:lnTo>
                  <a:lnTo>
                    <a:pt x="60553" y="2964853"/>
                  </a:lnTo>
                  <a:lnTo>
                    <a:pt x="60820" y="2965119"/>
                  </a:lnTo>
                  <a:lnTo>
                    <a:pt x="61455" y="2965119"/>
                  </a:lnTo>
                  <a:lnTo>
                    <a:pt x="61722" y="2964853"/>
                  </a:lnTo>
                  <a:lnTo>
                    <a:pt x="61722" y="2964218"/>
                  </a:lnTo>
                  <a:close/>
                </a:path>
                <a:path w="436244" h="3094990">
                  <a:moveTo>
                    <a:pt x="65481" y="2841460"/>
                  </a:moveTo>
                  <a:lnTo>
                    <a:pt x="65049" y="2841015"/>
                  </a:lnTo>
                  <a:lnTo>
                    <a:pt x="63969" y="2841015"/>
                  </a:lnTo>
                  <a:lnTo>
                    <a:pt x="63538" y="2841460"/>
                  </a:lnTo>
                  <a:lnTo>
                    <a:pt x="63538" y="2841993"/>
                  </a:lnTo>
                  <a:lnTo>
                    <a:pt x="63538" y="2842526"/>
                  </a:lnTo>
                  <a:lnTo>
                    <a:pt x="63969" y="2842958"/>
                  </a:lnTo>
                  <a:lnTo>
                    <a:pt x="65049" y="2842958"/>
                  </a:lnTo>
                  <a:lnTo>
                    <a:pt x="65481" y="2842526"/>
                  </a:lnTo>
                  <a:lnTo>
                    <a:pt x="65481" y="2841460"/>
                  </a:lnTo>
                  <a:close/>
                </a:path>
                <a:path w="436244" h="3094990">
                  <a:moveTo>
                    <a:pt x="67614" y="2742031"/>
                  </a:moveTo>
                  <a:lnTo>
                    <a:pt x="67068" y="2741485"/>
                  </a:lnTo>
                  <a:lnTo>
                    <a:pt x="65709" y="2741485"/>
                  </a:lnTo>
                  <a:lnTo>
                    <a:pt x="65151" y="2742031"/>
                  </a:lnTo>
                  <a:lnTo>
                    <a:pt x="65151" y="2742717"/>
                  </a:lnTo>
                  <a:lnTo>
                    <a:pt x="65151" y="2743403"/>
                  </a:lnTo>
                  <a:lnTo>
                    <a:pt x="65709" y="2743949"/>
                  </a:lnTo>
                  <a:lnTo>
                    <a:pt x="67068" y="2743949"/>
                  </a:lnTo>
                  <a:lnTo>
                    <a:pt x="67614" y="2743403"/>
                  </a:lnTo>
                  <a:lnTo>
                    <a:pt x="67614" y="2742031"/>
                  </a:lnTo>
                  <a:close/>
                </a:path>
                <a:path w="436244" h="3094990">
                  <a:moveTo>
                    <a:pt x="67970" y="2812123"/>
                  </a:moveTo>
                  <a:lnTo>
                    <a:pt x="67500" y="2811653"/>
                  </a:lnTo>
                  <a:lnTo>
                    <a:pt x="66332" y="2811653"/>
                  </a:lnTo>
                  <a:lnTo>
                    <a:pt x="65862" y="2812123"/>
                  </a:lnTo>
                  <a:lnTo>
                    <a:pt x="65862" y="2812707"/>
                  </a:lnTo>
                  <a:lnTo>
                    <a:pt x="65862" y="2813291"/>
                  </a:lnTo>
                  <a:lnTo>
                    <a:pt x="66332" y="2813761"/>
                  </a:lnTo>
                  <a:lnTo>
                    <a:pt x="67500" y="2813761"/>
                  </a:lnTo>
                  <a:lnTo>
                    <a:pt x="67970" y="2813291"/>
                  </a:lnTo>
                  <a:lnTo>
                    <a:pt x="67970" y="2812123"/>
                  </a:lnTo>
                  <a:close/>
                </a:path>
                <a:path w="436244" h="3094990">
                  <a:moveTo>
                    <a:pt x="69113" y="2910802"/>
                  </a:moveTo>
                  <a:lnTo>
                    <a:pt x="68770" y="2910459"/>
                  </a:lnTo>
                  <a:lnTo>
                    <a:pt x="67906" y="2910459"/>
                  </a:lnTo>
                  <a:lnTo>
                    <a:pt x="67564" y="2910802"/>
                  </a:lnTo>
                  <a:lnTo>
                    <a:pt x="67564" y="2911233"/>
                  </a:lnTo>
                  <a:lnTo>
                    <a:pt x="67564" y="2911665"/>
                  </a:lnTo>
                  <a:lnTo>
                    <a:pt x="67906" y="2912008"/>
                  </a:lnTo>
                  <a:lnTo>
                    <a:pt x="68770" y="2912008"/>
                  </a:lnTo>
                  <a:lnTo>
                    <a:pt x="69113" y="2911665"/>
                  </a:lnTo>
                  <a:lnTo>
                    <a:pt x="69113" y="2910802"/>
                  </a:lnTo>
                  <a:close/>
                </a:path>
                <a:path w="436244" h="3094990">
                  <a:moveTo>
                    <a:pt x="69735" y="66865"/>
                  </a:moveTo>
                  <a:lnTo>
                    <a:pt x="69583" y="66725"/>
                  </a:lnTo>
                  <a:lnTo>
                    <a:pt x="69215" y="66725"/>
                  </a:lnTo>
                  <a:lnTo>
                    <a:pt x="69062" y="66865"/>
                  </a:lnTo>
                  <a:lnTo>
                    <a:pt x="69062" y="67056"/>
                  </a:lnTo>
                  <a:lnTo>
                    <a:pt x="69062" y="67233"/>
                  </a:lnTo>
                  <a:lnTo>
                    <a:pt x="69215" y="67386"/>
                  </a:lnTo>
                  <a:lnTo>
                    <a:pt x="69583" y="67386"/>
                  </a:lnTo>
                  <a:lnTo>
                    <a:pt x="69735" y="67233"/>
                  </a:lnTo>
                  <a:lnTo>
                    <a:pt x="69735" y="66865"/>
                  </a:lnTo>
                  <a:close/>
                </a:path>
                <a:path w="436244" h="3094990">
                  <a:moveTo>
                    <a:pt x="71170" y="166446"/>
                  </a:moveTo>
                  <a:lnTo>
                    <a:pt x="70827" y="166116"/>
                  </a:lnTo>
                  <a:lnTo>
                    <a:pt x="70002" y="166116"/>
                  </a:lnTo>
                  <a:lnTo>
                    <a:pt x="69659" y="166446"/>
                  </a:lnTo>
                  <a:lnTo>
                    <a:pt x="69659" y="166865"/>
                  </a:lnTo>
                  <a:lnTo>
                    <a:pt x="69659" y="167284"/>
                  </a:lnTo>
                  <a:lnTo>
                    <a:pt x="70002" y="167614"/>
                  </a:lnTo>
                  <a:lnTo>
                    <a:pt x="70827" y="167614"/>
                  </a:lnTo>
                  <a:lnTo>
                    <a:pt x="71170" y="167284"/>
                  </a:lnTo>
                  <a:lnTo>
                    <a:pt x="71170" y="166446"/>
                  </a:lnTo>
                  <a:close/>
                </a:path>
                <a:path w="436244" h="3094990">
                  <a:moveTo>
                    <a:pt x="73279" y="177469"/>
                  </a:moveTo>
                  <a:lnTo>
                    <a:pt x="72986" y="177165"/>
                  </a:lnTo>
                  <a:lnTo>
                    <a:pt x="72263" y="177165"/>
                  </a:lnTo>
                  <a:lnTo>
                    <a:pt x="71970" y="177469"/>
                  </a:lnTo>
                  <a:lnTo>
                    <a:pt x="71970" y="177825"/>
                  </a:lnTo>
                  <a:lnTo>
                    <a:pt x="71970" y="178181"/>
                  </a:lnTo>
                  <a:lnTo>
                    <a:pt x="72263" y="178485"/>
                  </a:lnTo>
                  <a:lnTo>
                    <a:pt x="72986" y="178485"/>
                  </a:lnTo>
                  <a:lnTo>
                    <a:pt x="73279" y="178181"/>
                  </a:lnTo>
                  <a:lnTo>
                    <a:pt x="73279" y="177469"/>
                  </a:lnTo>
                  <a:close/>
                </a:path>
                <a:path w="436244" h="3094990">
                  <a:moveTo>
                    <a:pt x="75234" y="2685694"/>
                  </a:moveTo>
                  <a:lnTo>
                    <a:pt x="74637" y="2685097"/>
                  </a:lnTo>
                  <a:lnTo>
                    <a:pt x="73164" y="2685097"/>
                  </a:lnTo>
                  <a:lnTo>
                    <a:pt x="72567" y="2685694"/>
                  </a:lnTo>
                  <a:lnTo>
                    <a:pt x="72567" y="2686431"/>
                  </a:lnTo>
                  <a:lnTo>
                    <a:pt x="72567" y="2687167"/>
                  </a:lnTo>
                  <a:lnTo>
                    <a:pt x="73164" y="2687764"/>
                  </a:lnTo>
                  <a:lnTo>
                    <a:pt x="74637" y="2687764"/>
                  </a:lnTo>
                  <a:lnTo>
                    <a:pt x="75234" y="2687167"/>
                  </a:lnTo>
                  <a:lnTo>
                    <a:pt x="75234" y="2685694"/>
                  </a:lnTo>
                  <a:close/>
                </a:path>
                <a:path w="436244" h="3094990">
                  <a:moveTo>
                    <a:pt x="78397" y="280708"/>
                  </a:moveTo>
                  <a:lnTo>
                    <a:pt x="77901" y="280212"/>
                  </a:lnTo>
                  <a:lnTo>
                    <a:pt x="76682" y="280212"/>
                  </a:lnTo>
                  <a:lnTo>
                    <a:pt x="76187" y="280708"/>
                  </a:lnTo>
                  <a:lnTo>
                    <a:pt x="76187" y="281317"/>
                  </a:lnTo>
                  <a:lnTo>
                    <a:pt x="76187" y="281927"/>
                  </a:lnTo>
                  <a:lnTo>
                    <a:pt x="76682" y="282422"/>
                  </a:lnTo>
                  <a:lnTo>
                    <a:pt x="77901" y="282422"/>
                  </a:lnTo>
                  <a:lnTo>
                    <a:pt x="78397" y="281927"/>
                  </a:lnTo>
                  <a:lnTo>
                    <a:pt x="78397" y="280708"/>
                  </a:lnTo>
                  <a:close/>
                </a:path>
                <a:path w="436244" h="3094990">
                  <a:moveTo>
                    <a:pt x="81648" y="350761"/>
                  </a:moveTo>
                  <a:lnTo>
                    <a:pt x="81140" y="350253"/>
                  </a:lnTo>
                  <a:lnTo>
                    <a:pt x="79883" y="350253"/>
                  </a:lnTo>
                  <a:lnTo>
                    <a:pt x="79375" y="350761"/>
                  </a:lnTo>
                  <a:lnTo>
                    <a:pt x="79375" y="351383"/>
                  </a:lnTo>
                  <a:lnTo>
                    <a:pt x="79375" y="352005"/>
                  </a:lnTo>
                  <a:lnTo>
                    <a:pt x="79883" y="352513"/>
                  </a:lnTo>
                  <a:lnTo>
                    <a:pt x="81140" y="352513"/>
                  </a:lnTo>
                  <a:lnTo>
                    <a:pt x="81648" y="352005"/>
                  </a:lnTo>
                  <a:lnTo>
                    <a:pt x="81648" y="350761"/>
                  </a:lnTo>
                  <a:close/>
                </a:path>
                <a:path w="436244" h="3094990">
                  <a:moveTo>
                    <a:pt x="81711" y="63487"/>
                  </a:moveTo>
                  <a:lnTo>
                    <a:pt x="81534" y="63309"/>
                  </a:lnTo>
                  <a:lnTo>
                    <a:pt x="81089" y="63309"/>
                  </a:lnTo>
                  <a:lnTo>
                    <a:pt x="80911" y="63487"/>
                  </a:lnTo>
                  <a:lnTo>
                    <a:pt x="80911" y="63703"/>
                  </a:lnTo>
                  <a:lnTo>
                    <a:pt x="80911" y="63919"/>
                  </a:lnTo>
                  <a:lnTo>
                    <a:pt x="81089" y="64096"/>
                  </a:lnTo>
                  <a:lnTo>
                    <a:pt x="81534" y="64096"/>
                  </a:lnTo>
                  <a:lnTo>
                    <a:pt x="81711" y="63919"/>
                  </a:lnTo>
                  <a:lnTo>
                    <a:pt x="81711" y="63487"/>
                  </a:lnTo>
                  <a:close/>
                </a:path>
                <a:path w="436244" h="3094990">
                  <a:moveTo>
                    <a:pt x="87680" y="2773362"/>
                  </a:moveTo>
                  <a:lnTo>
                    <a:pt x="87147" y="2772841"/>
                  </a:lnTo>
                  <a:lnTo>
                    <a:pt x="85864" y="2772841"/>
                  </a:lnTo>
                  <a:lnTo>
                    <a:pt x="85344" y="2773362"/>
                  </a:lnTo>
                  <a:lnTo>
                    <a:pt x="85344" y="2774010"/>
                  </a:lnTo>
                  <a:lnTo>
                    <a:pt x="85344" y="2774658"/>
                  </a:lnTo>
                  <a:lnTo>
                    <a:pt x="85864" y="2775178"/>
                  </a:lnTo>
                  <a:lnTo>
                    <a:pt x="87147" y="2775178"/>
                  </a:lnTo>
                  <a:lnTo>
                    <a:pt x="87680" y="2774658"/>
                  </a:lnTo>
                  <a:lnTo>
                    <a:pt x="87680" y="2773362"/>
                  </a:lnTo>
                  <a:close/>
                </a:path>
                <a:path w="436244" h="3094990">
                  <a:moveTo>
                    <a:pt x="91821" y="223672"/>
                  </a:moveTo>
                  <a:lnTo>
                    <a:pt x="91414" y="223253"/>
                  </a:lnTo>
                  <a:lnTo>
                    <a:pt x="90385" y="223253"/>
                  </a:lnTo>
                  <a:lnTo>
                    <a:pt x="89966" y="223672"/>
                  </a:lnTo>
                  <a:lnTo>
                    <a:pt x="89966" y="224180"/>
                  </a:lnTo>
                  <a:lnTo>
                    <a:pt x="89966" y="224688"/>
                  </a:lnTo>
                  <a:lnTo>
                    <a:pt x="90385" y="225107"/>
                  </a:lnTo>
                  <a:lnTo>
                    <a:pt x="91414" y="225107"/>
                  </a:lnTo>
                  <a:lnTo>
                    <a:pt x="91821" y="224688"/>
                  </a:lnTo>
                  <a:lnTo>
                    <a:pt x="91821" y="223672"/>
                  </a:lnTo>
                  <a:close/>
                </a:path>
                <a:path w="436244" h="3094990">
                  <a:moveTo>
                    <a:pt x="92862" y="2623121"/>
                  </a:moveTo>
                  <a:lnTo>
                    <a:pt x="92240" y="2622499"/>
                  </a:lnTo>
                  <a:lnTo>
                    <a:pt x="90690" y="2622499"/>
                  </a:lnTo>
                  <a:lnTo>
                    <a:pt x="90068" y="2623121"/>
                  </a:lnTo>
                  <a:lnTo>
                    <a:pt x="90068" y="2623896"/>
                  </a:lnTo>
                  <a:lnTo>
                    <a:pt x="90068" y="2624671"/>
                  </a:lnTo>
                  <a:lnTo>
                    <a:pt x="90690" y="2625293"/>
                  </a:lnTo>
                  <a:lnTo>
                    <a:pt x="92240" y="2625293"/>
                  </a:lnTo>
                  <a:lnTo>
                    <a:pt x="92862" y="2624671"/>
                  </a:lnTo>
                  <a:lnTo>
                    <a:pt x="92862" y="2623121"/>
                  </a:lnTo>
                  <a:close/>
                </a:path>
                <a:path w="436244" h="3094990">
                  <a:moveTo>
                    <a:pt x="94869" y="2716530"/>
                  </a:moveTo>
                  <a:lnTo>
                    <a:pt x="94259" y="2715920"/>
                  </a:lnTo>
                  <a:lnTo>
                    <a:pt x="92760" y="2715920"/>
                  </a:lnTo>
                  <a:lnTo>
                    <a:pt x="92151" y="2716530"/>
                  </a:lnTo>
                  <a:lnTo>
                    <a:pt x="92151" y="2717279"/>
                  </a:lnTo>
                  <a:lnTo>
                    <a:pt x="92151" y="2718028"/>
                  </a:lnTo>
                  <a:lnTo>
                    <a:pt x="92760" y="2718638"/>
                  </a:lnTo>
                  <a:lnTo>
                    <a:pt x="94259" y="2718638"/>
                  </a:lnTo>
                  <a:lnTo>
                    <a:pt x="94869" y="2718028"/>
                  </a:lnTo>
                  <a:lnTo>
                    <a:pt x="94869" y="2716530"/>
                  </a:lnTo>
                  <a:close/>
                </a:path>
                <a:path w="436244" h="3094990">
                  <a:moveTo>
                    <a:pt x="97866" y="409638"/>
                  </a:moveTo>
                  <a:lnTo>
                    <a:pt x="97320" y="409092"/>
                  </a:lnTo>
                  <a:lnTo>
                    <a:pt x="95986" y="409092"/>
                  </a:lnTo>
                  <a:lnTo>
                    <a:pt x="95440" y="409638"/>
                  </a:lnTo>
                  <a:lnTo>
                    <a:pt x="95440" y="410311"/>
                  </a:lnTo>
                  <a:lnTo>
                    <a:pt x="95440" y="410984"/>
                  </a:lnTo>
                  <a:lnTo>
                    <a:pt x="95986" y="411518"/>
                  </a:lnTo>
                  <a:lnTo>
                    <a:pt x="97320" y="411518"/>
                  </a:lnTo>
                  <a:lnTo>
                    <a:pt x="97866" y="410984"/>
                  </a:lnTo>
                  <a:lnTo>
                    <a:pt x="97866" y="409638"/>
                  </a:lnTo>
                  <a:close/>
                </a:path>
                <a:path w="436244" h="3094990">
                  <a:moveTo>
                    <a:pt x="102857" y="2577566"/>
                  </a:moveTo>
                  <a:lnTo>
                    <a:pt x="102209" y="2576906"/>
                  </a:lnTo>
                  <a:lnTo>
                    <a:pt x="100596" y="2576906"/>
                  </a:lnTo>
                  <a:lnTo>
                    <a:pt x="99949" y="2577566"/>
                  </a:lnTo>
                  <a:lnTo>
                    <a:pt x="99949" y="2578366"/>
                  </a:lnTo>
                  <a:lnTo>
                    <a:pt x="99949" y="2579166"/>
                  </a:lnTo>
                  <a:lnTo>
                    <a:pt x="100596" y="2579827"/>
                  </a:lnTo>
                  <a:lnTo>
                    <a:pt x="102209" y="2579827"/>
                  </a:lnTo>
                  <a:lnTo>
                    <a:pt x="102857" y="2579166"/>
                  </a:lnTo>
                  <a:lnTo>
                    <a:pt x="102857" y="2577566"/>
                  </a:lnTo>
                  <a:close/>
                </a:path>
                <a:path w="436244" h="3094990">
                  <a:moveTo>
                    <a:pt x="110947" y="398995"/>
                  </a:moveTo>
                  <a:lnTo>
                    <a:pt x="110337" y="398386"/>
                  </a:lnTo>
                  <a:lnTo>
                    <a:pt x="108851" y="398386"/>
                  </a:lnTo>
                  <a:lnTo>
                    <a:pt x="108242" y="398995"/>
                  </a:lnTo>
                  <a:lnTo>
                    <a:pt x="108242" y="399745"/>
                  </a:lnTo>
                  <a:lnTo>
                    <a:pt x="108242" y="400494"/>
                  </a:lnTo>
                  <a:lnTo>
                    <a:pt x="108851" y="401104"/>
                  </a:lnTo>
                  <a:lnTo>
                    <a:pt x="110337" y="401104"/>
                  </a:lnTo>
                  <a:lnTo>
                    <a:pt x="110947" y="400494"/>
                  </a:lnTo>
                  <a:lnTo>
                    <a:pt x="110947" y="398995"/>
                  </a:lnTo>
                  <a:close/>
                </a:path>
                <a:path w="436244" h="3094990">
                  <a:moveTo>
                    <a:pt x="118656" y="335178"/>
                  </a:moveTo>
                  <a:lnTo>
                    <a:pt x="118084" y="334606"/>
                  </a:lnTo>
                  <a:lnTo>
                    <a:pt x="116662" y="334606"/>
                  </a:lnTo>
                  <a:lnTo>
                    <a:pt x="116090" y="335178"/>
                  </a:lnTo>
                  <a:lnTo>
                    <a:pt x="116090" y="335889"/>
                  </a:lnTo>
                  <a:lnTo>
                    <a:pt x="116090" y="336600"/>
                  </a:lnTo>
                  <a:lnTo>
                    <a:pt x="116662" y="337172"/>
                  </a:lnTo>
                  <a:lnTo>
                    <a:pt x="118084" y="337172"/>
                  </a:lnTo>
                  <a:lnTo>
                    <a:pt x="118656" y="336600"/>
                  </a:lnTo>
                  <a:lnTo>
                    <a:pt x="118656" y="335178"/>
                  </a:lnTo>
                  <a:close/>
                </a:path>
                <a:path w="436244" h="3094990">
                  <a:moveTo>
                    <a:pt x="129070" y="2532684"/>
                  </a:moveTo>
                  <a:lnTo>
                    <a:pt x="128384" y="2532011"/>
                  </a:lnTo>
                  <a:lnTo>
                    <a:pt x="126707" y="2532011"/>
                  </a:lnTo>
                  <a:lnTo>
                    <a:pt x="126034" y="2532684"/>
                  </a:lnTo>
                  <a:lnTo>
                    <a:pt x="126034" y="2533523"/>
                  </a:lnTo>
                  <a:lnTo>
                    <a:pt x="126034" y="2534361"/>
                  </a:lnTo>
                  <a:lnTo>
                    <a:pt x="126707" y="2535034"/>
                  </a:lnTo>
                  <a:lnTo>
                    <a:pt x="128384" y="2535034"/>
                  </a:lnTo>
                  <a:lnTo>
                    <a:pt x="129070" y="2534361"/>
                  </a:lnTo>
                  <a:lnTo>
                    <a:pt x="129070" y="2532684"/>
                  </a:lnTo>
                  <a:close/>
                </a:path>
                <a:path w="436244" h="3094990">
                  <a:moveTo>
                    <a:pt x="133324" y="448271"/>
                  </a:moveTo>
                  <a:lnTo>
                    <a:pt x="132689" y="447649"/>
                  </a:lnTo>
                  <a:lnTo>
                    <a:pt x="131127" y="447649"/>
                  </a:lnTo>
                  <a:lnTo>
                    <a:pt x="130492" y="448271"/>
                  </a:lnTo>
                  <a:lnTo>
                    <a:pt x="130492" y="449059"/>
                  </a:lnTo>
                  <a:lnTo>
                    <a:pt x="130492" y="449834"/>
                  </a:lnTo>
                  <a:lnTo>
                    <a:pt x="131127" y="450469"/>
                  </a:lnTo>
                  <a:lnTo>
                    <a:pt x="132689" y="450469"/>
                  </a:lnTo>
                  <a:lnTo>
                    <a:pt x="133324" y="449834"/>
                  </a:lnTo>
                  <a:lnTo>
                    <a:pt x="133324" y="448271"/>
                  </a:lnTo>
                  <a:close/>
                </a:path>
                <a:path w="436244" h="3094990">
                  <a:moveTo>
                    <a:pt x="135166" y="502704"/>
                  </a:moveTo>
                  <a:lnTo>
                    <a:pt x="134505" y="502043"/>
                  </a:lnTo>
                  <a:lnTo>
                    <a:pt x="132880" y="502043"/>
                  </a:lnTo>
                  <a:lnTo>
                    <a:pt x="132219" y="502704"/>
                  </a:lnTo>
                  <a:lnTo>
                    <a:pt x="132219" y="503516"/>
                  </a:lnTo>
                  <a:lnTo>
                    <a:pt x="132219" y="504329"/>
                  </a:lnTo>
                  <a:lnTo>
                    <a:pt x="132880" y="504990"/>
                  </a:lnTo>
                  <a:lnTo>
                    <a:pt x="134505" y="504990"/>
                  </a:lnTo>
                  <a:lnTo>
                    <a:pt x="135166" y="504329"/>
                  </a:lnTo>
                  <a:lnTo>
                    <a:pt x="135166" y="502704"/>
                  </a:lnTo>
                  <a:close/>
                </a:path>
                <a:path w="436244" h="3094990">
                  <a:moveTo>
                    <a:pt x="146481" y="2465082"/>
                  </a:moveTo>
                  <a:lnTo>
                    <a:pt x="145783" y="2464384"/>
                  </a:lnTo>
                  <a:lnTo>
                    <a:pt x="144043" y="2464384"/>
                  </a:lnTo>
                  <a:lnTo>
                    <a:pt x="143332" y="2465082"/>
                  </a:lnTo>
                  <a:lnTo>
                    <a:pt x="143332" y="2465959"/>
                  </a:lnTo>
                  <a:lnTo>
                    <a:pt x="143332" y="2466835"/>
                  </a:lnTo>
                  <a:lnTo>
                    <a:pt x="144043" y="2467533"/>
                  </a:lnTo>
                  <a:lnTo>
                    <a:pt x="145783" y="2467533"/>
                  </a:lnTo>
                  <a:lnTo>
                    <a:pt x="146481" y="2466835"/>
                  </a:lnTo>
                  <a:lnTo>
                    <a:pt x="146481" y="2465082"/>
                  </a:lnTo>
                  <a:close/>
                </a:path>
                <a:path w="436244" h="3094990">
                  <a:moveTo>
                    <a:pt x="173913" y="553021"/>
                  </a:moveTo>
                  <a:lnTo>
                    <a:pt x="173228" y="552335"/>
                  </a:lnTo>
                  <a:lnTo>
                    <a:pt x="171526" y="552335"/>
                  </a:lnTo>
                  <a:lnTo>
                    <a:pt x="170840" y="553021"/>
                  </a:lnTo>
                  <a:lnTo>
                    <a:pt x="170840" y="553872"/>
                  </a:lnTo>
                  <a:lnTo>
                    <a:pt x="170840" y="554723"/>
                  </a:lnTo>
                  <a:lnTo>
                    <a:pt x="171526" y="555409"/>
                  </a:lnTo>
                  <a:lnTo>
                    <a:pt x="173228" y="555409"/>
                  </a:lnTo>
                  <a:lnTo>
                    <a:pt x="173913" y="554723"/>
                  </a:lnTo>
                  <a:lnTo>
                    <a:pt x="173913" y="553021"/>
                  </a:lnTo>
                  <a:close/>
                </a:path>
                <a:path w="436244" h="3094990">
                  <a:moveTo>
                    <a:pt x="176174" y="612101"/>
                  </a:moveTo>
                  <a:lnTo>
                    <a:pt x="175450" y="611378"/>
                  </a:lnTo>
                  <a:lnTo>
                    <a:pt x="173685" y="611378"/>
                  </a:lnTo>
                  <a:lnTo>
                    <a:pt x="172974" y="612101"/>
                  </a:lnTo>
                  <a:lnTo>
                    <a:pt x="172974" y="612978"/>
                  </a:lnTo>
                  <a:lnTo>
                    <a:pt x="172974" y="613867"/>
                  </a:lnTo>
                  <a:lnTo>
                    <a:pt x="173685" y="614578"/>
                  </a:lnTo>
                  <a:lnTo>
                    <a:pt x="175450" y="614578"/>
                  </a:lnTo>
                  <a:lnTo>
                    <a:pt x="176174" y="613867"/>
                  </a:lnTo>
                  <a:lnTo>
                    <a:pt x="176174" y="612101"/>
                  </a:lnTo>
                  <a:close/>
                </a:path>
                <a:path w="436244" h="3094990">
                  <a:moveTo>
                    <a:pt x="192354" y="2418727"/>
                  </a:moveTo>
                  <a:lnTo>
                    <a:pt x="191617" y="2417991"/>
                  </a:lnTo>
                  <a:lnTo>
                    <a:pt x="189814" y="2417991"/>
                  </a:lnTo>
                  <a:lnTo>
                    <a:pt x="189077" y="2418727"/>
                  </a:lnTo>
                  <a:lnTo>
                    <a:pt x="189077" y="2419629"/>
                  </a:lnTo>
                  <a:lnTo>
                    <a:pt x="189077" y="2420531"/>
                  </a:lnTo>
                  <a:lnTo>
                    <a:pt x="189814" y="2421267"/>
                  </a:lnTo>
                  <a:lnTo>
                    <a:pt x="191617" y="2421267"/>
                  </a:lnTo>
                  <a:lnTo>
                    <a:pt x="192354" y="2420531"/>
                  </a:lnTo>
                  <a:lnTo>
                    <a:pt x="192354" y="2418727"/>
                  </a:lnTo>
                  <a:close/>
                </a:path>
                <a:path w="436244" h="3094990">
                  <a:moveTo>
                    <a:pt x="203657" y="2364676"/>
                  </a:moveTo>
                  <a:lnTo>
                    <a:pt x="202895" y="2363914"/>
                  </a:lnTo>
                  <a:lnTo>
                    <a:pt x="201015" y="2363914"/>
                  </a:lnTo>
                  <a:lnTo>
                    <a:pt x="200253" y="2364676"/>
                  </a:lnTo>
                  <a:lnTo>
                    <a:pt x="200253" y="2365616"/>
                  </a:lnTo>
                  <a:lnTo>
                    <a:pt x="200253" y="2366556"/>
                  </a:lnTo>
                  <a:lnTo>
                    <a:pt x="201015" y="2367318"/>
                  </a:lnTo>
                  <a:lnTo>
                    <a:pt x="202895" y="2367318"/>
                  </a:lnTo>
                  <a:lnTo>
                    <a:pt x="203657" y="2366556"/>
                  </a:lnTo>
                  <a:lnTo>
                    <a:pt x="203657" y="2364676"/>
                  </a:lnTo>
                  <a:close/>
                </a:path>
                <a:path w="436244" h="3094990">
                  <a:moveTo>
                    <a:pt x="205320" y="677037"/>
                  </a:moveTo>
                  <a:lnTo>
                    <a:pt x="204584" y="676287"/>
                  </a:lnTo>
                  <a:lnTo>
                    <a:pt x="202742" y="676287"/>
                  </a:lnTo>
                  <a:lnTo>
                    <a:pt x="202006" y="677037"/>
                  </a:lnTo>
                  <a:lnTo>
                    <a:pt x="202006" y="677951"/>
                  </a:lnTo>
                  <a:lnTo>
                    <a:pt x="202006" y="678865"/>
                  </a:lnTo>
                  <a:lnTo>
                    <a:pt x="202742" y="679615"/>
                  </a:lnTo>
                  <a:lnTo>
                    <a:pt x="204584" y="679615"/>
                  </a:lnTo>
                  <a:lnTo>
                    <a:pt x="205320" y="678865"/>
                  </a:lnTo>
                  <a:lnTo>
                    <a:pt x="205320" y="677037"/>
                  </a:lnTo>
                  <a:close/>
                </a:path>
                <a:path w="436244" h="3094990">
                  <a:moveTo>
                    <a:pt x="213283" y="739279"/>
                  </a:moveTo>
                  <a:lnTo>
                    <a:pt x="212509" y="738517"/>
                  </a:lnTo>
                  <a:lnTo>
                    <a:pt x="210616" y="738517"/>
                  </a:lnTo>
                  <a:lnTo>
                    <a:pt x="209842" y="739279"/>
                  </a:lnTo>
                  <a:lnTo>
                    <a:pt x="209842" y="740232"/>
                  </a:lnTo>
                  <a:lnTo>
                    <a:pt x="209842" y="741184"/>
                  </a:lnTo>
                  <a:lnTo>
                    <a:pt x="210616" y="741946"/>
                  </a:lnTo>
                  <a:lnTo>
                    <a:pt x="212509" y="741946"/>
                  </a:lnTo>
                  <a:lnTo>
                    <a:pt x="213283" y="741184"/>
                  </a:lnTo>
                  <a:lnTo>
                    <a:pt x="213283" y="739279"/>
                  </a:lnTo>
                  <a:close/>
                </a:path>
                <a:path w="436244" h="3094990">
                  <a:moveTo>
                    <a:pt x="218046" y="2258364"/>
                  </a:moveTo>
                  <a:lnTo>
                    <a:pt x="217233" y="2257552"/>
                  </a:lnTo>
                  <a:lnTo>
                    <a:pt x="215214" y="2257552"/>
                  </a:lnTo>
                  <a:lnTo>
                    <a:pt x="214401" y="2258364"/>
                  </a:lnTo>
                  <a:lnTo>
                    <a:pt x="214401" y="2259368"/>
                  </a:lnTo>
                  <a:lnTo>
                    <a:pt x="214401" y="2260371"/>
                  </a:lnTo>
                  <a:lnTo>
                    <a:pt x="215214" y="2261184"/>
                  </a:lnTo>
                  <a:lnTo>
                    <a:pt x="217233" y="2261184"/>
                  </a:lnTo>
                  <a:lnTo>
                    <a:pt x="218046" y="2260371"/>
                  </a:lnTo>
                  <a:lnTo>
                    <a:pt x="218046" y="2258364"/>
                  </a:lnTo>
                  <a:close/>
                </a:path>
                <a:path w="436244" h="3094990">
                  <a:moveTo>
                    <a:pt x="229958" y="2308441"/>
                  </a:moveTo>
                  <a:lnTo>
                    <a:pt x="229171" y="2307653"/>
                  </a:lnTo>
                  <a:lnTo>
                    <a:pt x="227228" y="2307653"/>
                  </a:lnTo>
                  <a:lnTo>
                    <a:pt x="226441" y="2308441"/>
                  </a:lnTo>
                  <a:lnTo>
                    <a:pt x="226441" y="2309406"/>
                  </a:lnTo>
                  <a:lnTo>
                    <a:pt x="226441" y="2310384"/>
                  </a:lnTo>
                  <a:lnTo>
                    <a:pt x="227228" y="2311171"/>
                  </a:lnTo>
                  <a:lnTo>
                    <a:pt x="229171" y="2311171"/>
                  </a:lnTo>
                  <a:lnTo>
                    <a:pt x="229958" y="2310384"/>
                  </a:lnTo>
                  <a:lnTo>
                    <a:pt x="229958" y="2308441"/>
                  </a:lnTo>
                  <a:close/>
                </a:path>
                <a:path w="436244" h="3094990">
                  <a:moveTo>
                    <a:pt x="239953" y="797814"/>
                  </a:moveTo>
                  <a:lnTo>
                    <a:pt x="239166" y="797013"/>
                  </a:lnTo>
                  <a:lnTo>
                    <a:pt x="237197" y="797013"/>
                  </a:lnTo>
                  <a:lnTo>
                    <a:pt x="236397" y="797814"/>
                  </a:lnTo>
                  <a:lnTo>
                    <a:pt x="236397" y="798791"/>
                  </a:lnTo>
                  <a:lnTo>
                    <a:pt x="236397" y="799769"/>
                  </a:lnTo>
                  <a:lnTo>
                    <a:pt x="237197" y="800569"/>
                  </a:lnTo>
                  <a:lnTo>
                    <a:pt x="239166" y="800569"/>
                  </a:lnTo>
                  <a:lnTo>
                    <a:pt x="239953" y="799769"/>
                  </a:lnTo>
                  <a:lnTo>
                    <a:pt x="239953" y="797814"/>
                  </a:lnTo>
                  <a:close/>
                </a:path>
                <a:path w="436244" h="3094990">
                  <a:moveTo>
                    <a:pt x="257187" y="850823"/>
                  </a:moveTo>
                  <a:lnTo>
                    <a:pt x="256362" y="849998"/>
                  </a:lnTo>
                  <a:lnTo>
                    <a:pt x="254330" y="849998"/>
                  </a:lnTo>
                  <a:lnTo>
                    <a:pt x="253504" y="850823"/>
                  </a:lnTo>
                  <a:lnTo>
                    <a:pt x="253504" y="851839"/>
                  </a:lnTo>
                  <a:lnTo>
                    <a:pt x="253504" y="852855"/>
                  </a:lnTo>
                  <a:lnTo>
                    <a:pt x="254330" y="853681"/>
                  </a:lnTo>
                  <a:lnTo>
                    <a:pt x="256362" y="853681"/>
                  </a:lnTo>
                  <a:lnTo>
                    <a:pt x="257187" y="852855"/>
                  </a:lnTo>
                  <a:lnTo>
                    <a:pt x="257187" y="850823"/>
                  </a:lnTo>
                  <a:close/>
                </a:path>
                <a:path w="436244" h="3094990">
                  <a:moveTo>
                    <a:pt x="259194" y="2201494"/>
                  </a:moveTo>
                  <a:lnTo>
                    <a:pt x="258356" y="2200656"/>
                  </a:lnTo>
                  <a:lnTo>
                    <a:pt x="256273" y="2200656"/>
                  </a:lnTo>
                  <a:lnTo>
                    <a:pt x="255435" y="2201494"/>
                  </a:lnTo>
                  <a:lnTo>
                    <a:pt x="255435" y="2202535"/>
                  </a:lnTo>
                  <a:lnTo>
                    <a:pt x="255435" y="2203577"/>
                  </a:lnTo>
                  <a:lnTo>
                    <a:pt x="256273" y="2204415"/>
                  </a:lnTo>
                  <a:lnTo>
                    <a:pt x="258356" y="2204415"/>
                  </a:lnTo>
                  <a:lnTo>
                    <a:pt x="259194" y="2203577"/>
                  </a:lnTo>
                  <a:lnTo>
                    <a:pt x="259194" y="2201494"/>
                  </a:lnTo>
                  <a:close/>
                </a:path>
                <a:path w="436244" h="3094990">
                  <a:moveTo>
                    <a:pt x="265036" y="966343"/>
                  </a:moveTo>
                  <a:lnTo>
                    <a:pt x="264160" y="965454"/>
                  </a:lnTo>
                  <a:lnTo>
                    <a:pt x="261988" y="965454"/>
                  </a:lnTo>
                  <a:lnTo>
                    <a:pt x="261112" y="966343"/>
                  </a:lnTo>
                  <a:lnTo>
                    <a:pt x="261112" y="967422"/>
                  </a:lnTo>
                  <a:lnTo>
                    <a:pt x="261112" y="968502"/>
                  </a:lnTo>
                  <a:lnTo>
                    <a:pt x="261988" y="969391"/>
                  </a:lnTo>
                  <a:lnTo>
                    <a:pt x="264160" y="969391"/>
                  </a:lnTo>
                  <a:lnTo>
                    <a:pt x="265036" y="968502"/>
                  </a:lnTo>
                  <a:lnTo>
                    <a:pt x="265036" y="966343"/>
                  </a:lnTo>
                  <a:close/>
                </a:path>
                <a:path w="436244" h="3094990">
                  <a:moveTo>
                    <a:pt x="271818" y="906983"/>
                  </a:moveTo>
                  <a:lnTo>
                    <a:pt x="270954" y="906132"/>
                  </a:lnTo>
                  <a:lnTo>
                    <a:pt x="268859" y="906132"/>
                  </a:lnTo>
                  <a:lnTo>
                    <a:pt x="268008" y="906983"/>
                  </a:lnTo>
                  <a:lnTo>
                    <a:pt x="268008" y="908037"/>
                  </a:lnTo>
                  <a:lnTo>
                    <a:pt x="268008" y="909091"/>
                  </a:lnTo>
                  <a:lnTo>
                    <a:pt x="268859" y="909942"/>
                  </a:lnTo>
                  <a:lnTo>
                    <a:pt x="270954" y="909942"/>
                  </a:lnTo>
                  <a:lnTo>
                    <a:pt x="271818" y="909091"/>
                  </a:lnTo>
                  <a:lnTo>
                    <a:pt x="271818" y="906983"/>
                  </a:lnTo>
                  <a:close/>
                </a:path>
                <a:path w="436244" h="3094990">
                  <a:moveTo>
                    <a:pt x="274459" y="2143468"/>
                  </a:moveTo>
                  <a:lnTo>
                    <a:pt x="273583" y="2142591"/>
                  </a:lnTo>
                  <a:lnTo>
                    <a:pt x="271437" y="2142591"/>
                  </a:lnTo>
                  <a:lnTo>
                    <a:pt x="270573" y="2143468"/>
                  </a:lnTo>
                  <a:lnTo>
                    <a:pt x="270573" y="2144534"/>
                  </a:lnTo>
                  <a:lnTo>
                    <a:pt x="270573" y="2145601"/>
                  </a:lnTo>
                  <a:lnTo>
                    <a:pt x="271437" y="2146477"/>
                  </a:lnTo>
                  <a:lnTo>
                    <a:pt x="273583" y="2146477"/>
                  </a:lnTo>
                  <a:lnTo>
                    <a:pt x="274459" y="2145601"/>
                  </a:lnTo>
                  <a:lnTo>
                    <a:pt x="274459" y="2143468"/>
                  </a:lnTo>
                  <a:close/>
                </a:path>
                <a:path w="436244" h="3094990">
                  <a:moveTo>
                    <a:pt x="284886" y="2077847"/>
                  </a:moveTo>
                  <a:lnTo>
                    <a:pt x="283997" y="2076945"/>
                  </a:lnTo>
                  <a:lnTo>
                    <a:pt x="281787" y="2076945"/>
                  </a:lnTo>
                  <a:lnTo>
                    <a:pt x="280885" y="2077847"/>
                  </a:lnTo>
                  <a:lnTo>
                    <a:pt x="280885" y="2078951"/>
                  </a:lnTo>
                  <a:lnTo>
                    <a:pt x="280885" y="2080056"/>
                  </a:lnTo>
                  <a:lnTo>
                    <a:pt x="281787" y="2080958"/>
                  </a:lnTo>
                  <a:lnTo>
                    <a:pt x="283997" y="2080958"/>
                  </a:lnTo>
                  <a:lnTo>
                    <a:pt x="284886" y="2080056"/>
                  </a:lnTo>
                  <a:lnTo>
                    <a:pt x="284886" y="2077847"/>
                  </a:lnTo>
                  <a:close/>
                </a:path>
                <a:path w="436244" h="3094990">
                  <a:moveTo>
                    <a:pt x="291096" y="1016800"/>
                  </a:moveTo>
                  <a:lnTo>
                    <a:pt x="290195" y="1015898"/>
                  </a:lnTo>
                  <a:lnTo>
                    <a:pt x="287947" y="1015898"/>
                  </a:lnTo>
                  <a:lnTo>
                    <a:pt x="287045" y="1016800"/>
                  </a:lnTo>
                  <a:lnTo>
                    <a:pt x="287045" y="1017917"/>
                  </a:lnTo>
                  <a:lnTo>
                    <a:pt x="287045" y="1019035"/>
                  </a:lnTo>
                  <a:lnTo>
                    <a:pt x="287947" y="1019949"/>
                  </a:lnTo>
                  <a:lnTo>
                    <a:pt x="290195" y="1019949"/>
                  </a:lnTo>
                  <a:lnTo>
                    <a:pt x="291096" y="1019035"/>
                  </a:lnTo>
                  <a:lnTo>
                    <a:pt x="291096" y="1016800"/>
                  </a:lnTo>
                  <a:close/>
                </a:path>
                <a:path w="436244" h="3094990">
                  <a:moveTo>
                    <a:pt x="303847" y="2036851"/>
                  </a:moveTo>
                  <a:lnTo>
                    <a:pt x="302920" y="2035937"/>
                  </a:lnTo>
                  <a:lnTo>
                    <a:pt x="300647" y="2035937"/>
                  </a:lnTo>
                  <a:lnTo>
                    <a:pt x="299720" y="2036851"/>
                  </a:lnTo>
                  <a:lnTo>
                    <a:pt x="299720" y="2037994"/>
                  </a:lnTo>
                  <a:lnTo>
                    <a:pt x="299720" y="2039137"/>
                  </a:lnTo>
                  <a:lnTo>
                    <a:pt x="300647" y="2040051"/>
                  </a:lnTo>
                  <a:lnTo>
                    <a:pt x="302920" y="2040051"/>
                  </a:lnTo>
                  <a:lnTo>
                    <a:pt x="303847" y="2039137"/>
                  </a:lnTo>
                  <a:lnTo>
                    <a:pt x="303847" y="2036851"/>
                  </a:lnTo>
                  <a:close/>
                </a:path>
                <a:path w="436244" h="3094990">
                  <a:moveTo>
                    <a:pt x="307327" y="1975777"/>
                  </a:moveTo>
                  <a:lnTo>
                    <a:pt x="306374" y="1974824"/>
                  </a:lnTo>
                  <a:lnTo>
                    <a:pt x="304025" y="1974824"/>
                  </a:lnTo>
                  <a:lnTo>
                    <a:pt x="303072" y="1975777"/>
                  </a:lnTo>
                  <a:lnTo>
                    <a:pt x="303072" y="1976945"/>
                  </a:lnTo>
                  <a:lnTo>
                    <a:pt x="303072" y="1978113"/>
                  </a:lnTo>
                  <a:lnTo>
                    <a:pt x="304025" y="1979066"/>
                  </a:lnTo>
                  <a:lnTo>
                    <a:pt x="306374" y="1979066"/>
                  </a:lnTo>
                  <a:lnTo>
                    <a:pt x="307327" y="1978113"/>
                  </a:lnTo>
                  <a:lnTo>
                    <a:pt x="307327" y="1975777"/>
                  </a:lnTo>
                  <a:close/>
                </a:path>
                <a:path w="436244" h="3094990">
                  <a:moveTo>
                    <a:pt x="320992" y="1070902"/>
                  </a:moveTo>
                  <a:lnTo>
                    <a:pt x="320052" y="1069975"/>
                  </a:lnTo>
                  <a:lnTo>
                    <a:pt x="317754" y="1069975"/>
                  </a:lnTo>
                  <a:lnTo>
                    <a:pt x="316814" y="1070902"/>
                  </a:lnTo>
                  <a:lnTo>
                    <a:pt x="316814" y="1072057"/>
                  </a:lnTo>
                  <a:lnTo>
                    <a:pt x="316814" y="1073213"/>
                  </a:lnTo>
                  <a:lnTo>
                    <a:pt x="317754" y="1074140"/>
                  </a:lnTo>
                  <a:lnTo>
                    <a:pt x="320052" y="1074140"/>
                  </a:lnTo>
                  <a:lnTo>
                    <a:pt x="320992" y="1073213"/>
                  </a:lnTo>
                  <a:lnTo>
                    <a:pt x="320992" y="1070902"/>
                  </a:lnTo>
                  <a:close/>
                </a:path>
                <a:path w="436244" h="3094990">
                  <a:moveTo>
                    <a:pt x="322351" y="1916010"/>
                  </a:moveTo>
                  <a:lnTo>
                    <a:pt x="321373" y="1915033"/>
                  </a:lnTo>
                  <a:lnTo>
                    <a:pt x="318960" y="1915033"/>
                  </a:lnTo>
                  <a:lnTo>
                    <a:pt x="317982" y="1916010"/>
                  </a:lnTo>
                  <a:lnTo>
                    <a:pt x="317982" y="1917217"/>
                  </a:lnTo>
                  <a:lnTo>
                    <a:pt x="317982" y="1918423"/>
                  </a:lnTo>
                  <a:lnTo>
                    <a:pt x="318960" y="1919401"/>
                  </a:lnTo>
                  <a:lnTo>
                    <a:pt x="321373" y="1919401"/>
                  </a:lnTo>
                  <a:lnTo>
                    <a:pt x="322351" y="1918423"/>
                  </a:lnTo>
                  <a:lnTo>
                    <a:pt x="322351" y="1916010"/>
                  </a:lnTo>
                  <a:close/>
                </a:path>
                <a:path w="436244" h="3094990">
                  <a:moveTo>
                    <a:pt x="329450" y="1140714"/>
                  </a:moveTo>
                  <a:lnTo>
                    <a:pt x="328485" y="1139748"/>
                  </a:lnTo>
                  <a:lnTo>
                    <a:pt x="326123" y="1139748"/>
                  </a:lnTo>
                  <a:lnTo>
                    <a:pt x="325158" y="1140714"/>
                  </a:lnTo>
                  <a:lnTo>
                    <a:pt x="325158" y="1141895"/>
                  </a:lnTo>
                  <a:lnTo>
                    <a:pt x="325158" y="1143076"/>
                  </a:lnTo>
                  <a:lnTo>
                    <a:pt x="326123" y="1144041"/>
                  </a:lnTo>
                  <a:lnTo>
                    <a:pt x="328485" y="1144041"/>
                  </a:lnTo>
                  <a:lnTo>
                    <a:pt x="329450" y="1143076"/>
                  </a:lnTo>
                  <a:lnTo>
                    <a:pt x="329450" y="1140714"/>
                  </a:lnTo>
                  <a:close/>
                </a:path>
                <a:path w="436244" h="3094990">
                  <a:moveTo>
                    <a:pt x="349427" y="1186688"/>
                  </a:moveTo>
                  <a:lnTo>
                    <a:pt x="348437" y="1185697"/>
                  </a:lnTo>
                  <a:lnTo>
                    <a:pt x="345998" y="1185697"/>
                  </a:lnTo>
                  <a:lnTo>
                    <a:pt x="345008" y="1186688"/>
                  </a:lnTo>
                  <a:lnTo>
                    <a:pt x="345008" y="1187907"/>
                  </a:lnTo>
                  <a:lnTo>
                    <a:pt x="345008" y="1189126"/>
                  </a:lnTo>
                  <a:lnTo>
                    <a:pt x="345998" y="1190117"/>
                  </a:lnTo>
                  <a:lnTo>
                    <a:pt x="348437" y="1190117"/>
                  </a:lnTo>
                  <a:lnTo>
                    <a:pt x="349427" y="1189126"/>
                  </a:lnTo>
                  <a:lnTo>
                    <a:pt x="349427" y="1186688"/>
                  </a:lnTo>
                  <a:close/>
                </a:path>
                <a:path w="436244" h="3094990">
                  <a:moveTo>
                    <a:pt x="362496" y="1232827"/>
                  </a:moveTo>
                  <a:lnTo>
                    <a:pt x="361480" y="1231811"/>
                  </a:lnTo>
                  <a:lnTo>
                    <a:pt x="358978" y="1231811"/>
                  </a:lnTo>
                  <a:lnTo>
                    <a:pt x="357962" y="1232827"/>
                  </a:lnTo>
                  <a:lnTo>
                    <a:pt x="357962" y="1234084"/>
                  </a:lnTo>
                  <a:lnTo>
                    <a:pt x="357962" y="1235341"/>
                  </a:lnTo>
                  <a:lnTo>
                    <a:pt x="358978" y="1236357"/>
                  </a:lnTo>
                  <a:lnTo>
                    <a:pt x="361480" y="1236357"/>
                  </a:lnTo>
                  <a:lnTo>
                    <a:pt x="362496" y="1235341"/>
                  </a:lnTo>
                  <a:lnTo>
                    <a:pt x="362496" y="1232827"/>
                  </a:lnTo>
                  <a:close/>
                </a:path>
                <a:path w="436244" h="3094990">
                  <a:moveTo>
                    <a:pt x="374167" y="1866773"/>
                  </a:moveTo>
                  <a:lnTo>
                    <a:pt x="373151" y="1865769"/>
                  </a:lnTo>
                  <a:lnTo>
                    <a:pt x="370674" y="1865769"/>
                  </a:lnTo>
                  <a:lnTo>
                    <a:pt x="369671" y="1866773"/>
                  </a:lnTo>
                  <a:lnTo>
                    <a:pt x="369671" y="1868017"/>
                  </a:lnTo>
                  <a:lnTo>
                    <a:pt x="369671" y="1869262"/>
                  </a:lnTo>
                  <a:lnTo>
                    <a:pt x="370674" y="1870265"/>
                  </a:lnTo>
                  <a:lnTo>
                    <a:pt x="373151" y="1870265"/>
                  </a:lnTo>
                  <a:lnTo>
                    <a:pt x="374167" y="1869262"/>
                  </a:lnTo>
                  <a:lnTo>
                    <a:pt x="374167" y="1866773"/>
                  </a:lnTo>
                  <a:close/>
                </a:path>
                <a:path w="436244" h="3094990">
                  <a:moveTo>
                    <a:pt x="385178" y="1812709"/>
                  </a:moveTo>
                  <a:lnTo>
                    <a:pt x="384149" y="1811667"/>
                  </a:lnTo>
                  <a:lnTo>
                    <a:pt x="381596" y="1811667"/>
                  </a:lnTo>
                  <a:lnTo>
                    <a:pt x="380568" y="1812709"/>
                  </a:lnTo>
                  <a:lnTo>
                    <a:pt x="380568" y="1813979"/>
                  </a:lnTo>
                  <a:lnTo>
                    <a:pt x="380568" y="1815249"/>
                  </a:lnTo>
                  <a:lnTo>
                    <a:pt x="381596" y="1816290"/>
                  </a:lnTo>
                  <a:lnTo>
                    <a:pt x="384149" y="1816290"/>
                  </a:lnTo>
                  <a:lnTo>
                    <a:pt x="385178" y="1815249"/>
                  </a:lnTo>
                  <a:lnTo>
                    <a:pt x="385178" y="1812709"/>
                  </a:lnTo>
                  <a:close/>
                </a:path>
                <a:path w="436244" h="3094990">
                  <a:moveTo>
                    <a:pt x="391553" y="1287081"/>
                  </a:moveTo>
                  <a:lnTo>
                    <a:pt x="390512" y="1286040"/>
                  </a:lnTo>
                  <a:lnTo>
                    <a:pt x="387934" y="1286040"/>
                  </a:lnTo>
                  <a:lnTo>
                    <a:pt x="386892" y="1287081"/>
                  </a:lnTo>
                  <a:lnTo>
                    <a:pt x="386892" y="1288364"/>
                  </a:lnTo>
                  <a:lnTo>
                    <a:pt x="386892" y="1289646"/>
                  </a:lnTo>
                  <a:lnTo>
                    <a:pt x="387934" y="1290701"/>
                  </a:lnTo>
                  <a:lnTo>
                    <a:pt x="390512" y="1290701"/>
                  </a:lnTo>
                  <a:lnTo>
                    <a:pt x="391553" y="1289646"/>
                  </a:lnTo>
                  <a:lnTo>
                    <a:pt x="391553" y="1287081"/>
                  </a:lnTo>
                  <a:close/>
                </a:path>
                <a:path w="436244" h="3094990">
                  <a:moveTo>
                    <a:pt x="397395" y="1740293"/>
                  </a:moveTo>
                  <a:lnTo>
                    <a:pt x="396328" y="1739239"/>
                  </a:lnTo>
                  <a:lnTo>
                    <a:pt x="393712" y="1739239"/>
                  </a:lnTo>
                  <a:lnTo>
                    <a:pt x="392658" y="1740293"/>
                  </a:lnTo>
                  <a:lnTo>
                    <a:pt x="392658" y="1741601"/>
                  </a:lnTo>
                  <a:lnTo>
                    <a:pt x="392658" y="1742909"/>
                  </a:lnTo>
                  <a:lnTo>
                    <a:pt x="393712" y="1743964"/>
                  </a:lnTo>
                  <a:lnTo>
                    <a:pt x="396328" y="1743964"/>
                  </a:lnTo>
                  <a:lnTo>
                    <a:pt x="397395" y="1742909"/>
                  </a:lnTo>
                  <a:lnTo>
                    <a:pt x="397395" y="1740293"/>
                  </a:lnTo>
                  <a:close/>
                </a:path>
                <a:path w="436244" h="3094990">
                  <a:moveTo>
                    <a:pt x="398094" y="1677212"/>
                  </a:moveTo>
                  <a:lnTo>
                    <a:pt x="397014" y="1676133"/>
                  </a:lnTo>
                  <a:lnTo>
                    <a:pt x="394335" y="1676133"/>
                  </a:lnTo>
                  <a:lnTo>
                    <a:pt x="393242" y="1677212"/>
                  </a:lnTo>
                  <a:lnTo>
                    <a:pt x="393242" y="1678559"/>
                  </a:lnTo>
                  <a:lnTo>
                    <a:pt x="393242" y="1679905"/>
                  </a:lnTo>
                  <a:lnTo>
                    <a:pt x="394335" y="1680984"/>
                  </a:lnTo>
                  <a:lnTo>
                    <a:pt x="397014" y="1680984"/>
                  </a:lnTo>
                  <a:lnTo>
                    <a:pt x="398094" y="1679905"/>
                  </a:lnTo>
                  <a:lnTo>
                    <a:pt x="398094" y="1677212"/>
                  </a:lnTo>
                  <a:close/>
                </a:path>
                <a:path w="436244" h="3094990">
                  <a:moveTo>
                    <a:pt x="399072" y="1346669"/>
                  </a:moveTo>
                  <a:lnTo>
                    <a:pt x="397992" y="1345603"/>
                  </a:lnTo>
                  <a:lnTo>
                    <a:pt x="395351" y="1345603"/>
                  </a:lnTo>
                  <a:lnTo>
                    <a:pt x="394284" y="1346669"/>
                  </a:lnTo>
                  <a:lnTo>
                    <a:pt x="394284" y="1347990"/>
                  </a:lnTo>
                  <a:lnTo>
                    <a:pt x="394284" y="1349311"/>
                  </a:lnTo>
                  <a:lnTo>
                    <a:pt x="395351" y="1350378"/>
                  </a:lnTo>
                  <a:lnTo>
                    <a:pt x="397992" y="1350378"/>
                  </a:lnTo>
                  <a:lnTo>
                    <a:pt x="399072" y="1349311"/>
                  </a:lnTo>
                  <a:lnTo>
                    <a:pt x="399072" y="1346669"/>
                  </a:lnTo>
                  <a:close/>
                </a:path>
                <a:path w="436244" h="3094990">
                  <a:moveTo>
                    <a:pt x="402602" y="1632585"/>
                  </a:moveTo>
                  <a:lnTo>
                    <a:pt x="401485" y="1631467"/>
                  </a:lnTo>
                  <a:lnTo>
                    <a:pt x="398741" y="1631467"/>
                  </a:lnTo>
                  <a:lnTo>
                    <a:pt x="397624" y="1632585"/>
                  </a:lnTo>
                  <a:lnTo>
                    <a:pt x="397624" y="1633956"/>
                  </a:lnTo>
                  <a:lnTo>
                    <a:pt x="397624" y="1635328"/>
                  </a:lnTo>
                  <a:lnTo>
                    <a:pt x="398741" y="1636445"/>
                  </a:lnTo>
                  <a:lnTo>
                    <a:pt x="401485" y="1636445"/>
                  </a:lnTo>
                  <a:lnTo>
                    <a:pt x="402602" y="1635328"/>
                  </a:lnTo>
                  <a:lnTo>
                    <a:pt x="402602" y="1632585"/>
                  </a:lnTo>
                  <a:close/>
                </a:path>
                <a:path w="436244" h="3094990">
                  <a:moveTo>
                    <a:pt x="410908" y="1579765"/>
                  </a:moveTo>
                  <a:lnTo>
                    <a:pt x="409778" y="1578622"/>
                  </a:lnTo>
                  <a:lnTo>
                    <a:pt x="406958" y="1578622"/>
                  </a:lnTo>
                  <a:lnTo>
                    <a:pt x="405815" y="1579765"/>
                  </a:lnTo>
                  <a:lnTo>
                    <a:pt x="405815" y="1581175"/>
                  </a:lnTo>
                  <a:lnTo>
                    <a:pt x="405815" y="1582585"/>
                  </a:lnTo>
                  <a:lnTo>
                    <a:pt x="406958" y="1583728"/>
                  </a:lnTo>
                  <a:lnTo>
                    <a:pt x="409778" y="1583728"/>
                  </a:lnTo>
                  <a:lnTo>
                    <a:pt x="410908" y="1582585"/>
                  </a:lnTo>
                  <a:lnTo>
                    <a:pt x="410908" y="1579765"/>
                  </a:lnTo>
                  <a:close/>
                </a:path>
                <a:path w="436244" h="3094990">
                  <a:moveTo>
                    <a:pt x="415925" y="1392110"/>
                  </a:moveTo>
                  <a:lnTo>
                    <a:pt x="414832" y="1391018"/>
                  </a:lnTo>
                  <a:lnTo>
                    <a:pt x="412115" y="1391018"/>
                  </a:lnTo>
                  <a:lnTo>
                    <a:pt x="411022" y="1392110"/>
                  </a:lnTo>
                  <a:lnTo>
                    <a:pt x="411022" y="1393469"/>
                  </a:lnTo>
                  <a:lnTo>
                    <a:pt x="411022" y="1394828"/>
                  </a:lnTo>
                  <a:lnTo>
                    <a:pt x="412115" y="1395920"/>
                  </a:lnTo>
                  <a:lnTo>
                    <a:pt x="414832" y="1395920"/>
                  </a:lnTo>
                  <a:lnTo>
                    <a:pt x="415925" y="1394828"/>
                  </a:lnTo>
                  <a:lnTo>
                    <a:pt x="415925" y="1392110"/>
                  </a:lnTo>
                  <a:close/>
                </a:path>
                <a:path w="436244" h="3094990">
                  <a:moveTo>
                    <a:pt x="430555" y="1454086"/>
                  </a:moveTo>
                  <a:lnTo>
                    <a:pt x="429425" y="1452956"/>
                  </a:lnTo>
                  <a:lnTo>
                    <a:pt x="426656" y="1452956"/>
                  </a:lnTo>
                  <a:lnTo>
                    <a:pt x="425526" y="1454086"/>
                  </a:lnTo>
                  <a:lnTo>
                    <a:pt x="425526" y="1455470"/>
                  </a:lnTo>
                  <a:lnTo>
                    <a:pt x="425526" y="1456855"/>
                  </a:lnTo>
                  <a:lnTo>
                    <a:pt x="426656" y="1457985"/>
                  </a:lnTo>
                  <a:lnTo>
                    <a:pt x="429425" y="1457985"/>
                  </a:lnTo>
                  <a:lnTo>
                    <a:pt x="430555" y="1456855"/>
                  </a:lnTo>
                  <a:lnTo>
                    <a:pt x="430555" y="1454086"/>
                  </a:lnTo>
                  <a:close/>
                </a:path>
                <a:path w="436244" h="3094990">
                  <a:moveTo>
                    <a:pt x="435902" y="1527835"/>
                  </a:moveTo>
                  <a:lnTo>
                    <a:pt x="434746" y="1526679"/>
                  </a:lnTo>
                  <a:lnTo>
                    <a:pt x="431901" y="1526679"/>
                  </a:lnTo>
                  <a:lnTo>
                    <a:pt x="430745" y="1527835"/>
                  </a:lnTo>
                  <a:lnTo>
                    <a:pt x="430745" y="1529257"/>
                  </a:lnTo>
                  <a:lnTo>
                    <a:pt x="430745" y="1530680"/>
                  </a:lnTo>
                  <a:lnTo>
                    <a:pt x="431901" y="1531835"/>
                  </a:lnTo>
                  <a:lnTo>
                    <a:pt x="434746" y="1531835"/>
                  </a:lnTo>
                  <a:lnTo>
                    <a:pt x="435902" y="1530680"/>
                  </a:lnTo>
                  <a:lnTo>
                    <a:pt x="435902" y="152783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7041" y="2041677"/>
              <a:ext cx="405765" cy="3086100"/>
            </a:xfrm>
            <a:custGeom>
              <a:avLst/>
              <a:gdLst/>
              <a:ahLst/>
              <a:cxnLst/>
              <a:rect l="l" t="t" r="r" b="b"/>
              <a:pathLst>
                <a:path w="405764" h="3086100">
                  <a:moveTo>
                    <a:pt x="393" y="88"/>
                  </a:moveTo>
                  <a:lnTo>
                    <a:pt x="88" y="0"/>
                  </a:lnTo>
                  <a:lnTo>
                    <a:pt x="0" y="190"/>
                  </a:lnTo>
                  <a:lnTo>
                    <a:pt x="88" y="381"/>
                  </a:lnTo>
                  <a:lnTo>
                    <a:pt x="304" y="381"/>
                  </a:lnTo>
                  <a:lnTo>
                    <a:pt x="393" y="88"/>
                  </a:lnTo>
                  <a:close/>
                </a:path>
                <a:path w="405764" h="3086100">
                  <a:moveTo>
                    <a:pt x="1892" y="3085617"/>
                  </a:moveTo>
                  <a:lnTo>
                    <a:pt x="1574" y="3085515"/>
                  </a:lnTo>
                  <a:lnTo>
                    <a:pt x="1473" y="3085731"/>
                  </a:lnTo>
                  <a:lnTo>
                    <a:pt x="1574" y="3085947"/>
                  </a:lnTo>
                  <a:lnTo>
                    <a:pt x="1803" y="3085947"/>
                  </a:lnTo>
                  <a:lnTo>
                    <a:pt x="1892" y="3085617"/>
                  </a:lnTo>
                  <a:close/>
                </a:path>
                <a:path w="405764" h="3086100">
                  <a:moveTo>
                    <a:pt x="4216" y="3010585"/>
                  </a:moveTo>
                  <a:lnTo>
                    <a:pt x="4025" y="3010408"/>
                  </a:lnTo>
                  <a:lnTo>
                    <a:pt x="3556" y="3010408"/>
                  </a:lnTo>
                  <a:lnTo>
                    <a:pt x="3365" y="3010585"/>
                  </a:lnTo>
                  <a:lnTo>
                    <a:pt x="3365" y="3010827"/>
                  </a:lnTo>
                  <a:lnTo>
                    <a:pt x="3365" y="3011055"/>
                  </a:lnTo>
                  <a:lnTo>
                    <a:pt x="3556" y="3011246"/>
                  </a:lnTo>
                  <a:lnTo>
                    <a:pt x="4025" y="3011246"/>
                  </a:lnTo>
                  <a:lnTo>
                    <a:pt x="4216" y="3011055"/>
                  </a:lnTo>
                  <a:lnTo>
                    <a:pt x="4216" y="3010585"/>
                  </a:lnTo>
                  <a:close/>
                </a:path>
                <a:path w="405764" h="3086100">
                  <a:moveTo>
                    <a:pt x="13436" y="128320"/>
                  </a:moveTo>
                  <a:lnTo>
                    <a:pt x="13182" y="128054"/>
                  </a:lnTo>
                  <a:lnTo>
                    <a:pt x="12534" y="128054"/>
                  </a:lnTo>
                  <a:lnTo>
                    <a:pt x="12268" y="128320"/>
                  </a:lnTo>
                  <a:lnTo>
                    <a:pt x="12268" y="128638"/>
                  </a:lnTo>
                  <a:lnTo>
                    <a:pt x="12268" y="128968"/>
                  </a:lnTo>
                  <a:lnTo>
                    <a:pt x="12534" y="129222"/>
                  </a:lnTo>
                  <a:lnTo>
                    <a:pt x="13182" y="129222"/>
                  </a:lnTo>
                  <a:lnTo>
                    <a:pt x="13436" y="128968"/>
                  </a:lnTo>
                  <a:lnTo>
                    <a:pt x="13436" y="128320"/>
                  </a:lnTo>
                  <a:close/>
                </a:path>
                <a:path w="405764" h="3086100">
                  <a:moveTo>
                    <a:pt x="14757" y="2938907"/>
                  </a:moveTo>
                  <a:lnTo>
                    <a:pt x="14478" y="2938627"/>
                  </a:lnTo>
                  <a:lnTo>
                    <a:pt x="13766" y="2938627"/>
                  </a:lnTo>
                  <a:lnTo>
                    <a:pt x="13487" y="2938907"/>
                  </a:lnTo>
                  <a:lnTo>
                    <a:pt x="13487" y="2939262"/>
                  </a:lnTo>
                  <a:lnTo>
                    <a:pt x="13487" y="2939618"/>
                  </a:lnTo>
                  <a:lnTo>
                    <a:pt x="13766" y="2939897"/>
                  </a:lnTo>
                  <a:lnTo>
                    <a:pt x="14478" y="2939897"/>
                  </a:lnTo>
                  <a:lnTo>
                    <a:pt x="14757" y="2939618"/>
                  </a:lnTo>
                  <a:lnTo>
                    <a:pt x="14757" y="2938907"/>
                  </a:lnTo>
                  <a:close/>
                </a:path>
                <a:path w="405764" h="3086100">
                  <a:moveTo>
                    <a:pt x="19977" y="61518"/>
                  </a:moveTo>
                  <a:lnTo>
                    <a:pt x="19799" y="61341"/>
                  </a:lnTo>
                  <a:lnTo>
                    <a:pt x="19367" y="61341"/>
                  </a:lnTo>
                  <a:lnTo>
                    <a:pt x="19189" y="61518"/>
                  </a:lnTo>
                  <a:lnTo>
                    <a:pt x="19189" y="61734"/>
                  </a:lnTo>
                  <a:lnTo>
                    <a:pt x="19189" y="61950"/>
                  </a:lnTo>
                  <a:lnTo>
                    <a:pt x="19367" y="62128"/>
                  </a:lnTo>
                  <a:lnTo>
                    <a:pt x="19799" y="62128"/>
                  </a:lnTo>
                  <a:lnTo>
                    <a:pt x="19977" y="61950"/>
                  </a:lnTo>
                  <a:lnTo>
                    <a:pt x="19977" y="61518"/>
                  </a:lnTo>
                  <a:close/>
                </a:path>
                <a:path w="405764" h="3086100">
                  <a:moveTo>
                    <a:pt x="28575" y="177800"/>
                  </a:moveTo>
                  <a:lnTo>
                    <a:pt x="28232" y="177444"/>
                  </a:lnTo>
                  <a:lnTo>
                    <a:pt x="27368" y="177444"/>
                  </a:lnTo>
                  <a:lnTo>
                    <a:pt x="27012" y="177800"/>
                  </a:lnTo>
                  <a:lnTo>
                    <a:pt x="27012" y="178231"/>
                  </a:lnTo>
                  <a:lnTo>
                    <a:pt x="27012" y="178663"/>
                  </a:lnTo>
                  <a:lnTo>
                    <a:pt x="27368" y="179019"/>
                  </a:lnTo>
                  <a:lnTo>
                    <a:pt x="28232" y="179019"/>
                  </a:lnTo>
                  <a:lnTo>
                    <a:pt x="28575" y="178663"/>
                  </a:lnTo>
                  <a:lnTo>
                    <a:pt x="28575" y="177800"/>
                  </a:lnTo>
                  <a:close/>
                </a:path>
                <a:path w="405764" h="3086100">
                  <a:moveTo>
                    <a:pt x="30899" y="2720009"/>
                  </a:moveTo>
                  <a:lnTo>
                    <a:pt x="30289" y="2719400"/>
                  </a:lnTo>
                  <a:lnTo>
                    <a:pt x="28790" y="2719400"/>
                  </a:lnTo>
                  <a:lnTo>
                    <a:pt x="28181" y="2720009"/>
                  </a:lnTo>
                  <a:lnTo>
                    <a:pt x="28181" y="2720759"/>
                  </a:lnTo>
                  <a:lnTo>
                    <a:pt x="28181" y="2721508"/>
                  </a:lnTo>
                  <a:lnTo>
                    <a:pt x="28790" y="2722118"/>
                  </a:lnTo>
                  <a:lnTo>
                    <a:pt x="30289" y="2722118"/>
                  </a:lnTo>
                  <a:lnTo>
                    <a:pt x="30899" y="2721508"/>
                  </a:lnTo>
                  <a:lnTo>
                    <a:pt x="30899" y="2720009"/>
                  </a:lnTo>
                  <a:close/>
                </a:path>
                <a:path w="405764" h="3086100">
                  <a:moveTo>
                    <a:pt x="31178" y="2877235"/>
                  </a:moveTo>
                  <a:lnTo>
                    <a:pt x="30797" y="2876854"/>
                  </a:lnTo>
                  <a:lnTo>
                    <a:pt x="29857" y="2876854"/>
                  </a:lnTo>
                  <a:lnTo>
                    <a:pt x="29476" y="2877235"/>
                  </a:lnTo>
                  <a:lnTo>
                    <a:pt x="29476" y="2877705"/>
                  </a:lnTo>
                  <a:lnTo>
                    <a:pt x="29476" y="2878175"/>
                  </a:lnTo>
                  <a:lnTo>
                    <a:pt x="29857" y="2878556"/>
                  </a:lnTo>
                  <a:lnTo>
                    <a:pt x="30797" y="2878556"/>
                  </a:lnTo>
                  <a:lnTo>
                    <a:pt x="31178" y="2878175"/>
                  </a:lnTo>
                  <a:lnTo>
                    <a:pt x="31178" y="2877235"/>
                  </a:lnTo>
                  <a:close/>
                </a:path>
                <a:path w="405764" h="3086100">
                  <a:moveTo>
                    <a:pt x="35394" y="2649690"/>
                  </a:moveTo>
                  <a:lnTo>
                    <a:pt x="34734" y="2649029"/>
                  </a:lnTo>
                  <a:lnTo>
                    <a:pt x="33121" y="2649029"/>
                  </a:lnTo>
                  <a:lnTo>
                    <a:pt x="32461" y="2649690"/>
                  </a:lnTo>
                  <a:lnTo>
                    <a:pt x="32461" y="2650502"/>
                  </a:lnTo>
                  <a:lnTo>
                    <a:pt x="32461" y="2651315"/>
                  </a:lnTo>
                  <a:lnTo>
                    <a:pt x="33121" y="2651976"/>
                  </a:lnTo>
                  <a:lnTo>
                    <a:pt x="34734" y="2651976"/>
                  </a:lnTo>
                  <a:lnTo>
                    <a:pt x="35394" y="2651315"/>
                  </a:lnTo>
                  <a:lnTo>
                    <a:pt x="35394" y="2649690"/>
                  </a:lnTo>
                  <a:close/>
                </a:path>
                <a:path w="405764" h="3086100">
                  <a:moveTo>
                    <a:pt x="37782" y="2819400"/>
                  </a:moveTo>
                  <a:lnTo>
                    <a:pt x="37312" y="2818917"/>
                  </a:lnTo>
                  <a:lnTo>
                    <a:pt x="36131" y="2818917"/>
                  </a:lnTo>
                  <a:lnTo>
                    <a:pt x="35661" y="2819400"/>
                  </a:lnTo>
                  <a:lnTo>
                    <a:pt x="35661" y="2819984"/>
                  </a:lnTo>
                  <a:lnTo>
                    <a:pt x="35661" y="2820568"/>
                  </a:lnTo>
                  <a:lnTo>
                    <a:pt x="36131" y="2821051"/>
                  </a:lnTo>
                  <a:lnTo>
                    <a:pt x="37312" y="2821051"/>
                  </a:lnTo>
                  <a:lnTo>
                    <a:pt x="37782" y="2820568"/>
                  </a:lnTo>
                  <a:lnTo>
                    <a:pt x="37782" y="2819400"/>
                  </a:lnTo>
                  <a:close/>
                </a:path>
                <a:path w="405764" h="3086100">
                  <a:moveTo>
                    <a:pt x="45415" y="310083"/>
                  </a:moveTo>
                  <a:lnTo>
                    <a:pt x="44881" y="309562"/>
                  </a:lnTo>
                  <a:lnTo>
                    <a:pt x="43586" y="309562"/>
                  </a:lnTo>
                  <a:lnTo>
                    <a:pt x="43065" y="310083"/>
                  </a:lnTo>
                  <a:lnTo>
                    <a:pt x="43065" y="310730"/>
                  </a:lnTo>
                  <a:lnTo>
                    <a:pt x="43065" y="311378"/>
                  </a:lnTo>
                  <a:lnTo>
                    <a:pt x="43586" y="311899"/>
                  </a:lnTo>
                  <a:lnTo>
                    <a:pt x="44881" y="311899"/>
                  </a:lnTo>
                  <a:lnTo>
                    <a:pt x="45415" y="311378"/>
                  </a:lnTo>
                  <a:lnTo>
                    <a:pt x="45415" y="310083"/>
                  </a:lnTo>
                  <a:close/>
                </a:path>
                <a:path w="405764" h="3086100">
                  <a:moveTo>
                    <a:pt x="46278" y="241350"/>
                  </a:moveTo>
                  <a:lnTo>
                    <a:pt x="45834" y="240906"/>
                  </a:lnTo>
                  <a:lnTo>
                    <a:pt x="44767" y="240906"/>
                  </a:lnTo>
                  <a:lnTo>
                    <a:pt x="44323" y="241350"/>
                  </a:lnTo>
                  <a:lnTo>
                    <a:pt x="44323" y="241884"/>
                  </a:lnTo>
                  <a:lnTo>
                    <a:pt x="44323" y="242430"/>
                  </a:lnTo>
                  <a:lnTo>
                    <a:pt x="44767" y="242862"/>
                  </a:lnTo>
                  <a:lnTo>
                    <a:pt x="45834" y="242862"/>
                  </a:lnTo>
                  <a:lnTo>
                    <a:pt x="46278" y="242430"/>
                  </a:lnTo>
                  <a:lnTo>
                    <a:pt x="46278" y="241350"/>
                  </a:lnTo>
                  <a:close/>
                </a:path>
                <a:path w="405764" h="3086100">
                  <a:moveTo>
                    <a:pt x="51054" y="2752153"/>
                  </a:moveTo>
                  <a:lnTo>
                    <a:pt x="50482" y="2751582"/>
                  </a:lnTo>
                  <a:lnTo>
                    <a:pt x="49072" y="2751582"/>
                  </a:lnTo>
                  <a:lnTo>
                    <a:pt x="48501" y="2752153"/>
                  </a:lnTo>
                  <a:lnTo>
                    <a:pt x="48501" y="2752852"/>
                  </a:lnTo>
                  <a:lnTo>
                    <a:pt x="48501" y="2753550"/>
                  </a:lnTo>
                  <a:lnTo>
                    <a:pt x="49072" y="2754122"/>
                  </a:lnTo>
                  <a:lnTo>
                    <a:pt x="50482" y="2754122"/>
                  </a:lnTo>
                  <a:lnTo>
                    <a:pt x="51054" y="2753550"/>
                  </a:lnTo>
                  <a:lnTo>
                    <a:pt x="51054" y="2752153"/>
                  </a:lnTo>
                  <a:close/>
                </a:path>
                <a:path w="405764" h="3086100">
                  <a:moveTo>
                    <a:pt x="56007" y="350735"/>
                  </a:moveTo>
                  <a:lnTo>
                    <a:pt x="55397" y="350113"/>
                  </a:lnTo>
                  <a:lnTo>
                    <a:pt x="53886" y="350113"/>
                  </a:lnTo>
                  <a:lnTo>
                    <a:pt x="53276" y="350735"/>
                  </a:lnTo>
                  <a:lnTo>
                    <a:pt x="53276" y="351485"/>
                  </a:lnTo>
                  <a:lnTo>
                    <a:pt x="53276" y="352247"/>
                  </a:lnTo>
                  <a:lnTo>
                    <a:pt x="53886" y="352856"/>
                  </a:lnTo>
                  <a:lnTo>
                    <a:pt x="55397" y="352856"/>
                  </a:lnTo>
                  <a:lnTo>
                    <a:pt x="56007" y="352247"/>
                  </a:lnTo>
                  <a:lnTo>
                    <a:pt x="56007" y="350735"/>
                  </a:lnTo>
                  <a:close/>
                </a:path>
                <a:path w="405764" h="3086100">
                  <a:moveTo>
                    <a:pt x="56883" y="2587968"/>
                  </a:moveTo>
                  <a:lnTo>
                    <a:pt x="56197" y="2587282"/>
                  </a:lnTo>
                  <a:lnTo>
                    <a:pt x="54495" y="2587282"/>
                  </a:lnTo>
                  <a:lnTo>
                    <a:pt x="53809" y="2587968"/>
                  </a:lnTo>
                  <a:lnTo>
                    <a:pt x="53809" y="2588818"/>
                  </a:lnTo>
                  <a:lnTo>
                    <a:pt x="53809" y="2589669"/>
                  </a:lnTo>
                  <a:lnTo>
                    <a:pt x="54495" y="2590355"/>
                  </a:lnTo>
                  <a:lnTo>
                    <a:pt x="56197" y="2590355"/>
                  </a:lnTo>
                  <a:lnTo>
                    <a:pt x="56883" y="2589669"/>
                  </a:lnTo>
                  <a:lnTo>
                    <a:pt x="56883" y="2587968"/>
                  </a:lnTo>
                  <a:close/>
                </a:path>
                <a:path w="405764" h="3086100">
                  <a:moveTo>
                    <a:pt x="62242" y="2699880"/>
                  </a:moveTo>
                  <a:lnTo>
                    <a:pt x="61582" y="2699220"/>
                  </a:lnTo>
                  <a:lnTo>
                    <a:pt x="59931" y="2699220"/>
                  </a:lnTo>
                  <a:lnTo>
                    <a:pt x="59270" y="2699880"/>
                  </a:lnTo>
                  <a:lnTo>
                    <a:pt x="59270" y="2700705"/>
                  </a:lnTo>
                  <a:lnTo>
                    <a:pt x="59270" y="2701531"/>
                  </a:lnTo>
                  <a:lnTo>
                    <a:pt x="59931" y="2702191"/>
                  </a:lnTo>
                  <a:lnTo>
                    <a:pt x="61582" y="2702191"/>
                  </a:lnTo>
                  <a:lnTo>
                    <a:pt x="62242" y="2701531"/>
                  </a:lnTo>
                  <a:lnTo>
                    <a:pt x="62242" y="2699880"/>
                  </a:lnTo>
                  <a:close/>
                </a:path>
                <a:path w="405764" h="3086100">
                  <a:moveTo>
                    <a:pt x="71183" y="2631706"/>
                  </a:moveTo>
                  <a:lnTo>
                    <a:pt x="70472" y="2630995"/>
                  </a:lnTo>
                  <a:lnTo>
                    <a:pt x="68694" y="2630995"/>
                  </a:lnTo>
                  <a:lnTo>
                    <a:pt x="67983" y="2631706"/>
                  </a:lnTo>
                  <a:lnTo>
                    <a:pt x="67983" y="2632595"/>
                  </a:lnTo>
                  <a:lnTo>
                    <a:pt x="67983" y="2633484"/>
                  </a:lnTo>
                  <a:lnTo>
                    <a:pt x="68694" y="2634196"/>
                  </a:lnTo>
                  <a:lnTo>
                    <a:pt x="70472" y="2634196"/>
                  </a:lnTo>
                  <a:lnTo>
                    <a:pt x="71183" y="2633484"/>
                  </a:lnTo>
                  <a:lnTo>
                    <a:pt x="71183" y="2631706"/>
                  </a:lnTo>
                  <a:close/>
                </a:path>
                <a:path w="405764" h="3086100">
                  <a:moveTo>
                    <a:pt x="86614" y="2551468"/>
                  </a:moveTo>
                  <a:lnTo>
                    <a:pt x="85902" y="2550757"/>
                  </a:lnTo>
                  <a:lnTo>
                    <a:pt x="84124" y="2550757"/>
                  </a:lnTo>
                  <a:lnTo>
                    <a:pt x="83413" y="2551468"/>
                  </a:lnTo>
                  <a:lnTo>
                    <a:pt x="83413" y="2552357"/>
                  </a:lnTo>
                  <a:lnTo>
                    <a:pt x="83413" y="2553246"/>
                  </a:lnTo>
                  <a:lnTo>
                    <a:pt x="84124" y="2553957"/>
                  </a:lnTo>
                  <a:lnTo>
                    <a:pt x="85902" y="2553957"/>
                  </a:lnTo>
                  <a:lnTo>
                    <a:pt x="86614" y="2553246"/>
                  </a:lnTo>
                  <a:lnTo>
                    <a:pt x="86614" y="2551468"/>
                  </a:lnTo>
                  <a:close/>
                </a:path>
                <a:path w="405764" h="3086100">
                  <a:moveTo>
                    <a:pt x="91732" y="399415"/>
                  </a:moveTo>
                  <a:lnTo>
                    <a:pt x="91071" y="398754"/>
                  </a:lnTo>
                  <a:lnTo>
                    <a:pt x="89446" y="398754"/>
                  </a:lnTo>
                  <a:lnTo>
                    <a:pt x="88785" y="399415"/>
                  </a:lnTo>
                  <a:lnTo>
                    <a:pt x="88785" y="400227"/>
                  </a:lnTo>
                  <a:lnTo>
                    <a:pt x="88785" y="401040"/>
                  </a:lnTo>
                  <a:lnTo>
                    <a:pt x="89446" y="401701"/>
                  </a:lnTo>
                  <a:lnTo>
                    <a:pt x="91071" y="401701"/>
                  </a:lnTo>
                  <a:lnTo>
                    <a:pt x="91732" y="401040"/>
                  </a:lnTo>
                  <a:lnTo>
                    <a:pt x="91732" y="399415"/>
                  </a:lnTo>
                  <a:close/>
                </a:path>
                <a:path w="405764" h="3086100">
                  <a:moveTo>
                    <a:pt x="101803" y="462622"/>
                  </a:moveTo>
                  <a:lnTo>
                    <a:pt x="101117" y="461937"/>
                  </a:lnTo>
                  <a:lnTo>
                    <a:pt x="99415" y="461937"/>
                  </a:lnTo>
                  <a:lnTo>
                    <a:pt x="98729" y="462622"/>
                  </a:lnTo>
                  <a:lnTo>
                    <a:pt x="98729" y="463473"/>
                  </a:lnTo>
                  <a:lnTo>
                    <a:pt x="98729" y="464324"/>
                  </a:lnTo>
                  <a:lnTo>
                    <a:pt x="99415" y="465010"/>
                  </a:lnTo>
                  <a:lnTo>
                    <a:pt x="101117" y="465010"/>
                  </a:lnTo>
                  <a:lnTo>
                    <a:pt x="101803" y="464324"/>
                  </a:lnTo>
                  <a:lnTo>
                    <a:pt x="101803" y="462622"/>
                  </a:lnTo>
                  <a:close/>
                </a:path>
                <a:path w="405764" h="3086100">
                  <a:moveTo>
                    <a:pt x="104317" y="523506"/>
                  </a:moveTo>
                  <a:lnTo>
                    <a:pt x="103593" y="522795"/>
                  </a:lnTo>
                  <a:lnTo>
                    <a:pt x="101828" y="522795"/>
                  </a:lnTo>
                  <a:lnTo>
                    <a:pt x="101104" y="523506"/>
                  </a:lnTo>
                  <a:lnTo>
                    <a:pt x="101104" y="524395"/>
                  </a:lnTo>
                  <a:lnTo>
                    <a:pt x="101104" y="525284"/>
                  </a:lnTo>
                  <a:lnTo>
                    <a:pt x="101828" y="525995"/>
                  </a:lnTo>
                  <a:lnTo>
                    <a:pt x="103593" y="525995"/>
                  </a:lnTo>
                  <a:lnTo>
                    <a:pt x="104317" y="525284"/>
                  </a:lnTo>
                  <a:lnTo>
                    <a:pt x="104317" y="523506"/>
                  </a:lnTo>
                  <a:close/>
                </a:path>
                <a:path w="405764" h="3086100">
                  <a:moveTo>
                    <a:pt x="118910" y="2587523"/>
                  </a:moveTo>
                  <a:lnTo>
                    <a:pt x="118160" y="2586774"/>
                  </a:lnTo>
                  <a:lnTo>
                    <a:pt x="116306" y="2586774"/>
                  </a:lnTo>
                  <a:lnTo>
                    <a:pt x="115557" y="2587523"/>
                  </a:lnTo>
                  <a:lnTo>
                    <a:pt x="115557" y="2588450"/>
                  </a:lnTo>
                  <a:lnTo>
                    <a:pt x="115557" y="2589377"/>
                  </a:lnTo>
                  <a:lnTo>
                    <a:pt x="116306" y="2590127"/>
                  </a:lnTo>
                  <a:lnTo>
                    <a:pt x="118160" y="2590127"/>
                  </a:lnTo>
                  <a:lnTo>
                    <a:pt x="118910" y="2589377"/>
                  </a:lnTo>
                  <a:lnTo>
                    <a:pt x="118910" y="2587523"/>
                  </a:lnTo>
                  <a:close/>
                </a:path>
                <a:path w="405764" h="3086100">
                  <a:moveTo>
                    <a:pt x="131292" y="2510002"/>
                  </a:moveTo>
                  <a:lnTo>
                    <a:pt x="130543" y="2509266"/>
                  </a:lnTo>
                  <a:lnTo>
                    <a:pt x="128701" y="2509266"/>
                  </a:lnTo>
                  <a:lnTo>
                    <a:pt x="127952" y="2510002"/>
                  </a:lnTo>
                  <a:lnTo>
                    <a:pt x="127952" y="2510929"/>
                  </a:lnTo>
                  <a:lnTo>
                    <a:pt x="127952" y="2511856"/>
                  </a:lnTo>
                  <a:lnTo>
                    <a:pt x="128701" y="2512593"/>
                  </a:lnTo>
                  <a:lnTo>
                    <a:pt x="130543" y="2512593"/>
                  </a:lnTo>
                  <a:lnTo>
                    <a:pt x="131292" y="2511856"/>
                  </a:lnTo>
                  <a:lnTo>
                    <a:pt x="131292" y="2510002"/>
                  </a:lnTo>
                  <a:close/>
                </a:path>
                <a:path w="405764" h="3086100">
                  <a:moveTo>
                    <a:pt x="143764" y="2522436"/>
                  </a:moveTo>
                  <a:lnTo>
                    <a:pt x="142989" y="2521648"/>
                  </a:lnTo>
                  <a:lnTo>
                    <a:pt x="141058" y="2521648"/>
                  </a:lnTo>
                  <a:lnTo>
                    <a:pt x="140271" y="2522436"/>
                  </a:lnTo>
                  <a:lnTo>
                    <a:pt x="140271" y="2523401"/>
                  </a:lnTo>
                  <a:lnTo>
                    <a:pt x="140271" y="2524366"/>
                  </a:lnTo>
                  <a:lnTo>
                    <a:pt x="141058" y="2525153"/>
                  </a:lnTo>
                  <a:lnTo>
                    <a:pt x="142989" y="2525153"/>
                  </a:lnTo>
                  <a:lnTo>
                    <a:pt x="143764" y="2524366"/>
                  </a:lnTo>
                  <a:lnTo>
                    <a:pt x="143764" y="2522436"/>
                  </a:lnTo>
                  <a:close/>
                </a:path>
                <a:path w="405764" h="3086100">
                  <a:moveTo>
                    <a:pt x="143814" y="2440495"/>
                  </a:moveTo>
                  <a:lnTo>
                    <a:pt x="143040" y="2439708"/>
                  </a:lnTo>
                  <a:lnTo>
                    <a:pt x="141122" y="2439708"/>
                  </a:lnTo>
                  <a:lnTo>
                    <a:pt x="140347" y="2440495"/>
                  </a:lnTo>
                  <a:lnTo>
                    <a:pt x="140347" y="2441448"/>
                  </a:lnTo>
                  <a:lnTo>
                    <a:pt x="140347" y="2442400"/>
                  </a:lnTo>
                  <a:lnTo>
                    <a:pt x="141122" y="2443188"/>
                  </a:lnTo>
                  <a:lnTo>
                    <a:pt x="143040" y="2443188"/>
                  </a:lnTo>
                  <a:lnTo>
                    <a:pt x="143814" y="2442400"/>
                  </a:lnTo>
                  <a:lnTo>
                    <a:pt x="143814" y="2440495"/>
                  </a:lnTo>
                  <a:close/>
                </a:path>
                <a:path w="405764" h="3086100">
                  <a:moveTo>
                    <a:pt x="156159" y="559320"/>
                  </a:moveTo>
                  <a:lnTo>
                    <a:pt x="155409" y="558571"/>
                  </a:lnTo>
                  <a:lnTo>
                    <a:pt x="153555" y="558571"/>
                  </a:lnTo>
                  <a:lnTo>
                    <a:pt x="152806" y="559320"/>
                  </a:lnTo>
                  <a:lnTo>
                    <a:pt x="152806" y="560247"/>
                  </a:lnTo>
                  <a:lnTo>
                    <a:pt x="152806" y="561174"/>
                  </a:lnTo>
                  <a:lnTo>
                    <a:pt x="153555" y="561924"/>
                  </a:lnTo>
                  <a:lnTo>
                    <a:pt x="155409" y="561924"/>
                  </a:lnTo>
                  <a:lnTo>
                    <a:pt x="156159" y="561174"/>
                  </a:lnTo>
                  <a:lnTo>
                    <a:pt x="156159" y="559320"/>
                  </a:lnTo>
                  <a:close/>
                </a:path>
                <a:path w="405764" h="3086100">
                  <a:moveTo>
                    <a:pt x="168160" y="620941"/>
                  </a:moveTo>
                  <a:lnTo>
                    <a:pt x="167386" y="620166"/>
                  </a:lnTo>
                  <a:lnTo>
                    <a:pt x="165455" y="620166"/>
                  </a:lnTo>
                  <a:lnTo>
                    <a:pt x="164680" y="620941"/>
                  </a:lnTo>
                  <a:lnTo>
                    <a:pt x="164680" y="621906"/>
                  </a:lnTo>
                  <a:lnTo>
                    <a:pt x="164680" y="622871"/>
                  </a:lnTo>
                  <a:lnTo>
                    <a:pt x="165455" y="623646"/>
                  </a:lnTo>
                  <a:lnTo>
                    <a:pt x="167386" y="623646"/>
                  </a:lnTo>
                  <a:lnTo>
                    <a:pt x="168160" y="622871"/>
                  </a:lnTo>
                  <a:lnTo>
                    <a:pt x="168160" y="620941"/>
                  </a:lnTo>
                  <a:close/>
                </a:path>
                <a:path w="405764" h="3086100">
                  <a:moveTo>
                    <a:pt x="170218" y="2386482"/>
                  </a:moveTo>
                  <a:lnTo>
                    <a:pt x="169405" y="2385669"/>
                  </a:lnTo>
                  <a:lnTo>
                    <a:pt x="167411" y="2385669"/>
                  </a:lnTo>
                  <a:lnTo>
                    <a:pt x="166611" y="2386482"/>
                  </a:lnTo>
                  <a:lnTo>
                    <a:pt x="166611" y="2387473"/>
                  </a:lnTo>
                  <a:lnTo>
                    <a:pt x="166611" y="2388476"/>
                  </a:lnTo>
                  <a:lnTo>
                    <a:pt x="167411" y="2389276"/>
                  </a:lnTo>
                  <a:lnTo>
                    <a:pt x="169405" y="2389276"/>
                  </a:lnTo>
                  <a:lnTo>
                    <a:pt x="170218" y="2388476"/>
                  </a:lnTo>
                  <a:lnTo>
                    <a:pt x="170218" y="2386482"/>
                  </a:lnTo>
                  <a:close/>
                </a:path>
                <a:path w="405764" h="3086100">
                  <a:moveTo>
                    <a:pt x="179705" y="673036"/>
                  </a:moveTo>
                  <a:lnTo>
                    <a:pt x="178892" y="672236"/>
                  </a:lnTo>
                  <a:lnTo>
                    <a:pt x="176898" y="672236"/>
                  </a:lnTo>
                  <a:lnTo>
                    <a:pt x="176085" y="673036"/>
                  </a:lnTo>
                  <a:lnTo>
                    <a:pt x="176085" y="674039"/>
                  </a:lnTo>
                  <a:lnTo>
                    <a:pt x="176085" y="675043"/>
                  </a:lnTo>
                  <a:lnTo>
                    <a:pt x="176898" y="675843"/>
                  </a:lnTo>
                  <a:lnTo>
                    <a:pt x="178892" y="675843"/>
                  </a:lnTo>
                  <a:lnTo>
                    <a:pt x="179705" y="675043"/>
                  </a:lnTo>
                  <a:lnTo>
                    <a:pt x="179705" y="673036"/>
                  </a:lnTo>
                  <a:close/>
                </a:path>
                <a:path w="405764" h="3086100">
                  <a:moveTo>
                    <a:pt x="182295" y="736257"/>
                  </a:moveTo>
                  <a:lnTo>
                    <a:pt x="181457" y="735418"/>
                  </a:lnTo>
                  <a:lnTo>
                    <a:pt x="179387" y="735418"/>
                  </a:lnTo>
                  <a:lnTo>
                    <a:pt x="178549" y="736257"/>
                  </a:lnTo>
                  <a:lnTo>
                    <a:pt x="178549" y="737298"/>
                  </a:lnTo>
                  <a:lnTo>
                    <a:pt x="178549" y="738339"/>
                  </a:lnTo>
                  <a:lnTo>
                    <a:pt x="179387" y="739178"/>
                  </a:lnTo>
                  <a:lnTo>
                    <a:pt x="181457" y="739178"/>
                  </a:lnTo>
                  <a:lnTo>
                    <a:pt x="182295" y="738339"/>
                  </a:lnTo>
                  <a:lnTo>
                    <a:pt x="182295" y="736257"/>
                  </a:lnTo>
                  <a:close/>
                </a:path>
                <a:path w="405764" h="3086100">
                  <a:moveTo>
                    <a:pt x="198907" y="2478633"/>
                  </a:moveTo>
                  <a:lnTo>
                    <a:pt x="198094" y="2477820"/>
                  </a:lnTo>
                  <a:lnTo>
                    <a:pt x="196075" y="2477820"/>
                  </a:lnTo>
                  <a:lnTo>
                    <a:pt x="195262" y="2478633"/>
                  </a:lnTo>
                  <a:lnTo>
                    <a:pt x="195262" y="2479637"/>
                  </a:lnTo>
                  <a:lnTo>
                    <a:pt x="195262" y="2480640"/>
                  </a:lnTo>
                  <a:lnTo>
                    <a:pt x="196075" y="2481453"/>
                  </a:lnTo>
                  <a:lnTo>
                    <a:pt x="198094" y="2481453"/>
                  </a:lnTo>
                  <a:lnTo>
                    <a:pt x="198907" y="2480640"/>
                  </a:lnTo>
                  <a:lnTo>
                    <a:pt x="198907" y="2478633"/>
                  </a:lnTo>
                  <a:close/>
                </a:path>
                <a:path w="405764" h="3086100">
                  <a:moveTo>
                    <a:pt x="205511" y="2438247"/>
                  </a:moveTo>
                  <a:lnTo>
                    <a:pt x="204673" y="2437396"/>
                  </a:lnTo>
                  <a:lnTo>
                    <a:pt x="202577" y="2437396"/>
                  </a:lnTo>
                  <a:lnTo>
                    <a:pt x="201726" y="2438247"/>
                  </a:lnTo>
                  <a:lnTo>
                    <a:pt x="201726" y="2439289"/>
                  </a:lnTo>
                  <a:lnTo>
                    <a:pt x="201726" y="2440330"/>
                  </a:lnTo>
                  <a:lnTo>
                    <a:pt x="202577" y="2441181"/>
                  </a:lnTo>
                  <a:lnTo>
                    <a:pt x="204673" y="2441181"/>
                  </a:lnTo>
                  <a:lnTo>
                    <a:pt x="205511" y="2440330"/>
                  </a:lnTo>
                  <a:lnTo>
                    <a:pt x="205511" y="2438247"/>
                  </a:lnTo>
                  <a:close/>
                </a:path>
                <a:path w="405764" h="3086100">
                  <a:moveTo>
                    <a:pt x="206438" y="796683"/>
                  </a:moveTo>
                  <a:lnTo>
                    <a:pt x="205574" y="795807"/>
                  </a:lnTo>
                  <a:lnTo>
                    <a:pt x="203428" y="795807"/>
                  </a:lnTo>
                  <a:lnTo>
                    <a:pt x="202552" y="796683"/>
                  </a:lnTo>
                  <a:lnTo>
                    <a:pt x="202552" y="797750"/>
                  </a:lnTo>
                  <a:lnTo>
                    <a:pt x="202552" y="798830"/>
                  </a:lnTo>
                  <a:lnTo>
                    <a:pt x="203428" y="799693"/>
                  </a:lnTo>
                  <a:lnTo>
                    <a:pt x="205574" y="799693"/>
                  </a:lnTo>
                  <a:lnTo>
                    <a:pt x="206438" y="798830"/>
                  </a:lnTo>
                  <a:lnTo>
                    <a:pt x="206438" y="796683"/>
                  </a:lnTo>
                  <a:close/>
                </a:path>
                <a:path w="405764" h="3086100">
                  <a:moveTo>
                    <a:pt x="206679" y="2282291"/>
                  </a:moveTo>
                  <a:lnTo>
                    <a:pt x="205816" y="2281428"/>
                  </a:lnTo>
                  <a:lnTo>
                    <a:pt x="203669" y="2281428"/>
                  </a:lnTo>
                  <a:lnTo>
                    <a:pt x="202806" y="2282291"/>
                  </a:lnTo>
                  <a:lnTo>
                    <a:pt x="202806" y="2283358"/>
                  </a:lnTo>
                  <a:lnTo>
                    <a:pt x="202806" y="2284425"/>
                  </a:lnTo>
                  <a:lnTo>
                    <a:pt x="203669" y="2285301"/>
                  </a:lnTo>
                  <a:lnTo>
                    <a:pt x="205816" y="2285301"/>
                  </a:lnTo>
                  <a:lnTo>
                    <a:pt x="206679" y="2284425"/>
                  </a:lnTo>
                  <a:lnTo>
                    <a:pt x="206679" y="2282291"/>
                  </a:lnTo>
                  <a:close/>
                </a:path>
                <a:path w="405764" h="3086100">
                  <a:moveTo>
                    <a:pt x="207276" y="2345182"/>
                  </a:moveTo>
                  <a:lnTo>
                    <a:pt x="206438" y="2344343"/>
                  </a:lnTo>
                  <a:lnTo>
                    <a:pt x="204368" y="2344343"/>
                  </a:lnTo>
                  <a:lnTo>
                    <a:pt x="203530" y="2345182"/>
                  </a:lnTo>
                  <a:lnTo>
                    <a:pt x="203530" y="2346210"/>
                  </a:lnTo>
                  <a:lnTo>
                    <a:pt x="203530" y="2347239"/>
                  </a:lnTo>
                  <a:lnTo>
                    <a:pt x="204368" y="2348077"/>
                  </a:lnTo>
                  <a:lnTo>
                    <a:pt x="206438" y="2348077"/>
                  </a:lnTo>
                  <a:lnTo>
                    <a:pt x="207276" y="2347239"/>
                  </a:lnTo>
                  <a:lnTo>
                    <a:pt x="207276" y="2345182"/>
                  </a:lnTo>
                  <a:close/>
                </a:path>
                <a:path w="405764" h="3086100">
                  <a:moveTo>
                    <a:pt x="208089" y="2381199"/>
                  </a:moveTo>
                  <a:lnTo>
                    <a:pt x="207213" y="2380323"/>
                  </a:lnTo>
                  <a:lnTo>
                    <a:pt x="205028" y="2380323"/>
                  </a:lnTo>
                  <a:lnTo>
                    <a:pt x="204152" y="2381199"/>
                  </a:lnTo>
                  <a:lnTo>
                    <a:pt x="204152" y="2382291"/>
                  </a:lnTo>
                  <a:lnTo>
                    <a:pt x="204152" y="2383383"/>
                  </a:lnTo>
                  <a:lnTo>
                    <a:pt x="205028" y="2384260"/>
                  </a:lnTo>
                  <a:lnTo>
                    <a:pt x="207213" y="2384260"/>
                  </a:lnTo>
                  <a:lnTo>
                    <a:pt x="208089" y="2383383"/>
                  </a:lnTo>
                  <a:lnTo>
                    <a:pt x="208089" y="2381199"/>
                  </a:lnTo>
                  <a:close/>
                </a:path>
                <a:path w="405764" h="3086100">
                  <a:moveTo>
                    <a:pt x="215290" y="2177288"/>
                  </a:moveTo>
                  <a:lnTo>
                    <a:pt x="214363" y="2176361"/>
                  </a:lnTo>
                  <a:lnTo>
                    <a:pt x="212077" y="2176361"/>
                  </a:lnTo>
                  <a:lnTo>
                    <a:pt x="211150" y="2177288"/>
                  </a:lnTo>
                  <a:lnTo>
                    <a:pt x="211150" y="2178431"/>
                  </a:lnTo>
                  <a:lnTo>
                    <a:pt x="211150" y="2179574"/>
                  </a:lnTo>
                  <a:lnTo>
                    <a:pt x="212077" y="2180501"/>
                  </a:lnTo>
                  <a:lnTo>
                    <a:pt x="214363" y="2180501"/>
                  </a:lnTo>
                  <a:lnTo>
                    <a:pt x="215290" y="2179574"/>
                  </a:lnTo>
                  <a:lnTo>
                    <a:pt x="215290" y="2177288"/>
                  </a:lnTo>
                  <a:close/>
                </a:path>
                <a:path w="405764" h="3086100">
                  <a:moveTo>
                    <a:pt x="221754" y="2215451"/>
                  </a:moveTo>
                  <a:lnTo>
                    <a:pt x="220865" y="2214549"/>
                  </a:lnTo>
                  <a:lnTo>
                    <a:pt x="218655" y="2214549"/>
                  </a:lnTo>
                  <a:lnTo>
                    <a:pt x="217754" y="2215451"/>
                  </a:lnTo>
                  <a:lnTo>
                    <a:pt x="217754" y="2216556"/>
                  </a:lnTo>
                  <a:lnTo>
                    <a:pt x="217754" y="2217661"/>
                  </a:lnTo>
                  <a:lnTo>
                    <a:pt x="218655" y="2218563"/>
                  </a:lnTo>
                  <a:lnTo>
                    <a:pt x="220865" y="2218563"/>
                  </a:lnTo>
                  <a:lnTo>
                    <a:pt x="221754" y="2217661"/>
                  </a:lnTo>
                  <a:lnTo>
                    <a:pt x="221754" y="2215451"/>
                  </a:lnTo>
                  <a:close/>
                </a:path>
                <a:path w="405764" h="3086100">
                  <a:moveTo>
                    <a:pt x="228752" y="2324785"/>
                  </a:moveTo>
                  <a:lnTo>
                    <a:pt x="227838" y="2323871"/>
                  </a:lnTo>
                  <a:lnTo>
                    <a:pt x="225590" y="2323871"/>
                  </a:lnTo>
                  <a:lnTo>
                    <a:pt x="224675" y="2324785"/>
                  </a:lnTo>
                  <a:lnTo>
                    <a:pt x="224675" y="2325916"/>
                  </a:lnTo>
                  <a:lnTo>
                    <a:pt x="224675" y="2327046"/>
                  </a:lnTo>
                  <a:lnTo>
                    <a:pt x="225590" y="2327960"/>
                  </a:lnTo>
                  <a:lnTo>
                    <a:pt x="227838" y="2327960"/>
                  </a:lnTo>
                  <a:lnTo>
                    <a:pt x="228752" y="2327046"/>
                  </a:lnTo>
                  <a:lnTo>
                    <a:pt x="228752" y="2324785"/>
                  </a:lnTo>
                  <a:close/>
                </a:path>
                <a:path w="405764" h="3086100">
                  <a:moveTo>
                    <a:pt x="240880" y="2056638"/>
                  </a:moveTo>
                  <a:lnTo>
                    <a:pt x="239890" y="2055647"/>
                  </a:lnTo>
                  <a:lnTo>
                    <a:pt x="237464" y="2055647"/>
                  </a:lnTo>
                  <a:lnTo>
                    <a:pt x="236474" y="2056638"/>
                  </a:lnTo>
                  <a:lnTo>
                    <a:pt x="236474" y="2057857"/>
                  </a:lnTo>
                  <a:lnTo>
                    <a:pt x="236474" y="2059076"/>
                  </a:lnTo>
                  <a:lnTo>
                    <a:pt x="237464" y="2060054"/>
                  </a:lnTo>
                  <a:lnTo>
                    <a:pt x="239890" y="2060054"/>
                  </a:lnTo>
                  <a:lnTo>
                    <a:pt x="240880" y="2059076"/>
                  </a:lnTo>
                  <a:lnTo>
                    <a:pt x="240880" y="2056638"/>
                  </a:lnTo>
                  <a:close/>
                </a:path>
                <a:path w="405764" h="3086100">
                  <a:moveTo>
                    <a:pt x="242646" y="2261146"/>
                  </a:moveTo>
                  <a:lnTo>
                    <a:pt x="241693" y="2260206"/>
                  </a:lnTo>
                  <a:lnTo>
                    <a:pt x="239369" y="2260206"/>
                  </a:lnTo>
                  <a:lnTo>
                    <a:pt x="238417" y="2261146"/>
                  </a:lnTo>
                  <a:lnTo>
                    <a:pt x="238417" y="2262314"/>
                  </a:lnTo>
                  <a:lnTo>
                    <a:pt x="238417" y="2263483"/>
                  </a:lnTo>
                  <a:lnTo>
                    <a:pt x="239369" y="2264422"/>
                  </a:lnTo>
                  <a:lnTo>
                    <a:pt x="241693" y="2264422"/>
                  </a:lnTo>
                  <a:lnTo>
                    <a:pt x="242646" y="2263483"/>
                  </a:lnTo>
                  <a:lnTo>
                    <a:pt x="242646" y="2261146"/>
                  </a:lnTo>
                  <a:close/>
                </a:path>
                <a:path w="405764" h="3086100">
                  <a:moveTo>
                    <a:pt x="244652" y="2110994"/>
                  </a:moveTo>
                  <a:lnTo>
                    <a:pt x="243687" y="2110041"/>
                  </a:lnTo>
                  <a:lnTo>
                    <a:pt x="241325" y="2110041"/>
                  </a:lnTo>
                  <a:lnTo>
                    <a:pt x="240372" y="2110994"/>
                  </a:lnTo>
                  <a:lnTo>
                    <a:pt x="240372" y="2112175"/>
                  </a:lnTo>
                  <a:lnTo>
                    <a:pt x="240372" y="2113356"/>
                  </a:lnTo>
                  <a:lnTo>
                    <a:pt x="241325" y="2114308"/>
                  </a:lnTo>
                  <a:lnTo>
                    <a:pt x="243687" y="2114308"/>
                  </a:lnTo>
                  <a:lnTo>
                    <a:pt x="244652" y="2113356"/>
                  </a:lnTo>
                  <a:lnTo>
                    <a:pt x="244652" y="2110994"/>
                  </a:lnTo>
                  <a:close/>
                </a:path>
                <a:path w="405764" h="3086100">
                  <a:moveTo>
                    <a:pt x="245960" y="854341"/>
                  </a:moveTo>
                  <a:lnTo>
                    <a:pt x="245059" y="853440"/>
                  </a:lnTo>
                  <a:lnTo>
                    <a:pt x="242836" y="853440"/>
                  </a:lnTo>
                  <a:lnTo>
                    <a:pt x="241935" y="854341"/>
                  </a:lnTo>
                  <a:lnTo>
                    <a:pt x="241935" y="855446"/>
                  </a:lnTo>
                  <a:lnTo>
                    <a:pt x="241935" y="856551"/>
                  </a:lnTo>
                  <a:lnTo>
                    <a:pt x="242836" y="857453"/>
                  </a:lnTo>
                  <a:lnTo>
                    <a:pt x="245059" y="857453"/>
                  </a:lnTo>
                  <a:lnTo>
                    <a:pt x="245960" y="856551"/>
                  </a:lnTo>
                  <a:lnTo>
                    <a:pt x="245960" y="854341"/>
                  </a:lnTo>
                  <a:close/>
                </a:path>
                <a:path w="405764" h="3086100">
                  <a:moveTo>
                    <a:pt x="246595" y="893470"/>
                  </a:moveTo>
                  <a:lnTo>
                    <a:pt x="245668" y="892530"/>
                  </a:lnTo>
                  <a:lnTo>
                    <a:pt x="243370" y="892530"/>
                  </a:lnTo>
                  <a:lnTo>
                    <a:pt x="242443" y="893470"/>
                  </a:lnTo>
                  <a:lnTo>
                    <a:pt x="242443" y="894613"/>
                  </a:lnTo>
                  <a:lnTo>
                    <a:pt x="242443" y="895756"/>
                  </a:lnTo>
                  <a:lnTo>
                    <a:pt x="243370" y="896696"/>
                  </a:lnTo>
                  <a:lnTo>
                    <a:pt x="245668" y="896696"/>
                  </a:lnTo>
                  <a:lnTo>
                    <a:pt x="246595" y="895756"/>
                  </a:lnTo>
                  <a:lnTo>
                    <a:pt x="246595" y="893470"/>
                  </a:lnTo>
                  <a:close/>
                </a:path>
                <a:path w="405764" h="3086100">
                  <a:moveTo>
                    <a:pt x="263740" y="953046"/>
                  </a:moveTo>
                  <a:lnTo>
                    <a:pt x="262775" y="952080"/>
                  </a:lnTo>
                  <a:lnTo>
                    <a:pt x="260413" y="952080"/>
                  </a:lnTo>
                  <a:lnTo>
                    <a:pt x="259448" y="953046"/>
                  </a:lnTo>
                  <a:lnTo>
                    <a:pt x="259448" y="954227"/>
                  </a:lnTo>
                  <a:lnTo>
                    <a:pt x="259448" y="955408"/>
                  </a:lnTo>
                  <a:lnTo>
                    <a:pt x="260413" y="956373"/>
                  </a:lnTo>
                  <a:lnTo>
                    <a:pt x="262775" y="956373"/>
                  </a:lnTo>
                  <a:lnTo>
                    <a:pt x="263740" y="955408"/>
                  </a:lnTo>
                  <a:lnTo>
                    <a:pt x="263740" y="953046"/>
                  </a:lnTo>
                  <a:close/>
                </a:path>
                <a:path w="405764" h="3086100">
                  <a:moveTo>
                    <a:pt x="267817" y="2127694"/>
                  </a:moveTo>
                  <a:lnTo>
                    <a:pt x="266776" y="2126640"/>
                  </a:lnTo>
                  <a:lnTo>
                    <a:pt x="264198" y="2126640"/>
                  </a:lnTo>
                  <a:lnTo>
                    <a:pt x="263156" y="2127694"/>
                  </a:lnTo>
                  <a:lnTo>
                    <a:pt x="263156" y="2128977"/>
                  </a:lnTo>
                  <a:lnTo>
                    <a:pt x="263156" y="2130272"/>
                  </a:lnTo>
                  <a:lnTo>
                    <a:pt x="264198" y="2131314"/>
                  </a:lnTo>
                  <a:lnTo>
                    <a:pt x="266776" y="2131314"/>
                  </a:lnTo>
                  <a:lnTo>
                    <a:pt x="267817" y="2130272"/>
                  </a:lnTo>
                  <a:lnTo>
                    <a:pt x="267817" y="2127694"/>
                  </a:lnTo>
                  <a:close/>
                </a:path>
                <a:path w="405764" h="3086100">
                  <a:moveTo>
                    <a:pt x="272872" y="2023503"/>
                  </a:moveTo>
                  <a:lnTo>
                    <a:pt x="271856" y="2022487"/>
                  </a:lnTo>
                  <a:lnTo>
                    <a:pt x="269341" y="2022487"/>
                  </a:lnTo>
                  <a:lnTo>
                    <a:pt x="268325" y="2023503"/>
                  </a:lnTo>
                  <a:lnTo>
                    <a:pt x="268325" y="2024761"/>
                  </a:lnTo>
                  <a:lnTo>
                    <a:pt x="268325" y="2026018"/>
                  </a:lnTo>
                  <a:lnTo>
                    <a:pt x="269341" y="2027034"/>
                  </a:lnTo>
                  <a:lnTo>
                    <a:pt x="271856" y="2027034"/>
                  </a:lnTo>
                  <a:lnTo>
                    <a:pt x="272872" y="2026018"/>
                  </a:lnTo>
                  <a:lnTo>
                    <a:pt x="272872" y="2023503"/>
                  </a:lnTo>
                  <a:close/>
                </a:path>
                <a:path w="405764" h="3086100">
                  <a:moveTo>
                    <a:pt x="274523" y="1003122"/>
                  </a:moveTo>
                  <a:lnTo>
                    <a:pt x="273532" y="1002131"/>
                  </a:lnTo>
                  <a:lnTo>
                    <a:pt x="271094" y="1002131"/>
                  </a:lnTo>
                  <a:lnTo>
                    <a:pt x="270103" y="1003122"/>
                  </a:lnTo>
                  <a:lnTo>
                    <a:pt x="270103" y="1004341"/>
                  </a:lnTo>
                  <a:lnTo>
                    <a:pt x="270103" y="1005560"/>
                  </a:lnTo>
                  <a:lnTo>
                    <a:pt x="271094" y="1006551"/>
                  </a:lnTo>
                  <a:lnTo>
                    <a:pt x="273532" y="1006551"/>
                  </a:lnTo>
                  <a:lnTo>
                    <a:pt x="274523" y="1005560"/>
                  </a:lnTo>
                  <a:lnTo>
                    <a:pt x="274523" y="1003122"/>
                  </a:lnTo>
                  <a:close/>
                </a:path>
                <a:path w="405764" h="3086100">
                  <a:moveTo>
                    <a:pt x="278498" y="2169553"/>
                  </a:moveTo>
                  <a:lnTo>
                    <a:pt x="277482" y="2168537"/>
                  </a:lnTo>
                  <a:lnTo>
                    <a:pt x="274993" y="2168537"/>
                  </a:lnTo>
                  <a:lnTo>
                    <a:pt x="273977" y="2169553"/>
                  </a:lnTo>
                  <a:lnTo>
                    <a:pt x="273977" y="2170798"/>
                  </a:lnTo>
                  <a:lnTo>
                    <a:pt x="273977" y="2172043"/>
                  </a:lnTo>
                  <a:lnTo>
                    <a:pt x="274993" y="2173059"/>
                  </a:lnTo>
                  <a:lnTo>
                    <a:pt x="277482" y="2173059"/>
                  </a:lnTo>
                  <a:lnTo>
                    <a:pt x="278498" y="2172043"/>
                  </a:lnTo>
                  <a:lnTo>
                    <a:pt x="278498" y="2169553"/>
                  </a:lnTo>
                  <a:close/>
                </a:path>
                <a:path w="405764" h="3086100">
                  <a:moveTo>
                    <a:pt x="284937" y="2211921"/>
                  </a:moveTo>
                  <a:lnTo>
                    <a:pt x="283959" y="2210943"/>
                  </a:lnTo>
                  <a:lnTo>
                    <a:pt x="281546" y="2210943"/>
                  </a:lnTo>
                  <a:lnTo>
                    <a:pt x="280568" y="2211921"/>
                  </a:lnTo>
                  <a:lnTo>
                    <a:pt x="280568" y="2213127"/>
                  </a:lnTo>
                  <a:lnTo>
                    <a:pt x="280568" y="2214334"/>
                  </a:lnTo>
                  <a:lnTo>
                    <a:pt x="281546" y="2215311"/>
                  </a:lnTo>
                  <a:lnTo>
                    <a:pt x="283959" y="2215311"/>
                  </a:lnTo>
                  <a:lnTo>
                    <a:pt x="284937" y="2214334"/>
                  </a:lnTo>
                  <a:lnTo>
                    <a:pt x="284937" y="2211921"/>
                  </a:lnTo>
                  <a:close/>
                </a:path>
                <a:path w="405764" h="3086100">
                  <a:moveTo>
                    <a:pt x="286702" y="2092909"/>
                  </a:moveTo>
                  <a:lnTo>
                    <a:pt x="285623" y="2091842"/>
                  </a:lnTo>
                  <a:lnTo>
                    <a:pt x="282968" y="2091842"/>
                  </a:lnTo>
                  <a:lnTo>
                    <a:pt x="281889" y="2092909"/>
                  </a:lnTo>
                  <a:lnTo>
                    <a:pt x="281889" y="2094242"/>
                  </a:lnTo>
                  <a:lnTo>
                    <a:pt x="281889" y="2095576"/>
                  </a:lnTo>
                  <a:lnTo>
                    <a:pt x="282968" y="2096643"/>
                  </a:lnTo>
                  <a:lnTo>
                    <a:pt x="285623" y="2096643"/>
                  </a:lnTo>
                  <a:lnTo>
                    <a:pt x="286702" y="2095576"/>
                  </a:lnTo>
                  <a:lnTo>
                    <a:pt x="286702" y="2092909"/>
                  </a:lnTo>
                  <a:close/>
                </a:path>
                <a:path w="405764" h="3086100">
                  <a:moveTo>
                    <a:pt x="292798" y="1137500"/>
                  </a:moveTo>
                  <a:lnTo>
                    <a:pt x="291744" y="1136446"/>
                  </a:lnTo>
                  <a:lnTo>
                    <a:pt x="289153" y="1136446"/>
                  </a:lnTo>
                  <a:lnTo>
                    <a:pt x="288099" y="1137500"/>
                  </a:lnTo>
                  <a:lnTo>
                    <a:pt x="288099" y="1138796"/>
                  </a:lnTo>
                  <a:lnTo>
                    <a:pt x="288099" y="1140091"/>
                  </a:lnTo>
                  <a:lnTo>
                    <a:pt x="289153" y="1141145"/>
                  </a:lnTo>
                  <a:lnTo>
                    <a:pt x="291744" y="1141145"/>
                  </a:lnTo>
                  <a:lnTo>
                    <a:pt x="292798" y="1140091"/>
                  </a:lnTo>
                  <a:lnTo>
                    <a:pt x="292798" y="1137500"/>
                  </a:lnTo>
                  <a:close/>
                </a:path>
                <a:path w="405764" h="3086100">
                  <a:moveTo>
                    <a:pt x="293636" y="1959089"/>
                  </a:moveTo>
                  <a:lnTo>
                    <a:pt x="292595" y="1958047"/>
                  </a:lnTo>
                  <a:lnTo>
                    <a:pt x="290017" y="1958047"/>
                  </a:lnTo>
                  <a:lnTo>
                    <a:pt x="288963" y="1959089"/>
                  </a:lnTo>
                  <a:lnTo>
                    <a:pt x="288963" y="1960384"/>
                  </a:lnTo>
                  <a:lnTo>
                    <a:pt x="288963" y="1961680"/>
                  </a:lnTo>
                  <a:lnTo>
                    <a:pt x="290017" y="1962721"/>
                  </a:lnTo>
                  <a:lnTo>
                    <a:pt x="292595" y="1962721"/>
                  </a:lnTo>
                  <a:lnTo>
                    <a:pt x="293636" y="1961680"/>
                  </a:lnTo>
                  <a:lnTo>
                    <a:pt x="293636" y="1959089"/>
                  </a:lnTo>
                  <a:close/>
                </a:path>
                <a:path w="405764" h="3086100">
                  <a:moveTo>
                    <a:pt x="301409" y="1066761"/>
                  </a:moveTo>
                  <a:lnTo>
                    <a:pt x="300393" y="1065733"/>
                  </a:lnTo>
                  <a:lnTo>
                    <a:pt x="297865" y="1065733"/>
                  </a:lnTo>
                  <a:lnTo>
                    <a:pt x="296849" y="1066761"/>
                  </a:lnTo>
                  <a:lnTo>
                    <a:pt x="296849" y="1068019"/>
                  </a:lnTo>
                  <a:lnTo>
                    <a:pt x="296849" y="1069276"/>
                  </a:lnTo>
                  <a:lnTo>
                    <a:pt x="297865" y="1070305"/>
                  </a:lnTo>
                  <a:lnTo>
                    <a:pt x="300393" y="1070305"/>
                  </a:lnTo>
                  <a:lnTo>
                    <a:pt x="301409" y="1069276"/>
                  </a:lnTo>
                  <a:lnTo>
                    <a:pt x="301409" y="1066761"/>
                  </a:lnTo>
                  <a:close/>
                </a:path>
                <a:path w="405764" h="3086100">
                  <a:moveTo>
                    <a:pt x="314058" y="1240967"/>
                  </a:moveTo>
                  <a:lnTo>
                    <a:pt x="312940" y="1239862"/>
                  </a:lnTo>
                  <a:lnTo>
                    <a:pt x="310197" y="1239862"/>
                  </a:lnTo>
                  <a:lnTo>
                    <a:pt x="309092" y="1240967"/>
                  </a:lnTo>
                  <a:lnTo>
                    <a:pt x="309092" y="1242339"/>
                  </a:lnTo>
                  <a:lnTo>
                    <a:pt x="309092" y="1243711"/>
                  </a:lnTo>
                  <a:lnTo>
                    <a:pt x="310197" y="1244815"/>
                  </a:lnTo>
                  <a:lnTo>
                    <a:pt x="312940" y="1244815"/>
                  </a:lnTo>
                  <a:lnTo>
                    <a:pt x="314058" y="1243711"/>
                  </a:lnTo>
                  <a:lnTo>
                    <a:pt x="314058" y="1240967"/>
                  </a:lnTo>
                  <a:close/>
                </a:path>
                <a:path w="405764" h="3086100">
                  <a:moveTo>
                    <a:pt x="320687" y="2036724"/>
                  </a:moveTo>
                  <a:lnTo>
                    <a:pt x="319570" y="2035619"/>
                  </a:lnTo>
                  <a:lnTo>
                    <a:pt x="316826" y="2035619"/>
                  </a:lnTo>
                  <a:lnTo>
                    <a:pt x="315722" y="2036724"/>
                  </a:lnTo>
                  <a:lnTo>
                    <a:pt x="315722" y="2038096"/>
                  </a:lnTo>
                  <a:lnTo>
                    <a:pt x="315722" y="2039467"/>
                  </a:lnTo>
                  <a:lnTo>
                    <a:pt x="316826" y="2040572"/>
                  </a:lnTo>
                  <a:lnTo>
                    <a:pt x="319570" y="2040572"/>
                  </a:lnTo>
                  <a:lnTo>
                    <a:pt x="320687" y="2039467"/>
                  </a:lnTo>
                  <a:lnTo>
                    <a:pt x="320687" y="2036724"/>
                  </a:lnTo>
                  <a:close/>
                </a:path>
                <a:path w="405764" h="3086100">
                  <a:moveTo>
                    <a:pt x="324548" y="1179436"/>
                  </a:moveTo>
                  <a:lnTo>
                    <a:pt x="323469" y="1178356"/>
                  </a:lnTo>
                  <a:lnTo>
                    <a:pt x="320802" y="1178356"/>
                  </a:lnTo>
                  <a:lnTo>
                    <a:pt x="319722" y="1179436"/>
                  </a:lnTo>
                  <a:lnTo>
                    <a:pt x="319722" y="1180769"/>
                  </a:lnTo>
                  <a:lnTo>
                    <a:pt x="319722" y="1182103"/>
                  </a:lnTo>
                  <a:lnTo>
                    <a:pt x="320802" y="1183182"/>
                  </a:lnTo>
                  <a:lnTo>
                    <a:pt x="323469" y="1183182"/>
                  </a:lnTo>
                  <a:lnTo>
                    <a:pt x="324548" y="1182103"/>
                  </a:lnTo>
                  <a:lnTo>
                    <a:pt x="324548" y="1179436"/>
                  </a:lnTo>
                  <a:close/>
                </a:path>
                <a:path w="405764" h="3086100">
                  <a:moveTo>
                    <a:pt x="328663" y="1977961"/>
                  </a:moveTo>
                  <a:lnTo>
                    <a:pt x="327520" y="1976818"/>
                  </a:lnTo>
                  <a:lnTo>
                    <a:pt x="324700" y="1976818"/>
                  </a:lnTo>
                  <a:lnTo>
                    <a:pt x="323557" y="1977961"/>
                  </a:lnTo>
                  <a:lnTo>
                    <a:pt x="323557" y="1979371"/>
                  </a:lnTo>
                  <a:lnTo>
                    <a:pt x="323557" y="1980780"/>
                  </a:lnTo>
                  <a:lnTo>
                    <a:pt x="324700" y="1981923"/>
                  </a:lnTo>
                  <a:lnTo>
                    <a:pt x="327520" y="1981923"/>
                  </a:lnTo>
                  <a:lnTo>
                    <a:pt x="328663" y="1980780"/>
                  </a:lnTo>
                  <a:lnTo>
                    <a:pt x="328663" y="1977961"/>
                  </a:lnTo>
                  <a:close/>
                </a:path>
                <a:path w="405764" h="3086100">
                  <a:moveTo>
                    <a:pt x="333032" y="1913191"/>
                  </a:moveTo>
                  <a:lnTo>
                    <a:pt x="331952" y="1912124"/>
                  </a:lnTo>
                  <a:lnTo>
                    <a:pt x="329298" y="1912124"/>
                  </a:lnTo>
                  <a:lnTo>
                    <a:pt x="328218" y="1913191"/>
                  </a:lnTo>
                  <a:lnTo>
                    <a:pt x="328218" y="1914525"/>
                  </a:lnTo>
                  <a:lnTo>
                    <a:pt x="328218" y="1915858"/>
                  </a:lnTo>
                  <a:lnTo>
                    <a:pt x="329298" y="1916925"/>
                  </a:lnTo>
                  <a:lnTo>
                    <a:pt x="331952" y="1916925"/>
                  </a:lnTo>
                  <a:lnTo>
                    <a:pt x="333032" y="1915858"/>
                  </a:lnTo>
                  <a:lnTo>
                    <a:pt x="333032" y="1913191"/>
                  </a:lnTo>
                  <a:close/>
                </a:path>
                <a:path w="405764" h="3086100">
                  <a:moveTo>
                    <a:pt x="334962" y="1742338"/>
                  </a:moveTo>
                  <a:lnTo>
                    <a:pt x="333806" y="1741170"/>
                  </a:lnTo>
                  <a:lnTo>
                    <a:pt x="330923" y="1741170"/>
                  </a:lnTo>
                  <a:lnTo>
                    <a:pt x="329755" y="1742338"/>
                  </a:lnTo>
                  <a:lnTo>
                    <a:pt x="329755" y="1743773"/>
                  </a:lnTo>
                  <a:lnTo>
                    <a:pt x="329755" y="1745208"/>
                  </a:lnTo>
                  <a:lnTo>
                    <a:pt x="330923" y="1746377"/>
                  </a:lnTo>
                  <a:lnTo>
                    <a:pt x="333806" y="1746377"/>
                  </a:lnTo>
                  <a:lnTo>
                    <a:pt x="334962" y="1745208"/>
                  </a:lnTo>
                  <a:lnTo>
                    <a:pt x="334962" y="1742338"/>
                  </a:lnTo>
                  <a:close/>
                </a:path>
                <a:path w="405764" h="3086100">
                  <a:moveTo>
                    <a:pt x="357568" y="1796935"/>
                  </a:moveTo>
                  <a:lnTo>
                    <a:pt x="356425" y="1795792"/>
                  </a:lnTo>
                  <a:lnTo>
                    <a:pt x="353631" y="1795792"/>
                  </a:lnTo>
                  <a:lnTo>
                    <a:pt x="352488" y="1796935"/>
                  </a:lnTo>
                  <a:lnTo>
                    <a:pt x="352488" y="1798332"/>
                  </a:lnTo>
                  <a:lnTo>
                    <a:pt x="352488" y="1799729"/>
                  </a:lnTo>
                  <a:lnTo>
                    <a:pt x="353631" y="1800872"/>
                  </a:lnTo>
                  <a:lnTo>
                    <a:pt x="356425" y="1800872"/>
                  </a:lnTo>
                  <a:lnTo>
                    <a:pt x="357568" y="1799729"/>
                  </a:lnTo>
                  <a:lnTo>
                    <a:pt x="357568" y="1796935"/>
                  </a:lnTo>
                  <a:close/>
                </a:path>
                <a:path w="405764" h="3086100">
                  <a:moveTo>
                    <a:pt x="358076" y="1848624"/>
                  </a:moveTo>
                  <a:lnTo>
                    <a:pt x="356971" y="1847507"/>
                  </a:lnTo>
                  <a:lnTo>
                    <a:pt x="354241" y="1847507"/>
                  </a:lnTo>
                  <a:lnTo>
                    <a:pt x="353136" y="1848624"/>
                  </a:lnTo>
                  <a:lnTo>
                    <a:pt x="353136" y="1849983"/>
                  </a:lnTo>
                  <a:lnTo>
                    <a:pt x="353136" y="1851355"/>
                  </a:lnTo>
                  <a:lnTo>
                    <a:pt x="354241" y="1852460"/>
                  </a:lnTo>
                  <a:lnTo>
                    <a:pt x="356971" y="1852460"/>
                  </a:lnTo>
                  <a:lnTo>
                    <a:pt x="358076" y="1851355"/>
                  </a:lnTo>
                  <a:lnTo>
                    <a:pt x="358076" y="1848624"/>
                  </a:lnTo>
                  <a:close/>
                </a:path>
                <a:path w="405764" h="3086100">
                  <a:moveTo>
                    <a:pt x="369214" y="1286065"/>
                  </a:moveTo>
                  <a:lnTo>
                    <a:pt x="368084" y="1284922"/>
                  </a:lnTo>
                  <a:lnTo>
                    <a:pt x="365264" y="1284922"/>
                  </a:lnTo>
                  <a:lnTo>
                    <a:pt x="364121" y="1286065"/>
                  </a:lnTo>
                  <a:lnTo>
                    <a:pt x="364121" y="1287475"/>
                  </a:lnTo>
                  <a:lnTo>
                    <a:pt x="364121" y="1288884"/>
                  </a:lnTo>
                  <a:lnTo>
                    <a:pt x="365264" y="1290027"/>
                  </a:lnTo>
                  <a:lnTo>
                    <a:pt x="368084" y="1290027"/>
                  </a:lnTo>
                  <a:lnTo>
                    <a:pt x="369214" y="1288884"/>
                  </a:lnTo>
                  <a:lnTo>
                    <a:pt x="369214" y="1286065"/>
                  </a:lnTo>
                  <a:close/>
                </a:path>
                <a:path w="405764" h="3086100">
                  <a:moveTo>
                    <a:pt x="371932" y="1344752"/>
                  </a:moveTo>
                  <a:lnTo>
                    <a:pt x="370763" y="1343583"/>
                  </a:lnTo>
                  <a:lnTo>
                    <a:pt x="367868" y="1343583"/>
                  </a:lnTo>
                  <a:lnTo>
                    <a:pt x="366699" y="1344752"/>
                  </a:lnTo>
                  <a:lnTo>
                    <a:pt x="366699" y="1346200"/>
                  </a:lnTo>
                  <a:lnTo>
                    <a:pt x="366699" y="1347647"/>
                  </a:lnTo>
                  <a:lnTo>
                    <a:pt x="367868" y="1348816"/>
                  </a:lnTo>
                  <a:lnTo>
                    <a:pt x="370763" y="1348816"/>
                  </a:lnTo>
                  <a:lnTo>
                    <a:pt x="371932" y="1347647"/>
                  </a:lnTo>
                  <a:lnTo>
                    <a:pt x="371932" y="1344752"/>
                  </a:lnTo>
                  <a:close/>
                </a:path>
                <a:path w="405764" h="3086100">
                  <a:moveTo>
                    <a:pt x="376682" y="1687309"/>
                  </a:moveTo>
                  <a:lnTo>
                    <a:pt x="375488" y="1686115"/>
                  </a:lnTo>
                  <a:lnTo>
                    <a:pt x="372529" y="1686115"/>
                  </a:lnTo>
                  <a:lnTo>
                    <a:pt x="371335" y="1687309"/>
                  </a:lnTo>
                  <a:lnTo>
                    <a:pt x="371335" y="1688782"/>
                  </a:lnTo>
                  <a:lnTo>
                    <a:pt x="371335" y="1690255"/>
                  </a:lnTo>
                  <a:lnTo>
                    <a:pt x="372529" y="1691449"/>
                  </a:lnTo>
                  <a:lnTo>
                    <a:pt x="375488" y="1691449"/>
                  </a:lnTo>
                  <a:lnTo>
                    <a:pt x="376682" y="1690255"/>
                  </a:lnTo>
                  <a:lnTo>
                    <a:pt x="376682" y="1687309"/>
                  </a:lnTo>
                  <a:close/>
                </a:path>
                <a:path w="405764" h="3086100">
                  <a:moveTo>
                    <a:pt x="384009" y="1623669"/>
                  </a:moveTo>
                  <a:lnTo>
                    <a:pt x="382778" y="1622437"/>
                  </a:lnTo>
                  <a:lnTo>
                    <a:pt x="379755" y="1622437"/>
                  </a:lnTo>
                  <a:lnTo>
                    <a:pt x="378523" y="1623669"/>
                  </a:lnTo>
                  <a:lnTo>
                    <a:pt x="378523" y="1625180"/>
                  </a:lnTo>
                  <a:lnTo>
                    <a:pt x="378523" y="1626692"/>
                  </a:lnTo>
                  <a:lnTo>
                    <a:pt x="379755" y="1627924"/>
                  </a:lnTo>
                  <a:lnTo>
                    <a:pt x="382778" y="1627924"/>
                  </a:lnTo>
                  <a:lnTo>
                    <a:pt x="384009" y="1626692"/>
                  </a:lnTo>
                  <a:lnTo>
                    <a:pt x="384009" y="1623669"/>
                  </a:lnTo>
                  <a:close/>
                </a:path>
                <a:path w="405764" h="3086100">
                  <a:moveTo>
                    <a:pt x="390436" y="1573885"/>
                  </a:moveTo>
                  <a:lnTo>
                    <a:pt x="389178" y="1572628"/>
                  </a:lnTo>
                  <a:lnTo>
                    <a:pt x="386080" y="1572628"/>
                  </a:lnTo>
                  <a:lnTo>
                    <a:pt x="384822" y="1573885"/>
                  </a:lnTo>
                  <a:lnTo>
                    <a:pt x="384822" y="1575435"/>
                  </a:lnTo>
                  <a:lnTo>
                    <a:pt x="384822" y="1576984"/>
                  </a:lnTo>
                  <a:lnTo>
                    <a:pt x="386080" y="1578241"/>
                  </a:lnTo>
                  <a:lnTo>
                    <a:pt x="389178" y="1578241"/>
                  </a:lnTo>
                  <a:lnTo>
                    <a:pt x="390436" y="1576984"/>
                  </a:lnTo>
                  <a:lnTo>
                    <a:pt x="390436" y="1573885"/>
                  </a:lnTo>
                  <a:close/>
                </a:path>
                <a:path w="405764" h="3086100">
                  <a:moveTo>
                    <a:pt x="391566" y="1451800"/>
                  </a:moveTo>
                  <a:lnTo>
                    <a:pt x="390334" y="1450568"/>
                  </a:lnTo>
                  <a:lnTo>
                    <a:pt x="387299" y="1450568"/>
                  </a:lnTo>
                  <a:lnTo>
                    <a:pt x="386067" y="1451800"/>
                  </a:lnTo>
                  <a:lnTo>
                    <a:pt x="386067" y="1453324"/>
                  </a:lnTo>
                  <a:lnTo>
                    <a:pt x="386067" y="1454848"/>
                  </a:lnTo>
                  <a:lnTo>
                    <a:pt x="387299" y="1456080"/>
                  </a:lnTo>
                  <a:lnTo>
                    <a:pt x="390334" y="1456080"/>
                  </a:lnTo>
                  <a:lnTo>
                    <a:pt x="391566" y="1454848"/>
                  </a:lnTo>
                  <a:lnTo>
                    <a:pt x="391566" y="1451800"/>
                  </a:lnTo>
                  <a:close/>
                </a:path>
                <a:path w="405764" h="3086100">
                  <a:moveTo>
                    <a:pt x="393915" y="1513179"/>
                  </a:moveTo>
                  <a:lnTo>
                    <a:pt x="392658" y="1511909"/>
                  </a:lnTo>
                  <a:lnTo>
                    <a:pt x="389534" y="1511909"/>
                  </a:lnTo>
                  <a:lnTo>
                    <a:pt x="388277" y="1513179"/>
                  </a:lnTo>
                  <a:lnTo>
                    <a:pt x="388277" y="1514729"/>
                  </a:lnTo>
                  <a:lnTo>
                    <a:pt x="388277" y="1516291"/>
                  </a:lnTo>
                  <a:lnTo>
                    <a:pt x="389534" y="1517548"/>
                  </a:lnTo>
                  <a:lnTo>
                    <a:pt x="392658" y="1517548"/>
                  </a:lnTo>
                  <a:lnTo>
                    <a:pt x="393915" y="1516291"/>
                  </a:lnTo>
                  <a:lnTo>
                    <a:pt x="393915" y="1513179"/>
                  </a:lnTo>
                  <a:close/>
                </a:path>
                <a:path w="405764" h="3086100">
                  <a:moveTo>
                    <a:pt x="405752" y="1396212"/>
                  </a:moveTo>
                  <a:lnTo>
                    <a:pt x="404545" y="1395018"/>
                  </a:lnTo>
                  <a:lnTo>
                    <a:pt x="401586" y="1395018"/>
                  </a:lnTo>
                  <a:lnTo>
                    <a:pt x="400380" y="1396212"/>
                  </a:lnTo>
                  <a:lnTo>
                    <a:pt x="400380" y="1397698"/>
                  </a:lnTo>
                  <a:lnTo>
                    <a:pt x="400380" y="1399184"/>
                  </a:lnTo>
                  <a:lnTo>
                    <a:pt x="401586" y="1400378"/>
                  </a:lnTo>
                  <a:lnTo>
                    <a:pt x="404545" y="1400378"/>
                  </a:lnTo>
                  <a:lnTo>
                    <a:pt x="405752" y="1399184"/>
                  </a:lnTo>
                  <a:lnTo>
                    <a:pt x="405752" y="139621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5721" y="2033955"/>
              <a:ext cx="507365" cy="3093085"/>
            </a:xfrm>
            <a:custGeom>
              <a:avLst/>
              <a:gdLst/>
              <a:ahLst/>
              <a:cxnLst/>
              <a:rect l="l" t="t" r="r" b="b"/>
              <a:pathLst>
                <a:path w="507364" h="3093085">
                  <a:moveTo>
                    <a:pt x="762" y="64630"/>
                  </a:moveTo>
                  <a:lnTo>
                    <a:pt x="584" y="64452"/>
                  </a:lnTo>
                  <a:lnTo>
                    <a:pt x="165" y="64452"/>
                  </a:lnTo>
                  <a:lnTo>
                    <a:pt x="0" y="64630"/>
                  </a:lnTo>
                  <a:lnTo>
                    <a:pt x="0" y="64833"/>
                  </a:lnTo>
                  <a:lnTo>
                    <a:pt x="0" y="65049"/>
                  </a:lnTo>
                  <a:lnTo>
                    <a:pt x="165" y="65214"/>
                  </a:lnTo>
                  <a:lnTo>
                    <a:pt x="584" y="65214"/>
                  </a:lnTo>
                  <a:lnTo>
                    <a:pt x="762" y="65049"/>
                  </a:lnTo>
                  <a:lnTo>
                    <a:pt x="762" y="64630"/>
                  </a:lnTo>
                  <a:close/>
                </a:path>
                <a:path w="507364" h="3093085">
                  <a:moveTo>
                    <a:pt x="16548" y="76"/>
                  </a:moveTo>
                  <a:lnTo>
                    <a:pt x="16294" y="0"/>
                  </a:lnTo>
                  <a:lnTo>
                    <a:pt x="16217" y="165"/>
                  </a:lnTo>
                  <a:lnTo>
                    <a:pt x="16294" y="330"/>
                  </a:lnTo>
                  <a:lnTo>
                    <a:pt x="16471" y="330"/>
                  </a:lnTo>
                  <a:lnTo>
                    <a:pt x="16548" y="76"/>
                  </a:lnTo>
                  <a:close/>
                </a:path>
                <a:path w="507364" h="3093085">
                  <a:moveTo>
                    <a:pt x="17868" y="3092729"/>
                  </a:moveTo>
                  <a:lnTo>
                    <a:pt x="17513" y="3092627"/>
                  </a:lnTo>
                  <a:lnTo>
                    <a:pt x="17411" y="3092856"/>
                  </a:lnTo>
                  <a:lnTo>
                    <a:pt x="17411" y="3092983"/>
                  </a:lnTo>
                  <a:lnTo>
                    <a:pt x="17767" y="3093085"/>
                  </a:lnTo>
                  <a:lnTo>
                    <a:pt x="17868" y="3092729"/>
                  </a:lnTo>
                  <a:close/>
                </a:path>
                <a:path w="507364" h="3093085">
                  <a:moveTo>
                    <a:pt x="29667" y="3043593"/>
                  </a:moveTo>
                  <a:lnTo>
                    <a:pt x="29464" y="3043390"/>
                  </a:lnTo>
                  <a:lnTo>
                    <a:pt x="28956" y="3043390"/>
                  </a:lnTo>
                  <a:lnTo>
                    <a:pt x="28752" y="3043593"/>
                  </a:lnTo>
                  <a:lnTo>
                    <a:pt x="28752" y="3043847"/>
                  </a:lnTo>
                  <a:lnTo>
                    <a:pt x="28752" y="3044101"/>
                  </a:lnTo>
                  <a:lnTo>
                    <a:pt x="28956" y="3044304"/>
                  </a:lnTo>
                  <a:lnTo>
                    <a:pt x="29464" y="3044304"/>
                  </a:lnTo>
                  <a:lnTo>
                    <a:pt x="29667" y="3044101"/>
                  </a:lnTo>
                  <a:lnTo>
                    <a:pt x="29667" y="3043593"/>
                  </a:lnTo>
                  <a:close/>
                </a:path>
                <a:path w="507364" h="3093085">
                  <a:moveTo>
                    <a:pt x="38646" y="109207"/>
                  </a:moveTo>
                  <a:lnTo>
                    <a:pt x="38379" y="108940"/>
                  </a:lnTo>
                  <a:lnTo>
                    <a:pt x="37719" y="108940"/>
                  </a:lnTo>
                  <a:lnTo>
                    <a:pt x="37452" y="109207"/>
                  </a:lnTo>
                  <a:lnTo>
                    <a:pt x="37452" y="109537"/>
                  </a:lnTo>
                  <a:lnTo>
                    <a:pt x="37452" y="109867"/>
                  </a:lnTo>
                  <a:lnTo>
                    <a:pt x="37719" y="110134"/>
                  </a:lnTo>
                  <a:lnTo>
                    <a:pt x="38379" y="110134"/>
                  </a:lnTo>
                  <a:lnTo>
                    <a:pt x="38646" y="109867"/>
                  </a:lnTo>
                  <a:lnTo>
                    <a:pt x="38646" y="109207"/>
                  </a:lnTo>
                  <a:close/>
                </a:path>
                <a:path w="507364" h="3093085">
                  <a:moveTo>
                    <a:pt x="42278" y="2859633"/>
                  </a:moveTo>
                  <a:lnTo>
                    <a:pt x="41770" y="2859113"/>
                  </a:lnTo>
                  <a:lnTo>
                    <a:pt x="40513" y="2859113"/>
                  </a:lnTo>
                  <a:lnTo>
                    <a:pt x="40005" y="2859633"/>
                  </a:lnTo>
                  <a:lnTo>
                    <a:pt x="40005" y="2860256"/>
                  </a:lnTo>
                  <a:lnTo>
                    <a:pt x="40005" y="2860891"/>
                  </a:lnTo>
                  <a:lnTo>
                    <a:pt x="40513" y="2861399"/>
                  </a:lnTo>
                  <a:lnTo>
                    <a:pt x="41770" y="2861399"/>
                  </a:lnTo>
                  <a:lnTo>
                    <a:pt x="42278" y="2860891"/>
                  </a:lnTo>
                  <a:lnTo>
                    <a:pt x="42278" y="2859633"/>
                  </a:lnTo>
                  <a:close/>
                </a:path>
                <a:path w="507364" h="3093085">
                  <a:moveTo>
                    <a:pt x="49314" y="2985859"/>
                  </a:moveTo>
                  <a:lnTo>
                    <a:pt x="48996" y="2985554"/>
                  </a:lnTo>
                  <a:lnTo>
                    <a:pt x="48247" y="2985554"/>
                  </a:lnTo>
                  <a:lnTo>
                    <a:pt x="47942" y="2985859"/>
                  </a:lnTo>
                  <a:lnTo>
                    <a:pt x="47942" y="2986240"/>
                  </a:lnTo>
                  <a:lnTo>
                    <a:pt x="47942" y="2986621"/>
                  </a:lnTo>
                  <a:lnTo>
                    <a:pt x="48247" y="2986925"/>
                  </a:lnTo>
                  <a:lnTo>
                    <a:pt x="48996" y="2986925"/>
                  </a:lnTo>
                  <a:lnTo>
                    <a:pt x="49314" y="2986621"/>
                  </a:lnTo>
                  <a:lnTo>
                    <a:pt x="49314" y="2985859"/>
                  </a:lnTo>
                  <a:close/>
                </a:path>
                <a:path w="507364" h="3093085">
                  <a:moveTo>
                    <a:pt x="52489" y="2918041"/>
                  </a:moveTo>
                  <a:lnTo>
                    <a:pt x="52082" y="2917634"/>
                  </a:lnTo>
                  <a:lnTo>
                    <a:pt x="51079" y="2917634"/>
                  </a:lnTo>
                  <a:lnTo>
                    <a:pt x="50673" y="2918041"/>
                  </a:lnTo>
                  <a:lnTo>
                    <a:pt x="50673" y="2918549"/>
                  </a:lnTo>
                  <a:lnTo>
                    <a:pt x="50673" y="2919057"/>
                  </a:lnTo>
                  <a:lnTo>
                    <a:pt x="51079" y="2919463"/>
                  </a:lnTo>
                  <a:lnTo>
                    <a:pt x="52082" y="2919463"/>
                  </a:lnTo>
                  <a:lnTo>
                    <a:pt x="52489" y="2919057"/>
                  </a:lnTo>
                  <a:lnTo>
                    <a:pt x="52489" y="2918041"/>
                  </a:lnTo>
                  <a:close/>
                </a:path>
                <a:path w="507364" h="3093085">
                  <a:moveTo>
                    <a:pt x="57162" y="154178"/>
                  </a:moveTo>
                  <a:lnTo>
                    <a:pt x="56807" y="153809"/>
                  </a:lnTo>
                  <a:lnTo>
                    <a:pt x="55905" y="153809"/>
                  </a:lnTo>
                  <a:lnTo>
                    <a:pt x="55549" y="154178"/>
                  </a:lnTo>
                  <a:lnTo>
                    <a:pt x="55549" y="154622"/>
                  </a:lnTo>
                  <a:lnTo>
                    <a:pt x="55549" y="155067"/>
                  </a:lnTo>
                  <a:lnTo>
                    <a:pt x="55905" y="155435"/>
                  </a:lnTo>
                  <a:lnTo>
                    <a:pt x="56807" y="155435"/>
                  </a:lnTo>
                  <a:lnTo>
                    <a:pt x="57162" y="155067"/>
                  </a:lnTo>
                  <a:lnTo>
                    <a:pt x="57162" y="154178"/>
                  </a:lnTo>
                  <a:close/>
                </a:path>
                <a:path w="507364" h="3093085">
                  <a:moveTo>
                    <a:pt x="59956" y="2771965"/>
                  </a:moveTo>
                  <a:lnTo>
                    <a:pt x="59245" y="2771241"/>
                  </a:lnTo>
                  <a:lnTo>
                    <a:pt x="57480" y="2771241"/>
                  </a:lnTo>
                  <a:lnTo>
                    <a:pt x="56769" y="2771965"/>
                  </a:lnTo>
                  <a:lnTo>
                    <a:pt x="56769" y="2772841"/>
                  </a:lnTo>
                  <a:lnTo>
                    <a:pt x="56769" y="2773718"/>
                  </a:lnTo>
                  <a:lnTo>
                    <a:pt x="57480" y="2774429"/>
                  </a:lnTo>
                  <a:lnTo>
                    <a:pt x="59245" y="2774429"/>
                  </a:lnTo>
                  <a:lnTo>
                    <a:pt x="59956" y="2773718"/>
                  </a:lnTo>
                  <a:lnTo>
                    <a:pt x="59956" y="2771965"/>
                  </a:lnTo>
                  <a:close/>
                </a:path>
                <a:path w="507364" h="3093085">
                  <a:moveTo>
                    <a:pt x="60058" y="2822651"/>
                  </a:moveTo>
                  <a:lnTo>
                    <a:pt x="59448" y="2822041"/>
                  </a:lnTo>
                  <a:lnTo>
                    <a:pt x="57937" y="2822041"/>
                  </a:lnTo>
                  <a:lnTo>
                    <a:pt x="57327" y="2822651"/>
                  </a:lnTo>
                  <a:lnTo>
                    <a:pt x="57327" y="2823400"/>
                  </a:lnTo>
                  <a:lnTo>
                    <a:pt x="57327" y="2824149"/>
                  </a:lnTo>
                  <a:lnTo>
                    <a:pt x="57937" y="2824772"/>
                  </a:lnTo>
                  <a:lnTo>
                    <a:pt x="59448" y="2824772"/>
                  </a:lnTo>
                  <a:lnTo>
                    <a:pt x="60058" y="2824149"/>
                  </a:lnTo>
                  <a:lnTo>
                    <a:pt x="60058" y="2822651"/>
                  </a:lnTo>
                  <a:close/>
                </a:path>
                <a:path w="507364" h="3093085">
                  <a:moveTo>
                    <a:pt x="70332" y="276733"/>
                  </a:moveTo>
                  <a:lnTo>
                    <a:pt x="69773" y="276186"/>
                  </a:lnTo>
                  <a:lnTo>
                    <a:pt x="68414" y="276186"/>
                  </a:lnTo>
                  <a:lnTo>
                    <a:pt x="67856" y="276733"/>
                  </a:lnTo>
                  <a:lnTo>
                    <a:pt x="67856" y="277418"/>
                  </a:lnTo>
                  <a:lnTo>
                    <a:pt x="67856" y="278104"/>
                  </a:lnTo>
                  <a:lnTo>
                    <a:pt x="68414" y="278650"/>
                  </a:lnTo>
                  <a:lnTo>
                    <a:pt x="69773" y="278650"/>
                  </a:lnTo>
                  <a:lnTo>
                    <a:pt x="70332" y="278104"/>
                  </a:lnTo>
                  <a:lnTo>
                    <a:pt x="70332" y="276733"/>
                  </a:lnTo>
                  <a:close/>
                </a:path>
                <a:path w="507364" h="3093085">
                  <a:moveTo>
                    <a:pt x="75107" y="219964"/>
                  </a:moveTo>
                  <a:lnTo>
                    <a:pt x="74650" y="219506"/>
                  </a:lnTo>
                  <a:lnTo>
                    <a:pt x="73520" y="219506"/>
                  </a:lnTo>
                  <a:lnTo>
                    <a:pt x="73063" y="219964"/>
                  </a:lnTo>
                  <a:lnTo>
                    <a:pt x="73063" y="220522"/>
                  </a:lnTo>
                  <a:lnTo>
                    <a:pt x="73063" y="221081"/>
                  </a:lnTo>
                  <a:lnTo>
                    <a:pt x="73520" y="221538"/>
                  </a:lnTo>
                  <a:lnTo>
                    <a:pt x="74650" y="221538"/>
                  </a:lnTo>
                  <a:lnTo>
                    <a:pt x="75107" y="221081"/>
                  </a:lnTo>
                  <a:lnTo>
                    <a:pt x="75107" y="219964"/>
                  </a:lnTo>
                  <a:close/>
                </a:path>
                <a:path w="507364" h="3093085">
                  <a:moveTo>
                    <a:pt x="90944" y="2715564"/>
                  </a:moveTo>
                  <a:lnTo>
                    <a:pt x="90170" y="2714790"/>
                  </a:lnTo>
                  <a:lnTo>
                    <a:pt x="88265" y="2714790"/>
                  </a:lnTo>
                  <a:lnTo>
                    <a:pt x="87490" y="2715564"/>
                  </a:lnTo>
                  <a:lnTo>
                    <a:pt x="87490" y="2716517"/>
                  </a:lnTo>
                  <a:lnTo>
                    <a:pt x="87490" y="2717469"/>
                  </a:lnTo>
                  <a:lnTo>
                    <a:pt x="88265" y="2718244"/>
                  </a:lnTo>
                  <a:lnTo>
                    <a:pt x="90170" y="2718244"/>
                  </a:lnTo>
                  <a:lnTo>
                    <a:pt x="90944" y="2717469"/>
                  </a:lnTo>
                  <a:lnTo>
                    <a:pt x="90944" y="2715564"/>
                  </a:lnTo>
                  <a:close/>
                </a:path>
                <a:path w="507364" h="3093085">
                  <a:moveTo>
                    <a:pt x="98564" y="378040"/>
                  </a:moveTo>
                  <a:lnTo>
                    <a:pt x="97853" y="377329"/>
                  </a:lnTo>
                  <a:lnTo>
                    <a:pt x="96100" y="377329"/>
                  </a:lnTo>
                  <a:lnTo>
                    <a:pt x="95389" y="378040"/>
                  </a:lnTo>
                  <a:lnTo>
                    <a:pt x="95389" y="378917"/>
                  </a:lnTo>
                  <a:lnTo>
                    <a:pt x="95389" y="379793"/>
                  </a:lnTo>
                  <a:lnTo>
                    <a:pt x="96100" y="380504"/>
                  </a:lnTo>
                  <a:lnTo>
                    <a:pt x="97853" y="380504"/>
                  </a:lnTo>
                  <a:lnTo>
                    <a:pt x="98564" y="379793"/>
                  </a:lnTo>
                  <a:lnTo>
                    <a:pt x="98564" y="378040"/>
                  </a:lnTo>
                  <a:close/>
                </a:path>
                <a:path w="507364" h="3093085">
                  <a:moveTo>
                    <a:pt x="102311" y="333781"/>
                  </a:moveTo>
                  <a:lnTo>
                    <a:pt x="101663" y="333133"/>
                  </a:lnTo>
                  <a:lnTo>
                    <a:pt x="100063" y="333133"/>
                  </a:lnTo>
                  <a:lnTo>
                    <a:pt x="99415" y="333781"/>
                  </a:lnTo>
                  <a:lnTo>
                    <a:pt x="99415" y="334581"/>
                  </a:lnTo>
                  <a:lnTo>
                    <a:pt x="99415" y="335381"/>
                  </a:lnTo>
                  <a:lnTo>
                    <a:pt x="100063" y="336029"/>
                  </a:lnTo>
                  <a:lnTo>
                    <a:pt x="101663" y="336029"/>
                  </a:lnTo>
                  <a:lnTo>
                    <a:pt x="102311" y="335381"/>
                  </a:lnTo>
                  <a:lnTo>
                    <a:pt x="102311" y="333781"/>
                  </a:lnTo>
                  <a:close/>
                </a:path>
                <a:path w="507364" h="3093085">
                  <a:moveTo>
                    <a:pt x="120891" y="2662580"/>
                  </a:moveTo>
                  <a:lnTo>
                    <a:pt x="120091" y="2661780"/>
                  </a:lnTo>
                  <a:lnTo>
                    <a:pt x="118097" y="2661780"/>
                  </a:lnTo>
                  <a:lnTo>
                    <a:pt x="117284" y="2662580"/>
                  </a:lnTo>
                  <a:lnTo>
                    <a:pt x="117284" y="2663583"/>
                  </a:lnTo>
                  <a:lnTo>
                    <a:pt x="117284" y="2664587"/>
                  </a:lnTo>
                  <a:lnTo>
                    <a:pt x="118097" y="2665387"/>
                  </a:lnTo>
                  <a:lnTo>
                    <a:pt x="120091" y="2665387"/>
                  </a:lnTo>
                  <a:lnTo>
                    <a:pt x="120891" y="2664587"/>
                  </a:lnTo>
                  <a:lnTo>
                    <a:pt x="120891" y="2662580"/>
                  </a:lnTo>
                  <a:close/>
                </a:path>
                <a:path w="507364" h="3093085">
                  <a:moveTo>
                    <a:pt x="125171" y="426313"/>
                  </a:moveTo>
                  <a:lnTo>
                    <a:pt x="124421" y="425564"/>
                  </a:lnTo>
                  <a:lnTo>
                    <a:pt x="122593" y="425564"/>
                  </a:lnTo>
                  <a:lnTo>
                    <a:pt x="121843" y="426313"/>
                  </a:lnTo>
                  <a:lnTo>
                    <a:pt x="121843" y="427228"/>
                  </a:lnTo>
                  <a:lnTo>
                    <a:pt x="121843" y="428142"/>
                  </a:lnTo>
                  <a:lnTo>
                    <a:pt x="122593" y="428891"/>
                  </a:lnTo>
                  <a:lnTo>
                    <a:pt x="124421" y="428891"/>
                  </a:lnTo>
                  <a:lnTo>
                    <a:pt x="125171" y="428142"/>
                  </a:lnTo>
                  <a:lnTo>
                    <a:pt x="125171" y="426313"/>
                  </a:lnTo>
                  <a:close/>
                </a:path>
                <a:path w="507364" h="3093085">
                  <a:moveTo>
                    <a:pt x="130327" y="2600579"/>
                  </a:moveTo>
                  <a:lnTo>
                    <a:pt x="129476" y="2599740"/>
                  </a:lnTo>
                  <a:lnTo>
                    <a:pt x="127406" y="2599740"/>
                  </a:lnTo>
                  <a:lnTo>
                    <a:pt x="126555" y="2600579"/>
                  </a:lnTo>
                  <a:lnTo>
                    <a:pt x="126555" y="2601620"/>
                  </a:lnTo>
                  <a:lnTo>
                    <a:pt x="126555" y="2602661"/>
                  </a:lnTo>
                  <a:lnTo>
                    <a:pt x="127406" y="2603500"/>
                  </a:lnTo>
                  <a:lnTo>
                    <a:pt x="129476" y="2603500"/>
                  </a:lnTo>
                  <a:lnTo>
                    <a:pt x="130327" y="2602661"/>
                  </a:lnTo>
                  <a:lnTo>
                    <a:pt x="130327" y="2600579"/>
                  </a:lnTo>
                  <a:close/>
                </a:path>
                <a:path w="507364" h="3093085">
                  <a:moveTo>
                    <a:pt x="141617" y="485355"/>
                  </a:moveTo>
                  <a:lnTo>
                    <a:pt x="140843" y="484568"/>
                  </a:lnTo>
                  <a:lnTo>
                    <a:pt x="138925" y="484568"/>
                  </a:lnTo>
                  <a:lnTo>
                    <a:pt x="138150" y="485355"/>
                  </a:lnTo>
                  <a:lnTo>
                    <a:pt x="138150" y="486308"/>
                  </a:lnTo>
                  <a:lnTo>
                    <a:pt x="138150" y="487260"/>
                  </a:lnTo>
                  <a:lnTo>
                    <a:pt x="138925" y="488048"/>
                  </a:lnTo>
                  <a:lnTo>
                    <a:pt x="140843" y="488048"/>
                  </a:lnTo>
                  <a:lnTo>
                    <a:pt x="141617" y="487260"/>
                  </a:lnTo>
                  <a:lnTo>
                    <a:pt x="141617" y="485355"/>
                  </a:lnTo>
                  <a:close/>
                </a:path>
                <a:path w="507364" h="3093085">
                  <a:moveTo>
                    <a:pt x="148336" y="527380"/>
                  </a:moveTo>
                  <a:lnTo>
                    <a:pt x="147523" y="526580"/>
                  </a:lnTo>
                  <a:lnTo>
                    <a:pt x="145529" y="526580"/>
                  </a:lnTo>
                  <a:lnTo>
                    <a:pt x="144716" y="527380"/>
                  </a:lnTo>
                  <a:lnTo>
                    <a:pt x="144716" y="528383"/>
                  </a:lnTo>
                  <a:lnTo>
                    <a:pt x="144716" y="529386"/>
                  </a:lnTo>
                  <a:lnTo>
                    <a:pt x="145529" y="530199"/>
                  </a:lnTo>
                  <a:lnTo>
                    <a:pt x="147523" y="530199"/>
                  </a:lnTo>
                  <a:lnTo>
                    <a:pt x="148336" y="529386"/>
                  </a:lnTo>
                  <a:lnTo>
                    <a:pt x="148336" y="527380"/>
                  </a:lnTo>
                  <a:close/>
                </a:path>
                <a:path w="507364" h="3093085">
                  <a:moveTo>
                    <a:pt x="169570" y="2546959"/>
                  </a:moveTo>
                  <a:lnTo>
                    <a:pt x="168694" y="2546083"/>
                  </a:lnTo>
                  <a:lnTo>
                    <a:pt x="166522" y="2546083"/>
                  </a:lnTo>
                  <a:lnTo>
                    <a:pt x="165646" y="2546959"/>
                  </a:lnTo>
                  <a:lnTo>
                    <a:pt x="165646" y="2548039"/>
                  </a:lnTo>
                  <a:lnTo>
                    <a:pt x="165646" y="2549118"/>
                  </a:lnTo>
                  <a:lnTo>
                    <a:pt x="166522" y="2549995"/>
                  </a:lnTo>
                  <a:lnTo>
                    <a:pt x="168694" y="2549995"/>
                  </a:lnTo>
                  <a:lnTo>
                    <a:pt x="169570" y="2549118"/>
                  </a:lnTo>
                  <a:lnTo>
                    <a:pt x="169570" y="2546959"/>
                  </a:lnTo>
                  <a:close/>
                </a:path>
                <a:path w="507364" h="3093085">
                  <a:moveTo>
                    <a:pt x="176999" y="589508"/>
                  </a:moveTo>
                  <a:lnTo>
                    <a:pt x="176149" y="588670"/>
                  </a:lnTo>
                  <a:lnTo>
                    <a:pt x="174066" y="588670"/>
                  </a:lnTo>
                  <a:lnTo>
                    <a:pt x="173228" y="589508"/>
                  </a:lnTo>
                  <a:lnTo>
                    <a:pt x="173228" y="590550"/>
                  </a:lnTo>
                  <a:lnTo>
                    <a:pt x="173228" y="591591"/>
                  </a:lnTo>
                  <a:lnTo>
                    <a:pt x="174066" y="592429"/>
                  </a:lnTo>
                  <a:lnTo>
                    <a:pt x="176149" y="592429"/>
                  </a:lnTo>
                  <a:lnTo>
                    <a:pt x="176999" y="591591"/>
                  </a:lnTo>
                  <a:lnTo>
                    <a:pt x="176999" y="589508"/>
                  </a:lnTo>
                  <a:close/>
                </a:path>
                <a:path w="507364" h="3093085">
                  <a:moveTo>
                    <a:pt x="188633" y="635190"/>
                  </a:moveTo>
                  <a:lnTo>
                    <a:pt x="187756" y="634314"/>
                  </a:lnTo>
                  <a:lnTo>
                    <a:pt x="185597" y="634314"/>
                  </a:lnTo>
                  <a:lnTo>
                    <a:pt x="184721" y="635190"/>
                  </a:lnTo>
                  <a:lnTo>
                    <a:pt x="184721" y="636270"/>
                  </a:lnTo>
                  <a:lnTo>
                    <a:pt x="184721" y="637349"/>
                  </a:lnTo>
                  <a:lnTo>
                    <a:pt x="185597" y="638225"/>
                  </a:lnTo>
                  <a:lnTo>
                    <a:pt x="187756" y="638225"/>
                  </a:lnTo>
                  <a:lnTo>
                    <a:pt x="188633" y="637349"/>
                  </a:lnTo>
                  <a:lnTo>
                    <a:pt x="188633" y="635190"/>
                  </a:lnTo>
                  <a:close/>
                </a:path>
                <a:path w="507364" h="3093085">
                  <a:moveTo>
                    <a:pt x="203555" y="693394"/>
                  </a:moveTo>
                  <a:lnTo>
                    <a:pt x="202641" y="692480"/>
                  </a:lnTo>
                  <a:lnTo>
                    <a:pt x="200406" y="692480"/>
                  </a:lnTo>
                  <a:lnTo>
                    <a:pt x="199491" y="693394"/>
                  </a:lnTo>
                  <a:lnTo>
                    <a:pt x="199491" y="694512"/>
                  </a:lnTo>
                  <a:lnTo>
                    <a:pt x="199491" y="695629"/>
                  </a:lnTo>
                  <a:lnTo>
                    <a:pt x="200406" y="696544"/>
                  </a:lnTo>
                  <a:lnTo>
                    <a:pt x="202641" y="696544"/>
                  </a:lnTo>
                  <a:lnTo>
                    <a:pt x="203555" y="695629"/>
                  </a:lnTo>
                  <a:lnTo>
                    <a:pt x="203555" y="693394"/>
                  </a:lnTo>
                  <a:close/>
                </a:path>
                <a:path w="507364" h="3093085">
                  <a:moveTo>
                    <a:pt x="219544" y="2501557"/>
                  </a:moveTo>
                  <a:lnTo>
                    <a:pt x="218630" y="2500642"/>
                  </a:lnTo>
                  <a:lnTo>
                    <a:pt x="216382" y="2500642"/>
                  </a:lnTo>
                  <a:lnTo>
                    <a:pt x="215468" y="2501557"/>
                  </a:lnTo>
                  <a:lnTo>
                    <a:pt x="215468" y="2502687"/>
                  </a:lnTo>
                  <a:lnTo>
                    <a:pt x="215468" y="2503817"/>
                  </a:lnTo>
                  <a:lnTo>
                    <a:pt x="216382" y="2504732"/>
                  </a:lnTo>
                  <a:lnTo>
                    <a:pt x="218630" y="2504732"/>
                  </a:lnTo>
                  <a:lnTo>
                    <a:pt x="219544" y="2503817"/>
                  </a:lnTo>
                  <a:lnTo>
                    <a:pt x="219544" y="2501557"/>
                  </a:lnTo>
                  <a:close/>
                </a:path>
                <a:path w="507364" h="3093085">
                  <a:moveTo>
                    <a:pt x="223012" y="754849"/>
                  </a:moveTo>
                  <a:lnTo>
                    <a:pt x="222072" y="753910"/>
                  </a:lnTo>
                  <a:lnTo>
                    <a:pt x="219748" y="753910"/>
                  </a:lnTo>
                  <a:lnTo>
                    <a:pt x="218808" y="754849"/>
                  </a:lnTo>
                  <a:lnTo>
                    <a:pt x="218808" y="756018"/>
                  </a:lnTo>
                  <a:lnTo>
                    <a:pt x="218808" y="757174"/>
                  </a:lnTo>
                  <a:lnTo>
                    <a:pt x="219748" y="758126"/>
                  </a:lnTo>
                  <a:lnTo>
                    <a:pt x="222072" y="758126"/>
                  </a:lnTo>
                  <a:lnTo>
                    <a:pt x="223012" y="757174"/>
                  </a:lnTo>
                  <a:lnTo>
                    <a:pt x="223012" y="754849"/>
                  </a:lnTo>
                  <a:close/>
                </a:path>
                <a:path w="507364" h="3093085">
                  <a:moveTo>
                    <a:pt x="234492" y="2446985"/>
                  </a:moveTo>
                  <a:lnTo>
                    <a:pt x="233540" y="2446032"/>
                  </a:lnTo>
                  <a:lnTo>
                    <a:pt x="231203" y="2446032"/>
                  </a:lnTo>
                  <a:lnTo>
                    <a:pt x="230251" y="2446985"/>
                  </a:lnTo>
                  <a:lnTo>
                    <a:pt x="230251" y="2448153"/>
                  </a:lnTo>
                  <a:lnTo>
                    <a:pt x="230251" y="2449322"/>
                  </a:lnTo>
                  <a:lnTo>
                    <a:pt x="231203" y="2450274"/>
                  </a:lnTo>
                  <a:lnTo>
                    <a:pt x="233540" y="2450274"/>
                  </a:lnTo>
                  <a:lnTo>
                    <a:pt x="234492" y="2449322"/>
                  </a:lnTo>
                  <a:lnTo>
                    <a:pt x="234492" y="2446985"/>
                  </a:lnTo>
                  <a:close/>
                </a:path>
                <a:path w="507364" h="3093085">
                  <a:moveTo>
                    <a:pt x="271145" y="809917"/>
                  </a:moveTo>
                  <a:lnTo>
                    <a:pt x="270167" y="808939"/>
                  </a:lnTo>
                  <a:lnTo>
                    <a:pt x="267766" y="808939"/>
                  </a:lnTo>
                  <a:lnTo>
                    <a:pt x="266788" y="809917"/>
                  </a:lnTo>
                  <a:lnTo>
                    <a:pt x="266788" y="811123"/>
                  </a:lnTo>
                  <a:lnTo>
                    <a:pt x="266788" y="812330"/>
                  </a:lnTo>
                  <a:lnTo>
                    <a:pt x="267766" y="813308"/>
                  </a:lnTo>
                  <a:lnTo>
                    <a:pt x="270167" y="813308"/>
                  </a:lnTo>
                  <a:lnTo>
                    <a:pt x="271145" y="812330"/>
                  </a:lnTo>
                  <a:lnTo>
                    <a:pt x="271145" y="809917"/>
                  </a:lnTo>
                  <a:close/>
                </a:path>
                <a:path w="507364" h="3093085">
                  <a:moveTo>
                    <a:pt x="277456" y="2396020"/>
                  </a:moveTo>
                  <a:lnTo>
                    <a:pt x="276479" y="2395029"/>
                  </a:lnTo>
                  <a:lnTo>
                    <a:pt x="274053" y="2395029"/>
                  </a:lnTo>
                  <a:lnTo>
                    <a:pt x="273062" y="2396020"/>
                  </a:lnTo>
                  <a:lnTo>
                    <a:pt x="273062" y="2397226"/>
                  </a:lnTo>
                  <a:lnTo>
                    <a:pt x="273062" y="2398445"/>
                  </a:lnTo>
                  <a:lnTo>
                    <a:pt x="274053" y="2399423"/>
                  </a:lnTo>
                  <a:lnTo>
                    <a:pt x="276479" y="2399423"/>
                  </a:lnTo>
                  <a:lnTo>
                    <a:pt x="277456" y="2398445"/>
                  </a:lnTo>
                  <a:lnTo>
                    <a:pt x="277456" y="2396020"/>
                  </a:lnTo>
                  <a:close/>
                </a:path>
                <a:path w="507364" h="3093085">
                  <a:moveTo>
                    <a:pt x="281965" y="2341194"/>
                  </a:moveTo>
                  <a:lnTo>
                    <a:pt x="280936" y="2340178"/>
                  </a:lnTo>
                  <a:lnTo>
                    <a:pt x="278422" y="2340178"/>
                  </a:lnTo>
                  <a:lnTo>
                    <a:pt x="277406" y="2341194"/>
                  </a:lnTo>
                  <a:lnTo>
                    <a:pt x="277406" y="2342451"/>
                  </a:lnTo>
                  <a:lnTo>
                    <a:pt x="277406" y="2343708"/>
                  </a:lnTo>
                  <a:lnTo>
                    <a:pt x="278422" y="2344724"/>
                  </a:lnTo>
                  <a:lnTo>
                    <a:pt x="280936" y="2344724"/>
                  </a:lnTo>
                  <a:lnTo>
                    <a:pt x="281965" y="2343708"/>
                  </a:lnTo>
                  <a:lnTo>
                    <a:pt x="281965" y="2341194"/>
                  </a:lnTo>
                  <a:close/>
                </a:path>
                <a:path w="507364" h="3093085">
                  <a:moveTo>
                    <a:pt x="284683" y="855814"/>
                  </a:moveTo>
                  <a:lnTo>
                    <a:pt x="283667" y="854811"/>
                  </a:lnTo>
                  <a:lnTo>
                    <a:pt x="281178" y="854811"/>
                  </a:lnTo>
                  <a:lnTo>
                    <a:pt x="280174" y="855814"/>
                  </a:lnTo>
                  <a:lnTo>
                    <a:pt x="280174" y="857059"/>
                  </a:lnTo>
                  <a:lnTo>
                    <a:pt x="280174" y="858304"/>
                  </a:lnTo>
                  <a:lnTo>
                    <a:pt x="281178" y="859307"/>
                  </a:lnTo>
                  <a:lnTo>
                    <a:pt x="283667" y="859307"/>
                  </a:lnTo>
                  <a:lnTo>
                    <a:pt x="284683" y="858304"/>
                  </a:lnTo>
                  <a:lnTo>
                    <a:pt x="284683" y="855814"/>
                  </a:lnTo>
                  <a:close/>
                </a:path>
                <a:path w="507364" h="3093085">
                  <a:moveTo>
                    <a:pt x="288721" y="977506"/>
                  </a:moveTo>
                  <a:lnTo>
                    <a:pt x="287642" y="976426"/>
                  </a:lnTo>
                  <a:lnTo>
                    <a:pt x="285000" y="976426"/>
                  </a:lnTo>
                  <a:lnTo>
                    <a:pt x="283921" y="977506"/>
                  </a:lnTo>
                  <a:lnTo>
                    <a:pt x="283921" y="978827"/>
                  </a:lnTo>
                  <a:lnTo>
                    <a:pt x="283921" y="980147"/>
                  </a:lnTo>
                  <a:lnTo>
                    <a:pt x="285000" y="981227"/>
                  </a:lnTo>
                  <a:lnTo>
                    <a:pt x="287642" y="981227"/>
                  </a:lnTo>
                  <a:lnTo>
                    <a:pt x="288721" y="980147"/>
                  </a:lnTo>
                  <a:lnTo>
                    <a:pt x="288721" y="977506"/>
                  </a:lnTo>
                  <a:close/>
                </a:path>
                <a:path w="507364" h="3093085">
                  <a:moveTo>
                    <a:pt x="289166" y="905332"/>
                  </a:moveTo>
                  <a:lnTo>
                    <a:pt x="288124" y="904290"/>
                  </a:lnTo>
                  <a:lnTo>
                    <a:pt x="285559" y="904290"/>
                  </a:lnTo>
                  <a:lnTo>
                    <a:pt x="284518" y="905332"/>
                  </a:lnTo>
                  <a:lnTo>
                    <a:pt x="284518" y="906614"/>
                  </a:lnTo>
                  <a:lnTo>
                    <a:pt x="284518" y="907897"/>
                  </a:lnTo>
                  <a:lnTo>
                    <a:pt x="285559" y="908939"/>
                  </a:lnTo>
                  <a:lnTo>
                    <a:pt x="288124" y="908939"/>
                  </a:lnTo>
                  <a:lnTo>
                    <a:pt x="289166" y="907897"/>
                  </a:lnTo>
                  <a:lnTo>
                    <a:pt x="289166" y="905332"/>
                  </a:lnTo>
                  <a:close/>
                </a:path>
                <a:path w="507364" h="3093085">
                  <a:moveTo>
                    <a:pt x="298945" y="2297138"/>
                  </a:moveTo>
                  <a:lnTo>
                    <a:pt x="297891" y="2296071"/>
                  </a:lnTo>
                  <a:lnTo>
                    <a:pt x="295287" y="2296071"/>
                  </a:lnTo>
                  <a:lnTo>
                    <a:pt x="294233" y="2297138"/>
                  </a:lnTo>
                  <a:lnTo>
                    <a:pt x="294233" y="2298433"/>
                  </a:lnTo>
                  <a:lnTo>
                    <a:pt x="294233" y="2299728"/>
                  </a:lnTo>
                  <a:lnTo>
                    <a:pt x="295287" y="2300782"/>
                  </a:lnTo>
                  <a:lnTo>
                    <a:pt x="297891" y="2300782"/>
                  </a:lnTo>
                  <a:lnTo>
                    <a:pt x="298945" y="2299728"/>
                  </a:lnTo>
                  <a:lnTo>
                    <a:pt x="298945" y="2297138"/>
                  </a:lnTo>
                  <a:close/>
                </a:path>
                <a:path w="507364" h="3093085">
                  <a:moveTo>
                    <a:pt x="307809" y="1038834"/>
                  </a:moveTo>
                  <a:lnTo>
                    <a:pt x="306705" y="1037717"/>
                  </a:lnTo>
                  <a:lnTo>
                    <a:pt x="303974" y="1037717"/>
                  </a:lnTo>
                  <a:lnTo>
                    <a:pt x="302869" y="1038834"/>
                  </a:lnTo>
                  <a:lnTo>
                    <a:pt x="302869" y="1040193"/>
                  </a:lnTo>
                  <a:lnTo>
                    <a:pt x="302869" y="1041565"/>
                  </a:lnTo>
                  <a:lnTo>
                    <a:pt x="303974" y="1042670"/>
                  </a:lnTo>
                  <a:lnTo>
                    <a:pt x="306705" y="1042670"/>
                  </a:lnTo>
                  <a:lnTo>
                    <a:pt x="307809" y="1041565"/>
                  </a:lnTo>
                  <a:lnTo>
                    <a:pt x="307809" y="1038834"/>
                  </a:lnTo>
                  <a:close/>
                </a:path>
                <a:path w="507364" h="3093085">
                  <a:moveTo>
                    <a:pt x="313194" y="2237143"/>
                  </a:moveTo>
                  <a:lnTo>
                    <a:pt x="312102" y="2236051"/>
                  </a:lnTo>
                  <a:lnTo>
                    <a:pt x="309422" y="2236051"/>
                  </a:lnTo>
                  <a:lnTo>
                    <a:pt x="308330" y="2237143"/>
                  </a:lnTo>
                  <a:lnTo>
                    <a:pt x="308330" y="2238489"/>
                  </a:lnTo>
                  <a:lnTo>
                    <a:pt x="308330" y="2239835"/>
                  </a:lnTo>
                  <a:lnTo>
                    <a:pt x="309422" y="2240927"/>
                  </a:lnTo>
                  <a:lnTo>
                    <a:pt x="312102" y="2240927"/>
                  </a:lnTo>
                  <a:lnTo>
                    <a:pt x="313194" y="2239835"/>
                  </a:lnTo>
                  <a:lnTo>
                    <a:pt x="313194" y="2237143"/>
                  </a:lnTo>
                  <a:close/>
                </a:path>
                <a:path w="507364" h="3093085">
                  <a:moveTo>
                    <a:pt x="328828" y="2114435"/>
                  </a:moveTo>
                  <a:lnTo>
                    <a:pt x="327660" y="2113280"/>
                  </a:lnTo>
                  <a:lnTo>
                    <a:pt x="324802" y="2113280"/>
                  </a:lnTo>
                  <a:lnTo>
                    <a:pt x="323646" y="2114435"/>
                  </a:lnTo>
                  <a:lnTo>
                    <a:pt x="323646" y="2115870"/>
                  </a:lnTo>
                  <a:lnTo>
                    <a:pt x="323646" y="2117306"/>
                  </a:lnTo>
                  <a:lnTo>
                    <a:pt x="324802" y="2118461"/>
                  </a:lnTo>
                  <a:lnTo>
                    <a:pt x="327660" y="2118461"/>
                  </a:lnTo>
                  <a:lnTo>
                    <a:pt x="328828" y="2117306"/>
                  </a:lnTo>
                  <a:lnTo>
                    <a:pt x="328828" y="2114435"/>
                  </a:lnTo>
                  <a:close/>
                </a:path>
                <a:path w="507364" h="3093085">
                  <a:moveTo>
                    <a:pt x="329984" y="1985683"/>
                  </a:moveTo>
                  <a:lnTo>
                    <a:pt x="328841" y="1984540"/>
                  </a:lnTo>
                  <a:lnTo>
                    <a:pt x="326021" y="1984540"/>
                  </a:lnTo>
                  <a:lnTo>
                    <a:pt x="324878" y="1985683"/>
                  </a:lnTo>
                  <a:lnTo>
                    <a:pt x="324878" y="1987092"/>
                  </a:lnTo>
                  <a:lnTo>
                    <a:pt x="324878" y="1988502"/>
                  </a:lnTo>
                  <a:lnTo>
                    <a:pt x="326021" y="1989645"/>
                  </a:lnTo>
                  <a:lnTo>
                    <a:pt x="328841" y="1989645"/>
                  </a:lnTo>
                  <a:lnTo>
                    <a:pt x="329984" y="1988502"/>
                  </a:lnTo>
                  <a:lnTo>
                    <a:pt x="329984" y="1985683"/>
                  </a:lnTo>
                  <a:close/>
                </a:path>
                <a:path w="507364" h="3093085">
                  <a:moveTo>
                    <a:pt x="331381" y="2179561"/>
                  </a:moveTo>
                  <a:lnTo>
                    <a:pt x="330263" y="2178431"/>
                  </a:lnTo>
                  <a:lnTo>
                    <a:pt x="327494" y="2178431"/>
                  </a:lnTo>
                  <a:lnTo>
                    <a:pt x="326364" y="2179561"/>
                  </a:lnTo>
                  <a:lnTo>
                    <a:pt x="326364" y="2180945"/>
                  </a:lnTo>
                  <a:lnTo>
                    <a:pt x="326364" y="2182330"/>
                  </a:lnTo>
                  <a:lnTo>
                    <a:pt x="327494" y="2183460"/>
                  </a:lnTo>
                  <a:lnTo>
                    <a:pt x="330263" y="2183460"/>
                  </a:lnTo>
                  <a:lnTo>
                    <a:pt x="331381" y="2182330"/>
                  </a:lnTo>
                  <a:lnTo>
                    <a:pt x="331381" y="2179561"/>
                  </a:lnTo>
                  <a:close/>
                </a:path>
                <a:path w="507364" h="3093085">
                  <a:moveTo>
                    <a:pt x="333336" y="1094676"/>
                  </a:moveTo>
                  <a:lnTo>
                    <a:pt x="332193" y="1093533"/>
                  </a:lnTo>
                  <a:lnTo>
                    <a:pt x="329387" y="1093533"/>
                  </a:lnTo>
                  <a:lnTo>
                    <a:pt x="328244" y="1094676"/>
                  </a:lnTo>
                  <a:lnTo>
                    <a:pt x="328244" y="1096086"/>
                  </a:lnTo>
                  <a:lnTo>
                    <a:pt x="328244" y="1097495"/>
                  </a:lnTo>
                  <a:lnTo>
                    <a:pt x="329387" y="1098638"/>
                  </a:lnTo>
                  <a:lnTo>
                    <a:pt x="332193" y="1098638"/>
                  </a:lnTo>
                  <a:lnTo>
                    <a:pt x="333336" y="1097495"/>
                  </a:lnTo>
                  <a:lnTo>
                    <a:pt x="333336" y="1094676"/>
                  </a:lnTo>
                  <a:close/>
                </a:path>
                <a:path w="507364" h="3093085">
                  <a:moveTo>
                    <a:pt x="346202" y="2044369"/>
                  </a:moveTo>
                  <a:lnTo>
                    <a:pt x="345008" y="2043176"/>
                  </a:lnTo>
                  <a:lnTo>
                    <a:pt x="342061" y="2043176"/>
                  </a:lnTo>
                  <a:lnTo>
                    <a:pt x="340868" y="2044369"/>
                  </a:lnTo>
                  <a:lnTo>
                    <a:pt x="340868" y="2045843"/>
                  </a:lnTo>
                  <a:lnTo>
                    <a:pt x="340868" y="2047316"/>
                  </a:lnTo>
                  <a:lnTo>
                    <a:pt x="342061" y="2048510"/>
                  </a:lnTo>
                  <a:lnTo>
                    <a:pt x="345008" y="2048510"/>
                  </a:lnTo>
                  <a:lnTo>
                    <a:pt x="346202" y="2047316"/>
                  </a:lnTo>
                  <a:lnTo>
                    <a:pt x="346202" y="2044369"/>
                  </a:lnTo>
                  <a:close/>
                </a:path>
                <a:path w="507364" h="3093085">
                  <a:moveTo>
                    <a:pt x="350278" y="1161224"/>
                  </a:moveTo>
                  <a:lnTo>
                    <a:pt x="349097" y="1160056"/>
                  </a:lnTo>
                  <a:lnTo>
                    <a:pt x="346202" y="1160056"/>
                  </a:lnTo>
                  <a:lnTo>
                    <a:pt x="345033" y="1161224"/>
                  </a:lnTo>
                  <a:lnTo>
                    <a:pt x="345033" y="1162672"/>
                  </a:lnTo>
                  <a:lnTo>
                    <a:pt x="345033" y="1164120"/>
                  </a:lnTo>
                  <a:lnTo>
                    <a:pt x="346202" y="1165288"/>
                  </a:lnTo>
                  <a:lnTo>
                    <a:pt x="349097" y="1165288"/>
                  </a:lnTo>
                  <a:lnTo>
                    <a:pt x="350278" y="1164120"/>
                  </a:lnTo>
                  <a:lnTo>
                    <a:pt x="350278" y="1161224"/>
                  </a:lnTo>
                  <a:close/>
                </a:path>
                <a:path w="507364" h="3093085">
                  <a:moveTo>
                    <a:pt x="350545" y="1231633"/>
                  </a:moveTo>
                  <a:lnTo>
                    <a:pt x="349338" y="1230426"/>
                  </a:lnTo>
                  <a:lnTo>
                    <a:pt x="346367" y="1230426"/>
                  </a:lnTo>
                  <a:lnTo>
                    <a:pt x="345160" y="1231633"/>
                  </a:lnTo>
                  <a:lnTo>
                    <a:pt x="345160" y="1233119"/>
                  </a:lnTo>
                  <a:lnTo>
                    <a:pt x="345160" y="1234605"/>
                  </a:lnTo>
                  <a:lnTo>
                    <a:pt x="346367" y="1235811"/>
                  </a:lnTo>
                  <a:lnTo>
                    <a:pt x="349338" y="1235811"/>
                  </a:lnTo>
                  <a:lnTo>
                    <a:pt x="350545" y="1234605"/>
                  </a:lnTo>
                  <a:lnTo>
                    <a:pt x="350545" y="1231633"/>
                  </a:lnTo>
                  <a:close/>
                </a:path>
                <a:path w="507364" h="3093085">
                  <a:moveTo>
                    <a:pt x="362115" y="1866747"/>
                  </a:moveTo>
                  <a:lnTo>
                    <a:pt x="360908" y="1865528"/>
                  </a:lnTo>
                  <a:lnTo>
                    <a:pt x="357924" y="1865528"/>
                  </a:lnTo>
                  <a:lnTo>
                    <a:pt x="356717" y="1866747"/>
                  </a:lnTo>
                  <a:lnTo>
                    <a:pt x="356717" y="1868233"/>
                  </a:lnTo>
                  <a:lnTo>
                    <a:pt x="356717" y="1869719"/>
                  </a:lnTo>
                  <a:lnTo>
                    <a:pt x="357924" y="1870938"/>
                  </a:lnTo>
                  <a:lnTo>
                    <a:pt x="360908" y="1870938"/>
                  </a:lnTo>
                  <a:lnTo>
                    <a:pt x="362115" y="1869719"/>
                  </a:lnTo>
                  <a:lnTo>
                    <a:pt x="362115" y="1866747"/>
                  </a:lnTo>
                  <a:close/>
                </a:path>
                <a:path w="507364" h="3093085">
                  <a:moveTo>
                    <a:pt x="364248" y="1932749"/>
                  </a:moveTo>
                  <a:lnTo>
                    <a:pt x="363067" y="1931568"/>
                  </a:lnTo>
                  <a:lnTo>
                    <a:pt x="360172" y="1931568"/>
                  </a:lnTo>
                  <a:lnTo>
                    <a:pt x="358990" y="1932749"/>
                  </a:lnTo>
                  <a:lnTo>
                    <a:pt x="358990" y="1934197"/>
                  </a:lnTo>
                  <a:lnTo>
                    <a:pt x="358990" y="1935645"/>
                  </a:lnTo>
                  <a:lnTo>
                    <a:pt x="360172" y="1936826"/>
                  </a:lnTo>
                  <a:lnTo>
                    <a:pt x="363067" y="1936826"/>
                  </a:lnTo>
                  <a:lnTo>
                    <a:pt x="364248" y="1935645"/>
                  </a:lnTo>
                  <a:lnTo>
                    <a:pt x="364248" y="1932749"/>
                  </a:lnTo>
                  <a:close/>
                </a:path>
                <a:path w="507364" h="3093085">
                  <a:moveTo>
                    <a:pt x="371563" y="1750568"/>
                  </a:moveTo>
                  <a:lnTo>
                    <a:pt x="370293" y="1749298"/>
                  </a:lnTo>
                  <a:lnTo>
                    <a:pt x="367144" y="1749298"/>
                  </a:lnTo>
                  <a:lnTo>
                    <a:pt x="365874" y="1750568"/>
                  </a:lnTo>
                  <a:lnTo>
                    <a:pt x="365874" y="1752142"/>
                  </a:lnTo>
                  <a:lnTo>
                    <a:pt x="365874" y="1753717"/>
                  </a:lnTo>
                  <a:lnTo>
                    <a:pt x="367144" y="1754987"/>
                  </a:lnTo>
                  <a:lnTo>
                    <a:pt x="370293" y="1754987"/>
                  </a:lnTo>
                  <a:lnTo>
                    <a:pt x="371563" y="1753717"/>
                  </a:lnTo>
                  <a:lnTo>
                    <a:pt x="371563" y="1750568"/>
                  </a:lnTo>
                  <a:close/>
                </a:path>
                <a:path w="507364" h="3093085">
                  <a:moveTo>
                    <a:pt x="380504" y="1816150"/>
                  </a:moveTo>
                  <a:lnTo>
                    <a:pt x="379260" y="1814918"/>
                  </a:lnTo>
                  <a:lnTo>
                    <a:pt x="376199" y="1814918"/>
                  </a:lnTo>
                  <a:lnTo>
                    <a:pt x="374954" y="1816150"/>
                  </a:lnTo>
                  <a:lnTo>
                    <a:pt x="374954" y="1817687"/>
                  </a:lnTo>
                  <a:lnTo>
                    <a:pt x="374954" y="1819224"/>
                  </a:lnTo>
                  <a:lnTo>
                    <a:pt x="376199" y="1820456"/>
                  </a:lnTo>
                  <a:lnTo>
                    <a:pt x="379260" y="1820456"/>
                  </a:lnTo>
                  <a:lnTo>
                    <a:pt x="380504" y="1819224"/>
                  </a:lnTo>
                  <a:lnTo>
                    <a:pt x="380504" y="1816150"/>
                  </a:lnTo>
                  <a:close/>
                </a:path>
                <a:path w="507364" h="3093085">
                  <a:moveTo>
                    <a:pt x="386600" y="1275562"/>
                  </a:moveTo>
                  <a:lnTo>
                    <a:pt x="385356" y="1274318"/>
                  </a:lnTo>
                  <a:lnTo>
                    <a:pt x="382308" y="1274318"/>
                  </a:lnTo>
                  <a:lnTo>
                    <a:pt x="381063" y="1275562"/>
                  </a:lnTo>
                  <a:lnTo>
                    <a:pt x="381063" y="1277086"/>
                  </a:lnTo>
                  <a:lnTo>
                    <a:pt x="381063" y="1278610"/>
                  </a:lnTo>
                  <a:lnTo>
                    <a:pt x="382308" y="1279855"/>
                  </a:lnTo>
                  <a:lnTo>
                    <a:pt x="385356" y="1279855"/>
                  </a:lnTo>
                  <a:lnTo>
                    <a:pt x="386600" y="1278610"/>
                  </a:lnTo>
                  <a:lnTo>
                    <a:pt x="386600" y="1275562"/>
                  </a:lnTo>
                  <a:close/>
                </a:path>
                <a:path w="507364" h="3093085">
                  <a:moveTo>
                    <a:pt x="388429" y="1208824"/>
                  </a:moveTo>
                  <a:lnTo>
                    <a:pt x="387108" y="1207503"/>
                  </a:lnTo>
                  <a:lnTo>
                    <a:pt x="383870" y="1207503"/>
                  </a:lnTo>
                  <a:lnTo>
                    <a:pt x="382549" y="1208824"/>
                  </a:lnTo>
                  <a:lnTo>
                    <a:pt x="382549" y="1210449"/>
                  </a:lnTo>
                  <a:lnTo>
                    <a:pt x="382549" y="1212075"/>
                  </a:lnTo>
                  <a:lnTo>
                    <a:pt x="383870" y="1213396"/>
                  </a:lnTo>
                  <a:lnTo>
                    <a:pt x="387108" y="1213396"/>
                  </a:lnTo>
                  <a:lnTo>
                    <a:pt x="388429" y="1212075"/>
                  </a:lnTo>
                  <a:lnTo>
                    <a:pt x="388429" y="1208824"/>
                  </a:lnTo>
                  <a:close/>
                </a:path>
                <a:path w="507364" h="3093085">
                  <a:moveTo>
                    <a:pt x="389775" y="1143254"/>
                  </a:moveTo>
                  <a:lnTo>
                    <a:pt x="388493" y="1141971"/>
                  </a:lnTo>
                  <a:lnTo>
                    <a:pt x="385330" y="1141971"/>
                  </a:lnTo>
                  <a:lnTo>
                    <a:pt x="384048" y="1143254"/>
                  </a:lnTo>
                  <a:lnTo>
                    <a:pt x="384048" y="1144828"/>
                  </a:lnTo>
                  <a:lnTo>
                    <a:pt x="384048" y="1146403"/>
                  </a:lnTo>
                  <a:lnTo>
                    <a:pt x="385330" y="1147686"/>
                  </a:lnTo>
                  <a:lnTo>
                    <a:pt x="388493" y="1147686"/>
                  </a:lnTo>
                  <a:lnTo>
                    <a:pt x="389775" y="1146403"/>
                  </a:lnTo>
                  <a:lnTo>
                    <a:pt x="389775" y="1143254"/>
                  </a:lnTo>
                  <a:close/>
                </a:path>
                <a:path w="507364" h="3093085">
                  <a:moveTo>
                    <a:pt x="397979" y="1995068"/>
                  </a:moveTo>
                  <a:lnTo>
                    <a:pt x="396748" y="1993836"/>
                  </a:lnTo>
                  <a:lnTo>
                    <a:pt x="393712" y="1993836"/>
                  </a:lnTo>
                  <a:lnTo>
                    <a:pt x="392480" y="1995068"/>
                  </a:lnTo>
                  <a:lnTo>
                    <a:pt x="392480" y="1996579"/>
                  </a:lnTo>
                  <a:lnTo>
                    <a:pt x="392480" y="1998091"/>
                  </a:lnTo>
                  <a:lnTo>
                    <a:pt x="393712" y="1999322"/>
                  </a:lnTo>
                  <a:lnTo>
                    <a:pt x="396748" y="1999322"/>
                  </a:lnTo>
                  <a:lnTo>
                    <a:pt x="397979" y="1998091"/>
                  </a:lnTo>
                  <a:lnTo>
                    <a:pt x="397979" y="1995068"/>
                  </a:lnTo>
                  <a:close/>
                </a:path>
                <a:path w="507364" h="3093085">
                  <a:moveTo>
                    <a:pt x="400862" y="1920875"/>
                  </a:moveTo>
                  <a:lnTo>
                    <a:pt x="399592" y="1919617"/>
                  </a:lnTo>
                  <a:lnTo>
                    <a:pt x="396481" y="1919617"/>
                  </a:lnTo>
                  <a:lnTo>
                    <a:pt x="395211" y="1920875"/>
                  </a:lnTo>
                  <a:lnTo>
                    <a:pt x="395211" y="1922437"/>
                  </a:lnTo>
                  <a:lnTo>
                    <a:pt x="395211" y="1923999"/>
                  </a:lnTo>
                  <a:lnTo>
                    <a:pt x="396481" y="1925256"/>
                  </a:lnTo>
                  <a:lnTo>
                    <a:pt x="399592" y="1925256"/>
                  </a:lnTo>
                  <a:lnTo>
                    <a:pt x="400862" y="1923999"/>
                  </a:lnTo>
                  <a:lnTo>
                    <a:pt x="400862" y="1920875"/>
                  </a:lnTo>
                  <a:close/>
                </a:path>
                <a:path w="507364" h="3093085">
                  <a:moveTo>
                    <a:pt x="404190" y="1338199"/>
                  </a:moveTo>
                  <a:lnTo>
                    <a:pt x="402920" y="1336929"/>
                  </a:lnTo>
                  <a:lnTo>
                    <a:pt x="399783" y="1336929"/>
                  </a:lnTo>
                  <a:lnTo>
                    <a:pt x="398513" y="1338199"/>
                  </a:lnTo>
                  <a:lnTo>
                    <a:pt x="398513" y="1339773"/>
                  </a:lnTo>
                  <a:lnTo>
                    <a:pt x="398513" y="1341348"/>
                  </a:lnTo>
                  <a:lnTo>
                    <a:pt x="399783" y="1342618"/>
                  </a:lnTo>
                  <a:lnTo>
                    <a:pt x="402920" y="1342618"/>
                  </a:lnTo>
                  <a:lnTo>
                    <a:pt x="404190" y="1341348"/>
                  </a:lnTo>
                  <a:lnTo>
                    <a:pt x="404190" y="1338199"/>
                  </a:lnTo>
                  <a:close/>
                </a:path>
                <a:path w="507364" h="3093085">
                  <a:moveTo>
                    <a:pt x="420090" y="1695157"/>
                  </a:moveTo>
                  <a:lnTo>
                    <a:pt x="418782" y="1693849"/>
                  </a:lnTo>
                  <a:lnTo>
                    <a:pt x="415556" y="1693849"/>
                  </a:lnTo>
                  <a:lnTo>
                    <a:pt x="414248" y="1695157"/>
                  </a:lnTo>
                  <a:lnTo>
                    <a:pt x="414248" y="1696770"/>
                  </a:lnTo>
                  <a:lnTo>
                    <a:pt x="414248" y="1698383"/>
                  </a:lnTo>
                  <a:lnTo>
                    <a:pt x="415556" y="1699691"/>
                  </a:lnTo>
                  <a:lnTo>
                    <a:pt x="418782" y="1699691"/>
                  </a:lnTo>
                  <a:lnTo>
                    <a:pt x="420090" y="1698383"/>
                  </a:lnTo>
                  <a:lnTo>
                    <a:pt x="420090" y="1695157"/>
                  </a:lnTo>
                  <a:close/>
                </a:path>
                <a:path w="507364" h="3093085">
                  <a:moveTo>
                    <a:pt x="422160" y="1270685"/>
                  </a:moveTo>
                  <a:lnTo>
                    <a:pt x="420801" y="1269326"/>
                  </a:lnTo>
                  <a:lnTo>
                    <a:pt x="417474" y="1269326"/>
                  </a:lnTo>
                  <a:lnTo>
                    <a:pt x="416115" y="1270685"/>
                  </a:lnTo>
                  <a:lnTo>
                    <a:pt x="416115" y="1272349"/>
                  </a:lnTo>
                  <a:lnTo>
                    <a:pt x="416115" y="1274013"/>
                  </a:lnTo>
                  <a:lnTo>
                    <a:pt x="417474" y="1275372"/>
                  </a:lnTo>
                  <a:lnTo>
                    <a:pt x="420801" y="1275372"/>
                  </a:lnTo>
                  <a:lnTo>
                    <a:pt x="422160" y="1274013"/>
                  </a:lnTo>
                  <a:lnTo>
                    <a:pt x="422160" y="1270685"/>
                  </a:lnTo>
                  <a:close/>
                </a:path>
                <a:path w="507364" h="3093085">
                  <a:moveTo>
                    <a:pt x="424357" y="1632991"/>
                  </a:moveTo>
                  <a:lnTo>
                    <a:pt x="423024" y="1631645"/>
                  </a:lnTo>
                  <a:lnTo>
                    <a:pt x="419709" y="1631645"/>
                  </a:lnTo>
                  <a:lnTo>
                    <a:pt x="418376" y="1632991"/>
                  </a:lnTo>
                  <a:lnTo>
                    <a:pt x="418376" y="1634642"/>
                  </a:lnTo>
                  <a:lnTo>
                    <a:pt x="418376" y="1636293"/>
                  </a:lnTo>
                  <a:lnTo>
                    <a:pt x="419709" y="1637639"/>
                  </a:lnTo>
                  <a:lnTo>
                    <a:pt x="423024" y="1637639"/>
                  </a:lnTo>
                  <a:lnTo>
                    <a:pt x="424357" y="1636293"/>
                  </a:lnTo>
                  <a:lnTo>
                    <a:pt x="424357" y="1632991"/>
                  </a:lnTo>
                  <a:close/>
                </a:path>
                <a:path w="507364" h="3093085">
                  <a:moveTo>
                    <a:pt x="424599" y="1855165"/>
                  </a:moveTo>
                  <a:lnTo>
                    <a:pt x="423303" y="1853857"/>
                  </a:lnTo>
                  <a:lnTo>
                    <a:pt x="420090" y="1853857"/>
                  </a:lnTo>
                  <a:lnTo>
                    <a:pt x="418795" y="1855165"/>
                  </a:lnTo>
                  <a:lnTo>
                    <a:pt x="418795" y="1856765"/>
                  </a:lnTo>
                  <a:lnTo>
                    <a:pt x="418795" y="1858365"/>
                  </a:lnTo>
                  <a:lnTo>
                    <a:pt x="420090" y="1859673"/>
                  </a:lnTo>
                  <a:lnTo>
                    <a:pt x="423303" y="1859673"/>
                  </a:lnTo>
                  <a:lnTo>
                    <a:pt x="424599" y="1858365"/>
                  </a:lnTo>
                  <a:lnTo>
                    <a:pt x="424599" y="1855165"/>
                  </a:lnTo>
                  <a:close/>
                </a:path>
                <a:path w="507364" h="3093085">
                  <a:moveTo>
                    <a:pt x="429006" y="1723593"/>
                  </a:moveTo>
                  <a:lnTo>
                    <a:pt x="427634" y="1722221"/>
                  </a:lnTo>
                  <a:lnTo>
                    <a:pt x="424256" y="1722221"/>
                  </a:lnTo>
                  <a:lnTo>
                    <a:pt x="422884" y="1723593"/>
                  </a:lnTo>
                  <a:lnTo>
                    <a:pt x="422884" y="1725282"/>
                  </a:lnTo>
                  <a:lnTo>
                    <a:pt x="422884" y="1726971"/>
                  </a:lnTo>
                  <a:lnTo>
                    <a:pt x="424256" y="1728343"/>
                  </a:lnTo>
                  <a:lnTo>
                    <a:pt x="427634" y="1728343"/>
                  </a:lnTo>
                  <a:lnTo>
                    <a:pt x="429006" y="1726971"/>
                  </a:lnTo>
                  <a:lnTo>
                    <a:pt x="429006" y="1723593"/>
                  </a:lnTo>
                  <a:close/>
                </a:path>
                <a:path w="507364" h="3093085">
                  <a:moveTo>
                    <a:pt x="433908" y="1462532"/>
                  </a:moveTo>
                  <a:lnTo>
                    <a:pt x="432562" y="1461198"/>
                  </a:lnTo>
                  <a:lnTo>
                    <a:pt x="429260" y="1461198"/>
                  </a:lnTo>
                  <a:lnTo>
                    <a:pt x="427926" y="1462532"/>
                  </a:lnTo>
                  <a:lnTo>
                    <a:pt x="427926" y="1464183"/>
                  </a:lnTo>
                  <a:lnTo>
                    <a:pt x="427926" y="1465834"/>
                  </a:lnTo>
                  <a:lnTo>
                    <a:pt x="429260" y="1467167"/>
                  </a:lnTo>
                  <a:lnTo>
                    <a:pt x="432562" y="1467167"/>
                  </a:lnTo>
                  <a:lnTo>
                    <a:pt x="433908" y="1465834"/>
                  </a:lnTo>
                  <a:lnTo>
                    <a:pt x="433908" y="1462532"/>
                  </a:lnTo>
                  <a:close/>
                </a:path>
                <a:path w="507364" h="3093085">
                  <a:moveTo>
                    <a:pt x="443331" y="1789531"/>
                  </a:moveTo>
                  <a:lnTo>
                    <a:pt x="441998" y="1788198"/>
                  </a:lnTo>
                  <a:lnTo>
                    <a:pt x="438708" y="1788198"/>
                  </a:lnTo>
                  <a:lnTo>
                    <a:pt x="437375" y="1789531"/>
                  </a:lnTo>
                  <a:lnTo>
                    <a:pt x="437375" y="1791182"/>
                  </a:lnTo>
                  <a:lnTo>
                    <a:pt x="437375" y="1792833"/>
                  </a:lnTo>
                  <a:lnTo>
                    <a:pt x="438708" y="1794167"/>
                  </a:lnTo>
                  <a:lnTo>
                    <a:pt x="441998" y="1794167"/>
                  </a:lnTo>
                  <a:lnTo>
                    <a:pt x="443331" y="1792833"/>
                  </a:lnTo>
                  <a:lnTo>
                    <a:pt x="443331" y="1789531"/>
                  </a:lnTo>
                  <a:close/>
                </a:path>
                <a:path w="507364" h="3093085">
                  <a:moveTo>
                    <a:pt x="445401" y="1340675"/>
                  </a:moveTo>
                  <a:lnTo>
                    <a:pt x="444017" y="1339291"/>
                  </a:lnTo>
                  <a:lnTo>
                    <a:pt x="440588" y="1339291"/>
                  </a:lnTo>
                  <a:lnTo>
                    <a:pt x="439204" y="1340675"/>
                  </a:lnTo>
                  <a:lnTo>
                    <a:pt x="439204" y="1342390"/>
                  </a:lnTo>
                  <a:lnTo>
                    <a:pt x="439204" y="1344104"/>
                  </a:lnTo>
                  <a:lnTo>
                    <a:pt x="440588" y="1345488"/>
                  </a:lnTo>
                  <a:lnTo>
                    <a:pt x="444017" y="1345488"/>
                  </a:lnTo>
                  <a:lnTo>
                    <a:pt x="445401" y="1344104"/>
                  </a:lnTo>
                  <a:lnTo>
                    <a:pt x="445401" y="1340675"/>
                  </a:lnTo>
                  <a:close/>
                </a:path>
                <a:path w="507364" h="3093085">
                  <a:moveTo>
                    <a:pt x="445795" y="1388935"/>
                  </a:moveTo>
                  <a:lnTo>
                    <a:pt x="444487" y="1387640"/>
                  </a:lnTo>
                  <a:lnTo>
                    <a:pt x="441274" y="1387640"/>
                  </a:lnTo>
                  <a:lnTo>
                    <a:pt x="439966" y="1388935"/>
                  </a:lnTo>
                  <a:lnTo>
                    <a:pt x="439966" y="1390548"/>
                  </a:lnTo>
                  <a:lnTo>
                    <a:pt x="439966" y="1392161"/>
                  </a:lnTo>
                  <a:lnTo>
                    <a:pt x="441274" y="1393469"/>
                  </a:lnTo>
                  <a:lnTo>
                    <a:pt x="444487" y="1393469"/>
                  </a:lnTo>
                  <a:lnTo>
                    <a:pt x="445795" y="1392161"/>
                  </a:lnTo>
                  <a:lnTo>
                    <a:pt x="445795" y="1388935"/>
                  </a:lnTo>
                  <a:close/>
                </a:path>
                <a:path w="507364" h="3093085">
                  <a:moveTo>
                    <a:pt x="450342" y="1667040"/>
                  </a:moveTo>
                  <a:lnTo>
                    <a:pt x="448945" y="1665630"/>
                  </a:lnTo>
                  <a:lnTo>
                    <a:pt x="445477" y="1665630"/>
                  </a:lnTo>
                  <a:lnTo>
                    <a:pt x="444068" y="1667040"/>
                  </a:lnTo>
                  <a:lnTo>
                    <a:pt x="444068" y="1668767"/>
                  </a:lnTo>
                  <a:lnTo>
                    <a:pt x="444068" y="1670507"/>
                  </a:lnTo>
                  <a:lnTo>
                    <a:pt x="445477" y="1671904"/>
                  </a:lnTo>
                  <a:lnTo>
                    <a:pt x="448945" y="1671904"/>
                  </a:lnTo>
                  <a:lnTo>
                    <a:pt x="450342" y="1670507"/>
                  </a:lnTo>
                  <a:lnTo>
                    <a:pt x="450342" y="1667040"/>
                  </a:lnTo>
                  <a:close/>
                </a:path>
                <a:path w="507364" h="3093085">
                  <a:moveTo>
                    <a:pt x="454152" y="1511820"/>
                  </a:moveTo>
                  <a:lnTo>
                    <a:pt x="452780" y="1510449"/>
                  </a:lnTo>
                  <a:lnTo>
                    <a:pt x="449402" y="1510449"/>
                  </a:lnTo>
                  <a:lnTo>
                    <a:pt x="448030" y="1511820"/>
                  </a:lnTo>
                  <a:lnTo>
                    <a:pt x="448030" y="1513509"/>
                  </a:lnTo>
                  <a:lnTo>
                    <a:pt x="448030" y="1515198"/>
                  </a:lnTo>
                  <a:lnTo>
                    <a:pt x="449402" y="1516570"/>
                  </a:lnTo>
                  <a:lnTo>
                    <a:pt x="452780" y="1516570"/>
                  </a:lnTo>
                  <a:lnTo>
                    <a:pt x="454152" y="1515198"/>
                  </a:lnTo>
                  <a:lnTo>
                    <a:pt x="454152" y="1511820"/>
                  </a:lnTo>
                  <a:close/>
                </a:path>
                <a:path w="507364" h="3093085">
                  <a:moveTo>
                    <a:pt x="464832" y="1411071"/>
                  </a:moveTo>
                  <a:lnTo>
                    <a:pt x="463410" y="1409649"/>
                  </a:lnTo>
                  <a:lnTo>
                    <a:pt x="459905" y="1409649"/>
                  </a:lnTo>
                  <a:lnTo>
                    <a:pt x="458482" y="1411071"/>
                  </a:lnTo>
                  <a:lnTo>
                    <a:pt x="458482" y="1412824"/>
                  </a:lnTo>
                  <a:lnTo>
                    <a:pt x="458482" y="1414576"/>
                  </a:lnTo>
                  <a:lnTo>
                    <a:pt x="459905" y="1415999"/>
                  </a:lnTo>
                  <a:lnTo>
                    <a:pt x="463410" y="1415999"/>
                  </a:lnTo>
                  <a:lnTo>
                    <a:pt x="464832" y="1414576"/>
                  </a:lnTo>
                  <a:lnTo>
                    <a:pt x="464832" y="1411071"/>
                  </a:lnTo>
                  <a:close/>
                </a:path>
                <a:path w="507364" h="3093085">
                  <a:moveTo>
                    <a:pt x="466420" y="1582051"/>
                  </a:moveTo>
                  <a:lnTo>
                    <a:pt x="465048" y="1580680"/>
                  </a:lnTo>
                  <a:lnTo>
                    <a:pt x="461657" y="1580680"/>
                  </a:lnTo>
                  <a:lnTo>
                    <a:pt x="460286" y="1582051"/>
                  </a:lnTo>
                  <a:lnTo>
                    <a:pt x="460286" y="1583740"/>
                  </a:lnTo>
                  <a:lnTo>
                    <a:pt x="460286" y="1585429"/>
                  </a:lnTo>
                  <a:lnTo>
                    <a:pt x="461657" y="1586801"/>
                  </a:lnTo>
                  <a:lnTo>
                    <a:pt x="465048" y="1586801"/>
                  </a:lnTo>
                  <a:lnTo>
                    <a:pt x="466420" y="1585429"/>
                  </a:lnTo>
                  <a:lnTo>
                    <a:pt x="466420" y="1582051"/>
                  </a:lnTo>
                  <a:close/>
                </a:path>
                <a:path w="507364" h="3093085">
                  <a:moveTo>
                    <a:pt x="469861" y="1612747"/>
                  </a:moveTo>
                  <a:lnTo>
                    <a:pt x="468414" y="1611312"/>
                  </a:lnTo>
                  <a:lnTo>
                    <a:pt x="464858" y="1611312"/>
                  </a:lnTo>
                  <a:lnTo>
                    <a:pt x="463423" y="1612747"/>
                  </a:lnTo>
                  <a:lnTo>
                    <a:pt x="463423" y="1614525"/>
                  </a:lnTo>
                  <a:lnTo>
                    <a:pt x="463423" y="1616303"/>
                  </a:lnTo>
                  <a:lnTo>
                    <a:pt x="464858" y="1617738"/>
                  </a:lnTo>
                  <a:lnTo>
                    <a:pt x="468414" y="1617738"/>
                  </a:lnTo>
                  <a:lnTo>
                    <a:pt x="469861" y="1616303"/>
                  </a:lnTo>
                  <a:lnTo>
                    <a:pt x="469861" y="1612747"/>
                  </a:lnTo>
                  <a:close/>
                </a:path>
                <a:path w="507364" h="3093085">
                  <a:moveTo>
                    <a:pt x="477558" y="1524063"/>
                  </a:moveTo>
                  <a:lnTo>
                    <a:pt x="476072" y="1522564"/>
                  </a:lnTo>
                  <a:lnTo>
                    <a:pt x="472389" y="1522564"/>
                  </a:lnTo>
                  <a:lnTo>
                    <a:pt x="470890" y="1524063"/>
                  </a:lnTo>
                  <a:lnTo>
                    <a:pt x="470890" y="1525905"/>
                  </a:lnTo>
                  <a:lnTo>
                    <a:pt x="470890" y="1527746"/>
                  </a:lnTo>
                  <a:lnTo>
                    <a:pt x="472389" y="1529245"/>
                  </a:lnTo>
                  <a:lnTo>
                    <a:pt x="476072" y="1529245"/>
                  </a:lnTo>
                  <a:lnTo>
                    <a:pt x="477558" y="1527746"/>
                  </a:lnTo>
                  <a:lnTo>
                    <a:pt x="477558" y="1524063"/>
                  </a:lnTo>
                  <a:close/>
                </a:path>
                <a:path w="507364" h="3093085">
                  <a:moveTo>
                    <a:pt x="484555" y="1571815"/>
                  </a:moveTo>
                  <a:lnTo>
                    <a:pt x="483082" y="1570342"/>
                  </a:lnTo>
                  <a:lnTo>
                    <a:pt x="479437" y="1570342"/>
                  </a:lnTo>
                  <a:lnTo>
                    <a:pt x="477964" y="1571815"/>
                  </a:lnTo>
                  <a:lnTo>
                    <a:pt x="477964" y="1573631"/>
                  </a:lnTo>
                  <a:lnTo>
                    <a:pt x="477964" y="1575447"/>
                  </a:lnTo>
                  <a:lnTo>
                    <a:pt x="479437" y="1576933"/>
                  </a:lnTo>
                  <a:lnTo>
                    <a:pt x="483082" y="1576933"/>
                  </a:lnTo>
                  <a:lnTo>
                    <a:pt x="484555" y="1575447"/>
                  </a:lnTo>
                  <a:lnTo>
                    <a:pt x="484555" y="1571815"/>
                  </a:lnTo>
                  <a:close/>
                </a:path>
                <a:path w="507364" h="3093085">
                  <a:moveTo>
                    <a:pt x="507123" y="1460373"/>
                  </a:moveTo>
                  <a:lnTo>
                    <a:pt x="505663" y="1458912"/>
                  </a:lnTo>
                  <a:lnTo>
                    <a:pt x="502069" y="1458912"/>
                  </a:lnTo>
                  <a:lnTo>
                    <a:pt x="500608" y="1460373"/>
                  </a:lnTo>
                  <a:lnTo>
                    <a:pt x="500608" y="1462176"/>
                  </a:lnTo>
                  <a:lnTo>
                    <a:pt x="500608" y="1463979"/>
                  </a:lnTo>
                  <a:lnTo>
                    <a:pt x="502069" y="1465427"/>
                  </a:lnTo>
                  <a:lnTo>
                    <a:pt x="505663" y="1465427"/>
                  </a:lnTo>
                  <a:lnTo>
                    <a:pt x="507123" y="1463979"/>
                  </a:lnTo>
                  <a:lnTo>
                    <a:pt x="507123" y="146037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97709" y="2053526"/>
              <a:ext cx="528320" cy="3088005"/>
            </a:xfrm>
            <a:custGeom>
              <a:avLst/>
              <a:gdLst/>
              <a:ahLst/>
              <a:cxnLst/>
              <a:rect l="l" t="t" r="r" b="b"/>
              <a:pathLst>
                <a:path w="528319" h="3088004">
                  <a:moveTo>
                    <a:pt x="1066" y="70535"/>
                  </a:moveTo>
                  <a:lnTo>
                    <a:pt x="825" y="70294"/>
                  </a:lnTo>
                  <a:lnTo>
                    <a:pt x="241" y="70294"/>
                  </a:lnTo>
                  <a:lnTo>
                    <a:pt x="0" y="70535"/>
                  </a:lnTo>
                  <a:lnTo>
                    <a:pt x="0" y="70827"/>
                  </a:lnTo>
                  <a:lnTo>
                    <a:pt x="0" y="71120"/>
                  </a:lnTo>
                  <a:lnTo>
                    <a:pt x="241" y="71361"/>
                  </a:lnTo>
                  <a:lnTo>
                    <a:pt x="825" y="71361"/>
                  </a:lnTo>
                  <a:lnTo>
                    <a:pt x="1066" y="71120"/>
                  </a:lnTo>
                  <a:lnTo>
                    <a:pt x="1066" y="70535"/>
                  </a:lnTo>
                  <a:close/>
                </a:path>
                <a:path w="528319" h="3088004">
                  <a:moveTo>
                    <a:pt x="17767" y="139"/>
                  </a:moveTo>
                  <a:lnTo>
                    <a:pt x="17627" y="0"/>
                  </a:lnTo>
                  <a:lnTo>
                    <a:pt x="17297" y="0"/>
                  </a:lnTo>
                  <a:lnTo>
                    <a:pt x="17157" y="139"/>
                  </a:lnTo>
                  <a:lnTo>
                    <a:pt x="17157" y="304"/>
                  </a:lnTo>
                  <a:lnTo>
                    <a:pt x="17157" y="469"/>
                  </a:lnTo>
                  <a:lnTo>
                    <a:pt x="17297" y="609"/>
                  </a:lnTo>
                  <a:lnTo>
                    <a:pt x="17627" y="609"/>
                  </a:lnTo>
                  <a:lnTo>
                    <a:pt x="17767" y="469"/>
                  </a:lnTo>
                  <a:lnTo>
                    <a:pt x="17767" y="139"/>
                  </a:lnTo>
                  <a:close/>
                </a:path>
                <a:path w="528319" h="3088004">
                  <a:moveTo>
                    <a:pt x="29489" y="128104"/>
                  </a:moveTo>
                  <a:lnTo>
                    <a:pt x="29146" y="127762"/>
                  </a:lnTo>
                  <a:lnTo>
                    <a:pt x="28308" y="127762"/>
                  </a:lnTo>
                  <a:lnTo>
                    <a:pt x="27965" y="128104"/>
                  </a:lnTo>
                  <a:lnTo>
                    <a:pt x="27965" y="128524"/>
                  </a:lnTo>
                  <a:lnTo>
                    <a:pt x="27965" y="128943"/>
                  </a:lnTo>
                  <a:lnTo>
                    <a:pt x="28308" y="129286"/>
                  </a:lnTo>
                  <a:lnTo>
                    <a:pt x="29146" y="129286"/>
                  </a:lnTo>
                  <a:lnTo>
                    <a:pt x="29489" y="128943"/>
                  </a:lnTo>
                  <a:lnTo>
                    <a:pt x="29489" y="128104"/>
                  </a:lnTo>
                  <a:close/>
                </a:path>
                <a:path w="528319" h="3088004">
                  <a:moveTo>
                    <a:pt x="31800" y="3016821"/>
                  </a:moveTo>
                  <a:lnTo>
                    <a:pt x="31584" y="3016605"/>
                  </a:lnTo>
                  <a:lnTo>
                    <a:pt x="31051" y="3016605"/>
                  </a:lnTo>
                  <a:lnTo>
                    <a:pt x="30835" y="3016821"/>
                  </a:lnTo>
                  <a:lnTo>
                    <a:pt x="30835" y="3017088"/>
                  </a:lnTo>
                  <a:lnTo>
                    <a:pt x="30835" y="3017355"/>
                  </a:lnTo>
                  <a:lnTo>
                    <a:pt x="31051" y="3017570"/>
                  </a:lnTo>
                  <a:lnTo>
                    <a:pt x="31584" y="3017570"/>
                  </a:lnTo>
                  <a:lnTo>
                    <a:pt x="31800" y="3017355"/>
                  </a:lnTo>
                  <a:lnTo>
                    <a:pt x="31800" y="3016821"/>
                  </a:lnTo>
                  <a:close/>
                </a:path>
                <a:path w="528319" h="3088004">
                  <a:moveTo>
                    <a:pt x="45427" y="184683"/>
                  </a:moveTo>
                  <a:lnTo>
                    <a:pt x="44983" y="184238"/>
                  </a:lnTo>
                  <a:lnTo>
                    <a:pt x="43891" y="184238"/>
                  </a:lnTo>
                  <a:lnTo>
                    <a:pt x="43446" y="184683"/>
                  </a:lnTo>
                  <a:lnTo>
                    <a:pt x="43446" y="185229"/>
                  </a:lnTo>
                  <a:lnTo>
                    <a:pt x="43446" y="185775"/>
                  </a:lnTo>
                  <a:lnTo>
                    <a:pt x="43891" y="186220"/>
                  </a:lnTo>
                  <a:lnTo>
                    <a:pt x="44983" y="186220"/>
                  </a:lnTo>
                  <a:lnTo>
                    <a:pt x="45427" y="185775"/>
                  </a:lnTo>
                  <a:lnTo>
                    <a:pt x="45427" y="184683"/>
                  </a:lnTo>
                  <a:close/>
                </a:path>
                <a:path w="528319" h="3088004">
                  <a:moveTo>
                    <a:pt x="47205" y="3087408"/>
                  </a:moveTo>
                  <a:lnTo>
                    <a:pt x="46824" y="3087306"/>
                  </a:lnTo>
                  <a:lnTo>
                    <a:pt x="46723" y="3087547"/>
                  </a:lnTo>
                  <a:lnTo>
                    <a:pt x="46723" y="3087687"/>
                  </a:lnTo>
                  <a:lnTo>
                    <a:pt x="47104" y="3087789"/>
                  </a:lnTo>
                  <a:lnTo>
                    <a:pt x="47205" y="3087408"/>
                  </a:lnTo>
                  <a:close/>
                </a:path>
                <a:path w="528319" h="3088004">
                  <a:moveTo>
                    <a:pt x="49072" y="2895841"/>
                  </a:moveTo>
                  <a:lnTo>
                    <a:pt x="48628" y="2895409"/>
                  </a:lnTo>
                  <a:lnTo>
                    <a:pt x="47561" y="2895409"/>
                  </a:lnTo>
                  <a:lnTo>
                    <a:pt x="47129" y="2895841"/>
                  </a:lnTo>
                  <a:lnTo>
                    <a:pt x="47129" y="2896374"/>
                  </a:lnTo>
                  <a:lnTo>
                    <a:pt x="47129" y="2896908"/>
                  </a:lnTo>
                  <a:lnTo>
                    <a:pt x="47561" y="2897340"/>
                  </a:lnTo>
                  <a:lnTo>
                    <a:pt x="48628" y="2897340"/>
                  </a:lnTo>
                  <a:lnTo>
                    <a:pt x="49072" y="2896908"/>
                  </a:lnTo>
                  <a:lnTo>
                    <a:pt x="49072" y="2895841"/>
                  </a:lnTo>
                  <a:close/>
                </a:path>
                <a:path w="528319" h="3088004">
                  <a:moveTo>
                    <a:pt x="60693" y="2842145"/>
                  </a:moveTo>
                  <a:lnTo>
                    <a:pt x="60147" y="2841612"/>
                  </a:lnTo>
                  <a:lnTo>
                    <a:pt x="58813" y="2841612"/>
                  </a:lnTo>
                  <a:lnTo>
                    <a:pt x="58267" y="2842145"/>
                  </a:lnTo>
                  <a:lnTo>
                    <a:pt x="58267" y="2842818"/>
                  </a:lnTo>
                  <a:lnTo>
                    <a:pt x="58267" y="2843492"/>
                  </a:lnTo>
                  <a:lnTo>
                    <a:pt x="58813" y="2844025"/>
                  </a:lnTo>
                  <a:lnTo>
                    <a:pt x="60147" y="2844025"/>
                  </a:lnTo>
                  <a:lnTo>
                    <a:pt x="60693" y="2843492"/>
                  </a:lnTo>
                  <a:lnTo>
                    <a:pt x="60693" y="2842145"/>
                  </a:lnTo>
                  <a:close/>
                </a:path>
                <a:path w="528319" h="3088004">
                  <a:moveTo>
                    <a:pt x="60883" y="2959366"/>
                  </a:moveTo>
                  <a:lnTo>
                    <a:pt x="60566" y="2959049"/>
                  </a:lnTo>
                  <a:lnTo>
                    <a:pt x="59766" y="2959049"/>
                  </a:lnTo>
                  <a:lnTo>
                    <a:pt x="59436" y="2959366"/>
                  </a:lnTo>
                  <a:lnTo>
                    <a:pt x="59436" y="2959773"/>
                  </a:lnTo>
                  <a:lnTo>
                    <a:pt x="59436" y="2960179"/>
                  </a:lnTo>
                  <a:lnTo>
                    <a:pt x="59766" y="2960497"/>
                  </a:lnTo>
                  <a:lnTo>
                    <a:pt x="60566" y="2960497"/>
                  </a:lnTo>
                  <a:lnTo>
                    <a:pt x="60883" y="2960179"/>
                  </a:lnTo>
                  <a:lnTo>
                    <a:pt x="60883" y="2959366"/>
                  </a:lnTo>
                  <a:close/>
                </a:path>
                <a:path w="528319" h="3088004">
                  <a:moveTo>
                    <a:pt x="73113" y="2797683"/>
                  </a:moveTo>
                  <a:lnTo>
                    <a:pt x="72466" y="2797035"/>
                  </a:lnTo>
                  <a:lnTo>
                    <a:pt x="70853" y="2797035"/>
                  </a:lnTo>
                  <a:lnTo>
                    <a:pt x="70205" y="2797683"/>
                  </a:lnTo>
                  <a:lnTo>
                    <a:pt x="70205" y="2798483"/>
                  </a:lnTo>
                  <a:lnTo>
                    <a:pt x="70205" y="2799283"/>
                  </a:lnTo>
                  <a:lnTo>
                    <a:pt x="70853" y="2799931"/>
                  </a:lnTo>
                  <a:lnTo>
                    <a:pt x="72466" y="2799931"/>
                  </a:lnTo>
                  <a:lnTo>
                    <a:pt x="73113" y="2799283"/>
                  </a:lnTo>
                  <a:lnTo>
                    <a:pt x="73113" y="2797683"/>
                  </a:lnTo>
                  <a:close/>
                </a:path>
                <a:path w="528319" h="3088004">
                  <a:moveTo>
                    <a:pt x="92849" y="2693492"/>
                  </a:moveTo>
                  <a:lnTo>
                    <a:pt x="92011" y="2692654"/>
                  </a:lnTo>
                  <a:lnTo>
                    <a:pt x="89966" y="2692654"/>
                  </a:lnTo>
                  <a:lnTo>
                    <a:pt x="89141" y="2693492"/>
                  </a:lnTo>
                  <a:lnTo>
                    <a:pt x="89141" y="2694508"/>
                  </a:lnTo>
                  <a:lnTo>
                    <a:pt x="89141" y="2695537"/>
                  </a:lnTo>
                  <a:lnTo>
                    <a:pt x="89966" y="2696362"/>
                  </a:lnTo>
                  <a:lnTo>
                    <a:pt x="92011" y="2696362"/>
                  </a:lnTo>
                  <a:lnTo>
                    <a:pt x="92849" y="2695537"/>
                  </a:lnTo>
                  <a:lnTo>
                    <a:pt x="92849" y="2693492"/>
                  </a:lnTo>
                  <a:close/>
                </a:path>
                <a:path w="528319" h="3088004">
                  <a:moveTo>
                    <a:pt x="95389" y="232422"/>
                  </a:moveTo>
                  <a:lnTo>
                    <a:pt x="94843" y="231876"/>
                  </a:lnTo>
                  <a:lnTo>
                    <a:pt x="93497" y="231876"/>
                  </a:lnTo>
                  <a:lnTo>
                    <a:pt x="92951" y="232422"/>
                  </a:lnTo>
                  <a:lnTo>
                    <a:pt x="92951" y="233095"/>
                  </a:lnTo>
                  <a:lnTo>
                    <a:pt x="92951" y="233768"/>
                  </a:lnTo>
                  <a:lnTo>
                    <a:pt x="93497" y="234315"/>
                  </a:lnTo>
                  <a:lnTo>
                    <a:pt x="94843" y="234315"/>
                  </a:lnTo>
                  <a:lnTo>
                    <a:pt x="95389" y="233768"/>
                  </a:lnTo>
                  <a:lnTo>
                    <a:pt x="95389" y="232422"/>
                  </a:lnTo>
                  <a:close/>
                </a:path>
                <a:path w="528319" h="3088004">
                  <a:moveTo>
                    <a:pt x="99720" y="287858"/>
                  </a:moveTo>
                  <a:lnTo>
                    <a:pt x="99072" y="287210"/>
                  </a:lnTo>
                  <a:lnTo>
                    <a:pt x="97472" y="287210"/>
                  </a:lnTo>
                  <a:lnTo>
                    <a:pt x="96824" y="287858"/>
                  </a:lnTo>
                  <a:lnTo>
                    <a:pt x="96824" y="288658"/>
                  </a:lnTo>
                  <a:lnTo>
                    <a:pt x="96824" y="289458"/>
                  </a:lnTo>
                  <a:lnTo>
                    <a:pt x="97472" y="290106"/>
                  </a:lnTo>
                  <a:lnTo>
                    <a:pt x="99072" y="290106"/>
                  </a:lnTo>
                  <a:lnTo>
                    <a:pt x="99720" y="289458"/>
                  </a:lnTo>
                  <a:lnTo>
                    <a:pt x="99720" y="287858"/>
                  </a:lnTo>
                  <a:close/>
                </a:path>
                <a:path w="528319" h="3088004">
                  <a:moveTo>
                    <a:pt x="103403" y="2749537"/>
                  </a:moveTo>
                  <a:lnTo>
                    <a:pt x="102641" y="2748775"/>
                  </a:lnTo>
                  <a:lnTo>
                    <a:pt x="100774" y="2748775"/>
                  </a:lnTo>
                  <a:lnTo>
                    <a:pt x="100012" y="2749537"/>
                  </a:lnTo>
                  <a:lnTo>
                    <a:pt x="100012" y="2750477"/>
                  </a:lnTo>
                  <a:lnTo>
                    <a:pt x="100012" y="2751417"/>
                  </a:lnTo>
                  <a:lnTo>
                    <a:pt x="100774" y="2752179"/>
                  </a:lnTo>
                  <a:lnTo>
                    <a:pt x="102641" y="2752179"/>
                  </a:lnTo>
                  <a:lnTo>
                    <a:pt x="103403" y="2751417"/>
                  </a:lnTo>
                  <a:lnTo>
                    <a:pt x="103403" y="2749537"/>
                  </a:lnTo>
                  <a:close/>
                </a:path>
                <a:path w="528319" h="3088004">
                  <a:moveTo>
                    <a:pt x="116611" y="340042"/>
                  </a:moveTo>
                  <a:lnTo>
                    <a:pt x="115862" y="339293"/>
                  </a:lnTo>
                  <a:lnTo>
                    <a:pt x="114007" y="339293"/>
                  </a:lnTo>
                  <a:lnTo>
                    <a:pt x="113258" y="340042"/>
                  </a:lnTo>
                  <a:lnTo>
                    <a:pt x="113258" y="340969"/>
                  </a:lnTo>
                  <a:lnTo>
                    <a:pt x="113258" y="341896"/>
                  </a:lnTo>
                  <a:lnTo>
                    <a:pt x="114007" y="342646"/>
                  </a:lnTo>
                  <a:lnTo>
                    <a:pt x="115862" y="342646"/>
                  </a:lnTo>
                  <a:lnTo>
                    <a:pt x="116611" y="341896"/>
                  </a:lnTo>
                  <a:lnTo>
                    <a:pt x="116611" y="340042"/>
                  </a:lnTo>
                  <a:close/>
                </a:path>
                <a:path w="528319" h="3088004">
                  <a:moveTo>
                    <a:pt x="121653" y="2648140"/>
                  </a:moveTo>
                  <a:lnTo>
                    <a:pt x="120777" y="2647277"/>
                  </a:lnTo>
                  <a:lnTo>
                    <a:pt x="118643" y="2647277"/>
                  </a:lnTo>
                  <a:lnTo>
                    <a:pt x="117779" y="2648140"/>
                  </a:lnTo>
                  <a:lnTo>
                    <a:pt x="117779" y="2649207"/>
                  </a:lnTo>
                  <a:lnTo>
                    <a:pt x="117779" y="2650274"/>
                  </a:lnTo>
                  <a:lnTo>
                    <a:pt x="118643" y="2651137"/>
                  </a:lnTo>
                  <a:lnTo>
                    <a:pt x="120777" y="2651137"/>
                  </a:lnTo>
                  <a:lnTo>
                    <a:pt x="121653" y="2650274"/>
                  </a:lnTo>
                  <a:lnTo>
                    <a:pt x="121653" y="2648140"/>
                  </a:lnTo>
                  <a:close/>
                </a:path>
                <a:path w="528319" h="3088004">
                  <a:moveTo>
                    <a:pt x="141401" y="2578824"/>
                  </a:moveTo>
                  <a:lnTo>
                    <a:pt x="140500" y="2577922"/>
                  </a:lnTo>
                  <a:lnTo>
                    <a:pt x="138264" y="2577922"/>
                  </a:lnTo>
                  <a:lnTo>
                    <a:pt x="137363" y="2578824"/>
                  </a:lnTo>
                  <a:lnTo>
                    <a:pt x="137363" y="2579941"/>
                  </a:lnTo>
                  <a:lnTo>
                    <a:pt x="137363" y="2581059"/>
                  </a:lnTo>
                  <a:lnTo>
                    <a:pt x="138264" y="2581960"/>
                  </a:lnTo>
                  <a:lnTo>
                    <a:pt x="140500" y="2581960"/>
                  </a:lnTo>
                  <a:lnTo>
                    <a:pt x="141401" y="2581059"/>
                  </a:lnTo>
                  <a:lnTo>
                    <a:pt x="141401" y="2578824"/>
                  </a:lnTo>
                  <a:close/>
                </a:path>
                <a:path w="528319" h="3088004">
                  <a:moveTo>
                    <a:pt x="148297" y="435406"/>
                  </a:moveTo>
                  <a:lnTo>
                    <a:pt x="147472" y="434581"/>
                  </a:lnTo>
                  <a:lnTo>
                    <a:pt x="145453" y="434581"/>
                  </a:lnTo>
                  <a:lnTo>
                    <a:pt x="144627" y="435406"/>
                  </a:lnTo>
                  <a:lnTo>
                    <a:pt x="144627" y="436422"/>
                  </a:lnTo>
                  <a:lnTo>
                    <a:pt x="144627" y="437438"/>
                  </a:lnTo>
                  <a:lnTo>
                    <a:pt x="145453" y="438264"/>
                  </a:lnTo>
                  <a:lnTo>
                    <a:pt x="147472" y="438264"/>
                  </a:lnTo>
                  <a:lnTo>
                    <a:pt x="148297" y="437438"/>
                  </a:lnTo>
                  <a:lnTo>
                    <a:pt x="148297" y="435406"/>
                  </a:lnTo>
                  <a:close/>
                </a:path>
                <a:path w="528319" h="3088004">
                  <a:moveTo>
                    <a:pt x="153212" y="472173"/>
                  </a:moveTo>
                  <a:lnTo>
                    <a:pt x="152361" y="471309"/>
                  </a:lnTo>
                  <a:lnTo>
                    <a:pt x="150241" y="471309"/>
                  </a:lnTo>
                  <a:lnTo>
                    <a:pt x="149390" y="472173"/>
                  </a:lnTo>
                  <a:lnTo>
                    <a:pt x="149390" y="473227"/>
                  </a:lnTo>
                  <a:lnTo>
                    <a:pt x="149390" y="474281"/>
                  </a:lnTo>
                  <a:lnTo>
                    <a:pt x="150241" y="475145"/>
                  </a:lnTo>
                  <a:lnTo>
                    <a:pt x="152361" y="475145"/>
                  </a:lnTo>
                  <a:lnTo>
                    <a:pt x="153212" y="474281"/>
                  </a:lnTo>
                  <a:lnTo>
                    <a:pt x="153212" y="472173"/>
                  </a:lnTo>
                  <a:close/>
                </a:path>
                <a:path w="528319" h="3088004">
                  <a:moveTo>
                    <a:pt x="157060" y="391045"/>
                  </a:moveTo>
                  <a:lnTo>
                    <a:pt x="156273" y="390258"/>
                  </a:lnTo>
                  <a:lnTo>
                    <a:pt x="154330" y="390258"/>
                  </a:lnTo>
                  <a:lnTo>
                    <a:pt x="153543" y="391045"/>
                  </a:lnTo>
                  <a:lnTo>
                    <a:pt x="153543" y="392010"/>
                  </a:lnTo>
                  <a:lnTo>
                    <a:pt x="153543" y="392976"/>
                  </a:lnTo>
                  <a:lnTo>
                    <a:pt x="154330" y="393763"/>
                  </a:lnTo>
                  <a:lnTo>
                    <a:pt x="156273" y="393763"/>
                  </a:lnTo>
                  <a:lnTo>
                    <a:pt x="157060" y="392976"/>
                  </a:lnTo>
                  <a:lnTo>
                    <a:pt x="157060" y="391045"/>
                  </a:lnTo>
                  <a:close/>
                </a:path>
                <a:path w="528319" h="3088004">
                  <a:moveTo>
                    <a:pt x="177165" y="503643"/>
                  </a:moveTo>
                  <a:lnTo>
                    <a:pt x="176276" y="502754"/>
                  </a:lnTo>
                  <a:lnTo>
                    <a:pt x="174066" y="502754"/>
                  </a:lnTo>
                  <a:lnTo>
                    <a:pt x="173177" y="503643"/>
                  </a:lnTo>
                  <a:lnTo>
                    <a:pt x="173177" y="504748"/>
                  </a:lnTo>
                  <a:lnTo>
                    <a:pt x="173177" y="505853"/>
                  </a:lnTo>
                  <a:lnTo>
                    <a:pt x="174066" y="506742"/>
                  </a:lnTo>
                  <a:lnTo>
                    <a:pt x="176276" y="506742"/>
                  </a:lnTo>
                  <a:lnTo>
                    <a:pt x="177165" y="505853"/>
                  </a:lnTo>
                  <a:lnTo>
                    <a:pt x="177165" y="503643"/>
                  </a:lnTo>
                  <a:close/>
                </a:path>
                <a:path w="528319" h="3088004">
                  <a:moveTo>
                    <a:pt x="192049" y="2529522"/>
                  </a:moveTo>
                  <a:lnTo>
                    <a:pt x="191109" y="2528582"/>
                  </a:lnTo>
                  <a:lnTo>
                    <a:pt x="188785" y="2528582"/>
                  </a:lnTo>
                  <a:lnTo>
                    <a:pt x="187845" y="2529522"/>
                  </a:lnTo>
                  <a:lnTo>
                    <a:pt x="187845" y="2530678"/>
                  </a:lnTo>
                  <a:lnTo>
                    <a:pt x="187845" y="2531834"/>
                  </a:lnTo>
                  <a:lnTo>
                    <a:pt x="188785" y="2532773"/>
                  </a:lnTo>
                  <a:lnTo>
                    <a:pt x="191109" y="2532773"/>
                  </a:lnTo>
                  <a:lnTo>
                    <a:pt x="192049" y="2531834"/>
                  </a:lnTo>
                  <a:lnTo>
                    <a:pt x="192049" y="2529522"/>
                  </a:lnTo>
                  <a:close/>
                </a:path>
                <a:path w="528319" h="3088004">
                  <a:moveTo>
                    <a:pt x="199517" y="446074"/>
                  </a:moveTo>
                  <a:lnTo>
                    <a:pt x="198653" y="445211"/>
                  </a:lnTo>
                  <a:lnTo>
                    <a:pt x="196519" y="445211"/>
                  </a:lnTo>
                  <a:lnTo>
                    <a:pt x="195656" y="446074"/>
                  </a:lnTo>
                  <a:lnTo>
                    <a:pt x="195656" y="447141"/>
                  </a:lnTo>
                  <a:lnTo>
                    <a:pt x="195656" y="448208"/>
                  </a:lnTo>
                  <a:lnTo>
                    <a:pt x="196519" y="449072"/>
                  </a:lnTo>
                  <a:lnTo>
                    <a:pt x="198653" y="449072"/>
                  </a:lnTo>
                  <a:lnTo>
                    <a:pt x="199517" y="448208"/>
                  </a:lnTo>
                  <a:lnTo>
                    <a:pt x="199517" y="446074"/>
                  </a:lnTo>
                  <a:close/>
                </a:path>
                <a:path w="528319" h="3088004">
                  <a:moveTo>
                    <a:pt x="199923" y="565721"/>
                  </a:moveTo>
                  <a:lnTo>
                    <a:pt x="198996" y="564794"/>
                  </a:lnTo>
                  <a:lnTo>
                    <a:pt x="196710" y="564794"/>
                  </a:lnTo>
                  <a:lnTo>
                    <a:pt x="195783" y="565721"/>
                  </a:lnTo>
                  <a:lnTo>
                    <a:pt x="195783" y="566864"/>
                  </a:lnTo>
                  <a:lnTo>
                    <a:pt x="195783" y="568007"/>
                  </a:lnTo>
                  <a:lnTo>
                    <a:pt x="196710" y="568934"/>
                  </a:lnTo>
                  <a:lnTo>
                    <a:pt x="198996" y="568934"/>
                  </a:lnTo>
                  <a:lnTo>
                    <a:pt x="199923" y="568007"/>
                  </a:lnTo>
                  <a:lnTo>
                    <a:pt x="199923" y="565721"/>
                  </a:lnTo>
                  <a:close/>
                </a:path>
                <a:path w="528319" h="3088004">
                  <a:moveTo>
                    <a:pt x="233057" y="619010"/>
                  </a:moveTo>
                  <a:lnTo>
                    <a:pt x="232092" y="618045"/>
                  </a:lnTo>
                  <a:lnTo>
                    <a:pt x="229717" y="618045"/>
                  </a:lnTo>
                  <a:lnTo>
                    <a:pt x="228752" y="619010"/>
                  </a:lnTo>
                  <a:lnTo>
                    <a:pt x="228752" y="620204"/>
                  </a:lnTo>
                  <a:lnTo>
                    <a:pt x="228752" y="621398"/>
                  </a:lnTo>
                  <a:lnTo>
                    <a:pt x="229717" y="622350"/>
                  </a:lnTo>
                  <a:lnTo>
                    <a:pt x="232092" y="622350"/>
                  </a:lnTo>
                  <a:lnTo>
                    <a:pt x="233057" y="621398"/>
                  </a:lnTo>
                  <a:lnTo>
                    <a:pt x="233057" y="619010"/>
                  </a:lnTo>
                  <a:close/>
                </a:path>
                <a:path w="528319" h="3088004">
                  <a:moveTo>
                    <a:pt x="234772" y="500405"/>
                  </a:moveTo>
                  <a:lnTo>
                    <a:pt x="233870" y="499503"/>
                  </a:lnTo>
                  <a:lnTo>
                    <a:pt x="231635" y="499503"/>
                  </a:lnTo>
                  <a:lnTo>
                    <a:pt x="230733" y="500405"/>
                  </a:lnTo>
                  <a:lnTo>
                    <a:pt x="230733" y="501523"/>
                  </a:lnTo>
                  <a:lnTo>
                    <a:pt x="230733" y="502640"/>
                  </a:lnTo>
                  <a:lnTo>
                    <a:pt x="231635" y="503542"/>
                  </a:lnTo>
                  <a:lnTo>
                    <a:pt x="233870" y="503542"/>
                  </a:lnTo>
                  <a:lnTo>
                    <a:pt x="234772" y="502640"/>
                  </a:lnTo>
                  <a:lnTo>
                    <a:pt x="234772" y="500405"/>
                  </a:lnTo>
                  <a:close/>
                </a:path>
                <a:path w="528319" h="3088004">
                  <a:moveTo>
                    <a:pt x="235737" y="2493645"/>
                  </a:moveTo>
                  <a:lnTo>
                    <a:pt x="234759" y="2492667"/>
                  </a:lnTo>
                  <a:lnTo>
                    <a:pt x="232346" y="2492667"/>
                  </a:lnTo>
                  <a:lnTo>
                    <a:pt x="231368" y="2493645"/>
                  </a:lnTo>
                  <a:lnTo>
                    <a:pt x="231368" y="2494851"/>
                  </a:lnTo>
                  <a:lnTo>
                    <a:pt x="231368" y="2496058"/>
                  </a:lnTo>
                  <a:lnTo>
                    <a:pt x="232346" y="2497036"/>
                  </a:lnTo>
                  <a:lnTo>
                    <a:pt x="234759" y="2497036"/>
                  </a:lnTo>
                  <a:lnTo>
                    <a:pt x="235737" y="2496058"/>
                  </a:lnTo>
                  <a:lnTo>
                    <a:pt x="235737" y="2493645"/>
                  </a:lnTo>
                  <a:close/>
                </a:path>
                <a:path w="528319" h="3088004">
                  <a:moveTo>
                    <a:pt x="245605" y="557034"/>
                  </a:moveTo>
                  <a:lnTo>
                    <a:pt x="244665" y="556094"/>
                  </a:lnTo>
                  <a:lnTo>
                    <a:pt x="242341" y="556094"/>
                  </a:lnTo>
                  <a:lnTo>
                    <a:pt x="241401" y="557034"/>
                  </a:lnTo>
                  <a:lnTo>
                    <a:pt x="241401" y="558190"/>
                  </a:lnTo>
                  <a:lnTo>
                    <a:pt x="241401" y="559346"/>
                  </a:lnTo>
                  <a:lnTo>
                    <a:pt x="242341" y="560285"/>
                  </a:lnTo>
                  <a:lnTo>
                    <a:pt x="244665" y="560285"/>
                  </a:lnTo>
                  <a:lnTo>
                    <a:pt x="245605" y="559346"/>
                  </a:lnTo>
                  <a:lnTo>
                    <a:pt x="245605" y="557034"/>
                  </a:lnTo>
                  <a:close/>
                </a:path>
                <a:path w="528319" h="3088004">
                  <a:moveTo>
                    <a:pt x="252234" y="719988"/>
                  </a:moveTo>
                  <a:lnTo>
                    <a:pt x="251193" y="718947"/>
                  </a:lnTo>
                  <a:lnTo>
                    <a:pt x="248640" y="718947"/>
                  </a:lnTo>
                  <a:lnTo>
                    <a:pt x="247611" y="719988"/>
                  </a:lnTo>
                  <a:lnTo>
                    <a:pt x="247611" y="721258"/>
                  </a:lnTo>
                  <a:lnTo>
                    <a:pt x="247611" y="722528"/>
                  </a:lnTo>
                  <a:lnTo>
                    <a:pt x="248640" y="723569"/>
                  </a:lnTo>
                  <a:lnTo>
                    <a:pt x="251193" y="723569"/>
                  </a:lnTo>
                  <a:lnTo>
                    <a:pt x="252234" y="722528"/>
                  </a:lnTo>
                  <a:lnTo>
                    <a:pt x="252234" y="719988"/>
                  </a:lnTo>
                  <a:close/>
                </a:path>
                <a:path w="528319" h="3088004">
                  <a:moveTo>
                    <a:pt x="261569" y="661898"/>
                  </a:moveTo>
                  <a:lnTo>
                    <a:pt x="260578" y="660895"/>
                  </a:lnTo>
                  <a:lnTo>
                    <a:pt x="258114" y="660895"/>
                  </a:lnTo>
                  <a:lnTo>
                    <a:pt x="257111" y="661898"/>
                  </a:lnTo>
                  <a:lnTo>
                    <a:pt x="257111" y="663130"/>
                  </a:lnTo>
                  <a:lnTo>
                    <a:pt x="257111" y="664362"/>
                  </a:lnTo>
                  <a:lnTo>
                    <a:pt x="258114" y="665365"/>
                  </a:lnTo>
                  <a:lnTo>
                    <a:pt x="260578" y="665365"/>
                  </a:lnTo>
                  <a:lnTo>
                    <a:pt x="261569" y="664362"/>
                  </a:lnTo>
                  <a:lnTo>
                    <a:pt x="261569" y="661898"/>
                  </a:lnTo>
                  <a:close/>
                </a:path>
                <a:path w="528319" h="3088004">
                  <a:moveTo>
                    <a:pt x="264337" y="2436215"/>
                  </a:moveTo>
                  <a:lnTo>
                    <a:pt x="263321" y="2435199"/>
                  </a:lnTo>
                  <a:lnTo>
                    <a:pt x="260819" y="2435199"/>
                  </a:lnTo>
                  <a:lnTo>
                    <a:pt x="259803" y="2436215"/>
                  </a:lnTo>
                  <a:lnTo>
                    <a:pt x="259803" y="2437473"/>
                  </a:lnTo>
                  <a:lnTo>
                    <a:pt x="259803" y="2438730"/>
                  </a:lnTo>
                  <a:lnTo>
                    <a:pt x="260819" y="2439746"/>
                  </a:lnTo>
                  <a:lnTo>
                    <a:pt x="263321" y="2439746"/>
                  </a:lnTo>
                  <a:lnTo>
                    <a:pt x="264337" y="2438730"/>
                  </a:lnTo>
                  <a:lnTo>
                    <a:pt x="264337" y="2436215"/>
                  </a:lnTo>
                  <a:close/>
                </a:path>
                <a:path w="528319" h="3088004">
                  <a:moveTo>
                    <a:pt x="272161" y="606780"/>
                  </a:moveTo>
                  <a:lnTo>
                    <a:pt x="271183" y="605802"/>
                  </a:lnTo>
                  <a:lnTo>
                    <a:pt x="268770" y="605802"/>
                  </a:lnTo>
                  <a:lnTo>
                    <a:pt x="267792" y="606780"/>
                  </a:lnTo>
                  <a:lnTo>
                    <a:pt x="267792" y="607987"/>
                  </a:lnTo>
                  <a:lnTo>
                    <a:pt x="267792" y="609193"/>
                  </a:lnTo>
                  <a:lnTo>
                    <a:pt x="268770" y="610171"/>
                  </a:lnTo>
                  <a:lnTo>
                    <a:pt x="271183" y="610171"/>
                  </a:lnTo>
                  <a:lnTo>
                    <a:pt x="272161" y="609193"/>
                  </a:lnTo>
                  <a:lnTo>
                    <a:pt x="272161" y="606780"/>
                  </a:lnTo>
                  <a:close/>
                </a:path>
                <a:path w="528319" h="3088004">
                  <a:moveTo>
                    <a:pt x="285851" y="654608"/>
                  </a:moveTo>
                  <a:lnTo>
                    <a:pt x="284835" y="653592"/>
                  </a:lnTo>
                  <a:lnTo>
                    <a:pt x="282333" y="653592"/>
                  </a:lnTo>
                  <a:lnTo>
                    <a:pt x="281317" y="654608"/>
                  </a:lnTo>
                  <a:lnTo>
                    <a:pt x="281317" y="655866"/>
                  </a:lnTo>
                  <a:lnTo>
                    <a:pt x="281317" y="657123"/>
                  </a:lnTo>
                  <a:lnTo>
                    <a:pt x="282333" y="658139"/>
                  </a:lnTo>
                  <a:lnTo>
                    <a:pt x="284835" y="658139"/>
                  </a:lnTo>
                  <a:lnTo>
                    <a:pt x="285851" y="657123"/>
                  </a:lnTo>
                  <a:lnTo>
                    <a:pt x="285851" y="654608"/>
                  </a:lnTo>
                  <a:close/>
                </a:path>
                <a:path w="528319" h="3088004">
                  <a:moveTo>
                    <a:pt x="291084" y="761669"/>
                  </a:moveTo>
                  <a:lnTo>
                    <a:pt x="290017" y="760603"/>
                  </a:lnTo>
                  <a:lnTo>
                    <a:pt x="287375" y="760603"/>
                  </a:lnTo>
                  <a:lnTo>
                    <a:pt x="286308" y="761669"/>
                  </a:lnTo>
                  <a:lnTo>
                    <a:pt x="286308" y="762990"/>
                  </a:lnTo>
                  <a:lnTo>
                    <a:pt x="286308" y="764311"/>
                  </a:lnTo>
                  <a:lnTo>
                    <a:pt x="287375" y="765378"/>
                  </a:lnTo>
                  <a:lnTo>
                    <a:pt x="290017" y="765378"/>
                  </a:lnTo>
                  <a:lnTo>
                    <a:pt x="291084" y="764311"/>
                  </a:lnTo>
                  <a:lnTo>
                    <a:pt x="291084" y="761669"/>
                  </a:lnTo>
                  <a:close/>
                </a:path>
                <a:path w="528319" h="3088004">
                  <a:moveTo>
                    <a:pt x="302844" y="2387015"/>
                  </a:moveTo>
                  <a:lnTo>
                    <a:pt x="301802" y="2385961"/>
                  </a:lnTo>
                  <a:lnTo>
                    <a:pt x="299199" y="2385961"/>
                  </a:lnTo>
                  <a:lnTo>
                    <a:pt x="298145" y="2387015"/>
                  </a:lnTo>
                  <a:lnTo>
                    <a:pt x="298145" y="2388311"/>
                  </a:lnTo>
                  <a:lnTo>
                    <a:pt x="298145" y="2389606"/>
                  </a:lnTo>
                  <a:lnTo>
                    <a:pt x="299199" y="2390660"/>
                  </a:lnTo>
                  <a:lnTo>
                    <a:pt x="301802" y="2390660"/>
                  </a:lnTo>
                  <a:lnTo>
                    <a:pt x="302844" y="2389606"/>
                  </a:lnTo>
                  <a:lnTo>
                    <a:pt x="302844" y="2387015"/>
                  </a:lnTo>
                  <a:close/>
                </a:path>
                <a:path w="528319" h="3088004">
                  <a:moveTo>
                    <a:pt x="304596" y="2325865"/>
                  </a:moveTo>
                  <a:lnTo>
                    <a:pt x="303517" y="2324773"/>
                  </a:lnTo>
                  <a:lnTo>
                    <a:pt x="300824" y="2324773"/>
                  </a:lnTo>
                  <a:lnTo>
                    <a:pt x="299732" y="2325865"/>
                  </a:lnTo>
                  <a:lnTo>
                    <a:pt x="299732" y="2327211"/>
                  </a:lnTo>
                  <a:lnTo>
                    <a:pt x="299732" y="2328557"/>
                  </a:lnTo>
                  <a:lnTo>
                    <a:pt x="300824" y="2329650"/>
                  </a:lnTo>
                  <a:lnTo>
                    <a:pt x="303517" y="2329650"/>
                  </a:lnTo>
                  <a:lnTo>
                    <a:pt x="304596" y="2328557"/>
                  </a:lnTo>
                  <a:lnTo>
                    <a:pt x="304596" y="2325865"/>
                  </a:lnTo>
                  <a:close/>
                </a:path>
                <a:path w="528319" h="3088004">
                  <a:moveTo>
                    <a:pt x="305003" y="886269"/>
                  </a:moveTo>
                  <a:lnTo>
                    <a:pt x="303860" y="885126"/>
                  </a:lnTo>
                  <a:lnTo>
                    <a:pt x="301053" y="885126"/>
                  </a:lnTo>
                  <a:lnTo>
                    <a:pt x="299910" y="886269"/>
                  </a:lnTo>
                  <a:lnTo>
                    <a:pt x="299910" y="887679"/>
                  </a:lnTo>
                  <a:lnTo>
                    <a:pt x="299910" y="889088"/>
                  </a:lnTo>
                  <a:lnTo>
                    <a:pt x="301053" y="890219"/>
                  </a:lnTo>
                  <a:lnTo>
                    <a:pt x="303860" y="890219"/>
                  </a:lnTo>
                  <a:lnTo>
                    <a:pt x="305003" y="889088"/>
                  </a:lnTo>
                  <a:lnTo>
                    <a:pt x="305003" y="886269"/>
                  </a:lnTo>
                  <a:close/>
                </a:path>
                <a:path w="528319" h="3088004">
                  <a:moveTo>
                    <a:pt x="309854" y="822337"/>
                  </a:moveTo>
                  <a:lnTo>
                    <a:pt x="308762" y="821232"/>
                  </a:lnTo>
                  <a:lnTo>
                    <a:pt x="306031" y="821232"/>
                  </a:lnTo>
                  <a:lnTo>
                    <a:pt x="304927" y="822337"/>
                  </a:lnTo>
                  <a:lnTo>
                    <a:pt x="304927" y="823696"/>
                  </a:lnTo>
                  <a:lnTo>
                    <a:pt x="304927" y="825055"/>
                  </a:lnTo>
                  <a:lnTo>
                    <a:pt x="306031" y="826160"/>
                  </a:lnTo>
                  <a:lnTo>
                    <a:pt x="308762" y="826160"/>
                  </a:lnTo>
                  <a:lnTo>
                    <a:pt x="309854" y="825055"/>
                  </a:lnTo>
                  <a:lnTo>
                    <a:pt x="309854" y="822337"/>
                  </a:lnTo>
                  <a:close/>
                </a:path>
                <a:path w="528319" h="3088004">
                  <a:moveTo>
                    <a:pt x="318909" y="696633"/>
                  </a:moveTo>
                  <a:lnTo>
                    <a:pt x="317855" y="695579"/>
                  </a:lnTo>
                  <a:lnTo>
                    <a:pt x="315252" y="695579"/>
                  </a:lnTo>
                  <a:lnTo>
                    <a:pt x="314198" y="696633"/>
                  </a:lnTo>
                  <a:lnTo>
                    <a:pt x="314198" y="697928"/>
                  </a:lnTo>
                  <a:lnTo>
                    <a:pt x="314198" y="699223"/>
                  </a:lnTo>
                  <a:lnTo>
                    <a:pt x="315252" y="700278"/>
                  </a:lnTo>
                  <a:lnTo>
                    <a:pt x="317855" y="700278"/>
                  </a:lnTo>
                  <a:lnTo>
                    <a:pt x="318909" y="699223"/>
                  </a:lnTo>
                  <a:lnTo>
                    <a:pt x="318909" y="696633"/>
                  </a:lnTo>
                  <a:close/>
                </a:path>
                <a:path w="528319" h="3088004">
                  <a:moveTo>
                    <a:pt x="324078" y="764857"/>
                  </a:moveTo>
                  <a:lnTo>
                    <a:pt x="322986" y="763765"/>
                  </a:lnTo>
                  <a:lnTo>
                    <a:pt x="320294" y="763765"/>
                  </a:lnTo>
                  <a:lnTo>
                    <a:pt x="319201" y="764857"/>
                  </a:lnTo>
                  <a:lnTo>
                    <a:pt x="319201" y="766203"/>
                  </a:lnTo>
                  <a:lnTo>
                    <a:pt x="319201" y="767549"/>
                  </a:lnTo>
                  <a:lnTo>
                    <a:pt x="320294" y="768642"/>
                  </a:lnTo>
                  <a:lnTo>
                    <a:pt x="322986" y="768642"/>
                  </a:lnTo>
                  <a:lnTo>
                    <a:pt x="324078" y="767549"/>
                  </a:lnTo>
                  <a:lnTo>
                    <a:pt x="324078" y="764857"/>
                  </a:lnTo>
                  <a:close/>
                </a:path>
                <a:path w="528319" h="3088004">
                  <a:moveTo>
                    <a:pt x="330492" y="2281758"/>
                  </a:moveTo>
                  <a:lnTo>
                    <a:pt x="329361" y="2280640"/>
                  </a:lnTo>
                  <a:lnTo>
                    <a:pt x="326580" y="2280640"/>
                  </a:lnTo>
                  <a:lnTo>
                    <a:pt x="325450" y="2281758"/>
                  </a:lnTo>
                  <a:lnTo>
                    <a:pt x="325450" y="2283155"/>
                  </a:lnTo>
                  <a:lnTo>
                    <a:pt x="325450" y="2284552"/>
                  </a:lnTo>
                  <a:lnTo>
                    <a:pt x="326580" y="2285669"/>
                  </a:lnTo>
                  <a:lnTo>
                    <a:pt x="329361" y="2285669"/>
                  </a:lnTo>
                  <a:lnTo>
                    <a:pt x="330492" y="2284552"/>
                  </a:lnTo>
                  <a:lnTo>
                    <a:pt x="330492" y="2281758"/>
                  </a:lnTo>
                  <a:close/>
                </a:path>
                <a:path w="528319" h="3088004">
                  <a:moveTo>
                    <a:pt x="332270" y="2171128"/>
                  </a:moveTo>
                  <a:lnTo>
                    <a:pt x="331063" y="2169934"/>
                  </a:lnTo>
                  <a:lnTo>
                    <a:pt x="328104" y="2169934"/>
                  </a:lnTo>
                  <a:lnTo>
                    <a:pt x="326898" y="2171128"/>
                  </a:lnTo>
                  <a:lnTo>
                    <a:pt x="326898" y="2172614"/>
                  </a:lnTo>
                  <a:lnTo>
                    <a:pt x="326898" y="2174100"/>
                  </a:lnTo>
                  <a:lnTo>
                    <a:pt x="328104" y="2175294"/>
                  </a:lnTo>
                  <a:lnTo>
                    <a:pt x="331063" y="2175294"/>
                  </a:lnTo>
                  <a:lnTo>
                    <a:pt x="332270" y="2174100"/>
                  </a:lnTo>
                  <a:lnTo>
                    <a:pt x="332270" y="2171128"/>
                  </a:lnTo>
                  <a:close/>
                </a:path>
                <a:path w="528319" h="3088004">
                  <a:moveTo>
                    <a:pt x="332536" y="949032"/>
                  </a:moveTo>
                  <a:lnTo>
                    <a:pt x="331368" y="947851"/>
                  </a:lnTo>
                  <a:lnTo>
                    <a:pt x="328460" y="947851"/>
                  </a:lnTo>
                  <a:lnTo>
                    <a:pt x="327291" y="949032"/>
                  </a:lnTo>
                  <a:lnTo>
                    <a:pt x="327291" y="950480"/>
                  </a:lnTo>
                  <a:lnTo>
                    <a:pt x="327291" y="951928"/>
                  </a:lnTo>
                  <a:lnTo>
                    <a:pt x="328460" y="953109"/>
                  </a:lnTo>
                  <a:lnTo>
                    <a:pt x="331368" y="953109"/>
                  </a:lnTo>
                  <a:lnTo>
                    <a:pt x="332536" y="951928"/>
                  </a:lnTo>
                  <a:lnTo>
                    <a:pt x="332536" y="949032"/>
                  </a:lnTo>
                  <a:close/>
                </a:path>
                <a:path w="528319" h="3088004">
                  <a:moveTo>
                    <a:pt x="336638" y="2233396"/>
                  </a:moveTo>
                  <a:lnTo>
                    <a:pt x="335470" y="2232228"/>
                  </a:lnTo>
                  <a:lnTo>
                    <a:pt x="332600" y="2232228"/>
                  </a:lnTo>
                  <a:lnTo>
                    <a:pt x="331431" y="2233396"/>
                  </a:lnTo>
                  <a:lnTo>
                    <a:pt x="331431" y="2234831"/>
                  </a:lnTo>
                  <a:lnTo>
                    <a:pt x="331431" y="2236266"/>
                  </a:lnTo>
                  <a:lnTo>
                    <a:pt x="332600" y="2237435"/>
                  </a:lnTo>
                  <a:lnTo>
                    <a:pt x="335470" y="2237435"/>
                  </a:lnTo>
                  <a:lnTo>
                    <a:pt x="336638" y="2236266"/>
                  </a:lnTo>
                  <a:lnTo>
                    <a:pt x="336638" y="2233396"/>
                  </a:lnTo>
                  <a:close/>
                </a:path>
                <a:path w="528319" h="3088004">
                  <a:moveTo>
                    <a:pt x="344893" y="1001877"/>
                  </a:moveTo>
                  <a:lnTo>
                    <a:pt x="343687" y="1000671"/>
                  </a:lnTo>
                  <a:lnTo>
                    <a:pt x="340690" y="1000671"/>
                  </a:lnTo>
                  <a:lnTo>
                    <a:pt x="339483" y="1001877"/>
                  </a:lnTo>
                  <a:lnTo>
                    <a:pt x="339483" y="1003376"/>
                  </a:lnTo>
                  <a:lnTo>
                    <a:pt x="339483" y="1004874"/>
                  </a:lnTo>
                  <a:lnTo>
                    <a:pt x="340690" y="1006081"/>
                  </a:lnTo>
                  <a:lnTo>
                    <a:pt x="343687" y="1006081"/>
                  </a:lnTo>
                  <a:lnTo>
                    <a:pt x="344893" y="1004874"/>
                  </a:lnTo>
                  <a:lnTo>
                    <a:pt x="344893" y="1001877"/>
                  </a:lnTo>
                  <a:close/>
                </a:path>
                <a:path w="528319" h="3088004">
                  <a:moveTo>
                    <a:pt x="352793" y="810641"/>
                  </a:moveTo>
                  <a:lnTo>
                    <a:pt x="351663" y="809510"/>
                  </a:lnTo>
                  <a:lnTo>
                    <a:pt x="348881" y="809510"/>
                  </a:lnTo>
                  <a:lnTo>
                    <a:pt x="347751" y="810641"/>
                  </a:lnTo>
                  <a:lnTo>
                    <a:pt x="347751" y="812038"/>
                  </a:lnTo>
                  <a:lnTo>
                    <a:pt x="347751" y="813435"/>
                  </a:lnTo>
                  <a:lnTo>
                    <a:pt x="348881" y="814552"/>
                  </a:lnTo>
                  <a:lnTo>
                    <a:pt x="351663" y="814552"/>
                  </a:lnTo>
                  <a:lnTo>
                    <a:pt x="352793" y="813435"/>
                  </a:lnTo>
                  <a:lnTo>
                    <a:pt x="352793" y="810641"/>
                  </a:lnTo>
                  <a:close/>
                </a:path>
                <a:path w="528319" h="3088004">
                  <a:moveTo>
                    <a:pt x="360032" y="877824"/>
                  </a:moveTo>
                  <a:lnTo>
                    <a:pt x="358876" y="876655"/>
                  </a:lnTo>
                  <a:lnTo>
                    <a:pt x="355993" y="876655"/>
                  </a:lnTo>
                  <a:lnTo>
                    <a:pt x="354825" y="877824"/>
                  </a:lnTo>
                  <a:lnTo>
                    <a:pt x="354825" y="879259"/>
                  </a:lnTo>
                  <a:lnTo>
                    <a:pt x="354825" y="880694"/>
                  </a:lnTo>
                  <a:lnTo>
                    <a:pt x="355993" y="881862"/>
                  </a:lnTo>
                  <a:lnTo>
                    <a:pt x="358876" y="881862"/>
                  </a:lnTo>
                  <a:lnTo>
                    <a:pt x="360032" y="880694"/>
                  </a:lnTo>
                  <a:lnTo>
                    <a:pt x="360032" y="877824"/>
                  </a:lnTo>
                  <a:close/>
                </a:path>
                <a:path w="528319" h="3088004">
                  <a:moveTo>
                    <a:pt x="368185" y="2124506"/>
                  </a:moveTo>
                  <a:lnTo>
                    <a:pt x="366953" y="2123262"/>
                  </a:lnTo>
                  <a:lnTo>
                    <a:pt x="363893" y="2123262"/>
                  </a:lnTo>
                  <a:lnTo>
                    <a:pt x="362648" y="2124506"/>
                  </a:lnTo>
                  <a:lnTo>
                    <a:pt x="362648" y="2126030"/>
                  </a:lnTo>
                  <a:lnTo>
                    <a:pt x="362648" y="2127554"/>
                  </a:lnTo>
                  <a:lnTo>
                    <a:pt x="363893" y="2128799"/>
                  </a:lnTo>
                  <a:lnTo>
                    <a:pt x="366953" y="2128799"/>
                  </a:lnTo>
                  <a:lnTo>
                    <a:pt x="368185" y="2127554"/>
                  </a:lnTo>
                  <a:lnTo>
                    <a:pt x="368185" y="2124506"/>
                  </a:lnTo>
                  <a:close/>
                </a:path>
                <a:path w="528319" h="3088004">
                  <a:moveTo>
                    <a:pt x="369404" y="2073503"/>
                  </a:moveTo>
                  <a:lnTo>
                    <a:pt x="368134" y="2072220"/>
                  </a:lnTo>
                  <a:lnTo>
                    <a:pt x="364985" y="2072220"/>
                  </a:lnTo>
                  <a:lnTo>
                    <a:pt x="363702" y="2073503"/>
                  </a:lnTo>
                  <a:lnTo>
                    <a:pt x="363702" y="2075078"/>
                  </a:lnTo>
                  <a:lnTo>
                    <a:pt x="363702" y="2076653"/>
                  </a:lnTo>
                  <a:lnTo>
                    <a:pt x="364985" y="2077935"/>
                  </a:lnTo>
                  <a:lnTo>
                    <a:pt x="368134" y="2077935"/>
                  </a:lnTo>
                  <a:lnTo>
                    <a:pt x="369404" y="2076653"/>
                  </a:lnTo>
                  <a:lnTo>
                    <a:pt x="369404" y="2073503"/>
                  </a:lnTo>
                  <a:close/>
                </a:path>
                <a:path w="528319" h="3088004">
                  <a:moveTo>
                    <a:pt x="372097" y="1064679"/>
                  </a:moveTo>
                  <a:lnTo>
                    <a:pt x="370852" y="1063434"/>
                  </a:lnTo>
                  <a:lnTo>
                    <a:pt x="367779" y="1063434"/>
                  </a:lnTo>
                  <a:lnTo>
                    <a:pt x="366534" y="1064679"/>
                  </a:lnTo>
                  <a:lnTo>
                    <a:pt x="366534" y="1066215"/>
                  </a:lnTo>
                  <a:lnTo>
                    <a:pt x="366534" y="1067752"/>
                  </a:lnTo>
                  <a:lnTo>
                    <a:pt x="367779" y="1068997"/>
                  </a:lnTo>
                  <a:lnTo>
                    <a:pt x="370852" y="1068997"/>
                  </a:lnTo>
                  <a:lnTo>
                    <a:pt x="372097" y="1067752"/>
                  </a:lnTo>
                  <a:lnTo>
                    <a:pt x="372097" y="1064679"/>
                  </a:lnTo>
                  <a:close/>
                </a:path>
                <a:path w="528319" h="3088004">
                  <a:moveTo>
                    <a:pt x="377786" y="1123683"/>
                  </a:moveTo>
                  <a:lnTo>
                    <a:pt x="376504" y="1122400"/>
                  </a:lnTo>
                  <a:lnTo>
                    <a:pt x="373341" y="1122400"/>
                  </a:lnTo>
                  <a:lnTo>
                    <a:pt x="372059" y="1123683"/>
                  </a:lnTo>
                  <a:lnTo>
                    <a:pt x="372059" y="1125258"/>
                  </a:lnTo>
                  <a:lnTo>
                    <a:pt x="372059" y="1126832"/>
                  </a:lnTo>
                  <a:lnTo>
                    <a:pt x="373341" y="1128115"/>
                  </a:lnTo>
                  <a:lnTo>
                    <a:pt x="376504" y="1128115"/>
                  </a:lnTo>
                  <a:lnTo>
                    <a:pt x="377786" y="1126832"/>
                  </a:lnTo>
                  <a:lnTo>
                    <a:pt x="377786" y="1123683"/>
                  </a:lnTo>
                  <a:close/>
                </a:path>
                <a:path w="528319" h="3088004">
                  <a:moveTo>
                    <a:pt x="378561" y="2014816"/>
                  </a:moveTo>
                  <a:lnTo>
                    <a:pt x="377253" y="2013508"/>
                  </a:lnTo>
                  <a:lnTo>
                    <a:pt x="374002" y="2013508"/>
                  </a:lnTo>
                  <a:lnTo>
                    <a:pt x="372694" y="2014816"/>
                  </a:lnTo>
                  <a:lnTo>
                    <a:pt x="372694" y="2016442"/>
                  </a:lnTo>
                  <a:lnTo>
                    <a:pt x="372694" y="2018068"/>
                  </a:lnTo>
                  <a:lnTo>
                    <a:pt x="374002" y="2019376"/>
                  </a:lnTo>
                  <a:lnTo>
                    <a:pt x="377253" y="2019376"/>
                  </a:lnTo>
                  <a:lnTo>
                    <a:pt x="378561" y="2018068"/>
                  </a:lnTo>
                  <a:lnTo>
                    <a:pt x="378561" y="2014816"/>
                  </a:lnTo>
                  <a:close/>
                </a:path>
                <a:path w="528319" h="3088004">
                  <a:moveTo>
                    <a:pt x="384390" y="939546"/>
                  </a:moveTo>
                  <a:lnTo>
                    <a:pt x="383184" y="938339"/>
                  </a:lnTo>
                  <a:lnTo>
                    <a:pt x="380212" y="938339"/>
                  </a:lnTo>
                  <a:lnTo>
                    <a:pt x="379006" y="939546"/>
                  </a:lnTo>
                  <a:lnTo>
                    <a:pt x="379006" y="941031"/>
                  </a:lnTo>
                  <a:lnTo>
                    <a:pt x="379006" y="942517"/>
                  </a:lnTo>
                  <a:lnTo>
                    <a:pt x="380212" y="943724"/>
                  </a:lnTo>
                  <a:lnTo>
                    <a:pt x="383184" y="943724"/>
                  </a:lnTo>
                  <a:lnTo>
                    <a:pt x="384390" y="942517"/>
                  </a:lnTo>
                  <a:lnTo>
                    <a:pt x="384390" y="939546"/>
                  </a:lnTo>
                  <a:close/>
                </a:path>
                <a:path w="528319" h="3088004">
                  <a:moveTo>
                    <a:pt x="395605" y="995057"/>
                  </a:moveTo>
                  <a:lnTo>
                    <a:pt x="394360" y="993825"/>
                  </a:lnTo>
                  <a:lnTo>
                    <a:pt x="391299" y="993825"/>
                  </a:lnTo>
                  <a:lnTo>
                    <a:pt x="390055" y="995057"/>
                  </a:lnTo>
                  <a:lnTo>
                    <a:pt x="390055" y="996594"/>
                  </a:lnTo>
                  <a:lnTo>
                    <a:pt x="390055" y="998131"/>
                  </a:lnTo>
                  <a:lnTo>
                    <a:pt x="391299" y="999363"/>
                  </a:lnTo>
                  <a:lnTo>
                    <a:pt x="394360" y="999363"/>
                  </a:lnTo>
                  <a:lnTo>
                    <a:pt x="395605" y="998131"/>
                  </a:lnTo>
                  <a:lnTo>
                    <a:pt x="395605" y="995057"/>
                  </a:lnTo>
                  <a:close/>
                </a:path>
                <a:path w="528319" h="3088004">
                  <a:moveTo>
                    <a:pt x="402996" y="1117574"/>
                  </a:moveTo>
                  <a:lnTo>
                    <a:pt x="401675" y="1116253"/>
                  </a:lnTo>
                  <a:lnTo>
                    <a:pt x="398437" y="1116253"/>
                  </a:lnTo>
                  <a:lnTo>
                    <a:pt x="397116" y="1117574"/>
                  </a:lnTo>
                  <a:lnTo>
                    <a:pt x="397116" y="1119200"/>
                  </a:lnTo>
                  <a:lnTo>
                    <a:pt x="397116" y="1120825"/>
                  </a:lnTo>
                  <a:lnTo>
                    <a:pt x="398437" y="1122146"/>
                  </a:lnTo>
                  <a:lnTo>
                    <a:pt x="401675" y="1122146"/>
                  </a:lnTo>
                  <a:lnTo>
                    <a:pt x="402996" y="1120825"/>
                  </a:lnTo>
                  <a:lnTo>
                    <a:pt x="402996" y="1117574"/>
                  </a:lnTo>
                  <a:close/>
                </a:path>
                <a:path w="528319" h="3088004">
                  <a:moveTo>
                    <a:pt x="412737" y="1059776"/>
                  </a:moveTo>
                  <a:lnTo>
                    <a:pt x="411454" y="1058494"/>
                  </a:lnTo>
                  <a:lnTo>
                    <a:pt x="408305" y="1058494"/>
                  </a:lnTo>
                  <a:lnTo>
                    <a:pt x="407022" y="1059776"/>
                  </a:lnTo>
                  <a:lnTo>
                    <a:pt x="407022" y="1061351"/>
                  </a:lnTo>
                  <a:lnTo>
                    <a:pt x="407022" y="1062926"/>
                  </a:lnTo>
                  <a:lnTo>
                    <a:pt x="408305" y="1064209"/>
                  </a:lnTo>
                  <a:lnTo>
                    <a:pt x="411454" y="1064209"/>
                  </a:lnTo>
                  <a:lnTo>
                    <a:pt x="412737" y="1062926"/>
                  </a:lnTo>
                  <a:lnTo>
                    <a:pt x="412737" y="1059776"/>
                  </a:lnTo>
                  <a:close/>
                </a:path>
                <a:path w="528319" h="3088004">
                  <a:moveTo>
                    <a:pt x="416623" y="1206690"/>
                  </a:moveTo>
                  <a:lnTo>
                    <a:pt x="415226" y="1205293"/>
                  </a:lnTo>
                  <a:lnTo>
                    <a:pt x="411797" y="1205293"/>
                  </a:lnTo>
                  <a:lnTo>
                    <a:pt x="410400" y="1206690"/>
                  </a:lnTo>
                  <a:lnTo>
                    <a:pt x="410400" y="1208405"/>
                  </a:lnTo>
                  <a:lnTo>
                    <a:pt x="410400" y="1210119"/>
                  </a:lnTo>
                  <a:lnTo>
                    <a:pt x="411797" y="1211516"/>
                  </a:lnTo>
                  <a:lnTo>
                    <a:pt x="415226" y="1211516"/>
                  </a:lnTo>
                  <a:lnTo>
                    <a:pt x="416623" y="1210119"/>
                  </a:lnTo>
                  <a:lnTo>
                    <a:pt x="416623" y="1206690"/>
                  </a:lnTo>
                  <a:close/>
                </a:path>
                <a:path w="528319" h="3088004">
                  <a:moveTo>
                    <a:pt x="416763" y="1161694"/>
                  </a:moveTo>
                  <a:lnTo>
                    <a:pt x="415404" y="1160348"/>
                  </a:lnTo>
                  <a:lnTo>
                    <a:pt x="412064" y="1160348"/>
                  </a:lnTo>
                  <a:lnTo>
                    <a:pt x="410705" y="1161694"/>
                  </a:lnTo>
                  <a:lnTo>
                    <a:pt x="410705" y="1163370"/>
                  </a:lnTo>
                  <a:lnTo>
                    <a:pt x="410705" y="1165047"/>
                  </a:lnTo>
                  <a:lnTo>
                    <a:pt x="412064" y="1166393"/>
                  </a:lnTo>
                  <a:lnTo>
                    <a:pt x="415404" y="1166393"/>
                  </a:lnTo>
                  <a:lnTo>
                    <a:pt x="416763" y="1165047"/>
                  </a:lnTo>
                  <a:lnTo>
                    <a:pt x="416763" y="1161694"/>
                  </a:lnTo>
                  <a:close/>
                </a:path>
                <a:path w="528319" h="3088004">
                  <a:moveTo>
                    <a:pt x="417766" y="1964004"/>
                  </a:moveTo>
                  <a:lnTo>
                    <a:pt x="416407" y="1962645"/>
                  </a:lnTo>
                  <a:lnTo>
                    <a:pt x="413067" y="1962645"/>
                  </a:lnTo>
                  <a:lnTo>
                    <a:pt x="411721" y="1964004"/>
                  </a:lnTo>
                  <a:lnTo>
                    <a:pt x="411721" y="1965667"/>
                  </a:lnTo>
                  <a:lnTo>
                    <a:pt x="411721" y="1967331"/>
                  </a:lnTo>
                  <a:lnTo>
                    <a:pt x="413067" y="1968690"/>
                  </a:lnTo>
                  <a:lnTo>
                    <a:pt x="416407" y="1968690"/>
                  </a:lnTo>
                  <a:lnTo>
                    <a:pt x="417766" y="1967331"/>
                  </a:lnTo>
                  <a:lnTo>
                    <a:pt x="417766" y="1964004"/>
                  </a:lnTo>
                  <a:close/>
                </a:path>
                <a:path w="528319" h="3088004">
                  <a:moveTo>
                    <a:pt x="428294" y="1895094"/>
                  </a:moveTo>
                  <a:lnTo>
                    <a:pt x="426897" y="1893709"/>
                  </a:lnTo>
                  <a:lnTo>
                    <a:pt x="423468" y="1893709"/>
                  </a:lnTo>
                  <a:lnTo>
                    <a:pt x="422084" y="1895094"/>
                  </a:lnTo>
                  <a:lnTo>
                    <a:pt x="422084" y="1896808"/>
                  </a:lnTo>
                  <a:lnTo>
                    <a:pt x="422084" y="1898523"/>
                  </a:lnTo>
                  <a:lnTo>
                    <a:pt x="423468" y="1899907"/>
                  </a:lnTo>
                  <a:lnTo>
                    <a:pt x="426897" y="1899907"/>
                  </a:lnTo>
                  <a:lnTo>
                    <a:pt x="428294" y="1898523"/>
                  </a:lnTo>
                  <a:lnTo>
                    <a:pt x="428294" y="1895094"/>
                  </a:lnTo>
                  <a:close/>
                </a:path>
                <a:path w="528319" h="3088004">
                  <a:moveTo>
                    <a:pt x="451116" y="1259205"/>
                  </a:moveTo>
                  <a:lnTo>
                    <a:pt x="449681" y="1257769"/>
                  </a:lnTo>
                  <a:lnTo>
                    <a:pt x="446163" y="1257769"/>
                  </a:lnTo>
                  <a:lnTo>
                    <a:pt x="444728" y="1259205"/>
                  </a:lnTo>
                  <a:lnTo>
                    <a:pt x="444728" y="1260970"/>
                  </a:lnTo>
                  <a:lnTo>
                    <a:pt x="444728" y="1262735"/>
                  </a:lnTo>
                  <a:lnTo>
                    <a:pt x="446163" y="1264158"/>
                  </a:lnTo>
                  <a:lnTo>
                    <a:pt x="449681" y="1264158"/>
                  </a:lnTo>
                  <a:lnTo>
                    <a:pt x="451116" y="1262735"/>
                  </a:lnTo>
                  <a:lnTo>
                    <a:pt x="451116" y="1259205"/>
                  </a:lnTo>
                  <a:close/>
                </a:path>
                <a:path w="528319" h="3088004">
                  <a:moveTo>
                    <a:pt x="451586" y="1707642"/>
                  </a:moveTo>
                  <a:lnTo>
                    <a:pt x="450088" y="1706143"/>
                  </a:lnTo>
                  <a:lnTo>
                    <a:pt x="446379" y="1706143"/>
                  </a:lnTo>
                  <a:lnTo>
                    <a:pt x="444881" y="1707642"/>
                  </a:lnTo>
                  <a:lnTo>
                    <a:pt x="444881" y="1709496"/>
                  </a:lnTo>
                  <a:lnTo>
                    <a:pt x="444881" y="1711350"/>
                  </a:lnTo>
                  <a:lnTo>
                    <a:pt x="446379" y="1712849"/>
                  </a:lnTo>
                  <a:lnTo>
                    <a:pt x="450088" y="1712849"/>
                  </a:lnTo>
                  <a:lnTo>
                    <a:pt x="451586" y="1711350"/>
                  </a:lnTo>
                  <a:lnTo>
                    <a:pt x="451586" y="1707642"/>
                  </a:lnTo>
                  <a:close/>
                </a:path>
                <a:path w="528319" h="3088004">
                  <a:moveTo>
                    <a:pt x="462915" y="1773834"/>
                  </a:moveTo>
                  <a:lnTo>
                    <a:pt x="461454" y="1772373"/>
                  </a:lnTo>
                  <a:lnTo>
                    <a:pt x="457835" y="1772373"/>
                  </a:lnTo>
                  <a:lnTo>
                    <a:pt x="456374" y="1773834"/>
                  </a:lnTo>
                  <a:lnTo>
                    <a:pt x="456374" y="1775637"/>
                  </a:lnTo>
                  <a:lnTo>
                    <a:pt x="456374" y="1777441"/>
                  </a:lnTo>
                  <a:lnTo>
                    <a:pt x="457835" y="1778901"/>
                  </a:lnTo>
                  <a:lnTo>
                    <a:pt x="461454" y="1778901"/>
                  </a:lnTo>
                  <a:lnTo>
                    <a:pt x="462915" y="1777441"/>
                  </a:lnTo>
                  <a:lnTo>
                    <a:pt x="462915" y="1773834"/>
                  </a:lnTo>
                  <a:close/>
                </a:path>
                <a:path w="528319" h="3088004">
                  <a:moveTo>
                    <a:pt x="465277" y="1841246"/>
                  </a:moveTo>
                  <a:lnTo>
                    <a:pt x="463854" y="1839823"/>
                  </a:lnTo>
                  <a:lnTo>
                    <a:pt x="460324" y="1839823"/>
                  </a:lnTo>
                  <a:lnTo>
                    <a:pt x="458901" y="1841246"/>
                  </a:lnTo>
                  <a:lnTo>
                    <a:pt x="458901" y="1843011"/>
                  </a:lnTo>
                  <a:lnTo>
                    <a:pt x="458901" y="1844776"/>
                  </a:lnTo>
                  <a:lnTo>
                    <a:pt x="460324" y="1846199"/>
                  </a:lnTo>
                  <a:lnTo>
                    <a:pt x="463854" y="1846199"/>
                  </a:lnTo>
                  <a:lnTo>
                    <a:pt x="465277" y="1844776"/>
                  </a:lnTo>
                  <a:lnTo>
                    <a:pt x="465277" y="1841246"/>
                  </a:lnTo>
                  <a:close/>
                </a:path>
                <a:path w="528319" h="3088004">
                  <a:moveTo>
                    <a:pt x="481888" y="1658886"/>
                  </a:moveTo>
                  <a:lnTo>
                    <a:pt x="480352" y="1657350"/>
                  </a:lnTo>
                  <a:lnTo>
                    <a:pt x="476554" y="1657350"/>
                  </a:lnTo>
                  <a:lnTo>
                    <a:pt x="475018" y="1658886"/>
                  </a:lnTo>
                  <a:lnTo>
                    <a:pt x="475018" y="1660791"/>
                  </a:lnTo>
                  <a:lnTo>
                    <a:pt x="475018" y="1662684"/>
                  </a:lnTo>
                  <a:lnTo>
                    <a:pt x="476554" y="1664233"/>
                  </a:lnTo>
                  <a:lnTo>
                    <a:pt x="480352" y="1664233"/>
                  </a:lnTo>
                  <a:lnTo>
                    <a:pt x="481888" y="1662684"/>
                  </a:lnTo>
                  <a:lnTo>
                    <a:pt x="481888" y="1658886"/>
                  </a:lnTo>
                  <a:close/>
                </a:path>
                <a:path w="528319" h="3088004">
                  <a:moveTo>
                    <a:pt x="486994" y="1316431"/>
                  </a:moveTo>
                  <a:lnTo>
                    <a:pt x="485533" y="1314958"/>
                  </a:lnTo>
                  <a:lnTo>
                    <a:pt x="481901" y="1314958"/>
                  </a:lnTo>
                  <a:lnTo>
                    <a:pt x="480441" y="1316431"/>
                  </a:lnTo>
                  <a:lnTo>
                    <a:pt x="480441" y="1318234"/>
                  </a:lnTo>
                  <a:lnTo>
                    <a:pt x="480441" y="1320038"/>
                  </a:lnTo>
                  <a:lnTo>
                    <a:pt x="481901" y="1321511"/>
                  </a:lnTo>
                  <a:lnTo>
                    <a:pt x="485533" y="1321511"/>
                  </a:lnTo>
                  <a:lnTo>
                    <a:pt x="486994" y="1320038"/>
                  </a:lnTo>
                  <a:lnTo>
                    <a:pt x="486994" y="1316431"/>
                  </a:lnTo>
                  <a:close/>
                </a:path>
                <a:path w="528319" h="3088004">
                  <a:moveTo>
                    <a:pt x="496874" y="1374838"/>
                  </a:moveTo>
                  <a:lnTo>
                    <a:pt x="495376" y="1373327"/>
                  </a:lnTo>
                  <a:lnTo>
                    <a:pt x="491655" y="1373327"/>
                  </a:lnTo>
                  <a:lnTo>
                    <a:pt x="490156" y="1374838"/>
                  </a:lnTo>
                  <a:lnTo>
                    <a:pt x="490156" y="1376692"/>
                  </a:lnTo>
                  <a:lnTo>
                    <a:pt x="490156" y="1378546"/>
                  </a:lnTo>
                  <a:lnTo>
                    <a:pt x="491655" y="1380058"/>
                  </a:lnTo>
                  <a:lnTo>
                    <a:pt x="495376" y="1380058"/>
                  </a:lnTo>
                  <a:lnTo>
                    <a:pt x="496874" y="1378546"/>
                  </a:lnTo>
                  <a:lnTo>
                    <a:pt x="496874" y="1374838"/>
                  </a:lnTo>
                  <a:close/>
                </a:path>
                <a:path w="528319" h="3088004">
                  <a:moveTo>
                    <a:pt x="504748" y="1424851"/>
                  </a:moveTo>
                  <a:lnTo>
                    <a:pt x="503199" y="1423314"/>
                  </a:lnTo>
                  <a:lnTo>
                    <a:pt x="499402" y="1423314"/>
                  </a:lnTo>
                  <a:lnTo>
                    <a:pt x="497852" y="1424851"/>
                  </a:lnTo>
                  <a:lnTo>
                    <a:pt x="497852" y="1426756"/>
                  </a:lnTo>
                  <a:lnTo>
                    <a:pt x="497852" y="1428661"/>
                  </a:lnTo>
                  <a:lnTo>
                    <a:pt x="499402" y="1430197"/>
                  </a:lnTo>
                  <a:lnTo>
                    <a:pt x="503199" y="1430197"/>
                  </a:lnTo>
                  <a:lnTo>
                    <a:pt x="504748" y="1428661"/>
                  </a:lnTo>
                  <a:lnTo>
                    <a:pt x="504748" y="1424851"/>
                  </a:lnTo>
                  <a:close/>
                </a:path>
                <a:path w="528319" h="3088004">
                  <a:moveTo>
                    <a:pt x="512953" y="1610360"/>
                  </a:moveTo>
                  <a:lnTo>
                    <a:pt x="511378" y="1608785"/>
                  </a:lnTo>
                  <a:lnTo>
                    <a:pt x="507492" y="1608785"/>
                  </a:lnTo>
                  <a:lnTo>
                    <a:pt x="505917" y="1610360"/>
                  </a:lnTo>
                  <a:lnTo>
                    <a:pt x="505917" y="1612303"/>
                  </a:lnTo>
                  <a:lnTo>
                    <a:pt x="505917" y="1614246"/>
                  </a:lnTo>
                  <a:lnTo>
                    <a:pt x="507492" y="1615821"/>
                  </a:lnTo>
                  <a:lnTo>
                    <a:pt x="511378" y="1615821"/>
                  </a:lnTo>
                  <a:lnTo>
                    <a:pt x="512953" y="1614246"/>
                  </a:lnTo>
                  <a:lnTo>
                    <a:pt x="512953" y="1610360"/>
                  </a:lnTo>
                  <a:close/>
                </a:path>
                <a:path w="528319" h="3088004">
                  <a:moveTo>
                    <a:pt x="525526" y="1492719"/>
                  </a:moveTo>
                  <a:lnTo>
                    <a:pt x="523938" y="1491145"/>
                  </a:lnTo>
                  <a:lnTo>
                    <a:pt x="520039" y="1491145"/>
                  </a:lnTo>
                  <a:lnTo>
                    <a:pt x="518464" y="1492719"/>
                  </a:lnTo>
                  <a:lnTo>
                    <a:pt x="518464" y="1494675"/>
                  </a:lnTo>
                  <a:lnTo>
                    <a:pt x="518464" y="1496631"/>
                  </a:lnTo>
                  <a:lnTo>
                    <a:pt x="520039" y="1498206"/>
                  </a:lnTo>
                  <a:lnTo>
                    <a:pt x="523938" y="1498206"/>
                  </a:lnTo>
                  <a:lnTo>
                    <a:pt x="525526" y="1496631"/>
                  </a:lnTo>
                  <a:lnTo>
                    <a:pt x="525526" y="1492719"/>
                  </a:lnTo>
                  <a:close/>
                </a:path>
                <a:path w="528319" h="3088004">
                  <a:moveTo>
                    <a:pt x="527824" y="1542923"/>
                  </a:moveTo>
                  <a:lnTo>
                    <a:pt x="526211" y="1541310"/>
                  </a:lnTo>
                  <a:lnTo>
                    <a:pt x="522224" y="1541310"/>
                  </a:lnTo>
                  <a:lnTo>
                    <a:pt x="520611" y="1542923"/>
                  </a:lnTo>
                  <a:lnTo>
                    <a:pt x="520611" y="1544916"/>
                  </a:lnTo>
                  <a:lnTo>
                    <a:pt x="520611" y="1546910"/>
                  </a:lnTo>
                  <a:lnTo>
                    <a:pt x="522224" y="1548523"/>
                  </a:lnTo>
                  <a:lnTo>
                    <a:pt x="526211" y="1548523"/>
                  </a:lnTo>
                  <a:lnTo>
                    <a:pt x="527824" y="1546910"/>
                  </a:lnTo>
                  <a:lnTo>
                    <a:pt x="527824" y="154292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3780" y="2023262"/>
              <a:ext cx="581660" cy="3121025"/>
            </a:xfrm>
            <a:custGeom>
              <a:avLst/>
              <a:gdLst/>
              <a:ahLst/>
              <a:cxnLst/>
              <a:rect l="l" t="t" r="r" b="b"/>
              <a:pathLst>
                <a:path w="581660" h="3121025">
                  <a:moveTo>
                    <a:pt x="457" y="101"/>
                  </a:moveTo>
                  <a:lnTo>
                    <a:pt x="101" y="0"/>
                  </a:lnTo>
                  <a:lnTo>
                    <a:pt x="0" y="228"/>
                  </a:lnTo>
                  <a:lnTo>
                    <a:pt x="0" y="355"/>
                  </a:lnTo>
                  <a:lnTo>
                    <a:pt x="355" y="457"/>
                  </a:lnTo>
                  <a:lnTo>
                    <a:pt x="457" y="101"/>
                  </a:lnTo>
                  <a:close/>
                </a:path>
                <a:path w="581660" h="3121025">
                  <a:moveTo>
                    <a:pt x="1816" y="14998"/>
                  </a:moveTo>
                  <a:lnTo>
                    <a:pt x="1422" y="14884"/>
                  </a:lnTo>
                  <a:lnTo>
                    <a:pt x="1308" y="15138"/>
                  </a:lnTo>
                  <a:lnTo>
                    <a:pt x="1308" y="15278"/>
                  </a:lnTo>
                  <a:lnTo>
                    <a:pt x="1701" y="15392"/>
                  </a:lnTo>
                  <a:lnTo>
                    <a:pt x="1816" y="14998"/>
                  </a:lnTo>
                  <a:close/>
                </a:path>
                <a:path w="581660" h="3121025">
                  <a:moveTo>
                    <a:pt x="11925" y="46355"/>
                  </a:moveTo>
                  <a:lnTo>
                    <a:pt x="11722" y="46139"/>
                  </a:lnTo>
                  <a:lnTo>
                    <a:pt x="11201" y="46139"/>
                  </a:lnTo>
                  <a:lnTo>
                    <a:pt x="10985" y="46355"/>
                  </a:lnTo>
                  <a:lnTo>
                    <a:pt x="10985" y="46609"/>
                  </a:lnTo>
                  <a:lnTo>
                    <a:pt x="10985" y="46863"/>
                  </a:lnTo>
                  <a:lnTo>
                    <a:pt x="11201" y="47078"/>
                  </a:lnTo>
                  <a:lnTo>
                    <a:pt x="11722" y="47078"/>
                  </a:lnTo>
                  <a:lnTo>
                    <a:pt x="11925" y="46863"/>
                  </a:lnTo>
                  <a:lnTo>
                    <a:pt x="11925" y="46355"/>
                  </a:lnTo>
                  <a:close/>
                </a:path>
                <a:path w="581660" h="3121025">
                  <a:moveTo>
                    <a:pt x="18592" y="74015"/>
                  </a:moveTo>
                  <a:lnTo>
                    <a:pt x="18364" y="73787"/>
                  </a:lnTo>
                  <a:lnTo>
                    <a:pt x="17805" y="73787"/>
                  </a:lnTo>
                  <a:lnTo>
                    <a:pt x="17576" y="74015"/>
                  </a:lnTo>
                  <a:lnTo>
                    <a:pt x="17576" y="74295"/>
                  </a:lnTo>
                  <a:lnTo>
                    <a:pt x="17576" y="74574"/>
                  </a:lnTo>
                  <a:lnTo>
                    <a:pt x="17805" y="74803"/>
                  </a:lnTo>
                  <a:lnTo>
                    <a:pt x="18364" y="74803"/>
                  </a:lnTo>
                  <a:lnTo>
                    <a:pt x="18592" y="74574"/>
                  </a:lnTo>
                  <a:lnTo>
                    <a:pt x="18592" y="74015"/>
                  </a:lnTo>
                  <a:close/>
                </a:path>
                <a:path w="581660" h="3121025">
                  <a:moveTo>
                    <a:pt x="48399" y="102984"/>
                  </a:moveTo>
                  <a:lnTo>
                    <a:pt x="48069" y="102666"/>
                  </a:lnTo>
                  <a:lnTo>
                    <a:pt x="47282" y="102666"/>
                  </a:lnTo>
                  <a:lnTo>
                    <a:pt x="46964" y="102984"/>
                  </a:lnTo>
                  <a:lnTo>
                    <a:pt x="46964" y="103378"/>
                  </a:lnTo>
                  <a:lnTo>
                    <a:pt x="46964" y="103771"/>
                  </a:lnTo>
                  <a:lnTo>
                    <a:pt x="47282" y="104089"/>
                  </a:lnTo>
                  <a:lnTo>
                    <a:pt x="48069" y="104089"/>
                  </a:lnTo>
                  <a:lnTo>
                    <a:pt x="48399" y="103771"/>
                  </a:lnTo>
                  <a:lnTo>
                    <a:pt x="48399" y="102984"/>
                  </a:lnTo>
                  <a:close/>
                </a:path>
                <a:path w="581660" h="3121025">
                  <a:moveTo>
                    <a:pt x="54152" y="164261"/>
                  </a:moveTo>
                  <a:lnTo>
                    <a:pt x="53721" y="163842"/>
                  </a:lnTo>
                  <a:lnTo>
                    <a:pt x="52666" y="163842"/>
                  </a:lnTo>
                  <a:lnTo>
                    <a:pt x="52235" y="164261"/>
                  </a:lnTo>
                  <a:lnTo>
                    <a:pt x="52235" y="164795"/>
                  </a:lnTo>
                  <a:lnTo>
                    <a:pt x="52235" y="165328"/>
                  </a:lnTo>
                  <a:lnTo>
                    <a:pt x="52666" y="165747"/>
                  </a:lnTo>
                  <a:lnTo>
                    <a:pt x="53721" y="165747"/>
                  </a:lnTo>
                  <a:lnTo>
                    <a:pt x="54152" y="165328"/>
                  </a:lnTo>
                  <a:lnTo>
                    <a:pt x="54152" y="164261"/>
                  </a:lnTo>
                  <a:close/>
                </a:path>
                <a:path w="581660" h="3121025">
                  <a:moveTo>
                    <a:pt x="66357" y="121945"/>
                  </a:moveTo>
                  <a:lnTo>
                    <a:pt x="66014" y="121602"/>
                  </a:lnTo>
                  <a:lnTo>
                    <a:pt x="65176" y="121602"/>
                  </a:lnTo>
                  <a:lnTo>
                    <a:pt x="64833" y="121945"/>
                  </a:lnTo>
                  <a:lnTo>
                    <a:pt x="64833" y="122364"/>
                  </a:lnTo>
                  <a:lnTo>
                    <a:pt x="64833" y="122783"/>
                  </a:lnTo>
                  <a:lnTo>
                    <a:pt x="65176" y="123126"/>
                  </a:lnTo>
                  <a:lnTo>
                    <a:pt x="66014" y="123126"/>
                  </a:lnTo>
                  <a:lnTo>
                    <a:pt x="66357" y="122783"/>
                  </a:lnTo>
                  <a:lnTo>
                    <a:pt x="66357" y="121945"/>
                  </a:lnTo>
                  <a:close/>
                </a:path>
                <a:path w="581660" h="3121025">
                  <a:moveTo>
                    <a:pt x="69951" y="3101136"/>
                  </a:moveTo>
                  <a:lnTo>
                    <a:pt x="69570" y="3101022"/>
                  </a:lnTo>
                  <a:lnTo>
                    <a:pt x="69456" y="3101276"/>
                  </a:lnTo>
                  <a:lnTo>
                    <a:pt x="69456" y="3101416"/>
                  </a:lnTo>
                  <a:lnTo>
                    <a:pt x="69850" y="3101530"/>
                  </a:lnTo>
                  <a:lnTo>
                    <a:pt x="69951" y="3101136"/>
                  </a:lnTo>
                  <a:close/>
                </a:path>
                <a:path w="581660" h="3121025">
                  <a:moveTo>
                    <a:pt x="78854" y="2939313"/>
                  </a:moveTo>
                  <a:lnTo>
                    <a:pt x="78397" y="2938856"/>
                  </a:lnTo>
                  <a:lnTo>
                    <a:pt x="77292" y="2938856"/>
                  </a:lnTo>
                  <a:lnTo>
                    <a:pt x="76847" y="2939313"/>
                  </a:lnTo>
                  <a:lnTo>
                    <a:pt x="76847" y="2939859"/>
                  </a:lnTo>
                  <a:lnTo>
                    <a:pt x="76847" y="2940418"/>
                  </a:lnTo>
                  <a:lnTo>
                    <a:pt x="77292" y="2940862"/>
                  </a:lnTo>
                  <a:lnTo>
                    <a:pt x="78397" y="2940862"/>
                  </a:lnTo>
                  <a:lnTo>
                    <a:pt x="78854" y="2940418"/>
                  </a:lnTo>
                  <a:lnTo>
                    <a:pt x="78854" y="2939313"/>
                  </a:lnTo>
                  <a:close/>
                </a:path>
                <a:path w="581660" h="3121025">
                  <a:moveTo>
                    <a:pt x="85166" y="2999829"/>
                  </a:moveTo>
                  <a:lnTo>
                    <a:pt x="84836" y="2999498"/>
                  </a:lnTo>
                  <a:lnTo>
                    <a:pt x="83997" y="2999498"/>
                  </a:lnTo>
                  <a:lnTo>
                    <a:pt x="83667" y="2999829"/>
                  </a:lnTo>
                  <a:lnTo>
                    <a:pt x="83667" y="3000248"/>
                  </a:lnTo>
                  <a:lnTo>
                    <a:pt x="83667" y="3000667"/>
                  </a:lnTo>
                  <a:lnTo>
                    <a:pt x="83997" y="3000997"/>
                  </a:lnTo>
                  <a:lnTo>
                    <a:pt x="84836" y="3000997"/>
                  </a:lnTo>
                  <a:lnTo>
                    <a:pt x="85166" y="3000667"/>
                  </a:lnTo>
                  <a:lnTo>
                    <a:pt x="85166" y="2999829"/>
                  </a:lnTo>
                  <a:close/>
                </a:path>
                <a:path w="581660" h="3121025">
                  <a:moveTo>
                    <a:pt x="86804" y="219684"/>
                  </a:moveTo>
                  <a:lnTo>
                    <a:pt x="86271" y="219138"/>
                  </a:lnTo>
                  <a:lnTo>
                    <a:pt x="84937" y="219138"/>
                  </a:lnTo>
                  <a:lnTo>
                    <a:pt x="84404" y="219684"/>
                  </a:lnTo>
                  <a:lnTo>
                    <a:pt x="84404" y="220345"/>
                  </a:lnTo>
                  <a:lnTo>
                    <a:pt x="84404" y="221005"/>
                  </a:lnTo>
                  <a:lnTo>
                    <a:pt x="84937" y="221551"/>
                  </a:lnTo>
                  <a:lnTo>
                    <a:pt x="86271" y="221551"/>
                  </a:lnTo>
                  <a:lnTo>
                    <a:pt x="86804" y="221005"/>
                  </a:lnTo>
                  <a:lnTo>
                    <a:pt x="86804" y="219684"/>
                  </a:lnTo>
                  <a:close/>
                </a:path>
                <a:path w="581660" h="3121025">
                  <a:moveTo>
                    <a:pt x="87541" y="3040938"/>
                  </a:moveTo>
                  <a:lnTo>
                    <a:pt x="87312" y="3040723"/>
                  </a:lnTo>
                  <a:lnTo>
                    <a:pt x="86766" y="3040723"/>
                  </a:lnTo>
                  <a:lnTo>
                    <a:pt x="86537" y="3040938"/>
                  </a:lnTo>
                  <a:lnTo>
                    <a:pt x="86537" y="3041218"/>
                  </a:lnTo>
                  <a:lnTo>
                    <a:pt x="86537" y="3041497"/>
                  </a:lnTo>
                  <a:lnTo>
                    <a:pt x="86766" y="3041713"/>
                  </a:lnTo>
                  <a:lnTo>
                    <a:pt x="87312" y="3041713"/>
                  </a:lnTo>
                  <a:lnTo>
                    <a:pt x="87541" y="3041497"/>
                  </a:lnTo>
                  <a:lnTo>
                    <a:pt x="87541" y="3040938"/>
                  </a:lnTo>
                  <a:close/>
                </a:path>
                <a:path w="581660" h="3121025">
                  <a:moveTo>
                    <a:pt x="89954" y="3048800"/>
                  </a:moveTo>
                  <a:lnTo>
                    <a:pt x="89725" y="3048558"/>
                  </a:lnTo>
                  <a:lnTo>
                    <a:pt x="89141" y="3048558"/>
                  </a:lnTo>
                  <a:lnTo>
                    <a:pt x="88900" y="3048800"/>
                  </a:lnTo>
                  <a:lnTo>
                    <a:pt x="88900" y="3049092"/>
                  </a:lnTo>
                  <a:lnTo>
                    <a:pt x="88900" y="3049384"/>
                  </a:lnTo>
                  <a:lnTo>
                    <a:pt x="89141" y="3049625"/>
                  </a:lnTo>
                  <a:lnTo>
                    <a:pt x="89725" y="3049625"/>
                  </a:lnTo>
                  <a:lnTo>
                    <a:pt x="89954" y="3049384"/>
                  </a:lnTo>
                  <a:lnTo>
                    <a:pt x="89954" y="3048800"/>
                  </a:lnTo>
                  <a:close/>
                </a:path>
                <a:path w="581660" h="3121025">
                  <a:moveTo>
                    <a:pt x="90843" y="2831147"/>
                  </a:moveTo>
                  <a:lnTo>
                    <a:pt x="90170" y="2830474"/>
                  </a:lnTo>
                  <a:lnTo>
                    <a:pt x="88506" y="2830474"/>
                  </a:lnTo>
                  <a:lnTo>
                    <a:pt x="87833" y="2831147"/>
                  </a:lnTo>
                  <a:lnTo>
                    <a:pt x="87833" y="2831973"/>
                  </a:lnTo>
                  <a:lnTo>
                    <a:pt x="87833" y="2832798"/>
                  </a:lnTo>
                  <a:lnTo>
                    <a:pt x="88506" y="2833471"/>
                  </a:lnTo>
                  <a:lnTo>
                    <a:pt x="90170" y="2833471"/>
                  </a:lnTo>
                  <a:lnTo>
                    <a:pt x="90843" y="2832798"/>
                  </a:lnTo>
                  <a:lnTo>
                    <a:pt x="90843" y="2831147"/>
                  </a:lnTo>
                  <a:close/>
                </a:path>
                <a:path w="581660" h="3121025">
                  <a:moveTo>
                    <a:pt x="96532" y="3120542"/>
                  </a:moveTo>
                  <a:lnTo>
                    <a:pt x="96405" y="3120428"/>
                  </a:lnTo>
                  <a:lnTo>
                    <a:pt x="96113" y="3120428"/>
                  </a:lnTo>
                  <a:lnTo>
                    <a:pt x="95999" y="3120694"/>
                  </a:lnTo>
                  <a:lnTo>
                    <a:pt x="95999" y="3120847"/>
                  </a:lnTo>
                  <a:lnTo>
                    <a:pt x="96405" y="3120961"/>
                  </a:lnTo>
                  <a:lnTo>
                    <a:pt x="96532" y="3120847"/>
                  </a:lnTo>
                  <a:lnTo>
                    <a:pt x="96532" y="3120542"/>
                  </a:lnTo>
                  <a:close/>
                </a:path>
                <a:path w="581660" h="3121025">
                  <a:moveTo>
                    <a:pt x="104609" y="178409"/>
                  </a:moveTo>
                  <a:lnTo>
                    <a:pt x="104165" y="177952"/>
                  </a:lnTo>
                  <a:lnTo>
                    <a:pt x="103047" y="177952"/>
                  </a:lnTo>
                  <a:lnTo>
                    <a:pt x="102590" y="178409"/>
                  </a:lnTo>
                  <a:lnTo>
                    <a:pt x="102590" y="178968"/>
                  </a:lnTo>
                  <a:lnTo>
                    <a:pt x="102590" y="179527"/>
                  </a:lnTo>
                  <a:lnTo>
                    <a:pt x="103047" y="179984"/>
                  </a:lnTo>
                  <a:lnTo>
                    <a:pt x="104165" y="179984"/>
                  </a:lnTo>
                  <a:lnTo>
                    <a:pt x="104609" y="179527"/>
                  </a:lnTo>
                  <a:lnTo>
                    <a:pt x="104609" y="178409"/>
                  </a:lnTo>
                  <a:close/>
                </a:path>
                <a:path w="581660" h="3121025">
                  <a:moveTo>
                    <a:pt x="107594" y="2713875"/>
                  </a:moveTo>
                  <a:lnTo>
                    <a:pt x="106718" y="2712999"/>
                  </a:lnTo>
                  <a:lnTo>
                    <a:pt x="104559" y="2712999"/>
                  </a:lnTo>
                  <a:lnTo>
                    <a:pt x="103682" y="2713875"/>
                  </a:lnTo>
                  <a:lnTo>
                    <a:pt x="103682" y="2714955"/>
                  </a:lnTo>
                  <a:lnTo>
                    <a:pt x="103682" y="2716034"/>
                  </a:lnTo>
                  <a:lnTo>
                    <a:pt x="104559" y="2716911"/>
                  </a:lnTo>
                  <a:lnTo>
                    <a:pt x="106718" y="2716911"/>
                  </a:lnTo>
                  <a:lnTo>
                    <a:pt x="107594" y="2716034"/>
                  </a:lnTo>
                  <a:lnTo>
                    <a:pt x="107594" y="2713875"/>
                  </a:lnTo>
                  <a:close/>
                </a:path>
                <a:path w="581660" h="3121025">
                  <a:moveTo>
                    <a:pt x="110515" y="2769527"/>
                  </a:moveTo>
                  <a:lnTo>
                    <a:pt x="109728" y="2768739"/>
                  </a:lnTo>
                  <a:lnTo>
                    <a:pt x="107797" y="2768739"/>
                  </a:lnTo>
                  <a:lnTo>
                    <a:pt x="107010" y="2769527"/>
                  </a:lnTo>
                  <a:lnTo>
                    <a:pt x="107010" y="2770492"/>
                  </a:lnTo>
                  <a:lnTo>
                    <a:pt x="107010" y="2771457"/>
                  </a:lnTo>
                  <a:lnTo>
                    <a:pt x="107797" y="2772245"/>
                  </a:lnTo>
                  <a:lnTo>
                    <a:pt x="109728" y="2772245"/>
                  </a:lnTo>
                  <a:lnTo>
                    <a:pt x="110515" y="2771457"/>
                  </a:lnTo>
                  <a:lnTo>
                    <a:pt x="110515" y="2769527"/>
                  </a:lnTo>
                  <a:close/>
                </a:path>
                <a:path w="581660" h="3121025">
                  <a:moveTo>
                    <a:pt x="111747" y="2891713"/>
                  </a:moveTo>
                  <a:lnTo>
                    <a:pt x="111188" y="2891155"/>
                  </a:lnTo>
                  <a:lnTo>
                    <a:pt x="109804" y="2891155"/>
                  </a:lnTo>
                  <a:lnTo>
                    <a:pt x="109245" y="2891713"/>
                  </a:lnTo>
                  <a:lnTo>
                    <a:pt x="109245" y="2892399"/>
                  </a:lnTo>
                  <a:lnTo>
                    <a:pt x="109245" y="2893098"/>
                  </a:lnTo>
                  <a:lnTo>
                    <a:pt x="109804" y="2893657"/>
                  </a:lnTo>
                  <a:lnTo>
                    <a:pt x="111188" y="2893657"/>
                  </a:lnTo>
                  <a:lnTo>
                    <a:pt x="111747" y="2893098"/>
                  </a:lnTo>
                  <a:lnTo>
                    <a:pt x="111747" y="2891713"/>
                  </a:lnTo>
                  <a:close/>
                </a:path>
                <a:path w="581660" h="3121025">
                  <a:moveTo>
                    <a:pt x="114503" y="246570"/>
                  </a:moveTo>
                  <a:lnTo>
                    <a:pt x="113931" y="246011"/>
                  </a:lnTo>
                  <a:lnTo>
                    <a:pt x="112547" y="246011"/>
                  </a:lnTo>
                  <a:lnTo>
                    <a:pt x="111975" y="246570"/>
                  </a:lnTo>
                  <a:lnTo>
                    <a:pt x="111975" y="247269"/>
                  </a:lnTo>
                  <a:lnTo>
                    <a:pt x="111975" y="247967"/>
                  </a:lnTo>
                  <a:lnTo>
                    <a:pt x="112547" y="248526"/>
                  </a:lnTo>
                  <a:lnTo>
                    <a:pt x="113931" y="248526"/>
                  </a:lnTo>
                  <a:lnTo>
                    <a:pt x="114503" y="247967"/>
                  </a:lnTo>
                  <a:lnTo>
                    <a:pt x="114503" y="246570"/>
                  </a:lnTo>
                  <a:close/>
                </a:path>
                <a:path w="581660" h="3121025">
                  <a:moveTo>
                    <a:pt x="115519" y="2984335"/>
                  </a:moveTo>
                  <a:lnTo>
                    <a:pt x="115163" y="2983979"/>
                  </a:lnTo>
                  <a:lnTo>
                    <a:pt x="114287" y="2983979"/>
                  </a:lnTo>
                  <a:lnTo>
                    <a:pt x="113931" y="2984335"/>
                  </a:lnTo>
                  <a:lnTo>
                    <a:pt x="113931" y="2984779"/>
                  </a:lnTo>
                  <a:lnTo>
                    <a:pt x="113931" y="2985224"/>
                  </a:lnTo>
                  <a:lnTo>
                    <a:pt x="114287" y="2985579"/>
                  </a:lnTo>
                  <a:lnTo>
                    <a:pt x="115163" y="2985579"/>
                  </a:lnTo>
                  <a:lnTo>
                    <a:pt x="115519" y="2985224"/>
                  </a:lnTo>
                  <a:lnTo>
                    <a:pt x="115519" y="2984335"/>
                  </a:lnTo>
                  <a:close/>
                </a:path>
                <a:path w="581660" h="3121025">
                  <a:moveTo>
                    <a:pt x="120446" y="279450"/>
                  </a:moveTo>
                  <a:lnTo>
                    <a:pt x="119799" y="278803"/>
                  </a:lnTo>
                  <a:lnTo>
                    <a:pt x="118198" y="278803"/>
                  </a:lnTo>
                  <a:lnTo>
                    <a:pt x="117551" y="279450"/>
                  </a:lnTo>
                  <a:lnTo>
                    <a:pt x="117551" y="280250"/>
                  </a:lnTo>
                  <a:lnTo>
                    <a:pt x="117551" y="281051"/>
                  </a:lnTo>
                  <a:lnTo>
                    <a:pt x="118198" y="281698"/>
                  </a:lnTo>
                  <a:lnTo>
                    <a:pt x="119799" y="281698"/>
                  </a:lnTo>
                  <a:lnTo>
                    <a:pt x="120446" y="281051"/>
                  </a:lnTo>
                  <a:lnTo>
                    <a:pt x="120446" y="279450"/>
                  </a:lnTo>
                  <a:close/>
                </a:path>
                <a:path w="581660" h="3121025">
                  <a:moveTo>
                    <a:pt x="126555" y="2672880"/>
                  </a:moveTo>
                  <a:lnTo>
                    <a:pt x="125641" y="2671965"/>
                  </a:lnTo>
                  <a:lnTo>
                    <a:pt x="123380" y="2671965"/>
                  </a:lnTo>
                  <a:lnTo>
                    <a:pt x="122466" y="2672880"/>
                  </a:lnTo>
                  <a:lnTo>
                    <a:pt x="122466" y="2674010"/>
                  </a:lnTo>
                  <a:lnTo>
                    <a:pt x="122466" y="2675140"/>
                  </a:lnTo>
                  <a:lnTo>
                    <a:pt x="123380" y="2676055"/>
                  </a:lnTo>
                  <a:lnTo>
                    <a:pt x="125641" y="2676055"/>
                  </a:lnTo>
                  <a:lnTo>
                    <a:pt x="126555" y="2675140"/>
                  </a:lnTo>
                  <a:lnTo>
                    <a:pt x="126555" y="2672880"/>
                  </a:lnTo>
                  <a:close/>
                </a:path>
                <a:path w="581660" h="3121025">
                  <a:moveTo>
                    <a:pt x="138176" y="310756"/>
                  </a:moveTo>
                  <a:lnTo>
                    <a:pt x="137490" y="310083"/>
                  </a:lnTo>
                  <a:lnTo>
                    <a:pt x="135813" y="310083"/>
                  </a:lnTo>
                  <a:lnTo>
                    <a:pt x="135140" y="310756"/>
                  </a:lnTo>
                  <a:lnTo>
                    <a:pt x="135140" y="311594"/>
                  </a:lnTo>
                  <a:lnTo>
                    <a:pt x="135140" y="312432"/>
                  </a:lnTo>
                  <a:lnTo>
                    <a:pt x="135813" y="313105"/>
                  </a:lnTo>
                  <a:lnTo>
                    <a:pt x="137490" y="313105"/>
                  </a:lnTo>
                  <a:lnTo>
                    <a:pt x="138176" y="312432"/>
                  </a:lnTo>
                  <a:lnTo>
                    <a:pt x="138176" y="310756"/>
                  </a:lnTo>
                  <a:close/>
                </a:path>
                <a:path w="581660" h="3121025">
                  <a:moveTo>
                    <a:pt x="152019" y="344639"/>
                  </a:moveTo>
                  <a:lnTo>
                    <a:pt x="151269" y="343877"/>
                  </a:lnTo>
                  <a:lnTo>
                    <a:pt x="149402" y="343877"/>
                  </a:lnTo>
                  <a:lnTo>
                    <a:pt x="148640" y="344639"/>
                  </a:lnTo>
                  <a:lnTo>
                    <a:pt x="148640" y="345567"/>
                  </a:lnTo>
                  <a:lnTo>
                    <a:pt x="148640" y="346506"/>
                  </a:lnTo>
                  <a:lnTo>
                    <a:pt x="149402" y="347256"/>
                  </a:lnTo>
                  <a:lnTo>
                    <a:pt x="151269" y="347256"/>
                  </a:lnTo>
                  <a:lnTo>
                    <a:pt x="152019" y="346506"/>
                  </a:lnTo>
                  <a:lnTo>
                    <a:pt x="152019" y="344639"/>
                  </a:lnTo>
                  <a:close/>
                </a:path>
                <a:path w="581660" h="3121025">
                  <a:moveTo>
                    <a:pt x="159473" y="414032"/>
                  </a:moveTo>
                  <a:lnTo>
                    <a:pt x="158648" y="413194"/>
                  </a:lnTo>
                  <a:lnTo>
                    <a:pt x="156603" y="413194"/>
                  </a:lnTo>
                  <a:lnTo>
                    <a:pt x="155778" y="414032"/>
                  </a:lnTo>
                  <a:lnTo>
                    <a:pt x="155778" y="415048"/>
                  </a:lnTo>
                  <a:lnTo>
                    <a:pt x="155778" y="416064"/>
                  </a:lnTo>
                  <a:lnTo>
                    <a:pt x="156603" y="416902"/>
                  </a:lnTo>
                  <a:lnTo>
                    <a:pt x="158648" y="416902"/>
                  </a:lnTo>
                  <a:lnTo>
                    <a:pt x="159473" y="416064"/>
                  </a:lnTo>
                  <a:lnTo>
                    <a:pt x="159473" y="414032"/>
                  </a:lnTo>
                  <a:close/>
                </a:path>
                <a:path w="581660" h="3121025">
                  <a:moveTo>
                    <a:pt x="164096" y="2631656"/>
                  </a:moveTo>
                  <a:lnTo>
                    <a:pt x="163144" y="2630703"/>
                  </a:lnTo>
                  <a:lnTo>
                    <a:pt x="160794" y="2630703"/>
                  </a:lnTo>
                  <a:lnTo>
                    <a:pt x="159842" y="2631656"/>
                  </a:lnTo>
                  <a:lnTo>
                    <a:pt x="159842" y="2632837"/>
                  </a:lnTo>
                  <a:lnTo>
                    <a:pt x="159842" y="2634018"/>
                  </a:lnTo>
                  <a:lnTo>
                    <a:pt x="160794" y="2634970"/>
                  </a:lnTo>
                  <a:lnTo>
                    <a:pt x="163144" y="2634970"/>
                  </a:lnTo>
                  <a:lnTo>
                    <a:pt x="164096" y="2634018"/>
                  </a:lnTo>
                  <a:lnTo>
                    <a:pt x="164096" y="2631656"/>
                  </a:lnTo>
                  <a:close/>
                </a:path>
                <a:path w="581660" h="3121025">
                  <a:moveTo>
                    <a:pt x="170865" y="371170"/>
                  </a:moveTo>
                  <a:lnTo>
                    <a:pt x="170078" y="370382"/>
                  </a:lnTo>
                  <a:lnTo>
                    <a:pt x="168122" y="370382"/>
                  </a:lnTo>
                  <a:lnTo>
                    <a:pt x="167335" y="371170"/>
                  </a:lnTo>
                  <a:lnTo>
                    <a:pt x="167335" y="372148"/>
                  </a:lnTo>
                  <a:lnTo>
                    <a:pt x="167335" y="373126"/>
                  </a:lnTo>
                  <a:lnTo>
                    <a:pt x="168122" y="373913"/>
                  </a:lnTo>
                  <a:lnTo>
                    <a:pt x="170078" y="373913"/>
                  </a:lnTo>
                  <a:lnTo>
                    <a:pt x="170865" y="373126"/>
                  </a:lnTo>
                  <a:lnTo>
                    <a:pt x="170865" y="371170"/>
                  </a:lnTo>
                  <a:close/>
                </a:path>
                <a:path w="581660" h="3121025">
                  <a:moveTo>
                    <a:pt x="180073" y="2568803"/>
                  </a:moveTo>
                  <a:lnTo>
                    <a:pt x="179082" y="2567813"/>
                  </a:lnTo>
                  <a:lnTo>
                    <a:pt x="176631" y="2567813"/>
                  </a:lnTo>
                  <a:lnTo>
                    <a:pt x="175641" y="2568803"/>
                  </a:lnTo>
                  <a:lnTo>
                    <a:pt x="175641" y="2570022"/>
                  </a:lnTo>
                  <a:lnTo>
                    <a:pt x="175641" y="2571242"/>
                  </a:lnTo>
                  <a:lnTo>
                    <a:pt x="176631" y="2572232"/>
                  </a:lnTo>
                  <a:lnTo>
                    <a:pt x="179082" y="2572232"/>
                  </a:lnTo>
                  <a:lnTo>
                    <a:pt x="180073" y="2571242"/>
                  </a:lnTo>
                  <a:lnTo>
                    <a:pt x="180073" y="2568803"/>
                  </a:lnTo>
                  <a:close/>
                </a:path>
                <a:path w="581660" h="3121025">
                  <a:moveTo>
                    <a:pt x="193446" y="476338"/>
                  </a:moveTo>
                  <a:lnTo>
                    <a:pt x="192582" y="475475"/>
                  </a:lnTo>
                  <a:lnTo>
                    <a:pt x="190449" y="475475"/>
                  </a:lnTo>
                  <a:lnTo>
                    <a:pt x="189585" y="476338"/>
                  </a:lnTo>
                  <a:lnTo>
                    <a:pt x="189585" y="477405"/>
                  </a:lnTo>
                  <a:lnTo>
                    <a:pt x="189585" y="478472"/>
                  </a:lnTo>
                  <a:lnTo>
                    <a:pt x="190449" y="479336"/>
                  </a:lnTo>
                  <a:lnTo>
                    <a:pt x="192582" y="479336"/>
                  </a:lnTo>
                  <a:lnTo>
                    <a:pt x="193446" y="478472"/>
                  </a:lnTo>
                  <a:lnTo>
                    <a:pt x="193446" y="476338"/>
                  </a:lnTo>
                  <a:close/>
                </a:path>
                <a:path w="581660" h="3121025">
                  <a:moveTo>
                    <a:pt x="193802" y="414845"/>
                  </a:moveTo>
                  <a:lnTo>
                    <a:pt x="192925" y="413969"/>
                  </a:lnTo>
                  <a:lnTo>
                    <a:pt x="190754" y="413969"/>
                  </a:lnTo>
                  <a:lnTo>
                    <a:pt x="189877" y="414845"/>
                  </a:lnTo>
                  <a:lnTo>
                    <a:pt x="189877" y="415925"/>
                  </a:lnTo>
                  <a:lnTo>
                    <a:pt x="189877" y="417004"/>
                  </a:lnTo>
                  <a:lnTo>
                    <a:pt x="190754" y="417880"/>
                  </a:lnTo>
                  <a:lnTo>
                    <a:pt x="192925" y="417880"/>
                  </a:lnTo>
                  <a:lnTo>
                    <a:pt x="193802" y="417004"/>
                  </a:lnTo>
                  <a:lnTo>
                    <a:pt x="193802" y="414845"/>
                  </a:lnTo>
                  <a:close/>
                </a:path>
                <a:path w="581660" h="3121025">
                  <a:moveTo>
                    <a:pt x="217805" y="2535669"/>
                  </a:moveTo>
                  <a:lnTo>
                    <a:pt x="216776" y="2534640"/>
                  </a:lnTo>
                  <a:lnTo>
                    <a:pt x="214236" y="2534640"/>
                  </a:lnTo>
                  <a:lnTo>
                    <a:pt x="213207" y="2535669"/>
                  </a:lnTo>
                  <a:lnTo>
                    <a:pt x="213207" y="2536939"/>
                  </a:lnTo>
                  <a:lnTo>
                    <a:pt x="213207" y="2538209"/>
                  </a:lnTo>
                  <a:lnTo>
                    <a:pt x="214236" y="2539238"/>
                  </a:lnTo>
                  <a:lnTo>
                    <a:pt x="216776" y="2539238"/>
                  </a:lnTo>
                  <a:lnTo>
                    <a:pt x="217805" y="2538209"/>
                  </a:lnTo>
                  <a:lnTo>
                    <a:pt x="217805" y="2535669"/>
                  </a:lnTo>
                  <a:close/>
                </a:path>
                <a:path w="581660" h="3121025">
                  <a:moveTo>
                    <a:pt x="231140" y="511556"/>
                  </a:moveTo>
                  <a:lnTo>
                    <a:pt x="230187" y="510603"/>
                  </a:lnTo>
                  <a:lnTo>
                    <a:pt x="227825" y="510603"/>
                  </a:lnTo>
                  <a:lnTo>
                    <a:pt x="226872" y="511556"/>
                  </a:lnTo>
                  <a:lnTo>
                    <a:pt x="226872" y="512737"/>
                  </a:lnTo>
                  <a:lnTo>
                    <a:pt x="226872" y="513918"/>
                  </a:lnTo>
                  <a:lnTo>
                    <a:pt x="227825" y="514870"/>
                  </a:lnTo>
                  <a:lnTo>
                    <a:pt x="230187" y="514870"/>
                  </a:lnTo>
                  <a:lnTo>
                    <a:pt x="231140" y="513918"/>
                  </a:lnTo>
                  <a:lnTo>
                    <a:pt x="231140" y="511556"/>
                  </a:lnTo>
                  <a:close/>
                </a:path>
                <a:path w="581660" h="3121025">
                  <a:moveTo>
                    <a:pt x="242519" y="452513"/>
                  </a:moveTo>
                  <a:lnTo>
                    <a:pt x="241592" y="451599"/>
                  </a:lnTo>
                  <a:lnTo>
                    <a:pt x="239331" y="451599"/>
                  </a:lnTo>
                  <a:lnTo>
                    <a:pt x="238417" y="452513"/>
                  </a:lnTo>
                  <a:lnTo>
                    <a:pt x="238417" y="453644"/>
                  </a:lnTo>
                  <a:lnTo>
                    <a:pt x="238417" y="454774"/>
                  </a:lnTo>
                  <a:lnTo>
                    <a:pt x="239331" y="455688"/>
                  </a:lnTo>
                  <a:lnTo>
                    <a:pt x="241592" y="455688"/>
                  </a:lnTo>
                  <a:lnTo>
                    <a:pt x="242519" y="454774"/>
                  </a:lnTo>
                  <a:lnTo>
                    <a:pt x="242519" y="452513"/>
                  </a:lnTo>
                  <a:close/>
                </a:path>
                <a:path w="581660" h="3121025">
                  <a:moveTo>
                    <a:pt x="268719" y="2481478"/>
                  </a:moveTo>
                  <a:lnTo>
                    <a:pt x="267652" y="2480411"/>
                  </a:lnTo>
                  <a:lnTo>
                    <a:pt x="265010" y="2480411"/>
                  </a:lnTo>
                  <a:lnTo>
                    <a:pt x="263944" y="2481478"/>
                  </a:lnTo>
                  <a:lnTo>
                    <a:pt x="263944" y="2482799"/>
                  </a:lnTo>
                  <a:lnTo>
                    <a:pt x="263944" y="2484120"/>
                  </a:lnTo>
                  <a:lnTo>
                    <a:pt x="265010" y="2485186"/>
                  </a:lnTo>
                  <a:lnTo>
                    <a:pt x="267652" y="2485186"/>
                  </a:lnTo>
                  <a:lnTo>
                    <a:pt x="268719" y="2484120"/>
                  </a:lnTo>
                  <a:lnTo>
                    <a:pt x="268719" y="2481478"/>
                  </a:lnTo>
                  <a:close/>
                </a:path>
                <a:path w="581660" h="3121025">
                  <a:moveTo>
                    <a:pt x="278625" y="551129"/>
                  </a:moveTo>
                  <a:lnTo>
                    <a:pt x="277634" y="550138"/>
                  </a:lnTo>
                  <a:lnTo>
                    <a:pt x="275170" y="550138"/>
                  </a:lnTo>
                  <a:lnTo>
                    <a:pt x="274180" y="551129"/>
                  </a:lnTo>
                  <a:lnTo>
                    <a:pt x="274180" y="552361"/>
                  </a:lnTo>
                  <a:lnTo>
                    <a:pt x="274180" y="553593"/>
                  </a:lnTo>
                  <a:lnTo>
                    <a:pt x="275170" y="554583"/>
                  </a:lnTo>
                  <a:lnTo>
                    <a:pt x="277634" y="554583"/>
                  </a:lnTo>
                  <a:lnTo>
                    <a:pt x="278625" y="553593"/>
                  </a:lnTo>
                  <a:lnTo>
                    <a:pt x="278625" y="551129"/>
                  </a:lnTo>
                  <a:close/>
                </a:path>
                <a:path w="581660" h="3121025">
                  <a:moveTo>
                    <a:pt x="293077" y="650671"/>
                  </a:moveTo>
                  <a:lnTo>
                    <a:pt x="292011" y="649592"/>
                  </a:lnTo>
                  <a:lnTo>
                    <a:pt x="289369" y="649592"/>
                  </a:lnTo>
                  <a:lnTo>
                    <a:pt x="288290" y="650671"/>
                  </a:lnTo>
                  <a:lnTo>
                    <a:pt x="288290" y="651992"/>
                  </a:lnTo>
                  <a:lnTo>
                    <a:pt x="288290" y="653313"/>
                  </a:lnTo>
                  <a:lnTo>
                    <a:pt x="289369" y="654392"/>
                  </a:lnTo>
                  <a:lnTo>
                    <a:pt x="292011" y="654392"/>
                  </a:lnTo>
                  <a:lnTo>
                    <a:pt x="293077" y="653313"/>
                  </a:lnTo>
                  <a:lnTo>
                    <a:pt x="293077" y="650671"/>
                  </a:lnTo>
                  <a:close/>
                </a:path>
                <a:path w="581660" h="3121025">
                  <a:moveTo>
                    <a:pt x="302971" y="588899"/>
                  </a:moveTo>
                  <a:lnTo>
                    <a:pt x="301929" y="587857"/>
                  </a:lnTo>
                  <a:lnTo>
                    <a:pt x="299377" y="587857"/>
                  </a:lnTo>
                  <a:lnTo>
                    <a:pt x="298348" y="588899"/>
                  </a:lnTo>
                  <a:lnTo>
                    <a:pt x="298348" y="590169"/>
                  </a:lnTo>
                  <a:lnTo>
                    <a:pt x="298348" y="591439"/>
                  </a:lnTo>
                  <a:lnTo>
                    <a:pt x="299377" y="592480"/>
                  </a:lnTo>
                  <a:lnTo>
                    <a:pt x="301929" y="592480"/>
                  </a:lnTo>
                  <a:lnTo>
                    <a:pt x="302971" y="591439"/>
                  </a:lnTo>
                  <a:lnTo>
                    <a:pt x="302971" y="588899"/>
                  </a:lnTo>
                  <a:close/>
                </a:path>
                <a:path w="581660" h="3121025">
                  <a:moveTo>
                    <a:pt x="314109" y="2454872"/>
                  </a:moveTo>
                  <a:lnTo>
                    <a:pt x="312991" y="2453767"/>
                  </a:lnTo>
                  <a:lnTo>
                    <a:pt x="310261" y="2453767"/>
                  </a:lnTo>
                  <a:lnTo>
                    <a:pt x="309156" y="2454872"/>
                  </a:lnTo>
                  <a:lnTo>
                    <a:pt x="309156" y="2456243"/>
                  </a:lnTo>
                  <a:lnTo>
                    <a:pt x="309156" y="2457602"/>
                  </a:lnTo>
                  <a:lnTo>
                    <a:pt x="310261" y="2458720"/>
                  </a:lnTo>
                  <a:lnTo>
                    <a:pt x="312991" y="2458720"/>
                  </a:lnTo>
                  <a:lnTo>
                    <a:pt x="314109" y="2457602"/>
                  </a:lnTo>
                  <a:lnTo>
                    <a:pt x="314109" y="2454872"/>
                  </a:lnTo>
                  <a:close/>
                </a:path>
                <a:path w="581660" h="3121025">
                  <a:moveTo>
                    <a:pt x="322160" y="702729"/>
                  </a:moveTo>
                  <a:lnTo>
                    <a:pt x="321043" y="701624"/>
                  </a:lnTo>
                  <a:lnTo>
                    <a:pt x="318300" y="701624"/>
                  </a:lnTo>
                  <a:lnTo>
                    <a:pt x="317195" y="702729"/>
                  </a:lnTo>
                  <a:lnTo>
                    <a:pt x="317195" y="704100"/>
                  </a:lnTo>
                  <a:lnTo>
                    <a:pt x="317195" y="705472"/>
                  </a:lnTo>
                  <a:lnTo>
                    <a:pt x="318300" y="706589"/>
                  </a:lnTo>
                  <a:lnTo>
                    <a:pt x="321043" y="706589"/>
                  </a:lnTo>
                  <a:lnTo>
                    <a:pt x="322160" y="705472"/>
                  </a:lnTo>
                  <a:lnTo>
                    <a:pt x="322160" y="702729"/>
                  </a:lnTo>
                  <a:close/>
                </a:path>
                <a:path w="581660" h="3121025">
                  <a:moveTo>
                    <a:pt x="323215" y="2398153"/>
                  </a:moveTo>
                  <a:lnTo>
                    <a:pt x="322072" y="2396998"/>
                  </a:lnTo>
                  <a:lnTo>
                    <a:pt x="319239" y="2396998"/>
                  </a:lnTo>
                  <a:lnTo>
                    <a:pt x="318096" y="2398153"/>
                  </a:lnTo>
                  <a:lnTo>
                    <a:pt x="318096" y="2399563"/>
                  </a:lnTo>
                  <a:lnTo>
                    <a:pt x="318096" y="2400973"/>
                  </a:lnTo>
                  <a:lnTo>
                    <a:pt x="319239" y="2402116"/>
                  </a:lnTo>
                  <a:lnTo>
                    <a:pt x="322072" y="2402116"/>
                  </a:lnTo>
                  <a:lnTo>
                    <a:pt x="323215" y="2400973"/>
                  </a:lnTo>
                  <a:lnTo>
                    <a:pt x="323215" y="2398153"/>
                  </a:lnTo>
                  <a:close/>
                </a:path>
                <a:path w="581660" h="3121025">
                  <a:moveTo>
                    <a:pt x="351028" y="812609"/>
                  </a:moveTo>
                  <a:lnTo>
                    <a:pt x="349846" y="811428"/>
                  </a:lnTo>
                  <a:lnTo>
                    <a:pt x="346913" y="811428"/>
                  </a:lnTo>
                  <a:lnTo>
                    <a:pt x="345719" y="812609"/>
                  </a:lnTo>
                  <a:lnTo>
                    <a:pt x="345719" y="814082"/>
                  </a:lnTo>
                  <a:lnTo>
                    <a:pt x="345719" y="815543"/>
                  </a:lnTo>
                  <a:lnTo>
                    <a:pt x="346913" y="816737"/>
                  </a:lnTo>
                  <a:lnTo>
                    <a:pt x="349846" y="816737"/>
                  </a:lnTo>
                  <a:lnTo>
                    <a:pt x="351028" y="815543"/>
                  </a:lnTo>
                  <a:lnTo>
                    <a:pt x="351028" y="812609"/>
                  </a:lnTo>
                  <a:close/>
                </a:path>
                <a:path w="581660" h="3121025">
                  <a:moveTo>
                    <a:pt x="351269" y="761695"/>
                  </a:moveTo>
                  <a:lnTo>
                    <a:pt x="350113" y="760552"/>
                  </a:lnTo>
                  <a:lnTo>
                    <a:pt x="347281" y="760552"/>
                  </a:lnTo>
                  <a:lnTo>
                    <a:pt x="346125" y="761695"/>
                  </a:lnTo>
                  <a:lnTo>
                    <a:pt x="346125" y="763117"/>
                  </a:lnTo>
                  <a:lnTo>
                    <a:pt x="346125" y="764540"/>
                  </a:lnTo>
                  <a:lnTo>
                    <a:pt x="347281" y="765683"/>
                  </a:lnTo>
                  <a:lnTo>
                    <a:pt x="350113" y="765683"/>
                  </a:lnTo>
                  <a:lnTo>
                    <a:pt x="351269" y="764540"/>
                  </a:lnTo>
                  <a:lnTo>
                    <a:pt x="351269" y="761695"/>
                  </a:lnTo>
                  <a:close/>
                </a:path>
                <a:path w="581660" h="3121025">
                  <a:moveTo>
                    <a:pt x="369379" y="2361374"/>
                  </a:moveTo>
                  <a:lnTo>
                    <a:pt x="368185" y="2360193"/>
                  </a:lnTo>
                  <a:lnTo>
                    <a:pt x="365264" y="2360193"/>
                  </a:lnTo>
                  <a:lnTo>
                    <a:pt x="364083" y="2361374"/>
                  </a:lnTo>
                  <a:lnTo>
                    <a:pt x="364083" y="2362835"/>
                  </a:lnTo>
                  <a:lnTo>
                    <a:pt x="364083" y="2364295"/>
                  </a:lnTo>
                  <a:lnTo>
                    <a:pt x="365264" y="2365476"/>
                  </a:lnTo>
                  <a:lnTo>
                    <a:pt x="368185" y="2365476"/>
                  </a:lnTo>
                  <a:lnTo>
                    <a:pt x="369379" y="2364295"/>
                  </a:lnTo>
                  <a:lnTo>
                    <a:pt x="369379" y="2361374"/>
                  </a:lnTo>
                  <a:close/>
                </a:path>
                <a:path w="581660" h="3121025">
                  <a:moveTo>
                    <a:pt x="373672" y="2292566"/>
                  </a:moveTo>
                  <a:lnTo>
                    <a:pt x="372452" y="2291346"/>
                  </a:lnTo>
                  <a:lnTo>
                    <a:pt x="369430" y="2291346"/>
                  </a:lnTo>
                  <a:lnTo>
                    <a:pt x="368211" y="2292566"/>
                  </a:lnTo>
                  <a:lnTo>
                    <a:pt x="368211" y="2294077"/>
                  </a:lnTo>
                  <a:lnTo>
                    <a:pt x="368211" y="2295588"/>
                  </a:lnTo>
                  <a:lnTo>
                    <a:pt x="369430" y="2296807"/>
                  </a:lnTo>
                  <a:lnTo>
                    <a:pt x="372452" y="2296807"/>
                  </a:lnTo>
                  <a:lnTo>
                    <a:pt x="373672" y="2295588"/>
                  </a:lnTo>
                  <a:lnTo>
                    <a:pt x="373672" y="2292566"/>
                  </a:lnTo>
                  <a:close/>
                </a:path>
                <a:path w="581660" h="3121025">
                  <a:moveTo>
                    <a:pt x="391477" y="2165972"/>
                  </a:moveTo>
                  <a:lnTo>
                    <a:pt x="390169" y="2164664"/>
                  </a:lnTo>
                  <a:lnTo>
                    <a:pt x="386969" y="2164664"/>
                  </a:lnTo>
                  <a:lnTo>
                    <a:pt x="385660" y="2165972"/>
                  </a:lnTo>
                  <a:lnTo>
                    <a:pt x="385660" y="2167572"/>
                  </a:lnTo>
                  <a:lnTo>
                    <a:pt x="385660" y="2169172"/>
                  </a:lnTo>
                  <a:lnTo>
                    <a:pt x="386969" y="2170480"/>
                  </a:lnTo>
                  <a:lnTo>
                    <a:pt x="390169" y="2170480"/>
                  </a:lnTo>
                  <a:lnTo>
                    <a:pt x="391477" y="2169172"/>
                  </a:lnTo>
                  <a:lnTo>
                    <a:pt x="391477" y="2165972"/>
                  </a:lnTo>
                  <a:close/>
                </a:path>
                <a:path w="581660" h="3121025">
                  <a:moveTo>
                    <a:pt x="392849" y="872871"/>
                  </a:moveTo>
                  <a:lnTo>
                    <a:pt x="391617" y="871639"/>
                  </a:lnTo>
                  <a:lnTo>
                    <a:pt x="388594" y="871639"/>
                  </a:lnTo>
                  <a:lnTo>
                    <a:pt x="387362" y="872871"/>
                  </a:lnTo>
                  <a:lnTo>
                    <a:pt x="387362" y="874382"/>
                  </a:lnTo>
                  <a:lnTo>
                    <a:pt x="387362" y="875893"/>
                  </a:lnTo>
                  <a:lnTo>
                    <a:pt x="388594" y="877125"/>
                  </a:lnTo>
                  <a:lnTo>
                    <a:pt x="391617" y="877125"/>
                  </a:lnTo>
                  <a:lnTo>
                    <a:pt x="392849" y="875893"/>
                  </a:lnTo>
                  <a:lnTo>
                    <a:pt x="392849" y="872871"/>
                  </a:lnTo>
                  <a:close/>
                </a:path>
                <a:path w="581660" h="3121025">
                  <a:moveTo>
                    <a:pt x="404520" y="2226310"/>
                  </a:moveTo>
                  <a:lnTo>
                    <a:pt x="403250" y="2225052"/>
                  </a:lnTo>
                  <a:lnTo>
                    <a:pt x="400138" y="2225052"/>
                  </a:lnTo>
                  <a:lnTo>
                    <a:pt x="398881" y="2226310"/>
                  </a:lnTo>
                  <a:lnTo>
                    <a:pt x="398881" y="2227872"/>
                  </a:lnTo>
                  <a:lnTo>
                    <a:pt x="398881" y="2229421"/>
                  </a:lnTo>
                  <a:lnTo>
                    <a:pt x="400138" y="2230691"/>
                  </a:lnTo>
                  <a:lnTo>
                    <a:pt x="403250" y="2230691"/>
                  </a:lnTo>
                  <a:lnTo>
                    <a:pt x="404520" y="2229421"/>
                  </a:lnTo>
                  <a:lnTo>
                    <a:pt x="404520" y="2226310"/>
                  </a:lnTo>
                  <a:close/>
                </a:path>
                <a:path w="581660" h="3121025">
                  <a:moveTo>
                    <a:pt x="410044" y="1003909"/>
                  </a:moveTo>
                  <a:lnTo>
                    <a:pt x="408749" y="1002601"/>
                  </a:lnTo>
                  <a:lnTo>
                    <a:pt x="405523" y="1002601"/>
                  </a:lnTo>
                  <a:lnTo>
                    <a:pt x="404215" y="1003909"/>
                  </a:lnTo>
                  <a:lnTo>
                    <a:pt x="404215" y="1005522"/>
                  </a:lnTo>
                  <a:lnTo>
                    <a:pt x="404215" y="1007135"/>
                  </a:lnTo>
                  <a:lnTo>
                    <a:pt x="405523" y="1008443"/>
                  </a:lnTo>
                  <a:lnTo>
                    <a:pt x="408749" y="1008443"/>
                  </a:lnTo>
                  <a:lnTo>
                    <a:pt x="410044" y="1007135"/>
                  </a:lnTo>
                  <a:lnTo>
                    <a:pt x="410044" y="1003909"/>
                  </a:lnTo>
                  <a:close/>
                </a:path>
                <a:path w="581660" h="3121025">
                  <a:moveTo>
                    <a:pt x="414134" y="936853"/>
                  </a:moveTo>
                  <a:lnTo>
                    <a:pt x="412864" y="935583"/>
                  </a:lnTo>
                  <a:lnTo>
                    <a:pt x="409740" y="935583"/>
                  </a:lnTo>
                  <a:lnTo>
                    <a:pt x="408470" y="936853"/>
                  </a:lnTo>
                  <a:lnTo>
                    <a:pt x="408470" y="938415"/>
                  </a:lnTo>
                  <a:lnTo>
                    <a:pt x="408470" y="939977"/>
                  </a:lnTo>
                  <a:lnTo>
                    <a:pt x="409740" y="941247"/>
                  </a:lnTo>
                  <a:lnTo>
                    <a:pt x="412864" y="941247"/>
                  </a:lnTo>
                  <a:lnTo>
                    <a:pt x="414134" y="939977"/>
                  </a:lnTo>
                  <a:lnTo>
                    <a:pt x="414134" y="936853"/>
                  </a:lnTo>
                  <a:close/>
                </a:path>
                <a:path w="581660" h="3121025">
                  <a:moveTo>
                    <a:pt x="414807" y="2103081"/>
                  </a:moveTo>
                  <a:lnTo>
                    <a:pt x="413473" y="2101735"/>
                  </a:lnTo>
                  <a:lnTo>
                    <a:pt x="410159" y="2101735"/>
                  </a:lnTo>
                  <a:lnTo>
                    <a:pt x="408825" y="2103081"/>
                  </a:lnTo>
                  <a:lnTo>
                    <a:pt x="408825" y="2104732"/>
                  </a:lnTo>
                  <a:lnTo>
                    <a:pt x="408825" y="2106384"/>
                  </a:lnTo>
                  <a:lnTo>
                    <a:pt x="410159" y="2107730"/>
                  </a:lnTo>
                  <a:lnTo>
                    <a:pt x="413473" y="2107730"/>
                  </a:lnTo>
                  <a:lnTo>
                    <a:pt x="414807" y="2106384"/>
                  </a:lnTo>
                  <a:lnTo>
                    <a:pt x="414807" y="2103081"/>
                  </a:lnTo>
                  <a:close/>
                </a:path>
                <a:path w="581660" h="3121025">
                  <a:moveTo>
                    <a:pt x="422529" y="2051735"/>
                  </a:moveTo>
                  <a:lnTo>
                    <a:pt x="421144" y="2050364"/>
                  </a:lnTo>
                  <a:lnTo>
                    <a:pt x="417741" y="2050364"/>
                  </a:lnTo>
                  <a:lnTo>
                    <a:pt x="416369" y="2051735"/>
                  </a:lnTo>
                  <a:lnTo>
                    <a:pt x="416369" y="2053437"/>
                  </a:lnTo>
                  <a:lnTo>
                    <a:pt x="416369" y="2055139"/>
                  </a:lnTo>
                  <a:lnTo>
                    <a:pt x="417741" y="2056511"/>
                  </a:lnTo>
                  <a:lnTo>
                    <a:pt x="421144" y="2056511"/>
                  </a:lnTo>
                  <a:lnTo>
                    <a:pt x="422529" y="2055139"/>
                  </a:lnTo>
                  <a:lnTo>
                    <a:pt x="422529" y="2051735"/>
                  </a:lnTo>
                  <a:close/>
                </a:path>
                <a:path w="581660" h="3121025">
                  <a:moveTo>
                    <a:pt x="432993" y="2003577"/>
                  </a:moveTo>
                  <a:lnTo>
                    <a:pt x="431584" y="2002167"/>
                  </a:lnTo>
                  <a:lnTo>
                    <a:pt x="428091" y="2002167"/>
                  </a:lnTo>
                  <a:lnTo>
                    <a:pt x="426669" y="2003577"/>
                  </a:lnTo>
                  <a:lnTo>
                    <a:pt x="426669" y="2005330"/>
                  </a:lnTo>
                  <a:lnTo>
                    <a:pt x="426669" y="2007082"/>
                  </a:lnTo>
                  <a:lnTo>
                    <a:pt x="428091" y="2008492"/>
                  </a:lnTo>
                  <a:lnTo>
                    <a:pt x="431584" y="2008492"/>
                  </a:lnTo>
                  <a:lnTo>
                    <a:pt x="432993" y="2007082"/>
                  </a:lnTo>
                  <a:lnTo>
                    <a:pt x="432993" y="2003577"/>
                  </a:lnTo>
                  <a:close/>
                </a:path>
                <a:path w="581660" h="3121025">
                  <a:moveTo>
                    <a:pt x="439762" y="1165733"/>
                  </a:moveTo>
                  <a:lnTo>
                    <a:pt x="438340" y="1164310"/>
                  </a:lnTo>
                  <a:lnTo>
                    <a:pt x="434835" y="1164310"/>
                  </a:lnTo>
                  <a:lnTo>
                    <a:pt x="433412" y="1165733"/>
                  </a:lnTo>
                  <a:lnTo>
                    <a:pt x="433412" y="1167485"/>
                  </a:lnTo>
                  <a:lnTo>
                    <a:pt x="433412" y="1169238"/>
                  </a:lnTo>
                  <a:lnTo>
                    <a:pt x="434835" y="1170660"/>
                  </a:lnTo>
                  <a:lnTo>
                    <a:pt x="438340" y="1170660"/>
                  </a:lnTo>
                  <a:lnTo>
                    <a:pt x="439762" y="1169238"/>
                  </a:lnTo>
                  <a:lnTo>
                    <a:pt x="439762" y="1165733"/>
                  </a:lnTo>
                  <a:close/>
                </a:path>
                <a:path w="581660" h="3121025">
                  <a:moveTo>
                    <a:pt x="441464" y="1214818"/>
                  </a:moveTo>
                  <a:lnTo>
                    <a:pt x="440004" y="1213358"/>
                  </a:lnTo>
                  <a:lnTo>
                    <a:pt x="436397" y="1213358"/>
                  </a:lnTo>
                  <a:lnTo>
                    <a:pt x="434936" y="1214818"/>
                  </a:lnTo>
                  <a:lnTo>
                    <a:pt x="434936" y="1216621"/>
                  </a:lnTo>
                  <a:lnTo>
                    <a:pt x="434936" y="1218425"/>
                  </a:lnTo>
                  <a:lnTo>
                    <a:pt x="436397" y="1219885"/>
                  </a:lnTo>
                  <a:lnTo>
                    <a:pt x="440004" y="1219885"/>
                  </a:lnTo>
                  <a:lnTo>
                    <a:pt x="441464" y="1218425"/>
                  </a:lnTo>
                  <a:lnTo>
                    <a:pt x="441464" y="1214818"/>
                  </a:lnTo>
                  <a:close/>
                </a:path>
                <a:path w="581660" h="3121025">
                  <a:moveTo>
                    <a:pt x="445427" y="1050645"/>
                  </a:moveTo>
                  <a:lnTo>
                    <a:pt x="444080" y="1049299"/>
                  </a:lnTo>
                  <a:lnTo>
                    <a:pt x="440766" y="1049299"/>
                  </a:lnTo>
                  <a:lnTo>
                    <a:pt x="439420" y="1050645"/>
                  </a:lnTo>
                  <a:lnTo>
                    <a:pt x="439420" y="1052309"/>
                  </a:lnTo>
                  <a:lnTo>
                    <a:pt x="439420" y="1053973"/>
                  </a:lnTo>
                  <a:lnTo>
                    <a:pt x="440766" y="1055319"/>
                  </a:lnTo>
                  <a:lnTo>
                    <a:pt x="444080" y="1055319"/>
                  </a:lnTo>
                  <a:lnTo>
                    <a:pt x="445427" y="1053973"/>
                  </a:lnTo>
                  <a:lnTo>
                    <a:pt x="445427" y="1050645"/>
                  </a:lnTo>
                  <a:close/>
                </a:path>
                <a:path w="581660" h="3121025">
                  <a:moveTo>
                    <a:pt x="447573" y="1111834"/>
                  </a:moveTo>
                  <a:lnTo>
                    <a:pt x="446189" y="1110449"/>
                  </a:lnTo>
                  <a:lnTo>
                    <a:pt x="442772" y="1110449"/>
                  </a:lnTo>
                  <a:lnTo>
                    <a:pt x="441388" y="1111834"/>
                  </a:lnTo>
                  <a:lnTo>
                    <a:pt x="441388" y="1113536"/>
                  </a:lnTo>
                  <a:lnTo>
                    <a:pt x="441388" y="1115237"/>
                  </a:lnTo>
                  <a:lnTo>
                    <a:pt x="442772" y="1116622"/>
                  </a:lnTo>
                  <a:lnTo>
                    <a:pt x="446189" y="1116622"/>
                  </a:lnTo>
                  <a:lnTo>
                    <a:pt x="447573" y="1115237"/>
                  </a:lnTo>
                  <a:lnTo>
                    <a:pt x="447573" y="1111834"/>
                  </a:lnTo>
                  <a:close/>
                </a:path>
                <a:path w="581660" h="3121025">
                  <a:moveTo>
                    <a:pt x="456298" y="1275397"/>
                  </a:moveTo>
                  <a:lnTo>
                    <a:pt x="454799" y="1273898"/>
                  </a:lnTo>
                  <a:lnTo>
                    <a:pt x="451091" y="1273898"/>
                  </a:lnTo>
                  <a:lnTo>
                    <a:pt x="449592" y="1275397"/>
                  </a:lnTo>
                  <a:lnTo>
                    <a:pt x="449592" y="1277251"/>
                  </a:lnTo>
                  <a:lnTo>
                    <a:pt x="449592" y="1279105"/>
                  </a:lnTo>
                  <a:lnTo>
                    <a:pt x="451091" y="1280604"/>
                  </a:lnTo>
                  <a:lnTo>
                    <a:pt x="454799" y="1280604"/>
                  </a:lnTo>
                  <a:lnTo>
                    <a:pt x="456298" y="1279105"/>
                  </a:lnTo>
                  <a:lnTo>
                    <a:pt x="456298" y="1275397"/>
                  </a:lnTo>
                  <a:close/>
                </a:path>
                <a:path w="581660" h="3121025">
                  <a:moveTo>
                    <a:pt x="461581" y="1968182"/>
                  </a:moveTo>
                  <a:lnTo>
                    <a:pt x="460121" y="1966722"/>
                  </a:lnTo>
                  <a:lnTo>
                    <a:pt x="456539" y="1966722"/>
                  </a:lnTo>
                  <a:lnTo>
                    <a:pt x="455079" y="1968182"/>
                  </a:lnTo>
                  <a:lnTo>
                    <a:pt x="455079" y="1969973"/>
                  </a:lnTo>
                  <a:lnTo>
                    <a:pt x="455079" y="1971763"/>
                  </a:lnTo>
                  <a:lnTo>
                    <a:pt x="456539" y="1973224"/>
                  </a:lnTo>
                  <a:lnTo>
                    <a:pt x="460121" y="1973224"/>
                  </a:lnTo>
                  <a:lnTo>
                    <a:pt x="461581" y="1971763"/>
                  </a:lnTo>
                  <a:lnTo>
                    <a:pt x="461581" y="1968182"/>
                  </a:lnTo>
                  <a:close/>
                </a:path>
                <a:path w="581660" h="3121025">
                  <a:moveTo>
                    <a:pt x="463524" y="1912670"/>
                  </a:moveTo>
                  <a:lnTo>
                    <a:pt x="462038" y="1911172"/>
                  </a:lnTo>
                  <a:lnTo>
                    <a:pt x="458355" y="1911172"/>
                  </a:lnTo>
                  <a:lnTo>
                    <a:pt x="456857" y="1912670"/>
                  </a:lnTo>
                  <a:lnTo>
                    <a:pt x="456857" y="1914512"/>
                  </a:lnTo>
                  <a:lnTo>
                    <a:pt x="456857" y="1916353"/>
                  </a:lnTo>
                  <a:lnTo>
                    <a:pt x="458355" y="1917852"/>
                  </a:lnTo>
                  <a:lnTo>
                    <a:pt x="462038" y="1917852"/>
                  </a:lnTo>
                  <a:lnTo>
                    <a:pt x="463524" y="1916353"/>
                  </a:lnTo>
                  <a:lnTo>
                    <a:pt x="463524" y="1912670"/>
                  </a:lnTo>
                  <a:close/>
                </a:path>
                <a:path w="581660" h="3121025">
                  <a:moveTo>
                    <a:pt x="479501" y="1869389"/>
                  </a:moveTo>
                  <a:lnTo>
                    <a:pt x="477964" y="1867865"/>
                  </a:lnTo>
                  <a:lnTo>
                    <a:pt x="474192" y="1867865"/>
                  </a:lnTo>
                  <a:lnTo>
                    <a:pt x="472655" y="1869389"/>
                  </a:lnTo>
                  <a:lnTo>
                    <a:pt x="472655" y="1871281"/>
                  </a:lnTo>
                  <a:lnTo>
                    <a:pt x="472655" y="1873173"/>
                  </a:lnTo>
                  <a:lnTo>
                    <a:pt x="474192" y="1874710"/>
                  </a:lnTo>
                  <a:lnTo>
                    <a:pt x="477964" y="1874710"/>
                  </a:lnTo>
                  <a:lnTo>
                    <a:pt x="479501" y="1873173"/>
                  </a:lnTo>
                  <a:lnTo>
                    <a:pt x="479501" y="1869389"/>
                  </a:lnTo>
                  <a:close/>
                </a:path>
                <a:path w="581660" h="3121025">
                  <a:moveTo>
                    <a:pt x="489534" y="1763280"/>
                  </a:moveTo>
                  <a:lnTo>
                    <a:pt x="487921" y="1761667"/>
                  </a:lnTo>
                  <a:lnTo>
                    <a:pt x="483958" y="1761667"/>
                  </a:lnTo>
                  <a:lnTo>
                    <a:pt x="482346" y="1763280"/>
                  </a:lnTo>
                  <a:lnTo>
                    <a:pt x="482346" y="1765261"/>
                  </a:lnTo>
                  <a:lnTo>
                    <a:pt x="482346" y="1767243"/>
                  </a:lnTo>
                  <a:lnTo>
                    <a:pt x="483958" y="1768856"/>
                  </a:lnTo>
                  <a:lnTo>
                    <a:pt x="487921" y="1768856"/>
                  </a:lnTo>
                  <a:lnTo>
                    <a:pt x="489534" y="1767243"/>
                  </a:lnTo>
                  <a:lnTo>
                    <a:pt x="489534" y="1763280"/>
                  </a:lnTo>
                  <a:close/>
                </a:path>
                <a:path w="581660" h="3121025">
                  <a:moveTo>
                    <a:pt x="492353" y="1829409"/>
                  </a:moveTo>
                  <a:lnTo>
                    <a:pt x="490778" y="1827847"/>
                  </a:lnTo>
                  <a:lnTo>
                    <a:pt x="486905" y="1827847"/>
                  </a:lnTo>
                  <a:lnTo>
                    <a:pt x="485330" y="1829409"/>
                  </a:lnTo>
                  <a:lnTo>
                    <a:pt x="485330" y="1831352"/>
                  </a:lnTo>
                  <a:lnTo>
                    <a:pt x="485330" y="1833295"/>
                  </a:lnTo>
                  <a:lnTo>
                    <a:pt x="486905" y="1834857"/>
                  </a:lnTo>
                  <a:lnTo>
                    <a:pt x="490778" y="1834857"/>
                  </a:lnTo>
                  <a:lnTo>
                    <a:pt x="492353" y="1833295"/>
                  </a:lnTo>
                  <a:lnTo>
                    <a:pt x="492353" y="1829409"/>
                  </a:lnTo>
                  <a:close/>
                </a:path>
                <a:path w="581660" h="3121025">
                  <a:moveTo>
                    <a:pt x="502856" y="1699806"/>
                  </a:moveTo>
                  <a:lnTo>
                    <a:pt x="501205" y="1698155"/>
                  </a:lnTo>
                  <a:lnTo>
                    <a:pt x="497141" y="1698155"/>
                  </a:lnTo>
                  <a:lnTo>
                    <a:pt x="495490" y="1699806"/>
                  </a:lnTo>
                  <a:lnTo>
                    <a:pt x="495490" y="1701838"/>
                  </a:lnTo>
                  <a:lnTo>
                    <a:pt x="495490" y="1703870"/>
                  </a:lnTo>
                  <a:lnTo>
                    <a:pt x="497141" y="1705521"/>
                  </a:lnTo>
                  <a:lnTo>
                    <a:pt x="501205" y="1705521"/>
                  </a:lnTo>
                  <a:lnTo>
                    <a:pt x="502856" y="1703870"/>
                  </a:lnTo>
                  <a:lnTo>
                    <a:pt x="502856" y="1699806"/>
                  </a:lnTo>
                  <a:close/>
                </a:path>
                <a:path w="581660" h="3121025">
                  <a:moveTo>
                    <a:pt x="505536" y="1322235"/>
                  </a:moveTo>
                  <a:lnTo>
                    <a:pt x="503999" y="1320698"/>
                  </a:lnTo>
                  <a:lnTo>
                    <a:pt x="500202" y="1320698"/>
                  </a:lnTo>
                  <a:lnTo>
                    <a:pt x="498665" y="1322235"/>
                  </a:lnTo>
                  <a:lnTo>
                    <a:pt x="498665" y="1324140"/>
                  </a:lnTo>
                  <a:lnTo>
                    <a:pt x="498665" y="1326045"/>
                  </a:lnTo>
                  <a:lnTo>
                    <a:pt x="500202" y="1327581"/>
                  </a:lnTo>
                  <a:lnTo>
                    <a:pt x="503999" y="1327581"/>
                  </a:lnTo>
                  <a:lnTo>
                    <a:pt x="505536" y="1326045"/>
                  </a:lnTo>
                  <a:lnTo>
                    <a:pt x="505536" y="1322235"/>
                  </a:lnTo>
                  <a:close/>
                </a:path>
                <a:path w="581660" h="3121025">
                  <a:moveTo>
                    <a:pt x="506603" y="1387970"/>
                  </a:moveTo>
                  <a:lnTo>
                    <a:pt x="505028" y="1386395"/>
                  </a:lnTo>
                  <a:lnTo>
                    <a:pt x="501129" y="1386395"/>
                  </a:lnTo>
                  <a:lnTo>
                    <a:pt x="499554" y="1387970"/>
                  </a:lnTo>
                  <a:lnTo>
                    <a:pt x="499554" y="1389913"/>
                  </a:lnTo>
                  <a:lnTo>
                    <a:pt x="499554" y="1391856"/>
                  </a:lnTo>
                  <a:lnTo>
                    <a:pt x="501129" y="1393444"/>
                  </a:lnTo>
                  <a:lnTo>
                    <a:pt x="505028" y="1393444"/>
                  </a:lnTo>
                  <a:lnTo>
                    <a:pt x="506603" y="1391856"/>
                  </a:lnTo>
                  <a:lnTo>
                    <a:pt x="506603" y="1387970"/>
                  </a:lnTo>
                  <a:close/>
                </a:path>
                <a:path w="581660" h="3121025">
                  <a:moveTo>
                    <a:pt x="519137" y="1648688"/>
                  </a:moveTo>
                  <a:lnTo>
                    <a:pt x="517461" y="1646999"/>
                  </a:lnTo>
                  <a:lnTo>
                    <a:pt x="513295" y="1646999"/>
                  </a:lnTo>
                  <a:lnTo>
                    <a:pt x="511606" y="1648688"/>
                  </a:lnTo>
                  <a:lnTo>
                    <a:pt x="511606" y="1650771"/>
                  </a:lnTo>
                  <a:lnTo>
                    <a:pt x="511606" y="1652854"/>
                  </a:lnTo>
                  <a:lnTo>
                    <a:pt x="513295" y="1654543"/>
                  </a:lnTo>
                  <a:lnTo>
                    <a:pt x="517461" y="1654543"/>
                  </a:lnTo>
                  <a:lnTo>
                    <a:pt x="519137" y="1652854"/>
                  </a:lnTo>
                  <a:lnTo>
                    <a:pt x="519137" y="1648688"/>
                  </a:lnTo>
                  <a:close/>
                </a:path>
                <a:path w="581660" h="3121025">
                  <a:moveTo>
                    <a:pt x="552323" y="1556029"/>
                  </a:moveTo>
                  <a:lnTo>
                    <a:pt x="550633" y="1554340"/>
                  </a:lnTo>
                  <a:lnTo>
                    <a:pt x="546442" y="1554340"/>
                  </a:lnTo>
                  <a:lnTo>
                    <a:pt x="544753" y="1556029"/>
                  </a:lnTo>
                  <a:lnTo>
                    <a:pt x="544753" y="1558124"/>
                  </a:lnTo>
                  <a:lnTo>
                    <a:pt x="544753" y="1560220"/>
                  </a:lnTo>
                  <a:lnTo>
                    <a:pt x="546442" y="1561909"/>
                  </a:lnTo>
                  <a:lnTo>
                    <a:pt x="550633" y="1561909"/>
                  </a:lnTo>
                  <a:lnTo>
                    <a:pt x="552323" y="1560220"/>
                  </a:lnTo>
                  <a:lnTo>
                    <a:pt x="552323" y="1556029"/>
                  </a:lnTo>
                  <a:close/>
                </a:path>
                <a:path w="581660" h="3121025">
                  <a:moveTo>
                    <a:pt x="556895" y="1441234"/>
                  </a:moveTo>
                  <a:lnTo>
                    <a:pt x="555269" y="1439621"/>
                  </a:lnTo>
                  <a:lnTo>
                    <a:pt x="551281" y="1439621"/>
                  </a:lnTo>
                  <a:lnTo>
                    <a:pt x="549668" y="1441234"/>
                  </a:lnTo>
                  <a:lnTo>
                    <a:pt x="549668" y="1443228"/>
                  </a:lnTo>
                  <a:lnTo>
                    <a:pt x="549668" y="1445221"/>
                  </a:lnTo>
                  <a:lnTo>
                    <a:pt x="551281" y="1446834"/>
                  </a:lnTo>
                  <a:lnTo>
                    <a:pt x="555269" y="1446834"/>
                  </a:lnTo>
                  <a:lnTo>
                    <a:pt x="556895" y="1445221"/>
                  </a:lnTo>
                  <a:lnTo>
                    <a:pt x="556895" y="1441234"/>
                  </a:lnTo>
                  <a:close/>
                </a:path>
                <a:path w="581660" h="3121025">
                  <a:moveTo>
                    <a:pt x="557403" y="1592503"/>
                  </a:moveTo>
                  <a:lnTo>
                    <a:pt x="555675" y="1590776"/>
                  </a:lnTo>
                  <a:lnTo>
                    <a:pt x="551421" y="1590776"/>
                  </a:lnTo>
                  <a:lnTo>
                    <a:pt x="549694" y="1592503"/>
                  </a:lnTo>
                  <a:lnTo>
                    <a:pt x="549694" y="1594637"/>
                  </a:lnTo>
                  <a:lnTo>
                    <a:pt x="549694" y="1596771"/>
                  </a:lnTo>
                  <a:lnTo>
                    <a:pt x="551421" y="1598498"/>
                  </a:lnTo>
                  <a:lnTo>
                    <a:pt x="555675" y="1598498"/>
                  </a:lnTo>
                  <a:lnTo>
                    <a:pt x="557403" y="1596771"/>
                  </a:lnTo>
                  <a:lnTo>
                    <a:pt x="557403" y="1592503"/>
                  </a:lnTo>
                  <a:close/>
                </a:path>
                <a:path w="581660" h="3121025">
                  <a:moveTo>
                    <a:pt x="581279" y="1501305"/>
                  </a:moveTo>
                  <a:lnTo>
                    <a:pt x="579628" y="1499654"/>
                  </a:lnTo>
                  <a:lnTo>
                    <a:pt x="575538" y="1499654"/>
                  </a:lnTo>
                  <a:lnTo>
                    <a:pt x="573887" y="1501305"/>
                  </a:lnTo>
                  <a:lnTo>
                    <a:pt x="573887" y="1503349"/>
                  </a:lnTo>
                  <a:lnTo>
                    <a:pt x="573887" y="1505394"/>
                  </a:lnTo>
                  <a:lnTo>
                    <a:pt x="575538" y="1507045"/>
                  </a:lnTo>
                  <a:lnTo>
                    <a:pt x="579628" y="1507045"/>
                  </a:lnTo>
                  <a:lnTo>
                    <a:pt x="581279" y="1505394"/>
                  </a:lnTo>
                  <a:lnTo>
                    <a:pt x="581279" y="150130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2990" y="2018664"/>
              <a:ext cx="631825" cy="3124835"/>
            </a:xfrm>
            <a:custGeom>
              <a:avLst/>
              <a:gdLst/>
              <a:ahLst/>
              <a:cxnLst/>
              <a:rect l="l" t="t" r="r" b="b"/>
              <a:pathLst>
                <a:path w="631825" h="3124835">
                  <a:moveTo>
                    <a:pt x="228" y="50"/>
                  </a:moveTo>
                  <a:lnTo>
                    <a:pt x="50" y="0"/>
                  </a:lnTo>
                  <a:lnTo>
                    <a:pt x="0" y="177"/>
                  </a:lnTo>
                  <a:lnTo>
                    <a:pt x="177" y="228"/>
                  </a:lnTo>
                  <a:lnTo>
                    <a:pt x="228" y="50"/>
                  </a:lnTo>
                  <a:close/>
                </a:path>
                <a:path w="631825" h="3124835">
                  <a:moveTo>
                    <a:pt x="38620" y="38735"/>
                  </a:moveTo>
                  <a:lnTo>
                    <a:pt x="38442" y="38557"/>
                  </a:lnTo>
                  <a:lnTo>
                    <a:pt x="38023" y="38557"/>
                  </a:lnTo>
                  <a:lnTo>
                    <a:pt x="37858" y="38735"/>
                  </a:lnTo>
                  <a:lnTo>
                    <a:pt x="37858" y="38938"/>
                  </a:lnTo>
                  <a:lnTo>
                    <a:pt x="37858" y="39141"/>
                  </a:lnTo>
                  <a:lnTo>
                    <a:pt x="38023" y="39319"/>
                  </a:lnTo>
                  <a:lnTo>
                    <a:pt x="38442" y="39319"/>
                  </a:lnTo>
                  <a:lnTo>
                    <a:pt x="38620" y="39141"/>
                  </a:lnTo>
                  <a:lnTo>
                    <a:pt x="38620" y="38735"/>
                  </a:lnTo>
                  <a:close/>
                </a:path>
                <a:path w="631825" h="3124835">
                  <a:moveTo>
                    <a:pt x="66332" y="97155"/>
                  </a:moveTo>
                  <a:lnTo>
                    <a:pt x="66040" y="96862"/>
                  </a:lnTo>
                  <a:lnTo>
                    <a:pt x="65328" y="96862"/>
                  </a:lnTo>
                  <a:lnTo>
                    <a:pt x="65036" y="97155"/>
                  </a:lnTo>
                  <a:lnTo>
                    <a:pt x="65036" y="97510"/>
                  </a:lnTo>
                  <a:lnTo>
                    <a:pt x="65036" y="97866"/>
                  </a:lnTo>
                  <a:lnTo>
                    <a:pt x="65328" y="98158"/>
                  </a:lnTo>
                  <a:lnTo>
                    <a:pt x="66040" y="98158"/>
                  </a:lnTo>
                  <a:lnTo>
                    <a:pt x="66332" y="97866"/>
                  </a:lnTo>
                  <a:lnTo>
                    <a:pt x="66332" y="97155"/>
                  </a:lnTo>
                  <a:close/>
                </a:path>
                <a:path w="631825" h="3124835">
                  <a:moveTo>
                    <a:pt x="103771" y="149440"/>
                  </a:moveTo>
                  <a:lnTo>
                    <a:pt x="103352" y="149034"/>
                  </a:lnTo>
                  <a:lnTo>
                    <a:pt x="102349" y="149034"/>
                  </a:lnTo>
                  <a:lnTo>
                    <a:pt x="101942" y="149440"/>
                  </a:lnTo>
                  <a:lnTo>
                    <a:pt x="101942" y="149948"/>
                  </a:lnTo>
                  <a:lnTo>
                    <a:pt x="101942" y="150456"/>
                  </a:lnTo>
                  <a:lnTo>
                    <a:pt x="102349" y="150863"/>
                  </a:lnTo>
                  <a:lnTo>
                    <a:pt x="103352" y="150863"/>
                  </a:lnTo>
                  <a:lnTo>
                    <a:pt x="103771" y="150456"/>
                  </a:lnTo>
                  <a:lnTo>
                    <a:pt x="103771" y="149440"/>
                  </a:lnTo>
                  <a:close/>
                </a:path>
                <a:path w="631825" h="3124835">
                  <a:moveTo>
                    <a:pt x="117259" y="188366"/>
                  </a:moveTo>
                  <a:lnTo>
                    <a:pt x="116725" y="187833"/>
                  </a:lnTo>
                  <a:lnTo>
                    <a:pt x="115430" y="187833"/>
                  </a:lnTo>
                  <a:lnTo>
                    <a:pt x="114896" y="188366"/>
                  </a:lnTo>
                  <a:lnTo>
                    <a:pt x="114896" y="189014"/>
                  </a:lnTo>
                  <a:lnTo>
                    <a:pt x="114896" y="189661"/>
                  </a:lnTo>
                  <a:lnTo>
                    <a:pt x="115430" y="190195"/>
                  </a:lnTo>
                  <a:lnTo>
                    <a:pt x="116725" y="190195"/>
                  </a:lnTo>
                  <a:lnTo>
                    <a:pt x="117259" y="189661"/>
                  </a:lnTo>
                  <a:lnTo>
                    <a:pt x="117259" y="188366"/>
                  </a:lnTo>
                  <a:close/>
                </a:path>
                <a:path w="631825" h="3124835">
                  <a:moveTo>
                    <a:pt x="131876" y="2921330"/>
                  </a:moveTo>
                  <a:lnTo>
                    <a:pt x="131406" y="2920860"/>
                  </a:lnTo>
                  <a:lnTo>
                    <a:pt x="130225" y="2920860"/>
                  </a:lnTo>
                  <a:lnTo>
                    <a:pt x="129755" y="2921330"/>
                  </a:lnTo>
                  <a:lnTo>
                    <a:pt x="129755" y="2921914"/>
                  </a:lnTo>
                  <a:lnTo>
                    <a:pt x="129755" y="2922498"/>
                  </a:lnTo>
                  <a:lnTo>
                    <a:pt x="130225" y="2922981"/>
                  </a:lnTo>
                  <a:lnTo>
                    <a:pt x="131406" y="2922981"/>
                  </a:lnTo>
                  <a:lnTo>
                    <a:pt x="131876" y="2922498"/>
                  </a:lnTo>
                  <a:lnTo>
                    <a:pt x="131876" y="2921330"/>
                  </a:lnTo>
                  <a:close/>
                </a:path>
                <a:path w="631825" h="3124835">
                  <a:moveTo>
                    <a:pt x="136309" y="2988932"/>
                  </a:moveTo>
                  <a:lnTo>
                    <a:pt x="135953" y="2988576"/>
                  </a:lnTo>
                  <a:lnTo>
                    <a:pt x="135077" y="2988576"/>
                  </a:lnTo>
                  <a:lnTo>
                    <a:pt x="134721" y="2988932"/>
                  </a:lnTo>
                  <a:lnTo>
                    <a:pt x="134721" y="2989376"/>
                  </a:lnTo>
                  <a:lnTo>
                    <a:pt x="134721" y="2989821"/>
                  </a:lnTo>
                  <a:lnTo>
                    <a:pt x="135077" y="2990177"/>
                  </a:lnTo>
                  <a:lnTo>
                    <a:pt x="135953" y="2990177"/>
                  </a:lnTo>
                  <a:lnTo>
                    <a:pt x="136309" y="2989821"/>
                  </a:lnTo>
                  <a:lnTo>
                    <a:pt x="136309" y="2988932"/>
                  </a:lnTo>
                  <a:close/>
                </a:path>
                <a:path w="631825" h="3124835">
                  <a:moveTo>
                    <a:pt x="143814" y="2875610"/>
                  </a:moveTo>
                  <a:lnTo>
                    <a:pt x="143217" y="2875026"/>
                  </a:lnTo>
                  <a:lnTo>
                    <a:pt x="141757" y="2875026"/>
                  </a:lnTo>
                  <a:lnTo>
                    <a:pt x="141160" y="2875610"/>
                  </a:lnTo>
                  <a:lnTo>
                    <a:pt x="141160" y="2876346"/>
                  </a:lnTo>
                  <a:lnTo>
                    <a:pt x="141160" y="2877083"/>
                  </a:lnTo>
                  <a:lnTo>
                    <a:pt x="141757" y="2877667"/>
                  </a:lnTo>
                  <a:lnTo>
                    <a:pt x="143217" y="2877667"/>
                  </a:lnTo>
                  <a:lnTo>
                    <a:pt x="143814" y="2877083"/>
                  </a:lnTo>
                  <a:lnTo>
                    <a:pt x="143814" y="2875610"/>
                  </a:lnTo>
                  <a:close/>
                </a:path>
                <a:path w="631825" h="3124835">
                  <a:moveTo>
                    <a:pt x="144513" y="3124123"/>
                  </a:moveTo>
                  <a:lnTo>
                    <a:pt x="144386" y="3123996"/>
                  </a:lnTo>
                  <a:lnTo>
                    <a:pt x="144068" y="3123996"/>
                  </a:lnTo>
                  <a:lnTo>
                    <a:pt x="143941" y="3124123"/>
                  </a:lnTo>
                  <a:lnTo>
                    <a:pt x="143941" y="3124276"/>
                  </a:lnTo>
                  <a:lnTo>
                    <a:pt x="143941" y="3124428"/>
                  </a:lnTo>
                  <a:lnTo>
                    <a:pt x="144068" y="3124555"/>
                  </a:lnTo>
                  <a:lnTo>
                    <a:pt x="144386" y="3124555"/>
                  </a:lnTo>
                  <a:lnTo>
                    <a:pt x="144513" y="3124428"/>
                  </a:lnTo>
                  <a:lnTo>
                    <a:pt x="144513" y="3124123"/>
                  </a:lnTo>
                  <a:close/>
                </a:path>
                <a:path w="631825" h="3124835">
                  <a:moveTo>
                    <a:pt x="145034" y="3003689"/>
                  </a:moveTo>
                  <a:lnTo>
                    <a:pt x="144653" y="3003308"/>
                  </a:lnTo>
                  <a:lnTo>
                    <a:pt x="143713" y="3003308"/>
                  </a:lnTo>
                  <a:lnTo>
                    <a:pt x="143332" y="3003689"/>
                  </a:lnTo>
                  <a:lnTo>
                    <a:pt x="143332" y="3004159"/>
                  </a:lnTo>
                  <a:lnTo>
                    <a:pt x="143332" y="3004629"/>
                  </a:lnTo>
                  <a:lnTo>
                    <a:pt x="143713" y="3005010"/>
                  </a:lnTo>
                  <a:lnTo>
                    <a:pt x="144653" y="3005010"/>
                  </a:lnTo>
                  <a:lnTo>
                    <a:pt x="145034" y="3004629"/>
                  </a:lnTo>
                  <a:lnTo>
                    <a:pt x="145034" y="3003689"/>
                  </a:lnTo>
                  <a:close/>
                </a:path>
                <a:path w="631825" h="3124835">
                  <a:moveTo>
                    <a:pt x="150164" y="223901"/>
                  </a:moveTo>
                  <a:lnTo>
                    <a:pt x="149517" y="223253"/>
                  </a:lnTo>
                  <a:lnTo>
                    <a:pt x="147916" y="223253"/>
                  </a:lnTo>
                  <a:lnTo>
                    <a:pt x="147269" y="223901"/>
                  </a:lnTo>
                  <a:lnTo>
                    <a:pt x="147269" y="224701"/>
                  </a:lnTo>
                  <a:lnTo>
                    <a:pt x="147269" y="225501"/>
                  </a:lnTo>
                  <a:lnTo>
                    <a:pt x="147916" y="226148"/>
                  </a:lnTo>
                  <a:lnTo>
                    <a:pt x="149517" y="226148"/>
                  </a:lnTo>
                  <a:lnTo>
                    <a:pt x="150164" y="225501"/>
                  </a:lnTo>
                  <a:lnTo>
                    <a:pt x="150164" y="223901"/>
                  </a:lnTo>
                  <a:close/>
                </a:path>
                <a:path w="631825" h="3124835">
                  <a:moveTo>
                    <a:pt x="150241" y="3075724"/>
                  </a:moveTo>
                  <a:lnTo>
                    <a:pt x="149987" y="3075470"/>
                  </a:lnTo>
                  <a:lnTo>
                    <a:pt x="149364" y="3075470"/>
                  </a:lnTo>
                  <a:lnTo>
                    <a:pt x="149110" y="3075724"/>
                  </a:lnTo>
                  <a:lnTo>
                    <a:pt x="149110" y="3076041"/>
                  </a:lnTo>
                  <a:lnTo>
                    <a:pt x="149110" y="3076359"/>
                  </a:lnTo>
                  <a:lnTo>
                    <a:pt x="149364" y="3076613"/>
                  </a:lnTo>
                  <a:lnTo>
                    <a:pt x="149987" y="3076613"/>
                  </a:lnTo>
                  <a:lnTo>
                    <a:pt x="150241" y="3076359"/>
                  </a:lnTo>
                  <a:lnTo>
                    <a:pt x="150241" y="3075724"/>
                  </a:lnTo>
                  <a:close/>
                </a:path>
                <a:path w="631825" h="3124835">
                  <a:moveTo>
                    <a:pt x="153035" y="2938234"/>
                  </a:moveTo>
                  <a:lnTo>
                    <a:pt x="152539" y="2937726"/>
                  </a:lnTo>
                  <a:lnTo>
                    <a:pt x="151282" y="2937726"/>
                  </a:lnTo>
                  <a:lnTo>
                    <a:pt x="150774" y="2938234"/>
                  </a:lnTo>
                  <a:lnTo>
                    <a:pt x="150774" y="2938856"/>
                  </a:lnTo>
                  <a:lnTo>
                    <a:pt x="150774" y="2939478"/>
                  </a:lnTo>
                  <a:lnTo>
                    <a:pt x="151282" y="2939986"/>
                  </a:lnTo>
                  <a:lnTo>
                    <a:pt x="152539" y="2939986"/>
                  </a:lnTo>
                  <a:lnTo>
                    <a:pt x="153035" y="2939478"/>
                  </a:lnTo>
                  <a:lnTo>
                    <a:pt x="153035" y="2938234"/>
                  </a:lnTo>
                  <a:close/>
                </a:path>
                <a:path w="631825" h="3124835">
                  <a:moveTo>
                    <a:pt x="157962" y="2887942"/>
                  </a:moveTo>
                  <a:lnTo>
                    <a:pt x="157327" y="2887319"/>
                  </a:lnTo>
                  <a:lnTo>
                    <a:pt x="155765" y="2887319"/>
                  </a:lnTo>
                  <a:lnTo>
                    <a:pt x="155130" y="2887942"/>
                  </a:lnTo>
                  <a:lnTo>
                    <a:pt x="155130" y="2888729"/>
                  </a:lnTo>
                  <a:lnTo>
                    <a:pt x="155130" y="2889516"/>
                  </a:lnTo>
                  <a:lnTo>
                    <a:pt x="155765" y="2890151"/>
                  </a:lnTo>
                  <a:lnTo>
                    <a:pt x="157327" y="2890151"/>
                  </a:lnTo>
                  <a:lnTo>
                    <a:pt x="157962" y="2889516"/>
                  </a:lnTo>
                  <a:lnTo>
                    <a:pt x="157962" y="2887942"/>
                  </a:lnTo>
                  <a:close/>
                </a:path>
                <a:path w="631825" h="3124835">
                  <a:moveTo>
                    <a:pt x="158521" y="2746057"/>
                  </a:moveTo>
                  <a:lnTo>
                    <a:pt x="157695" y="2745232"/>
                  </a:lnTo>
                  <a:lnTo>
                    <a:pt x="155638" y="2745232"/>
                  </a:lnTo>
                  <a:lnTo>
                    <a:pt x="154813" y="2746057"/>
                  </a:lnTo>
                  <a:lnTo>
                    <a:pt x="154813" y="2747086"/>
                  </a:lnTo>
                  <a:lnTo>
                    <a:pt x="154813" y="2748115"/>
                  </a:lnTo>
                  <a:lnTo>
                    <a:pt x="155638" y="2748940"/>
                  </a:lnTo>
                  <a:lnTo>
                    <a:pt x="157695" y="2748940"/>
                  </a:lnTo>
                  <a:lnTo>
                    <a:pt x="158521" y="2748115"/>
                  </a:lnTo>
                  <a:lnTo>
                    <a:pt x="158521" y="2746057"/>
                  </a:lnTo>
                  <a:close/>
                </a:path>
                <a:path w="631825" h="3124835">
                  <a:moveTo>
                    <a:pt x="161785" y="2811602"/>
                  </a:moveTo>
                  <a:lnTo>
                    <a:pt x="161074" y="2810891"/>
                  </a:lnTo>
                  <a:lnTo>
                    <a:pt x="159321" y="2810891"/>
                  </a:lnTo>
                  <a:lnTo>
                    <a:pt x="158610" y="2811602"/>
                  </a:lnTo>
                  <a:lnTo>
                    <a:pt x="158610" y="2812478"/>
                  </a:lnTo>
                  <a:lnTo>
                    <a:pt x="158610" y="2813354"/>
                  </a:lnTo>
                  <a:lnTo>
                    <a:pt x="159321" y="2814066"/>
                  </a:lnTo>
                  <a:lnTo>
                    <a:pt x="161074" y="2814066"/>
                  </a:lnTo>
                  <a:lnTo>
                    <a:pt x="161785" y="2813354"/>
                  </a:lnTo>
                  <a:lnTo>
                    <a:pt x="161785" y="2811602"/>
                  </a:lnTo>
                  <a:close/>
                </a:path>
                <a:path w="631825" h="3124835">
                  <a:moveTo>
                    <a:pt x="178981" y="2687663"/>
                  </a:moveTo>
                  <a:lnTo>
                    <a:pt x="178041" y="2686723"/>
                  </a:lnTo>
                  <a:lnTo>
                    <a:pt x="175742" y="2686723"/>
                  </a:lnTo>
                  <a:lnTo>
                    <a:pt x="174815" y="2687663"/>
                  </a:lnTo>
                  <a:lnTo>
                    <a:pt x="174815" y="2688806"/>
                  </a:lnTo>
                  <a:lnTo>
                    <a:pt x="174815" y="2689949"/>
                  </a:lnTo>
                  <a:lnTo>
                    <a:pt x="175742" y="2690888"/>
                  </a:lnTo>
                  <a:lnTo>
                    <a:pt x="178041" y="2690888"/>
                  </a:lnTo>
                  <a:lnTo>
                    <a:pt x="178981" y="2689949"/>
                  </a:lnTo>
                  <a:lnTo>
                    <a:pt x="178981" y="2687663"/>
                  </a:lnTo>
                  <a:close/>
                </a:path>
                <a:path w="631825" h="3124835">
                  <a:moveTo>
                    <a:pt x="181546" y="2828417"/>
                  </a:moveTo>
                  <a:lnTo>
                    <a:pt x="180784" y="2827655"/>
                  </a:lnTo>
                  <a:lnTo>
                    <a:pt x="178904" y="2827655"/>
                  </a:lnTo>
                  <a:lnTo>
                    <a:pt x="178142" y="2828417"/>
                  </a:lnTo>
                  <a:lnTo>
                    <a:pt x="178142" y="2829356"/>
                  </a:lnTo>
                  <a:lnTo>
                    <a:pt x="178142" y="2830296"/>
                  </a:lnTo>
                  <a:lnTo>
                    <a:pt x="178904" y="2831058"/>
                  </a:lnTo>
                  <a:lnTo>
                    <a:pt x="180784" y="2831058"/>
                  </a:lnTo>
                  <a:lnTo>
                    <a:pt x="181546" y="2830296"/>
                  </a:lnTo>
                  <a:lnTo>
                    <a:pt x="181546" y="2828417"/>
                  </a:lnTo>
                  <a:close/>
                </a:path>
                <a:path w="631825" h="3124835">
                  <a:moveTo>
                    <a:pt x="181749" y="2763329"/>
                  </a:moveTo>
                  <a:lnTo>
                    <a:pt x="180860" y="2762440"/>
                  </a:lnTo>
                  <a:lnTo>
                    <a:pt x="178676" y="2762440"/>
                  </a:lnTo>
                  <a:lnTo>
                    <a:pt x="177787" y="2763329"/>
                  </a:lnTo>
                  <a:lnTo>
                    <a:pt x="177787" y="2764421"/>
                  </a:lnTo>
                  <a:lnTo>
                    <a:pt x="177787" y="2765514"/>
                  </a:lnTo>
                  <a:lnTo>
                    <a:pt x="178676" y="2766403"/>
                  </a:lnTo>
                  <a:lnTo>
                    <a:pt x="180860" y="2766403"/>
                  </a:lnTo>
                  <a:lnTo>
                    <a:pt x="181749" y="2765514"/>
                  </a:lnTo>
                  <a:lnTo>
                    <a:pt x="181749" y="2763329"/>
                  </a:lnTo>
                  <a:close/>
                </a:path>
                <a:path w="631825" h="3124835">
                  <a:moveTo>
                    <a:pt x="181927" y="2709697"/>
                  </a:moveTo>
                  <a:lnTo>
                    <a:pt x="180936" y="2708706"/>
                  </a:lnTo>
                  <a:lnTo>
                    <a:pt x="178485" y="2708706"/>
                  </a:lnTo>
                  <a:lnTo>
                    <a:pt x="177495" y="2709697"/>
                  </a:lnTo>
                  <a:lnTo>
                    <a:pt x="177495" y="2710916"/>
                  </a:lnTo>
                  <a:lnTo>
                    <a:pt x="177495" y="2712135"/>
                  </a:lnTo>
                  <a:lnTo>
                    <a:pt x="178485" y="2713126"/>
                  </a:lnTo>
                  <a:lnTo>
                    <a:pt x="180936" y="2713126"/>
                  </a:lnTo>
                  <a:lnTo>
                    <a:pt x="181927" y="2712135"/>
                  </a:lnTo>
                  <a:lnTo>
                    <a:pt x="181927" y="2709697"/>
                  </a:lnTo>
                  <a:close/>
                </a:path>
                <a:path w="631825" h="3124835">
                  <a:moveTo>
                    <a:pt x="184912" y="262940"/>
                  </a:moveTo>
                  <a:lnTo>
                    <a:pt x="184137" y="262166"/>
                  </a:lnTo>
                  <a:lnTo>
                    <a:pt x="182245" y="262166"/>
                  </a:lnTo>
                  <a:lnTo>
                    <a:pt x="181483" y="262940"/>
                  </a:lnTo>
                  <a:lnTo>
                    <a:pt x="181483" y="263880"/>
                  </a:lnTo>
                  <a:lnTo>
                    <a:pt x="181483" y="264833"/>
                  </a:lnTo>
                  <a:lnTo>
                    <a:pt x="182245" y="265595"/>
                  </a:lnTo>
                  <a:lnTo>
                    <a:pt x="184137" y="265595"/>
                  </a:lnTo>
                  <a:lnTo>
                    <a:pt x="184912" y="264833"/>
                  </a:lnTo>
                  <a:lnTo>
                    <a:pt x="184912" y="262940"/>
                  </a:lnTo>
                  <a:close/>
                </a:path>
                <a:path w="631825" h="3124835">
                  <a:moveTo>
                    <a:pt x="186588" y="307505"/>
                  </a:moveTo>
                  <a:lnTo>
                    <a:pt x="185699" y="306616"/>
                  </a:lnTo>
                  <a:lnTo>
                    <a:pt x="183515" y="306616"/>
                  </a:lnTo>
                  <a:lnTo>
                    <a:pt x="182626" y="307505"/>
                  </a:lnTo>
                  <a:lnTo>
                    <a:pt x="182626" y="308597"/>
                  </a:lnTo>
                  <a:lnTo>
                    <a:pt x="182626" y="309689"/>
                  </a:lnTo>
                  <a:lnTo>
                    <a:pt x="183515" y="310578"/>
                  </a:lnTo>
                  <a:lnTo>
                    <a:pt x="185699" y="310578"/>
                  </a:lnTo>
                  <a:lnTo>
                    <a:pt x="186588" y="309689"/>
                  </a:lnTo>
                  <a:lnTo>
                    <a:pt x="186588" y="307505"/>
                  </a:lnTo>
                  <a:close/>
                </a:path>
                <a:path w="631825" h="3124835">
                  <a:moveTo>
                    <a:pt x="196215" y="2631313"/>
                  </a:moveTo>
                  <a:lnTo>
                    <a:pt x="195237" y="2630335"/>
                  </a:lnTo>
                  <a:lnTo>
                    <a:pt x="192836" y="2630335"/>
                  </a:lnTo>
                  <a:lnTo>
                    <a:pt x="191871" y="2631313"/>
                  </a:lnTo>
                  <a:lnTo>
                    <a:pt x="191871" y="2632506"/>
                  </a:lnTo>
                  <a:lnTo>
                    <a:pt x="191871" y="2633700"/>
                  </a:lnTo>
                  <a:lnTo>
                    <a:pt x="192836" y="2634678"/>
                  </a:lnTo>
                  <a:lnTo>
                    <a:pt x="195237" y="2634678"/>
                  </a:lnTo>
                  <a:lnTo>
                    <a:pt x="196215" y="2633700"/>
                  </a:lnTo>
                  <a:lnTo>
                    <a:pt x="196215" y="2631313"/>
                  </a:lnTo>
                  <a:close/>
                </a:path>
                <a:path w="631825" h="3124835">
                  <a:moveTo>
                    <a:pt x="207276" y="2648915"/>
                  </a:moveTo>
                  <a:lnTo>
                    <a:pt x="206248" y="2647873"/>
                  </a:lnTo>
                  <a:lnTo>
                    <a:pt x="203695" y="2647873"/>
                  </a:lnTo>
                  <a:lnTo>
                    <a:pt x="202653" y="2648915"/>
                  </a:lnTo>
                  <a:lnTo>
                    <a:pt x="202653" y="2650185"/>
                  </a:lnTo>
                  <a:lnTo>
                    <a:pt x="202653" y="2651468"/>
                  </a:lnTo>
                  <a:lnTo>
                    <a:pt x="203695" y="2652496"/>
                  </a:lnTo>
                  <a:lnTo>
                    <a:pt x="206248" y="2652496"/>
                  </a:lnTo>
                  <a:lnTo>
                    <a:pt x="207276" y="2651468"/>
                  </a:lnTo>
                  <a:lnTo>
                    <a:pt x="207276" y="2648915"/>
                  </a:lnTo>
                  <a:close/>
                </a:path>
                <a:path w="631825" h="3124835">
                  <a:moveTo>
                    <a:pt x="221386" y="351650"/>
                  </a:moveTo>
                  <a:lnTo>
                    <a:pt x="220433" y="350697"/>
                  </a:lnTo>
                  <a:lnTo>
                    <a:pt x="218097" y="350697"/>
                  </a:lnTo>
                  <a:lnTo>
                    <a:pt x="217144" y="351650"/>
                  </a:lnTo>
                  <a:lnTo>
                    <a:pt x="217144" y="352818"/>
                  </a:lnTo>
                  <a:lnTo>
                    <a:pt x="217144" y="353987"/>
                  </a:lnTo>
                  <a:lnTo>
                    <a:pt x="218097" y="354939"/>
                  </a:lnTo>
                  <a:lnTo>
                    <a:pt x="220433" y="354939"/>
                  </a:lnTo>
                  <a:lnTo>
                    <a:pt x="221386" y="353987"/>
                  </a:lnTo>
                  <a:lnTo>
                    <a:pt x="221386" y="351650"/>
                  </a:lnTo>
                  <a:close/>
                </a:path>
                <a:path w="631825" h="3124835">
                  <a:moveTo>
                    <a:pt x="232778" y="2571610"/>
                  </a:moveTo>
                  <a:lnTo>
                    <a:pt x="231775" y="2570594"/>
                  </a:lnTo>
                  <a:lnTo>
                    <a:pt x="229273" y="2570594"/>
                  </a:lnTo>
                  <a:lnTo>
                    <a:pt x="228257" y="2571610"/>
                  </a:lnTo>
                  <a:lnTo>
                    <a:pt x="228257" y="2572855"/>
                  </a:lnTo>
                  <a:lnTo>
                    <a:pt x="228257" y="2574099"/>
                  </a:lnTo>
                  <a:lnTo>
                    <a:pt x="229273" y="2575115"/>
                  </a:lnTo>
                  <a:lnTo>
                    <a:pt x="231775" y="2575115"/>
                  </a:lnTo>
                  <a:lnTo>
                    <a:pt x="232778" y="2574099"/>
                  </a:lnTo>
                  <a:lnTo>
                    <a:pt x="232778" y="2571610"/>
                  </a:lnTo>
                  <a:close/>
                </a:path>
                <a:path w="631825" h="3124835">
                  <a:moveTo>
                    <a:pt x="260705" y="2612377"/>
                  </a:moveTo>
                  <a:lnTo>
                    <a:pt x="259626" y="2611297"/>
                  </a:lnTo>
                  <a:lnTo>
                    <a:pt x="256971" y="2611297"/>
                  </a:lnTo>
                  <a:lnTo>
                    <a:pt x="255892" y="2612377"/>
                  </a:lnTo>
                  <a:lnTo>
                    <a:pt x="255892" y="2613710"/>
                  </a:lnTo>
                  <a:lnTo>
                    <a:pt x="255892" y="2615044"/>
                  </a:lnTo>
                  <a:lnTo>
                    <a:pt x="256971" y="2616123"/>
                  </a:lnTo>
                  <a:lnTo>
                    <a:pt x="259626" y="2616123"/>
                  </a:lnTo>
                  <a:lnTo>
                    <a:pt x="260705" y="2615044"/>
                  </a:lnTo>
                  <a:lnTo>
                    <a:pt x="260705" y="2612377"/>
                  </a:lnTo>
                  <a:close/>
                </a:path>
                <a:path w="631825" h="3124835">
                  <a:moveTo>
                    <a:pt x="262153" y="389902"/>
                  </a:moveTo>
                  <a:lnTo>
                    <a:pt x="261162" y="388912"/>
                  </a:lnTo>
                  <a:lnTo>
                    <a:pt x="258711" y="388912"/>
                  </a:lnTo>
                  <a:lnTo>
                    <a:pt x="257721" y="389902"/>
                  </a:lnTo>
                  <a:lnTo>
                    <a:pt x="257721" y="391121"/>
                  </a:lnTo>
                  <a:lnTo>
                    <a:pt x="257721" y="392341"/>
                  </a:lnTo>
                  <a:lnTo>
                    <a:pt x="258711" y="393331"/>
                  </a:lnTo>
                  <a:lnTo>
                    <a:pt x="261162" y="393331"/>
                  </a:lnTo>
                  <a:lnTo>
                    <a:pt x="262153" y="392341"/>
                  </a:lnTo>
                  <a:lnTo>
                    <a:pt x="262153" y="389902"/>
                  </a:lnTo>
                  <a:close/>
                </a:path>
                <a:path w="631825" h="3124835">
                  <a:moveTo>
                    <a:pt x="277812" y="458520"/>
                  </a:moveTo>
                  <a:lnTo>
                    <a:pt x="276783" y="457479"/>
                  </a:lnTo>
                  <a:lnTo>
                    <a:pt x="274231" y="457479"/>
                  </a:lnTo>
                  <a:lnTo>
                    <a:pt x="273202" y="458520"/>
                  </a:lnTo>
                  <a:lnTo>
                    <a:pt x="273202" y="459790"/>
                  </a:lnTo>
                  <a:lnTo>
                    <a:pt x="273202" y="461060"/>
                  </a:lnTo>
                  <a:lnTo>
                    <a:pt x="274231" y="462102"/>
                  </a:lnTo>
                  <a:lnTo>
                    <a:pt x="276783" y="462102"/>
                  </a:lnTo>
                  <a:lnTo>
                    <a:pt x="277812" y="461060"/>
                  </a:lnTo>
                  <a:lnTo>
                    <a:pt x="277812" y="458520"/>
                  </a:lnTo>
                  <a:close/>
                </a:path>
                <a:path w="631825" h="3124835">
                  <a:moveTo>
                    <a:pt x="293649" y="2553246"/>
                  </a:moveTo>
                  <a:lnTo>
                    <a:pt x="292519" y="2552128"/>
                  </a:lnTo>
                  <a:lnTo>
                    <a:pt x="289750" y="2552128"/>
                  </a:lnTo>
                  <a:lnTo>
                    <a:pt x="288632" y="2553246"/>
                  </a:lnTo>
                  <a:lnTo>
                    <a:pt x="288632" y="2554630"/>
                  </a:lnTo>
                  <a:lnTo>
                    <a:pt x="288632" y="2556014"/>
                  </a:lnTo>
                  <a:lnTo>
                    <a:pt x="289750" y="2557132"/>
                  </a:lnTo>
                  <a:lnTo>
                    <a:pt x="292519" y="2557132"/>
                  </a:lnTo>
                  <a:lnTo>
                    <a:pt x="293649" y="2556014"/>
                  </a:lnTo>
                  <a:lnTo>
                    <a:pt x="293649" y="2553246"/>
                  </a:lnTo>
                  <a:close/>
                </a:path>
                <a:path w="631825" h="3124835">
                  <a:moveTo>
                    <a:pt x="294005" y="2537333"/>
                  </a:moveTo>
                  <a:lnTo>
                    <a:pt x="292950" y="2536279"/>
                  </a:lnTo>
                  <a:lnTo>
                    <a:pt x="290347" y="2536279"/>
                  </a:lnTo>
                  <a:lnTo>
                    <a:pt x="289293" y="2537333"/>
                  </a:lnTo>
                  <a:lnTo>
                    <a:pt x="289293" y="2538628"/>
                  </a:lnTo>
                  <a:lnTo>
                    <a:pt x="289293" y="2539923"/>
                  </a:lnTo>
                  <a:lnTo>
                    <a:pt x="290347" y="2540978"/>
                  </a:lnTo>
                  <a:lnTo>
                    <a:pt x="292950" y="2540978"/>
                  </a:lnTo>
                  <a:lnTo>
                    <a:pt x="294005" y="2539923"/>
                  </a:lnTo>
                  <a:lnTo>
                    <a:pt x="294005" y="2537333"/>
                  </a:lnTo>
                  <a:close/>
                </a:path>
                <a:path w="631825" h="3124835">
                  <a:moveTo>
                    <a:pt x="322580" y="500837"/>
                  </a:moveTo>
                  <a:lnTo>
                    <a:pt x="321500" y="499757"/>
                  </a:lnTo>
                  <a:lnTo>
                    <a:pt x="318858" y="499757"/>
                  </a:lnTo>
                  <a:lnTo>
                    <a:pt x="317779" y="500837"/>
                  </a:lnTo>
                  <a:lnTo>
                    <a:pt x="317779" y="502158"/>
                  </a:lnTo>
                  <a:lnTo>
                    <a:pt x="317779" y="503478"/>
                  </a:lnTo>
                  <a:lnTo>
                    <a:pt x="318858" y="504558"/>
                  </a:lnTo>
                  <a:lnTo>
                    <a:pt x="321500" y="504558"/>
                  </a:lnTo>
                  <a:lnTo>
                    <a:pt x="322580" y="503478"/>
                  </a:lnTo>
                  <a:lnTo>
                    <a:pt x="322580" y="500837"/>
                  </a:lnTo>
                  <a:close/>
                </a:path>
                <a:path w="631825" h="3124835">
                  <a:moveTo>
                    <a:pt x="333260" y="571906"/>
                  </a:moveTo>
                  <a:lnTo>
                    <a:pt x="332143" y="570788"/>
                  </a:lnTo>
                  <a:lnTo>
                    <a:pt x="329399" y="570788"/>
                  </a:lnTo>
                  <a:lnTo>
                    <a:pt x="328282" y="571906"/>
                  </a:lnTo>
                  <a:lnTo>
                    <a:pt x="328282" y="573278"/>
                  </a:lnTo>
                  <a:lnTo>
                    <a:pt x="328282" y="574649"/>
                  </a:lnTo>
                  <a:lnTo>
                    <a:pt x="329399" y="575767"/>
                  </a:lnTo>
                  <a:lnTo>
                    <a:pt x="332143" y="575767"/>
                  </a:lnTo>
                  <a:lnTo>
                    <a:pt x="333260" y="574649"/>
                  </a:lnTo>
                  <a:lnTo>
                    <a:pt x="333260" y="571906"/>
                  </a:lnTo>
                  <a:close/>
                </a:path>
                <a:path w="631825" h="3124835">
                  <a:moveTo>
                    <a:pt x="336600" y="2530398"/>
                  </a:moveTo>
                  <a:lnTo>
                    <a:pt x="335432" y="2529230"/>
                  </a:lnTo>
                  <a:lnTo>
                    <a:pt x="332562" y="2529230"/>
                  </a:lnTo>
                  <a:lnTo>
                    <a:pt x="331393" y="2530398"/>
                  </a:lnTo>
                  <a:lnTo>
                    <a:pt x="331393" y="2531834"/>
                  </a:lnTo>
                  <a:lnTo>
                    <a:pt x="331393" y="2533269"/>
                  </a:lnTo>
                  <a:lnTo>
                    <a:pt x="332562" y="2534437"/>
                  </a:lnTo>
                  <a:lnTo>
                    <a:pt x="335432" y="2534437"/>
                  </a:lnTo>
                  <a:lnTo>
                    <a:pt x="336600" y="2533269"/>
                  </a:lnTo>
                  <a:lnTo>
                    <a:pt x="336600" y="2530398"/>
                  </a:lnTo>
                  <a:close/>
                </a:path>
                <a:path w="631825" h="3124835">
                  <a:moveTo>
                    <a:pt x="338797" y="2487625"/>
                  </a:moveTo>
                  <a:lnTo>
                    <a:pt x="337705" y="2486520"/>
                  </a:lnTo>
                  <a:lnTo>
                    <a:pt x="335000" y="2486520"/>
                  </a:lnTo>
                  <a:lnTo>
                    <a:pt x="333908" y="2487625"/>
                  </a:lnTo>
                  <a:lnTo>
                    <a:pt x="333908" y="2488971"/>
                  </a:lnTo>
                  <a:lnTo>
                    <a:pt x="333908" y="2490317"/>
                  </a:lnTo>
                  <a:lnTo>
                    <a:pt x="335000" y="2491422"/>
                  </a:lnTo>
                  <a:lnTo>
                    <a:pt x="337705" y="2491422"/>
                  </a:lnTo>
                  <a:lnTo>
                    <a:pt x="338797" y="2490317"/>
                  </a:lnTo>
                  <a:lnTo>
                    <a:pt x="338797" y="2487625"/>
                  </a:lnTo>
                  <a:close/>
                </a:path>
                <a:path w="631825" h="3124835">
                  <a:moveTo>
                    <a:pt x="360591" y="2483231"/>
                  </a:moveTo>
                  <a:lnTo>
                    <a:pt x="359384" y="2482024"/>
                  </a:lnTo>
                  <a:lnTo>
                    <a:pt x="356400" y="2482024"/>
                  </a:lnTo>
                  <a:lnTo>
                    <a:pt x="355193" y="2483231"/>
                  </a:lnTo>
                  <a:lnTo>
                    <a:pt x="355193" y="2484729"/>
                  </a:lnTo>
                  <a:lnTo>
                    <a:pt x="355193" y="2486215"/>
                  </a:lnTo>
                  <a:lnTo>
                    <a:pt x="356400" y="2487434"/>
                  </a:lnTo>
                  <a:lnTo>
                    <a:pt x="359384" y="2487434"/>
                  </a:lnTo>
                  <a:lnTo>
                    <a:pt x="360591" y="2486215"/>
                  </a:lnTo>
                  <a:lnTo>
                    <a:pt x="360591" y="2483231"/>
                  </a:lnTo>
                  <a:close/>
                </a:path>
                <a:path w="631825" h="3124835">
                  <a:moveTo>
                    <a:pt x="367868" y="682904"/>
                  </a:moveTo>
                  <a:lnTo>
                    <a:pt x="366674" y="681697"/>
                  </a:lnTo>
                  <a:lnTo>
                    <a:pt x="363715" y="681697"/>
                  </a:lnTo>
                  <a:lnTo>
                    <a:pt x="362521" y="682904"/>
                  </a:lnTo>
                  <a:lnTo>
                    <a:pt x="362521" y="684377"/>
                  </a:lnTo>
                  <a:lnTo>
                    <a:pt x="362521" y="685850"/>
                  </a:lnTo>
                  <a:lnTo>
                    <a:pt x="363715" y="687057"/>
                  </a:lnTo>
                  <a:lnTo>
                    <a:pt x="366674" y="687057"/>
                  </a:lnTo>
                  <a:lnTo>
                    <a:pt x="367868" y="685850"/>
                  </a:lnTo>
                  <a:lnTo>
                    <a:pt x="367868" y="682904"/>
                  </a:lnTo>
                  <a:close/>
                </a:path>
                <a:path w="631825" h="3124835">
                  <a:moveTo>
                    <a:pt x="375678" y="2430881"/>
                  </a:moveTo>
                  <a:lnTo>
                    <a:pt x="374548" y="2429738"/>
                  </a:lnTo>
                  <a:lnTo>
                    <a:pt x="371741" y="2429738"/>
                  </a:lnTo>
                  <a:lnTo>
                    <a:pt x="370611" y="2430881"/>
                  </a:lnTo>
                  <a:lnTo>
                    <a:pt x="370611" y="2432278"/>
                  </a:lnTo>
                  <a:lnTo>
                    <a:pt x="370611" y="2433675"/>
                  </a:lnTo>
                  <a:lnTo>
                    <a:pt x="371741" y="2434818"/>
                  </a:lnTo>
                  <a:lnTo>
                    <a:pt x="374548" y="2434818"/>
                  </a:lnTo>
                  <a:lnTo>
                    <a:pt x="375678" y="2433675"/>
                  </a:lnTo>
                  <a:lnTo>
                    <a:pt x="375678" y="2430881"/>
                  </a:lnTo>
                  <a:close/>
                </a:path>
                <a:path w="631825" h="3124835">
                  <a:moveTo>
                    <a:pt x="375881" y="625678"/>
                  </a:moveTo>
                  <a:lnTo>
                    <a:pt x="374726" y="624522"/>
                  </a:lnTo>
                  <a:lnTo>
                    <a:pt x="371868" y="624522"/>
                  </a:lnTo>
                  <a:lnTo>
                    <a:pt x="370713" y="625678"/>
                  </a:lnTo>
                  <a:lnTo>
                    <a:pt x="370713" y="627100"/>
                  </a:lnTo>
                  <a:lnTo>
                    <a:pt x="370713" y="628523"/>
                  </a:lnTo>
                  <a:lnTo>
                    <a:pt x="371868" y="629678"/>
                  </a:lnTo>
                  <a:lnTo>
                    <a:pt x="374726" y="629678"/>
                  </a:lnTo>
                  <a:lnTo>
                    <a:pt x="375881" y="628523"/>
                  </a:lnTo>
                  <a:lnTo>
                    <a:pt x="375881" y="625678"/>
                  </a:lnTo>
                  <a:close/>
                </a:path>
                <a:path w="631825" h="3124835">
                  <a:moveTo>
                    <a:pt x="402742" y="775284"/>
                  </a:moveTo>
                  <a:lnTo>
                    <a:pt x="401459" y="774001"/>
                  </a:lnTo>
                  <a:lnTo>
                    <a:pt x="398310" y="774001"/>
                  </a:lnTo>
                  <a:lnTo>
                    <a:pt x="397027" y="775284"/>
                  </a:lnTo>
                  <a:lnTo>
                    <a:pt x="397027" y="776859"/>
                  </a:lnTo>
                  <a:lnTo>
                    <a:pt x="397027" y="778433"/>
                  </a:lnTo>
                  <a:lnTo>
                    <a:pt x="398310" y="779716"/>
                  </a:lnTo>
                  <a:lnTo>
                    <a:pt x="401459" y="779716"/>
                  </a:lnTo>
                  <a:lnTo>
                    <a:pt x="402742" y="778433"/>
                  </a:lnTo>
                  <a:lnTo>
                    <a:pt x="402742" y="775284"/>
                  </a:lnTo>
                  <a:close/>
                </a:path>
                <a:path w="631825" h="3124835">
                  <a:moveTo>
                    <a:pt x="407619" y="722007"/>
                  </a:moveTo>
                  <a:lnTo>
                    <a:pt x="406374" y="720763"/>
                  </a:lnTo>
                  <a:lnTo>
                    <a:pt x="403326" y="720763"/>
                  </a:lnTo>
                  <a:lnTo>
                    <a:pt x="402082" y="722007"/>
                  </a:lnTo>
                  <a:lnTo>
                    <a:pt x="402082" y="723531"/>
                  </a:lnTo>
                  <a:lnTo>
                    <a:pt x="402082" y="725055"/>
                  </a:lnTo>
                  <a:lnTo>
                    <a:pt x="403326" y="726300"/>
                  </a:lnTo>
                  <a:lnTo>
                    <a:pt x="406374" y="726300"/>
                  </a:lnTo>
                  <a:lnTo>
                    <a:pt x="407619" y="725055"/>
                  </a:lnTo>
                  <a:lnTo>
                    <a:pt x="407619" y="722007"/>
                  </a:lnTo>
                  <a:close/>
                </a:path>
                <a:path w="631825" h="3124835">
                  <a:moveTo>
                    <a:pt x="409092" y="2389200"/>
                  </a:moveTo>
                  <a:lnTo>
                    <a:pt x="407911" y="2388019"/>
                  </a:lnTo>
                  <a:lnTo>
                    <a:pt x="405015" y="2388019"/>
                  </a:lnTo>
                  <a:lnTo>
                    <a:pt x="403834" y="2389200"/>
                  </a:lnTo>
                  <a:lnTo>
                    <a:pt x="403834" y="2390648"/>
                  </a:lnTo>
                  <a:lnTo>
                    <a:pt x="403834" y="2392095"/>
                  </a:lnTo>
                  <a:lnTo>
                    <a:pt x="405015" y="2393277"/>
                  </a:lnTo>
                  <a:lnTo>
                    <a:pt x="407911" y="2393277"/>
                  </a:lnTo>
                  <a:lnTo>
                    <a:pt x="409092" y="2392095"/>
                  </a:lnTo>
                  <a:lnTo>
                    <a:pt x="409092" y="2389200"/>
                  </a:lnTo>
                  <a:close/>
                </a:path>
                <a:path w="631825" h="3124835">
                  <a:moveTo>
                    <a:pt x="426758" y="844283"/>
                  </a:moveTo>
                  <a:lnTo>
                    <a:pt x="425437" y="842962"/>
                  </a:lnTo>
                  <a:lnTo>
                    <a:pt x="422173" y="842962"/>
                  </a:lnTo>
                  <a:lnTo>
                    <a:pt x="420852" y="844283"/>
                  </a:lnTo>
                  <a:lnTo>
                    <a:pt x="420852" y="845908"/>
                  </a:lnTo>
                  <a:lnTo>
                    <a:pt x="420852" y="847534"/>
                  </a:lnTo>
                  <a:lnTo>
                    <a:pt x="422173" y="848855"/>
                  </a:lnTo>
                  <a:lnTo>
                    <a:pt x="425437" y="848855"/>
                  </a:lnTo>
                  <a:lnTo>
                    <a:pt x="426758" y="847534"/>
                  </a:lnTo>
                  <a:lnTo>
                    <a:pt x="426758" y="844283"/>
                  </a:lnTo>
                  <a:close/>
                </a:path>
                <a:path w="631825" h="3124835">
                  <a:moveTo>
                    <a:pt x="429590" y="2283599"/>
                  </a:moveTo>
                  <a:lnTo>
                    <a:pt x="428332" y="2282342"/>
                  </a:lnTo>
                  <a:lnTo>
                    <a:pt x="425221" y="2282342"/>
                  </a:lnTo>
                  <a:lnTo>
                    <a:pt x="423964" y="2283599"/>
                  </a:lnTo>
                  <a:lnTo>
                    <a:pt x="423964" y="2285149"/>
                  </a:lnTo>
                  <a:lnTo>
                    <a:pt x="423964" y="2286698"/>
                  </a:lnTo>
                  <a:lnTo>
                    <a:pt x="425221" y="2287955"/>
                  </a:lnTo>
                  <a:lnTo>
                    <a:pt x="428332" y="2287955"/>
                  </a:lnTo>
                  <a:lnTo>
                    <a:pt x="429590" y="2286698"/>
                  </a:lnTo>
                  <a:lnTo>
                    <a:pt x="429590" y="2283599"/>
                  </a:lnTo>
                  <a:close/>
                </a:path>
                <a:path w="631825" h="3124835">
                  <a:moveTo>
                    <a:pt x="434314" y="894588"/>
                  </a:moveTo>
                  <a:lnTo>
                    <a:pt x="432955" y="893216"/>
                  </a:lnTo>
                  <a:lnTo>
                    <a:pt x="429590" y="893216"/>
                  </a:lnTo>
                  <a:lnTo>
                    <a:pt x="428231" y="894588"/>
                  </a:lnTo>
                  <a:lnTo>
                    <a:pt x="428231" y="896264"/>
                  </a:lnTo>
                  <a:lnTo>
                    <a:pt x="428231" y="897940"/>
                  </a:lnTo>
                  <a:lnTo>
                    <a:pt x="429590" y="899312"/>
                  </a:lnTo>
                  <a:lnTo>
                    <a:pt x="432955" y="899312"/>
                  </a:lnTo>
                  <a:lnTo>
                    <a:pt x="434314" y="897940"/>
                  </a:lnTo>
                  <a:lnTo>
                    <a:pt x="434314" y="894588"/>
                  </a:lnTo>
                  <a:close/>
                </a:path>
                <a:path w="631825" h="3124835">
                  <a:moveTo>
                    <a:pt x="435914" y="2335733"/>
                  </a:moveTo>
                  <a:lnTo>
                    <a:pt x="434695" y="2334514"/>
                  </a:lnTo>
                  <a:lnTo>
                    <a:pt x="431698" y="2334514"/>
                  </a:lnTo>
                  <a:lnTo>
                    <a:pt x="430479" y="2335733"/>
                  </a:lnTo>
                  <a:lnTo>
                    <a:pt x="430479" y="2337231"/>
                  </a:lnTo>
                  <a:lnTo>
                    <a:pt x="430479" y="2338730"/>
                  </a:lnTo>
                  <a:lnTo>
                    <a:pt x="431698" y="2339949"/>
                  </a:lnTo>
                  <a:lnTo>
                    <a:pt x="434695" y="2339949"/>
                  </a:lnTo>
                  <a:lnTo>
                    <a:pt x="435914" y="2338730"/>
                  </a:lnTo>
                  <a:lnTo>
                    <a:pt x="435914" y="2335733"/>
                  </a:lnTo>
                  <a:close/>
                </a:path>
                <a:path w="631825" h="3124835">
                  <a:moveTo>
                    <a:pt x="454990" y="2176996"/>
                  </a:moveTo>
                  <a:lnTo>
                    <a:pt x="453656" y="2175649"/>
                  </a:lnTo>
                  <a:lnTo>
                    <a:pt x="450354" y="2175649"/>
                  </a:lnTo>
                  <a:lnTo>
                    <a:pt x="449008" y="2176996"/>
                  </a:lnTo>
                  <a:lnTo>
                    <a:pt x="449008" y="2178647"/>
                  </a:lnTo>
                  <a:lnTo>
                    <a:pt x="449008" y="2180298"/>
                  </a:lnTo>
                  <a:lnTo>
                    <a:pt x="450354" y="2181644"/>
                  </a:lnTo>
                  <a:lnTo>
                    <a:pt x="453656" y="2181644"/>
                  </a:lnTo>
                  <a:lnTo>
                    <a:pt x="454990" y="2180298"/>
                  </a:lnTo>
                  <a:lnTo>
                    <a:pt x="454990" y="2176996"/>
                  </a:lnTo>
                  <a:close/>
                </a:path>
                <a:path w="631825" h="3124835">
                  <a:moveTo>
                    <a:pt x="460362" y="2237562"/>
                  </a:moveTo>
                  <a:lnTo>
                    <a:pt x="459066" y="2236254"/>
                  </a:lnTo>
                  <a:lnTo>
                    <a:pt x="455853" y="2236254"/>
                  </a:lnTo>
                  <a:lnTo>
                    <a:pt x="454558" y="2237562"/>
                  </a:lnTo>
                  <a:lnTo>
                    <a:pt x="454558" y="2239162"/>
                  </a:lnTo>
                  <a:lnTo>
                    <a:pt x="454558" y="2240762"/>
                  </a:lnTo>
                  <a:lnTo>
                    <a:pt x="455853" y="2242070"/>
                  </a:lnTo>
                  <a:lnTo>
                    <a:pt x="459066" y="2242070"/>
                  </a:lnTo>
                  <a:lnTo>
                    <a:pt x="460362" y="2240762"/>
                  </a:lnTo>
                  <a:lnTo>
                    <a:pt x="460362" y="2237562"/>
                  </a:lnTo>
                  <a:close/>
                </a:path>
                <a:path w="631825" h="3124835">
                  <a:moveTo>
                    <a:pt x="461721" y="2128405"/>
                  </a:moveTo>
                  <a:lnTo>
                    <a:pt x="460336" y="2127021"/>
                  </a:lnTo>
                  <a:lnTo>
                    <a:pt x="456933" y="2127021"/>
                  </a:lnTo>
                  <a:lnTo>
                    <a:pt x="455549" y="2128405"/>
                  </a:lnTo>
                  <a:lnTo>
                    <a:pt x="455549" y="2130107"/>
                  </a:lnTo>
                  <a:lnTo>
                    <a:pt x="455549" y="2131809"/>
                  </a:lnTo>
                  <a:lnTo>
                    <a:pt x="456933" y="2133193"/>
                  </a:lnTo>
                  <a:lnTo>
                    <a:pt x="460336" y="2133193"/>
                  </a:lnTo>
                  <a:lnTo>
                    <a:pt x="461721" y="2131809"/>
                  </a:lnTo>
                  <a:lnTo>
                    <a:pt x="461721" y="2128405"/>
                  </a:lnTo>
                  <a:close/>
                </a:path>
                <a:path w="631825" h="3124835">
                  <a:moveTo>
                    <a:pt x="466051" y="2059813"/>
                  </a:moveTo>
                  <a:lnTo>
                    <a:pt x="464629" y="2058390"/>
                  </a:lnTo>
                  <a:lnTo>
                    <a:pt x="461124" y="2058390"/>
                  </a:lnTo>
                  <a:lnTo>
                    <a:pt x="459701" y="2059813"/>
                  </a:lnTo>
                  <a:lnTo>
                    <a:pt x="459701" y="2061565"/>
                  </a:lnTo>
                  <a:lnTo>
                    <a:pt x="459701" y="2063318"/>
                  </a:lnTo>
                  <a:lnTo>
                    <a:pt x="461124" y="2064740"/>
                  </a:lnTo>
                  <a:lnTo>
                    <a:pt x="464629" y="2064740"/>
                  </a:lnTo>
                  <a:lnTo>
                    <a:pt x="466051" y="2063318"/>
                  </a:lnTo>
                  <a:lnTo>
                    <a:pt x="466051" y="2059813"/>
                  </a:lnTo>
                  <a:close/>
                </a:path>
                <a:path w="631825" h="3124835">
                  <a:moveTo>
                    <a:pt x="476427" y="944524"/>
                  </a:moveTo>
                  <a:lnTo>
                    <a:pt x="475018" y="943114"/>
                  </a:lnTo>
                  <a:lnTo>
                    <a:pt x="471551" y="943114"/>
                  </a:lnTo>
                  <a:lnTo>
                    <a:pt x="470154" y="944524"/>
                  </a:lnTo>
                  <a:lnTo>
                    <a:pt x="470154" y="946251"/>
                  </a:lnTo>
                  <a:lnTo>
                    <a:pt x="470154" y="947978"/>
                  </a:lnTo>
                  <a:lnTo>
                    <a:pt x="471551" y="949388"/>
                  </a:lnTo>
                  <a:lnTo>
                    <a:pt x="475018" y="949388"/>
                  </a:lnTo>
                  <a:lnTo>
                    <a:pt x="476427" y="947978"/>
                  </a:lnTo>
                  <a:lnTo>
                    <a:pt x="476427" y="944524"/>
                  </a:lnTo>
                  <a:close/>
                </a:path>
                <a:path w="631825" h="3124835">
                  <a:moveTo>
                    <a:pt x="482307" y="1047089"/>
                  </a:moveTo>
                  <a:lnTo>
                    <a:pt x="480822" y="1045603"/>
                  </a:lnTo>
                  <a:lnTo>
                    <a:pt x="477151" y="1045603"/>
                  </a:lnTo>
                  <a:lnTo>
                    <a:pt x="475665" y="1047089"/>
                  </a:lnTo>
                  <a:lnTo>
                    <a:pt x="475665" y="1048918"/>
                  </a:lnTo>
                  <a:lnTo>
                    <a:pt x="475665" y="1050747"/>
                  </a:lnTo>
                  <a:lnTo>
                    <a:pt x="477151" y="1052233"/>
                  </a:lnTo>
                  <a:lnTo>
                    <a:pt x="480822" y="1052233"/>
                  </a:lnTo>
                  <a:lnTo>
                    <a:pt x="482307" y="1050747"/>
                  </a:lnTo>
                  <a:lnTo>
                    <a:pt x="482307" y="1047089"/>
                  </a:lnTo>
                  <a:close/>
                </a:path>
                <a:path w="631825" h="3124835">
                  <a:moveTo>
                    <a:pt x="482498" y="997610"/>
                  </a:moveTo>
                  <a:lnTo>
                    <a:pt x="481050" y="996162"/>
                  </a:lnTo>
                  <a:lnTo>
                    <a:pt x="477494" y="996162"/>
                  </a:lnTo>
                  <a:lnTo>
                    <a:pt x="476046" y="997610"/>
                  </a:lnTo>
                  <a:lnTo>
                    <a:pt x="476046" y="999388"/>
                  </a:lnTo>
                  <a:lnTo>
                    <a:pt x="476046" y="1001166"/>
                  </a:lnTo>
                  <a:lnTo>
                    <a:pt x="477494" y="1002614"/>
                  </a:lnTo>
                  <a:lnTo>
                    <a:pt x="481050" y="1002614"/>
                  </a:lnTo>
                  <a:lnTo>
                    <a:pt x="482498" y="1001166"/>
                  </a:lnTo>
                  <a:lnTo>
                    <a:pt x="482498" y="997610"/>
                  </a:lnTo>
                  <a:close/>
                </a:path>
                <a:path w="631825" h="3124835">
                  <a:moveTo>
                    <a:pt x="484530" y="1164628"/>
                  </a:moveTo>
                  <a:lnTo>
                    <a:pt x="482968" y="1163053"/>
                  </a:lnTo>
                  <a:lnTo>
                    <a:pt x="479094" y="1163053"/>
                  </a:lnTo>
                  <a:lnTo>
                    <a:pt x="477532" y="1164628"/>
                  </a:lnTo>
                  <a:lnTo>
                    <a:pt x="477532" y="1166558"/>
                  </a:lnTo>
                  <a:lnTo>
                    <a:pt x="477532" y="1168488"/>
                  </a:lnTo>
                  <a:lnTo>
                    <a:pt x="479094" y="1170063"/>
                  </a:lnTo>
                  <a:lnTo>
                    <a:pt x="482968" y="1170063"/>
                  </a:lnTo>
                  <a:lnTo>
                    <a:pt x="484530" y="1168488"/>
                  </a:lnTo>
                  <a:lnTo>
                    <a:pt x="484530" y="1164628"/>
                  </a:lnTo>
                  <a:close/>
                </a:path>
                <a:path w="631825" h="3124835">
                  <a:moveTo>
                    <a:pt x="493623" y="2019147"/>
                  </a:moveTo>
                  <a:lnTo>
                    <a:pt x="492150" y="2017687"/>
                  </a:lnTo>
                  <a:lnTo>
                    <a:pt x="488543" y="2017687"/>
                  </a:lnTo>
                  <a:lnTo>
                    <a:pt x="487083" y="2019147"/>
                  </a:lnTo>
                  <a:lnTo>
                    <a:pt x="487083" y="2020951"/>
                  </a:lnTo>
                  <a:lnTo>
                    <a:pt x="487083" y="2022754"/>
                  </a:lnTo>
                  <a:lnTo>
                    <a:pt x="488543" y="2024214"/>
                  </a:lnTo>
                  <a:lnTo>
                    <a:pt x="492150" y="2024214"/>
                  </a:lnTo>
                  <a:lnTo>
                    <a:pt x="493623" y="2022754"/>
                  </a:lnTo>
                  <a:lnTo>
                    <a:pt x="493623" y="2019147"/>
                  </a:lnTo>
                  <a:close/>
                </a:path>
                <a:path w="631825" h="3124835">
                  <a:moveTo>
                    <a:pt x="499567" y="1988299"/>
                  </a:moveTo>
                  <a:lnTo>
                    <a:pt x="498055" y="1986800"/>
                  </a:lnTo>
                  <a:lnTo>
                    <a:pt x="494347" y="1986800"/>
                  </a:lnTo>
                  <a:lnTo>
                    <a:pt x="492848" y="1988299"/>
                  </a:lnTo>
                  <a:lnTo>
                    <a:pt x="492848" y="1990153"/>
                  </a:lnTo>
                  <a:lnTo>
                    <a:pt x="492848" y="1992007"/>
                  </a:lnTo>
                  <a:lnTo>
                    <a:pt x="494347" y="1993506"/>
                  </a:lnTo>
                  <a:lnTo>
                    <a:pt x="498055" y="1993506"/>
                  </a:lnTo>
                  <a:lnTo>
                    <a:pt x="499567" y="1992007"/>
                  </a:lnTo>
                  <a:lnTo>
                    <a:pt x="499567" y="1988299"/>
                  </a:lnTo>
                  <a:close/>
                </a:path>
                <a:path w="631825" h="3124835">
                  <a:moveTo>
                    <a:pt x="501624" y="1097356"/>
                  </a:moveTo>
                  <a:lnTo>
                    <a:pt x="500100" y="1095832"/>
                  </a:lnTo>
                  <a:lnTo>
                    <a:pt x="496328" y="1095832"/>
                  </a:lnTo>
                  <a:lnTo>
                    <a:pt x="494804" y="1097356"/>
                  </a:lnTo>
                  <a:lnTo>
                    <a:pt x="494804" y="1099235"/>
                  </a:lnTo>
                  <a:lnTo>
                    <a:pt x="494804" y="1101115"/>
                  </a:lnTo>
                  <a:lnTo>
                    <a:pt x="496328" y="1102639"/>
                  </a:lnTo>
                  <a:lnTo>
                    <a:pt x="500100" y="1102639"/>
                  </a:lnTo>
                  <a:lnTo>
                    <a:pt x="501624" y="1101115"/>
                  </a:lnTo>
                  <a:lnTo>
                    <a:pt x="501624" y="1097356"/>
                  </a:lnTo>
                  <a:close/>
                </a:path>
                <a:path w="631825" h="3124835">
                  <a:moveTo>
                    <a:pt x="517144" y="1281912"/>
                  </a:moveTo>
                  <a:lnTo>
                    <a:pt x="515493" y="1280261"/>
                  </a:lnTo>
                  <a:lnTo>
                    <a:pt x="511429" y="1280261"/>
                  </a:lnTo>
                  <a:lnTo>
                    <a:pt x="509778" y="1281912"/>
                  </a:lnTo>
                  <a:lnTo>
                    <a:pt x="509778" y="1283944"/>
                  </a:lnTo>
                  <a:lnTo>
                    <a:pt x="509778" y="1285976"/>
                  </a:lnTo>
                  <a:lnTo>
                    <a:pt x="511429" y="1287627"/>
                  </a:lnTo>
                  <a:lnTo>
                    <a:pt x="515493" y="1287627"/>
                  </a:lnTo>
                  <a:lnTo>
                    <a:pt x="517144" y="1285976"/>
                  </a:lnTo>
                  <a:lnTo>
                    <a:pt x="517144" y="1281912"/>
                  </a:lnTo>
                  <a:close/>
                </a:path>
                <a:path w="631825" h="3124835">
                  <a:moveTo>
                    <a:pt x="519531" y="1922373"/>
                  </a:moveTo>
                  <a:lnTo>
                    <a:pt x="517994" y="1920824"/>
                  </a:lnTo>
                  <a:lnTo>
                    <a:pt x="514184" y="1920824"/>
                  </a:lnTo>
                  <a:lnTo>
                    <a:pt x="512635" y="1922373"/>
                  </a:lnTo>
                  <a:lnTo>
                    <a:pt x="512635" y="1924278"/>
                  </a:lnTo>
                  <a:lnTo>
                    <a:pt x="512635" y="1926183"/>
                  </a:lnTo>
                  <a:lnTo>
                    <a:pt x="514184" y="1927733"/>
                  </a:lnTo>
                  <a:lnTo>
                    <a:pt x="517994" y="1927733"/>
                  </a:lnTo>
                  <a:lnTo>
                    <a:pt x="519531" y="1926183"/>
                  </a:lnTo>
                  <a:lnTo>
                    <a:pt x="519531" y="1922373"/>
                  </a:lnTo>
                  <a:close/>
                </a:path>
                <a:path w="631825" h="3124835">
                  <a:moveTo>
                    <a:pt x="521449" y="1217295"/>
                  </a:moveTo>
                  <a:lnTo>
                    <a:pt x="519836" y="1215682"/>
                  </a:lnTo>
                  <a:lnTo>
                    <a:pt x="515874" y="1215682"/>
                  </a:lnTo>
                  <a:lnTo>
                    <a:pt x="514261" y="1217295"/>
                  </a:lnTo>
                  <a:lnTo>
                    <a:pt x="514261" y="1219276"/>
                  </a:lnTo>
                  <a:lnTo>
                    <a:pt x="514261" y="1221257"/>
                  </a:lnTo>
                  <a:lnTo>
                    <a:pt x="515874" y="1222870"/>
                  </a:lnTo>
                  <a:lnTo>
                    <a:pt x="519836" y="1222870"/>
                  </a:lnTo>
                  <a:lnTo>
                    <a:pt x="521449" y="1221257"/>
                  </a:lnTo>
                  <a:lnTo>
                    <a:pt x="521449" y="1217295"/>
                  </a:lnTo>
                  <a:close/>
                </a:path>
                <a:path w="631825" h="3124835">
                  <a:moveTo>
                    <a:pt x="537044" y="1811210"/>
                  </a:moveTo>
                  <a:lnTo>
                    <a:pt x="535419" y="1809584"/>
                  </a:lnTo>
                  <a:lnTo>
                    <a:pt x="531406" y="1809584"/>
                  </a:lnTo>
                  <a:lnTo>
                    <a:pt x="529780" y="1811210"/>
                  </a:lnTo>
                  <a:lnTo>
                    <a:pt x="529780" y="1813217"/>
                  </a:lnTo>
                  <a:lnTo>
                    <a:pt x="529780" y="1815223"/>
                  </a:lnTo>
                  <a:lnTo>
                    <a:pt x="531406" y="1816849"/>
                  </a:lnTo>
                  <a:lnTo>
                    <a:pt x="535419" y="1816849"/>
                  </a:lnTo>
                  <a:lnTo>
                    <a:pt x="537044" y="1815223"/>
                  </a:lnTo>
                  <a:lnTo>
                    <a:pt x="537044" y="1811210"/>
                  </a:lnTo>
                  <a:close/>
                </a:path>
                <a:path w="631825" h="3124835">
                  <a:moveTo>
                    <a:pt x="553872" y="1762264"/>
                  </a:moveTo>
                  <a:lnTo>
                    <a:pt x="552208" y="1760601"/>
                  </a:lnTo>
                  <a:lnTo>
                    <a:pt x="548093" y="1760601"/>
                  </a:lnTo>
                  <a:lnTo>
                    <a:pt x="546430" y="1762264"/>
                  </a:lnTo>
                  <a:lnTo>
                    <a:pt x="546430" y="1764322"/>
                  </a:lnTo>
                  <a:lnTo>
                    <a:pt x="546430" y="1766379"/>
                  </a:lnTo>
                  <a:lnTo>
                    <a:pt x="548093" y="1768043"/>
                  </a:lnTo>
                  <a:lnTo>
                    <a:pt x="552208" y="1768043"/>
                  </a:lnTo>
                  <a:lnTo>
                    <a:pt x="553872" y="1766379"/>
                  </a:lnTo>
                  <a:lnTo>
                    <a:pt x="553872" y="1762264"/>
                  </a:lnTo>
                  <a:close/>
                </a:path>
                <a:path w="631825" h="3124835">
                  <a:moveTo>
                    <a:pt x="558152" y="1878558"/>
                  </a:moveTo>
                  <a:lnTo>
                    <a:pt x="556564" y="1876971"/>
                  </a:lnTo>
                  <a:lnTo>
                    <a:pt x="552653" y="1876971"/>
                  </a:lnTo>
                  <a:lnTo>
                    <a:pt x="551065" y="1878558"/>
                  </a:lnTo>
                  <a:lnTo>
                    <a:pt x="551065" y="1880514"/>
                  </a:lnTo>
                  <a:lnTo>
                    <a:pt x="551065" y="1882470"/>
                  </a:lnTo>
                  <a:lnTo>
                    <a:pt x="552653" y="1884057"/>
                  </a:lnTo>
                  <a:lnTo>
                    <a:pt x="556564" y="1884057"/>
                  </a:lnTo>
                  <a:lnTo>
                    <a:pt x="558152" y="1882470"/>
                  </a:lnTo>
                  <a:lnTo>
                    <a:pt x="558152" y="1878558"/>
                  </a:lnTo>
                  <a:close/>
                </a:path>
                <a:path w="631825" h="3124835">
                  <a:moveTo>
                    <a:pt x="563168" y="1318895"/>
                  </a:moveTo>
                  <a:lnTo>
                    <a:pt x="561479" y="1317205"/>
                  </a:lnTo>
                  <a:lnTo>
                    <a:pt x="557301" y="1317205"/>
                  </a:lnTo>
                  <a:lnTo>
                    <a:pt x="555612" y="1318895"/>
                  </a:lnTo>
                  <a:lnTo>
                    <a:pt x="555612" y="1320977"/>
                  </a:lnTo>
                  <a:lnTo>
                    <a:pt x="555612" y="1323060"/>
                  </a:lnTo>
                  <a:lnTo>
                    <a:pt x="557301" y="1324749"/>
                  </a:lnTo>
                  <a:lnTo>
                    <a:pt x="561479" y="1324749"/>
                  </a:lnTo>
                  <a:lnTo>
                    <a:pt x="563168" y="1323060"/>
                  </a:lnTo>
                  <a:lnTo>
                    <a:pt x="563168" y="1318895"/>
                  </a:lnTo>
                  <a:close/>
                </a:path>
                <a:path w="631825" h="3124835">
                  <a:moveTo>
                    <a:pt x="574789" y="1375562"/>
                  </a:moveTo>
                  <a:lnTo>
                    <a:pt x="573062" y="1373822"/>
                  </a:lnTo>
                  <a:lnTo>
                    <a:pt x="568782" y="1373822"/>
                  </a:lnTo>
                  <a:lnTo>
                    <a:pt x="567055" y="1375562"/>
                  </a:lnTo>
                  <a:lnTo>
                    <a:pt x="567055" y="1377696"/>
                  </a:lnTo>
                  <a:lnTo>
                    <a:pt x="567055" y="1379829"/>
                  </a:lnTo>
                  <a:lnTo>
                    <a:pt x="568782" y="1381569"/>
                  </a:lnTo>
                  <a:lnTo>
                    <a:pt x="573062" y="1381569"/>
                  </a:lnTo>
                  <a:lnTo>
                    <a:pt x="574789" y="1379829"/>
                  </a:lnTo>
                  <a:lnTo>
                    <a:pt x="574789" y="1375562"/>
                  </a:lnTo>
                  <a:close/>
                </a:path>
                <a:path w="631825" h="3124835">
                  <a:moveTo>
                    <a:pt x="577316" y="1730895"/>
                  </a:moveTo>
                  <a:lnTo>
                    <a:pt x="575602" y="1729193"/>
                  </a:lnTo>
                  <a:lnTo>
                    <a:pt x="571385" y="1729193"/>
                  </a:lnTo>
                  <a:lnTo>
                    <a:pt x="569683" y="1730895"/>
                  </a:lnTo>
                  <a:lnTo>
                    <a:pt x="569683" y="1733003"/>
                  </a:lnTo>
                  <a:lnTo>
                    <a:pt x="569683" y="1735112"/>
                  </a:lnTo>
                  <a:lnTo>
                    <a:pt x="571385" y="1736813"/>
                  </a:lnTo>
                  <a:lnTo>
                    <a:pt x="575602" y="1736813"/>
                  </a:lnTo>
                  <a:lnTo>
                    <a:pt x="577316" y="1735112"/>
                  </a:lnTo>
                  <a:lnTo>
                    <a:pt x="577316" y="1730895"/>
                  </a:lnTo>
                  <a:close/>
                </a:path>
                <a:path w="631825" h="3124835">
                  <a:moveTo>
                    <a:pt x="578256" y="1677670"/>
                  </a:moveTo>
                  <a:lnTo>
                    <a:pt x="576503" y="1675917"/>
                  </a:lnTo>
                  <a:lnTo>
                    <a:pt x="572198" y="1675917"/>
                  </a:lnTo>
                  <a:lnTo>
                    <a:pt x="570445" y="1677670"/>
                  </a:lnTo>
                  <a:lnTo>
                    <a:pt x="570445" y="1679829"/>
                  </a:lnTo>
                  <a:lnTo>
                    <a:pt x="570445" y="1681988"/>
                  </a:lnTo>
                  <a:lnTo>
                    <a:pt x="572198" y="1683740"/>
                  </a:lnTo>
                  <a:lnTo>
                    <a:pt x="576503" y="1683740"/>
                  </a:lnTo>
                  <a:lnTo>
                    <a:pt x="578256" y="1681988"/>
                  </a:lnTo>
                  <a:lnTo>
                    <a:pt x="578256" y="1677670"/>
                  </a:lnTo>
                  <a:close/>
                </a:path>
                <a:path w="631825" h="3124835">
                  <a:moveTo>
                    <a:pt x="606285" y="1416316"/>
                  </a:moveTo>
                  <a:lnTo>
                    <a:pt x="604507" y="1414538"/>
                  </a:lnTo>
                  <a:lnTo>
                    <a:pt x="600138" y="1414538"/>
                  </a:lnTo>
                  <a:lnTo>
                    <a:pt x="598360" y="1416316"/>
                  </a:lnTo>
                  <a:lnTo>
                    <a:pt x="598360" y="1418501"/>
                  </a:lnTo>
                  <a:lnTo>
                    <a:pt x="598360" y="1420685"/>
                  </a:lnTo>
                  <a:lnTo>
                    <a:pt x="600138" y="1422463"/>
                  </a:lnTo>
                  <a:lnTo>
                    <a:pt x="604507" y="1422463"/>
                  </a:lnTo>
                  <a:lnTo>
                    <a:pt x="606285" y="1420685"/>
                  </a:lnTo>
                  <a:lnTo>
                    <a:pt x="606285" y="1416316"/>
                  </a:lnTo>
                  <a:close/>
                </a:path>
                <a:path w="631825" h="3124835">
                  <a:moveTo>
                    <a:pt x="618896" y="1615617"/>
                  </a:moveTo>
                  <a:lnTo>
                    <a:pt x="617105" y="1613827"/>
                  </a:lnTo>
                  <a:lnTo>
                    <a:pt x="612686" y="1613827"/>
                  </a:lnTo>
                  <a:lnTo>
                    <a:pt x="610895" y="1615617"/>
                  </a:lnTo>
                  <a:lnTo>
                    <a:pt x="610895" y="1617827"/>
                  </a:lnTo>
                  <a:lnTo>
                    <a:pt x="610895" y="1620037"/>
                  </a:lnTo>
                  <a:lnTo>
                    <a:pt x="612686" y="1621828"/>
                  </a:lnTo>
                  <a:lnTo>
                    <a:pt x="617105" y="1621828"/>
                  </a:lnTo>
                  <a:lnTo>
                    <a:pt x="618896" y="1620037"/>
                  </a:lnTo>
                  <a:lnTo>
                    <a:pt x="618896" y="1615617"/>
                  </a:lnTo>
                  <a:close/>
                </a:path>
                <a:path w="631825" h="3124835">
                  <a:moveTo>
                    <a:pt x="625576" y="1554403"/>
                  </a:moveTo>
                  <a:lnTo>
                    <a:pt x="623747" y="1552575"/>
                  </a:lnTo>
                  <a:lnTo>
                    <a:pt x="619226" y="1552575"/>
                  </a:lnTo>
                  <a:lnTo>
                    <a:pt x="617397" y="1554403"/>
                  </a:lnTo>
                  <a:lnTo>
                    <a:pt x="617397" y="1556664"/>
                  </a:lnTo>
                  <a:lnTo>
                    <a:pt x="617397" y="1558925"/>
                  </a:lnTo>
                  <a:lnTo>
                    <a:pt x="619226" y="1560753"/>
                  </a:lnTo>
                  <a:lnTo>
                    <a:pt x="623747" y="1560753"/>
                  </a:lnTo>
                  <a:lnTo>
                    <a:pt x="625576" y="1558925"/>
                  </a:lnTo>
                  <a:lnTo>
                    <a:pt x="625576" y="1554403"/>
                  </a:lnTo>
                  <a:close/>
                </a:path>
                <a:path w="631825" h="3124835">
                  <a:moveTo>
                    <a:pt x="631202" y="1483512"/>
                  </a:moveTo>
                  <a:lnTo>
                    <a:pt x="629386" y="1481696"/>
                  </a:lnTo>
                  <a:lnTo>
                    <a:pt x="624916" y="1481696"/>
                  </a:lnTo>
                  <a:lnTo>
                    <a:pt x="623100" y="1483512"/>
                  </a:lnTo>
                  <a:lnTo>
                    <a:pt x="623100" y="1485747"/>
                  </a:lnTo>
                  <a:lnTo>
                    <a:pt x="623100" y="1487982"/>
                  </a:lnTo>
                  <a:lnTo>
                    <a:pt x="624916" y="1489798"/>
                  </a:lnTo>
                  <a:lnTo>
                    <a:pt x="629386" y="1489798"/>
                  </a:lnTo>
                  <a:lnTo>
                    <a:pt x="631202" y="1487982"/>
                  </a:lnTo>
                  <a:lnTo>
                    <a:pt x="631202" y="148351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5096" y="2036686"/>
              <a:ext cx="655955" cy="3102610"/>
            </a:xfrm>
            <a:custGeom>
              <a:avLst/>
              <a:gdLst/>
              <a:ahLst/>
              <a:cxnLst/>
              <a:rect l="l" t="t" r="r" b="b"/>
              <a:pathLst>
                <a:path w="655955" h="3102610">
                  <a:moveTo>
                    <a:pt x="571" y="127"/>
                  </a:moveTo>
                  <a:lnTo>
                    <a:pt x="444" y="0"/>
                  </a:lnTo>
                  <a:lnTo>
                    <a:pt x="127" y="0"/>
                  </a:lnTo>
                  <a:lnTo>
                    <a:pt x="0" y="127"/>
                  </a:lnTo>
                  <a:lnTo>
                    <a:pt x="0" y="292"/>
                  </a:lnTo>
                  <a:lnTo>
                    <a:pt x="0" y="444"/>
                  </a:lnTo>
                  <a:lnTo>
                    <a:pt x="127" y="584"/>
                  </a:lnTo>
                  <a:lnTo>
                    <a:pt x="444" y="584"/>
                  </a:lnTo>
                  <a:lnTo>
                    <a:pt x="571" y="444"/>
                  </a:lnTo>
                  <a:lnTo>
                    <a:pt x="571" y="127"/>
                  </a:lnTo>
                  <a:close/>
                </a:path>
                <a:path w="655955" h="3102610">
                  <a:moveTo>
                    <a:pt x="33337" y="67754"/>
                  </a:moveTo>
                  <a:lnTo>
                    <a:pt x="33083" y="67500"/>
                  </a:lnTo>
                  <a:lnTo>
                    <a:pt x="32448" y="67500"/>
                  </a:lnTo>
                  <a:lnTo>
                    <a:pt x="32194" y="67754"/>
                  </a:lnTo>
                  <a:lnTo>
                    <a:pt x="32194" y="68072"/>
                  </a:lnTo>
                  <a:lnTo>
                    <a:pt x="32194" y="68389"/>
                  </a:lnTo>
                  <a:lnTo>
                    <a:pt x="32448" y="68643"/>
                  </a:lnTo>
                  <a:lnTo>
                    <a:pt x="33083" y="68643"/>
                  </a:lnTo>
                  <a:lnTo>
                    <a:pt x="33337" y="68389"/>
                  </a:lnTo>
                  <a:lnTo>
                    <a:pt x="33337" y="67754"/>
                  </a:lnTo>
                  <a:close/>
                </a:path>
                <a:path w="655955" h="3102610">
                  <a:moveTo>
                    <a:pt x="79463" y="106540"/>
                  </a:moveTo>
                  <a:lnTo>
                    <a:pt x="79082" y="106146"/>
                  </a:lnTo>
                  <a:lnTo>
                    <a:pt x="78130" y="106146"/>
                  </a:lnTo>
                  <a:lnTo>
                    <a:pt x="77749" y="106540"/>
                  </a:lnTo>
                  <a:lnTo>
                    <a:pt x="77749" y="107010"/>
                  </a:lnTo>
                  <a:lnTo>
                    <a:pt x="77749" y="107480"/>
                  </a:lnTo>
                  <a:lnTo>
                    <a:pt x="78130" y="107873"/>
                  </a:lnTo>
                  <a:lnTo>
                    <a:pt x="79082" y="107873"/>
                  </a:lnTo>
                  <a:lnTo>
                    <a:pt x="79463" y="107480"/>
                  </a:lnTo>
                  <a:lnTo>
                    <a:pt x="79463" y="106540"/>
                  </a:lnTo>
                  <a:close/>
                </a:path>
                <a:path w="655955" h="3102610">
                  <a:moveTo>
                    <a:pt x="88493" y="147523"/>
                  </a:moveTo>
                  <a:lnTo>
                    <a:pt x="87985" y="147015"/>
                  </a:lnTo>
                  <a:lnTo>
                    <a:pt x="86715" y="147015"/>
                  </a:lnTo>
                  <a:lnTo>
                    <a:pt x="86207" y="147523"/>
                  </a:lnTo>
                  <a:lnTo>
                    <a:pt x="86207" y="148158"/>
                  </a:lnTo>
                  <a:lnTo>
                    <a:pt x="86207" y="148793"/>
                  </a:lnTo>
                  <a:lnTo>
                    <a:pt x="86715" y="149301"/>
                  </a:lnTo>
                  <a:lnTo>
                    <a:pt x="87985" y="149301"/>
                  </a:lnTo>
                  <a:lnTo>
                    <a:pt x="88493" y="148793"/>
                  </a:lnTo>
                  <a:lnTo>
                    <a:pt x="88493" y="147523"/>
                  </a:lnTo>
                  <a:close/>
                </a:path>
                <a:path w="655955" h="3102610">
                  <a:moveTo>
                    <a:pt x="109664" y="177101"/>
                  </a:moveTo>
                  <a:lnTo>
                    <a:pt x="109029" y="176453"/>
                  </a:lnTo>
                  <a:lnTo>
                    <a:pt x="107442" y="176453"/>
                  </a:lnTo>
                  <a:lnTo>
                    <a:pt x="106807" y="177101"/>
                  </a:lnTo>
                  <a:lnTo>
                    <a:pt x="106807" y="177888"/>
                  </a:lnTo>
                  <a:lnTo>
                    <a:pt x="106807" y="178676"/>
                  </a:lnTo>
                  <a:lnTo>
                    <a:pt x="107442" y="179311"/>
                  </a:lnTo>
                  <a:lnTo>
                    <a:pt x="109029" y="179311"/>
                  </a:lnTo>
                  <a:lnTo>
                    <a:pt x="109664" y="178676"/>
                  </a:lnTo>
                  <a:lnTo>
                    <a:pt x="109664" y="177101"/>
                  </a:lnTo>
                  <a:close/>
                </a:path>
                <a:path w="655955" h="3102610">
                  <a:moveTo>
                    <a:pt x="125704" y="3102140"/>
                  </a:moveTo>
                  <a:lnTo>
                    <a:pt x="125577" y="3102000"/>
                  </a:lnTo>
                  <a:lnTo>
                    <a:pt x="125247" y="3102000"/>
                  </a:lnTo>
                  <a:lnTo>
                    <a:pt x="125107" y="3102140"/>
                  </a:lnTo>
                  <a:lnTo>
                    <a:pt x="125107" y="3102305"/>
                  </a:lnTo>
                  <a:lnTo>
                    <a:pt x="125107" y="3102470"/>
                  </a:lnTo>
                  <a:lnTo>
                    <a:pt x="125247" y="3102610"/>
                  </a:lnTo>
                  <a:lnTo>
                    <a:pt x="125577" y="3102610"/>
                  </a:lnTo>
                  <a:lnTo>
                    <a:pt x="125704" y="3102470"/>
                  </a:lnTo>
                  <a:lnTo>
                    <a:pt x="125704" y="3102140"/>
                  </a:lnTo>
                  <a:close/>
                </a:path>
                <a:path w="655955" h="3102610">
                  <a:moveTo>
                    <a:pt x="141681" y="3054159"/>
                  </a:moveTo>
                  <a:lnTo>
                    <a:pt x="141414" y="3053892"/>
                  </a:lnTo>
                  <a:lnTo>
                    <a:pt x="140754" y="3053892"/>
                  </a:lnTo>
                  <a:lnTo>
                    <a:pt x="140487" y="3054159"/>
                  </a:lnTo>
                  <a:lnTo>
                    <a:pt x="140487" y="3054489"/>
                  </a:lnTo>
                  <a:lnTo>
                    <a:pt x="140487" y="3054820"/>
                  </a:lnTo>
                  <a:lnTo>
                    <a:pt x="140754" y="3055086"/>
                  </a:lnTo>
                  <a:lnTo>
                    <a:pt x="141414" y="3055086"/>
                  </a:lnTo>
                  <a:lnTo>
                    <a:pt x="141681" y="3054820"/>
                  </a:lnTo>
                  <a:lnTo>
                    <a:pt x="141681" y="3054159"/>
                  </a:lnTo>
                  <a:close/>
                </a:path>
                <a:path w="655955" h="3102610">
                  <a:moveTo>
                    <a:pt x="149364" y="2982734"/>
                  </a:moveTo>
                  <a:lnTo>
                    <a:pt x="148971" y="2982328"/>
                  </a:lnTo>
                  <a:lnTo>
                    <a:pt x="147980" y="2982328"/>
                  </a:lnTo>
                  <a:lnTo>
                    <a:pt x="147574" y="2982734"/>
                  </a:lnTo>
                  <a:lnTo>
                    <a:pt x="147574" y="2983230"/>
                  </a:lnTo>
                  <a:lnTo>
                    <a:pt x="147574" y="2983725"/>
                  </a:lnTo>
                  <a:lnTo>
                    <a:pt x="147980" y="2984131"/>
                  </a:lnTo>
                  <a:lnTo>
                    <a:pt x="148971" y="2984131"/>
                  </a:lnTo>
                  <a:lnTo>
                    <a:pt x="149364" y="2983725"/>
                  </a:lnTo>
                  <a:lnTo>
                    <a:pt x="149364" y="2982734"/>
                  </a:lnTo>
                  <a:close/>
                </a:path>
                <a:path w="655955" h="3102610">
                  <a:moveTo>
                    <a:pt x="159550" y="2810764"/>
                  </a:moveTo>
                  <a:lnTo>
                    <a:pt x="158750" y="2809964"/>
                  </a:lnTo>
                  <a:lnTo>
                    <a:pt x="156756" y="2809964"/>
                  </a:lnTo>
                  <a:lnTo>
                    <a:pt x="155956" y="2810764"/>
                  </a:lnTo>
                  <a:lnTo>
                    <a:pt x="155956" y="2811754"/>
                  </a:lnTo>
                  <a:lnTo>
                    <a:pt x="155956" y="2812745"/>
                  </a:lnTo>
                  <a:lnTo>
                    <a:pt x="156756" y="2813545"/>
                  </a:lnTo>
                  <a:lnTo>
                    <a:pt x="158750" y="2813545"/>
                  </a:lnTo>
                  <a:lnTo>
                    <a:pt x="159550" y="2812745"/>
                  </a:lnTo>
                  <a:lnTo>
                    <a:pt x="159550" y="2810764"/>
                  </a:lnTo>
                  <a:close/>
                </a:path>
                <a:path w="655955" h="3102610">
                  <a:moveTo>
                    <a:pt x="160426" y="2911335"/>
                  </a:moveTo>
                  <a:lnTo>
                    <a:pt x="159880" y="2910802"/>
                  </a:lnTo>
                  <a:lnTo>
                    <a:pt x="158559" y="2910802"/>
                  </a:lnTo>
                  <a:lnTo>
                    <a:pt x="158026" y="2911335"/>
                  </a:lnTo>
                  <a:lnTo>
                    <a:pt x="158026" y="2911995"/>
                  </a:lnTo>
                  <a:lnTo>
                    <a:pt x="158026" y="2912656"/>
                  </a:lnTo>
                  <a:lnTo>
                    <a:pt x="158559" y="2913189"/>
                  </a:lnTo>
                  <a:lnTo>
                    <a:pt x="159880" y="2913189"/>
                  </a:lnTo>
                  <a:lnTo>
                    <a:pt x="160426" y="2912656"/>
                  </a:lnTo>
                  <a:lnTo>
                    <a:pt x="160426" y="2911335"/>
                  </a:lnTo>
                  <a:close/>
                </a:path>
                <a:path w="655955" h="3102610">
                  <a:moveTo>
                    <a:pt x="160921" y="223520"/>
                  </a:moveTo>
                  <a:lnTo>
                    <a:pt x="160159" y="222758"/>
                  </a:lnTo>
                  <a:lnTo>
                    <a:pt x="158254" y="222758"/>
                  </a:lnTo>
                  <a:lnTo>
                    <a:pt x="157492" y="223520"/>
                  </a:lnTo>
                  <a:lnTo>
                    <a:pt x="157492" y="224472"/>
                  </a:lnTo>
                  <a:lnTo>
                    <a:pt x="157492" y="225412"/>
                  </a:lnTo>
                  <a:lnTo>
                    <a:pt x="158254" y="226187"/>
                  </a:lnTo>
                  <a:lnTo>
                    <a:pt x="160159" y="226187"/>
                  </a:lnTo>
                  <a:lnTo>
                    <a:pt x="160921" y="225412"/>
                  </a:lnTo>
                  <a:lnTo>
                    <a:pt x="160921" y="223520"/>
                  </a:lnTo>
                  <a:close/>
                </a:path>
                <a:path w="655955" h="3102610">
                  <a:moveTo>
                    <a:pt x="165785" y="2853093"/>
                  </a:moveTo>
                  <a:lnTo>
                    <a:pt x="165112" y="2852420"/>
                  </a:lnTo>
                  <a:lnTo>
                    <a:pt x="163461" y="2852420"/>
                  </a:lnTo>
                  <a:lnTo>
                    <a:pt x="162788" y="2853093"/>
                  </a:lnTo>
                  <a:lnTo>
                    <a:pt x="162788" y="2853918"/>
                  </a:lnTo>
                  <a:lnTo>
                    <a:pt x="162788" y="2854744"/>
                  </a:lnTo>
                  <a:lnTo>
                    <a:pt x="163461" y="2855417"/>
                  </a:lnTo>
                  <a:lnTo>
                    <a:pt x="165112" y="2855417"/>
                  </a:lnTo>
                  <a:lnTo>
                    <a:pt x="165785" y="2854744"/>
                  </a:lnTo>
                  <a:lnTo>
                    <a:pt x="165785" y="2853093"/>
                  </a:lnTo>
                  <a:close/>
                </a:path>
                <a:path w="655955" h="3102610">
                  <a:moveTo>
                    <a:pt x="171323" y="2753245"/>
                  </a:moveTo>
                  <a:lnTo>
                    <a:pt x="170383" y="2752306"/>
                  </a:lnTo>
                  <a:lnTo>
                    <a:pt x="168071" y="2752306"/>
                  </a:lnTo>
                  <a:lnTo>
                    <a:pt x="167132" y="2753245"/>
                  </a:lnTo>
                  <a:lnTo>
                    <a:pt x="167132" y="2754401"/>
                  </a:lnTo>
                  <a:lnTo>
                    <a:pt x="167132" y="2755557"/>
                  </a:lnTo>
                  <a:lnTo>
                    <a:pt x="168071" y="2756497"/>
                  </a:lnTo>
                  <a:lnTo>
                    <a:pt x="170383" y="2756497"/>
                  </a:lnTo>
                  <a:lnTo>
                    <a:pt x="171323" y="2755557"/>
                  </a:lnTo>
                  <a:lnTo>
                    <a:pt x="171323" y="2753245"/>
                  </a:lnTo>
                  <a:close/>
                </a:path>
                <a:path w="655955" h="3102610">
                  <a:moveTo>
                    <a:pt x="184188" y="278333"/>
                  </a:moveTo>
                  <a:lnTo>
                    <a:pt x="183286" y="277444"/>
                  </a:lnTo>
                  <a:lnTo>
                    <a:pt x="181076" y="277444"/>
                  </a:lnTo>
                  <a:lnTo>
                    <a:pt x="180187" y="278333"/>
                  </a:lnTo>
                  <a:lnTo>
                    <a:pt x="180187" y="279438"/>
                  </a:lnTo>
                  <a:lnTo>
                    <a:pt x="180187" y="280543"/>
                  </a:lnTo>
                  <a:lnTo>
                    <a:pt x="181076" y="281444"/>
                  </a:lnTo>
                  <a:lnTo>
                    <a:pt x="183286" y="281444"/>
                  </a:lnTo>
                  <a:lnTo>
                    <a:pt x="184188" y="280543"/>
                  </a:lnTo>
                  <a:lnTo>
                    <a:pt x="184188" y="278333"/>
                  </a:lnTo>
                  <a:close/>
                </a:path>
                <a:path w="655955" h="3102610">
                  <a:moveTo>
                    <a:pt x="202171" y="2694368"/>
                  </a:moveTo>
                  <a:lnTo>
                    <a:pt x="201117" y="2693327"/>
                  </a:lnTo>
                  <a:lnTo>
                    <a:pt x="198539" y="2693327"/>
                  </a:lnTo>
                  <a:lnTo>
                    <a:pt x="197485" y="2694368"/>
                  </a:lnTo>
                  <a:lnTo>
                    <a:pt x="197485" y="2695664"/>
                  </a:lnTo>
                  <a:lnTo>
                    <a:pt x="197485" y="2696959"/>
                  </a:lnTo>
                  <a:lnTo>
                    <a:pt x="198539" y="2698000"/>
                  </a:lnTo>
                  <a:lnTo>
                    <a:pt x="201117" y="2698000"/>
                  </a:lnTo>
                  <a:lnTo>
                    <a:pt x="202171" y="2696959"/>
                  </a:lnTo>
                  <a:lnTo>
                    <a:pt x="202171" y="2694368"/>
                  </a:lnTo>
                  <a:close/>
                </a:path>
                <a:path w="655955" h="3102610">
                  <a:moveTo>
                    <a:pt x="213969" y="336283"/>
                  </a:moveTo>
                  <a:lnTo>
                    <a:pt x="212966" y="335292"/>
                  </a:lnTo>
                  <a:lnTo>
                    <a:pt x="210515" y="335292"/>
                  </a:lnTo>
                  <a:lnTo>
                    <a:pt x="209524" y="336283"/>
                  </a:lnTo>
                  <a:lnTo>
                    <a:pt x="209524" y="337515"/>
                  </a:lnTo>
                  <a:lnTo>
                    <a:pt x="209524" y="338734"/>
                  </a:lnTo>
                  <a:lnTo>
                    <a:pt x="210515" y="339737"/>
                  </a:lnTo>
                  <a:lnTo>
                    <a:pt x="212966" y="339737"/>
                  </a:lnTo>
                  <a:lnTo>
                    <a:pt x="213969" y="338734"/>
                  </a:lnTo>
                  <a:lnTo>
                    <a:pt x="213969" y="336283"/>
                  </a:lnTo>
                  <a:close/>
                </a:path>
                <a:path w="655955" h="3102610">
                  <a:moveTo>
                    <a:pt x="223304" y="2623007"/>
                  </a:moveTo>
                  <a:lnTo>
                    <a:pt x="222211" y="2621915"/>
                  </a:lnTo>
                  <a:lnTo>
                    <a:pt x="219506" y="2621915"/>
                  </a:lnTo>
                  <a:lnTo>
                    <a:pt x="218414" y="2623007"/>
                  </a:lnTo>
                  <a:lnTo>
                    <a:pt x="218414" y="2624353"/>
                  </a:lnTo>
                  <a:lnTo>
                    <a:pt x="218414" y="2625699"/>
                  </a:lnTo>
                  <a:lnTo>
                    <a:pt x="219506" y="2626791"/>
                  </a:lnTo>
                  <a:lnTo>
                    <a:pt x="222211" y="2626791"/>
                  </a:lnTo>
                  <a:lnTo>
                    <a:pt x="223304" y="2625699"/>
                  </a:lnTo>
                  <a:lnTo>
                    <a:pt x="223304" y="2623007"/>
                  </a:lnTo>
                  <a:close/>
                </a:path>
                <a:path w="655955" h="3102610">
                  <a:moveTo>
                    <a:pt x="230263" y="372033"/>
                  </a:moveTo>
                  <a:lnTo>
                    <a:pt x="229222" y="371005"/>
                  </a:lnTo>
                  <a:lnTo>
                    <a:pt x="226669" y="371005"/>
                  </a:lnTo>
                  <a:lnTo>
                    <a:pt x="225628" y="372033"/>
                  </a:lnTo>
                  <a:lnTo>
                    <a:pt x="225628" y="373316"/>
                  </a:lnTo>
                  <a:lnTo>
                    <a:pt x="225628" y="374599"/>
                  </a:lnTo>
                  <a:lnTo>
                    <a:pt x="226669" y="375640"/>
                  </a:lnTo>
                  <a:lnTo>
                    <a:pt x="229222" y="375640"/>
                  </a:lnTo>
                  <a:lnTo>
                    <a:pt x="230263" y="374599"/>
                  </a:lnTo>
                  <a:lnTo>
                    <a:pt x="230263" y="372033"/>
                  </a:lnTo>
                  <a:close/>
                </a:path>
                <a:path w="655955" h="3102610">
                  <a:moveTo>
                    <a:pt x="247332" y="2573172"/>
                  </a:moveTo>
                  <a:lnTo>
                    <a:pt x="246189" y="2572029"/>
                  </a:lnTo>
                  <a:lnTo>
                    <a:pt x="243382" y="2572029"/>
                  </a:lnTo>
                  <a:lnTo>
                    <a:pt x="242239" y="2573172"/>
                  </a:lnTo>
                  <a:lnTo>
                    <a:pt x="242239" y="2574582"/>
                  </a:lnTo>
                  <a:lnTo>
                    <a:pt x="242239" y="2575991"/>
                  </a:lnTo>
                  <a:lnTo>
                    <a:pt x="243382" y="2577134"/>
                  </a:lnTo>
                  <a:lnTo>
                    <a:pt x="246189" y="2577134"/>
                  </a:lnTo>
                  <a:lnTo>
                    <a:pt x="247332" y="2575991"/>
                  </a:lnTo>
                  <a:lnTo>
                    <a:pt x="247332" y="2573172"/>
                  </a:lnTo>
                  <a:close/>
                </a:path>
                <a:path w="655955" h="3102610">
                  <a:moveTo>
                    <a:pt x="256286" y="417182"/>
                  </a:moveTo>
                  <a:lnTo>
                    <a:pt x="255193" y="416102"/>
                  </a:lnTo>
                  <a:lnTo>
                    <a:pt x="252526" y="416102"/>
                  </a:lnTo>
                  <a:lnTo>
                    <a:pt x="251447" y="417182"/>
                  </a:lnTo>
                  <a:lnTo>
                    <a:pt x="251447" y="418515"/>
                  </a:lnTo>
                  <a:lnTo>
                    <a:pt x="251447" y="419849"/>
                  </a:lnTo>
                  <a:lnTo>
                    <a:pt x="252526" y="420928"/>
                  </a:lnTo>
                  <a:lnTo>
                    <a:pt x="255193" y="420928"/>
                  </a:lnTo>
                  <a:lnTo>
                    <a:pt x="256286" y="419849"/>
                  </a:lnTo>
                  <a:lnTo>
                    <a:pt x="256286" y="417182"/>
                  </a:lnTo>
                  <a:close/>
                </a:path>
                <a:path w="655955" h="3102610">
                  <a:moveTo>
                    <a:pt x="297853" y="2536583"/>
                  </a:moveTo>
                  <a:lnTo>
                    <a:pt x="296672" y="2535390"/>
                  </a:lnTo>
                  <a:lnTo>
                    <a:pt x="293738" y="2535390"/>
                  </a:lnTo>
                  <a:lnTo>
                    <a:pt x="292557" y="2536583"/>
                  </a:lnTo>
                  <a:lnTo>
                    <a:pt x="292557" y="2538044"/>
                  </a:lnTo>
                  <a:lnTo>
                    <a:pt x="292557" y="2539504"/>
                  </a:lnTo>
                  <a:lnTo>
                    <a:pt x="293738" y="2540698"/>
                  </a:lnTo>
                  <a:lnTo>
                    <a:pt x="296672" y="2540698"/>
                  </a:lnTo>
                  <a:lnTo>
                    <a:pt x="297853" y="2539504"/>
                  </a:lnTo>
                  <a:lnTo>
                    <a:pt x="297853" y="2536583"/>
                  </a:lnTo>
                  <a:close/>
                </a:path>
                <a:path w="655955" h="3102610">
                  <a:moveTo>
                    <a:pt x="308013" y="461429"/>
                  </a:moveTo>
                  <a:lnTo>
                    <a:pt x="306882" y="460298"/>
                  </a:lnTo>
                  <a:lnTo>
                    <a:pt x="304114" y="460298"/>
                  </a:lnTo>
                  <a:lnTo>
                    <a:pt x="302983" y="461429"/>
                  </a:lnTo>
                  <a:lnTo>
                    <a:pt x="302983" y="462813"/>
                  </a:lnTo>
                  <a:lnTo>
                    <a:pt x="302983" y="464197"/>
                  </a:lnTo>
                  <a:lnTo>
                    <a:pt x="304114" y="465328"/>
                  </a:lnTo>
                  <a:lnTo>
                    <a:pt x="306882" y="465328"/>
                  </a:lnTo>
                  <a:lnTo>
                    <a:pt x="308013" y="464197"/>
                  </a:lnTo>
                  <a:lnTo>
                    <a:pt x="308013" y="461429"/>
                  </a:lnTo>
                  <a:close/>
                </a:path>
                <a:path w="655955" h="3102610">
                  <a:moveTo>
                    <a:pt x="322148" y="512864"/>
                  </a:moveTo>
                  <a:lnTo>
                    <a:pt x="320979" y="511695"/>
                  </a:lnTo>
                  <a:lnTo>
                    <a:pt x="318096" y="511695"/>
                  </a:lnTo>
                  <a:lnTo>
                    <a:pt x="316928" y="512864"/>
                  </a:lnTo>
                  <a:lnTo>
                    <a:pt x="316928" y="514311"/>
                  </a:lnTo>
                  <a:lnTo>
                    <a:pt x="316928" y="515759"/>
                  </a:lnTo>
                  <a:lnTo>
                    <a:pt x="318096" y="516928"/>
                  </a:lnTo>
                  <a:lnTo>
                    <a:pt x="320979" y="516928"/>
                  </a:lnTo>
                  <a:lnTo>
                    <a:pt x="322148" y="515759"/>
                  </a:lnTo>
                  <a:lnTo>
                    <a:pt x="322148" y="512864"/>
                  </a:lnTo>
                  <a:close/>
                </a:path>
                <a:path w="655955" h="3102610">
                  <a:moveTo>
                    <a:pt x="328485" y="2465209"/>
                  </a:moveTo>
                  <a:lnTo>
                    <a:pt x="327279" y="2464003"/>
                  </a:lnTo>
                  <a:lnTo>
                    <a:pt x="324294" y="2464003"/>
                  </a:lnTo>
                  <a:lnTo>
                    <a:pt x="323088" y="2465209"/>
                  </a:lnTo>
                  <a:lnTo>
                    <a:pt x="323088" y="2466708"/>
                  </a:lnTo>
                  <a:lnTo>
                    <a:pt x="323088" y="2468194"/>
                  </a:lnTo>
                  <a:lnTo>
                    <a:pt x="324294" y="2469413"/>
                  </a:lnTo>
                  <a:lnTo>
                    <a:pt x="327279" y="2469413"/>
                  </a:lnTo>
                  <a:lnTo>
                    <a:pt x="328485" y="2468194"/>
                  </a:lnTo>
                  <a:lnTo>
                    <a:pt x="328485" y="2465209"/>
                  </a:lnTo>
                  <a:close/>
                </a:path>
                <a:path w="655955" h="3102610">
                  <a:moveTo>
                    <a:pt x="337781" y="2506815"/>
                  </a:moveTo>
                  <a:lnTo>
                    <a:pt x="336537" y="2505583"/>
                  </a:lnTo>
                  <a:lnTo>
                    <a:pt x="333502" y="2505583"/>
                  </a:lnTo>
                  <a:lnTo>
                    <a:pt x="332270" y="2506815"/>
                  </a:lnTo>
                  <a:lnTo>
                    <a:pt x="332270" y="2508339"/>
                  </a:lnTo>
                  <a:lnTo>
                    <a:pt x="332270" y="2509863"/>
                  </a:lnTo>
                  <a:lnTo>
                    <a:pt x="333502" y="2511094"/>
                  </a:lnTo>
                  <a:lnTo>
                    <a:pt x="336537" y="2511094"/>
                  </a:lnTo>
                  <a:lnTo>
                    <a:pt x="337781" y="2509863"/>
                  </a:lnTo>
                  <a:lnTo>
                    <a:pt x="337781" y="2506815"/>
                  </a:lnTo>
                  <a:close/>
                </a:path>
                <a:path w="655955" h="3102610">
                  <a:moveTo>
                    <a:pt x="361784" y="613638"/>
                  </a:moveTo>
                  <a:lnTo>
                    <a:pt x="360527" y="612381"/>
                  </a:lnTo>
                  <a:lnTo>
                    <a:pt x="357428" y="612381"/>
                  </a:lnTo>
                  <a:lnTo>
                    <a:pt x="356171" y="613638"/>
                  </a:lnTo>
                  <a:lnTo>
                    <a:pt x="356171" y="615188"/>
                  </a:lnTo>
                  <a:lnTo>
                    <a:pt x="356171" y="616737"/>
                  </a:lnTo>
                  <a:lnTo>
                    <a:pt x="357428" y="617994"/>
                  </a:lnTo>
                  <a:lnTo>
                    <a:pt x="360527" y="617994"/>
                  </a:lnTo>
                  <a:lnTo>
                    <a:pt x="361784" y="616737"/>
                  </a:lnTo>
                  <a:lnTo>
                    <a:pt x="361784" y="613638"/>
                  </a:lnTo>
                  <a:close/>
                </a:path>
                <a:path w="655955" h="3102610">
                  <a:moveTo>
                    <a:pt x="362077" y="557618"/>
                  </a:moveTo>
                  <a:lnTo>
                    <a:pt x="360857" y="556399"/>
                  </a:lnTo>
                  <a:lnTo>
                    <a:pt x="357873" y="556399"/>
                  </a:lnTo>
                  <a:lnTo>
                    <a:pt x="356654" y="557618"/>
                  </a:lnTo>
                  <a:lnTo>
                    <a:pt x="356654" y="559117"/>
                  </a:lnTo>
                  <a:lnTo>
                    <a:pt x="356654" y="560616"/>
                  </a:lnTo>
                  <a:lnTo>
                    <a:pt x="357873" y="561822"/>
                  </a:lnTo>
                  <a:lnTo>
                    <a:pt x="360857" y="561822"/>
                  </a:lnTo>
                  <a:lnTo>
                    <a:pt x="362077" y="560616"/>
                  </a:lnTo>
                  <a:lnTo>
                    <a:pt x="362077" y="557618"/>
                  </a:lnTo>
                  <a:close/>
                </a:path>
                <a:path w="655955" h="3102610">
                  <a:moveTo>
                    <a:pt x="371475" y="2472067"/>
                  </a:moveTo>
                  <a:lnTo>
                    <a:pt x="370192" y="2470785"/>
                  </a:lnTo>
                  <a:lnTo>
                    <a:pt x="367042" y="2470785"/>
                  </a:lnTo>
                  <a:lnTo>
                    <a:pt x="365760" y="2472067"/>
                  </a:lnTo>
                  <a:lnTo>
                    <a:pt x="365760" y="2473642"/>
                  </a:lnTo>
                  <a:lnTo>
                    <a:pt x="365760" y="2475217"/>
                  </a:lnTo>
                  <a:lnTo>
                    <a:pt x="367042" y="2476500"/>
                  </a:lnTo>
                  <a:lnTo>
                    <a:pt x="370192" y="2476500"/>
                  </a:lnTo>
                  <a:lnTo>
                    <a:pt x="371475" y="2475217"/>
                  </a:lnTo>
                  <a:lnTo>
                    <a:pt x="371475" y="2472067"/>
                  </a:lnTo>
                  <a:close/>
                </a:path>
                <a:path w="655955" h="3102610">
                  <a:moveTo>
                    <a:pt x="389013" y="2444966"/>
                  </a:moveTo>
                  <a:lnTo>
                    <a:pt x="387756" y="2443721"/>
                  </a:lnTo>
                  <a:lnTo>
                    <a:pt x="384670" y="2443721"/>
                  </a:lnTo>
                  <a:lnTo>
                    <a:pt x="383413" y="2444966"/>
                  </a:lnTo>
                  <a:lnTo>
                    <a:pt x="383413" y="2446515"/>
                  </a:lnTo>
                  <a:lnTo>
                    <a:pt x="383413" y="2448064"/>
                  </a:lnTo>
                  <a:lnTo>
                    <a:pt x="384670" y="2449322"/>
                  </a:lnTo>
                  <a:lnTo>
                    <a:pt x="387756" y="2449322"/>
                  </a:lnTo>
                  <a:lnTo>
                    <a:pt x="389013" y="2448064"/>
                  </a:lnTo>
                  <a:lnTo>
                    <a:pt x="389013" y="2444966"/>
                  </a:lnTo>
                  <a:close/>
                </a:path>
                <a:path w="655955" h="3102610">
                  <a:moveTo>
                    <a:pt x="396011" y="649973"/>
                  </a:moveTo>
                  <a:lnTo>
                    <a:pt x="394703" y="648665"/>
                  </a:lnTo>
                  <a:lnTo>
                    <a:pt x="391502" y="648665"/>
                  </a:lnTo>
                  <a:lnTo>
                    <a:pt x="390194" y="649973"/>
                  </a:lnTo>
                  <a:lnTo>
                    <a:pt x="390194" y="651573"/>
                  </a:lnTo>
                  <a:lnTo>
                    <a:pt x="390194" y="653173"/>
                  </a:lnTo>
                  <a:lnTo>
                    <a:pt x="391502" y="654481"/>
                  </a:lnTo>
                  <a:lnTo>
                    <a:pt x="394703" y="654481"/>
                  </a:lnTo>
                  <a:lnTo>
                    <a:pt x="396011" y="653173"/>
                  </a:lnTo>
                  <a:lnTo>
                    <a:pt x="396011" y="649973"/>
                  </a:lnTo>
                  <a:close/>
                </a:path>
                <a:path w="655955" h="3102610">
                  <a:moveTo>
                    <a:pt x="409867" y="707250"/>
                  </a:moveTo>
                  <a:lnTo>
                    <a:pt x="408520" y="705904"/>
                  </a:lnTo>
                  <a:lnTo>
                    <a:pt x="405206" y="705904"/>
                  </a:lnTo>
                  <a:lnTo>
                    <a:pt x="403860" y="707250"/>
                  </a:lnTo>
                  <a:lnTo>
                    <a:pt x="403860" y="708914"/>
                  </a:lnTo>
                  <a:lnTo>
                    <a:pt x="403860" y="710577"/>
                  </a:lnTo>
                  <a:lnTo>
                    <a:pt x="405206" y="711923"/>
                  </a:lnTo>
                  <a:lnTo>
                    <a:pt x="408520" y="711923"/>
                  </a:lnTo>
                  <a:lnTo>
                    <a:pt x="409867" y="710577"/>
                  </a:lnTo>
                  <a:lnTo>
                    <a:pt x="409867" y="707250"/>
                  </a:lnTo>
                  <a:close/>
                </a:path>
                <a:path w="655955" h="3102610">
                  <a:moveTo>
                    <a:pt x="419125" y="759155"/>
                  </a:moveTo>
                  <a:lnTo>
                    <a:pt x="417728" y="757770"/>
                  </a:lnTo>
                  <a:lnTo>
                    <a:pt x="414299" y="757770"/>
                  </a:lnTo>
                  <a:lnTo>
                    <a:pt x="412915" y="759155"/>
                  </a:lnTo>
                  <a:lnTo>
                    <a:pt x="412915" y="760869"/>
                  </a:lnTo>
                  <a:lnTo>
                    <a:pt x="412915" y="762584"/>
                  </a:lnTo>
                  <a:lnTo>
                    <a:pt x="414299" y="763968"/>
                  </a:lnTo>
                  <a:lnTo>
                    <a:pt x="417728" y="763968"/>
                  </a:lnTo>
                  <a:lnTo>
                    <a:pt x="419125" y="762584"/>
                  </a:lnTo>
                  <a:lnTo>
                    <a:pt x="419125" y="759155"/>
                  </a:lnTo>
                  <a:close/>
                </a:path>
                <a:path w="655955" h="3102610">
                  <a:moveTo>
                    <a:pt x="419150" y="2388019"/>
                  </a:moveTo>
                  <a:lnTo>
                    <a:pt x="417855" y="2386723"/>
                  </a:lnTo>
                  <a:lnTo>
                    <a:pt x="414655" y="2386723"/>
                  </a:lnTo>
                  <a:lnTo>
                    <a:pt x="413359" y="2388019"/>
                  </a:lnTo>
                  <a:lnTo>
                    <a:pt x="413359" y="2389619"/>
                  </a:lnTo>
                  <a:lnTo>
                    <a:pt x="413359" y="2391219"/>
                  </a:lnTo>
                  <a:lnTo>
                    <a:pt x="414655" y="2392515"/>
                  </a:lnTo>
                  <a:lnTo>
                    <a:pt x="417855" y="2392515"/>
                  </a:lnTo>
                  <a:lnTo>
                    <a:pt x="419150" y="2391219"/>
                  </a:lnTo>
                  <a:lnTo>
                    <a:pt x="419150" y="2388019"/>
                  </a:lnTo>
                  <a:close/>
                </a:path>
                <a:path w="655955" h="3102610">
                  <a:moveTo>
                    <a:pt x="427037" y="2446109"/>
                  </a:moveTo>
                  <a:lnTo>
                    <a:pt x="425716" y="2444788"/>
                  </a:lnTo>
                  <a:lnTo>
                    <a:pt x="422440" y="2444788"/>
                  </a:lnTo>
                  <a:lnTo>
                    <a:pt x="421119" y="2446109"/>
                  </a:lnTo>
                  <a:lnTo>
                    <a:pt x="421119" y="2447747"/>
                  </a:lnTo>
                  <a:lnTo>
                    <a:pt x="421119" y="2449385"/>
                  </a:lnTo>
                  <a:lnTo>
                    <a:pt x="422440" y="2450706"/>
                  </a:lnTo>
                  <a:lnTo>
                    <a:pt x="425716" y="2450706"/>
                  </a:lnTo>
                  <a:lnTo>
                    <a:pt x="427037" y="2449385"/>
                  </a:lnTo>
                  <a:lnTo>
                    <a:pt x="427037" y="2446109"/>
                  </a:lnTo>
                  <a:close/>
                </a:path>
                <a:path w="655955" h="3102610">
                  <a:moveTo>
                    <a:pt x="435610" y="2335619"/>
                  </a:moveTo>
                  <a:lnTo>
                    <a:pt x="434263" y="2334272"/>
                  </a:lnTo>
                  <a:lnTo>
                    <a:pt x="430961" y="2334272"/>
                  </a:lnTo>
                  <a:lnTo>
                    <a:pt x="429615" y="2335619"/>
                  </a:lnTo>
                  <a:lnTo>
                    <a:pt x="429615" y="2337270"/>
                  </a:lnTo>
                  <a:lnTo>
                    <a:pt x="429615" y="2338921"/>
                  </a:lnTo>
                  <a:lnTo>
                    <a:pt x="430961" y="2340267"/>
                  </a:lnTo>
                  <a:lnTo>
                    <a:pt x="434263" y="2340267"/>
                  </a:lnTo>
                  <a:lnTo>
                    <a:pt x="435610" y="2338921"/>
                  </a:lnTo>
                  <a:lnTo>
                    <a:pt x="435610" y="2335619"/>
                  </a:lnTo>
                  <a:close/>
                </a:path>
                <a:path w="655955" h="3102610">
                  <a:moveTo>
                    <a:pt x="445795" y="820966"/>
                  </a:moveTo>
                  <a:lnTo>
                    <a:pt x="444360" y="819531"/>
                  </a:lnTo>
                  <a:lnTo>
                    <a:pt x="440829" y="819531"/>
                  </a:lnTo>
                  <a:lnTo>
                    <a:pt x="439394" y="820966"/>
                  </a:lnTo>
                  <a:lnTo>
                    <a:pt x="439394" y="822731"/>
                  </a:lnTo>
                  <a:lnTo>
                    <a:pt x="439394" y="824496"/>
                  </a:lnTo>
                  <a:lnTo>
                    <a:pt x="440829" y="825931"/>
                  </a:lnTo>
                  <a:lnTo>
                    <a:pt x="444360" y="825931"/>
                  </a:lnTo>
                  <a:lnTo>
                    <a:pt x="445795" y="824496"/>
                  </a:lnTo>
                  <a:lnTo>
                    <a:pt x="445795" y="820966"/>
                  </a:lnTo>
                  <a:close/>
                </a:path>
                <a:path w="655955" h="3102610">
                  <a:moveTo>
                    <a:pt x="452437" y="2381643"/>
                  </a:moveTo>
                  <a:lnTo>
                    <a:pt x="451065" y="2380272"/>
                  </a:lnTo>
                  <a:lnTo>
                    <a:pt x="447687" y="2380272"/>
                  </a:lnTo>
                  <a:lnTo>
                    <a:pt x="446316" y="2381643"/>
                  </a:lnTo>
                  <a:lnTo>
                    <a:pt x="446316" y="2383332"/>
                  </a:lnTo>
                  <a:lnTo>
                    <a:pt x="446316" y="2385022"/>
                  </a:lnTo>
                  <a:lnTo>
                    <a:pt x="447687" y="2386393"/>
                  </a:lnTo>
                  <a:lnTo>
                    <a:pt x="451065" y="2386393"/>
                  </a:lnTo>
                  <a:lnTo>
                    <a:pt x="452437" y="2385022"/>
                  </a:lnTo>
                  <a:lnTo>
                    <a:pt x="452437" y="2381643"/>
                  </a:lnTo>
                  <a:close/>
                </a:path>
                <a:path w="655955" h="3102610">
                  <a:moveTo>
                    <a:pt x="453821" y="2205240"/>
                  </a:moveTo>
                  <a:lnTo>
                    <a:pt x="452399" y="2203818"/>
                  </a:lnTo>
                  <a:lnTo>
                    <a:pt x="448868" y="2203818"/>
                  </a:lnTo>
                  <a:lnTo>
                    <a:pt x="447446" y="2205240"/>
                  </a:lnTo>
                  <a:lnTo>
                    <a:pt x="447446" y="2207006"/>
                  </a:lnTo>
                  <a:lnTo>
                    <a:pt x="447446" y="2208771"/>
                  </a:lnTo>
                  <a:lnTo>
                    <a:pt x="448868" y="2210193"/>
                  </a:lnTo>
                  <a:lnTo>
                    <a:pt x="452399" y="2210193"/>
                  </a:lnTo>
                  <a:lnTo>
                    <a:pt x="453821" y="2208771"/>
                  </a:lnTo>
                  <a:lnTo>
                    <a:pt x="453821" y="2205240"/>
                  </a:lnTo>
                  <a:close/>
                </a:path>
                <a:path w="655955" h="3102610">
                  <a:moveTo>
                    <a:pt x="463448" y="885050"/>
                  </a:moveTo>
                  <a:lnTo>
                    <a:pt x="461962" y="883577"/>
                  </a:lnTo>
                  <a:lnTo>
                    <a:pt x="458317" y="883577"/>
                  </a:lnTo>
                  <a:lnTo>
                    <a:pt x="456844" y="885050"/>
                  </a:lnTo>
                  <a:lnTo>
                    <a:pt x="456844" y="886879"/>
                  </a:lnTo>
                  <a:lnTo>
                    <a:pt x="456844" y="888707"/>
                  </a:lnTo>
                  <a:lnTo>
                    <a:pt x="458317" y="890181"/>
                  </a:lnTo>
                  <a:lnTo>
                    <a:pt x="461962" y="890181"/>
                  </a:lnTo>
                  <a:lnTo>
                    <a:pt x="463448" y="888707"/>
                  </a:lnTo>
                  <a:lnTo>
                    <a:pt x="463448" y="885050"/>
                  </a:lnTo>
                  <a:close/>
                </a:path>
                <a:path w="655955" h="3102610">
                  <a:moveTo>
                    <a:pt x="465620" y="2273452"/>
                  </a:moveTo>
                  <a:lnTo>
                    <a:pt x="464235" y="2272080"/>
                  </a:lnTo>
                  <a:lnTo>
                    <a:pt x="460819" y="2272080"/>
                  </a:lnTo>
                  <a:lnTo>
                    <a:pt x="459435" y="2273452"/>
                  </a:lnTo>
                  <a:lnTo>
                    <a:pt x="459435" y="2275167"/>
                  </a:lnTo>
                  <a:lnTo>
                    <a:pt x="459435" y="2276868"/>
                  </a:lnTo>
                  <a:lnTo>
                    <a:pt x="460819" y="2278265"/>
                  </a:lnTo>
                  <a:lnTo>
                    <a:pt x="464235" y="2278265"/>
                  </a:lnTo>
                  <a:lnTo>
                    <a:pt x="465620" y="2276868"/>
                  </a:lnTo>
                  <a:lnTo>
                    <a:pt x="465620" y="2273452"/>
                  </a:lnTo>
                  <a:close/>
                </a:path>
                <a:path w="655955" h="3102610">
                  <a:moveTo>
                    <a:pt x="468972" y="2080564"/>
                  </a:moveTo>
                  <a:lnTo>
                    <a:pt x="467461" y="2079040"/>
                  </a:lnTo>
                  <a:lnTo>
                    <a:pt x="463715" y="2079040"/>
                  </a:lnTo>
                  <a:lnTo>
                    <a:pt x="462203" y="2080564"/>
                  </a:lnTo>
                  <a:lnTo>
                    <a:pt x="462203" y="2082431"/>
                  </a:lnTo>
                  <a:lnTo>
                    <a:pt x="462203" y="2084298"/>
                  </a:lnTo>
                  <a:lnTo>
                    <a:pt x="463715" y="2085822"/>
                  </a:lnTo>
                  <a:lnTo>
                    <a:pt x="467461" y="2085822"/>
                  </a:lnTo>
                  <a:lnTo>
                    <a:pt x="468972" y="2084298"/>
                  </a:lnTo>
                  <a:lnTo>
                    <a:pt x="468972" y="2080564"/>
                  </a:lnTo>
                  <a:close/>
                </a:path>
                <a:path w="655955" h="3102610">
                  <a:moveTo>
                    <a:pt x="471855" y="2150872"/>
                  </a:moveTo>
                  <a:lnTo>
                    <a:pt x="470382" y="2149398"/>
                  </a:lnTo>
                  <a:lnTo>
                    <a:pt x="466750" y="2149398"/>
                  </a:lnTo>
                  <a:lnTo>
                    <a:pt x="465277" y="2150872"/>
                  </a:lnTo>
                  <a:lnTo>
                    <a:pt x="465277" y="2152688"/>
                  </a:lnTo>
                  <a:lnTo>
                    <a:pt x="465277" y="2154504"/>
                  </a:lnTo>
                  <a:lnTo>
                    <a:pt x="466750" y="2155977"/>
                  </a:lnTo>
                  <a:lnTo>
                    <a:pt x="470382" y="2155977"/>
                  </a:lnTo>
                  <a:lnTo>
                    <a:pt x="471855" y="2154504"/>
                  </a:lnTo>
                  <a:lnTo>
                    <a:pt x="471855" y="2150872"/>
                  </a:lnTo>
                  <a:close/>
                </a:path>
                <a:path w="655955" h="3102610">
                  <a:moveTo>
                    <a:pt x="472935" y="952728"/>
                  </a:moveTo>
                  <a:lnTo>
                    <a:pt x="471411" y="951204"/>
                  </a:lnTo>
                  <a:lnTo>
                    <a:pt x="467664" y="951204"/>
                  </a:lnTo>
                  <a:lnTo>
                    <a:pt x="466140" y="952728"/>
                  </a:lnTo>
                  <a:lnTo>
                    <a:pt x="466140" y="954608"/>
                  </a:lnTo>
                  <a:lnTo>
                    <a:pt x="466140" y="956487"/>
                  </a:lnTo>
                  <a:lnTo>
                    <a:pt x="467664" y="958011"/>
                  </a:lnTo>
                  <a:lnTo>
                    <a:pt x="471411" y="958011"/>
                  </a:lnTo>
                  <a:lnTo>
                    <a:pt x="472935" y="956487"/>
                  </a:lnTo>
                  <a:lnTo>
                    <a:pt x="472935" y="952728"/>
                  </a:lnTo>
                  <a:close/>
                </a:path>
                <a:path w="655955" h="3102610">
                  <a:moveTo>
                    <a:pt x="473036" y="2325357"/>
                  </a:moveTo>
                  <a:lnTo>
                    <a:pt x="471614" y="2323947"/>
                  </a:lnTo>
                  <a:lnTo>
                    <a:pt x="468122" y="2323947"/>
                  </a:lnTo>
                  <a:lnTo>
                    <a:pt x="466699" y="2325357"/>
                  </a:lnTo>
                  <a:lnTo>
                    <a:pt x="466699" y="2327110"/>
                  </a:lnTo>
                  <a:lnTo>
                    <a:pt x="466699" y="2328862"/>
                  </a:lnTo>
                  <a:lnTo>
                    <a:pt x="468122" y="2330272"/>
                  </a:lnTo>
                  <a:lnTo>
                    <a:pt x="471614" y="2330272"/>
                  </a:lnTo>
                  <a:lnTo>
                    <a:pt x="473036" y="2328862"/>
                  </a:lnTo>
                  <a:lnTo>
                    <a:pt x="473036" y="2325357"/>
                  </a:lnTo>
                  <a:close/>
                </a:path>
                <a:path w="655955" h="3102610">
                  <a:moveTo>
                    <a:pt x="488581" y="2137791"/>
                  </a:moveTo>
                  <a:lnTo>
                    <a:pt x="487032" y="2136229"/>
                  </a:lnTo>
                  <a:lnTo>
                    <a:pt x="483184" y="2136229"/>
                  </a:lnTo>
                  <a:lnTo>
                    <a:pt x="481634" y="2137791"/>
                  </a:lnTo>
                  <a:lnTo>
                    <a:pt x="481634" y="2139708"/>
                  </a:lnTo>
                  <a:lnTo>
                    <a:pt x="481634" y="2141626"/>
                  </a:lnTo>
                  <a:lnTo>
                    <a:pt x="483184" y="2143188"/>
                  </a:lnTo>
                  <a:lnTo>
                    <a:pt x="487032" y="2143188"/>
                  </a:lnTo>
                  <a:lnTo>
                    <a:pt x="488581" y="2141626"/>
                  </a:lnTo>
                  <a:lnTo>
                    <a:pt x="488581" y="2137791"/>
                  </a:lnTo>
                  <a:close/>
                </a:path>
                <a:path w="655955" h="3102610">
                  <a:moveTo>
                    <a:pt x="492366" y="2272715"/>
                  </a:moveTo>
                  <a:lnTo>
                    <a:pt x="490893" y="2271255"/>
                  </a:lnTo>
                  <a:lnTo>
                    <a:pt x="487286" y="2271255"/>
                  </a:lnTo>
                  <a:lnTo>
                    <a:pt x="485825" y="2272715"/>
                  </a:lnTo>
                  <a:lnTo>
                    <a:pt x="485825" y="2274519"/>
                  </a:lnTo>
                  <a:lnTo>
                    <a:pt x="485825" y="2276322"/>
                  </a:lnTo>
                  <a:lnTo>
                    <a:pt x="487286" y="2277783"/>
                  </a:lnTo>
                  <a:lnTo>
                    <a:pt x="490893" y="2277783"/>
                  </a:lnTo>
                  <a:lnTo>
                    <a:pt x="492366" y="2276322"/>
                  </a:lnTo>
                  <a:lnTo>
                    <a:pt x="492366" y="2272715"/>
                  </a:lnTo>
                  <a:close/>
                </a:path>
                <a:path w="655955" h="3102610">
                  <a:moveTo>
                    <a:pt x="496011" y="1017485"/>
                  </a:moveTo>
                  <a:lnTo>
                    <a:pt x="494436" y="1015923"/>
                  </a:lnTo>
                  <a:lnTo>
                    <a:pt x="490575" y="1015923"/>
                  </a:lnTo>
                  <a:lnTo>
                    <a:pt x="489013" y="1017485"/>
                  </a:lnTo>
                  <a:lnTo>
                    <a:pt x="489013" y="1019416"/>
                  </a:lnTo>
                  <a:lnTo>
                    <a:pt x="489013" y="1021346"/>
                  </a:lnTo>
                  <a:lnTo>
                    <a:pt x="490575" y="1022908"/>
                  </a:lnTo>
                  <a:lnTo>
                    <a:pt x="494436" y="1022908"/>
                  </a:lnTo>
                  <a:lnTo>
                    <a:pt x="496011" y="1021346"/>
                  </a:lnTo>
                  <a:lnTo>
                    <a:pt x="496011" y="1017485"/>
                  </a:lnTo>
                  <a:close/>
                </a:path>
                <a:path w="655955" h="3102610">
                  <a:moveTo>
                    <a:pt x="497801" y="2023757"/>
                  </a:moveTo>
                  <a:lnTo>
                    <a:pt x="496252" y="2022195"/>
                  </a:lnTo>
                  <a:lnTo>
                    <a:pt x="492404" y="2022195"/>
                  </a:lnTo>
                  <a:lnTo>
                    <a:pt x="490842" y="2023757"/>
                  </a:lnTo>
                  <a:lnTo>
                    <a:pt x="490842" y="2025675"/>
                  </a:lnTo>
                  <a:lnTo>
                    <a:pt x="490842" y="2027593"/>
                  </a:lnTo>
                  <a:lnTo>
                    <a:pt x="492404" y="2029155"/>
                  </a:lnTo>
                  <a:lnTo>
                    <a:pt x="496252" y="2029155"/>
                  </a:lnTo>
                  <a:lnTo>
                    <a:pt x="497801" y="2027593"/>
                  </a:lnTo>
                  <a:lnTo>
                    <a:pt x="497801" y="2023757"/>
                  </a:lnTo>
                  <a:close/>
                </a:path>
                <a:path w="655955" h="3102610">
                  <a:moveTo>
                    <a:pt x="499198" y="1134503"/>
                  </a:moveTo>
                  <a:lnTo>
                    <a:pt x="497535" y="1132852"/>
                  </a:lnTo>
                  <a:lnTo>
                    <a:pt x="493458" y="1132852"/>
                  </a:lnTo>
                  <a:lnTo>
                    <a:pt x="491807" y="1134503"/>
                  </a:lnTo>
                  <a:lnTo>
                    <a:pt x="491807" y="1136548"/>
                  </a:lnTo>
                  <a:lnTo>
                    <a:pt x="491807" y="1138593"/>
                  </a:lnTo>
                  <a:lnTo>
                    <a:pt x="493458" y="1140244"/>
                  </a:lnTo>
                  <a:lnTo>
                    <a:pt x="497535" y="1140244"/>
                  </a:lnTo>
                  <a:lnTo>
                    <a:pt x="499198" y="1138593"/>
                  </a:lnTo>
                  <a:lnTo>
                    <a:pt x="499198" y="1134503"/>
                  </a:lnTo>
                  <a:close/>
                </a:path>
                <a:path w="655955" h="3102610">
                  <a:moveTo>
                    <a:pt x="504291" y="2201456"/>
                  </a:moveTo>
                  <a:lnTo>
                    <a:pt x="502780" y="2199957"/>
                  </a:lnTo>
                  <a:lnTo>
                    <a:pt x="499059" y="2199957"/>
                  </a:lnTo>
                  <a:lnTo>
                    <a:pt x="497547" y="2201456"/>
                  </a:lnTo>
                  <a:lnTo>
                    <a:pt x="497547" y="2203323"/>
                  </a:lnTo>
                  <a:lnTo>
                    <a:pt x="497547" y="2205190"/>
                  </a:lnTo>
                  <a:lnTo>
                    <a:pt x="499059" y="2206688"/>
                  </a:lnTo>
                  <a:lnTo>
                    <a:pt x="502780" y="2206688"/>
                  </a:lnTo>
                  <a:lnTo>
                    <a:pt x="504291" y="2205190"/>
                  </a:lnTo>
                  <a:lnTo>
                    <a:pt x="504291" y="2201456"/>
                  </a:lnTo>
                  <a:close/>
                </a:path>
                <a:path w="655955" h="3102610">
                  <a:moveTo>
                    <a:pt x="513791" y="1977923"/>
                  </a:moveTo>
                  <a:lnTo>
                    <a:pt x="512191" y="1976323"/>
                  </a:lnTo>
                  <a:lnTo>
                    <a:pt x="508228" y="1976323"/>
                  </a:lnTo>
                  <a:lnTo>
                    <a:pt x="506628" y="1977923"/>
                  </a:lnTo>
                  <a:lnTo>
                    <a:pt x="506628" y="1979904"/>
                  </a:lnTo>
                  <a:lnTo>
                    <a:pt x="506628" y="1981885"/>
                  </a:lnTo>
                  <a:lnTo>
                    <a:pt x="508228" y="1983486"/>
                  </a:lnTo>
                  <a:lnTo>
                    <a:pt x="512191" y="1983486"/>
                  </a:lnTo>
                  <a:lnTo>
                    <a:pt x="513791" y="1981885"/>
                  </a:lnTo>
                  <a:lnTo>
                    <a:pt x="513791" y="1977923"/>
                  </a:lnTo>
                  <a:close/>
                </a:path>
                <a:path w="655955" h="3102610">
                  <a:moveTo>
                    <a:pt x="514870" y="1076680"/>
                  </a:moveTo>
                  <a:lnTo>
                    <a:pt x="513257" y="1075067"/>
                  </a:lnTo>
                  <a:lnTo>
                    <a:pt x="509295" y="1075067"/>
                  </a:lnTo>
                  <a:lnTo>
                    <a:pt x="507682" y="1076680"/>
                  </a:lnTo>
                  <a:lnTo>
                    <a:pt x="507682" y="1078661"/>
                  </a:lnTo>
                  <a:lnTo>
                    <a:pt x="507682" y="1080643"/>
                  </a:lnTo>
                  <a:lnTo>
                    <a:pt x="509295" y="1082255"/>
                  </a:lnTo>
                  <a:lnTo>
                    <a:pt x="513257" y="1082255"/>
                  </a:lnTo>
                  <a:lnTo>
                    <a:pt x="514870" y="1080643"/>
                  </a:lnTo>
                  <a:lnTo>
                    <a:pt x="514870" y="1076680"/>
                  </a:lnTo>
                  <a:close/>
                </a:path>
                <a:path w="655955" h="3102610">
                  <a:moveTo>
                    <a:pt x="520890" y="2072982"/>
                  </a:moveTo>
                  <a:lnTo>
                    <a:pt x="519277" y="2071382"/>
                  </a:lnTo>
                  <a:lnTo>
                    <a:pt x="515327" y="2071382"/>
                  </a:lnTo>
                  <a:lnTo>
                    <a:pt x="513727" y="2072982"/>
                  </a:lnTo>
                  <a:lnTo>
                    <a:pt x="513727" y="2074964"/>
                  </a:lnTo>
                  <a:lnTo>
                    <a:pt x="513727" y="2076945"/>
                  </a:lnTo>
                  <a:lnTo>
                    <a:pt x="515327" y="2078545"/>
                  </a:lnTo>
                  <a:lnTo>
                    <a:pt x="519277" y="2078545"/>
                  </a:lnTo>
                  <a:lnTo>
                    <a:pt x="520890" y="2076945"/>
                  </a:lnTo>
                  <a:lnTo>
                    <a:pt x="520890" y="2072982"/>
                  </a:lnTo>
                  <a:close/>
                </a:path>
                <a:path w="655955" h="3102610">
                  <a:moveTo>
                    <a:pt x="523849" y="1199476"/>
                  </a:moveTo>
                  <a:lnTo>
                    <a:pt x="522147" y="1197775"/>
                  </a:lnTo>
                  <a:lnTo>
                    <a:pt x="517969" y="1197775"/>
                  </a:lnTo>
                  <a:lnTo>
                    <a:pt x="516267" y="1199476"/>
                  </a:lnTo>
                  <a:lnTo>
                    <a:pt x="516267" y="1201572"/>
                  </a:lnTo>
                  <a:lnTo>
                    <a:pt x="516267" y="1203667"/>
                  </a:lnTo>
                  <a:lnTo>
                    <a:pt x="517969" y="1205369"/>
                  </a:lnTo>
                  <a:lnTo>
                    <a:pt x="522147" y="1205369"/>
                  </a:lnTo>
                  <a:lnTo>
                    <a:pt x="523849" y="1203667"/>
                  </a:lnTo>
                  <a:lnTo>
                    <a:pt x="523849" y="1199476"/>
                  </a:lnTo>
                  <a:close/>
                </a:path>
                <a:path w="655955" h="3102610">
                  <a:moveTo>
                    <a:pt x="528434" y="1910930"/>
                  </a:moveTo>
                  <a:lnTo>
                    <a:pt x="526796" y="1909279"/>
                  </a:lnTo>
                  <a:lnTo>
                    <a:pt x="522732" y="1909279"/>
                  </a:lnTo>
                  <a:lnTo>
                    <a:pt x="521081" y="1910930"/>
                  </a:lnTo>
                  <a:lnTo>
                    <a:pt x="521081" y="1912962"/>
                  </a:lnTo>
                  <a:lnTo>
                    <a:pt x="521081" y="1914994"/>
                  </a:lnTo>
                  <a:lnTo>
                    <a:pt x="522732" y="1916645"/>
                  </a:lnTo>
                  <a:lnTo>
                    <a:pt x="526796" y="1916645"/>
                  </a:lnTo>
                  <a:lnTo>
                    <a:pt x="528434" y="1914994"/>
                  </a:lnTo>
                  <a:lnTo>
                    <a:pt x="528434" y="1910930"/>
                  </a:lnTo>
                  <a:close/>
                </a:path>
                <a:path w="655955" h="3102610">
                  <a:moveTo>
                    <a:pt x="539330" y="1813547"/>
                  </a:moveTo>
                  <a:lnTo>
                    <a:pt x="537591" y="1811820"/>
                  </a:lnTo>
                  <a:lnTo>
                    <a:pt x="533323" y="1811820"/>
                  </a:lnTo>
                  <a:lnTo>
                    <a:pt x="531583" y="1813547"/>
                  </a:lnTo>
                  <a:lnTo>
                    <a:pt x="531583" y="1815693"/>
                  </a:lnTo>
                  <a:lnTo>
                    <a:pt x="531583" y="1817827"/>
                  </a:lnTo>
                  <a:lnTo>
                    <a:pt x="533323" y="1819567"/>
                  </a:lnTo>
                  <a:lnTo>
                    <a:pt x="537591" y="1819567"/>
                  </a:lnTo>
                  <a:lnTo>
                    <a:pt x="539330" y="1817827"/>
                  </a:lnTo>
                  <a:lnTo>
                    <a:pt x="539330" y="1813547"/>
                  </a:lnTo>
                  <a:close/>
                </a:path>
                <a:path w="655955" h="3102610">
                  <a:moveTo>
                    <a:pt x="544271" y="1266469"/>
                  </a:moveTo>
                  <a:lnTo>
                    <a:pt x="542518" y="1264729"/>
                  </a:lnTo>
                  <a:lnTo>
                    <a:pt x="538226" y="1264729"/>
                  </a:lnTo>
                  <a:lnTo>
                    <a:pt x="536486" y="1266469"/>
                  </a:lnTo>
                  <a:lnTo>
                    <a:pt x="536486" y="1268615"/>
                  </a:lnTo>
                  <a:lnTo>
                    <a:pt x="536486" y="1270762"/>
                  </a:lnTo>
                  <a:lnTo>
                    <a:pt x="538226" y="1272501"/>
                  </a:lnTo>
                  <a:lnTo>
                    <a:pt x="542518" y="1272501"/>
                  </a:lnTo>
                  <a:lnTo>
                    <a:pt x="544271" y="1270762"/>
                  </a:lnTo>
                  <a:lnTo>
                    <a:pt x="544271" y="1266469"/>
                  </a:lnTo>
                  <a:close/>
                </a:path>
                <a:path w="655955" h="3102610">
                  <a:moveTo>
                    <a:pt x="558139" y="1955165"/>
                  </a:moveTo>
                  <a:lnTo>
                    <a:pt x="556437" y="1953475"/>
                  </a:lnTo>
                  <a:lnTo>
                    <a:pt x="552259" y="1953475"/>
                  </a:lnTo>
                  <a:lnTo>
                    <a:pt x="550570" y="1955165"/>
                  </a:lnTo>
                  <a:lnTo>
                    <a:pt x="550570" y="1957260"/>
                  </a:lnTo>
                  <a:lnTo>
                    <a:pt x="550570" y="1959356"/>
                  </a:lnTo>
                  <a:lnTo>
                    <a:pt x="552259" y="1961045"/>
                  </a:lnTo>
                  <a:lnTo>
                    <a:pt x="556437" y="1961045"/>
                  </a:lnTo>
                  <a:lnTo>
                    <a:pt x="558139" y="1959356"/>
                  </a:lnTo>
                  <a:lnTo>
                    <a:pt x="558139" y="1955165"/>
                  </a:lnTo>
                  <a:close/>
                </a:path>
                <a:path w="655955" h="3102610">
                  <a:moveTo>
                    <a:pt x="559714" y="1313395"/>
                  </a:moveTo>
                  <a:lnTo>
                    <a:pt x="557936" y="1311605"/>
                  </a:lnTo>
                  <a:lnTo>
                    <a:pt x="553529" y="1311605"/>
                  </a:lnTo>
                  <a:lnTo>
                    <a:pt x="551738" y="1313395"/>
                  </a:lnTo>
                  <a:lnTo>
                    <a:pt x="551738" y="1315593"/>
                  </a:lnTo>
                  <a:lnTo>
                    <a:pt x="551738" y="1317790"/>
                  </a:lnTo>
                  <a:lnTo>
                    <a:pt x="553529" y="1319580"/>
                  </a:lnTo>
                  <a:lnTo>
                    <a:pt x="557936" y="1319580"/>
                  </a:lnTo>
                  <a:lnTo>
                    <a:pt x="559714" y="1317790"/>
                  </a:lnTo>
                  <a:lnTo>
                    <a:pt x="559714" y="1313395"/>
                  </a:lnTo>
                  <a:close/>
                </a:path>
                <a:path w="655955" h="3102610">
                  <a:moveTo>
                    <a:pt x="562978" y="1869528"/>
                  </a:moveTo>
                  <a:lnTo>
                    <a:pt x="561276" y="1867839"/>
                  </a:lnTo>
                  <a:lnTo>
                    <a:pt x="557110" y="1867839"/>
                  </a:lnTo>
                  <a:lnTo>
                    <a:pt x="555421" y="1869528"/>
                  </a:lnTo>
                  <a:lnTo>
                    <a:pt x="555421" y="1871611"/>
                  </a:lnTo>
                  <a:lnTo>
                    <a:pt x="555421" y="1873694"/>
                  </a:lnTo>
                  <a:lnTo>
                    <a:pt x="557110" y="1875383"/>
                  </a:lnTo>
                  <a:lnTo>
                    <a:pt x="561276" y="1875383"/>
                  </a:lnTo>
                  <a:lnTo>
                    <a:pt x="562978" y="1873694"/>
                  </a:lnTo>
                  <a:lnTo>
                    <a:pt x="562978" y="1869528"/>
                  </a:lnTo>
                  <a:close/>
                </a:path>
                <a:path w="655955" h="3102610">
                  <a:moveTo>
                    <a:pt x="566216" y="2015286"/>
                  </a:moveTo>
                  <a:lnTo>
                    <a:pt x="564565" y="2013635"/>
                  </a:lnTo>
                  <a:lnTo>
                    <a:pt x="560501" y="2013635"/>
                  </a:lnTo>
                  <a:lnTo>
                    <a:pt x="558850" y="2015286"/>
                  </a:lnTo>
                  <a:lnTo>
                    <a:pt x="558850" y="2017318"/>
                  </a:lnTo>
                  <a:lnTo>
                    <a:pt x="558850" y="2019350"/>
                  </a:lnTo>
                  <a:lnTo>
                    <a:pt x="560501" y="2021001"/>
                  </a:lnTo>
                  <a:lnTo>
                    <a:pt x="564565" y="2021001"/>
                  </a:lnTo>
                  <a:lnTo>
                    <a:pt x="566216" y="2019350"/>
                  </a:lnTo>
                  <a:lnTo>
                    <a:pt x="566216" y="2015286"/>
                  </a:lnTo>
                  <a:close/>
                </a:path>
                <a:path w="655955" h="3102610">
                  <a:moveTo>
                    <a:pt x="569150" y="1692071"/>
                  </a:moveTo>
                  <a:lnTo>
                    <a:pt x="567321" y="1690255"/>
                  </a:lnTo>
                  <a:lnTo>
                    <a:pt x="562825" y="1690255"/>
                  </a:lnTo>
                  <a:lnTo>
                    <a:pt x="561009" y="1692071"/>
                  </a:lnTo>
                  <a:lnTo>
                    <a:pt x="561009" y="1694319"/>
                  </a:lnTo>
                  <a:lnTo>
                    <a:pt x="561009" y="1696567"/>
                  </a:lnTo>
                  <a:lnTo>
                    <a:pt x="562825" y="1698383"/>
                  </a:lnTo>
                  <a:lnTo>
                    <a:pt x="567321" y="1698383"/>
                  </a:lnTo>
                  <a:lnTo>
                    <a:pt x="569150" y="1696567"/>
                  </a:lnTo>
                  <a:lnTo>
                    <a:pt x="569150" y="1692071"/>
                  </a:lnTo>
                  <a:close/>
                </a:path>
                <a:path w="655955" h="3102610">
                  <a:moveTo>
                    <a:pt x="569988" y="1890496"/>
                  </a:moveTo>
                  <a:lnTo>
                    <a:pt x="568248" y="1888756"/>
                  </a:lnTo>
                  <a:lnTo>
                    <a:pt x="563956" y="1888756"/>
                  </a:lnTo>
                  <a:lnTo>
                    <a:pt x="562216" y="1890496"/>
                  </a:lnTo>
                  <a:lnTo>
                    <a:pt x="562216" y="1892642"/>
                  </a:lnTo>
                  <a:lnTo>
                    <a:pt x="562216" y="1894789"/>
                  </a:lnTo>
                  <a:lnTo>
                    <a:pt x="563956" y="1896529"/>
                  </a:lnTo>
                  <a:lnTo>
                    <a:pt x="568248" y="1896529"/>
                  </a:lnTo>
                  <a:lnTo>
                    <a:pt x="569988" y="1894789"/>
                  </a:lnTo>
                  <a:lnTo>
                    <a:pt x="569988" y="1890496"/>
                  </a:lnTo>
                  <a:close/>
                </a:path>
                <a:path w="655955" h="3102610">
                  <a:moveTo>
                    <a:pt x="570674" y="1749628"/>
                  </a:moveTo>
                  <a:lnTo>
                    <a:pt x="568896" y="1747850"/>
                  </a:lnTo>
                  <a:lnTo>
                    <a:pt x="564515" y="1747850"/>
                  </a:lnTo>
                  <a:lnTo>
                    <a:pt x="562737" y="1749628"/>
                  </a:lnTo>
                  <a:lnTo>
                    <a:pt x="562737" y="1751825"/>
                  </a:lnTo>
                  <a:lnTo>
                    <a:pt x="562737" y="1754022"/>
                  </a:lnTo>
                  <a:lnTo>
                    <a:pt x="564515" y="1755800"/>
                  </a:lnTo>
                  <a:lnTo>
                    <a:pt x="568896" y="1755800"/>
                  </a:lnTo>
                  <a:lnTo>
                    <a:pt x="570674" y="1754022"/>
                  </a:lnTo>
                  <a:lnTo>
                    <a:pt x="570674" y="1749628"/>
                  </a:lnTo>
                  <a:close/>
                </a:path>
                <a:path w="655955" h="3102610">
                  <a:moveTo>
                    <a:pt x="601535" y="1841093"/>
                  </a:moveTo>
                  <a:lnTo>
                    <a:pt x="599757" y="1839302"/>
                  </a:lnTo>
                  <a:lnTo>
                    <a:pt x="595350" y="1839302"/>
                  </a:lnTo>
                  <a:lnTo>
                    <a:pt x="593559" y="1841093"/>
                  </a:lnTo>
                  <a:lnTo>
                    <a:pt x="593559" y="1843290"/>
                  </a:lnTo>
                  <a:lnTo>
                    <a:pt x="593559" y="1845500"/>
                  </a:lnTo>
                  <a:lnTo>
                    <a:pt x="595350" y="1847278"/>
                  </a:lnTo>
                  <a:lnTo>
                    <a:pt x="599757" y="1847278"/>
                  </a:lnTo>
                  <a:lnTo>
                    <a:pt x="601535" y="1845500"/>
                  </a:lnTo>
                  <a:lnTo>
                    <a:pt x="601535" y="1841093"/>
                  </a:lnTo>
                  <a:close/>
                </a:path>
                <a:path w="655955" h="3102610">
                  <a:moveTo>
                    <a:pt x="601967" y="1636979"/>
                  </a:moveTo>
                  <a:lnTo>
                    <a:pt x="600100" y="1635112"/>
                  </a:lnTo>
                  <a:lnTo>
                    <a:pt x="595503" y="1635112"/>
                  </a:lnTo>
                  <a:lnTo>
                    <a:pt x="593636" y="1636979"/>
                  </a:lnTo>
                  <a:lnTo>
                    <a:pt x="593636" y="1639277"/>
                  </a:lnTo>
                  <a:lnTo>
                    <a:pt x="593636" y="1641576"/>
                  </a:lnTo>
                  <a:lnTo>
                    <a:pt x="595503" y="1643443"/>
                  </a:lnTo>
                  <a:lnTo>
                    <a:pt x="600100" y="1643443"/>
                  </a:lnTo>
                  <a:lnTo>
                    <a:pt x="601967" y="1641576"/>
                  </a:lnTo>
                  <a:lnTo>
                    <a:pt x="601967" y="1636979"/>
                  </a:lnTo>
                  <a:close/>
                </a:path>
                <a:path w="655955" h="3102610">
                  <a:moveTo>
                    <a:pt x="602945" y="1362303"/>
                  </a:moveTo>
                  <a:lnTo>
                    <a:pt x="601116" y="1360474"/>
                  </a:lnTo>
                  <a:lnTo>
                    <a:pt x="596595" y="1360474"/>
                  </a:lnTo>
                  <a:lnTo>
                    <a:pt x="594766" y="1362303"/>
                  </a:lnTo>
                  <a:lnTo>
                    <a:pt x="594766" y="1364564"/>
                  </a:lnTo>
                  <a:lnTo>
                    <a:pt x="594766" y="1366824"/>
                  </a:lnTo>
                  <a:lnTo>
                    <a:pt x="596595" y="1368653"/>
                  </a:lnTo>
                  <a:lnTo>
                    <a:pt x="601116" y="1368653"/>
                  </a:lnTo>
                  <a:lnTo>
                    <a:pt x="602945" y="1366824"/>
                  </a:lnTo>
                  <a:lnTo>
                    <a:pt x="602945" y="1362303"/>
                  </a:lnTo>
                  <a:close/>
                </a:path>
                <a:path w="655955" h="3102610">
                  <a:moveTo>
                    <a:pt x="617918" y="1427734"/>
                  </a:moveTo>
                  <a:lnTo>
                    <a:pt x="616051" y="1425854"/>
                  </a:lnTo>
                  <a:lnTo>
                    <a:pt x="611428" y="1425854"/>
                  </a:lnTo>
                  <a:lnTo>
                    <a:pt x="609549" y="1427734"/>
                  </a:lnTo>
                  <a:lnTo>
                    <a:pt x="609549" y="1430045"/>
                  </a:lnTo>
                  <a:lnTo>
                    <a:pt x="609549" y="1432356"/>
                  </a:lnTo>
                  <a:lnTo>
                    <a:pt x="611428" y="1434223"/>
                  </a:lnTo>
                  <a:lnTo>
                    <a:pt x="616051" y="1434223"/>
                  </a:lnTo>
                  <a:lnTo>
                    <a:pt x="617918" y="1432356"/>
                  </a:lnTo>
                  <a:lnTo>
                    <a:pt x="617918" y="1427734"/>
                  </a:lnTo>
                  <a:close/>
                </a:path>
                <a:path w="655955" h="3102610">
                  <a:moveTo>
                    <a:pt x="642759" y="1599780"/>
                  </a:moveTo>
                  <a:lnTo>
                    <a:pt x="640854" y="1597875"/>
                  </a:lnTo>
                  <a:lnTo>
                    <a:pt x="636143" y="1597875"/>
                  </a:lnTo>
                  <a:lnTo>
                    <a:pt x="634238" y="1599780"/>
                  </a:lnTo>
                  <a:lnTo>
                    <a:pt x="634238" y="1602143"/>
                  </a:lnTo>
                  <a:lnTo>
                    <a:pt x="634238" y="1604492"/>
                  </a:lnTo>
                  <a:lnTo>
                    <a:pt x="636143" y="1606410"/>
                  </a:lnTo>
                  <a:lnTo>
                    <a:pt x="640854" y="1606410"/>
                  </a:lnTo>
                  <a:lnTo>
                    <a:pt x="642759" y="1604492"/>
                  </a:lnTo>
                  <a:lnTo>
                    <a:pt x="642759" y="1599780"/>
                  </a:lnTo>
                  <a:close/>
                </a:path>
                <a:path w="655955" h="3102610">
                  <a:moveTo>
                    <a:pt x="650925" y="1491615"/>
                  </a:moveTo>
                  <a:lnTo>
                    <a:pt x="649020" y="1489697"/>
                  </a:lnTo>
                  <a:lnTo>
                    <a:pt x="644283" y="1489697"/>
                  </a:lnTo>
                  <a:lnTo>
                    <a:pt x="642366" y="1491615"/>
                  </a:lnTo>
                  <a:lnTo>
                    <a:pt x="642366" y="1493977"/>
                  </a:lnTo>
                  <a:lnTo>
                    <a:pt x="642366" y="1496339"/>
                  </a:lnTo>
                  <a:lnTo>
                    <a:pt x="644283" y="1498257"/>
                  </a:lnTo>
                  <a:lnTo>
                    <a:pt x="649020" y="1498257"/>
                  </a:lnTo>
                  <a:lnTo>
                    <a:pt x="650925" y="1496339"/>
                  </a:lnTo>
                  <a:lnTo>
                    <a:pt x="650925" y="1491615"/>
                  </a:lnTo>
                  <a:close/>
                </a:path>
                <a:path w="655955" h="3102610">
                  <a:moveTo>
                    <a:pt x="655612" y="1548358"/>
                  </a:moveTo>
                  <a:lnTo>
                    <a:pt x="653656" y="1546415"/>
                  </a:lnTo>
                  <a:lnTo>
                    <a:pt x="648843" y="1546415"/>
                  </a:lnTo>
                  <a:lnTo>
                    <a:pt x="646887" y="1548358"/>
                  </a:lnTo>
                  <a:lnTo>
                    <a:pt x="646887" y="1550771"/>
                  </a:lnTo>
                  <a:lnTo>
                    <a:pt x="646887" y="1553184"/>
                  </a:lnTo>
                  <a:lnTo>
                    <a:pt x="648843" y="1555127"/>
                  </a:lnTo>
                  <a:lnTo>
                    <a:pt x="653656" y="1555127"/>
                  </a:lnTo>
                  <a:lnTo>
                    <a:pt x="655612" y="1553184"/>
                  </a:lnTo>
                  <a:lnTo>
                    <a:pt x="655612" y="154835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5185" y="2033739"/>
              <a:ext cx="742950" cy="3099435"/>
            </a:xfrm>
            <a:custGeom>
              <a:avLst/>
              <a:gdLst/>
              <a:ahLst/>
              <a:cxnLst/>
              <a:rect l="l" t="t" r="r" b="b"/>
              <a:pathLst>
                <a:path w="742950" h="3099435">
                  <a:moveTo>
                    <a:pt x="685" y="152"/>
                  </a:moveTo>
                  <a:lnTo>
                    <a:pt x="533" y="0"/>
                  </a:lnTo>
                  <a:lnTo>
                    <a:pt x="152" y="0"/>
                  </a:lnTo>
                  <a:lnTo>
                    <a:pt x="0" y="152"/>
                  </a:lnTo>
                  <a:lnTo>
                    <a:pt x="0" y="342"/>
                  </a:lnTo>
                  <a:lnTo>
                    <a:pt x="0" y="533"/>
                  </a:lnTo>
                  <a:lnTo>
                    <a:pt x="152" y="685"/>
                  </a:lnTo>
                  <a:lnTo>
                    <a:pt x="533" y="685"/>
                  </a:lnTo>
                  <a:lnTo>
                    <a:pt x="685" y="533"/>
                  </a:lnTo>
                  <a:lnTo>
                    <a:pt x="685" y="152"/>
                  </a:lnTo>
                  <a:close/>
                </a:path>
                <a:path w="742950" h="3099435">
                  <a:moveTo>
                    <a:pt x="38836" y="53924"/>
                  </a:moveTo>
                  <a:lnTo>
                    <a:pt x="38544" y="53632"/>
                  </a:lnTo>
                  <a:lnTo>
                    <a:pt x="37846" y="53632"/>
                  </a:lnTo>
                  <a:lnTo>
                    <a:pt x="37553" y="53924"/>
                  </a:lnTo>
                  <a:lnTo>
                    <a:pt x="37553" y="54279"/>
                  </a:lnTo>
                  <a:lnTo>
                    <a:pt x="37553" y="54635"/>
                  </a:lnTo>
                  <a:lnTo>
                    <a:pt x="37846" y="54927"/>
                  </a:lnTo>
                  <a:lnTo>
                    <a:pt x="38544" y="54927"/>
                  </a:lnTo>
                  <a:lnTo>
                    <a:pt x="38836" y="54635"/>
                  </a:lnTo>
                  <a:lnTo>
                    <a:pt x="38836" y="53924"/>
                  </a:lnTo>
                  <a:close/>
                </a:path>
                <a:path w="742950" h="3099435">
                  <a:moveTo>
                    <a:pt x="93827" y="87972"/>
                  </a:moveTo>
                  <a:lnTo>
                    <a:pt x="93408" y="87553"/>
                  </a:lnTo>
                  <a:lnTo>
                    <a:pt x="92367" y="87553"/>
                  </a:lnTo>
                  <a:lnTo>
                    <a:pt x="91948" y="87972"/>
                  </a:lnTo>
                  <a:lnTo>
                    <a:pt x="91948" y="88493"/>
                  </a:lnTo>
                  <a:lnTo>
                    <a:pt x="91948" y="89014"/>
                  </a:lnTo>
                  <a:lnTo>
                    <a:pt x="92367" y="89433"/>
                  </a:lnTo>
                  <a:lnTo>
                    <a:pt x="93408" y="89433"/>
                  </a:lnTo>
                  <a:lnTo>
                    <a:pt x="93827" y="89014"/>
                  </a:lnTo>
                  <a:lnTo>
                    <a:pt x="93827" y="87972"/>
                  </a:lnTo>
                  <a:close/>
                </a:path>
                <a:path w="742950" h="3099435">
                  <a:moveTo>
                    <a:pt x="106019" y="159385"/>
                  </a:moveTo>
                  <a:lnTo>
                    <a:pt x="105460" y="158826"/>
                  </a:lnTo>
                  <a:lnTo>
                    <a:pt x="104089" y="158826"/>
                  </a:lnTo>
                  <a:lnTo>
                    <a:pt x="103530" y="159385"/>
                  </a:lnTo>
                  <a:lnTo>
                    <a:pt x="103530" y="160070"/>
                  </a:lnTo>
                  <a:lnTo>
                    <a:pt x="103530" y="160756"/>
                  </a:lnTo>
                  <a:lnTo>
                    <a:pt x="104089" y="161315"/>
                  </a:lnTo>
                  <a:lnTo>
                    <a:pt x="105460" y="161315"/>
                  </a:lnTo>
                  <a:lnTo>
                    <a:pt x="106019" y="160756"/>
                  </a:lnTo>
                  <a:lnTo>
                    <a:pt x="106019" y="159385"/>
                  </a:lnTo>
                  <a:close/>
                </a:path>
                <a:path w="742950" h="3099435">
                  <a:moveTo>
                    <a:pt x="156159" y="3030855"/>
                  </a:moveTo>
                  <a:lnTo>
                    <a:pt x="155879" y="3030575"/>
                  </a:lnTo>
                  <a:lnTo>
                    <a:pt x="155194" y="3030575"/>
                  </a:lnTo>
                  <a:lnTo>
                    <a:pt x="154914" y="3030855"/>
                  </a:lnTo>
                  <a:lnTo>
                    <a:pt x="154914" y="3031198"/>
                  </a:lnTo>
                  <a:lnTo>
                    <a:pt x="154914" y="3031540"/>
                  </a:lnTo>
                  <a:lnTo>
                    <a:pt x="155194" y="3031820"/>
                  </a:lnTo>
                  <a:lnTo>
                    <a:pt x="155879" y="3031820"/>
                  </a:lnTo>
                  <a:lnTo>
                    <a:pt x="156159" y="3031540"/>
                  </a:lnTo>
                  <a:lnTo>
                    <a:pt x="156159" y="3030855"/>
                  </a:lnTo>
                  <a:close/>
                </a:path>
                <a:path w="742950" h="3099435">
                  <a:moveTo>
                    <a:pt x="162661" y="2892094"/>
                  </a:moveTo>
                  <a:lnTo>
                    <a:pt x="162102" y="2891536"/>
                  </a:lnTo>
                  <a:lnTo>
                    <a:pt x="160731" y="2891536"/>
                  </a:lnTo>
                  <a:lnTo>
                    <a:pt x="160172" y="2892094"/>
                  </a:lnTo>
                  <a:lnTo>
                    <a:pt x="160172" y="2892780"/>
                  </a:lnTo>
                  <a:lnTo>
                    <a:pt x="160172" y="2893466"/>
                  </a:lnTo>
                  <a:lnTo>
                    <a:pt x="160731" y="2894025"/>
                  </a:lnTo>
                  <a:lnTo>
                    <a:pt x="162102" y="2894025"/>
                  </a:lnTo>
                  <a:lnTo>
                    <a:pt x="162661" y="2893466"/>
                  </a:lnTo>
                  <a:lnTo>
                    <a:pt x="162661" y="2892094"/>
                  </a:lnTo>
                  <a:close/>
                </a:path>
                <a:path w="742950" h="3099435">
                  <a:moveTo>
                    <a:pt x="164490" y="189103"/>
                  </a:moveTo>
                  <a:lnTo>
                    <a:pt x="163804" y="188404"/>
                  </a:lnTo>
                  <a:lnTo>
                    <a:pt x="162090" y="188404"/>
                  </a:lnTo>
                  <a:lnTo>
                    <a:pt x="161404" y="189103"/>
                  </a:lnTo>
                  <a:lnTo>
                    <a:pt x="161404" y="189953"/>
                  </a:lnTo>
                  <a:lnTo>
                    <a:pt x="161404" y="190804"/>
                  </a:lnTo>
                  <a:lnTo>
                    <a:pt x="162090" y="191503"/>
                  </a:lnTo>
                  <a:lnTo>
                    <a:pt x="163804" y="191503"/>
                  </a:lnTo>
                  <a:lnTo>
                    <a:pt x="164490" y="190804"/>
                  </a:lnTo>
                  <a:lnTo>
                    <a:pt x="164490" y="189103"/>
                  </a:lnTo>
                  <a:close/>
                </a:path>
                <a:path w="742950" h="3099435">
                  <a:moveTo>
                    <a:pt x="171056" y="3098368"/>
                  </a:moveTo>
                  <a:lnTo>
                    <a:pt x="170916" y="3098228"/>
                  </a:lnTo>
                  <a:lnTo>
                    <a:pt x="170573" y="3098228"/>
                  </a:lnTo>
                  <a:lnTo>
                    <a:pt x="170434" y="3098368"/>
                  </a:lnTo>
                  <a:lnTo>
                    <a:pt x="170434" y="3098533"/>
                  </a:lnTo>
                  <a:lnTo>
                    <a:pt x="170434" y="3098711"/>
                  </a:lnTo>
                  <a:lnTo>
                    <a:pt x="170573" y="3098838"/>
                  </a:lnTo>
                  <a:lnTo>
                    <a:pt x="170916" y="3098838"/>
                  </a:lnTo>
                  <a:lnTo>
                    <a:pt x="171056" y="3098711"/>
                  </a:lnTo>
                  <a:lnTo>
                    <a:pt x="171056" y="3098368"/>
                  </a:lnTo>
                  <a:close/>
                </a:path>
                <a:path w="742950" h="3099435">
                  <a:moveTo>
                    <a:pt x="177546" y="2847124"/>
                  </a:moveTo>
                  <a:lnTo>
                    <a:pt x="176860" y="2846425"/>
                  </a:lnTo>
                  <a:lnTo>
                    <a:pt x="175145" y="2846425"/>
                  </a:lnTo>
                  <a:lnTo>
                    <a:pt x="174447" y="2847124"/>
                  </a:lnTo>
                  <a:lnTo>
                    <a:pt x="174447" y="2847975"/>
                  </a:lnTo>
                  <a:lnTo>
                    <a:pt x="174447" y="2848838"/>
                  </a:lnTo>
                  <a:lnTo>
                    <a:pt x="175145" y="2849524"/>
                  </a:lnTo>
                  <a:lnTo>
                    <a:pt x="176860" y="2849524"/>
                  </a:lnTo>
                  <a:lnTo>
                    <a:pt x="177546" y="2848838"/>
                  </a:lnTo>
                  <a:lnTo>
                    <a:pt x="177546" y="2847124"/>
                  </a:lnTo>
                  <a:close/>
                </a:path>
                <a:path w="742950" h="3099435">
                  <a:moveTo>
                    <a:pt x="179298" y="2960344"/>
                  </a:moveTo>
                  <a:lnTo>
                    <a:pt x="178879" y="2959925"/>
                  </a:lnTo>
                  <a:lnTo>
                    <a:pt x="177850" y="2959925"/>
                  </a:lnTo>
                  <a:lnTo>
                    <a:pt x="177431" y="2960344"/>
                  </a:lnTo>
                  <a:lnTo>
                    <a:pt x="177431" y="2960852"/>
                  </a:lnTo>
                  <a:lnTo>
                    <a:pt x="177431" y="2961373"/>
                  </a:lnTo>
                  <a:lnTo>
                    <a:pt x="177850" y="2961779"/>
                  </a:lnTo>
                  <a:lnTo>
                    <a:pt x="178879" y="2961779"/>
                  </a:lnTo>
                  <a:lnTo>
                    <a:pt x="179298" y="2961373"/>
                  </a:lnTo>
                  <a:lnTo>
                    <a:pt x="179298" y="2960344"/>
                  </a:lnTo>
                  <a:close/>
                </a:path>
                <a:path w="742950" h="3099435">
                  <a:moveTo>
                    <a:pt x="188874" y="234556"/>
                  </a:moveTo>
                  <a:lnTo>
                    <a:pt x="188048" y="233730"/>
                  </a:lnTo>
                  <a:lnTo>
                    <a:pt x="186004" y="233730"/>
                  </a:lnTo>
                  <a:lnTo>
                    <a:pt x="185178" y="234556"/>
                  </a:lnTo>
                  <a:lnTo>
                    <a:pt x="185178" y="235572"/>
                  </a:lnTo>
                  <a:lnTo>
                    <a:pt x="185178" y="236588"/>
                  </a:lnTo>
                  <a:lnTo>
                    <a:pt x="186004" y="237413"/>
                  </a:lnTo>
                  <a:lnTo>
                    <a:pt x="188048" y="237413"/>
                  </a:lnTo>
                  <a:lnTo>
                    <a:pt x="188874" y="236588"/>
                  </a:lnTo>
                  <a:lnTo>
                    <a:pt x="188874" y="234556"/>
                  </a:lnTo>
                  <a:close/>
                </a:path>
                <a:path w="742950" h="3099435">
                  <a:moveTo>
                    <a:pt x="189699" y="2734094"/>
                  </a:moveTo>
                  <a:lnTo>
                    <a:pt x="188722" y="2733116"/>
                  </a:lnTo>
                  <a:lnTo>
                    <a:pt x="186334" y="2733116"/>
                  </a:lnTo>
                  <a:lnTo>
                    <a:pt x="185356" y="2734094"/>
                  </a:lnTo>
                  <a:lnTo>
                    <a:pt x="185356" y="2735288"/>
                  </a:lnTo>
                  <a:lnTo>
                    <a:pt x="185356" y="2736481"/>
                  </a:lnTo>
                  <a:lnTo>
                    <a:pt x="186334" y="2737459"/>
                  </a:lnTo>
                  <a:lnTo>
                    <a:pt x="188722" y="2737459"/>
                  </a:lnTo>
                  <a:lnTo>
                    <a:pt x="189699" y="2736481"/>
                  </a:lnTo>
                  <a:lnTo>
                    <a:pt x="189699" y="2734094"/>
                  </a:lnTo>
                  <a:close/>
                </a:path>
                <a:path w="742950" h="3099435">
                  <a:moveTo>
                    <a:pt x="212217" y="2796375"/>
                  </a:moveTo>
                  <a:lnTo>
                    <a:pt x="211391" y="2795536"/>
                  </a:lnTo>
                  <a:lnTo>
                    <a:pt x="209334" y="2795536"/>
                  </a:lnTo>
                  <a:lnTo>
                    <a:pt x="208495" y="2796375"/>
                  </a:lnTo>
                  <a:lnTo>
                    <a:pt x="208495" y="2797403"/>
                  </a:lnTo>
                  <a:lnTo>
                    <a:pt x="208495" y="2798432"/>
                  </a:lnTo>
                  <a:lnTo>
                    <a:pt x="209334" y="2799270"/>
                  </a:lnTo>
                  <a:lnTo>
                    <a:pt x="211391" y="2799270"/>
                  </a:lnTo>
                  <a:lnTo>
                    <a:pt x="212217" y="2798432"/>
                  </a:lnTo>
                  <a:lnTo>
                    <a:pt x="212217" y="2796375"/>
                  </a:lnTo>
                  <a:close/>
                </a:path>
                <a:path w="742950" h="3099435">
                  <a:moveTo>
                    <a:pt x="215201" y="2672753"/>
                  </a:moveTo>
                  <a:lnTo>
                    <a:pt x="214096" y="2671661"/>
                  </a:lnTo>
                  <a:lnTo>
                    <a:pt x="211391" y="2671661"/>
                  </a:lnTo>
                  <a:lnTo>
                    <a:pt x="210286" y="2672753"/>
                  </a:lnTo>
                  <a:lnTo>
                    <a:pt x="210286" y="2674112"/>
                  </a:lnTo>
                  <a:lnTo>
                    <a:pt x="210286" y="2675471"/>
                  </a:lnTo>
                  <a:lnTo>
                    <a:pt x="211391" y="2676563"/>
                  </a:lnTo>
                  <a:lnTo>
                    <a:pt x="214096" y="2676563"/>
                  </a:lnTo>
                  <a:lnTo>
                    <a:pt x="215201" y="2675471"/>
                  </a:lnTo>
                  <a:lnTo>
                    <a:pt x="215201" y="2672753"/>
                  </a:lnTo>
                  <a:close/>
                </a:path>
                <a:path w="742950" h="3099435">
                  <a:moveTo>
                    <a:pt x="219151" y="291528"/>
                  </a:moveTo>
                  <a:lnTo>
                    <a:pt x="218186" y="290563"/>
                  </a:lnTo>
                  <a:lnTo>
                    <a:pt x="215823" y="290563"/>
                  </a:lnTo>
                  <a:lnTo>
                    <a:pt x="214858" y="291528"/>
                  </a:lnTo>
                  <a:lnTo>
                    <a:pt x="214858" y="292709"/>
                  </a:lnTo>
                  <a:lnTo>
                    <a:pt x="214858" y="293890"/>
                  </a:lnTo>
                  <a:lnTo>
                    <a:pt x="215823" y="294855"/>
                  </a:lnTo>
                  <a:lnTo>
                    <a:pt x="218186" y="294855"/>
                  </a:lnTo>
                  <a:lnTo>
                    <a:pt x="219151" y="293890"/>
                  </a:lnTo>
                  <a:lnTo>
                    <a:pt x="219151" y="291528"/>
                  </a:lnTo>
                  <a:close/>
                </a:path>
                <a:path w="742950" h="3099435">
                  <a:moveTo>
                    <a:pt x="250939" y="2613736"/>
                  </a:moveTo>
                  <a:lnTo>
                    <a:pt x="249796" y="2612580"/>
                  </a:lnTo>
                  <a:lnTo>
                    <a:pt x="246964" y="2612580"/>
                  </a:lnTo>
                  <a:lnTo>
                    <a:pt x="245821" y="2613736"/>
                  </a:lnTo>
                  <a:lnTo>
                    <a:pt x="245821" y="2615146"/>
                  </a:lnTo>
                  <a:lnTo>
                    <a:pt x="245821" y="2616555"/>
                  </a:lnTo>
                  <a:lnTo>
                    <a:pt x="246964" y="2617711"/>
                  </a:lnTo>
                  <a:lnTo>
                    <a:pt x="249796" y="2617711"/>
                  </a:lnTo>
                  <a:lnTo>
                    <a:pt x="250939" y="2616555"/>
                  </a:lnTo>
                  <a:lnTo>
                    <a:pt x="250939" y="2613736"/>
                  </a:lnTo>
                  <a:close/>
                </a:path>
                <a:path w="742950" h="3099435">
                  <a:moveTo>
                    <a:pt x="252056" y="332765"/>
                  </a:moveTo>
                  <a:lnTo>
                    <a:pt x="250990" y="331711"/>
                  </a:lnTo>
                  <a:lnTo>
                    <a:pt x="248386" y="331711"/>
                  </a:lnTo>
                  <a:lnTo>
                    <a:pt x="247332" y="332765"/>
                  </a:lnTo>
                  <a:lnTo>
                    <a:pt x="247332" y="334073"/>
                  </a:lnTo>
                  <a:lnTo>
                    <a:pt x="247332" y="335381"/>
                  </a:lnTo>
                  <a:lnTo>
                    <a:pt x="248386" y="336435"/>
                  </a:lnTo>
                  <a:lnTo>
                    <a:pt x="250990" y="336435"/>
                  </a:lnTo>
                  <a:lnTo>
                    <a:pt x="252056" y="335381"/>
                  </a:lnTo>
                  <a:lnTo>
                    <a:pt x="252056" y="332765"/>
                  </a:lnTo>
                  <a:close/>
                </a:path>
                <a:path w="742950" h="3099435">
                  <a:moveTo>
                    <a:pt x="285051" y="390232"/>
                  </a:moveTo>
                  <a:lnTo>
                    <a:pt x="283946" y="389128"/>
                  </a:lnTo>
                  <a:lnTo>
                    <a:pt x="281228" y="389128"/>
                  </a:lnTo>
                  <a:lnTo>
                    <a:pt x="280123" y="390232"/>
                  </a:lnTo>
                  <a:lnTo>
                    <a:pt x="280123" y="391591"/>
                  </a:lnTo>
                  <a:lnTo>
                    <a:pt x="280123" y="392950"/>
                  </a:lnTo>
                  <a:lnTo>
                    <a:pt x="281228" y="394055"/>
                  </a:lnTo>
                  <a:lnTo>
                    <a:pt x="283946" y="394055"/>
                  </a:lnTo>
                  <a:lnTo>
                    <a:pt x="285051" y="392950"/>
                  </a:lnTo>
                  <a:lnTo>
                    <a:pt x="285051" y="390232"/>
                  </a:lnTo>
                  <a:close/>
                </a:path>
                <a:path w="742950" h="3099435">
                  <a:moveTo>
                    <a:pt x="298081" y="2586190"/>
                  </a:moveTo>
                  <a:lnTo>
                    <a:pt x="296887" y="2584996"/>
                  </a:lnTo>
                  <a:lnTo>
                    <a:pt x="293941" y="2584996"/>
                  </a:lnTo>
                  <a:lnTo>
                    <a:pt x="292747" y="2586190"/>
                  </a:lnTo>
                  <a:lnTo>
                    <a:pt x="292747" y="2587663"/>
                  </a:lnTo>
                  <a:lnTo>
                    <a:pt x="292747" y="2589136"/>
                  </a:lnTo>
                  <a:lnTo>
                    <a:pt x="293941" y="2590330"/>
                  </a:lnTo>
                  <a:lnTo>
                    <a:pt x="296887" y="2590330"/>
                  </a:lnTo>
                  <a:lnTo>
                    <a:pt x="298081" y="2589136"/>
                  </a:lnTo>
                  <a:lnTo>
                    <a:pt x="298081" y="2586190"/>
                  </a:lnTo>
                  <a:close/>
                </a:path>
                <a:path w="742950" h="3099435">
                  <a:moveTo>
                    <a:pt x="327634" y="2527020"/>
                  </a:moveTo>
                  <a:lnTo>
                    <a:pt x="326390" y="2525776"/>
                  </a:lnTo>
                  <a:lnTo>
                    <a:pt x="323329" y="2525776"/>
                  </a:lnTo>
                  <a:lnTo>
                    <a:pt x="322084" y="2527020"/>
                  </a:lnTo>
                  <a:lnTo>
                    <a:pt x="322084" y="2528557"/>
                  </a:lnTo>
                  <a:lnTo>
                    <a:pt x="322084" y="2530094"/>
                  </a:lnTo>
                  <a:lnTo>
                    <a:pt x="323329" y="2531338"/>
                  </a:lnTo>
                  <a:lnTo>
                    <a:pt x="326390" y="2531338"/>
                  </a:lnTo>
                  <a:lnTo>
                    <a:pt x="327634" y="2530094"/>
                  </a:lnTo>
                  <a:lnTo>
                    <a:pt x="327634" y="2527020"/>
                  </a:lnTo>
                  <a:close/>
                </a:path>
                <a:path w="742950" h="3099435">
                  <a:moveTo>
                    <a:pt x="333565" y="443471"/>
                  </a:moveTo>
                  <a:lnTo>
                    <a:pt x="332422" y="442328"/>
                  </a:lnTo>
                  <a:lnTo>
                    <a:pt x="329590" y="442328"/>
                  </a:lnTo>
                  <a:lnTo>
                    <a:pt x="328434" y="443471"/>
                  </a:lnTo>
                  <a:lnTo>
                    <a:pt x="328434" y="444893"/>
                  </a:lnTo>
                  <a:lnTo>
                    <a:pt x="328434" y="446316"/>
                  </a:lnTo>
                  <a:lnTo>
                    <a:pt x="329590" y="447459"/>
                  </a:lnTo>
                  <a:lnTo>
                    <a:pt x="332422" y="447459"/>
                  </a:lnTo>
                  <a:lnTo>
                    <a:pt x="333565" y="446316"/>
                  </a:lnTo>
                  <a:lnTo>
                    <a:pt x="333565" y="443471"/>
                  </a:lnTo>
                  <a:close/>
                </a:path>
                <a:path w="742950" h="3099435">
                  <a:moveTo>
                    <a:pt x="342861" y="506755"/>
                  </a:moveTo>
                  <a:lnTo>
                    <a:pt x="341655" y="505561"/>
                  </a:lnTo>
                  <a:lnTo>
                    <a:pt x="338709" y="505561"/>
                  </a:lnTo>
                  <a:lnTo>
                    <a:pt x="337515" y="506755"/>
                  </a:lnTo>
                  <a:lnTo>
                    <a:pt x="337515" y="508228"/>
                  </a:lnTo>
                  <a:lnTo>
                    <a:pt x="337515" y="509701"/>
                  </a:lnTo>
                  <a:lnTo>
                    <a:pt x="338709" y="510895"/>
                  </a:lnTo>
                  <a:lnTo>
                    <a:pt x="341655" y="510895"/>
                  </a:lnTo>
                  <a:lnTo>
                    <a:pt x="342861" y="509701"/>
                  </a:lnTo>
                  <a:lnTo>
                    <a:pt x="342861" y="506755"/>
                  </a:lnTo>
                  <a:close/>
                </a:path>
                <a:path w="742950" h="3099435">
                  <a:moveTo>
                    <a:pt x="379996" y="2515501"/>
                  </a:moveTo>
                  <a:lnTo>
                    <a:pt x="378701" y="2514206"/>
                  </a:lnTo>
                  <a:lnTo>
                    <a:pt x="375526" y="2514206"/>
                  </a:lnTo>
                  <a:lnTo>
                    <a:pt x="374230" y="2515501"/>
                  </a:lnTo>
                  <a:lnTo>
                    <a:pt x="374230" y="2517089"/>
                  </a:lnTo>
                  <a:lnTo>
                    <a:pt x="374230" y="2518676"/>
                  </a:lnTo>
                  <a:lnTo>
                    <a:pt x="375526" y="2519972"/>
                  </a:lnTo>
                  <a:lnTo>
                    <a:pt x="378701" y="2519972"/>
                  </a:lnTo>
                  <a:lnTo>
                    <a:pt x="379996" y="2518676"/>
                  </a:lnTo>
                  <a:lnTo>
                    <a:pt x="379996" y="2515501"/>
                  </a:lnTo>
                  <a:close/>
                </a:path>
                <a:path w="742950" h="3099435">
                  <a:moveTo>
                    <a:pt x="392772" y="549846"/>
                  </a:moveTo>
                  <a:lnTo>
                    <a:pt x="391528" y="548614"/>
                  </a:lnTo>
                  <a:lnTo>
                    <a:pt x="388467" y="548614"/>
                  </a:lnTo>
                  <a:lnTo>
                    <a:pt x="387223" y="549846"/>
                  </a:lnTo>
                  <a:lnTo>
                    <a:pt x="387223" y="551383"/>
                  </a:lnTo>
                  <a:lnTo>
                    <a:pt x="387223" y="552919"/>
                  </a:lnTo>
                  <a:lnTo>
                    <a:pt x="388467" y="554151"/>
                  </a:lnTo>
                  <a:lnTo>
                    <a:pt x="391528" y="554151"/>
                  </a:lnTo>
                  <a:lnTo>
                    <a:pt x="392772" y="552919"/>
                  </a:lnTo>
                  <a:lnTo>
                    <a:pt x="392772" y="549846"/>
                  </a:lnTo>
                  <a:close/>
                </a:path>
                <a:path w="742950" h="3099435">
                  <a:moveTo>
                    <a:pt x="410845" y="617054"/>
                  </a:moveTo>
                  <a:lnTo>
                    <a:pt x="409562" y="615759"/>
                  </a:lnTo>
                  <a:lnTo>
                    <a:pt x="406374" y="615759"/>
                  </a:lnTo>
                  <a:lnTo>
                    <a:pt x="405091" y="617054"/>
                  </a:lnTo>
                  <a:lnTo>
                    <a:pt x="405091" y="618642"/>
                  </a:lnTo>
                  <a:lnTo>
                    <a:pt x="405091" y="620229"/>
                  </a:lnTo>
                  <a:lnTo>
                    <a:pt x="406374" y="621525"/>
                  </a:lnTo>
                  <a:lnTo>
                    <a:pt x="409562" y="621525"/>
                  </a:lnTo>
                  <a:lnTo>
                    <a:pt x="410845" y="620229"/>
                  </a:lnTo>
                  <a:lnTo>
                    <a:pt x="410845" y="617054"/>
                  </a:lnTo>
                  <a:close/>
                </a:path>
                <a:path w="742950" h="3099435">
                  <a:moveTo>
                    <a:pt x="434594" y="669175"/>
                  </a:moveTo>
                  <a:lnTo>
                    <a:pt x="433247" y="667842"/>
                  </a:lnTo>
                  <a:lnTo>
                    <a:pt x="429958" y="667842"/>
                  </a:lnTo>
                  <a:lnTo>
                    <a:pt x="428625" y="669175"/>
                  </a:lnTo>
                  <a:lnTo>
                    <a:pt x="428625" y="670826"/>
                  </a:lnTo>
                  <a:lnTo>
                    <a:pt x="428625" y="672477"/>
                  </a:lnTo>
                  <a:lnTo>
                    <a:pt x="429958" y="673811"/>
                  </a:lnTo>
                  <a:lnTo>
                    <a:pt x="433247" y="673811"/>
                  </a:lnTo>
                  <a:lnTo>
                    <a:pt x="434594" y="672477"/>
                  </a:lnTo>
                  <a:lnTo>
                    <a:pt x="434594" y="669175"/>
                  </a:lnTo>
                  <a:close/>
                </a:path>
                <a:path w="742950" h="3099435">
                  <a:moveTo>
                    <a:pt x="434721" y="2473972"/>
                  </a:moveTo>
                  <a:lnTo>
                    <a:pt x="433374" y="2472639"/>
                  </a:lnTo>
                  <a:lnTo>
                    <a:pt x="430072" y="2472639"/>
                  </a:lnTo>
                  <a:lnTo>
                    <a:pt x="428739" y="2473972"/>
                  </a:lnTo>
                  <a:lnTo>
                    <a:pt x="428739" y="2475623"/>
                  </a:lnTo>
                  <a:lnTo>
                    <a:pt x="428739" y="2477274"/>
                  </a:lnTo>
                  <a:lnTo>
                    <a:pt x="430072" y="2478608"/>
                  </a:lnTo>
                  <a:lnTo>
                    <a:pt x="433374" y="2478608"/>
                  </a:lnTo>
                  <a:lnTo>
                    <a:pt x="434721" y="2477274"/>
                  </a:lnTo>
                  <a:lnTo>
                    <a:pt x="434721" y="2473972"/>
                  </a:lnTo>
                  <a:close/>
                </a:path>
                <a:path w="742950" h="3099435">
                  <a:moveTo>
                    <a:pt x="457873" y="784936"/>
                  </a:moveTo>
                  <a:lnTo>
                    <a:pt x="456450" y="783513"/>
                  </a:lnTo>
                  <a:lnTo>
                    <a:pt x="452920" y="783513"/>
                  </a:lnTo>
                  <a:lnTo>
                    <a:pt x="451497" y="784936"/>
                  </a:lnTo>
                  <a:lnTo>
                    <a:pt x="451497" y="786701"/>
                  </a:lnTo>
                  <a:lnTo>
                    <a:pt x="451497" y="788466"/>
                  </a:lnTo>
                  <a:lnTo>
                    <a:pt x="452920" y="789889"/>
                  </a:lnTo>
                  <a:lnTo>
                    <a:pt x="456450" y="789889"/>
                  </a:lnTo>
                  <a:lnTo>
                    <a:pt x="457873" y="788466"/>
                  </a:lnTo>
                  <a:lnTo>
                    <a:pt x="457873" y="784936"/>
                  </a:lnTo>
                  <a:close/>
                </a:path>
                <a:path w="742950" h="3099435">
                  <a:moveTo>
                    <a:pt x="460108" y="728713"/>
                  </a:moveTo>
                  <a:lnTo>
                    <a:pt x="458724" y="727329"/>
                  </a:lnTo>
                  <a:lnTo>
                    <a:pt x="455320" y="727329"/>
                  </a:lnTo>
                  <a:lnTo>
                    <a:pt x="453936" y="728713"/>
                  </a:lnTo>
                  <a:lnTo>
                    <a:pt x="453936" y="730415"/>
                  </a:lnTo>
                  <a:lnTo>
                    <a:pt x="453936" y="732116"/>
                  </a:lnTo>
                  <a:lnTo>
                    <a:pt x="455320" y="733501"/>
                  </a:lnTo>
                  <a:lnTo>
                    <a:pt x="458724" y="733501"/>
                  </a:lnTo>
                  <a:lnTo>
                    <a:pt x="460108" y="732116"/>
                  </a:lnTo>
                  <a:lnTo>
                    <a:pt x="460108" y="728713"/>
                  </a:lnTo>
                  <a:close/>
                </a:path>
                <a:path w="742950" h="3099435">
                  <a:moveTo>
                    <a:pt x="481025" y="2426208"/>
                  </a:moveTo>
                  <a:lnTo>
                    <a:pt x="479628" y="2424823"/>
                  </a:lnTo>
                  <a:lnTo>
                    <a:pt x="476211" y="2424823"/>
                  </a:lnTo>
                  <a:lnTo>
                    <a:pt x="474827" y="2426208"/>
                  </a:lnTo>
                  <a:lnTo>
                    <a:pt x="474827" y="2427922"/>
                  </a:lnTo>
                  <a:lnTo>
                    <a:pt x="474827" y="2429637"/>
                  </a:lnTo>
                  <a:lnTo>
                    <a:pt x="476211" y="2431021"/>
                  </a:lnTo>
                  <a:lnTo>
                    <a:pt x="479628" y="2431021"/>
                  </a:lnTo>
                  <a:lnTo>
                    <a:pt x="481025" y="2429637"/>
                  </a:lnTo>
                  <a:lnTo>
                    <a:pt x="481025" y="2426208"/>
                  </a:lnTo>
                  <a:close/>
                </a:path>
                <a:path w="742950" h="3099435">
                  <a:moveTo>
                    <a:pt x="505244" y="827925"/>
                  </a:moveTo>
                  <a:lnTo>
                    <a:pt x="503758" y="826452"/>
                  </a:lnTo>
                  <a:lnTo>
                    <a:pt x="500126" y="826452"/>
                  </a:lnTo>
                  <a:lnTo>
                    <a:pt x="498652" y="827925"/>
                  </a:lnTo>
                  <a:lnTo>
                    <a:pt x="498652" y="829741"/>
                  </a:lnTo>
                  <a:lnTo>
                    <a:pt x="498652" y="831557"/>
                  </a:lnTo>
                  <a:lnTo>
                    <a:pt x="500126" y="833031"/>
                  </a:lnTo>
                  <a:lnTo>
                    <a:pt x="503758" y="833031"/>
                  </a:lnTo>
                  <a:lnTo>
                    <a:pt x="505244" y="831557"/>
                  </a:lnTo>
                  <a:lnTo>
                    <a:pt x="505244" y="827925"/>
                  </a:lnTo>
                  <a:close/>
                </a:path>
                <a:path w="742950" h="3099435">
                  <a:moveTo>
                    <a:pt x="511898" y="2361412"/>
                  </a:moveTo>
                  <a:lnTo>
                    <a:pt x="510463" y="2359977"/>
                  </a:lnTo>
                  <a:lnTo>
                    <a:pt x="506933" y="2359977"/>
                  </a:lnTo>
                  <a:lnTo>
                    <a:pt x="505498" y="2361412"/>
                  </a:lnTo>
                  <a:lnTo>
                    <a:pt x="505498" y="2363178"/>
                  </a:lnTo>
                  <a:lnTo>
                    <a:pt x="505498" y="2364943"/>
                  </a:lnTo>
                  <a:lnTo>
                    <a:pt x="506933" y="2366378"/>
                  </a:lnTo>
                  <a:lnTo>
                    <a:pt x="510463" y="2366378"/>
                  </a:lnTo>
                  <a:lnTo>
                    <a:pt x="511898" y="2364943"/>
                  </a:lnTo>
                  <a:lnTo>
                    <a:pt x="511898" y="2361412"/>
                  </a:lnTo>
                  <a:close/>
                </a:path>
                <a:path w="742950" h="3099435">
                  <a:moveTo>
                    <a:pt x="512610" y="877862"/>
                  </a:moveTo>
                  <a:lnTo>
                    <a:pt x="511086" y="876350"/>
                  </a:lnTo>
                  <a:lnTo>
                    <a:pt x="507339" y="876350"/>
                  </a:lnTo>
                  <a:lnTo>
                    <a:pt x="505815" y="877862"/>
                  </a:lnTo>
                  <a:lnTo>
                    <a:pt x="505815" y="879741"/>
                  </a:lnTo>
                  <a:lnTo>
                    <a:pt x="505815" y="881621"/>
                  </a:lnTo>
                  <a:lnTo>
                    <a:pt x="507339" y="883145"/>
                  </a:lnTo>
                  <a:lnTo>
                    <a:pt x="511086" y="883145"/>
                  </a:lnTo>
                  <a:lnTo>
                    <a:pt x="512610" y="881621"/>
                  </a:lnTo>
                  <a:lnTo>
                    <a:pt x="512610" y="877862"/>
                  </a:lnTo>
                  <a:close/>
                </a:path>
                <a:path w="742950" h="3099435">
                  <a:moveTo>
                    <a:pt x="521068" y="2291892"/>
                  </a:moveTo>
                  <a:lnTo>
                    <a:pt x="519595" y="2290407"/>
                  </a:lnTo>
                  <a:lnTo>
                    <a:pt x="515937" y="2290407"/>
                  </a:lnTo>
                  <a:lnTo>
                    <a:pt x="514451" y="2291892"/>
                  </a:lnTo>
                  <a:lnTo>
                    <a:pt x="514451" y="2293721"/>
                  </a:lnTo>
                  <a:lnTo>
                    <a:pt x="514451" y="2295550"/>
                  </a:lnTo>
                  <a:lnTo>
                    <a:pt x="515937" y="2297036"/>
                  </a:lnTo>
                  <a:lnTo>
                    <a:pt x="519595" y="2297036"/>
                  </a:lnTo>
                  <a:lnTo>
                    <a:pt x="521068" y="2295550"/>
                  </a:lnTo>
                  <a:lnTo>
                    <a:pt x="521068" y="2291892"/>
                  </a:lnTo>
                  <a:close/>
                </a:path>
                <a:path w="742950" h="3099435">
                  <a:moveTo>
                    <a:pt x="526364" y="2166086"/>
                  </a:moveTo>
                  <a:lnTo>
                    <a:pt x="524789" y="2164511"/>
                  </a:lnTo>
                  <a:lnTo>
                    <a:pt x="520890" y="2164511"/>
                  </a:lnTo>
                  <a:lnTo>
                    <a:pt x="519315" y="2166086"/>
                  </a:lnTo>
                  <a:lnTo>
                    <a:pt x="519315" y="2168029"/>
                  </a:lnTo>
                  <a:lnTo>
                    <a:pt x="519315" y="2169972"/>
                  </a:lnTo>
                  <a:lnTo>
                    <a:pt x="520890" y="2171547"/>
                  </a:lnTo>
                  <a:lnTo>
                    <a:pt x="524789" y="2171547"/>
                  </a:lnTo>
                  <a:lnTo>
                    <a:pt x="526364" y="2169972"/>
                  </a:lnTo>
                  <a:lnTo>
                    <a:pt x="526364" y="2166086"/>
                  </a:lnTo>
                  <a:close/>
                </a:path>
                <a:path w="742950" h="3099435">
                  <a:moveTo>
                    <a:pt x="531380" y="930605"/>
                  </a:moveTo>
                  <a:lnTo>
                    <a:pt x="529818" y="929030"/>
                  </a:lnTo>
                  <a:lnTo>
                    <a:pt x="525945" y="929030"/>
                  </a:lnTo>
                  <a:lnTo>
                    <a:pt x="524383" y="930605"/>
                  </a:lnTo>
                  <a:lnTo>
                    <a:pt x="524383" y="932535"/>
                  </a:lnTo>
                  <a:lnTo>
                    <a:pt x="524383" y="934466"/>
                  </a:lnTo>
                  <a:lnTo>
                    <a:pt x="525945" y="936040"/>
                  </a:lnTo>
                  <a:lnTo>
                    <a:pt x="529818" y="936040"/>
                  </a:lnTo>
                  <a:lnTo>
                    <a:pt x="531380" y="934466"/>
                  </a:lnTo>
                  <a:lnTo>
                    <a:pt x="531380" y="930605"/>
                  </a:lnTo>
                  <a:close/>
                </a:path>
                <a:path w="742950" h="3099435">
                  <a:moveTo>
                    <a:pt x="531545" y="997813"/>
                  </a:moveTo>
                  <a:lnTo>
                    <a:pt x="529932" y="996200"/>
                  </a:lnTo>
                  <a:lnTo>
                    <a:pt x="525945" y="996200"/>
                  </a:lnTo>
                  <a:lnTo>
                    <a:pt x="524332" y="997813"/>
                  </a:lnTo>
                  <a:lnTo>
                    <a:pt x="524332" y="999807"/>
                  </a:lnTo>
                  <a:lnTo>
                    <a:pt x="524332" y="1001801"/>
                  </a:lnTo>
                  <a:lnTo>
                    <a:pt x="525945" y="1003414"/>
                  </a:lnTo>
                  <a:lnTo>
                    <a:pt x="529932" y="1003414"/>
                  </a:lnTo>
                  <a:lnTo>
                    <a:pt x="531545" y="1001801"/>
                  </a:lnTo>
                  <a:lnTo>
                    <a:pt x="531545" y="997813"/>
                  </a:lnTo>
                  <a:close/>
                </a:path>
                <a:path w="742950" h="3099435">
                  <a:moveTo>
                    <a:pt x="538530" y="1113205"/>
                  </a:moveTo>
                  <a:lnTo>
                    <a:pt x="536829" y="1111504"/>
                  </a:lnTo>
                  <a:lnTo>
                    <a:pt x="532612" y="1111504"/>
                  </a:lnTo>
                  <a:lnTo>
                    <a:pt x="530910" y="1113205"/>
                  </a:lnTo>
                  <a:lnTo>
                    <a:pt x="530910" y="1115314"/>
                  </a:lnTo>
                  <a:lnTo>
                    <a:pt x="530910" y="1117422"/>
                  </a:lnTo>
                  <a:lnTo>
                    <a:pt x="532612" y="1119124"/>
                  </a:lnTo>
                  <a:lnTo>
                    <a:pt x="536829" y="1119124"/>
                  </a:lnTo>
                  <a:lnTo>
                    <a:pt x="538530" y="1117422"/>
                  </a:lnTo>
                  <a:lnTo>
                    <a:pt x="538530" y="1113205"/>
                  </a:lnTo>
                  <a:close/>
                </a:path>
                <a:path w="742950" h="3099435">
                  <a:moveTo>
                    <a:pt x="540296" y="2113978"/>
                  </a:moveTo>
                  <a:lnTo>
                    <a:pt x="538670" y="2112353"/>
                  </a:lnTo>
                  <a:lnTo>
                    <a:pt x="534657" y="2112353"/>
                  </a:lnTo>
                  <a:lnTo>
                    <a:pt x="533031" y="2113978"/>
                  </a:lnTo>
                  <a:lnTo>
                    <a:pt x="533031" y="2115985"/>
                  </a:lnTo>
                  <a:lnTo>
                    <a:pt x="533031" y="2117991"/>
                  </a:lnTo>
                  <a:lnTo>
                    <a:pt x="534657" y="2119617"/>
                  </a:lnTo>
                  <a:lnTo>
                    <a:pt x="538670" y="2119617"/>
                  </a:lnTo>
                  <a:lnTo>
                    <a:pt x="540296" y="2117991"/>
                  </a:lnTo>
                  <a:lnTo>
                    <a:pt x="540296" y="2113978"/>
                  </a:lnTo>
                  <a:close/>
                </a:path>
                <a:path w="742950" h="3099435">
                  <a:moveTo>
                    <a:pt x="550545" y="2227745"/>
                  </a:moveTo>
                  <a:lnTo>
                    <a:pt x="549021" y="2226221"/>
                  </a:lnTo>
                  <a:lnTo>
                    <a:pt x="545236" y="2226221"/>
                  </a:lnTo>
                  <a:lnTo>
                    <a:pt x="543712" y="2227745"/>
                  </a:lnTo>
                  <a:lnTo>
                    <a:pt x="543712" y="2229637"/>
                  </a:lnTo>
                  <a:lnTo>
                    <a:pt x="543712" y="2231529"/>
                  </a:lnTo>
                  <a:lnTo>
                    <a:pt x="545236" y="2233053"/>
                  </a:lnTo>
                  <a:lnTo>
                    <a:pt x="549021" y="2233053"/>
                  </a:lnTo>
                  <a:lnTo>
                    <a:pt x="550545" y="2231529"/>
                  </a:lnTo>
                  <a:lnTo>
                    <a:pt x="550545" y="2227745"/>
                  </a:lnTo>
                  <a:close/>
                </a:path>
                <a:path w="742950" h="3099435">
                  <a:moveTo>
                    <a:pt x="551332" y="1061859"/>
                  </a:moveTo>
                  <a:lnTo>
                    <a:pt x="549668" y="1060196"/>
                  </a:lnTo>
                  <a:lnTo>
                    <a:pt x="545579" y="1060196"/>
                  </a:lnTo>
                  <a:lnTo>
                    <a:pt x="543915" y="1061859"/>
                  </a:lnTo>
                  <a:lnTo>
                    <a:pt x="543915" y="1063904"/>
                  </a:lnTo>
                  <a:lnTo>
                    <a:pt x="543915" y="1065949"/>
                  </a:lnTo>
                  <a:lnTo>
                    <a:pt x="545579" y="1067612"/>
                  </a:lnTo>
                  <a:lnTo>
                    <a:pt x="549668" y="1067612"/>
                  </a:lnTo>
                  <a:lnTo>
                    <a:pt x="551332" y="1065949"/>
                  </a:lnTo>
                  <a:lnTo>
                    <a:pt x="551332" y="1061859"/>
                  </a:lnTo>
                  <a:close/>
                </a:path>
                <a:path w="742950" h="3099435">
                  <a:moveTo>
                    <a:pt x="557745" y="1175677"/>
                  </a:moveTo>
                  <a:lnTo>
                    <a:pt x="555993" y="1173924"/>
                  </a:lnTo>
                  <a:lnTo>
                    <a:pt x="551662" y="1173924"/>
                  </a:lnTo>
                  <a:lnTo>
                    <a:pt x="549910" y="1175677"/>
                  </a:lnTo>
                  <a:lnTo>
                    <a:pt x="549910" y="1177836"/>
                  </a:lnTo>
                  <a:lnTo>
                    <a:pt x="549910" y="1179995"/>
                  </a:lnTo>
                  <a:lnTo>
                    <a:pt x="551662" y="1181747"/>
                  </a:lnTo>
                  <a:lnTo>
                    <a:pt x="555993" y="1181747"/>
                  </a:lnTo>
                  <a:lnTo>
                    <a:pt x="557745" y="1179995"/>
                  </a:lnTo>
                  <a:lnTo>
                    <a:pt x="557745" y="1175677"/>
                  </a:lnTo>
                  <a:close/>
                </a:path>
                <a:path w="742950" h="3099435">
                  <a:moveTo>
                    <a:pt x="564680" y="1235367"/>
                  </a:moveTo>
                  <a:lnTo>
                    <a:pt x="562876" y="1233576"/>
                  </a:lnTo>
                  <a:lnTo>
                    <a:pt x="558444" y="1233576"/>
                  </a:lnTo>
                  <a:lnTo>
                    <a:pt x="556641" y="1235367"/>
                  </a:lnTo>
                  <a:lnTo>
                    <a:pt x="556641" y="1237589"/>
                  </a:lnTo>
                  <a:lnTo>
                    <a:pt x="556641" y="1239812"/>
                  </a:lnTo>
                  <a:lnTo>
                    <a:pt x="558444" y="1241615"/>
                  </a:lnTo>
                  <a:lnTo>
                    <a:pt x="562876" y="1241615"/>
                  </a:lnTo>
                  <a:lnTo>
                    <a:pt x="564680" y="1239812"/>
                  </a:lnTo>
                  <a:lnTo>
                    <a:pt x="564680" y="1235367"/>
                  </a:lnTo>
                  <a:close/>
                </a:path>
                <a:path w="742950" h="3099435">
                  <a:moveTo>
                    <a:pt x="565264" y="2063724"/>
                  </a:moveTo>
                  <a:lnTo>
                    <a:pt x="563587" y="2062048"/>
                  </a:lnTo>
                  <a:lnTo>
                    <a:pt x="559460" y="2062048"/>
                  </a:lnTo>
                  <a:lnTo>
                    <a:pt x="557784" y="2063724"/>
                  </a:lnTo>
                  <a:lnTo>
                    <a:pt x="557784" y="2065782"/>
                  </a:lnTo>
                  <a:lnTo>
                    <a:pt x="557784" y="2067852"/>
                  </a:lnTo>
                  <a:lnTo>
                    <a:pt x="559460" y="2069515"/>
                  </a:lnTo>
                  <a:lnTo>
                    <a:pt x="563587" y="2069515"/>
                  </a:lnTo>
                  <a:lnTo>
                    <a:pt x="565264" y="2067852"/>
                  </a:lnTo>
                  <a:lnTo>
                    <a:pt x="565264" y="2063724"/>
                  </a:lnTo>
                  <a:close/>
                </a:path>
                <a:path w="742950" h="3099435">
                  <a:moveTo>
                    <a:pt x="593674" y="1966912"/>
                  </a:moveTo>
                  <a:lnTo>
                    <a:pt x="591908" y="1965147"/>
                  </a:lnTo>
                  <a:lnTo>
                    <a:pt x="587540" y="1965147"/>
                  </a:lnTo>
                  <a:lnTo>
                    <a:pt x="585774" y="1966912"/>
                  </a:lnTo>
                  <a:lnTo>
                    <a:pt x="585774" y="1969096"/>
                  </a:lnTo>
                  <a:lnTo>
                    <a:pt x="585774" y="1971281"/>
                  </a:lnTo>
                  <a:lnTo>
                    <a:pt x="587540" y="1973046"/>
                  </a:lnTo>
                  <a:lnTo>
                    <a:pt x="591908" y="1973046"/>
                  </a:lnTo>
                  <a:lnTo>
                    <a:pt x="593674" y="1971281"/>
                  </a:lnTo>
                  <a:lnTo>
                    <a:pt x="593674" y="1966912"/>
                  </a:lnTo>
                  <a:close/>
                </a:path>
                <a:path w="742950" h="3099435">
                  <a:moveTo>
                    <a:pt x="595249" y="1788198"/>
                  </a:moveTo>
                  <a:lnTo>
                    <a:pt x="593407" y="1786369"/>
                  </a:lnTo>
                  <a:lnTo>
                    <a:pt x="588886" y="1786369"/>
                  </a:lnTo>
                  <a:lnTo>
                    <a:pt x="587057" y="1788198"/>
                  </a:lnTo>
                  <a:lnTo>
                    <a:pt x="587057" y="1790458"/>
                  </a:lnTo>
                  <a:lnTo>
                    <a:pt x="587057" y="1792719"/>
                  </a:lnTo>
                  <a:lnTo>
                    <a:pt x="588886" y="1794548"/>
                  </a:lnTo>
                  <a:lnTo>
                    <a:pt x="593407" y="1794548"/>
                  </a:lnTo>
                  <a:lnTo>
                    <a:pt x="595249" y="1792719"/>
                  </a:lnTo>
                  <a:lnTo>
                    <a:pt x="595249" y="1788198"/>
                  </a:lnTo>
                  <a:close/>
                </a:path>
                <a:path w="742950" h="3099435">
                  <a:moveTo>
                    <a:pt x="601446" y="1844040"/>
                  </a:moveTo>
                  <a:lnTo>
                    <a:pt x="599668" y="1842249"/>
                  </a:lnTo>
                  <a:lnTo>
                    <a:pt x="595261" y="1842249"/>
                  </a:lnTo>
                  <a:lnTo>
                    <a:pt x="593471" y="1844040"/>
                  </a:lnTo>
                  <a:lnTo>
                    <a:pt x="593471" y="1846237"/>
                  </a:lnTo>
                  <a:lnTo>
                    <a:pt x="593471" y="1848446"/>
                  </a:lnTo>
                  <a:lnTo>
                    <a:pt x="595261" y="1850224"/>
                  </a:lnTo>
                  <a:lnTo>
                    <a:pt x="599668" y="1850224"/>
                  </a:lnTo>
                  <a:lnTo>
                    <a:pt x="601446" y="1848446"/>
                  </a:lnTo>
                  <a:lnTo>
                    <a:pt x="601446" y="1844040"/>
                  </a:lnTo>
                  <a:close/>
                </a:path>
                <a:path w="742950" h="3099435">
                  <a:moveTo>
                    <a:pt x="601472" y="1730248"/>
                  </a:moveTo>
                  <a:lnTo>
                    <a:pt x="599592" y="1728368"/>
                  </a:lnTo>
                  <a:lnTo>
                    <a:pt x="594956" y="1728368"/>
                  </a:lnTo>
                  <a:lnTo>
                    <a:pt x="593077" y="1730248"/>
                  </a:lnTo>
                  <a:lnTo>
                    <a:pt x="593077" y="1732559"/>
                  </a:lnTo>
                  <a:lnTo>
                    <a:pt x="593077" y="1734870"/>
                  </a:lnTo>
                  <a:lnTo>
                    <a:pt x="594956" y="1736750"/>
                  </a:lnTo>
                  <a:lnTo>
                    <a:pt x="599592" y="1736750"/>
                  </a:lnTo>
                  <a:lnTo>
                    <a:pt x="601472" y="1734870"/>
                  </a:lnTo>
                  <a:lnTo>
                    <a:pt x="601472" y="1730248"/>
                  </a:lnTo>
                  <a:close/>
                </a:path>
                <a:path w="742950" h="3099435">
                  <a:moveTo>
                    <a:pt x="605853" y="1286014"/>
                  </a:moveTo>
                  <a:lnTo>
                    <a:pt x="604012" y="1284160"/>
                  </a:lnTo>
                  <a:lnTo>
                    <a:pt x="599452" y="1284160"/>
                  </a:lnTo>
                  <a:lnTo>
                    <a:pt x="597611" y="1286014"/>
                  </a:lnTo>
                  <a:lnTo>
                    <a:pt x="597611" y="1288288"/>
                  </a:lnTo>
                  <a:lnTo>
                    <a:pt x="597611" y="1290561"/>
                  </a:lnTo>
                  <a:lnTo>
                    <a:pt x="599452" y="1292415"/>
                  </a:lnTo>
                  <a:lnTo>
                    <a:pt x="604012" y="1292415"/>
                  </a:lnTo>
                  <a:lnTo>
                    <a:pt x="605853" y="1290561"/>
                  </a:lnTo>
                  <a:lnTo>
                    <a:pt x="605853" y="1286014"/>
                  </a:lnTo>
                  <a:close/>
                </a:path>
                <a:path w="742950" h="3099435">
                  <a:moveTo>
                    <a:pt x="608761" y="2027542"/>
                  </a:moveTo>
                  <a:lnTo>
                    <a:pt x="607047" y="2025815"/>
                  </a:lnTo>
                  <a:lnTo>
                    <a:pt x="602792" y="2025815"/>
                  </a:lnTo>
                  <a:lnTo>
                    <a:pt x="601078" y="2027542"/>
                  </a:lnTo>
                  <a:lnTo>
                    <a:pt x="601078" y="2029663"/>
                  </a:lnTo>
                  <a:lnTo>
                    <a:pt x="601078" y="2031784"/>
                  </a:lnTo>
                  <a:lnTo>
                    <a:pt x="602792" y="2033511"/>
                  </a:lnTo>
                  <a:lnTo>
                    <a:pt x="607047" y="2033511"/>
                  </a:lnTo>
                  <a:lnTo>
                    <a:pt x="608761" y="2031784"/>
                  </a:lnTo>
                  <a:lnTo>
                    <a:pt x="608761" y="2027542"/>
                  </a:lnTo>
                  <a:close/>
                </a:path>
                <a:path w="742950" h="3099435">
                  <a:moveTo>
                    <a:pt x="617677" y="1921027"/>
                  </a:moveTo>
                  <a:lnTo>
                    <a:pt x="615861" y="1919211"/>
                  </a:lnTo>
                  <a:lnTo>
                    <a:pt x="611378" y="1919211"/>
                  </a:lnTo>
                  <a:lnTo>
                    <a:pt x="609561" y="1921027"/>
                  </a:lnTo>
                  <a:lnTo>
                    <a:pt x="609561" y="1923275"/>
                  </a:lnTo>
                  <a:lnTo>
                    <a:pt x="609561" y="1925510"/>
                  </a:lnTo>
                  <a:lnTo>
                    <a:pt x="611378" y="1927326"/>
                  </a:lnTo>
                  <a:lnTo>
                    <a:pt x="615861" y="1927326"/>
                  </a:lnTo>
                  <a:lnTo>
                    <a:pt x="617677" y="1925510"/>
                  </a:lnTo>
                  <a:lnTo>
                    <a:pt x="617677" y="1921027"/>
                  </a:lnTo>
                  <a:close/>
                </a:path>
                <a:path w="742950" h="3099435">
                  <a:moveTo>
                    <a:pt x="618794" y="1759165"/>
                  </a:moveTo>
                  <a:lnTo>
                    <a:pt x="616826" y="1757197"/>
                  </a:lnTo>
                  <a:lnTo>
                    <a:pt x="611987" y="1757197"/>
                  </a:lnTo>
                  <a:lnTo>
                    <a:pt x="610031" y="1759165"/>
                  </a:lnTo>
                  <a:lnTo>
                    <a:pt x="610031" y="1761578"/>
                  </a:lnTo>
                  <a:lnTo>
                    <a:pt x="610031" y="1763991"/>
                  </a:lnTo>
                  <a:lnTo>
                    <a:pt x="611987" y="1765960"/>
                  </a:lnTo>
                  <a:lnTo>
                    <a:pt x="616826" y="1765960"/>
                  </a:lnTo>
                  <a:lnTo>
                    <a:pt x="618794" y="1763991"/>
                  </a:lnTo>
                  <a:lnTo>
                    <a:pt x="618794" y="1759165"/>
                  </a:lnTo>
                  <a:close/>
                </a:path>
                <a:path w="742950" h="3099435">
                  <a:moveTo>
                    <a:pt x="620991" y="1284643"/>
                  </a:moveTo>
                  <a:lnTo>
                    <a:pt x="619023" y="1282661"/>
                  </a:lnTo>
                  <a:lnTo>
                    <a:pt x="614146" y="1282661"/>
                  </a:lnTo>
                  <a:lnTo>
                    <a:pt x="612165" y="1284643"/>
                  </a:lnTo>
                  <a:lnTo>
                    <a:pt x="612165" y="1287081"/>
                  </a:lnTo>
                  <a:lnTo>
                    <a:pt x="612165" y="1289519"/>
                  </a:lnTo>
                  <a:lnTo>
                    <a:pt x="614146" y="1291501"/>
                  </a:lnTo>
                  <a:lnTo>
                    <a:pt x="619023" y="1291501"/>
                  </a:lnTo>
                  <a:lnTo>
                    <a:pt x="620991" y="1289519"/>
                  </a:lnTo>
                  <a:lnTo>
                    <a:pt x="620991" y="1284643"/>
                  </a:lnTo>
                  <a:close/>
                </a:path>
                <a:path w="742950" h="3099435">
                  <a:moveTo>
                    <a:pt x="626452" y="1335544"/>
                  </a:moveTo>
                  <a:lnTo>
                    <a:pt x="624560" y="1333652"/>
                  </a:lnTo>
                  <a:lnTo>
                    <a:pt x="619887" y="1333652"/>
                  </a:lnTo>
                  <a:lnTo>
                    <a:pt x="617994" y="1335544"/>
                  </a:lnTo>
                  <a:lnTo>
                    <a:pt x="617994" y="1337881"/>
                  </a:lnTo>
                  <a:lnTo>
                    <a:pt x="617994" y="1340218"/>
                  </a:lnTo>
                  <a:lnTo>
                    <a:pt x="619887" y="1342110"/>
                  </a:lnTo>
                  <a:lnTo>
                    <a:pt x="624560" y="1342110"/>
                  </a:lnTo>
                  <a:lnTo>
                    <a:pt x="626452" y="1340218"/>
                  </a:lnTo>
                  <a:lnTo>
                    <a:pt x="626452" y="1335544"/>
                  </a:lnTo>
                  <a:close/>
                </a:path>
                <a:path w="742950" h="3099435">
                  <a:moveTo>
                    <a:pt x="628053" y="1856346"/>
                  </a:moveTo>
                  <a:lnTo>
                    <a:pt x="626186" y="1854479"/>
                  </a:lnTo>
                  <a:lnTo>
                    <a:pt x="621588" y="1854479"/>
                  </a:lnTo>
                  <a:lnTo>
                    <a:pt x="619721" y="1856346"/>
                  </a:lnTo>
                  <a:lnTo>
                    <a:pt x="619721" y="1858645"/>
                  </a:lnTo>
                  <a:lnTo>
                    <a:pt x="619721" y="1860943"/>
                  </a:lnTo>
                  <a:lnTo>
                    <a:pt x="621588" y="1862810"/>
                  </a:lnTo>
                  <a:lnTo>
                    <a:pt x="626186" y="1862810"/>
                  </a:lnTo>
                  <a:lnTo>
                    <a:pt x="628053" y="1860943"/>
                  </a:lnTo>
                  <a:lnTo>
                    <a:pt x="628053" y="1856346"/>
                  </a:lnTo>
                  <a:close/>
                </a:path>
                <a:path w="742950" h="3099435">
                  <a:moveTo>
                    <a:pt x="635177" y="1705356"/>
                  </a:moveTo>
                  <a:lnTo>
                    <a:pt x="633171" y="1703349"/>
                  </a:lnTo>
                  <a:lnTo>
                    <a:pt x="632777" y="1703349"/>
                  </a:lnTo>
                  <a:lnTo>
                    <a:pt x="631558" y="1702130"/>
                  </a:lnTo>
                  <a:lnTo>
                    <a:pt x="626821" y="1702130"/>
                  </a:lnTo>
                  <a:lnTo>
                    <a:pt x="624890" y="1704060"/>
                  </a:lnTo>
                  <a:lnTo>
                    <a:pt x="624890" y="1706435"/>
                  </a:lnTo>
                  <a:lnTo>
                    <a:pt x="624890" y="1708810"/>
                  </a:lnTo>
                  <a:lnTo>
                    <a:pt x="626211" y="1710131"/>
                  </a:lnTo>
                  <a:lnTo>
                    <a:pt x="626211" y="1710309"/>
                  </a:lnTo>
                  <a:lnTo>
                    <a:pt x="628218" y="1712315"/>
                  </a:lnTo>
                  <a:lnTo>
                    <a:pt x="633171" y="1712315"/>
                  </a:lnTo>
                  <a:lnTo>
                    <a:pt x="635177" y="1710309"/>
                  </a:lnTo>
                  <a:lnTo>
                    <a:pt x="635177" y="1705356"/>
                  </a:lnTo>
                  <a:close/>
                </a:path>
                <a:path w="742950" h="3099435">
                  <a:moveTo>
                    <a:pt x="639838" y="1665541"/>
                  </a:moveTo>
                  <a:lnTo>
                    <a:pt x="637870" y="1663560"/>
                  </a:lnTo>
                  <a:lnTo>
                    <a:pt x="633006" y="1663560"/>
                  </a:lnTo>
                  <a:lnTo>
                    <a:pt x="631037" y="1665541"/>
                  </a:lnTo>
                  <a:lnTo>
                    <a:pt x="631037" y="1667967"/>
                  </a:lnTo>
                  <a:lnTo>
                    <a:pt x="631037" y="1670405"/>
                  </a:lnTo>
                  <a:lnTo>
                    <a:pt x="633006" y="1672374"/>
                  </a:lnTo>
                  <a:lnTo>
                    <a:pt x="637870" y="1672374"/>
                  </a:lnTo>
                  <a:lnTo>
                    <a:pt x="639838" y="1670405"/>
                  </a:lnTo>
                  <a:lnTo>
                    <a:pt x="639838" y="1665541"/>
                  </a:lnTo>
                  <a:close/>
                </a:path>
                <a:path w="742950" h="3099435">
                  <a:moveTo>
                    <a:pt x="641083" y="1809191"/>
                  </a:moveTo>
                  <a:lnTo>
                    <a:pt x="639165" y="1807286"/>
                  </a:lnTo>
                  <a:lnTo>
                    <a:pt x="634453" y="1807286"/>
                  </a:lnTo>
                  <a:lnTo>
                    <a:pt x="632536" y="1809191"/>
                  </a:lnTo>
                  <a:lnTo>
                    <a:pt x="632536" y="1811553"/>
                  </a:lnTo>
                  <a:lnTo>
                    <a:pt x="632536" y="1813915"/>
                  </a:lnTo>
                  <a:lnTo>
                    <a:pt x="634453" y="1815820"/>
                  </a:lnTo>
                  <a:lnTo>
                    <a:pt x="639165" y="1815820"/>
                  </a:lnTo>
                  <a:lnTo>
                    <a:pt x="641083" y="1813915"/>
                  </a:lnTo>
                  <a:lnTo>
                    <a:pt x="641083" y="1809191"/>
                  </a:lnTo>
                  <a:close/>
                </a:path>
                <a:path w="742950" h="3099435">
                  <a:moveTo>
                    <a:pt x="646912" y="1406639"/>
                  </a:moveTo>
                  <a:lnTo>
                    <a:pt x="644969" y="1404696"/>
                  </a:lnTo>
                  <a:lnTo>
                    <a:pt x="640194" y="1404696"/>
                  </a:lnTo>
                  <a:lnTo>
                    <a:pt x="638251" y="1406639"/>
                  </a:lnTo>
                  <a:lnTo>
                    <a:pt x="638251" y="1409026"/>
                  </a:lnTo>
                  <a:lnTo>
                    <a:pt x="638251" y="1411414"/>
                  </a:lnTo>
                  <a:lnTo>
                    <a:pt x="640194" y="1413357"/>
                  </a:lnTo>
                  <a:lnTo>
                    <a:pt x="644969" y="1413357"/>
                  </a:lnTo>
                  <a:lnTo>
                    <a:pt x="646912" y="1411414"/>
                  </a:lnTo>
                  <a:lnTo>
                    <a:pt x="646912" y="1406639"/>
                  </a:lnTo>
                  <a:close/>
                </a:path>
                <a:path w="742950" h="3099435">
                  <a:moveTo>
                    <a:pt x="659091" y="1343240"/>
                  </a:moveTo>
                  <a:lnTo>
                    <a:pt x="657072" y="1341221"/>
                  </a:lnTo>
                  <a:lnTo>
                    <a:pt x="652068" y="1341221"/>
                  </a:lnTo>
                  <a:lnTo>
                    <a:pt x="650049" y="1343240"/>
                  </a:lnTo>
                  <a:lnTo>
                    <a:pt x="650049" y="1345742"/>
                  </a:lnTo>
                  <a:lnTo>
                    <a:pt x="650049" y="1348244"/>
                  </a:lnTo>
                  <a:lnTo>
                    <a:pt x="652068" y="1350264"/>
                  </a:lnTo>
                  <a:lnTo>
                    <a:pt x="657072" y="1350264"/>
                  </a:lnTo>
                  <a:lnTo>
                    <a:pt x="659091" y="1348244"/>
                  </a:lnTo>
                  <a:lnTo>
                    <a:pt x="659091" y="1343240"/>
                  </a:lnTo>
                  <a:close/>
                </a:path>
                <a:path w="742950" h="3099435">
                  <a:moveTo>
                    <a:pt x="674827" y="1613585"/>
                  </a:moveTo>
                  <a:lnTo>
                    <a:pt x="672807" y="1611566"/>
                  </a:lnTo>
                  <a:lnTo>
                    <a:pt x="667829" y="1611566"/>
                  </a:lnTo>
                  <a:lnTo>
                    <a:pt x="665810" y="1613585"/>
                  </a:lnTo>
                  <a:lnTo>
                    <a:pt x="665810" y="1616075"/>
                  </a:lnTo>
                  <a:lnTo>
                    <a:pt x="665810" y="1618564"/>
                  </a:lnTo>
                  <a:lnTo>
                    <a:pt x="667829" y="1620583"/>
                  </a:lnTo>
                  <a:lnTo>
                    <a:pt x="672807" y="1620583"/>
                  </a:lnTo>
                  <a:lnTo>
                    <a:pt x="674827" y="1618564"/>
                  </a:lnTo>
                  <a:lnTo>
                    <a:pt x="674827" y="1613585"/>
                  </a:lnTo>
                  <a:close/>
                </a:path>
                <a:path w="742950" h="3099435">
                  <a:moveTo>
                    <a:pt x="682015" y="1454531"/>
                  </a:moveTo>
                  <a:lnTo>
                    <a:pt x="680034" y="1452549"/>
                  </a:lnTo>
                  <a:lnTo>
                    <a:pt x="675132" y="1452549"/>
                  </a:lnTo>
                  <a:lnTo>
                    <a:pt x="673150" y="1454531"/>
                  </a:lnTo>
                  <a:lnTo>
                    <a:pt x="673150" y="1456982"/>
                  </a:lnTo>
                  <a:lnTo>
                    <a:pt x="673150" y="1459433"/>
                  </a:lnTo>
                  <a:lnTo>
                    <a:pt x="675132" y="1461414"/>
                  </a:lnTo>
                  <a:lnTo>
                    <a:pt x="680034" y="1461414"/>
                  </a:lnTo>
                  <a:lnTo>
                    <a:pt x="682015" y="1459433"/>
                  </a:lnTo>
                  <a:lnTo>
                    <a:pt x="682015" y="1454531"/>
                  </a:lnTo>
                  <a:close/>
                </a:path>
                <a:path w="742950" h="3099435">
                  <a:moveTo>
                    <a:pt x="685571" y="1670900"/>
                  </a:moveTo>
                  <a:lnTo>
                    <a:pt x="683514" y="1668843"/>
                  </a:lnTo>
                  <a:lnTo>
                    <a:pt x="678446" y="1668843"/>
                  </a:lnTo>
                  <a:lnTo>
                    <a:pt x="676389" y="1670900"/>
                  </a:lnTo>
                  <a:lnTo>
                    <a:pt x="676389" y="1673440"/>
                  </a:lnTo>
                  <a:lnTo>
                    <a:pt x="676389" y="1675980"/>
                  </a:lnTo>
                  <a:lnTo>
                    <a:pt x="678446" y="1678038"/>
                  </a:lnTo>
                  <a:lnTo>
                    <a:pt x="683514" y="1678038"/>
                  </a:lnTo>
                  <a:lnTo>
                    <a:pt x="685571" y="1675980"/>
                  </a:lnTo>
                  <a:lnTo>
                    <a:pt x="685571" y="1670900"/>
                  </a:lnTo>
                  <a:close/>
                </a:path>
                <a:path w="742950" h="3099435">
                  <a:moveTo>
                    <a:pt x="695312" y="1563077"/>
                  </a:moveTo>
                  <a:lnTo>
                    <a:pt x="693242" y="1561007"/>
                  </a:lnTo>
                  <a:lnTo>
                    <a:pt x="688149" y="1561007"/>
                  </a:lnTo>
                  <a:lnTo>
                    <a:pt x="686092" y="1563077"/>
                  </a:lnTo>
                  <a:lnTo>
                    <a:pt x="686092" y="1565617"/>
                  </a:lnTo>
                  <a:lnTo>
                    <a:pt x="686092" y="1568157"/>
                  </a:lnTo>
                  <a:lnTo>
                    <a:pt x="688149" y="1570228"/>
                  </a:lnTo>
                  <a:lnTo>
                    <a:pt x="693242" y="1570228"/>
                  </a:lnTo>
                  <a:lnTo>
                    <a:pt x="695312" y="1568157"/>
                  </a:lnTo>
                  <a:lnTo>
                    <a:pt x="695312" y="1563077"/>
                  </a:lnTo>
                  <a:close/>
                </a:path>
                <a:path w="742950" h="3099435">
                  <a:moveTo>
                    <a:pt x="703478" y="1461516"/>
                  </a:moveTo>
                  <a:lnTo>
                    <a:pt x="701357" y="1459395"/>
                  </a:lnTo>
                  <a:lnTo>
                    <a:pt x="696125" y="1459395"/>
                  </a:lnTo>
                  <a:lnTo>
                    <a:pt x="694004" y="1461516"/>
                  </a:lnTo>
                  <a:lnTo>
                    <a:pt x="694004" y="1464132"/>
                  </a:lnTo>
                  <a:lnTo>
                    <a:pt x="694004" y="1466748"/>
                  </a:lnTo>
                  <a:lnTo>
                    <a:pt x="696125" y="1468869"/>
                  </a:lnTo>
                  <a:lnTo>
                    <a:pt x="701357" y="1468869"/>
                  </a:lnTo>
                  <a:lnTo>
                    <a:pt x="703478" y="1466748"/>
                  </a:lnTo>
                  <a:lnTo>
                    <a:pt x="703478" y="1461516"/>
                  </a:lnTo>
                  <a:close/>
                </a:path>
                <a:path w="742950" h="3099435">
                  <a:moveTo>
                    <a:pt x="704329" y="1503083"/>
                  </a:moveTo>
                  <a:lnTo>
                    <a:pt x="702297" y="1501051"/>
                  </a:lnTo>
                  <a:lnTo>
                    <a:pt x="697280" y="1501051"/>
                  </a:lnTo>
                  <a:lnTo>
                    <a:pt x="695248" y="1503083"/>
                  </a:lnTo>
                  <a:lnTo>
                    <a:pt x="695248" y="1505585"/>
                  </a:lnTo>
                  <a:lnTo>
                    <a:pt x="695248" y="1508086"/>
                  </a:lnTo>
                  <a:lnTo>
                    <a:pt x="697280" y="1510118"/>
                  </a:lnTo>
                  <a:lnTo>
                    <a:pt x="702297" y="1510118"/>
                  </a:lnTo>
                  <a:lnTo>
                    <a:pt x="704329" y="1508086"/>
                  </a:lnTo>
                  <a:lnTo>
                    <a:pt x="704329" y="1503083"/>
                  </a:lnTo>
                  <a:close/>
                </a:path>
                <a:path w="742950" h="3099435">
                  <a:moveTo>
                    <a:pt x="706755" y="1400416"/>
                  </a:moveTo>
                  <a:lnTo>
                    <a:pt x="704684" y="1398333"/>
                  </a:lnTo>
                  <a:lnTo>
                    <a:pt x="699566" y="1398333"/>
                  </a:lnTo>
                  <a:lnTo>
                    <a:pt x="697496" y="1400416"/>
                  </a:lnTo>
                  <a:lnTo>
                    <a:pt x="697496" y="1402969"/>
                  </a:lnTo>
                  <a:lnTo>
                    <a:pt x="697496" y="1405521"/>
                  </a:lnTo>
                  <a:lnTo>
                    <a:pt x="699566" y="1407604"/>
                  </a:lnTo>
                  <a:lnTo>
                    <a:pt x="704684" y="1407604"/>
                  </a:lnTo>
                  <a:lnTo>
                    <a:pt x="706755" y="1405521"/>
                  </a:lnTo>
                  <a:lnTo>
                    <a:pt x="706755" y="1400416"/>
                  </a:lnTo>
                  <a:close/>
                </a:path>
                <a:path w="742950" h="3099435">
                  <a:moveTo>
                    <a:pt x="722261" y="1554378"/>
                  </a:moveTo>
                  <a:lnTo>
                    <a:pt x="720115" y="1552219"/>
                  </a:lnTo>
                  <a:lnTo>
                    <a:pt x="714794" y="1552219"/>
                  </a:lnTo>
                  <a:lnTo>
                    <a:pt x="712647" y="1554378"/>
                  </a:lnTo>
                  <a:lnTo>
                    <a:pt x="712647" y="1557032"/>
                  </a:lnTo>
                  <a:lnTo>
                    <a:pt x="712647" y="1559687"/>
                  </a:lnTo>
                  <a:lnTo>
                    <a:pt x="714794" y="1561846"/>
                  </a:lnTo>
                  <a:lnTo>
                    <a:pt x="720115" y="1561846"/>
                  </a:lnTo>
                  <a:lnTo>
                    <a:pt x="722261" y="1559687"/>
                  </a:lnTo>
                  <a:lnTo>
                    <a:pt x="722261" y="1554378"/>
                  </a:lnTo>
                  <a:close/>
                </a:path>
                <a:path w="742950" h="3099435">
                  <a:moveTo>
                    <a:pt x="731139" y="1617599"/>
                  </a:moveTo>
                  <a:lnTo>
                    <a:pt x="729030" y="1615490"/>
                  </a:lnTo>
                  <a:lnTo>
                    <a:pt x="723849" y="1615490"/>
                  </a:lnTo>
                  <a:lnTo>
                    <a:pt x="721741" y="1617599"/>
                  </a:lnTo>
                  <a:lnTo>
                    <a:pt x="721741" y="1620189"/>
                  </a:lnTo>
                  <a:lnTo>
                    <a:pt x="721741" y="1622780"/>
                  </a:lnTo>
                  <a:lnTo>
                    <a:pt x="723849" y="1624888"/>
                  </a:lnTo>
                  <a:lnTo>
                    <a:pt x="729030" y="1624888"/>
                  </a:lnTo>
                  <a:lnTo>
                    <a:pt x="731139" y="1622780"/>
                  </a:lnTo>
                  <a:lnTo>
                    <a:pt x="731139" y="1617599"/>
                  </a:lnTo>
                  <a:close/>
                </a:path>
                <a:path w="742950" h="3099435">
                  <a:moveTo>
                    <a:pt x="742950" y="1504429"/>
                  </a:moveTo>
                  <a:lnTo>
                    <a:pt x="740778" y="1502257"/>
                  </a:lnTo>
                  <a:lnTo>
                    <a:pt x="735431" y="1502257"/>
                  </a:lnTo>
                  <a:lnTo>
                    <a:pt x="733259" y="1504429"/>
                  </a:lnTo>
                  <a:lnTo>
                    <a:pt x="733259" y="1507109"/>
                  </a:lnTo>
                  <a:lnTo>
                    <a:pt x="733259" y="1509788"/>
                  </a:lnTo>
                  <a:lnTo>
                    <a:pt x="735431" y="1511960"/>
                  </a:lnTo>
                  <a:lnTo>
                    <a:pt x="740778" y="1511960"/>
                  </a:lnTo>
                  <a:lnTo>
                    <a:pt x="742950" y="1509788"/>
                  </a:lnTo>
                  <a:lnTo>
                    <a:pt x="742950" y="150442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5522" y="2036774"/>
              <a:ext cx="781050" cy="3105785"/>
            </a:xfrm>
            <a:custGeom>
              <a:avLst/>
              <a:gdLst/>
              <a:ahLst/>
              <a:cxnLst/>
              <a:rect l="l" t="t" r="r" b="b"/>
              <a:pathLst>
                <a:path w="781050" h="3105785">
                  <a:moveTo>
                    <a:pt x="723" y="165"/>
                  </a:moveTo>
                  <a:lnTo>
                    <a:pt x="571" y="0"/>
                  </a:lnTo>
                  <a:lnTo>
                    <a:pt x="165" y="0"/>
                  </a:lnTo>
                  <a:lnTo>
                    <a:pt x="0" y="165"/>
                  </a:lnTo>
                  <a:lnTo>
                    <a:pt x="0" y="368"/>
                  </a:lnTo>
                  <a:lnTo>
                    <a:pt x="0" y="571"/>
                  </a:lnTo>
                  <a:lnTo>
                    <a:pt x="165" y="736"/>
                  </a:lnTo>
                  <a:lnTo>
                    <a:pt x="571" y="736"/>
                  </a:lnTo>
                  <a:lnTo>
                    <a:pt x="723" y="571"/>
                  </a:lnTo>
                  <a:lnTo>
                    <a:pt x="723" y="165"/>
                  </a:lnTo>
                  <a:close/>
                </a:path>
                <a:path w="781050" h="3105785">
                  <a:moveTo>
                    <a:pt x="32131" y="42672"/>
                  </a:moveTo>
                  <a:lnTo>
                    <a:pt x="31826" y="42367"/>
                  </a:lnTo>
                  <a:lnTo>
                    <a:pt x="31076" y="42367"/>
                  </a:lnTo>
                  <a:lnTo>
                    <a:pt x="30772" y="42672"/>
                  </a:lnTo>
                  <a:lnTo>
                    <a:pt x="30772" y="43040"/>
                  </a:lnTo>
                  <a:lnTo>
                    <a:pt x="30772" y="43408"/>
                  </a:lnTo>
                  <a:lnTo>
                    <a:pt x="31076" y="43713"/>
                  </a:lnTo>
                  <a:lnTo>
                    <a:pt x="31826" y="43713"/>
                  </a:lnTo>
                  <a:lnTo>
                    <a:pt x="32131" y="43408"/>
                  </a:lnTo>
                  <a:lnTo>
                    <a:pt x="32131" y="42672"/>
                  </a:lnTo>
                  <a:close/>
                </a:path>
                <a:path w="781050" h="3105785">
                  <a:moveTo>
                    <a:pt x="65468" y="85788"/>
                  </a:moveTo>
                  <a:lnTo>
                    <a:pt x="65024" y="85344"/>
                  </a:lnTo>
                  <a:lnTo>
                    <a:pt x="63931" y="85344"/>
                  </a:lnTo>
                  <a:lnTo>
                    <a:pt x="63487" y="85788"/>
                  </a:lnTo>
                  <a:lnTo>
                    <a:pt x="63487" y="86334"/>
                  </a:lnTo>
                  <a:lnTo>
                    <a:pt x="63487" y="86880"/>
                  </a:lnTo>
                  <a:lnTo>
                    <a:pt x="63931" y="87325"/>
                  </a:lnTo>
                  <a:lnTo>
                    <a:pt x="65024" y="87325"/>
                  </a:lnTo>
                  <a:lnTo>
                    <a:pt x="65468" y="86880"/>
                  </a:lnTo>
                  <a:lnTo>
                    <a:pt x="65468" y="85788"/>
                  </a:lnTo>
                  <a:close/>
                </a:path>
                <a:path w="781050" h="3105785">
                  <a:moveTo>
                    <a:pt x="108292" y="99060"/>
                  </a:moveTo>
                  <a:lnTo>
                    <a:pt x="107708" y="98475"/>
                  </a:lnTo>
                  <a:lnTo>
                    <a:pt x="106273" y="98475"/>
                  </a:lnTo>
                  <a:lnTo>
                    <a:pt x="105689" y="99060"/>
                  </a:lnTo>
                  <a:lnTo>
                    <a:pt x="105689" y="99783"/>
                  </a:lnTo>
                  <a:lnTo>
                    <a:pt x="105689" y="100507"/>
                  </a:lnTo>
                  <a:lnTo>
                    <a:pt x="106273" y="101079"/>
                  </a:lnTo>
                  <a:lnTo>
                    <a:pt x="107708" y="101079"/>
                  </a:lnTo>
                  <a:lnTo>
                    <a:pt x="108292" y="100507"/>
                  </a:lnTo>
                  <a:lnTo>
                    <a:pt x="108292" y="99060"/>
                  </a:lnTo>
                  <a:close/>
                </a:path>
                <a:path w="781050" h="3105785">
                  <a:moveTo>
                    <a:pt x="140804" y="136372"/>
                  </a:moveTo>
                  <a:lnTo>
                    <a:pt x="140081" y="135648"/>
                  </a:lnTo>
                  <a:lnTo>
                    <a:pt x="138303" y="135648"/>
                  </a:lnTo>
                  <a:lnTo>
                    <a:pt x="137579" y="136372"/>
                  </a:lnTo>
                  <a:lnTo>
                    <a:pt x="137579" y="137261"/>
                  </a:lnTo>
                  <a:lnTo>
                    <a:pt x="137579" y="138150"/>
                  </a:lnTo>
                  <a:lnTo>
                    <a:pt x="138303" y="138874"/>
                  </a:lnTo>
                  <a:lnTo>
                    <a:pt x="140081" y="138874"/>
                  </a:lnTo>
                  <a:lnTo>
                    <a:pt x="140804" y="138150"/>
                  </a:lnTo>
                  <a:lnTo>
                    <a:pt x="140804" y="136372"/>
                  </a:lnTo>
                  <a:close/>
                </a:path>
                <a:path w="781050" h="3105785">
                  <a:moveTo>
                    <a:pt x="156032" y="187693"/>
                  </a:moveTo>
                  <a:lnTo>
                    <a:pt x="155168" y="186829"/>
                  </a:lnTo>
                  <a:lnTo>
                    <a:pt x="153047" y="186829"/>
                  </a:lnTo>
                  <a:lnTo>
                    <a:pt x="152184" y="187693"/>
                  </a:lnTo>
                  <a:lnTo>
                    <a:pt x="152184" y="188760"/>
                  </a:lnTo>
                  <a:lnTo>
                    <a:pt x="152184" y="189826"/>
                  </a:lnTo>
                  <a:lnTo>
                    <a:pt x="153047" y="190690"/>
                  </a:lnTo>
                  <a:lnTo>
                    <a:pt x="155168" y="190690"/>
                  </a:lnTo>
                  <a:lnTo>
                    <a:pt x="156032" y="189826"/>
                  </a:lnTo>
                  <a:lnTo>
                    <a:pt x="156032" y="187693"/>
                  </a:lnTo>
                  <a:close/>
                </a:path>
                <a:path w="781050" h="3105785">
                  <a:moveTo>
                    <a:pt x="174244" y="3056331"/>
                  </a:moveTo>
                  <a:lnTo>
                    <a:pt x="173951" y="3056039"/>
                  </a:lnTo>
                  <a:lnTo>
                    <a:pt x="173240" y="3056039"/>
                  </a:lnTo>
                  <a:lnTo>
                    <a:pt x="172948" y="3056331"/>
                  </a:lnTo>
                  <a:lnTo>
                    <a:pt x="172948" y="3056686"/>
                  </a:lnTo>
                  <a:lnTo>
                    <a:pt x="172948" y="3057042"/>
                  </a:lnTo>
                  <a:lnTo>
                    <a:pt x="173240" y="3057334"/>
                  </a:lnTo>
                  <a:lnTo>
                    <a:pt x="173951" y="3057334"/>
                  </a:lnTo>
                  <a:lnTo>
                    <a:pt x="174244" y="3057042"/>
                  </a:lnTo>
                  <a:lnTo>
                    <a:pt x="174244" y="3056331"/>
                  </a:lnTo>
                  <a:close/>
                </a:path>
                <a:path w="781050" h="3105785">
                  <a:moveTo>
                    <a:pt x="176530" y="3104870"/>
                  </a:moveTo>
                  <a:lnTo>
                    <a:pt x="176390" y="3104731"/>
                  </a:lnTo>
                  <a:lnTo>
                    <a:pt x="176022" y="3104731"/>
                  </a:lnTo>
                  <a:lnTo>
                    <a:pt x="175882" y="3104870"/>
                  </a:lnTo>
                  <a:lnTo>
                    <a:pt x="175882" y="3105048"/>
                  </a:lnTo>
                  <a:lnTo>
                    <a:pt x="175882" y="3105226"/>
                  </a:lnTo>
                  <a:lnTo>
                    <a:pt x="176022" y="3105366"/>
                  </a:lnTo>
                  <a:lnTo>
                    <a:pt x="176390" y="3105366"/>
                  </a:lnTo>
                  <a:lnTo>
                    <a:pt x="176530" y="3105226"/>
                  </a:lnTo>
                  <a:lnTo>
                    <a:pt x="176530" y="3104870"/>
                  </a:lnTo>
                  <a:close/>
                </a:path>
                <a:path w="781050" h="3105785">
                  <a:moveTo>
                    <a:pt x="192608" y="2989719"/>
                  </a:moveTo>
                  <a:lnTo>
                    <a:pt x="192163" y="2989288"/>
                  </a:lnTo>
                  <a:lnTo>
                    <a:pt x="191096" y="2989288"/>
                  </a:lnTo>
                  <a:lnTo>
                    <a:pt x="190665" y="2989719"/>
                  </a:lnTo>
                  <a:lnTo>
                    <a:pt x="190665" y="2990253"/>
                  </a:lnTo>
                  <a:lnTo>
                    <a:pt x="190665" y="2990786"/>
                  </a:lnTo>
                  <a:lnTo>
                    <a:pt x="191096" y="2991218"/>
                  </a:lnTo>
                  <a:lnTo>
                    <a:pt x="192163" y="2991218"/>
                  </a:lnTo>
                  <a:lnTo>
                    <a:pt x="192608" y="2990786"/>
                  </a:lnTo>
                  <a:lnTo>
                    <a:pt x="192608" y="2989719"/>
                  </a:lnTo>
                  <a:close/>
                </a:path>
                <a:path w="781050" h="3105785">
                  <a:moveTo>
                    <a:pt x="198755" y="2937129"/>
                  </a:moveTo>
                  <a:lnTo>
                    <a:pt x="198170" y="2936544"/>
                  </a:lnTo>
                  <a:lnTo>
                    <a:pt x="196748" y="2936544"/>
                  </a:lnTo>
                  <a:lnTo>
                    <a:pt x="196164" y="2937129"/>
                  </a:lnTo>
                  <a:lnTo>
                    <a:pt x="196164" y="2937840"/>
                  </a:lnTo>
                  <a:lnTo>
                    <a:pt x="196164" y="2938551"/>
                  </a:lnTo>
                  <a:lnTo>
                    <a:pt x="196748" y="2939135"/>
                  </a:lnTo>
                  <a:lnTo>
                    <a:pt x="198170" y="2939135"/>
                  </a:lnTo>
                  <a:lnTo>
                    <a:pt x="198755" y="2938551"/>
                  </a:lnTo>
                  <a:lnTo>
                    <a:pt x="198755" y="2937129"/>
                  </a:lnTo>
                  <a:close/>
                </a:path>
                <a:path w="781050" h="3105785">
                  <a:moveTo>
                    <a:pt x="199009" y="2814243"/>
                  </a:moveTo>
                  <a:lnTo>
                    <a:pt x="198145" y="2813367"/>
                  </a:lnTo>
                  <a:lnTo>
                    <a:pt x="195999" y="2813367"/>
                  </a:lnTo>
                  <a:lnTo>
                    <a:pt x="195135" y="2814243"/>
                  </a:lnTo>
                  <a:lnTo>
                    <a:pt x="195135" y="2815310"/>
                  </a:lnTo>
                  <a:lnTo>
                    <a:pt x="195135" y="2816377"/>
                  </a:lnTo>
                  <a:lnTo>
                    <a:pt x="195999" y="2817253"/>
                  </a:lnTo>
                  <a:lnTo>
                    <a:pt x="198145" y="2817253"/>
                  </a:lnTo>
                  <a:lnTo>
                    <a:pt x="199009" y="2816377"/>
                  </a:lnTo>
                  <a:lnTo>
                    <a:pt x="199009" y="2814243"/>
                  </a:lnTo>
                  <a:close/>
                </a:path>
                <a:path w="781050" h="3105785">
                  <a:moveTo>
                    <a:pt x="209791" y="227431"/>
                  </a:moveTo>
                  <a:lnTo>
                    <a:pt x="208800" y="226428"/>
                  </a:lnTo>
                  <a:lnTo>
                    <a:pt x="206324" y="226428"/>
                  </a:lnTo>
                  <a:lnTo>
                    <a:pt x="205320" y="227431"/>
                  </a:lnTo>
                  <a:lnTo>
                    <a:pt x="205320" y="228663"/>
                  </a:lnTo>
                  <a:lnTo>
                    <a:pt x="205320" y="229895"/>
                  </a:lnTo>
                  <a:lnTo>
                    <a:pt x="206324" y="230898"/>
                  </a:lnTo>
                  <a:lnTo>
                    <a:pt x="208800" y="230898"/>
                  </a:lnTo>
                  <a:lnTo>
                    <a:pt x="209791" y="229895"/>
                  </a:lnTo>
                  <a:lnTo>
                    <a:pt x="209791" y="227431"/>
                  </a:lnTo>
                  <a:close/>
                </a:path>
                <a:path w="781050" h="3105785">
                  <a:moveTo>
                    <a:pt x="212471" y="2870517"/>
                  </a:moveTo>
                  <a:lnTo>
                    <a:pt x="211747" y="2869793"/>
                  </a:lnTo>
                  <a:lnTo>
                    <a:pt x="209956" y="2869793"/>
                  </a:lnTo>
                  <a:lnTo>
                    <a:pt x="209232" y="2870517"/>
                  </a:lnTo>
                  <a:lnTo>
                    <a:pt x="209232" y="2871406"/>
                  </a:lnTo>
                  <a:lnTo>
                    <a:pt x="209232" y="2872295"/>
                  </a:lnTo>
                  <a:lnTo>
                    <a:pt x="209956" y="2873019"/>
                  </a:lnTo>
                  <a:lnTo>
                    <a:pt x="211747" y="2873019"/>
                  </a:lnTo>
                  <a:lnTo>
                    <a:pt x="212471" y="2872295"/>
                  </a:lnTo>
                  <a:lnTo>
                    <a:pt x="212471" y="2870517"/>
                  </a:lnTo>
                  <a:close/>
                </a:path>
                <a:path w="781050" h="3105785">
                  <a:moveTo>
                    <a:pt x="220586" y="2751340"/>
                  </a:moveTo>
                  <a:lnTo>
                    <a:pt x="219583" y="2750324"/>
                  </a:lnTo>
                  <a:lnTo>
                    <a:pt x="217081" y="2750324"/>
                  </a:lnTo>
                  <a:lnTo>
                    <a:pt x="216065" y="2751340"/>
                  </a:lnTo>
                  <a:lnTo>
                    <a:pt x="216065" y="2752585"/>
                  </a:lnTo>
                  <a:lnTo>
                    <a:pt x="216065" y="2753842"/>
                  </a:lnTo>
                  <a:lnTo>
                    <a:pt x="217081" y="2754846"/>
                  </a:lnTo>
                  <a:lnTo>
                    <a:pt x="219583" y="2754846"/>
                  </a:lnTo>
                  <a:lnTo>
                    <a:pt x="220586" y="2753842"/>
                  </a:lnTo>
                  <a:lnTo>
                    <a:pt x="220586" y="2751340"/>
                  </a:lnTo>
                  <a:close/>
                </a:path>
                <a:path w="781050" h="3105785">
                  <a:moveTo>
                    <a:pt x="224078" y="2696959"/>
                  </a:moveTo>
                  <a:lnTo>
                    <a:pt x="222923" y="2695803"/>
                  </a:lnTo>
                  <a:lnTo>
                    <a:pt x="220078" y="2695803"/>
                  </a:lnTo>
                  <a:lnTo>
                    <a:pt x="218922" y="2696959"/>
                  </a:lnTo>
                  <a:lnTo>
                    <a:pt x="218922" y="2698381"/>
                  </a:lnTo>
                  <a:lnTo>
                    <a:pt x="218922" y="2699804"/>
                  </a:lnTo>
                  <a:lnTo>
                    <a:pt x="220078" y="2700959"/>
                  </a:lnTo>
                  <a:lnTo>
                    <a:pt x="222923" y="2700959"/>
                  </a:lnTo>
                  <a:lnTo>
                    <a:pt x="224078" y="2699804"/>
                  </a:lnTo>
                  <a:lnTo>
                    <a:pt x="224078" y="2696959"/>
                  </a:lnTo>
                  <a:close/>
                </a:path>
                <a:path w="781050" h="3105785">
                  <a:moveTo>
                    <a:pt x="233629" y="291388"/>
                  </a:moveTo>
                  <a:lnTo>
                    <a:pt x="232524" y="290283"/>
                  </a:lnTo>
                  <a:lnTo>
                    <a:pt x="229781" y="290283"/>
                  </a:lnTo>
                  <a:lnTo>
                    <a:pt x="228676" y="291388"/>
                  </a:lnTo>
                  <a:lnTo>
                    <a:pt x="228676" y="292760"/>
                  </a:lnTo>
                  <a:lnTo>
                    <a:pt x="228676" y="294132"/>
                  </a:lnTo>
                  <a:lnTo>
                    <a:pt x="229781" y="295236"/>
                  </a:lnTo>
                  <a:lnTo>
                    <a:pt x="232524" y="295236"/>
                  </a:lnTo>
                  <a:lnTo>
                    <a:pt x="233629" y="294132"/>
                  </a:lnTo>
                  <a:lnTo>
                    <a:pt x="233629" y="291388"/>
                  </a:lnTo>
                  <a:close/>
                </a:path>
                <a:path w="781050" h="3105785">
                  <a:moveTo>
                    <a:pt x="242239" y="2642108"/>
                  </a:moveTo>
                  <a:lnTo>
                    <a:pt x="241007" y="2640876"/>
                  </a:lnTo>
                  <a:lnTo>
                    <a:pt x="237959" y="2640876"/>
                  </a:lnTo>
                  <a:lnTo>
                    <a:pt x="236728" y="2642108"/>
                  </a:lnTo>
                  <a:lnTo>
                    <a:pt x="236728" y="2643632"/>
                  </a:lnTo>
                  <a:lnTo>
                    <a:pt x="236728" y="2645156"/>
                  </a:lnTo>
                  <a:lnTo>
                    <a:pt x="237959" y="2646388"/>
                  </a:lnTo>
                  <a:lnTo>
                    <a:pt x="241007" y="2646388"/>
                  </a:lnTo>
                  <a:lnTo>
                    <a:pt x="242239" y="2645156"/>
                  </a:lnTo>
                  <a:lnTo>
                    <a:pt x="242239" y="2642108"/>
                  </a:lnTo>
                  <a:close/>
                </a:path>
                <a:path w="781050" h="3105785">
                  <a:moveTo>
                    <a:pt x="270865" y="2587917"/>
                  </a:moveTo>
                  <a:lnTo>
                    <a:pt x="269544" y="2586596"/>
                  </a:lnTo>
                  <a:lnTo>
                    <a:pt x="266306" y="2586596"/>
                  </a:lnTo>
                  <a:lnTo>
                    <a:pt x="264985" y="2587917"/>
                  </a:lnTo>
                  <a:lnTo>
                    <a:pt x="264985" y="2589542"/>
                  </a:lnTo>
                  <a:lnTo>
                    <a:pt x="264985" y="2591168"/>
                  </a:lnTo>
                  <a:lnTo>
                    <a:pt x="266306" y="2592489"/>
                  </a:lnTo>
                  <a:lnTo>
                    <a:pt x="269544" y="2592489"/>
                  </a:lnTo>
                  <a:lnTo>
                    <a:pt x="270865" y="2591168"/>
                  </a:lnTo>
                  <a:lnTo>
                    <a:pt x="270865" y="2587917"/>
                  </a:lnTo>
                  <a:close/>
                </a:path>
                <a:path w="781050" h="3105785">
                  <a:moveTo>
                    <a:pt x="294982" y="324650"/>
                  </a:moveTo>
                  <a:lnTo>
                    <a:pt x="293827" y="323481"/>
                  </a:lnTo>
                  <a:lnTo>
                    <a:pt x="290969" y="323481"/>
                  </a:lnTo>
                  <a:lnTo>
                    <a:pt x="289814" y="324650"/>
                  </a:lnTo>
                  <a:lnTo>
                    <a:pt x="289814" y="326072"/>
                  </a:lnTo>
                  <a:lnTo>
                    <a:pt x="289814" y="327494"/>
                  </a:lnTo>
                  <a:lnTo>
                    <a:pt x="290969" y="328663"/>
                  </a:lnTo>
                  <a:lnTo>
                    <a:pt x="293827" y="328663"/>
                  </a:lnTo>
                  <a:lnTo>
                    <a:pt x="294982" y="327494"/>
                  </a:lnTo>
                  <a:lnTo>
                    <a:pt x="294982" y="324650"/>
                  </a:lnTo>
                  <a:close/>
                </a:path>
                <a:path w="781050" h="3105785">
                  <a:moveTo>
                    <a:pt x="327177" y="2546210"/>
                  </a:moveTo>
                  <a:lnTo>
                    <a:pt x="325780" y="2544813"/>
                  </a:lnTo>
                  <a:lnTo>
                    <a:pt x="322326" y="2544813"/>
                  </a:lnTo>
                  <a:lnTo>
                    <a:pt x="320929" y="2546210"/>
                  </a:lnTo>
                  <a:lnTo>
                    <a:pt x="320929" y="2547937"/>
                  </a:lnTo>
                  <a:lnTo>
                    <a:pt x="320929" y="2549664"/>
                  </a:lnTo>
                  <a:lnTo>
                    <a:pt x="322326" y="2551061"/>
                  </a:lnTo>
                  <a:lnTo>
                    <a:pt x="325780" y="2551061"/>
                  </a:lnTo>
                  <a:lnTo>
                    <a:pt x="327177" y="2549664"/>
                  </a:lnTo>
                  <a:lnTo>
                    <a:pt x="327177" y="2546210"/>
                  </a:lnTo>
                  <a:close/>
                </a:path>
                <a:path w="781050" h="3105785">
                  <a:moveTo>
                    <a:pt x="334403" y="382981"/>
                  </a:moveTo>
                  <a:lnTo>
                    <a:pt x="333197" y="381774"/>
                  </a:lnTo>
                  <a:lnTo>
                    <a:pt x="330225" y="381774"/>
                  </a:lnTo>
                  <a:lnTo>
                    <a:pt x="329018" y="382981"/>
                  </a:lnTo>
                  <a:lnTo>
                    <a:pt x="329018" y="384467"/>
                  </a:lnTo>
                  <a:lnTo>
                    <a:pt x="329018" y="385953"/>
                  </a:lnTo>
                  <a:lnTo>
                    <a:pt x="330225" y="387159"/>
                  </a:lnTo>
                  <a:lnTo>
                    <a:pt x="333197" y="387159"/>
                  </a:lnTo>
                  <a:lnTo>
                    <a:pt x="334403" y="385953"/>
                  </a:lnTo>
                  <a:lnTo>
                    <a:pt x="334403" y="382981"/>
                  </a:lnTo>
                  <a:close/>
                </a:path>
                <a:path w="781050" h="3105785">
                  <a:moveTo>
                    <a:pt x="357720" y="453212"/>
                  </a:moveTo>
                  <a:lnTo>
                    <a:pt x="356463" y="451954"/>
                  </a:lnTo>
                  <a:lnTo>
                    <a:pt x="353377" y="451954"/>
                  </a:lnTo>
                  <a:lnTo>
                    <a:pt x="352120" y="453212"/>
                  </a:lnTo>
                  <a:lnTo>
                    <a:pt x="352120" y="454761"/>
                  </a:lnTo>
                  <a:lnTo>
                    <a:pt x="352120" y="456311"/>
                  </a:lnTo>
                  <a:lnTo>
                    <a:pt x="353377" y="457555"/>
                  </a:lnTo>
                  <a:lnTo>
                    <a:pt x="356463" y="457555"/>
                  </a:lnTo>
                  <a:lnTo>
                    <a:pt x="357720" y="456311"/>
                  </a:lnTo>
                  <a:lnTo>
                    <a:pt x="357720" y="453212"/>
                  </a:lnTo>
                  <a:close/>
                </a:path>
                <a:path w="781050" h="3105785">
                  <a:moveTo>
                    <a:pt x="383044" y="2519756"/>
                  </a:moveTo>
                  <a:lnTo>
                    <a:pt x="381571" y="2518283"/>
                  </a:lnTo>
                  <a:lnTo>
                    <a:pt x="377913" y="2518283"/>
                  </a:lnTo>
                  <a:lnTo>
                    <a:pt x="376440" y="2519756"/>
                  </a:lnTo>
                  <a:lnTo>
                    <a:pt x="376440" y="2521585"/>
                  </a:lnTo>
                  <a:lnTo>
                    <a:pt x="376440" y="2523413"/>
                  </a:lnTo>
                  <a:lnTo>
                    <a:pt x="377913" y="2524887"/>
                  </a:lnTo>
                  <a:lnTo>
                    <a:pt x="381571" y="2524887"/>
                  </a:lnTo>
                  <a:lnTo>
                    <a:pt x="383044" y="2523413"/>
                  </a:lnTo>
                  <a:lnTo>
                    <a:pt x="383044" y="2519756"/>
                  </a:lnTo>
                  <a:close/>
                </a:path>
                <a:path w="781050" h="3105785">
                  <a:moveTo>
                    <a:pt x="392328" y="510247"/>
                  </a:moveTo>
                  <a:lnTo>
                    <a:pt x="391020" y="508939"/>
                  </a:lnTo>
                  <a:lnTo>
                    <a:pt x="387819" y="508939"/>
                  </a:lnTo>
                  <a:lnTo>
                    <a:pt x="386511" y="510247"/>
                  </a:lnTo>
                  <a:lnTo>
                    <a:pt x="386511" y="511848"/>
                  </a:lnTo>
                  <a:lnTo>
                    <a:pt x="386511" y="513448"/>
                  </a:lnTo>
                  <a:lnTo>
                    <a:pt x="387819" y="514756"/>
                  </a:lnTo>
                  <a:lnTo>
                    <a:pt x="391020" y="514756"/>
                  </a:lnTo>
                  <a:lnTo>
                    <a:pt x="392328" y="513448"/>
                  </a:lnTo>
                  <a:lnTo>
                    <a:pt x="392328" y="510247"/>
                  </a:lnTo>
                  <a:close/>
                </a:path>
                <a:path w="781050" h="3105785">
                  <a:moveTo>
                    <a:pt x="419430" y="573112"/>
                  </a:moveTo>
                  <a:lnTo>
                    <a:pt x="418084" y="571766"/>
                  </a:lnTo>
                  <a:lnTo>
                    <a:pt x="414743" y="571766"/>
                  </a:lnTo>
                  <a:lnTo>
                    <a:pt x="413397" y="573112"/>
                  </a:lnTo>
                  <a:lnTo>
                    <a:pt x="413397" y="574776"/>
                  </a:lnTo>
                  <a:lnTo>
                    <a:pt x="413397" y="576440"/>
                  </a:lnTo>
                  <a:lnTo>
                    <a:pt x="414743" y="577786"/>
                  </a:lnTo>
                  <a:lnTo>
                    <a:pt x="418084" y="577786"/>
                  </a:lnTo>
                  <a:lnTo>
                    <a:pt x="419430" y="576440"/>
                  </a:lnTo>
                  <a:lnTo>
                    <a:pt x="419430" y="573112"/>
                  </a:lnTo>
                  <a:close/>
                </a:path>
                <a:path w="781050" h="3105785">
                  <a:moveTo>
                    <a:pt x="434035" y="2475649"/>
                  </a:moveTo>
                  <a:lnTo>
                    <a:pt x="432473" y="2474087"/>
                  </a:lnTo>
                  <a:lnTo>
                    <a:pt x="428625" y="2474087"/>
                  </a:lnTo>
                  <a:lnTo>
                    <a:pt x="427062" y="2475649"/>
                  </a:lnTo>
                  <a:lnTo>
                    <a:pt x="427062" y="2477579"/>
                  </a:lnTo>
                  <a:lnTo>
                    <a:pt x="427062" y="2479510"/>
                  </a:lnTo>
                  <a:lnTo>
                    <a:pt x="428625" y="2481059"/>
                  </a:lnTo>
                  <a:lnTo>
                    <a:pt x="432473" y="2481059"/>
                  </a:lnTo>
                  <a:lnTo>
                    <a:pt x="434035" y="2479510"/>
                  </a:lnTo>
                  <a:lnTo>
                    <a:pt x="434035" y="2475649"/>
                  </a:lnTo>
                  <a:close/>
                </a:path>
                <a:path w="781050" h="3105785">
                  <a:moveTo>
                    <a:pt x="461670" y="695312"/>
                  </a:moveTo>
                  <a:lnTo>
                    <a:pt x="460222" y="693864"/>
                  </a:lnTo>
                  <a:lnTo>
                    <a:pt x="456653" y="693864"/>
                  </a:lnTo>
                  <a:lnTo>
                    <a:pt x="455206" y="695312"/>
                  </a:lnTo>
                  <a:lnTo>
                    <a:pt x="455206" y="697090"/>
                  </a:lnTo>
                  <a:lnTo>
                    <a:pt x="455206" y="698881"/>
                  </a:lnTo>
                  <a:lnTo>
                    <a:pt x="456653" y="700316"/>
                  </a:lnTo>
                  <a:lnTo>
                    <a:pt x="460222" y="700316"/>
                  </a:lnTo>
                  <a:lnTo>
                    <a:pt x="461670" y="698881"/>
                  </a:lnTo>
                  <a:lnTo>
                    <a:pt x="461670" y="695312"/>
                  </a:lnTo>
                  <a:close/>
                </a:path>
                <a:path w="781050" h="3105785">
                  <a:moveTo>
                    <a:pt x="464070" y="625602"/>
                  </a:moveTo>
                  <a:lnTo>
                    <a:pt x="462673" y="624205"/>
                  </a:lnTo>
                  <a:lnTo>
                    <a:pt x="459219" y="624205"/>
                  </a:lnTo>
                  <a:lnTo>
                    <a:pt x="457822" y="625602"/>
                  </a:lnTo>
                  <a:lnTo>
                    <a:pt x="457822" y="627329"/>
                  </a:lnTo>
                  <a:lnTo>
                    <a:pt x="457822" y="629056"/>
                  </a:lnTo>
                  <a:lnTo>
                    <a:pt x="459219" y="630453"/>
                  </a:lnTo>
                  <a:lnTo>
                    <a:pt x="462673" y="630453"/>
                  </a:lnTo>
                  <a:lnTo>
                    <a:pt x="464070" y="629056"/>
                  </a:lnTo>
                  <a:lnTo>
                    <a:pt x="464070" y="625602"/>
                  </a:lnTo>
                  <a:close/>
                </a:path>
                <a:path w="781050" h="3105785">
                  <a:moveTo>
                    <a:pt x="489686" y="749706"/>
                  </a:moveTo>
                  <a:lnTo>
                    <a:pt x="488188" y="748207"/>
                  </a:lnTo>
                  <a:lnTo>
                    <a:pt x="484505" y="748207"/>
                  </a:lnTo>
                  <a:lnTo>
                    <a:pt x="483006" y="749706"/>
                  </a:lnTo>
                  <a:lnTo>
                    <a:pt x="483006" y="751547"/>
                  </a:lnTo>
                  <a:lnTo>
                    <a:pt x="483006" y="753389"/>
                  </a:lnTo>
                  <a:lnTo>
                    <a:pt x="484505" y="754888"/>
                  </a:lnTo>
                  <a:lnTo>
                    <a:pt x="488188" y="754888"/>
                  </a:lnTo>
                  <a:lnTo>
                    <a:pt x="489686" y="753389"/>
                  </a:lnTo>
                  <a:lnTo>
                    <a:pt x="489686" y="749706"/>
                  </a:lnTo>
                  <a:close/>
                </a:path>
                <a:path w="781050" h="3105785">
                  <a:moveTo>
                    <a:pt x="502539" y="2449830"/>
                  </a:moveTo>
                  <a:lnTo>
                    <a:pt x="500888" y="2448191"/>
                  </a:lnTo>
                  <a:lnTo>
                    <a:pt x="496836" y="2448191"/>
                  </a:lnTo>
                  <a:lnTo>
                    <a:pt x="495198" y="2449830"/>
                  </a:lnTo>
                  <a:lnTo>
                    <a:pt x="495198" y="2451862"/>
                  </a:lnTo>
                  <a:lnTo>
                    <a:pt x="495198" y="2453881"/>
                  </a:lnTo>
                  <a:lnTo>
                    <a:pt x="496836" y="2455532"/>
                  </a:lnTo>
                  <a:lnTo>
                    <a:pt x="500888" y="2455532"/>
                  </a:lnTo>
                  <a:lnTo>
                    <a:pt x="502539" y="2453881"/>
                  </a:lnTo>
                  <a:lnTo>
                    <a:pt x="502539" y="2449830"/>
                  </a:lnTo>
                  <a:close/>
                </a:path>
                <a:path w="781050" h="3105785">
                  <a:moveTo>
                    <a:pt x="526948" y="2408999"/>
                  </a:moveTo>
                  <a:lnTo>
                    <a:pt x="525233" y="2407272"/>
                  </a:lnTo>
                  <a:lnTo>
                    <a:pt x="520979" y="2407272"/>
                  </a:lnTo>
                  <a:lnTo>
                    <a:pt x="519252" y="2408999"/>
                  </a:lnTo>
                  <a:lnTo>
                    <a:pt x="519252" y="2411120"/>
                  </a:lnTo>
                  <a:lnTo>
                    <a:pt x="519252" y="2413241"/>
                  </a:lnTo>
                  <a:lnTo>
                    <a:pt x="520979" y="2414968"/>
                  </a:lnTo>
                  <a:lnTo>
                    <a:pt x="525233" y="2414968"/>
                  </a:lnTo>
                  <a:lnTo>
                    <a:pt x="526948" y="2413241"/>
                  </a:lnTo>
                  <a:lnTo>
                    <a:pt x="526948" y="2408999"/>
                  </a:lnTo>
                  <a:close/>
                </a:path>
                <a:path w="781050" h="3105785">
                  <a:moveTo>
                    <a:pt x="529996" y="800455"/>
                  </a:moveTo>
                  <a:lnTo>
                    <a:pt x="528447" y="798918"/>
                  </a:lnTo>
                  <a:lnTo>
                    <a:pt x="524649" y="798918"/>
                  </a:lnTo>
                  <a:lnTo>
                    <a:pt x="523100" y="800455"/>
                  </a:lnTo>
                  <a:lnTo>
                    <a:pt x="523100" y="802360"/>
                  </a:lnTo>
                  <a:lnTo>
                    <a:pt x="523100" y="804265"/>
                  </a:lnTo>
                  <a:lnTo>
                    <a:pt x="524649" y="805802"/>
                  </a:lnTo>
                  <a:lnTo>
                    <a:pt x="528447" y="805802"/>
                  </a:lnTo>
                  <a:lnTo>
                    <a:pt x="529996" y="804265"/>
                  </a:lnTo>
                  <a:lnTo>
                    <a:pt x="529996" y="800455"/>
                  </a:lnTo>
                  <a:close/>
                </a:path>
                <a:path w="781050" h="3105785">
                  <a:moveTo>
                    <a:pt x="537057" y="913980"/>
                  </a:moveTo>
                  <a:lnTo>
                    <a:pt x="535419" y="912342"/>
                  </a:lnTo>
                  <a:lnTo>
                    <a:pt x="531368" y="912342"/>
                  </a:lnTo>
                  <a:lnTo>
                    <a:pt x="529729" y="913980"/>
                  </a:lnTo>
                  <a:lnTo>
                    <a:pt x="529729" y="916000"/>
                  </a:lnTo>
                  <a:lnTo>
                    <a:pt x="529729" y="918019"/>
                  </a:lnTo>
                  <a:lnTo>
                    <a:pt x="531368" y="919657"/>
                  </a:lnTo>
                  <a:lnTo>
                    <a:pt x="535419" y="919657"/>
                  </a:lnTo>
                  <a:lnTo>
                    <a:pt x="537057" y="918019"/>
                  </a:lnTo>
                  <a:lnTo>
                    <a:pt x="537057" y="913980"/>
                  </a:lnTo>
                  <a:close/>
                </a:path>
                <a:path w="781050" h="3105785">
                  <a:moveTo>
                    <a:pt x="540740" y="852970"/>
                  </a:moveTo>
                  <a:lnTo>
                    <a:pt x="539140" y="851382"/>
                  </a:lnTo>
                  <a:lnTo>
                    <a:pt x="535216" y="851382"/>
                  </a:lnTo>
                  <a:lnTo>
                    <a:pt x="533628" y="852970"/>
                  </a:lnTo>
                  <a:lnTo>
                    <a:pt x="533628" y="854938"/>
                  </a:lnTo>
                  <a:lnTo>
                    <a:pt x="533628" y="856894"/>
                  </a:lnTo>
                  <a:lnTo>
                    <a:pt x="535216" y="858494"/>
                  </a:lnTo>
                  <a:lnTo>
                    <a:pt x="539140" y="858494"/>
                  </a:lnTo>
                  <a:lnTo>
                    <a:pt x="540740" y="856894"/>
                  </a:lnTo>
                  <a:lnTo>
                    <a:pt x="540740" y="852970"/>
                  </a:lnTo>
                  <a:close/>
                </a:path>
                <a:path w="781050" h="3105785">
                  <a:moveTo>
                    <a:pt x="543598" y="718908"/>
                  </a:moveTo>
                  <a:lnTo>
                    <a:pt x="541731" y="717029"/>
                  </a:lnTo>
                  <a:lnTo>
                    <a:pt x="537095" y="717029"/>
                  </a:lnTo>
                  <a:lnTo>
                    <a:pt x="535216" y="718908"/>
                  </a:lnTo>
                  <a:lnTo>
                    <a:pt x="535216" y="721220"/>
                  </a:lnTo>
                  <a:lnTo>
                    <a:pt x="535216" y="723531"/>
                  </a:lnTo>
                  <a:lnTo>
                    <a:pt x="537095" y="725411"/>
                  </a:lnTo>
                  <a:lnTo>
                    <a:pt x="541731" y="725411"/>
                  </a:lnTo>
                  <a:lnTo>
                    <a:pt x="543598" y="723531"/>
                  </a:lnTo>
                  <a:lnTo>
                    <a:pt x="543598" y="718908"/>
                  </a:lnTo>
                  <a:close/>
                </a:path>
                <a:path w="781050" h="3105785">
                  <a:moveTo>
                    <a:pt x="546455" y="2344458"/>
                  </a:moveTo>
                  <a:lnTo>
                    <a:pt x="544652" y="2342654"/>
                  </a:lnTo>
                  <a:lnTo>
                    <a:pt x="540194" y="2342654"/>
                  </a:lnTo>
                  <a:lnTo>
                    <a:pt x="538391" y="2344458"/>
                  </a:lnTo>
                  <a:lnTo>
                    <a:pt x="538391" y="2346680"/>
                  </a:lnTo>
                  <a:lnTo>
                    <a:pt x="538391" y="2348903"/>
                  </a:lnTo>
                  <a:lnTo>
                    <a:pt x="540194" y="2350706"/>
                  </a:lnTo>
                  <a:lnTo>
                    <a:pt x="544652" y="2350706"/>
                  </a:lnTo>
                  <a:lnTo>
                    <a:pt x="546455" y="2348903"/>
                  </a:lnTo>
                  <a:lnTo>
                    <a:pt x="546455" y="2344458"/>
                  </a:lnTo>
                  <a:close/>
                </a:path>
                <a:path w="781050" h="3105785">
                  <a:moveTo>
                    <a:pt x="546773" y="961250"/>
                  </a:moveTo>
                  <a:lnTo>
                    <a:pt x="545084" y="959561"/>
                  </a:lnTo>
                  <a:lnTo>
                    <a:pt x="540918" y="959561"/>
                  </a:lnTo>
                  <a:lnTo>
                    <a:pt x="539229" y="961250"/>
                  </a:lnTo>
                  <a:lnTo>
                    <a:pt x="539229" y="963333"/>
                  </a:lnTo>
                  <a:lnTo>
                    <a:pt x="539229" y="965415"/>
                  </a:lnTo>
                  <a:lnTo>
                    <a:pt x="540918" y="967105"/>
                  </a:lnTo>
                  <a:lnTo>
                    <a:pt x="545084" y="967105"/>
                  </a:lnTo>
                  <a:lnTo>
                    <a:pt x="546773" y="965415"/>
                  </a:lnTo>
                  <a:lnTo>
                    <a:pt x="546773" y="961250"/>
                  </a:lnTo>
                  <a:close/>
                </a:path>
                <a:path w="781050" h="3105785">
                  <a:moveTo>
                    <a:pt x="560031" y="786599"/>
                  </a:moveTo>
                  <a:lnTo>
                    <a:pt x="558088" y="784656"/>
                  </a:lnTo>
                  <a:lnTo>
                    <a:pt x="553288" y="784656"/>
                  </a:lnTo>
                  <a:lnTo>
                    <a:pt x="551345" y="786599"/>
                  </a:lnTo>
                  <a:lnTo>
                    <a:pt x="551345" y="789000"/>
                  </a:lnTo>
                  <a:lnTo>
                    <a:pt x="551345" y="791400"/>
                  </a:lnTo>
                  <a:lnTo>
                    <a:pt x="553288" y="793343"/>
                  </a:lnTo>
                  <a:lnTo>
                    <a:pt x="558088" y="793343"/>
                  </a:lnTo>
                  <a:lnTo>
                    <a:pt x="560031" y="791400"/>
                  </a:lnTo>
                  <a:lnTo>
                    <a:pt x="560031" y="786599"/>
                  </a:lnTo>
                  <a:close/>
                </a:path>
                <a:path w="781050" h="3105785">
                  <a:moveTo>
                    <a:pt x="561886" y="2216277"/>
                  </a:moveTo>
                  <a:lnTo>
                    <a:pt x="559943" y="2214321"/>
                  </a:lnTo>
                  <a:lnTo>
                    <a:pt x="555129" y="2214321"/>
                  </a:lnTo>
                  <a:lnTo>
                    <a:pt x="553186" y="2216277"/>
                  </a:lnTo>
                  <a:lnTo>
                    <a:pt x="553186" y="2218677"/>
                  </a:lnTo>
                  <a:lnTo>
                    <a:pt x="553186" y="2221077"/>
                  </a:lnTo>
                  <a:lnTo>
                    <a:pt x="555129" y="2223033"/>
                  </a:lnTo>
                  <a:lnTo>
                    <a:pt x="559943" y="2223033"/>
                  </a:lnTo>
                  <a:lnTo>
                    <a:pt x="561886" y="2221077"/>
                  </a:lnTo>
                  <a:lnTo>
                    <a:pt x="561886" y="2216277"/>
                  </a:lnTo>
                  <a:close/>
                </a:path>
                <a:path w="781050" h="3105785">
                  <a:moveTo>
                    <a:pt x="568248" y="1132446"/>
                  </a:moveTo>
                  <a:lnTo>
                    <a:pt x="566420" y="1130617"/>
                  </a:lnTo>
                  <a:lnTo>
                    <a:pt x="561898" y="1130617"/>
                  </a:lnTo>
                  <a:lnTo>
                    <a:pt x="560070" y="1132446"/>
                  </a:lnTo>
                  <a:lnTo>
                    <a:pt x="560070" y="1134706"/>
                  </a:lnTo>
                  <a:lnTo>
                    <a:pt x="560070" y="1136967"/>
                  </a:lnTo>
                  <a:lnTo>
                    <a:pt x="561898" y="1138796"/>
                  </a:lnTo>
                  <a:lnTo>
                    <a:pt x="566420" y="1138796"/>
                  </a:lnTo>
                  <a:lnTo>
                    <a:pt x="568248" y="1136967"/>
                  </a:lnTo>
                  <a:lnTo>
                    <a:pt x="568248" y="1132446"/>
                  </a:lnTo>
                  <a:close/>
                </a:path>
                <a:path w="781050" h="3105785">
                  <a:moveTo>
                    <a:pt x="570928" y="905522"/>
                  </a:moveTo>
                  <a:lnTo>
                    <a:pt x="568934" y="903516"/>
                  </a:lnTo>
                  <a:lnTo>
                    <a:pt x="563994" y="903516"/>
                  </a:lnTo>
                  <a:lnTo>
                    <a:pt x="562000" y="905522"/>
                  </a:lnTo>
                  <a:lnTo>
                    <a:pt x="562000" y="907986"/>
                  </a:lnTo>
                  <a:lnTo>
                    <a:pt x="562000" y="910450"/>
                  </a:lnTo>
                  <a:lnTo>
                    <a:pt x="563994" y="912456"/>
                  </a:lnTo>
                  <a:lnTo>
                    <a:pt x="568934" y="912456"/>
                  </a:lnTo>
                  <a:lnTo>
                    <a:pt x="570928" y="910450"/>
                  </a:lnTo>
                  <a:lnTo>
                    <a:pt x="570928" y="905522"/>
                  </a:lnTo>
                  <a:close/>
                </a:path>
                <a:path w="781050" h="3105785">
                  <a:moveTo>
                    <a:pt x="576135" y="2283434"/>
                  </a:moveTo>
                  <a:lnTo>
                    <a:pt x="574243" y="2281542"/>
                  </a:lnTo>
                  <a:lnTo>
                    <a:pt x="569595" y="2281542"/>
                  </a:lnTo>
                  <a:lnTo>
                    <a:pt x="567702" y="2283434"/>
                  </a:lnTo>
                  <a:lnTo>
                    <a:pt x="567702" y="2285758"/>
                  </a:lnTo>
                  <a:lnTo>
                    <a:pt x="567702" y="2288082"/>
                  </a:lnTo>
                  <a:lnTo>
                    <a:pt x="569595" y="2289975"/>
                  </a:lnTo>
                  <a:lnTo>
                    <a:pt x="574243" y="2289975"/>
                  </a:lnTo>
                  <a:lnTo>
                    <a:pt x="576135" y="2288082"/>
                  </a:lnTo>
                  <a:lnTo>
                    <a:pt x="576135" y="2283434"/>
                  </a:lnTo>
                  <a:close/>
                </a:path>
                <a:path w="781050" h="3105785">
                  <a:moveTo>
                    <a:pt x="579208" y="2148052"/>
                  </a:moveTo>
                  <a:lnTo>
                    <a:pt x="577227" y="2146084"/>
                  </a:lnTo>
                  <a:lnTo>
                    <a:pt x="572363" y="2146084"/>
                  </a:lnTo>
                  <a:lnTo>
                    <a:pt x="570382" y="2148052"/>
                  </a:lnTo>
                  <a:lnTo>
                    <a:pt x="570382" y="2150491"/>
                  </a:lnTo>
                  <a:lnTo>
                    <a:pt x="570382" y="2152929"/>
                  </a:lnTo>
                  <a:lnTo>
                    <a:pt x="572363" y="2154898"/>
                  </a:lnTo>
                  <a:lnTo>
                    <a:pt x="577227" y="2154898"/>
                  </a:lnTo>
                  <a:lnTo>
                    <a:pt x="579208" y="2152929"/>
                  </a:lnTo>
                  <a:lnTo>
                    <a:pt x="579208" y="2148052"/>
                  </a:lnTo>
                  <a:close/>
                </a:path>
                <a:path w="781050" h="3105785">
                  <a:moveTo>
                    <a:pt x="583095" y="1202397"/>
                  </a:moveTo>
                  <a:lnTo>
                    <a:pt x="581215" y="1200518"/>
                  </a:lnTo>
                  <a:lnTo>
                    <a:pt x="576580" y="1200518"/>
                  </a:lnTo>
                  <a:lnTo>
                    <a:pt x="574700" y="1202397"/>
                  </a:lnTo>
                  <a:lnTo>
                    <a:pt x="574700" y="1204722"/>
                  </a:lnTo>
                  <a:lnTo>
                    <a:pt x="574700" y="1207046"/>
                  </a:lnTo>
                  <a:lnTo>
                    <a:pt x="576580" y="1208925"/>
                  </a:lnTo>
                  <a:lnTo>
                    <a:pt x="581215" y="1208925"/>
                  </a:lnTo>
                  <a:lnTo>
                    <a:pt x="583095" y="1207046"/>
                  </a:lnTo>
                  <a:lnTo>
                    <a:pt x="583095" y="1202397"/>
                  </a:lnTo>
                  <a:close/>
                </a:path>
                <a:path w="781050" h="3105785">
                  <a:moveTo>
                    <a:pt x="586079" y="846543"/>
                  </a:moveTo>
                  <a:lnTo>
                    <a:pt x="584111" y="844575"/>
                  </a:lnTo>
                  <a:lnTo>
                    <a:pt x="579234" y="844575"/>
                  </a:lnTo>
                  <a:lnTo>
                    <a:pt x="577265" y="846543"/>
                  </a:lnTo>
                  <a:lnTo>
                    <a:pt x="577265" y="848982"/>
                  </a:lnTo>
                  <a:lnTo>
                    <a:pt x="577265" y="851420"/>
                  </a:lnTo>
                  <a:lnTo>
                    <a:pt x="579234" y="853389"/>
                  </a:lnTo>
                  <a:lnTo>
                    <a:pt x="584111" y="853389"/>
                  </a:lnTo>
                  <a:lnTo>
                    <a:pt x="586079" y="851420"/>
                  </a:lnTo>
                  <a:lnTo>
                    <a:pt x="586079" y="846543"/>
                  </a:lnTo>
                  <a:close/>
                </a:path>
                <a:path w="781050" h="3105785">
                  <a:moveTo>
                    <a:pt x="586917" y="1011097"/>
                  </a:moveTo>
                  <a:lnTo>
                    <a:pt x="585177" y="1009370"/>
                  </a:lnTo>
                  <a:lnTo>
                    <a:pt x="580898" y="1009370"/>
                  </a:lnTo>
                  <a:lnTo>
                    <a:pt x="579158" y="1011097"/>
                  </a:lnTo>
                  <a:lnTo>
                    <a:pt x="579158" y="1013244"/>
                  </a:lnTo>
                  <a:lnTo>
                    <a:pt x="579158" y="1015390"/>
                  </a:lnTo>
                  <a:lnTo>
                    <a:pt x="580898" y="1017117"/>
                  </a:lnTo>
                  <a:lnTo>
                    <a:pt x="585177" y="1017117"/>
                  </a:lnTo>
                  <a:lnTo>
                    <a:pt x="586917" y="1015390"/>
                  </a:lnTo>
                  <a:lnTo>
                    <a:pt x="586917" y="1011097"/>
                  </a:lnTo>
                  <a:close/>
                </a:path>
                <a:path w="781050" h="3105785">
                  <a:moveTo>
                    <a:pt x="589394" y="2096655"/>
                  </a:moveTo>
                  <a:lnTo>
                    <a:pt x="587400" y="2094649"/>
                  </a:lnTo>
                  <a:lnTo>
                    <a:pt x="582460" y="2094649"/>
                  </a:lnTo>
                  <a:lnTo>
                    <a:pt x="580453" y="2096655"/>
                  </a:lnTo>
                  <a:lnTo>
                    <a:pt x="580453" y="2099119"/>
                  </a:lnTo>
                  <a:lnTo>
                    <a:pt x="580453" y="2101583"/>
                  </a:lnTo>
                  <a:lnTo>
                    <a:pt x="582460" y="2103589"/>
                  </a:lnTo>
                  <a:lnTo>
                    <a:pt x="587400" y="2103589"/>
                  </a:lnTo>
                  <a:lnTo>
                    <a:pt x="589394" y="2101583"/>
                  </a:lnTo>
                  <a:lnTo>
                    <a:pt x="589394" y="2096655"/>
                  </a:lnTo>
                  <a:close/>
                </a:path>
                <a:path w="781050" h="3105785">
                  <a:moveTo>
                    <a:pt x="596722" y="1073505"/>
                  </a:moveTo>
                  <a:lnTo>
                    <a:pt x="594944" y="1071714"/>
                  </a:lnTo>
                  <a:lnTo>
                    <a:pt x="590537" y="1071714"/>
                  </a:lnTo>
                  <a:lnTo>
                    <a:pt x="588759" y="1073505"/>
                  </a:lnTo>
                  <a:lnTo>
                    <a:pt x="588759" y="1075702"/>
                  </a:lnTo>
                  <a:lnTo>
                    <a:pt x="588759" y="1077899"/>
                  </a:lnTo>
                  <a:lnTo>
                    <a:pt x="590537" y="1079690"/>
                  </a:lnTo>
                  <a:lnTo>
                    <a:pt x="594944" y="1079690"/>
                  </a:lnTo>
                  <a:lnTo>
                    <a:pt x="596722" y="1077899"/>
                  </a:lnTo>
                  <a:lnTo>
                    <a:pt x="596722" y="1073505"/>
                  </a:lnTo>
                  <a:close/>
                </a:path>
                <a:path w="781050" h="3105785">
                  <a:moveTo>
                    <a:pt x="599948" y="1242364"/>
                  </a:moveTo>
                  <a:lnTo>
                    <a:pt x="598030" y="1240434"/>
                  </a:lnTo>
                  <a:lnTo>
                    <a:pt x="593267" y="1240434"/>
                  </a:lnTo>
                  <a:lnTo>
                    <a:pt x="591337" y="1242364"/>
                  </a:lnTo>
                  <a:lnTo>
                    <a:pt x="591337" y="1244739"/>
                  </a:lnTo>
                  <a:lnTo>
                    <a:pt x="591337" y="1247114"/>
                  </a:lnTo>
                  <a:lnTo>
                    <a:pt x="593267" y="1249045"/>
                  </a:lnTo>
                  <a:lnTo>
                    <a:pt x="598030" y="1249045"/>
                  </a:lnTo>
                  <a:lnTo>
                    <a:pt x="599948" y="1247114"/>
                  </a:lnTo>
                  <a:lnTo>
                    <a:pt x="599948" y="1242364"/>
                  </a:lnTo>
                  <a:close/>
                </a:path>
                <a:path w="781050" h="3105785">
                  <a:moveTo>
                    <a:pt x="607123" y="2042058"/>
                  </a:moveTo>
                  <a:lnTo>
                    <a:pt x="605091" y="2040026"/>
                  </a:lnTo>
                  <a:lnTo>
                    <a:pt x="600087" y="2040026"/>
                  </a:lnTo>
                  <a:lnTo>
                    <a:pt x="598055" y="2042058"/>
                  </a:lnTo>
                  <a:lnTo>
                    <a:pt x="598055" y="2044560"/>
                  </a:lnTo>
                  <a:lnTo>
                    <a:pt x="598055" y="2047062"/>
                  </a:lnTo>
                  <a:lnTo>
                    <a:pt x="600087" y="2049094"/>
                  </a:lnTo>
                  <a:lnTo>
                    <a:pt x="605091" y="2049094"/>
                  </a:lnTo>
                  <a:lnTo>
                    <a:pt x="607123" y="2047062"/>
                  </a:lnTo>
                  <a:lnTo>
                    <a:pt x="607123" y="2042058"/>
                  </a:lnTo>
                  <a:close/>
                </a:path>
                <a:path w="781050" h="3105785">
                  <a:moveTo>
                    <a:pt x="610654" y="1281607"/>
                  </a:moveTo>
                  <a:lnTo>
                    <a:pt x="608685" y="1279626"/>
                  </a:lnTo>
                  <a:lnTo>
                    <a:pt x="603808" y="1279626"/>
                  </a:lnTo>
                  <a:lnTo>
                    <a:pt x="601827" y="1281607"/>
                  </a:lnTo>
                  <a:lnTo>
                    <a:pt x="601827" y="1284046"/>
                  </a:lnTo>
                  <a:lnTo>
                    <a:pt x="601827" y="1286484"/>
                  </a:lnTo>
                  <a:lnTo>
                    <a:pt x="603808" y="1288465"/>
                  </a:lnTo>
                  <a:lnTo>
                    <a:pt x="608685" y="1288465"/>
                  </a:lnTo>
                  <a:lnTo>
                    <a:pt x="610654" y="1286484"/>
                  </a:lnTo>
                  <a:lnTo>
                    <a:pt x="610654" y="1281607"/>
                  </a:lnTo>
                  <a:close/>
                </a:path>
                <a:path w="781050" h="3105785">
                  <a:moveTo>
                    <a:pt x="615302" y="1131874"/>
                  </a:moveTo>
                  <a:lnTo>
                    <a:pt x="613194" y="1129766"/>
                  </a:lnTo>
                  <a:lnTo>
                    <a:pt x="607987" y="1129766"/>
                  </a:lnTo>
                  <a:lnTo>
                    <a:pt x="605878" y="1131874"/>
                  </a:lnTo>
                  <a:lnTo>
                    <a:pt x="605878" y="1134478"/>
                  </a:lnTo>
                  <a:lnTo>
                    <a:pt x="605878" y="1137081"/>
                  </a:lnTo>
                  <a:lnTo>
                    <a:pt x="607987" y="1139190"/>
                  </a:lnTo>
                  <a:lnTo>
                    <a:pt x="613194" y="1139190"/>
                  </a:lnTo>
                  <a:lnTo>
                    <a:pt x="615302" y="1137081"/>
                  </a:lnTo>
                  <a:lnTo>
                    <a:pt x="615302" y="1131874"/>
                  </a:lnTo>
                  <a:close/>
                </a:path>
                <a:path w="781050" h="3105785">
                  <a:moveTo>
                    <a:pt x="619315" y="1074648"/>
                  </a:moveTo>
                  <a:lnTo>
                    <a:pt x="617232" y="1072565"/>
                  </a:lnTo>
                  <a:lnTo>
                    <a:pt x="612101" y="1072565"/>
                  </a:lnTo>
                  <a:lnTo>
                    <a:pt x="610019" y="1074648"/>
                  </a:lnTo>
                  <a:lnTo>
                    <a:pt x="610019" y="1077214"/>
                  </a:lnTo>
                  <a:lnTo>
                    <a:pt x="610019" y="1079779"/>
                  </a:lnTo>
                  <a:lnTo>
                    <a:pt x="612101" y="1081862"/>
                  </a:lnTo>
                  <a:lnTo>
                    <a:pt x="617232" y="1081862"/>
                  </a:lnTo>
                  <a:lnTo>
                    <a:pt x="619315" y="1079779"/>
                  </a:lnTo>
                  <a:lnTo>
                    <a:pt x="619315" y="1074648"/>
                  </a:lnTo>
                  <a:close/>
                </a:path>
                <a:path w="781050" h="3105785">
                  <a:moveTo>
                    <a:pt x="623227" y="952055"/>
                  </a:moveTo>
                  <a:lnTo>
                    <a:pt x="621195" y="950023"/>
                  </a:lnTo>
                  <a:lnTo>
                    <a:pt x="616204" y="950023"/>
                  </a:lnTo>
                  <a:lnTo>
                    <a:pt x="614172" y="952055"/>
                  </a:lnTo>
                  <a:lnTo>
                    <a:pt x="614172" y="954557"/>
                  </a:lnTo>
                  <a:lnTo>
                    <a:pt x="614172" y="957059"/>
                  </a:lnTo>
                  <a:lnTo>
                    <a:pt x="616204" y="959091"/>
                  </a:lnTo>
                  <a:lnTo>
                    <a:pt x="621195" y="959091"/>
                  </a:lnTo>
                  <a:lnTo>
                    <a:pt x="623227" y="957059"/>
                  </a:lnTo>
                  <a:lnTo>
                    <a:pt x="623227" y="952055"/>
                  </a:lnTo>
                  <a:close/>
                </a:path>
                <a:path w="781050" h="3105785">
                  <a:moveTo>
                    <a:pt x="624382" y="1002601"/>
                  </a:moveTo>
                  <a:lnTo>
                    <a:pt x="622338" y="1000556"/>
                  </a:lnTo>
                  <a:lnTo>
                    <a:pt x="617270" y="1000556"/>
                  </a:lnTo>
                  <a:lnTo>
                    <a:pt x="615213" y="1002601"/>
                  </a:lnTo>
                  <a:lnTo>
                    <a:pt x="615213" y="1005141"/>
                  </a:lnTo>
                  <a:lnTo>
                    <a:pt x="615213" y="1007668"/>
                  </a:lnTo>
                  <a:lnTo>
                    <a:pt x="617270" y="1009726"/>
                  </a:lnTo>
                  <a:lnTo>
                    <a:pt x="622338" y="1009726"/>
                  </a:lnTo>
                  <a:lnTo>
                    <a:pt x="624382" y="1007668"/>
                  </a:lnTo>
                  <a:lnTo>
                    <a:pt x="624382" y="1002601"/>
                  </a:lnTo>
                  <a:close/>
                </a:path>
                <a:path w="781050" h="3105785">
                  <a:moveTo>
                    <a:pt x="625157" y="1977364"/>
                  </a:moveTo>
                  <a:lnTo>
                    <a:pt x="623100" y="1975307"/>
                  </a:lnTo>
                  <a:lnTo>
                    <a:pt x="618032" y="1975307"/>
                  </a:lnTo>
                  <a:lnTo>
                    <a:pt x="615975" y="1977364"/>
                  </a:lnTo>
                  <a:lnTo>
                    <a:pt x="615975" y="1979904"/>
                  </a:lnTo>
                  <a:lnTo>
                    <a:pt x="615975" y="1982444"/>
                  </a:lnTo>
                  <a:lnTo>
                    <a:pt x="618032" y="1984502"/>
                  </a:lnTo>
                  <a:lnTo>
                    <a:pt x="623100" y="1984502"/>
                  </a:lnTo>
                  <a:lnTo>
                    <a:pt x="625157" y="1982444"/>
                  </a:lnTo>
                  <a:lnTo>
                    <a:pt x="625157" y="1977364"/>
                  </a:lnTo>
                  <a:close/>
                </a:path>
                <a:path w="781050" h="3105785">
                  <a:moveTo>
                    <a:pt x="631469" y="1196111"/>
                  </a:moveTo>
                  <a:lnTo>
                    <a:pt x="629335" y="1193977"/>
                  </a:lnTo>
                  <a:lnTo>
                    <a:pt x="624065" y="1193977"/>
                  </a:lnTo>
                  <a:lnTo>
                    <a:pt x="621931" y="1196111"/>
                  </a:lnTo>
                  <a:lnTo>
                    <a:pt x="621931" y="1198740"/>
                  </a:lnTo>
                  <a:lnTo>
                    <a:pt x="621931" y="1201369"/>
                  </a:lnTo>
                  <a:lnTo>
                    <a:pt x="624065" y="1203515"/>
                  </a:lnTo>
                  <a:lnTo>
                    <a:pt x="629335" y="1203515"/>
                  </a:lnTo>
                  <a:lnTo>
                    <a:pt x="631469" y="1201369"/>
                  </a:lnTo>
                  <a:lnTo>
                    <a:pt x="631469" y="1196111"/>
                  </a:lnTo>
                  <a:close/>
                </a:path>
                <a:path w="781050" h="3105785">
                  <a:moveTo>
                    <a:pt x="639673" y="1236408"/>
                  </a:moveTo>
                  <a:lnTo>
                    <a:pt x="637501" y="1234249"/>
                  </a:lnTo>
                  <a:lnTo>
                    <a:pt x="632167" y="1234249"/>
                  </a:lnTo>
                  <a:lnTo>
                    <a:pt x="630008" y="1236408"/>
                  </a:lnTo>
                  <a:lnTo>
                    <a:pt x="630008" y="1239075"/>
                  </a:lnTo>
                  <a:lnTo>
                    <a:pt x="630008" y="1241742"/>
                  </a:lnTo>
                  <a:lnTo>
                    <a:pt x="632167" y="1243901"/>
                  </a:lnTo>
                  <a:lnTo>
                    <a:pt x="637501" y="1243901"/>
                  </a:lnTo>
                  <a:lnTo>
                    <a:pt x="639673" y="1241742"/>
                  </a:lnTo>
                  <a:lnTo>
                    <a:pt x="639673" y="1236408"/>
                  </a:lnTo>
                  <a:close/>
                </a:path>
                <a:path w="781050" h="3105785">
                  <a:moveTo>
                    <a:pt x="651141" y="1917014"/>
                  </a:moveTo>
                  <a:lnTo>
                    <a:pt x="649058" y="1914931"/>
                  </a:lnTo>
                  <a:lnTo>
                    <a:pt x="643915" y="1914931"/>
                  </a:lnTo>
                  <a:lnTo>
                    <a:pt x="641832" y="1917014"/>
                  </a:lnTo>
                  <a:lnTo>
                    <a:pt x="641832" y="1919579"/>
                  </a:lnTo>
                  <a:lnTo>
                    <a:pt x="641832" y="1922145"/>
                  </a:lnTo>
                  <a:lnTo>
                    <a:pt x="643915" y="1924227"/>
                  </a:lnTo>
                  <a:lnTo>
                    <a:pt x="649058" y="1924227"/>
                  </a:lnTo>
                  <a:lnTo>
                    <a:pt x="651141" y="1922145"/>
                  </a:lnTo>
                  <a:lnTo>
                    <a:pt x="651141" y="1917014"/>
                  </a:lnTo>
                  <a:close/>
                </a:path>
                <a:path w="781050" h="3105785">
                  <a:moveTo>
                    <a:pt x="653605" y="1284960"/>
                  </a:moveTo>
                  <a:lnTo>
                    <a:pt x="651421" y="1282776"/>
                  </a:lnTo>
                  <a:lnTo>
                    <a:pt x="646010" y="1282776"/>
                  </a:lnTo>
                  <a:lnTo>
                    <a:pt x="643826" y="1284960"/>
                  </a:lnTo>
                  <a:lnTo>
                    <a:pt x="643826" y="1287665"/>
                  </a:lnTo>
                  <a:lnTo>
                    <a:pt x="643826" y="1290370"/>
                  </a:lnTo>
                  <a:lnTo>
                    <a:pt x="646010" y="1292555"/>
                  </a:lnTo>
                  <a:lnTo>
                    <a:pt x="651421" y="1292555"/>
                  </a:lnTo>
                  <a:lnTo>
                    <a:pt x="653605" y="1290370"/>
                  </a:lnTo>
                  <a:lnTo>
                    <a:pt x="653605" y="1284960"/>
                  </a:lnTo>
                  <a:close/>
                </a:path>
                <a:path w="781050" h="3105785">
                  <a:moveTo>
                    <a:pt x="663359" y="1808251"/>
                  </a:moveTo>
                  <a:lnTo>
                    <a:pt x="661212" y="1806117"/>
                  </a:lnTo>
                  <a:lnTo>
                    <a:pt x="655942" y="1806117"/>
                  </a:lnTo>
                  <a:lnTo>
                    <a:pt x="653808" y="1808251"/>
                  </a:lnTo>
                  <a:lnTo>
                    <a:pt x="653808" y="1810893"/>
                  </a:lnTo>
                  <a:lnTo>
                    <a:pt x="653808" y="1813534"/>
                  </a:lnTo>
                  <a:lnTo>
                    <a:pt x="655942" y="1815668"/>
                  </a:lnTo>
                  <a:lnTo>
                    <a:pt x="661212" y="1815668"/>
                  </a:lnTo>
                  <a:lnTo>
                    <a:pt x="663359" y="1813534"/>
                  </a:lnTo>
                  <a:lnTo>
                    <a:pt x="663359" y="1808251"/>
                  </a:lnTo>
                  <a:close/>
                </a:path>
                <a:path w="781050" h="3105785">
                  <a:moveTo>
                    <a:pt x="667689" y="1764626"/>
                  </a:moveTo>
                  <a:lnTo>
                    <a:pt x="665530" y="1762455"/>
                  </a:lnTo>
                  <a:lnTo>
                    <a:pt x="660184" y="1762455"/>
                  </a:lnTo>
                  <a:lnTo>
                    <a:pt x="658025" y="1764626"/>
                  </a:lnTo>
                  <a:lnTo>
                    <a:pt x="658025" y="1767293"/>
                  </a:lnTo>
                  <a:lnTo>
                    <a:pt x="658025" y="1769960"/>
                  </a:lnTo>
                  <a:lnTo>
                    <a:pt x="660184" y="1772132"/>
                  </a:lnTo>
                  <a:lnTo>
                    <a:pt x="665530" y="1772132"/>
                  </a:lnTo>
                  <a:lnTo>
                    <a:pt x="667689" y="1769960"/>
                  </a:lnTo>
                  <a:lnTo>
                    <a:pt x="667689" y="1764626"/>
                  </a:lnTo>
                  <a:close/>
                </a:path>
                <a:path w="781050" h="3105785">
                  <a:moveTo>
                    <a:pt x="668489" y="1852930"/>
                  </a:moveTo>
                  <a:lnTo>
                    <a:pt x="666381" y="1850821"/>
                  </a:lnTo>
                  <a:lnTo>
                    <a:pt x="661174" y="1850821"/>
                  </a:lnTo>
                  <a:lnTo>
                    <a:pt x="659066" y="1852930"/>
                  </a:lnTo>
                  <a:lnTo>
                    <a:pt x="659066" y="1855533"/>
                  </a:lnTo>
                  <a:lnTo>
                    <a:pt x="659066" y="1858137"/>
                  </a:lnTo>
                  <a:lnTo>
                    <a:pt x="661174" y="1860245"/>
                  </a:lnTo>
                  <a:lnTo>
                    <a:pt x="666381" y="1860245"/>
                  </a:lnTo>
                  <a:lnTo>
                    <a:pt x="668489" y="1858137"/>
                  </a:lnTo>
                  <a:lnTo>
                    <a:pt x="668489" y="1852930"/>
                  </a:lnTo>
                  <a:close/>
                </a:path>
                <a:path w="781050" h="3105785">
                  <a:moveTo>
                    <a:pt x="681393" y="1708962"/>
                  </a:moveTo>
                  <a:lnTo>
                    <a:pt x="679196" y="1706778"/>
                  </a:lnTo>
                  <a:lnTo>
                    <a:pt x="673798" y="1706778"/>
                  </a:lnTo>
                  <a:lnTo>
                    <a:pt x="671601" y="1708962"/>
                  </a:lnTo>
                  <a:lnTo>
                    <a:pt x="671601" y="1711667"/>
                  </a:lnTo>
                  <a:lnTo>
                    <a:pt x="671601" y="1714373"/>
                  </a:lnTo>
                  <a:lnTo>
                    <a:pt x="673798" y="1716557"/>
                  </a:lnTo>
                  <a:lnTo>
                    <a:pt x="679196" y="1716557"/>
                  </a:lnTo>
                  <a:lnTo>
                    <a:pt x="681393" y="1714373"/>
                  </a:lnTo>
                  <a:lnTo>
                    <a:pt x="681393" y="1708962"/>
                  </a:lnTo>
                  <a:close/>
                </a:path>
                <a:path w="781050" h="3105785">
                  <a:moveTo>
                    <a:pt x="688809" y="1344155"/>
                  </a:moveTo>
                  <a:lnTo>
                    <a:pt x="686587" y="1341932"/>
                  </a:lnTo>
                  <a:lnTo>
                    <a:pt x="681126" y="1341932"/>
                  </a:lnTo>
                  <a:lnTo>
                    <a:pt x="678903" y="1344155"/>
                  </a:lnTo>
                  <a:lnTo>
                    <a:pt x="678903" y="1346885"/>
                  </a:lnTo>
                  <a:lnTo>
                    <a:pt x="678903" y="1349616"/>
                  </a:lnTo>
                  <a:lnTo>
                    <a:pt x="681126" y="1351838"/>
                  </a:lnTo>
                  <a:lnTo>
                    <a:pt x="686587" y="1351838"/>
                  </a:lnTo>
                  <a:lnTo>
                    <a:pt x="688809" y="1349616"/>
                  </a:lnTo>
                  <a:lnTo>
                    <a:pt x="688809" y="1344155"/>
                  </a:lnTo>
                  <a:close/>
                </a:path>
                <a:path w="781050" h="3105785">
                  <a:moveTo>
                    <a:pt x="701751" y="1652574"/>
                  </a:moveTo>
                  <a:lnTo>
                    <a:pt x="699541" y="1650352"/>
                  </a:lnTo>
                  <a:lnTo>
                    <a:pt x="694067" y="1650352"/>
                  </a:lnTo>
                  <a:lnTo>
                    <a:pt x="691845" y="1652574"/>
                  </a:lnTo>
                  <a:lnTo>
                    <a:pt x="691845" y="1655305"/>
                  </a:lnTo>
                  <a:lnTo>
                    <a:pt x="691845" y="1658035"/>
                  </a:lnTo>
                  <a:lnTo>
                    <a:pt x="694067" y="1660258"/>
                  </a:lnTo>
                  <a:lnTo>
                    <a:pt x="699541" y="1660258"/>
                  </a:lnTo>
                  <a:lnTo>
                    <a:pt x="701751" y="1658035"/>
                  </a:lnTo>
                  <a:lnTo>
                    <a:pt x="701751" y="1652574"/>
                  </a:lnTo>
                  <a:close/>
                </a:path>
                <a:path w="781050" h="3105785">
                  <a:moveTo>
                    <a:pt x="723468" y="1407807"/>
                  </a:moveTo>
                  <a:lnTo>
                    <a:pt x="721233" y="1405559"/>
                  </a:lnTo>
                  <a:lnTo>
                    <a:pt x="715695" y="1405559"/>
                  </a:lnTo>
                  <a:lnTo>
                    <a:pt x="713447" y="1407807"/>
                  </a:lnTo>
                  <a:lnTo>
                    <a:pt x="713447" y="1410576"/>
                  </a:lnTo>
                  <a:lnTo>
                    <a:pt x="713447" y="1413344"/>
                  </a:lnTo>
                  <a:lnTo>
                    <a:pt x="715695" y="1415592"/>
                  </a:lnTo>
                  <a:lnTo>
                    <a:pt x="721233" y="1415592"/>
                  </a:lnTo>
                  <a:lnTo>
                    <a:pt x="723468" y="1413344"/>
                  </a:lnTo>
                  <a:lnTo>
                    <a:pt x="723468" y="1407807"/>
                  </a:lnTo>
                  <a:close/>
                </a:path>
                <a:path w="781050" h="3105785">
                  <a:moveTo>
                    <a:pt x="753567" y="1464310"/>
                  </a:moveTo>
                  <a:lnTo>
                    <a:pt x="751293" y="1462049"/>
                  </a:lnTo>
                  <a:lnTo>
                    <a:pt x="745693" y="1462049"/>
                  </a:lnTo>
                  <a:lnTo>
                    <a:pt x="743419" y="1464310"/>
                  </a:lnTo>
                  <a:lnTo>
                    <a:pt x="743419" y="1467116"/>
                  </a:lnTo>
                  <a:lnTo>
                    <a:pt x="743419" y="1469923"/>
                  </a:lnTo>
                  <a:lnTo>
                    <a:pt x="745693" y="1472184"/>
                  </a:lnTo>
                  <a:lnTo>
                    <a:pt x="751293" y="1472184"/>
                  </a:lnTo>
                  <a:lnTo>
                    <a:pt x="753567" y="1469923"/>
                  </a:lnTo>
                  <a:lnTo>
                    <a:pt x="753567" y="1464310"/>
                  </a:lnTo>
                  <a:close/>
                </a:path>
                <a:path w="781050" h="3105785">
                  <a:moveTo>
                    <a:pt x="756754" y="1567522"/>
                  </a:moveTo>
                  <a:lnTo>
                    <a:pt x="754481" y="1565249"/>
                  </a:lnTo>
                  <a:lnTo>
                    <a:pt x="748880" y="1565249"/>
                  </a:lnTo>
                  <a:lnTo>
                    <a:pt x="746607" y="1567522"/>
                  </a:lnTo>
                  <a:lnTo>
                    <a:pt x="746607" y="1570329"/>
                  </a:lnTo>
                  <a:lnTo>
                    <a:pt x="746607" y="1573136"/>
                  </a:lnTo>
                  <a:lnTo>
                    <a:pt x="748880" y="1575409"/>
                  </a:lnTo>
                  <a:lnTo>
                    <a:pt x="754481" y="1575409"/>
                  </a:lnTo>
                  <a:lnTo>
                    <a:pt x="756754" y="1573136"/>
                  </a:lnTo>
                  <a:lnTo>
                    <a:pt x="756754" y="1567522"/>
                  </a:lnTo>
                  <a:close/>
                </a:path>
                <a:path w="781050" h="3105785">
                  <a:moveTo>
                    <a:pt x="765594" y="1636661"/>
                  </a:moveTo>
                  <a:lnTo>
                    <a:pt x="763346" y="1634413"/>
                  </a:lnTo>
                  <a:lnTo>
                    <a:pt x="757809" y="1634413"/>
                  </a:lnTo>
                  <a:lnTo>
                    <a:pt x="755561" y="1636661"/>
                  </a:lnTo>
                  <a:lnTo>
                    <a:pt x="755561" y="1639430"/>
                  </a:lnTo>
                  <a:lnTo>
                    <a:pt x="755561" y="1642198"/>
                  </a:lnTo>
                  <a:lnTo>
                    <a:pt x="757809" y="1644446"/>
                  </a:lnTo>
                  <a:lnTo>
                    <a:pt x="763346" y="1644446"/>
                  </a:lnTo>
                  <a:lnTo>
                    <a:pt x="765594" y="1642198"/>
                  </a:lnTo>
                  <a:lnTo>
                    <a:pt x="765594" y="1636661"/>
                  </a:lnTo>
                  <a:close/>
                </a:path>
                <a:path w="781050" h="3105785">
                  <a:moveTo>
                    <a:pt x="780605" y="1516786"/>
                  </a:moveTo>
                  <a:lnTo>
                    <a:pt x="778306" y="1514487"/>
                  </a:lnTo>
                  <a:lnTo>
                    <a:pt x="772642" y="1514487"/>
                  </a:lnTo>
                  <a:lnTo>
                    <a:pt x="770343" y="1516786"/>
                  </a:lnTo>
                  <a:lnTo>
                    <a:pt x="770343" y="1519618"/>
                  </a:lnTo>
                  <a:lnTo>
                    <a:pt x="770343" y="1522450"/>
                  </a:lnTo>
                  <a:lnTo>
                    <a:pt x="772642" y="1524749"/>
                  </a:lnTo>
                  <a:lnTo>
                    <a:pt x="778306" y="1524749"/>
                  </a:lnTo>
                  <a:lnTo>
                    <a:pt x="780605" y="1522450"/>
                  </a:lnTo>
                  <a:lnTo>
                    <a:pt x="780605" y="1516786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2840" y="2022246"/>
              <a:ext cx="829310" cy="3118485"/>
            </a:xfrm>
            <a:custGeom>
              <a:avLst/>
              <a:gdLst/>
              <a:ahLst/>
              <a:cxnLst/>
              <a:rect l="l" t="t" r="r" b="b"/>
              <a:pathLst>
                <a:path w="829310" h="3118485">
                  <a:moveTo>
                    <a:pt x="508" y="114"/>
                  </a:moveTo>
                  <a:lnTo>
                    <a:pt x="114" y="0"/>
                  </a:lnTo>
                  <a:lnTo>
                    <a:pt x="0" y="254"/>
                  </a:lnTo>
                  <a:lnTo>
                    <a:pt x="0" y="393"/>
                  </a:lnTo>
                  <a:lnTo>
                    <a:pt x="393" y="508"/>
                  </a:lnTo>
                  <a:lnTo>
                    <a:pt x="508" y="114"/>
                  </a:lnTo>
                  <a:close/>
                </a:path>
                <a:path w="829310" h="3118485">
                  <a:moveTo>
                    <a:pt x="59309" y="19227"/>
                  </a:moveTo>
                  <a:lnTo>
                    <a:pt x="59055" y="18961"/>
                  </a:lnTo>
                  <a:lnTo>
                    <a:pt x="58407" y="18961"/>
                  </a:lnTo>
                  <a:lnTo>
                    <a:pt x="58153" y="19227"/>
                  </a:lnTo>
                  <a:lnTo>
                    <a:pt x="58153" y="19545"/>
                  </a:lnTo>
                  <a:lnTo>
                    <a:pt x="58153" y="19862"/>
                  </a:lnTo>
                  <a:lnTo>
                    <a:pt x="58407" y="20129"/>
                  </a:lnTo>
                  <a:lnTo>
                    <a:pt x="59055" y="20129"/>
                  </a:lnTo>
                  <a:lnTo>
                    <a:pt x="59309" y="19862"/>
                  </a:lnTo>
                  <a:lnTo>
                    <a:pt x="59309" y="19227"/>
                  </a:lnTo>
                  <a:close/>
                </a:path>
                <a:path w="829310" h="3118485">
                  <a:moveTo>
                    <a:pt x="104368" y="69735"/>
                  </a:moveTo>
                  <a:lnTo>
                    <a:pt x="103974" y="69329"/>
                  </a:lnTo>
                  <a:lnTo>
                    <a:pt x="102971" y="69329"/>
                  </a:lnTo>
                  <a:lnTo>
                    <a:pt x="102565" y="69735"/>
                  </a:lnTo>
                  <a:lnTo>
                    <a:pt x="102565" y="70231"/>
                  </a:lnTo>
                  <a:lnTo>
                    <a:pt x="102565" y="70726"/>
                  </a:lnTo>
                  <a:lnTo>
                    <a:pt x="102971" y="71132"/>
                  </a:lnTo>
                  <a:lnTo>
                    <a:pt x="103974" y="71132"/>
                  </a:lnTo>
                  <a:lnTo>
                    <a:pt x="104368" y="70726"/>
                  </a:lnTo>
                  <a:lnTo>
                    <a:pt x="104368" y="69735"/>
                  </a:lnTo>
                  <a:close/>
                </a:path>
                <a:path w="829310" h="3118485">
                  <a:moveTo>
                    <a:pt x="133108" y="124345"/>
                  </a:moveTo>
                  <a:lnTo>
                    <a:pt x="132549" y="123786"/>
                  </a:lnTo>
                  <a:lnTo>
                    <a:pt x="131191" y="123786"/>
                  </a:lnTo>
                  <a:lnTo>
                    <a:pt x="130644" y="124345"/>
                  </a:lnTo>
                  <a:lnTo>
                    <a:pt x="130644" y="125018"/>
                  </a:lnTo>
                  <a:lnTo>
                    <a:pt x="130644" y="125704"/>
                  </a:lnTo>
                  <a:lnTo>
                    <a:pt x="131191" y="126250"/>
                  </a:lnTo>
                  <a:lnTo>
                    <a:pt x="132549" y="126250"/>
                  </a:lnTo>
                  <a:lnTo>
                    <a:pt x="133108" y="125704"/>
                  </a:lnTo>
                  <a:lnTo>
                    <a:pt x="133108" y="124345"/>
                  </a:lnTo>
                  <a:close/>
                </a:path>
                <a:path w="829310" h="3118485">
                  <a:moveTo>
                    <a:pt x="169164" y="161417"/>
                  </a:moveTo>
                  <a:lnTo>
                    <a:pt x="168465" y="160731"/>
                  </a:lnTo>
                  <a:lnTo>
                    <a:pt x="166751" y="160731"/>
                  </a:lnTo>
                  <a:lnTo>
                    <a:pt x="166052" y="161417"/>
                  </a:lnTo>
                  <a:lnTo>
                    <a:pt x="166052" y="162280"/>
                  </a:lnTo>
                  <a:lnTo>
                    <a:pt x="166052" y="163144"/>
                  </a:lnTo>
                  <a:lnTo>
                    <a:pt x="166751" y="163830"/>
                  </a:lnTo>
                  <a:lnTo>
                    <a:pt x="168465" y="163830"/>
                  </a:lnTo>
                  <a:lnTo>
                    <a:pt x="169164" y="163144"/>
                  </a:lnTo>
                  <a:lnTo>
                    <a:pt x="169164" y="161417"/>
                  </a:lnTo>
                  <a:close/>
                </a:path>
                <a:path w="829310" h="3118485">
                  <a:moveTo>
                    <a:pt x="217297" y="186499"/>
                  </a:moveTo>
                  <a:lnTo>
                    <a:pt x="216458" y="185661"/>
                  </a:lnTo>
                  <a:lnTo>
                    <a:pt x="214376" y="185661"/>
                  </a:lnTo>
                  <a:lnTo>
                    <a:pt x="213537" y="186499"/>
                  </a:lnTo>
                  <a:lnTo>
                    <a:pt x="213537" y="187540"/>
                  </a:lnTo>
                  <a:lnTo>
                    <a:pt x="213537" y="188582"/>
                  </a:lnTo>
                  <a:lnTo>
                    <a:pt x="214376" y="189420"/>
                  </a:lnTo>
                  <a:lnTo>
                    <a:pt x="216458" y="189420"/>
                  </a:lnTo>
                  <a:lnTo>
                    <a:pt x="217297" y="188582"/>
                  </a:lnTo>
                  <a:lnTo>
                    <a:pt x="217297" y="186499"/>
                  </a:lnTo>
                  <a:close/>
                </a:path>
                <a:path w="829310" h="3118485">
                  <a:moveTo>
                    <a:pt x="223342" y="3117558"/>
                  </a:moveTo>
                  <a:lnTo>
                    <a:pt x="223202" y="3117405"/>
                  </a:lnTo>
                  <a:lnTo>
                    <a:pt x="222846" y="3117405"/>
                  </a:lnTo>
                  <a:lnTo>
                    <a:pt x="222694" y="3117558"/>
                  </a:lnTo>
                  <a:lnTo>
                    <a:pt x="222694" y="3117735"/>
                  </a:lnTo>
                  <a:lnTo>
                    <a:pt x="222694" y="3117913"/>
                  </a:lnTo>
                  <a:lnTo>
                    <a:pt x="222846" y="3118066"/>
                  </a:lnTo>
                  <a:lnTo>
                    <a:pt x="223202" y="3118066"/>
                  </a:lnTo>
                  <a:lnTo>
                    <a:pt x="223342" y="3117913"/>
                  </a:lnTo>
                  <a:lnTo>
                    <a:pt x="223342" y="3117558"/>
                  </a:lnTo>
                  <a:close/>
                </a:path>
                <a:path w="829310" h="3118485">
                  <a:moveTo>
                    <a:pt x="232778" y="3052089"/>
                  </a:moveTo>
                  <a:lnTo>
                    <a:pt x="232486" y="3051797"/>
                  </a:lnTo>
                  <a:lnTo>
                    <a:pt x="231762" y="3051797"/>
                  </a:lnTo>
                  <a:lnTo>
                    <a:pt x="231470" y="3052089"/>
                  </a:lnTo>
                  <a:lnTo>
                    <a:pt x="231470" y="3052445"/>
                  </a:lnTo>
                  <a:lnTo>
                    <a:pt x="231470" y="3052800"/>
                  </a:lnTo>
                  <a:lnTo>
                    <a:pt x="231762" y="3053092"/>
                  </a:lnTo>
                  <a:lnTo>
                    <a:pt x="232486" y="3053092"/>
                  </a:lnTo>
                  <a:lnTo>
                    <a:pt x="232778" y="3052800"/>
                  </a:lnTo>
                  <a:lnTo>
                    <a:pt x="232778" y="3052089"/>
                  </a:lnTo>
                  <a:close/>
                </a:path>
                <a:path w="829310" h="3118485">
                  <a:moveTo>
                    <a:pt x="234137" y="237083"/>
                  </a:moveTo>
                  <a:lnTo>
                    <a:pt x="233159" y="236093"/>
                  </a:lnTo>
                  <a:lnTo>
                    <a:pt x="230720" y="236093"/>
                  </a:lnTo>
                  <a:lnTo>
                    <a:pt x="229730" y="237083"/>
                  </a:lnTo>
                  <a:lnTo>
                    <a:pt x="229730" y="238302"/>
                  </a:lnTo>
                  <a:lnTo>
                    <a:pt x="229730" y="239522"/>
                  </a:lnTo>
                  <a:lnTo>
                    <a:pt x="230720" y="240512"/>
                  </a:lnTo>
                  <a:lnTo>
                    <a:pt x="233159" y="240512"/>
                  </a:lnTo>
                  <a:lnTo>
                    <a:pt x="234137" y="239522"/>
                  </a:lnTo>
                  <a:lnTo>
                    <a:pt x="234137" y="237083"/>
                  </a:lnTo>
                  <a:close/>
                </a:path>
                <a:path w="829310" h="3118485">
                  <a:moveTo>
                    <a:pt x="241046" y="3000743"/>
                  </a:moveTo>
                  <a:lnTo>
                    <a:pt x="240601" y="3000311"/>
                  </a:lnTo>
                  <a:lnTo>
                    <a:pt x="239522" y="3000311"/>
                  </a:lnTo>
                  <a:lnTo>
                    <a:pt x="239090" y="3000743"/>
                  </a:lnTo>
                  <a:lnTo>
                    <a:pt x="239090" y="3001289"/>
                  </a:lnTo>
                  <a:lnTo>
                    <a:pt x="239090" y="3001835"/>
                  </a:lnTo>
                  <a:lnTo>
                    <a:pt x="239522" y="3002267"/>
                  </a:lnTo>
                  <a:lnTo>
                    <a:pt x="240601" y="3002267"/>
                  </a:lnTo>
                  <a:lnTo>
                    <a:pt x="241046" y="3001835"/>
                  </a:lnTo>
                  <a:lnTo>
                    <a:pt x="241046" y="3000743"/>
                  </a:lnTo>
                  <a:close/>
                </a:path>
                <a:path w="829310" h="3118485">
                  <a:moveTo>
                    <a:pt x="247345" y="2946870"/>
                  </a:moveTo>
                  <a:lnTo>
                    <a:pt x="246761" y="2946285"/>
                  </a:lnTo>
                  <a:lnTo>
                    <a:pt x="245325" y="2946285"/>
                  </a:lnTo>
                  <a:lnTo>
                    <a:pt x="244741" y="2946870"/>
                  </a:lnTo>
                  <a:lnTo>
                    <a:pt x="244741" y="2947593"/>
                  </a:lnTo>
                  <a:lnTo>
                    <a:pt x="244741" y="2948317"/>
                  </a:lnTo>
                  <a:lnTo>
                    <a:pt x="245325" y="2948902"/>
                  </a:lnTo>
                  <a:lnTo>
                    <a:pt x="246761" y="2948902"/>
                  </a:lnTo>
                  <a:lnTo>
                    <a:pt x="247345" y="2948317"/>
                  </a:lnTo>
                  <a:lnTo>
                    <a:pt x="247345" y="2946870"/>
                  </a:lnTo>
                  <a:close/>
                </a:path>
                <a:path w="829310" h="3118485">
                  <a:moveTo>
                    <a:pt x="258673" y="2890304"/>
                  </a:moveTo>
                  <a:lnTo>
                    <a:pt x="257937" y="2889580"/>
                  </a:lnTo>
                  <a:lnTo>
                    <a:pt x="256133" y="2889580"/>
                  </a:lnTo>
                  <a:lnTo>
                    <a:pt x="255409" y="2890304"/>
                  </a:lnTo>
                  <a:lnTo>
                    <a:pt x="255409" y="2891205"/>
                  </a:lnTo>
                  <a:lnTo>
                    <a:pt x="255409" y="2892107"/>
                  </a:lnTo>
                  <a:lnTo>
                    <a:pt x="256133" y="2892831"/>
                  </a:lnTo>
                  <a:lnTo>
                    <a:pt x="257937" y="2892831"/>
                  </a:lnTo>
                  <a:lnTo>
                    <a:pt x="258673" y="2892107"/>
                  </a:lnTo>
                  <a:lnTo>
                    <a:pt x="258673" y="2890304"/>
                  </a:lnTo>
                  <a:close/>
                </a:path>
                <a:path w="829310" h="3118485">
                  <a:moveTo>
                    <a:pt x="262432" y="2843949"/>
                  </a:moveTo>
                  <a:lnTo>
                    <a:pt x="261556" y="2843072"/>
                  </a:lnTo>
                  <a:lnTo>
                    <a:pt x="259397" y="2843072"/>
                  </a:lnTo>
                  <a:lnTo>
                    <a:pt x="258521" y="2843949"/>
                  </a:lnTo>
                  <a:lnTo>
                    <a:pt x="258521" y="2845028"/>
                  </a:lnTo>
                  <a:lnTo>
                    <a:pt x="258521" y="2846108"/>
                  </a:lnTo>
                  <a:lnTo>
                    <a:pt x="259397" y="2846984"/>
                  </a:lnTo>
                  <a:lnTo>
                    <a:pt x="261556" y="2846984"/>
                  </a:lnTo>
                  <a:lnTo>
                    <a:pt x="262432" y="2846108"/>
                  </a:lnTo>
                  <a:lnTo>
                    <a:pt x="262432" y="2843949"/>
                  </a:lnTo>
                  <a:close/>
                </a:path>
                <a:path w="829310" h="3118485">
                  <a:moveTo>
                    <a:pt x="264820" y="2772994"/>
                  </a:moveTo>
                  <a:lnTo>
                    <a:pt x="263804" y="2771965"/>
                  </a:lnTo>
                  <a:lnTo>
                    <a:pt x="261277" y="2771965"/>
                  </a:lnTo>
                  <a:lnTo>
                    <a:pt x="260261" y="2772994"/>
                  </a:lnTo>
                  <a:lnTo>
                    <a:pt x="260261" y="2774251"/>
                  </a:lnTo>
                  <a:lnTo>
                    <a:pt x="260261" y="2775508"/>
                  </a:lnTo>
                  <a:lnTo>
                    <a:pt x="261277" y="2776537"/>
                  </a:lnTo>
                  <a:lnTo>
                    <a:pt x="263804" y="2776537"/>
                  </a:lnTo>
                  <a:lnTo>
                    <a:pt x="264820" y="2775508"/>
                  </a:lnTo>
                  <a:lnTo>
                    <a:pt x="264820" y="2772994"/>
                  </a:lnTo>
                  <a:close/>
                </a:path>
                <a:path w="829310" h="3118485">
                  <a:moveTo>
                    <a:pt x="280619" y="2719273"/>
                  </a:moveTo>
                  <a:lnTo>
                    <a:pt x="279463" y="2718104"/>
                  </a:lnTo>
                  <a:lnTo>
                    <a:pt x="276580" y="2718104"/>
                  </a:lnTo>
                  <a:lnTo>
                    <a:pt x="275412" y="2719273"/>
                  </a:lnTo>
                  <a:lnTo>
                    <a:pt x="275412" y="2720708"/>
                  </a:lnTo>
                  <a:lnTo>
                    <a:pt x="275412" y="2722143"/>
                  </a:lnTo>
                  <a:lnTo>
                    <a:pt x="276580" y="2723311"/>
                  </a:lnTo>
                  <a:lnTo>
                    <a:pt x="279463" y="2723311"/>
                  </a:lnTo>
                  <a:lnTo>
                    <a:pt x="280619" y="2722143"/>
                  </a:lnTo>
                  <a:lnTo>
                    <a:pt x="280619" y="2719273"/>
                  </a:lnTo>
                  <a:close/>
                </a:path>
                <a:path w="829310" h="3118485">
                  <a:moveTo>
                    <a:pt x="285978" y="2650528"/>
                  </a:moveTo>
                  <a:lnTo>
                    <a:pt x="284721" y="2649258"/>
                  </a:lnTo>
                  <a:lnTo>
                    <a:pt x="281597" y="2649258"/>
                  </a:lnTo>
                  <a:lnTo>
                    <a:pt x="280327" y="2650528"/>
                  </a:lnTo>
                  <a:lnTo>
                    <a:pt x="280327" y="2652090"/>
                  </a:lnTo>
                  <a:lnTo>
                    <a:pt x="280327" y="2653652"/>
                  </a:lnTo>
                  <a:lnTo>
                    <a:pt x="281597" y="2654922"/>
                  </a:lnTo>
                  <a:lnTo>
                    <a:pt x="284721" y="2654922"/>
                  </a:lnTo>
                  <a:lnTo>
                    <a:pt x="285978" y="2653652"/>
                  </a:lnTo>
                  <a:lnTo>
                    <a:pt x="285978" y="2650528"/>
                  </a:lnTo>
                  <a:close/>
                </a:path>
                <a:path w="829310" h="3118485">
                  <a:moveTo>
                    <a:pt x="289585" y="265518"/>
                  </a:moveTo>
                  <a:lnTo>
                    <a:pt x="288455" y="264388"/>
                  </a:lnTo>
                  <a:lnTo>
                    <a:pt x="285661" y="264388"/>
                  </a:lnTo>
                  <a:lnTo>
                    <a:pt x="284530" y="265518"/>
                  </a:lnTo>
                  <a:lnTo>
                    <a:pt x="284530" y="266915"/>
                  </a:lnTo>
                  <a:lnTo>
                    <a:pt x="284530" y="268312"/>
                  </a:lnTo>
                  <a:lnTo>
                    <a:pt x="285661" y="269443"/>
                  </a:lnTo>
                  <a:lnTo>
                    <a:pt x="288455" y="269443"/>
                  </a:lnTo>
                  <a:lnTo>
                    <a:pt x="289585" y="268312"/>
                  </a:lnTo>
                  <a:lnTo>
                    <a:pt x="289585" y="265518"/>
                  </a:lnTo>
                  <a:close/>
                </a:path>
                <a:path w="829310" h="3118485">
                  <a:moveTo>
                    <a:pt x="315607" y="316966"/>
                  </a:moveTo>
                  <a:lnTo>
                    <a:pt x="314388" y="315747"/>
                  </a:lnTo>
                  <a:lnTo>
                    <a:pt x="311365" y="315747"/>
                  </a:lnTo>
                  <a:lnTo>
                    <a:pt x="310146" y="316966"/>
                  </a:lnTo>
                  <a:lnTo>
                    <a:pt x="310146" y="318477"/>
                  </a:lnTo>
                  <a:lnTo>
                    <a:pt x="310146" y="319989"/>
                  </a:lnTo>
                  <a:lnTo>
                    <a:pt x="311365" y="321208"/>
                  </a:lnTo>
                  <a:lnTo>
                    <a:pt x="314388" y="321208"/>
                  </a:lnTo>
                  <a:lnTo>
                    <a:pt x="315607" y="319989"/>
                  </a:lnTo>
                  <a:lnTo>
                    <a:pt x="315607" y="316966"/>
                  </a:lnTo>
                  <a:close/>
                </a:path>
                <a:path w="829310" h="3118485">
                  <a:moveTo>
                    <a:pt x="318350" y="2614879"/>
                  </a:moveTo>
                  <a:lnTo>
                    <a:pt x="317004" y="2613533"/>
                  </a:lnTo>
                  <a:lnTo>
                    <a:pt x="313677" y="2613533"/>
                  </a:lnTo>
                  <a:lnTo>
                    <a:pt x="312331" y="2614879"/>
                  </a:lnTo>
                  <a:lnTo>
                    <a:pt x="312331" y="2616543"/>
                  </a:lnTo>
                  <a:lnTo>
                    <a:pt x="312331" y="2618206"/>
                  </a:lnTo>
                  <a:lnTo>
                    <a:pt x="313677" y="2619552"/>
                  </a:lnTo>
                  <a:lnTo>
                    <a:pt x="317004" y="2619552"/>
                  </a:lnTo>
                  <a:lnTo>
                    <a:pt x="318350" y="2618206"/>
                  </a:lnTo>
                  <a:lnTo>
                    <a:pt x="318350" y="2614879"/>
                  </a:lnTo>
                  <a:close/>
                </a:path>
                <a:path w="829310" h="3118485">
                  <a:moveTo>
                    <a:pt x="350316" y="2562136"/>
                  </a:moveTo>
                  <a:lnTo>
                    <a:pt x="348881" y="2560701"/>
                  </a:lnTo>
                  <a:lnTo>
                    <a:pt x="345363" y="2560701"/>
                  </a:lnTo>
                  <a:lnTo>
                    <a:pt x="343928" y="2562136"/>
                  </a:lnTo>
                  <a:lnTo>
                    <a:pt x="343928" y="2563901"/>
                  </a:lnTo>
                  <a:lnTo>
                    <a:pt x="343928" y="2565666"/>
                  </a:lnTo>
                  <a:lnTo>
                    <a:pt x="345363" y="2567101"/>
                  </a:lnTo>
                  <a:lnTo>
                    <a:pt x="348881" y="2567101"/>
                  </a:lnTo>
                  <a:lnTo>
                    <a:pt x="350316" y="2565666"/>
                  </a:lnTo>
                  <a:lnTo>
                    <a:pt x="350316" y="2562136"/>
                  </a:lnTo>
                  <a:close/>
                </a:path>
                <a:path w="829310" h="3118485">
                  <a:moveTo>
                    <a:pt x="362432" y="351510"/>
                  </a:moveTo>
                  <a:lnTo>
                    <a:pt x="361124" y="350215"/>
                  </a:lnTo>
                  <a:lnTo>
                    <a:pt x="357911" y="350215"/>
                  </a:lnTo>
                  <a:lnTo>
                    <a:pt x="356603" y="351510"/>
                  </a:lnTo>
                  <a:lnTo>
                    <a:pt x="356603" y="353123"/>
                  </a:lnTo>
                  <a:lnTo>
                    <a:pt x="356603" y="354736"/>
                  </a:lnTo>
                  <a:lnTo>
                    <a:pt x="357911" y="356031"/>
                  </a:lnTo>
                  <a:lnTo>
                    <a:pt x="361124" y="356031"/>
                  </a:lnTo>
                  <a:lnTo>
                    <a:pt x="362432" y="354736"/>
                  </a:lnTo>
                  <a:lnTo>
                    <a:pt x="362432" y="351510"/>
                  </a:lnTo>
                  <a:close/>
                </a:path>
                <a:path w="829310" h="3118485">
                  <a:moveTo>
                    <a:pt x="377304" y="404202"/>
                  </a:moveTo>
                  <a:lnTo>
                    <a:pt x="375907" y="402818"/>
                  </a:lnTo>
                  <a:lnTo>
                    <a:pt x="372491" y="402818"/>
                  </a:lnTo>
                  <a:lnTo>
                    <a:pt x="371106" y="404202"/>
                  </a:lnTo>
                  <a:lnTo>
                    <a:pt x="371106" y="405917"/>
                  </a:lnTo>
                  <a:lnTo>
                    <a:pt x="371106" y="407631"/>
                  </a:lnTo>
                  <a:lnTo>
                    <a:pt x="372491" y="409016"/>
                  </a:lnTo>
                  <a:lnTo>
                    <a:pt x="375907" y="409016"/>
                  </a:lnTo>
                  <a:lnTo>
                    <a:pt x="377304" y="407631"/>
                  </a:lnTo>
                  <a:lnTo>
                    <a:pt x="377304" y="404202"/>
                  </a:lnTo>
                  <a:close/>
                </a:path>
                <a:path w="829310" h="3118485">
                  <a:moveTo>
                    <a:pt x="394042" y="382054"/>
                  </a:moveTo>
                  <a:lnTo>
                    <a:pt x="392671" y="380669"/>
                  </a:lnTo>
                  <a:lnTo>
                    <a:pt x="389267" y="380669"/>
                  </a:lnTo>
                  <a:lnTo>
                    <a:pt x="387883" y="382054"/>
                  </a:lnTo>
                  <a:lnTo>
                    <a:pt x="387883" y="383755"/>
                  </a:lnTo>
                  <a:lnTo>
                    <a:pt x="387883" y="385457"/>
                  </a:lnTo>
                  <a:lnTo>
                    <a:pt x="389267" y="386842"/>
                  </a:lnTo>
                  <a:lnTo>
                    <a:pt x="392671" y="386842"/>
                  </a:lnTo>
                  <a:lnTo>
                    <a:pt x="394042" y="385457"/>
                  </a:lnTo>
                  <a:lnTo>
                    <a:pt x="394042" y="382054"/>
                  </a:lnTo>
                  <a:close/>
                </a:path>
                <a:path w="829310" h="3118485">
                  <a:moveTo>
                    <a:pt x="414820" y="453466"/>
                  </a:moveTo>
                  <a:lnTo>
                    <a:pt x="413359" y="452005"/>
                  </a:lnTo>
                  <a:lnTo>
                    <a:pt x="409740" y="452005"/>
                  </a:lnTo>
                  <a:lnTo>
                    <a:pt x="408266" y="453466"/>
                  </a:lnTo>
                  <a:lnTo>
                    <a:pt x="408266" y="455282"/>
                  </a:lnTo>
                  <a:lnTo>
                    <a:pt x="408266" y="457085"/>
                  </a:lnTo>
                  <a:lnTo>
                    <a:pt x="409740" y="458558"/>
                  </a:lnTo>
                  <a:lnTo>
                    <a:pt x="413359" y="458558"/>
                  </a:lnTo>
                  <a:lnTo>
                    <a:pt x="414820" y="457085"/>
                  </a:lnTo>
                  <a:lnTo>
                    <a:pt x="414820" y="453466"/>
                  </a:lnTo>
                  <a:close/>
                </a:path>
                <a:path w="829310" h="3118485">
                  <a:moveTo>
                    <a:pt x="419925" y="2557259"/>
                  </a:moveTo>
                  <a:lnTo>
                    <a:pt x="418414" y="2555748"/>
                  </a:lnTo>
                  <a:lnTo>
                    <a:pt x="414680" y="2555748"/>
                  </a:lnTo>
                  <a:lnTo>
                    <a:pt x="413169" y="2557259"/>
                  </a:lnTo>
                  <a:lnTo>
                    <a:pt x="413169" y="2559126"/>
                  </a:lnTo>
                  <a:lnTo>
                    <a:pt x="413169" y="2560993"/>
                  </a:lnTo>
                  <a:lnTo>
                    <a:pt x="414680" y="2562504"/>
                  </a:lnTo>
                  <a:lnTo>
                    <a:pt x="418414" y="2562504"/>
                  </a:lnTo>
                  <a:lnTo>
                    <a:pt x="419925" y="2560993"/>
                  </a:lnTo>
                  <a:lnTo>
                    <a:pt x="419925" y="2557259"/>
                  </a:lnTo>
                  <a:close/>
                </a:path>
                <a:path w="829310" h="3118485">
                  <a:moveTo>
                    <a:pt x="433832" y="497840"/>
                  </a:moveTo>
                  <a:lnTo>
                    <a:pt x="432282" y="496290"/>
                  </a:lnTo>
                  <a:lnTo>
                    <a:pt x="428459" y="496290"/>
                  </a:lnTo>
                  <a:lnTo>
                    <a:pt x="426910" y="497840"/>
                  </a:lnTo>
                  <a:lnTo>
                    <a:pt x="426910" y="499745"/>
                  </a:lnTo>
                  <a:lnTo>
                    <a:pt x="426910" y="501662"/>
                  </a:lnTo>
                  <a:lnTo>
                    <a:pt x="428459" y="503212"/>
                  </a:lnTo>
                  <a:lnTo>
                    <a:pt x="432282" y="503212"/>
                  </a:lnTo>
                  <a:lnTo>
                    <a:pt x="433832" y="501662"/>
                  </a:lnTo>
                  <a:lnTo>
                    <a:pt x="433832" y="497840"/>
                  </a:lnTo>
                  <a:close/>
                </a:path>
                <a:path w="829310" h="3118485">
                  <a:moveTo>
                    <a:pt x="442404" y="427278"/>
                  </a:moveTo>
                  <a:lnTo>
                    <a:pt x="440944" y="425818"/>
                  </a:lnTo>
                  <a:lnTo>
                    <a:pt x="437337" y="425818"/>
                  </a:lnTo>
                  <a:lnTo>
                    <a:pt x="435876" y="427278"/>
                  </a:lnTo>
                  <a:lnTo>
                    <a:pt x="435876" y="429082"/>
                  </a:lnTo>
                  <a:lnTo>
                    <a:pt x="435876" y="430885"/>
                  </a:lnTo>
                  <a:lnTo>
                    <a:pt x="437337" y="432346"/>
                  </a:lnTo>
                  <a:lnTo>
                    <a:pt x="440944" y="432346"/>
                  </a:lnTo>
                  <a:lnTo>
                    <a:pt x="442404" y="430885"/>
                  </a:lnTo>
                  <a:lnTo>
                    <a:pt x="442404" y="427278"/>
                  </a:lnTo>
                  <a:close/>
                </a:path>
                <a:path w="829310" h="3118485">
                  <a:moveTo>
                    <a:pt x="466801" y="492645"/>
                  </a:moveTo>
                  <a:lnTo>
                    <a:pt x="465264" y="491096"/>
                  </a:lnTo>
                  <a:lnTo>
                    <a:pt x="461454" y="491096"/>
                  </a:lnTo>
                  <a:lnTo>
                    <a:pt x="459905" y="492645"/>
                  </a:lnTo>
                  <a:lnTo>
                    <a:pt x="459905" y="494550"/>
                  </a:lnTo>
                  <a:lnTo>
                    <a:pt x="459905" y="496455"/>
                  </a:lnTo>
                  <a:lnTo>
                    <a:pt x="461454" y="498005"/>
                  </a:lnTo>
                  <a:lnTo>
                    <a:pt x="465264" y="498005"/>
                  </a:lnTo>
                  <a:lnTo>
                    <a:pt x="466801" y="496455"/>
                  </a:lnTo>
                  <a:lnTo>
                    <a:pt x="466801" y="492645"/>
                  </a:lnTo>
                  <a:close/>
                </a:path>
                <a:path w="829310" h="3118485">
                  <a:moveTo>
                    <a:pt x="474116" y="548017"/>
                  </a:moveTo>
                  <a:lnTo>
                    <a:pt x="472478" y="546379"/>
                  </a:lnTo>
                  <a:lnTo>
                    <a:pt x="468452" y="546379"/>
                  </a:lnTo>
                  <a:lnTo>
                    <a:pt x="466826" y="548017"/>
                  </a:lnTo>
                  <a:lnTo>
                    <a:pt x="466826" y="550024"/>
                  </a:lnTo>
                  <a:lnTo>
                    <a:pt x="466826" y="552030"/>
                  </a:lnTo>
                  <a:lnTo>
                    <a:pt x="468452" y="553669"/>
                  </a:lnTo>
                  <a:lnTo>
                    <a:pt x="472478" y="553669"/>
                  </a:lnTo>
                  <a:lnTo>
                    <a:pt x="474116" y="552030"/>
                  </a:lnTo>
                  <a:lnTo>
                    <a:pt x="474116" y="548017"/>
                  </a:lnTo>
                  <a:close/>
                </a:path>
                <a:path w="829310" h="3118485">
                  <a:moveTo>
                    <a:pt x="487895" y="2526817"/>
                  </a:moveTo>
                  <a:lnTo>
                    <a:pt x="486295" y="2525230"/>
                  </a:lnTo>
                  <a:lnTo>
                    <a:pt x="482371" y="2525230"/>
                  </a:lnTo>
                  <a:lnTo>
                    <a:pt x="480771" y="2526817"/>
                  </a:lnTo>
                  <a:lnTo>
                    <a:pt x="480771" y="2528786"/>
                  </a:lnTo>
                  <a:lnTo>
                    <a:pt x="480771" y="2530754"/>
                  </a:lnTo>
                  <a:lnTo>
                    <a:pt x="482371" y="2532342"/>
                  </a:lnTo>
                  <a:lnTo>
                    <a:pt x="486295" y="2532342"/>
                  </a:lnTo>
                  <a:lnTo>
                    <a:pt x="487895" y="2530754"/>
                  </a:lnTo>
                  <a:lnTo>
                    <a:pt x="487895" y="2526817"/>
                  </a:lnTo>
                  <a:close/>
                </a:path>
                <a:path w="829310" h="3118485">
                  <a:moveTo>
                    <a:pt x="488365" y="616648"/>
                  </a:moveTo>
                  <a:lnTo>
                    <a:pt x="486651" y="614934"/>
                  </a:lnTo>
                  <a:lnTo>
                    <a:pt x="482422" y="614934"/>
                  </a:lnTo>
                  <a:lnTo>
                    <a:pt x="480707" y="616648"/>
                  </a:lnTo>
                  <a:lnTo>
                    <a:pt x="480707" y="618756"/>
                  </a:lnTo>
                  <a:lnTo>
                    <a:pt x="480707" y="620864"/>
                  </a:lnTo>
                  <a:lnTo>
                    <a:pt x="482422" y="622579"/>
                  </a:lnTo>
                  <a:lnTo>
                    <a:pt x="486651" y="622579"/>
                  </a:lnTo>
                  <a:lnTo>
                    <a:pt x="488365" y="620864"/>
                  </a:lnTo>
                  <a:lnTo>
                    <a:pt x="488365" y="616648"/>
                  </a:lnTo>
                  <a:close/>
                </a:path>
                <a:path w="829310" h="3118485">
                  <a:moveTo>
                    <a:pt x="510616" y="540346"/>
                  </a:moveTo>
                  <a:lnTo>
                    <a:pt x="508990" y="538721"/>
                  </a:lnTo>
                  <a:lnTo>
                    <a:pt x="504977" y="538721"/>
                  </a:lnTo>
                  <a:lnTo>
                    <a:pt x="503351" y="540346"/>
                  </a:lnTo>
                  <a:lnTo>
                    <a:pt x="503351" y="542353"/>
                  </a:lnTo>
                  <a:lnTo>
                    <a:pt x="503351" y="544360"/>
                  </a:lnTo>
                  <a:lnTo>
                    <a:pt x="504977" y="545985"/>
                  </a:lnTo>
                  <a:lnTo>
                    <a:pt x="508990" y="545985"/>
                  </a:lnTo>
                  <a:lnTo>
                    <a:pt x="510616" y="544360"/>
                  </a:lnTo>
                  <a:lnTo>
                    <a:pt x="510616" y="540346"/>
                  </a:lnTo>
                  <a:close/>
                </a:path>
                <a:path w="829310" h="3118485">
                  <a:moveTo>
                    <a:pt x="518096" y="2494788"/>
                  </a:moveTo>
                  <a:lnTo>
                    <a:pt x="516420" y="2493111"/>
                  </a:lnTo>
                  <a:lnTo>
                    <a:pt x="512279" y="2493111"/>
                  </a:lnTo>
                  <a:lnTo>
                    <a:pt x="510603" y="2494788"/>
                  </a:lnTo>
                  <a:lnTo>
                    <a:pt x="510603" y="2496858"/>
                  </a:lnTo>
                  <a:lnTo>
                    <a:pt x="510603" y="2498928"/>
                  </a:lnTo>
                  <a:lnTo>
                    <a:pt x="512279" y="2500604"/>
                  </a:lnTo>
                  <a:lnTo>
                    <a:pt x="516420" y="2500604"/>
                  </a:lnTo>
                  <a:lnTo>
                    <a:pt x="518096" y="2498928"/>
                  </a:lnTo>
                  <a:lnTo>
                    <a:pt x="518096" y="2494788"/>
                  </a:lnTo>
                  <a:close/>
                </a:path>
                <a:path w="829310" h="3118485">
                  <a:moveTo>
                    <a:pt x="532790" y="605129"/>
                  </a:moveTo>
                  <a:lnTo>
                    <a:pt x="531088" y="603415"/>
                  </a:lnTo>
                  <a:lnTo>
                    <a:pt x="526872" y="603415"/>
                  </a:lnTo>
                  <a:lnTo>
                    <a:pt x="525157" y="605129"/>
                  </a:lnTo>
                  <a:lnTo>
                    <a:pt x="525157" y="607237"/>
                  </a:lnTo>
                  <a:lnTo>
                    <a:pt x="525157" y="609346"/>
                  </a:lnTo>
                  <a:lnTo>
                    <a:pt x="526872" y="611060"/>
                  </a:lnTo>
                  <a:lnTo>
                    <a:pt x="531088" y="611060"/>
                  </a:lnTo>
                  <a:lnTo>
                    <a:pt x="532790" y="609346"/>
                  </a:lnTo>
                  <a:lnTo>
                    <a:pt x="532790" y="605129"/>
                  </a:lnTo>
                  <a:close/>
                </a:path>
                <a:path w="829310" h="3118485">
                  <a:moveTo>
                    <a:pt x="532866" y="670547"/>
                  </a:moveTo>
                  <a:lnTo>
                    <a:pt x="531063" y="668743"/>
                  </a:lnTo>
                  <a:lnTo>
                    <a:pt x="526630" y="668743"/>
                  </a:lnTo>
                  <a:lnTo>
                    <a:pt x="524840" y="670547"/>
                  </a:lnTo>
                  <a:lnTo>
                    <a:pt x="524840" y="672757"/>
                  </a:lnTo>
                  <a:lnTo>
                    <a:pt x="524840" y="674966"/>
                  </a:lnTo>
                  <a:lnTo>
                    <a:pt x="526630" y="676770"/>
                  </a:lnTo>
                  <a:lnTo>
                    <a:pt x="531063" y="676770"/>
                  </a:lnTo>
                  <a:lnTo>
                    <a:pt x="532866" y="674966"/>
                  </a:lnTo>
                  <a:lnTo>
                    <a:pt x="532866" y="670547"/>
                  </a:lnTo>
                  <a:close/>
                </a:path>
                <a:path w="829310" h="3118485">
                  <a:moveTo>
                    <a:pt x="549871" y="658837"/>
                  </a:moveTo>
                  <a:lnTo>
                    <a:pt x="548081" y="657047"/>
                  </a:lnTo>
                  <a:lnTo>
                    <a:pt x="543661" y="657047"/>
                  </a:lnTo>
                  <a:lnTo>
                    <a:pt x="541870" y="658837"/>
                  </a:lnTo>
                  <a:lnTo>
                    <a:pt x="541870" y="661047"/>
                  </a:lnTo>
                  <a:lnTo>
                    <a:pt x="541870" y="663257"/>
                  </a:lnTo>
                  <a:lnTo>
                    <a:pt x="543661" y="665048"/>
                  </a:lnTo>
                  <a:lnTo>
                    <a:pt x="548081" y="665048"/>
                  </a:lnTo>
                  <a:lnTo>
                    <a:pt x="549871" y="663257"/>
                  </a:lnTo>
                  <a:lnTo>
                    <a:pt x="549871" y="658837"/>
                  </a:lnTo>
                  <a:close/>
                </a:path>
                <a:path w="829310" h="3118485">
                  <a:moveTo>
                    <a:pt x="555434" y="2443327"/>
                  </a:moveTo>
                  <a:lnTo>
                    <a:pt x="553669" y="2441575"/>
                  </a:lnTo>
                  <a:lnTo>
                    <a:pt x="549338" y="2441575"/>
                  </a:lnTo>
                  <a:lnTo>
                    <a:pt x="547573" y="2443327"/>
                  </a:lnTo>
                  <a:lnTo>
                    <a:pt x="547573" y="2445499"/>
                  </a:lnTo>
                  <a:lnTo>
                    <a:pt x="547573" y="2447671"/>
                  </a:lnTo>
                  <a:lnTo>
                    <a:pt x="549338" y="2449423"/>
                  </a:lnTo>
                  <a:lnTo>
                    <a:pt x="553669" y="2449423"/>
                  </a:lnTo>
                  <a:lnTo>
                    <a:pt x="555434" y="2447671"/>
                  </a:lnTo>
                  <a:lnTo>
                    <a:pt x="555434" y="2443327"/>
                  </a:lnTo>
                  <a:close/>
                </a:path>
                <a:path w="829310" h="3118485">
                  <a:moveTo>
                    <a:pt x="566280" y="733437"/>
                  </a:moveTo>
                  <a:lnTo>
                    <a:pt x="564413" y="731558"/>
                  </a:lnTo>
                  <a:lnTo>
                    <a:pt x="559777" y="731558"/>
                  </a:lnTo>
                  <a:lnTo>
                    <a:pt x="557898" y="733437"/>
                  </a:lnTo>
                  <a:lnTo>
                    <a:pt x="557898" y="735749"/>
                  </a:lnTo>
                  <a:lnTo>
                    <a:pt x="557898" y="738060"/>
                  </a:lnTo>
                  <a:lnTo>
                    <a:pt x="559777" y="739940"/>
                  </a:lnTo>
                  <a:lnTo>
                    <a:pt x="564413" y="739940"/>
                  </a:lnTo>
                  <a:lnTo>
                    <a:pt x="566280" y="738060"/>
                  </a:lnTo>
                  <a:lnTo>
                    <a:pt x="566280" y="733437"/>
                  </a:lnTo>
                  <a:close/>
                </a:path>
                <a:path w="829310" h="3118485">
                  <a:moveTo>
                    <a:pt x="584098" y="700532"/>
                  </a:moveTo>
                  <a:lnTo>
                    <a:pt x="582218" y="698652"/>
                  </a:lnTo>
                  <a:lnTo>
                    <a:pt x="577596" y="698652"/>
                  </a:lnTo>
                  <a:lnTo>
                    <a:pt x="575716" y="700532"/>
                  </a:lnTo>
                  <a:lnTo>
                    <a:pt x="575716" y="702843"/>
                  </a:lnTo>
                  <a:lnTo>
                    <a:pt x="575716" y="705154"/>
                  </a:lnTo>
                  <a:lnTo>
                    <a:pt x="577596" y="707034"/>
                  </a:lnTo>
                  <a:lnTo>
                    <a:pt x="582218" y="707034"/>
                  </a:lnTo>
                  <a:lnTo>
                    <a:pt x="584098" y="705154"/>
                  </a:lnTo>
                  <a:lnTo>
                    <a:pt x="584098" y="700532"/>
                  </a:lnTo>
                  <a:close/>
                </a:path>
                <a:path w="829310" h="3118485">
                  <a:moveTo>
                    <a:pt x="596074" y="771626"/>
                  </a:moveTo>
                  <a:lnTo>
                    <a:pt x="594106" y="769670"/>
                  </a:lnTo>
                  <a:lnTo>
                    <a:pt x="589280" y="769670"/>
                  </a:lnTo>
                  <a:lnTo>
                    <a:pt x="587324" y="771626"/>
                  </a:lnTo>
                  <a:lnTo>
                    <a:pt x="587324" y="774039"/>
                  </a:lnTo>
                  <a:lnTo>
                    <a:pt x="587324" y="776452"/>
                  </a:lnTo>
                  <a:lnTo>
                    <a:pt x="589280" y="778408"/>
                  </a:lnTo>
                  <a:lnTo>
                    <a:pt x="594106" y="778408"/>
                  </a:lnTo>
                  <a:lnTo>
                    <a:pt x="596074" y="776452"/>
                  </a:lnTo>
                  <a:lnTo>
                    <a:pt x="596074" y="771626"/>
                  </a:lnTo>
                  <a:close/>
                </a:path>
                <a:path w="829310" h="3118485">
                  <a:moveTo>
                    <a:pt x="597979" y="2402789"/>
                  </a:moveTo>
                  <a:lnTo>
                    <a:pt x="596138" y="2400947"/>
                  </a:lnTo>
                  <a:lnTo>
                    <a:pt x="591604" y="2400947"/>
                  </a:lnTo>
                  <a:lnTo>
                    <a:pt x="589762" y="2402789"/>
                  </a:lnTo>
                  <a:lnTo>
                    <a:pt x="589762" y="2405062"/>
                  </a:lnTo>
                  <a:lnTo>
                    <a:pt x="589762" y="2407335"/>
                  </a:lnTo>
                  <a:lnTo>
                    <a:pt x="591604" y="2409177"/>
                  </a:lnTo>
                  <a:lnTo>
                    <a:pt x="596138" y="2409177"/>
                  </a:lnTo>
                  <a:lnTo>
                    <a:pt x="597979" y="2407335"/>
                  </a:lnTo>
                  <a:lnTo>
                    <a:pt x="597979" y="2402789"/>
                  </a:lnTo>
                  <a:close/>
                </a:path>
                <a:path w="829310" h="3118485">
                  <a:moveTo>
                    <a:pt x="609333" y="2311603"/>
                  </a:moveTo>
                  <a:lnTo>
                    <a:pt x="607326" y="2309596"/>
                  </a:lnTo>
                  <a:lnTo>
                    <a:pt x="602386" y="2309596"/>
                  </a:lnTo>
                  <a:lnTo>
                    <a:pt x="600379" y="2311603"/>
                  </a:lnTo>
                  <a:lnTo>
                    <a:pt x="600379" y="2314079"/>
                  </a:lnTo>
                  <a:lnTo>
                    <a:pt x="600379" y="2316556"/>
                  </a:lnTo>
                  <a:lnTo>
                    <a:pt x="602386" y="2318562"/>
                  </a:lnTo>
                  <a:lnTo>
                    <a:pt x="607326" y="2318562"/>
                  </a:lnTo>
                  <a:lnTo>
                    <a:pt x="609333" y="2316556"/>
                  </a:lnTo>
                  <a:lnTo>
                    <a:pt x="609333" y="2311603"/>
                  </a:lnTo>
                  <a:close/>
                </a:path>
                <a:path w="829310" h="3118485">
                  <a:moveTo>
                    <a:pt x="609434" y="830770"/>
                  </a:moveTo>
                  <a:lnTo>
                    <a:pt x="607390" y="828738"/>
                  </a:lnTo>
                  <a:lnTo>
                    <a:pt x="602361" y="828738"/>
                  </a:lnTo>
                  <a:lnTo>
                    <a:pt x="600329" y="830770"/>
                  </a:lnTo>
                  <a:lnTo>
                    <a:pt x="600329" y="833285"/>
                  </a:lnTo>
                  <a:lnTo>
                    <a:pt x="600329" y="835799"/>
                  </a:lnTo>
                  <a:lnTo>
                    <a:pt x="602361" y="837831"/>
                  </a:lnTo>
                  <a:lnTo>
                    <a:pt x="607390" y="837831"/>
                  </a:lnTo>
                  <a:lnTo>
                    <a:pt x="609434" y="835799"/>
                  </a:lnTo>
                  <a:lnTo>
                    <a:pt x="609434" y="830770"/>
                  </a:lnTo>
                  <a:close/>
                </a:path>
                <a:path w="829310" h="3118485">
                  <a:moveTo>
                    <a:pt x="618439" y="2348941"/>
                  </a:moveTo>
                  <a:lnTo>
                    <a:pt x="616521" y="2347023"/>
                  </a:lnTo>
                  <a:lnTo>
                    <a:pt x="611771" y="2347023"/>
                  </a:lnTo>
                  <a:lnTo>
                    <a:pt x="609854" y="2348941"/>
                  </a:lnTo>
                  <a:lnTo>
                    <a:pt x="609854" y="2351316"/>
                  </a:lnTo>
                  <a:lnTo>
                    <a:pt x="609854" y="2353691"/>
                  </a:lnTo>
                  <a:lnTo>
                    <a:pt x="611771" y="2355608"/>
                  </a:lnTo>
                  <a:lnTo>
                    <a:pt x="616521" y="2355608"/>
                  </a:lnTo>
                  <a:lnTo>
                    <a:pt x="618439" y="2353691"/>
                  </a:lnTo>
                  <a:lnTo>
                    <a:pt x="618439" y="2348941"/>
                  </a:lnTo>
                  <a:close/>
                </a:path>
                <a:path w="829310" h="3118485">
                  <a:moveTo>
                    <a:pt x="625297" y="2211565"/>
                  </a:moveTo>
                  <a:lnTo>
                    <a:pt x="623227" y="2209482"/>
                  </a:lnTo>
                  <a:lnTo>
                    <a:pt x="618096" y="2209482"/>
                  </a:lnTo>
                  <a:lnTo>
                    <a:pt x="616013" y="2211565"/>
                  </a:lnTo>
                  <a:lnTo>
                    <a:pt x="616013" y="2214130"/>
                  </a:lnTo>
                  <a:lnTo>
                    <a:pt x="616013" y="2216696"/>
                  </a:lnTo>
                  <a:lnTo>
                    <a:pt x="618096" y="2218779"/>
                  </a:lnTo>
                  <a:lnTo>
                    <a:pt x="623227" y="2218779"/>
                  </a:lnTo>
                  <a:lnTo>
                    <a:pt x="625297" y="2216696"/>
                  </a:lnTo>
                  <a:lnTo>
                    <a:pt x="625297" y="2211565"/>
                  </a:lnTo>
                  <a:close/>
                </a:path>
                <a:path w="829310" h="3118485">
                  <a:moveTo>
                    <a:pt x="633971" y="2270810"/>
                  </a:moveTo>
                  <a:lnTo>
                    <a:pt x="631913" y="2268753"/>
                  </a:lnTo>
                  <a:lnTo>
                    <a:pt x="626859" y="2268753"/>
                  </a:lnTo>
                  <a:lnTo>
                    <a:pt x="624801" y="2270810"/>
                  </a:lnTo>
                  <a:lnTo>
                    <a:pt x="624801" y="2273338"/>
                  </a:lnTo>
                  <a:lnTo>
                    <a:pt x="624801" y="2275865"/>
                  </a:lnTo>
                  <a:lnTo>
                    <a:pt x="626859" y="2277922"/>
                  </a:lnTo>
                  <a:lnTo>
                    <a:pt x="631913" y="2277922"/>
                  </a:lnTo>
                  <a:lnTo>
                    <a:pt x="633971" y="2275865"/>
                  </a:lnTo>
                  <a:lnTo>
                    <a:pt x="633971" y="2270810"/>
                  </a:lnTo>
                  <a:close/>
                </a:path>
                <a:path w="829310" h="3118485">
                  <a:moveTo>
                    <a:pt x="645045" y="2118207"/>
                  </a:moveTo>
                  <a:lnTo>
                    <a:pt x="642912" y="2116074"/>
                  </a:lnTo>
                  <a:lnTo>
                    <a:pt x="637641" y="2116074"/>
                  </a:lnTo>
                  <a:lnTo>
                    <a:pt x="635508" y="2118207"/>
                  </a:lnTo>
                  <a:lnTo>
                    <a:pt x="635508" y="2120836"/>
                  </a:lnTo>
                  <a:lnTo>
                    <a:pt x="635508" y="2123465"/>
                  </a:lnTo>
                  <a:lnTo>
                    <a:pt x="637641" y="2125599"/>
                  </a:lnTo>
                  <a:lnTo>
                    <a:pt x="642912" y="2125599"/>
                  </a:lnTo>
                  <a:lnTo>
                    <a:pt x="645045" y="2123465"/>
                  </a:lnTo>
                  <a:lnTo>
                    <a:pt x="645045" y="2118207"/>
                  </a:lnTo>
                  <a:close/>
                </a:path>
                <a:path w="829310" h="3118485">
                  <a:moveTo>
                    <a:pt x="646163" y="2158644"/>
                  </a:moveTo>
                  <a:lnTo>
                    <a:pt x="644055" y="2156536"/>
                  </a:lnTo>
                  <a:lnTo>
                    <a:pt x="638860" y="2156536"/>
                  </a:lnTo>
                  <a:lnTo>
                    <a:pt x="636752" y="2158644"/>
                  </a:lnTo>
                  <a:lnTo>
                    <a:pt x="636752" y="2161248"/>
                  </a:lnTo>
                  <a:lnTo>
                    <a:pt x="636752" y="2163851"/>
                  </a:lnTo>
                  <a:lnTo>
                    <a:pt x="638860" y="2165959"/>
                  </a:lnTo>
                  <a:lnTo>
                    <a:pt x="644055" y="2165959"/>
                  </a:lnTo>
                  <a:lnTo>
                    <a:pt x="646163" y="2163851"/>
                  </a:lnTo>
                  <a:lnTo>
                    <a:pt x="646163" y="2158644"/>
                  </a:lnTo>
                  <a:close/>
                </a:path>
                <a:path w="829310" h="3118485">
                  <a:moveTo>
                    <a:pt x="654253" y="1005243"/>
                  </a:moveTo>
                  <a:lnTo>
                    <a:pt x="652132" y="1003122"/>
                  </a:lnTo>
                  <a:lnTo>
                    <a:pt x="646912" y="1003122"/>
                  </a:lnTo>
                  <a:lnTo>
                    <a:pt x="644791" y="1005243"/>
                  </a:lnTo>
                  <a:lnTo>
                    <a:pt x="644791" y="1007859"/>
                  </a:lnTo>
                  <a:lnTo>
                    <a:pt x="644791" y="1010475"/>
                  </a:lnTo>
                  <a:lnTo>
                    <a:pt x="646912" y="1012596"/>
                  </a:lnTo>
                  <a:lnTo>
                    <a:pt x="652132" y="1012596"/>
                  </a:lnTo>
                  <a:lnTo>
                    <a:pt x="654253" y="1010475"/>
                  </a:lnTo>
                  <a:lnTo>
                    <a:pt x="654253" y="1005243"/>
                  </a:lnTo>
                  <a:close/>
                </a:path>
                <a:path w="829310" h="3118485">
                  <a:moveTo>
                    <a:pt x="656323" y="884351"/>
                  </a:moveTo>
                  <a:lnTo>
                    <a:pt x="654265" y="882294"/>
                  </a:lnTo>
                  <a:lnTo>
                    <a:pt x="649160" y="882294"/>
                  </a:lnTo>
                  <a:lnTo>
                    <a:pt x="647103" y="884351"/>
                  </a:lnTo>
                  <a:lnTo>
                    <a:pt x="647103" y="886904"/>
                  </a:lnTo>
                  <a:lnTo>
                    <a:pt x="647103" y="889457"/>
                  </a:lnTo>
                  <a:lnTo>
                    <a:pt x="649160" y="891514"/>
                  </a:lnTo>
                  <a:lnTo>
                    <a:pt x="654265" y="891514"/>
                  </a:lnTo>
                  <a:lnTo>
                    <a:pt x="656323" y="889457"/>
                  </a:lnTo>
                  <a:lnTo>
                    <a:pt x="656323" y="884351"/>
                  </a:lnTo>
                  <a:close/>
                </a:path>
                <a:path w="829310" h="3118485">
                  <a:moveTo>
                    <a:pt x="656882" y="2056917"/>
                  </a:moveTo>
                  <a:lnTo>
                    <a:pt x="654723" y="2054758"/>
                  </a:lnTo>
                  <a:lnTo>
                    <a:pt x="649389" y="2054758"/>
                  </a:lnTo>
                  <a:lnTo>
                    <a:pt x="647230" y="2056917"/>
                  </a:lnTo>
                  <a:lnTo>
                    <a:pt x="647230" y="2059584"/>
                  </a:lnTo>
                  <a:lnTo>
                    <a:pt x="647230" y="2062251"/>
                  </a:lnTo>
                  <a:lnTo>
                    <a:pt x="649389" y="2064410"/>
                  </a:lnTo>
                  <a:lnTo>
                    <a:pt x="654723" y="2064410"/>
                  </a:lnTo>
                  <a:lnTo>
                    <a:pt x="656882" y="2062251"/>
                  </a:lnTo>
                  <a:lnTo>
                    <a:pt x="656882" y="2056917"/>
                  </a:lnTo>
                  <a:close/>
                </a:path>
                <a:path w="829310" h="3118485">
                  <a:moveTo>
                    <a:pt x="663663" y="1175969"/>
                  </a:moveTo>
                  <a:lnTo>
                    <a:pt x="661466" y="1173772"/>
                  </a:lnTo>
                  <a:lnTo>
                    <a:pt x="656031" y="1173772"/>
                  </a:lnTo>
                  <a:lnTo>
                    <a:pt x="653834" y="1175969"/>
                  </a:lnTo>
                  <a:lnTo>
                    <a:pt x="653834" y="1178687"/>
                  </a:lnTo>
                  <a:lnTo>
                    <a:pt x="653834" y="1181404"/>
                  </a:lnTo>
                  <a:lnTo>
                    <a:pt x="656031" y="1183601"/>
                  </a:lnTo>
                  <a:lnTo>
                    <a:pt x="661466" y="1183601"/>
                  </a:lnTo>
                  <a:lnTo>
                    <a:pt x="663663" y="1181404"/>
                  </a:lnTo>
                  <a:lnTo>
                    <a:pt x="663663" y="1175969"/>
                  </a:lnTo>
                  <a:close/>
                </a:path>
                <a:path w="829310" h="3118485">
                  <a:moveTo>
                    <a:pt x="664946" y="1065237"/>
                  </a:moveTo>
                  <a:lnTo>
                    <a:pt x="662800" y="1063104"/>
                  </a:lnTo>
                  <a:lnTo>
                    <a:pt x="657504" y="1063104"/>
                  </a:lnTo>
                  <a:lnTo>
                    <a:pt x="655358" y="1065237"/>
                  </a:lnTo>
                  <a:lnTo>
                    <a:pt x="655358" y="1067892"/>
                  </a:lnTo>
                  <a:lnTo>
                    <a:pt x="655358" y="1070533"/>
                  </a:lnTo>
                  <a:lnTo>
                    <a:pt x="657504" y="1072680"/>
                  </a:lnTo>
                  <a:lnTo>
                    <a:pt x="662800" y="1072680"/>
                  </a:lnTo>
                  <a:lnTo>
                    <a:pt x="664946" y="1070533"/>
                  </a:lnTo>
                  <a:lnTo>
                    <a:pt x="664946" y="1065237"/>
                  </a:lnTo>
                  <a:close/>
                </a:path>
                <a:path w="829310" h="3118485">
                  <a:moveTo>
                    <a:pt x="672553" y="946150"/>
                  </a:moveTo>
                  <a:lnTo>
                    <a:pt x="670458" y="944054"/>
                  </a:lnTo>
                  <a:lnTo>
                    <a:pt x="665302" y="944054"/>
                  </a:lnTo>
                  <a:lnTo>
                    <a:pt x="663206" y="946150"/>
                  </a:lnTo>
                  <a:lnTo>
                    <a:pt x="663206" y="948728"/>
                  </a:lnTo>
                  <a:lnTo>
                    <a:pt x="663206" y="951306"/>
                  </a:lnTo>
                  <a:lnTo>
                    <a:pt x="665302" y="953401"/>
                  </a:lnTo>
                  <a:lnTo>
                    <a:pt x="670458" y="953401"/>
                  </a:lnTo>
                  <a:lnTo>
                    <a:pt x="672553" y="951306"/>
                  </a:lnTo>
                  <a:lnTo>
                    <a:pt x="672553" y="946150"/>
                  </a:lnTo>
                  <a:close/>
                </a:path>
                <a:path w="829310" h="3118485">
                  <a:moveTo>
                    <a:pt x="690765" y="1125131"/>
                  </a:moveTo>
                  <a:lnTo>
                    <a:pt x="688581" y="1122959"/>
                  </a:lnTo>
                  <a:lnTo>
                    <a:pt x="683221" y="1122959"/>
                  </a:lnTo>
                  <a:lnTo>
                    <a:pt x="681050" y="1125131"/>
                  </a:lnTo>
                  <a:lnTo>
                    <a:pt x="681050" y="1127810"/>
                  </a:lnTo>
                  <a:lnTo>
                    <a:pt x="681050" y="1130490"/>
                  </a:lnTo>
                  <a:lnTo>
                    <a:pt x="683221" y="1132662"/>
                  </a:lnTo>
                  <a:lnTo>
                    <a:pt x="688581" y="1132662"/>
                  </a:lnTo>
                  <a:lnTo>
                    <a:pt x="690765" y="1130490"/>
                  </a:lnTo>
                  <a:lnTo>
                    <a:pt x="690765" y="1125131"/>
                  </a:lnTo>
                  <a:close/>
                </a:path>
                <a:path w="829310" h="3118485">
                  <a:moveTo>
                    <a:pt x="699008" y="2005457"/>
                  </a:moveTo>
                  <a:lnTo>
                    <a:pt x="696810" y="2003272"/>
                  </a:lnTo>
                  <a:lnTo>
                    <a:pt x="691413" y="2003272"/>
                  </a:lnTo>
                  <a:lnTo>
                    <a:pt x="689229" y="2005457"/>
                  </a:lnTo>
                  <a:lnTo>
                    <a:pt x="689229" y="2008162"/>
                  </a:lnTo>
                  <a:lnTo>
                    <a:pt x="689229" y="2010867"/>
                  </a:lnTo>
                  <a:lnTo>
                    <a:pt x="691413" y="2013051"/>
                  </a:lnTo>
                  <a:lnTo>
                    <a:pt x="696810" y="2013051"/>
                  </a:lnTo>
                  <a:lnTo>
                    <a:pt x="699008" y="2010867"/>
                  </a:lnTo>
                  <a:lnTo>
                    <a:pt x="699008" y="2005457"/>
                  </a:lnTo>
                  <a:close/>
                </a:path>
                <a:path w="829310" h="3118485">
                  <a:moveTo>
                    <a:pt x="699427" y="1226959"/>
                  </a:moveTo>
                  <a:lnTo>
                    <a:pt x="697191" y="1224724"/>
                  </a:lnTo>
                  <a:lnTo>
                    <a:pt x="691692" y="1224724"/>
                  </a:lnTo>
                  <a:lnTo>
                    <a:pt x="689470" y="1226959"/>
                  </a:lnTo>
                  <a:lnTo>
                    <a:pt x="689470" y="1229702"/>
                  </a:lnTo>
                  <a:lnTo>
                    <a:pt x="689470" y="1232446"/>
                  </a:lnTo>
                  <a:lnTo>
                    <a:pt x="691692" y="1234681"/>
                  </a:lnTo>
                  <a:lnTo>
                    <a:pt x="697191" y="1234681"/>
                  </a:lnTo>
                  <a:lnTo>
                    <a:pt x="699427" y="1232446"/>
                  </a:lnTo>
                  <a:lnTo>
                    <a:pt x="699427" y="1226959"/>
                  </a:lnTo>
                  <a:close/>
                </a:path>
                <a:path w="829310" h="3118485">
                  <a:moveTo>
                    <a:pt x="701776" y="1942134"/>
                  </a:moveTo>
                  <a:lnTo>
                    <a:pt x="699566" y="1939912"/>
                  </a:lnTo>
                  <a:lnTo>
                    <a:pt x="694093" y="1939912"/>
                  </a:lnTo>
                  <a:lnTo>
                    <a:pt x="691883" y="1942134"/>
                  </a:lnTo>
                  <a:lnTo>
                    <a:pt x="691883" y="1944865"/>
                  </a:lnTo>
                  <a:lnTo>
                    <a:pt x="691883" y="1947595"/>
                  </a:lnTo>
                  <a:lnTo>
                    <a:pt x="694093" y="1949818"/>
                  </a:lnTo>
                  <a:lnTo>
                    <a:pt x="699566" y="1949818"/>
                  </a:lnTo>
                  <a:lnTo>
                    <a:pt x="701776" y="1947595"/>
                  </a:lnTo>
                  <a:lnTo>
                    <a:pt x="701776" y="1942134"/>
                  </a:lnTo>
                  <a:close/>
                </a:path>
                <a:path w="829310" h="3118485">
                  <a:moveTo>
                    <a:pt x="709358" y="1277950"/>
                  </a:moveTo>
                  <a:lnTo>
                    <a:pt x="707110" y="1275689"/>
                  </a:lnTo>
                  <a:lnTo>
                    <a:pt x="701548" y="1275689"/>
                  </a:lnTo>
                  <a:lnTo>
                    <a:pt x="699287" y="1277950"/>
                  </a:lnTo>
                  <a:lnTo>
                    <a:pt x="699287" y="1280731"/>
                  </a:lnTo>
                  <a:lnTo>
                    <a:pt x="699287" y="1283512"/>
                  </a:lnTo>
                  <a:lnTo>
                    <a:pt x="701548" y="1285773"/>
                  </a:lnTo>
                  <a:lnTo>
                    <a:pt x="707110" y="1285773"/>
                  </a:lnTo>
                  <a:lnTo>
                    <a:pt x="709358" y="1283512"/>
                  </a:lnTo>
                  <a:lnTo>
                    <a:pt x="709358" y="1277950"/>
                  </a:lnTo>
                  <a:close/>
                </a:path>
                <a:path w="829310" h="3118485">
                  <a:moveTo>
                    <a:pt x="720077" y="1807603"/>
                  </a:moveTo>
                  <a:lnTo>
                    <a:pt x="717778" y="1805305"/>
                  </a:lnTo>
                  <a:lnTo>
                    <a:pt x="712114" y="1805305"/>
                  </a:lnTo>
                  <a:lnTo>
                    <a:pt x="709815" y="1807603"/>
                  </a:lnTo>
                  <a:lnTo>
                    <a:pt x="709815" y="1810435"/>
                  </a:lnTo>
                  <a:lnTo>
                    <a:pt x="709815" y="1813267"/>
                  </a:lnTo>
                  <a:lnTo>
                    <a:pt x="712114" y="1815566"/>
                  </a:lnTo>
                  <a:lnTo>
                    <a:pt x="717778" y="1815566"/>
                  </a:lnTo>
                  <a:lnTo>
                    <a:pt x="720077" y="1813267"/>
                  </a:lnTo>
                  <a:lnTo>
                    <a:pt x="720077" y="1807603"/>
                  </a:lnTo>
                  <a:close/>
                </a:path>
                <a:path w="829310" h="3118485">
                  <a:moveTo>
                    <a:pt x="734809" y="1341285"/>
                  </a:moveTo>
                  <a:lnTo>
                    <a:pt x="732523" y="1339011"/>
                  </a:lnTo>
                  <a:lnTo>
                    <a:pt x="726897" y="1339011"/>
                  </a:lnTo>
                  <a:lnTo>
                    <a:pt x="724611" y="1341285"/>
                  </a:lnTo>
                  <a:lnTo>
                    <a:pt x="724611" y="1344104"/>
                  </a:lnTo>
                  <a:lnTo>
                    <a:pt x="724611" y="1346923"/>
                  </a:lnTo>
                  <a:lnTo>
                    <a:pt x="726897" y="1349209"/>
                  </a:lnTo>
                  <a:lnTo>
                    <a:pt x="732523" y="1349209"/>
                  </a:lnTo>
                  <a:lnTo>
                    <a:pt x="734809" y="1346923"/>
                  </a:lnTo>
                  <a:lnTo>
                    <a:pt x="734809" y="1341285"/>
                  </a:lnTo>
                  <a:close/>
                </a:path>
                <a:path w="829310" h="3118485">
                  <a:moveTo>
                    <a:pt x="738111" y="1848180"/>
                  </a:moveTo>
                  <a:lnTo>
                    <a:pt x="735850" y="1845919"/>
                  </a:lnTo>
                  <a:lnTo>
                    <a:pt x="730250" y="1845919"/>
                  </a:lnTo>
                  <a:lnTo>
                    <a:pt x="727976" y="1848180"/>
                  </a:lnTo>
                  <a:lnTo>
                    <a:pt x="727976" y="1850986"/>
                  </a:lnTo>
                  <a:lnTo>
                    <a:pt x="727976" y="1853780"/>
                  </a:lnTo>
                  <a:lnTo>
                    <a:pt x="730250" y="1856054"/>
                  </a:lnTo>
                  <a:lnTo>
                    <a:pt x="735850" y="1856054"/>
                  </a:lnTo>
                  <a:lnTo>
                    <a:pt x="738111" y="1853780"/>
                  </a:lnTo>
                  <a:lnTo>
                    <a:pt x="738111" y="1848180"/>
                  </a:lnTo>
                  <a:close/>
                </a:path>
                <a:path w="829310" h="3118485">
                  <a:moveTo>
                    <a:pt x="738771" y="1746923"/>
                  </a:moveTo>
                  <a:lnTo>
                    <a:pt x="736447" y="1744599"/>
                  </a:lnTo>
                  <a:lnTo>
                    <a:pt x="730719" y="1744599"/>
                  </a:lnTo>
                  <a:lnTo>
                    <a:pt x="728395" y="1746923"/>
                  </a:lnTo>
                  <a:lnTo>
                    <a:pt x="728395" y="1749793"/>
                  </a:lnTo>
                  <a:lnTo>
                    <a:pt x="728395" y="1752663"/>
                  </a:lnTo>
                  <a:lnTo>
                    <a:pt x="730719" y="1754987"/>
                  </a:lnTo>
                  <a:lnTo>
                    <a:pt x="736447" y="1754987"/>
                  </a:lnTo>
                  <a:lnTo>
                    <a:pt x="738771" y="1752663"/>
                  </a:lnTo>
                  <a:lnTo>
                    <a:pt x="738771" y="1746923"/>
                  </a:lnTo>
                  <a:close/>
                </a:path>
                <a:path w="829310" h="3118485">
                  <a:moveTo>
                    <a:pt x="742403" y="1892350"/>
                  </a:moveTo>
                  <a:lnTo>
                    <a:pt x="740156" y="1890115"/>
                  </a:lnTo>
                  <a:lnTo>
                    <a:pt x="734631" y="1890115"/>
                  </a:lnTo>
                  <a:lnTo>
                    <a:pt x="732383" y="1892350"/>
                  </a:lnTo>
                  <a:lnTo>
                    <a:pt x="732383" y="1895119"/>
                  </a:lnTo>
                  <a:lnTo>
                    <a:pt x="732383" y="1897888"/>
                  </a:lnTo>
                  <a:lnTo>
                    <a:pt x="734631" y="1900123"/>
                  </a:lnTo>
                  <a:lnTo>
                    <a:pt x="740156" y="1900123"/>
                  </a:lnTo>
                  <a:lnTo>
                    <a:pt x="742403" y="1897888"/>
                  </a:lnTo>
                  <a:lnTo>
                    <a:pt x="742403" y="1892350"/>
                  </a:lnTo>
                  <a:close/>
                </a:path>
                <a:path w="829310" h="3118485">
                  <a:moveTo>
                    <a:pt x="758380" y="1394206"/>
                  </a:moveTo>
                  <a:lnTo>
                    <a:pt x="756069" y="1391894"/>
                  </a:lnTo>
                  <a:lnTo>
                    <a:pt x="750366" y="1391894"/>
                  </a:lnTo>
                  <a:lnTo>
                    <a:pt x="748055" y="1394206"/>
                  </a:lnTo>
                  <a:lnTo>
                    <a:pt x="748055" y="1397050"/>
                  </a:lnTo>
                  <a:lnTo>
                    <a:pt x="748055" y="1399895"/>
                  </a:lnTo>
                  <a:lnTo>
                    <a:pt x="750366" y="1402207"/>
                  </a:lnTo>
                  <a:lnTo>
                    <a:pt x="756069" y="1402207"/>
                  </a:lnTo>
                  <a:lnTo>
                    <a:pt x="758380" y="1399895"/>
                  </a:lnTo>
                  <a:lnTo>
                    <a:pt x="758380" y="1394206"/>
                  </a:lnTo>
                  <a:close/>
                </a:path>
                <a:path w="829310" h="3118485">
                  <a:moveTo>
                    <a:pt x="765962" y="1688185"/>
                  </a:moveTo>
                  <a:lnTo>
                    <a:pt x="763612" y="1685836"/>
                  </a:lnTo>
                  <a:lnTo>
                    <a:pt x="757809" y="1685836"/>
                  </a:lnTo>
                  <a:lnTo>
                    <a:pt x="755459" y="1688185"/>
                  </a:lnTo>
                  <a:lnTo>
                    <a:pt x="755459" y="1691081"/>
                  </a:lnTo>
                  <a:lnTo>
                    <a:pt x="755459" y="1693976"/>
                  </a:lnTo>
                  <a:lnTo>
                    <a:pt x="757809" y="1696326"/>
                  </a:lnTo>
                  <a:lnTo>
                    <a:pt x="763612" y="1696326"/>
                  </a:lnTo>
                  <a:lnTo>
                    <a:pt x="765962" y="1693976"/>
                  </a:lnTo>
                  <a:lnTo>
                    <a:pt x="765962" y="1688185"/>
                  </a:lnTo>
                  <a:close/>
                </a:path>
                <a:path w="829310" h="3118485">
                  <a:moveTo>
                    <a:pt x="800811" y="1428445"/>
                  </a:moveTo>
                  <a:lnTo>
                    <a:pt x="798474" y="1426108"/>
                  </a:lnTo>
                  <a:lnTo>
                    <a:pt x="792708" y="1426108"/>
                  </a:lnTo>
                  <a:lnTo>
                    <a:pt x="790371" y="1428445"/>
                  </a:lnTo>
                  <a:lnTo>
                    <a:pt x="790371" y="1431328"/>
                  </a:lnTo>
                  <a:lnTo>
                    <a:pt x="790371" y="1434211"/>
                  </a:lnTo>
                  <a:lnTo>
                    <a:pt x="792708" y="1436547"/>
                  </a:lnTo>
                  <a:lnTo>
                    <a:pt x="798474" y="1436547"/>
                  </a:lnTo>
                  <a:lnTo>
                    <a:pt x="800811" y="1434211"/>
                  </a:lnTo>
                  <a:lnTo>
                    <a:pt x="800811" y="1428445"/>
                  </a:lnTo>
                  <a:close/>
                </a:path>
                <a:path w="829310" h="3118485">
                  <a:moveTo>
                    <a:pt x="812711" y="1654390"/>
                  </a:moveTo>
                  <a:lnTo>
                    <a:pt x="810336" y="1652016"/>
                  </a:lnTo>
                  <a:lnTo>
                    <a:pt x="804468" y="1652016"/>
                  </a:lnTo>
                  <a:lnTo>
                    <a:pt x="802093" y="1654390"/>
                  </a:lnTo>
                  <a:lnTo>
                    <a:pt x="802093" y="1657324"/>
                  </a:lnTo>
                  <a:lnTo>
                    <a:pt x="802093" y="1660258"/>
                  </a:lnTo>
                  <a:lnTo>
                    <a:pt x="804468" y="1662633"/>
                  </a:lnTo>
                  <a:lnTo>
                    <a:pt x="810336" y="1662633"/>
                  </a:lnTo>
                  <a:lnTo>
                    <a:pt x="812711" y="1660258"/>
                  </a:lnTo>
                  <a:lnTo>
                    <a:pt x="812711" y="1654390"/>
                  </a:lnTo>
                  <a:close/>
                </a:path>
                <a:path w="829310" h="3118485">
                  <a:moveTo>
                    <a:pt x="816876" y="1493774"/>
                  </a:moveTo>
                  <a:lnTo>
                    <a:pt x="814514" y="1491411"/>
                  </a:lnTo>
                  <a:lnTo>
                    <a:pt x="808672" y="1491411"/>
                  </a:lnTo>
                  <a:lnTo>
                    <a:pt x="806310" y="1493774"/>
                  </a:lnTo>
                  <a:lnTo>
                    <a:pt x="806310" y="1496695"/>
                  </a:lnTo>
                  <a:lnTo>
                    <a:pt x="806310" y="1499616"/>
                  </a:lnTo>
                  <a:lnTo>
                    <a:pt x="808672" y="1501978"/>
                  </a:lnTo>
                  <a:lnTo>
                    <a:pt x="814514" y="1501978"/>
                  </a:lnTo>
                  <a:lnTo>
                    <a:pt x="816876" y="1499616"/>
                  </a:lnTo>
                  <a:lnTo>
                    <a:pt x="816876" y="1493774"/>
                  </a:lnTo>
                  <a:close/>
                </a:path>
                <a:path w="829310" h="3118485">
                  <a:moveTo>
                    <a:pt x="824522" y="1556905"/>
                  </a:moveTo>
                  <a:lnTo>
                    <a:pt x="822134" y="1554505"/>
                  </a:lnTo>
                  <a:lnTo>
                    <a:pt x="816229" y="1554505"/>
                  </a:lnTo>
                  <a:lnTo>
                    <a:pt x="813841" y="1556905"/>
                  </a:lnTo>
                  <a:lnTo>
                    <a:pt x="813841" y="1559852"/>
                  </a:lnTo>
                  <a:lnTo>
                    <a:pt x="813841" y="1562798"/>
                  </a:lnTo>
                  <a:lnTo>
                    <a:pt x="816229" y="1565198"/>
                  </a:lnTo>
                  <a:lnTo>
                    <a:pt x="822134" y="1565198"/>
                  </a:lnTo>
                  <a:lnTo>
                    <a:pt x="824522" y="1562798"/>
                  </a:lnTo>
                  <a:lnTo>
                    <a:pt x="824522" y="1556905"/>
                  </a:lnTo>
                  <a:close/>
                </a:path>
                <a:path w="829310" h="3118485">
                  <a:moveTo>
                    <a:pt x="828763" y="1591627"/>
                  </a:moveTo>
                  <a:lnTo>
                    <a:pt x="826363" y="1589227"/>
                  </a:lnTo>
                  <a:lnTo>
                    <a:pt x="820420" y="1589227"/>
                  </a:lnTo>
                  <a:lnTo>
                    <a:pt x="818019" y="1591627"/>
                  </a:lnTo>
                  <a:lnTo>
                    <a:pt x="818019" y="1594599"/>
                  </a:lnTo>
                  <a:lnTo>
                    <a:pt x="818019" y="1597571"/>
                  </a:lnTo>
                  <a:lnTo>
                    <a:pt x="820420" y="1599971"/>
                  </a:lnTo>
                  <a:lnTo>
                    <a:pt x="826363" y="1599971"/>
                  </a:lnTo>
                  <a:lnTo>
                    <a:pt x="828763" y="1597571"/>
                  </a:lnTo>
                  <a:lnTo>
                    <a:pt x="828763" y="159162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9269" y="2043328"/>
              <a:ext cx="858519" cy="3091815"/>
            </a:xfrm>
            <a:custGeom>
              <a:avLst/>
              <a:gdLst/>
              <a:ahLst/>
              <a:cxnLst/>
              <a:rect l="l" t="t" r="r" b="b"/>
              <a:pathLst>
                <a:path w="858519" h="3091815">
                  <a:moveTo>
                    <a:pt x="863" y="190"/>
                  </a:moveTo>
                  <a:lnTo>
                    <a:pt x="673" y="0"/>
                  </a:lnTo>
                  <a:lnTo>
                    <a:pt x="190" y="0"/>
                  </a:lnTo>
                  <a:lnTo>
                    <a:pt x="0" y="190"/>
                  </a:lnTo>
                  <a:lnTo>
                    <a:pt x="0" y="431"/>
                  </a:lnTo>
                  <a:lnTo>
                    <a:pt x="0" y="673"/>
                  </a:lnTo>
                  <a:lnTo>
                    <a:pt x="190" y="863"/>
                  </a:lnTo>
                  <a:lnTo>
                    <a:pt x="673" y="863"/>
                  </a:lnTo>
                  <a:lnTo>
                    <a:pt x="863" y="673"/>
                  </a:lnTo>
                  <a:lnTo>
                    <a:pt x="863" y="190"/>
                  </a:lnTo>
                  <a:close/>
                </a:path>
                <a:path w="858519" h="3091815">
                  <a:moveTo>
                    <a:pt x="64096" y="7988"/>
                  </a:moveTo>
                  <a:lnTo>
                    <a:pt x="63754" y="7645"/>
                  </a:lnTo>
                  <a:lnTo>
                    <a:pt x="62915" y="7645"/>
                  </a:lnTo>
                  <a:lnTo>
                    <a:pt x="62572" y="7988"/>
                  </a:lnTo>
                  <a:lnTo>
                    <a:pt x="62572" y="8407"/>
                  </a:lnTo>
                  <a:lnTo>
                    <a:pt x="62572" y="8826"/>
                  </a:lnTo>
                  <a:lnTo>
                    <a:pt x="62915" y="9169"/>
                  </a:lnTo>
                  <a:lnTo>
                    <a:pt x="63754" y="9169"/>
                  </a:lnTo>
                  <a:lnTo>
                    <a:pt x="64096" y="8826"/>
                  </a:lnTo>
                  <a:lnTo>
                    <a:pt x="64096" y="7988"/>
                  </a:lnTo>
                  <a:close/>
                </a:path>
                <a:path w="858519" h="3091815">
                  <a:moveTo>
                    <a:pt x="110299" y="52451"/>
                  </a:moveTo>
                  <a:lnTo>
                    <a:pt x="109816" y="51955"/>
                  </a:lnTo>
                  <a:lnTo>
                    <a:pt x="108610" y="51955"/>
                  </a:lnTo>
                  <a:lnTo>
                    <a:pt x="108127" y="52451"/>
                  </a:lnTo>
                  <a:lnTo>
                    <a:pt x="108127" y="53047"/>
                  </a:lnTo>
                  <a:lnTo>
                    <a:pt x="108127" y="53644"/>
                  </a:lnTo>
                  <a:lnTo>
                    <a:pt x="108610" y="54140"/>
                  </a:lnTo>
                  <a:lnTo>
                    <a:pt x="109816" y="54140"/>
                  </a:lnTo>
                  <a:lnTo>
                    <a:pt x="110299" y="53644"/>
                  </a:lnTo>
                  <a:lnTo>
                    <a:pt x="110299" y="52451"/>
                  </a:lnTo>
                  <a:close/>
                </a:path>
                <a:path w="858519" h="3091815">
                  <a:moveTo>
                    <a:pt x="135864" y="101904"/>
                  </a:moveTo>
                  <a:lnTo>
                    <a:pt x="135229" y="101282"/>
                  </a:lnTo>
                  <a:lnTo>
                    <a:pt x="133667" y="101282"/>
                  </a:lnTo>
                  <a:lnTo>
                    <a:pt x="133032" y="101904"/>
                  </a:lnTo>
                  <a:lnTo>
                    <a:pt x="133032" y="102692"/>
                  </a:lnTo>
                  <a:lnTo>
                    <a:pt x="133032" y="103466"/>
                  </a:lnTo>
                  <a:lnTo>
                    <a:pt x="133667" y="104101"/>
                  </a:lnTo>
                  <a:lnTo>
                    <a:pt x="135229" y="104101"/>
                  </a:lnTo>
                  <a:lnTo>
                    <a:pt x="135864" y="103466"/>
                  </a:lnTo>
                  <a:lnTo>
                    <a:pt x="135864" y="101904"/>
                  </a:lnTo>
                  <a:close/>
                </a:path>
                <a:path w="858519" h="3091815">
                  <a:moveTo>
                    <a:pt x="150749" y="86550"/>
                  </a:moveTo>
                  <a:lnTo>
                    <a:pt x="150088" y="85902"/>
                  </a:lnTo>
                  <a:lnTo>
                    <a:pt x="148475" y="85902"/>
                  </a:lnTo>
                  <a:lnTo>
                    <a:pt x="147815" y="86550"/>
                  </a:lnTo>
                  <a:lnTo>
                    <a:pt x="147815" y="87363"/>
                  </a:lnTo>
                  <a:lnTo>
                    <a:pt x="147815" y="88176"/>
                  </a:lnTo>
                  <a:lnTo>
                    <a:pt x="148475" y="88823"/>
                  </a:lnTo>
                  <a:lnTo>
                    <a:pt x="150088" y="88823"/>
                  </a:lnTo>
                  <a:lnTo>
                    <a:pt x="150749" y="88176"/>
                  </a:lnTo>
                  <a:lnTo>
                    <a:pt x="150749" y="86550"/>
                  </a:lnTo>
                  <a:close/>
                </a:path>
                <a:path w="858519" h="3091815">
                  <a:moveTo>
                    <a:pt x="186410" y="113792"/>
                  </a:moveTo>
                  <a:lnTo>
                    <a:pt x="185623" y="113017"/>
                  </a:lnTo>
                  <a:lnTo>
                    <a:pt x="183692" y="113017"/>
                  </a:lnTo>
                  <a:lnTo>
                    <a:pt x="182918" y="113792"/>
                  </a:lnTo>
                  <a:lnTo>
                    <a:pt x="182918" y="114757"/>
                  </a:lnTo>
                  <a:lnTo>
                    <a:pt x="182918" y="115722"/>
                  </a:lnTo>
                  <a:lnTo>
                    <a:pt x="183692" y="116497"/>
                  </a:lnTo>
                  <a:lnTo>
                    <a:pt x="185623" y="116497"/>
                  </a:lnTo>
                  <a:lnTo>
                    <a:pt x="186410" y="115722"/>
                  </a:lnTo>
                  <a:lnTo>
                    <a:pt x="186410" y="113792"/>
                  </a:lnTo>
                  <a:close/>
                </a:path>
                <a:path w="858519" h="3091815">
                  <a:moveTo>
                    <a:pt x="196202" y="125768"/>
                  </a:moveTo>
                  <a:lnTo>
                    <a:pt x="195389" y="124955"/>
                  </a:lnTo>
                  <a:lnTo>
                    <a:pt x="193395" y="124955"/>
                  </a:lnTo>
                  <a:lnTo>
                    <a:pt x="192595" y="125768"/>
                  </a:lnTo>
                  <a:lnTo>
                    <a:pt x="192595" y="126758"/>
                  </a:lnTo>
                  <a:lnTo>
                    <a:pt x="192595" y="127762"/>
                  </a:lnTo>
                  <a:lnTo>
                    <a:pt x="193395" y="128562"/>
                  </a:lnTo>
                  <a:lnTo>
                    <a:pt x="195389" y="128562"/>
                  </a:lnTo>
                  <a:lnTo>
                    <a:pt x="196202" y="127762"/>
                  </a:lnTo>
                  <a:lnTo>
                    <a:pt x="196202" y="125768"/>
                  </a:lnTo>
                  <a:close/>
                </a:path>
                <a:path w="858519" h="3091815">
                  <a:moveTo>
                    <a:pt x="204647" y="170421"/>
                  </a:moveTo>
                  <a:lnTo>
                    <a:pt x="203720" y="169494"/>
                  </a:lnTo>
                  <a:lnTo>
                    <a:pt x="201434" y="169494"/>
                  </a:lnTo>
                  <a:lnTo>
                    <a:pt x="200507" y="170421"/>
                  </a:lnTo>
                  <a:lnTo>
                    <a:pt x="200507" y="171564"/>
                  </a:lnTo>
                  <a:lnTo>
                    <a:pt x="200507" y="172707"/>
                  </a:lnTo>
                  <a:lnTo>
                    <a:pt x="201434" y="173634"/>
                  </a:lnTo>
                  <a:lnTo>
                    <a:pt x="203720" y="173634"/>
                  </a:lnTo>
                  <a:lnTo>
                    <a:pt x="204647" y="172707"/>
                  </a:lnTo>
                  <a:lnTo>
                    <a:pt x="204647" y="170421"/>
                  </a:lnTo>
                  <a:close/>
                </a:path>
                <a:path w="858519" h="3091815">
                  <a:moveTo>
                    <a:pt x="217246" y="3091053"/>
                  </a:moveTo>
                  <a:lnTo>
                    <a:pt x="217093" y="3090913"/>
                  </a:lnTo>
                  <a:lnTo>
                    <a:pt x="216725" y="3090913"/>
                  </a:lnTo>
                  <a:lnTo>
                    <a:pt x="216573" y="3091053"/>
                  </a:lnTo>
                  <a:lnTo>
                    <a:pt x="216573" y="3091243"/>
                  </a:lnTo>
                  <a:lnTo>
                    <a:pt x="216573" y="3091434"/>
                  </a:lnTo>
                  <a:lnTo>
                    <a:pt x="216725" y="3091573"/>
                  </a:lnTo>
                  <a:lnTo>
                    <a:pt x="217093" y="3091573"/>
                  </a:lnTo>
                  <a:lnTo>
                    <a:pt x="217246" y="3091434"/>
                  </a:lnTo>
                  <a:lnTo>
                    <a:pt x="217246" y="3091053"/>
                  </a:lnTo>
                  <a:close/>
                </a:path>
                <a:path w="858519" h="3091815">
                  <a:moveTo>
                    <a:pt x="228892" y="2966389"/>
                  </a:moveTo>
                  <a:lnTo>
                    <a:pt x="228434" y="2965945"/>
                  </a:lnTo>
                  <a:lnTo>
                    <a:pt x="227317" y="2965945"/>
                  </a:lnTo>
                  <a:lnTo>
                    <a:pt x="226872" y="2966389"/>
                  </a:lnTo>
                  <a:lnTo>
                    <a:pt x="226872" y="2966948"/>
                  </a:lnTo>
                  <a:lnTo>
                    <a:pt x="226872" y="2967507"/>
                  </a:lnTo>
                  <a:lnTo>
                    <a:pt x="227317" y="2967952"/>
                  </a:lnTo>
                  <a:lnTo>
                    <a:pt x="228434" y="2967952"/>
                  </a:lnTo>
                  <a:lnTo>
                    <a:pt x="228892" y="2967507"/>
                  </a:lnTo>
                  <a:lnTo>
                    <a:pt x="228892" y="2966389"/>
                  </a:lnTo>
                  <a:close/>
                </a:path>
                <a:path w="858519" h="3091815">
                  <a:moveTo>
                    <a:pt x="239852" y="3034360"/>
                  </a:moveTo>
                  <a:lnTo>
                    <a:pt x="239547" y="3034055"/>
                  </a:lnTo>
                  <a:lnTo>
                    <a:pt x="238810" y="3034055"/>
                  </a:lnTo>
                  <a:lnTo>
                    <a:pt x="238506" y="3034360"/>
                  </a:lnTo>
                  <a:lnTo>
                    <a:pt x="238506" y="3034728"/>
                  </a:lnTo>
                  <a:lnTo>
                    <a:pt x="238506" y="3035096"/>
                  </a:lnTo>
                  <a:lnTo>
                    <a:pt x="238810" y="3035401"/>
                  </a:lnTo>
                  <a:lnTo>
                    <a:pt x="239547" y="3035401"/>
                  </a:lnTo>
                  <a:lnTo>
                    <a:pt x="239852" y="3035096"/>
                  </a:lnTo>
                  <a:lnTo>
                    <a:pt x="239852" y="3034360"/>
                  </a:lnTo>
                  <a:close/>
                </a:path>
                <a:path w="858519" h="3091815">
                  <a:moveTo>
                    <a:pt x="248221" y="148602"/>
                  </a:moveTo>
                  <a:lnTo>
                    <a:pt x="247269" y="147637"/>
                  </a:lnTo>
                  <a:lnTo>
                    <a:pt x="244906" y="147637"/>
                  </a:lnTo>
                  <a:lnTo>
                    <a:pt x="243941" y="148602"/>
                  </a:lnTo>
                  <a:lnTo>
                    <a:pt x="243941" y="149783"/>
                  </a:lnTo>
                  <a:lnTo>
                    <a:pt x="243941" y="150964"/>
                  </a:lnTo>
                  <a:lnTo>
                    <a:pt x="244906" y="151930"/>
                  </a:lnTo>
                  <a:lnTo>
                    <a:pt x="247269" y="151930"/>
                  </a:lnTo>
                  <a:lnTo>
                    <a:pt x="248221" y="150964"/>
                  </a:lnTo>
                  <a:lnTo>
                    <a:pt x="248221" y="148602"/>
                  </a:lnTo>
                  <a:close/>
                </a:path>
                <a:path w="858519" h="3091815">
                  <a:moveTo>
                    <a:pt x="248958" y="2907677"/>
                  </a:moveTo>
                  <a:lnTo>
                    <a:pt x="248348" y="2907068"/>
                  </a:lnTo>
                  <a:lnTo>
                    <a:pt x="246862" y="2907068"/>
                  </a:lnTo>
                  <a:lnTo>
                    <a:pt x="246265" y="2907677"/>
                  </a:lnTo>
                  <a:lnTo>
                    <a:pt x="246265" y="2908414"/>
                  </a:lnTo>
                  <a:lnTo>
                    <a:pt x="246265" y="2909151"/>
                  </a:lnTo>
                  <a:lnTo>
                    <a:pt x="246862" y="2909760"/>
                  </a:lnTo>
                  <a:lnTo>
                    <a:pt x="248348" y="2909760"/>
                  </a:lnTo>
                  <a:lnTo>
                    <a:pt x="248958" y="2909151"/>
                  </a:lnTo>
                  <a:lnTo>
                    <a:pt x="248958" y="2907677"/>
                  </a:lnTo>
                  <a:close/>
                </a:path>
                <a:path w="858519" h="3091815">
                  <a:moveTo>
                    <a:pt x="249897" y="212140"/>
                  </a:moveTo>
                  <a:lnTo>
                    <a:pt x="248818" y="211061"/>
                  </a:lnTo>
                  <a:lnTo>
                    <a:pt x="246176" y="211061"/>
                  </a:lnTo>
                  <a:lnTo>
                    <a:pt x="245097" y="212140"/>
                  </a:lnTo>
                  <a:lnTo>
                    <a:pt x="245097" y="213461"/>
                  </a:lnTo>
                  <a:lnTo>
                    <a:pt x="245097" y="214782"/>
                  </a:lnTo>
                  <a:lnTo>
                    <a:pt x="246176" y="215861"/>
                  </a:lnTo>
                  <a:lnTo>
                    <a:pt x="248818" y="215861"/>
                  </a:lnTo>
                  <a:lnTo>
                    <a:pt x="249897" y="214782"/>
                  </a:lnTo>
                  <a:lnTo>
                    <a:pt x="249897" y="212140"/>
                  </a:lnTo>
                  <a:close/>
                </a:path>
                <a:path w="858519" h="3091815">
                  <a:moveTo>
                    <a:pt x="261391" y="2719628"/>
                  </a:moveTo>
                  <a:lnTo>
                    <a:pt x="260337" y="2718574"/>
                  </a:lnTo>
                  <a:lnTo>
                    <a:pt x="257746" y="2718574"/>
                  </a:lnTo>
                  <a:lnTo>
                    <a:pt x="256692" y="2719628"/>
                  </a:lnTo>
                  <a:lnTo>
                    <a:pt x="256692" y="2720924"/>
                  </a:lnTo>
                  <a:lnTo>
                    <a:pt x="256692" y="2722219"/>
                  </a:lnTo>
                  <a:lnTo>
                    <a:pt x="257746" y="2723273"/>
                  </a:lnTo>
                  <a:lnTo>
                    <a:pt x="260337" y="2723273"/>
                  </a:lnTo>
                  <a:lnTo>
                    <a:pt x="261391" y="2722219"/>
                  </a:lnTo>
                  <a:lnTo>
                    <a:pt x="261391" y="2719628"/>
                  </a:lnTo>
                  <a:close/>
                </a:path>
                <a:path w="858519" h="3091815">
                  <a:moveTo>
                    <a:pt x="262267" y="2785910"/>
                  </a:moveTo>
                  <a:lnTo>
                    <a:pt x="261366" y="2785008"/>
                  </a:lnTo>
                  <a:lnTo>
                    <a:pt x="259143" y="2785008"/>
                  </a:lnTo>
                  <a:lnTo>
                    <a:pt x="258241" y="2785910"/>
                  </a:lnTo>
                  <a:lnTo>
                    <a:pt x="258241" y="2787027"/>
                  </a:lnTo>
                  <a:lnTo>
                    <a:pt x="258241" y="2788145"/>
                  </a:lnTo>
                  <a:lnTo>
                    <a:pt x="259143" y="2789047"/>
                  </a:lnTo>
                  <a:lnTo>
                    <a:pt x="261366" y="2789047"/>
                  </a:lnTo>
                  <a:lnTo>
                    <a:pt x="262267" y="2788145"/>
                  </a:lnTo>
                  <a:lnTo>
                    <a:pt x="262267" y="2785910"/>
                  </a:lnTo>
                  <a:close/>
                </a:path>
                <a:path w="858519" h="3091815">
                  <a:moveTo>
                    <a:pt x="267919" y="2843492"/>
                  </a:moveTo>
                  <a:lnTo>
                    <a:pt x="267157" y="2842742"/>
                  </a:lnTo>
                  <a:lnTo>
                    <a:pt x="265303" y="2842742"/>
                  </a:lnTo>
                  <a:lnTo>
                    <a:pt x="264553" y="2843492"/>
                  </a:lnTo>
                  <a:lnTo>
                    <a:pt x="264553" y="2844419"/>
                  </a:lnTo>
                  <a:lnTo>
                    <a:pt x="264553" y="2845346"/>
                  </a:lnTo>
                  <a:lnTo>
                    <a:pt x="265303" y="2846095"/>
                  </a:lnTo>
                  <a:lnTo>
                    <a:pt x="267157" y="2846095"/>
                  </a:lnTo>
                  <a:lnTo>
                    <a:pt x="267919" y="2845346"/>
                  </a:lnTo>
                  <a:lnTo>
                    <a:pt x="267919" y="2843492"/>
                  </a:lnTo>
                  <a:close/>
                </a:path>
                <a:path w="858519" h="3091815">
                  <a:moveTo>
                    <a:pt x="279400" y="180276"/>
                  </a:moveTo>
                  <a:lnTo>
                    <a:pt x="278295" y="179171"/>
                  </a:lnTo>
                  <a:lnTo>
                    <a:pt x="275551" y="179171"/>
                  </a:lnTo>
                  <a:lnTo>
                    <a:pt x="274447" y="180276"/>
                  </a:lnTo>
                  <a:lnTo>
                    <a:pt x="274447" y="181648"/>
                  </a:lnTo>
                  <a:lnTo>
                    <a:pt x="274447" y="183019"/>
                  </a:lnTo>
                  <a:lnTo>
                    <a:pt x="275551" y="184124"/>
                  </a:lnTo>
                  <a:lnTo>
                    <a:pt x="278295" y="184124"/>
                  </a:lnTo>
                  <a:lnTo>
                    <a:pt x="279400" y="183019"/>
                  </a:lnTo>
                  <a:lnTo>
                    <a:pt x="279400" y="180276"/>
                  </a:lnTo>
                  <a:close/>
                </a:path>
                <a:path w="858519" h="3091815">
                  <a:moveTo>
                    <a:pt x="297141" y="269201"/>
                  </a:moveTo>
                  <a:lnTo>
                    <a:pt x="295935" y="267982"/>
                  </a:lnTo>
                  <a:lnTo>
                    <a:pt x="292938" y="267982"/>
                  </a:lnTo>
                  <a:lnTo>
                    <a:pt x="291719" y="269201"/>
                  </a:lnTo>
                  <a:lnTo>
                    <a:pt x="291719" y="270700"/>
                  </a:lnTo>
                  <a:lnTo>
                    <a:pt x="291719" y="272199"/>
                  </a:lnTo>
                  <a:lnTo>
                    <a:pt x="292938" y="273418"/>
                  </a:lnTo>
                  <a:lnTo>
                    <a:pt x="295935" y="273418"/>
                  </a:lnTo>
                  <a:lnTo>
                    <a:pt x="297141" y="272199"/>
                  </a:lnTo>
                  <a:lnTo>
                    <a:pt x="297141" y="269201"/>
                  </a:lnTo>
                  <a:close/>
                </a:path>
                <a:path w="858519" h="3091815">
                  <a:moveTo>
                    <a:pt x="297840" y="2670606"/>
                  </a:moveTo>
                  <a:lnTo>
                    <a:pt x="296633" y="2669400"/>
                  </a:lnTo>
                  <a:lnTo>
                    <a:pt x="293674" y="2669400"/>
                  </a:lnTo>
                  <a:lnTo>
                    <a:pt x="292468" y="2670606"/>
                  </a:lnTo>
                  <a:lnTo>
                    <a:pt x="292468" y="2672092"/>
                  </a:lnTo>
                  <a:lnTo>
                    <a:pt x="292468" y="2673578"/>
                  </a:lnTo>
                  <a:lnTo>
                    <a:pt x="293674" y="2674785"/>
                  </a:lnTo>
                  <a:lnTo>
                    <a:pt x="296633" y="2674785"/>
                  </a:lnTo>
                  <a:lnTo>
                    <a:pt x="297840" y="2673578"/>
                  </a:lnTo>
                  <a:lnTo>
                    <a:pt x="297840" y="2670606"/>
                  </a:lnTo>
                  <a:close/>
                </a:path>
                <a:path w="858519" h="3091815">
                  <a:moveTo>
                    <a:pt x="300164" y="230505"/>
                  </a:moveTo>
                  <a:lnTo>
                    <a:pt x="298894" y="229235"/>
                  </a:lnTo>
                  <a:lnTo>
                    <a:pt x="295783" y="229235"/>
                  </a:lnTo>
                  <a:lnTo>
                    <a:pt x="294525" y="230505"/>
                  </a:lnTo>
                  <a:lnTo>
                    <a:pt x="294525" y="232054"/>
                  </a:lnTo>
                  <a:lnTo>
                    <a:pt x="294525" y="233603"/>
                  </a:lnTo>
                  <a:lnTo>
                    <a:pt x="295783" y="234873"/>
                  </a:lnTo>
                  <a:lnTo>
                    <a:pt x="298894" y="234873"/>
                  </a:lnTo>
                  <a:lnTo>
                    <a:pt x="300164" y="233603"/>
                  </a:lnTo>
                  <a:lnTo>
                    <a:pt x="300164" y="230505"/>
                  </a:lnTo>
                  <a:close/>
                </a:path>
                <a:path w="858519" h="3091815">
                  <a:moveTo>
                    <a:pt x="305904" y="2606967"/>
                  </a:moveTo>
                  <a:lnTo>
                    <a:pt x="304596" y="2605659"/>
                  </a:lnTo>
                  <a:lnTo>
                    <a:pt x="301345" y="2605659"/>
                  </a:lnTo>
                  <a:lnTo>
                    <a:pt x="300037" y="2606967"/>
                  </a:lnTo>
                  <a:lnTo>
                    <a:pt x="300037" y="2608592"/>
                  </a:lnTo>
                  <a:lnTo>
                    <a:pt x="300037" y="2610218"/>
                  </a:lnTo>
                  <a:lnTo>
                    <a:pt x="301345" y="2611526"/>
                  </a:lnTo>
                  <a:lnTo>
                    <a:pt x="304596" y="2611526"/>
                  </a:lnTo>
                  <a:lnTo>
                    <a:pt x="305904" y="2610218"/>
                  </a:lnTo>
                  <a:lnTo>
                    <a:pt x="305904" y="2606967"/>
                  </a:lnTo>
                  <a:close/>
                </a:path>
                <a:path w="858519" h="3091815">
                  <a:moveTo>
                    <a:pt x="332397" y="2559570"/>
                  </a:moveTo>
                  <a:lnTo>
                    <a:pt x="331000" y="2558173"/>
                  </a:lnTo>
                  <a:lnTo>
                    <a:pt x="327545" y="2558173"/>
                  </a:lnTo>
                  <a:lnTo>
                    <a:pt x="326148" y="2559570"/>
                  </a:lnTo>
                  <a:lnTo>
                    <a:pt x="326148" y="2561298"/>
                  </a:lnTo>
                  <a:lnTo>
                    <a:pt x="326148" y="2563025"/>
                  </a:lnTo>
                  <a:lnTo>
                    <a:pt x="327545" y="2564422"/>
                  </a:lnTo>
                  <a:lnTo>
                    <a:pt x="331000" y="2564422"/>
                  </a:lnTo>
                  <a:lnTo>
                    <a:pt x="332397" y="2563025"/>
                  </a:lnTo>
                  <a:lnTo>
                    <a:pt x="332397" y="2559570"/>
                  </a:lnTo>
                  <a:close/>
                </a:path>
                <a:path w="858519" h="3091815">
                  <a:moveTo>
                    <a:pt x="334937" y="316763"/>
                  </a:moveTo>
                  <a:lnTo>
                    <a:pt x="333641" y="315468"/>
                  </a:lnTo>
                  <a:lnTo>
                    <a:pt x="330441" y="315468"/>
                  </a:lnTo>
                  <a:lnTo>
                    <a:pt x="329145" y="316763"/>
                  </a:lnTo>
                  <a:lnTo>
                    <a:pt x="329145" y="318363"/>
                  </a:lnTo>
                  <a:lnTo>
                    <a:pt x="329145" y="319963"/>
                  </a:lnTo>
                  <a:lnTo>
                    <a:pt x="330441" y="321259"/>
                  </a:lnTo>
                  <a:lnTo>
                    <a:pt x="333641" y="321259"/>
                  </a:lnTo>
                  <a:lnTo>
                    <a:pt x="334937" y="319963"/>
                  </a:lnTo>
                  <a:lnTo>
                    <a:pt x="334937" y="316763"/>
                  </a:lnTo>
                  <a:close/>
                </a:path>
                <a:path w="858519" h="3091815">
                  <a:moveTo>
                    <a:pt x="362407" y="266738"/>
                  </a:moveTo>
                  <a:lnTo>
                    <a:pt x="361061" y="265391"/>
                  </a:lnTo>
                  <a:lnTo>
                    <a:pt x="357733" y="265391"/>
                  </a:lnTo>
                  <a:lnTo>
                    <a:pt x="356387" y="266738"/>
                  </a:lnTo>
                  <a:lnTo>
                    <a:pt x="356387" y="268401"/>
                  </a:lnTo>
                  <a:lnTo>
                    <a:pt x="356387" y="270065"/>
                  </a:lnTo>
                  <a:lnTo>
                    <a:pt x="357733" y="271411"/>
                  </a:lnTo>
                  <a:lnTo>
                    <a:pt x="361061" y="271411"/>
                  </a:lnTo>
                  <a:lnTo>
                    <a:pt x="362407" y="270065"/>
                  </a:lnTo>
                  <a:lnTo>
                    <a:pt x="362407" y="266738"/>
                  </a:lnTo>
                  <a:close/>
                </a:path>
                <a:path w="858519" h="3091815">
                  <a:moveTo>
                    <a:pt x="367614" y="360972"/>
                  </a:moveTo>
                  <a:lnTo>
                    <a:pt x="366242" y="359587"/>
                  </a:lnTo>
                  <a:lnTo>
                    <a:pt x="362839" y="359587"/>
                  </a:lnTo>
                  <a:lnTo>
                    <a:pt x="361454" y="360972"/>
                  </a:lnTo>
                  <a:lnTo>
                    <a:pt x="361454" y="362673"/>
                  </a:lnTo>
                  <a:lnTo>
                    <a:pt x="361454" y="364375"/>
                  </a:lnTo>
                  <a:lnTo>
                    <a:pt x="362839" y="365760"/>
                  </a:lnTo>
                  <a:lnTo>
                    <a:pt x="366242" y="365760"/>
                  </a:lnTo>
                  <a:lnTo>
                    <a:pt x="367614" y="364375"/>
                  </a:lnTo>
                  <a:lnTo>
                    <a:pt x="367614" y="360972"/>
                  </a:lnTo>
                  <a:close/>
                </a:path>
                <a:path w="858519" h="3091815">
                  <a:moveTo>
                    <a:pt x="385000" y="327660"/>
                  </a:moveTo>
                  <a:lnTo>
                    <a:pt x="383565" y="326224"/>
                  </a:lnTo>
                  <a:lnTo>
                    <a:pt x="380034" y="326224"/>
                  </a:lnTo>
                  <a:lnTo>
                    <a:pt x="378599" y="327660"/>
                  </a:lnTo>
                  <a:lnTo>
                    <a:pt x="378599" y="329425"/>
                  </a:lnTo>
                  <a:lnTo>
                    <a:pt x="378599" y="331190"/>
                  </a:lnTo>
                  <a:lnTo>
                    <a:pt x="380034" y="332625"/>
                  </a:lnTo>
                  <a:lnTo>
                    <a:pt x="383565" y="332625"/>
                  </a:lnTo>
                  <a:lnTo>
                    <a:pt x="385000" y="331190"/>
                  </a:lnTo>
                  <a:lnTo>
                    <a:pt x="385000" y="327660"/>
                  </a:lnTo>
                  <a:close/>
                </a:path>
                <a:path w="858519" h="3091815">
                  <a:moveTo>
                    <a:pt x="392252" y="2529179"/>
                  </a:moveTo>
                  <a:lnTo>
                    <a:pt x="390766" y="2527693"/>
                  </a:lnTo>
                  <a:lnTo>
                    <a:pt x="387108" y="2527693"/>
                  </a:lnTo>
                  <a:lnTo>
                    <a:pt x="385622" y="2529179"/>
                  </a:lnTo>
                  <a:lnTo>
                    <a:pt x="385622" y="2531008"/>
                  </a:lnTo>
                  <a:lnTo>
                    <a:pt x="385622" y="2532837"/>
                  </a:lnTo>
                  <a:lnTo>
                    <a:pt x="387108" y="2534323"/>
                  </a:lnTo>
                  <a:lnTo>
                    <a:pt x="390766" y="2534323"/>
                  </a:lnTo>
                  <a:lnTo>
                    <a:pt x="392252" y="2532837"/>
                  </a:lnTo>
                  <a:lnTo>
                    <a:pt x="392252" y="2529179"/>
                  </a:lnTo>
                  <a:close/>
                </a:path>
                <a:path w="858519" h="3091815">
                  <a:moveTo>
                    <a:pt x="428244" y="375373"/>
                  </a:moveTo>
                  <a:lnTo>
                    <a:pt x="426720" y="373849"/>
                  </a:lnTo>
                  <a:lnTo>
                    <a:pt x="422973" y="373849"/>
                  </a:lnTo>
                  <a:lnTo>
                    <a:pt x="421462" y="375373"/>
                  </a:lnTo>
                  <a:lnTo>
                    <a:pt x="421462" y="377240"/>
                  </a:lnTo>
                  <a:lnTo>
                    <a:pt x="421462" y="379107"/>
                  </a:lnTo>
                  <a:lnTo>
                    <a:pt x="422973" y="380631"/>
                  </a:lnTo>
                  <a:lnTo>
                    <a:pt x="426720" y="380631"/>
                  </a:lnTo>
                  <a:lnTo>
                    <a:pt x="428244" y="379107"/>
                  </a:lnTo>
                  <a:lnTo>
                    <a:pt x="428244" y="375373"/>
                  </a:lnTo>
                  <a:close/>
                </a:path>
                <a:path w="858519" h="3091815">
                  <a:moveTo>
                    <a:pt x="450049" y="416560"/>
                  </a:moveTo>
                  <a:lnTo>
                    <a:pt x="448449" y="414959"/>
                  </a:lnTo>
                  <a:lnTo>
                    <a:pt x="444487" y="414959"/>
                  </a:lnTo>
                  <a:lnTo>
                    <a:pt x="442887" y="416560"/>
                  </a:lnTo>
                  <a:lnTo>
                    <a:pt x="442887" y="418541"/>
                  </a:lnTo>
                  <a:lnTo>
                    <a:pt x="442887" y="420522"/>
                  </a:lnTo>
                  <a:lnTo>
                    <a:pt x="444487" y="422122"/>
                  </a:lnTo>
                  <a:lnTo>
                    <a:pt x="448449" y="422122"/>
                  </a:lnTo>
                  <a:lnTo>
                    <a:pt x="450049" y="420522"/>
                  </a:lnTo>
                  <a:lnTo>
                    <a:pt x="450049" y="416560"/>
                  </a:lnTo>
                  <a:close/>
                </a:path>
                <a:path w="858519" h="3091815">
                  <a:moveTo>
                    <a:pt x="457581" y="2513558"/>
                  </a:moveTo>
                  <a:lnTo>
                    <a:pt x="456018" y="2511983"/>
                  </a:lnTo>
                  <a:lnTo>
                    <a:pt x="452145" y="2511983"/>
                  </a:lnTo>
                  <a:lnTo>
                    <a:pt x="450583" y="2513558"/>
                  </a:lnTo>
                  <a:lnTo>
                    <a:pt x="450583" y="2515489"/>
                  </a:lnTo>
                  <a:lnTo>
                    <a:pt x="450583" y="2517419"/>
                  </a:lnTo>
                  <a:lnTo>
                    <a:pt x="452145" y="2518994"/>
                  </a:lnTo>
                  <a:lnTo>
                    <a:pt x="456018" y="2518994"/>
                  </a:lnTo>
                  <a:lnTo>
                    <a:pt x="457581" y="2517419"/>
                  </a:lnTo>
                  <a:lnTo>
                    <a:pt x="457581" y="2513558"/>
                  </a:lnTo>
                  <a:close/>
                </a:path>
                <a:path w="858519" h="3091815">
                  <a:moveTo>
                    <a:pt x="462432" y="457377"/>
                  </a:moveTo>
                  <a:lnTo>
                    <a:pt x="460743" y="455688"/>
                  </a:lnTo>
                  <a:lnTo>
                    <a:pt x="456577" y="455688"/>
                  </a:lnTo>
                  <a:lnTo>
                    <a:pt x="454888" y="457377"/>
                  </a:lnTo>
                  <a:lnTo>
                    <a:pt x="454888" y="459460"/>
                  </a:lnTo>
                  <a:lnTo>
                    <a:pt x="454888" y="461543"/>
                  </a:lnTo>
                  <a:lnTo>
                    <a:pt x="456577" y="463232"/>
                  </a:lnTo>
                  <a:lnTo>
                    <a:pt x="460743" y="463232"/>
                  </a:lnTo>
                  <a:lnTo>
                    <a:pt x="462432" y="461543"/>
                  </a:lnTo>
                  <a:lnTo>
                    <a:pt x="462432" y="457377"/>
                  </a:lnTo>
                  <a:close/>
                </a:path>
                <a:path w="858519" h="3091815">
                  <a:moveTo>
                    <a:pt x="505269" y="2475712"/>
                  </a:moveTo>
                  <a:lnTo>
                    <a:pt x="503618" y="2474061"/>
                  </a:lnTo>
                  <a:lnTo>
                    <a:pt x="499541" y="2474061"/>
                  </a:lnTo>
                  <a:lnTo>
                    <a:pt x="497890" y="2475712"/>
                  </a:lnTo>
                  <a:lnTo>
                    <a:pt x="497890" y="2477757"/>
                  </a:lnTo>
                  <a:lnTo>
                    <a:pt x="497890" y="2479789"/>
                  </a:lnTo>
                  <a:lnTo>
                    <a:pt x="499541" y="2481453"/>
                  </a:lnTo>
                  <a:lnTo>
                    <a:pt x="503618" y="2481453"/>
                  </a:lnTo>
                  <a:lnTo>
                    <a:pt x="505269" y="2479789"/>
                  </a:lnTo>
                  <a:lnTo>
                    <a:pt x="505269" y="2475712"/>
                  </a:lnTo>
                  <a:close/>
                </a:path>
                <a:path w="858519" h="3091815">
                  <a:moveTo>
                    <a:pt x="522922" y="494131"/>
                  </a:moveTo>
                  <a:lnTo>
                    <a:pt x="521144" y="492353"/>
                  </a:lnTo>
                  <a:lnTo>
                    <a:pt x="516775" y="492353"/>
                  </a:lnTo>
                  <a:lnTo>
                    <a:pt x="514997" y="494131"/>
                  </a:lnTo>
                  <a:lnTo>
                    <a:pt x="514997" y="496316"/>
                  </a:lnTo>
                  <a:lnTo>
                    <a:pt x="514997" y="498500"/>
                  </a:lnTo>
                  <a:lnTo>
                    <a:pt x="516775" y="500278"/>
                  </a:lnTo>
                  <a:lnTo>
                    <a:pt x="521144" y="500278"/>
                  </a:lnTo>
                  <a:lnTo>
                    <a:pt x="522922" y="498500"/>
                  </a:lnTo>
                  <a:lnTo>
                    <a:pt x="522922" y="494131"/>
                  </a:lnTo>
                  <a:close/>
                </a:path>
                <a:path w="858519" h="3091815">
                  <a:moveTo>
                    <a:pt x="541972" y="547776"/>
                  </a:moveTo>
                  <a:lnTo>
                    <a:pt x="540105" y="545922"/>
                  </a:lnTo>
                  <a:lnTo>
                    <a:pt x="535520" y="545922"/>
                  </a:lnTo>
                  <a:lnTo>
                    <a:pt x="533666" y="547776"/>
                  </a:lnTo>
                  <a:lnTo>
                    <a:pt x="533666" y="550075"/>
                  </a:lnTo>
                  <a:lnTo>
                    <a:pt x="533666" y="552361"/>
                  </a:lnTo>
                  <a:lnTo>
                    <a:pt x="535520" y="554228"/>
                  </a:lnTo>
                  <a:lnTo>
                    <a:pt x="540105" y="554228"/>
                  </a:lnTo>
                  <a:lnTo>
                    <a:pt x="541972" y="552361"/>
                  </a:lnTo>
                  <a:lnTo>
                    <a:pt x="541972" y="547776"/>
                  </a:lnTo>
                  <a:close/>
                </a:path>
                <a:path w="858519" h="3091815">
                  <a:moveTo>
                    <a:pt x="559066" y="2456256"/>
                  </a:moveTo>
                  <a:lnTo>
                    <a:pt x="557326" y="2454529"/>
                  </a:lnTo>
                  <a:lnTo>
                    <a:pt x="553046" y="2454529"/>
                  </a:lnTo>
                  <a:lnTo>
                    <a:pt x="551307" y="2456256"/>
                  </a:lnTo>
                  <a:lnTo>
                    <a:pt x="551307" y="2458402"/>
                  </a:lnTo>
                  <a:lnTo>
                    <a:pt x="551307" y="2460548"/>
                  </a:lnTo>
                  <a:lnTo>
                    <a:pt x="553046" y="2462276"/>
                  </a:lnTo>
                  <a:lnTo>
                    <a:pt x="557326" y="2462276"/>
                  </a:lnTo>
                  <a:lnTo>
                    <a:pt x="559066" y="2460548"/>
                  </a:lnTo>
                  <a:lnTo>
                    <a:pt x="559066" y="2456256"/>
                  </a:lnTo>
                  <a:close/>
                </a:path>
                <a:path w="858519" h="3091815">
                  <a:moveTo>
                    <a:pt x="571296" y="571703"/>
                  </a:moveTo>
                  <a:lnTo>
                    <a:pt x="569353" y="569760"/>
                  </a:lnTo>
                  <a:lnTo>
                    <a:pt x="564565" y="569760"/>
                  </a:lnTo>
                  <a:lnTo>
                    <a:pt x="562622" y="571703"/>
                  </a:lnTo>
                  <a:lnTo>
                    <a:pt x="562622" y="574103"/>
                  </a:lnTo>
                  <a:lnTo>
                    <a:pt x="562622" y="576503"/>
                  </a:lnTo>
                  <a:lnTo>
                    <a:pt x="564565" y="578446"/>
                  </a:lnTo>
                  <a:lnTo>
                    <a:pt x="569353" y="578446"/>
                  </a:lnTo>
                  <a:lnTo>
                    <a:pt x="571296" y="576503"/>
                  </a:lnTo>
                  <a:lnTo>
                    <a:pt x="571296" y="571703"/>
                  </a:lnTo>
                  <a:close/>
                </a:path>
                <a:path w="858519" h="3091815">
                  <a:moveTo>
                    <a:pt x="578688" y="618083"/>
                  </a:moveTo>
                  <a:lnTo>
                    <a:pt x="576656" y="616051"/>
                  </a:lnTo>
                  <a:lnTo>
                    <a:pt x="571652" y="616051"/>
                  </a:lnTo>
                  <a:lnTo>
                    <a:pt x="569620" y="618083"/>
                  </a:lnTo>
                  <a:lnTo>
                    <a:pt x="569620" y="620585"/>
                  </a:lnTo>
                  <a:lnTo>
                    <a:pt x="569620" y="623087"/>
                  </a:lnTo>
                  <a:lnTo>
                    <a:pt x="571652" y="625119"/>
                  </a:lnTo>
                  <a:lnTo>
                    <a:pt x="576656" y="625119"/>
                  </a:lnTo>
                  <a:lnTo>
                    <a:pt x="578688" y="623087"/>
                  </a:lnTo>
                  <a:lnTo>
                    <a:pt x="578688" y="618083"/>
                  </a:lnTo>
                  <a:close/>
                </a:path>
                <a:path w="858519" h="3091815">
                  <a:moveTo>
                    <a:pt x="596392" y="680224"/>
                  </a:moveTo>
                  <a:lnTo>
                    <a:pt x="594283" y="678103"/>
                  </a:lnTo>
                  <a:lnTo>
                    <a:pt x="589064" y="678103"/>
                  </a:lnTo>
                  <a:lnTo>
                    <a:pt x="586955" y="680224"/>
                  </a:lnTo>
                  <a:lnTo>
                    <a:pt x="586955" y="682828"/>
                  </a:lnTo>
                  <a:lnTo>
                    <a:pt x="586955" y="685431"/>
                  </a:lnTo>
                  <a:lnTo>
                    <a:pt x="589064" y="687552"/>
                  </a:lnTo>
                  <a:lnTo>
                    <a:pt x="594283" y="687552"/>
                  </a:lnTo>
                  <a:lnTo>
                    <a:pt x="596392" y="685431"/>
                  </a:lnTo>
                  <a:lnTo>
                    <a:pt x="596392" y="680224"/>
                  </a:lnTo>
                  <a:close/>
                </a:path>
                <a:path w="858519" h="3091815">
                  <a:moveTo>
                    <a:pt x="608279" y="2416175"/>
                  </a:moveTo>
                  <a:lnTo>
                    <a:pt x="606450" y="2414359"/>
                  </a:lnTo>
                  <a:lnTo>
                    <a:pt x="601954" y="2414359"/>
                  </a:lnTo>
                  <a:lnTo>
                    <a:pt x="600138" y="2416175"/>
                  </a:lnTo>
                  <a:lnTo>
                    <a:pt x="600138" y="2418423"/>
                  </a:lnTo>
                  <a:lnTo>
                    <a:pt x="600138" y="2420670"/>
                  </a:lnTo>
                  <a:lnTo>
                    <a:pt x="601954" y="2422487"/>
                  </a:lnTo>
                  <a:lnTo>
                    <a:pt x="606450" y="2422487"/>
                  </a:lnTo>
                  <a:lnTo>
                    <a:pt x="608279" y="2420670"/>
                  </a:lnTo>
                  <a:lnTo>
                    <a:pt x="608279" y="2416175"/>
                  </a:lnTo>
                  <a:close/>
                </a:path>
                <a:path w="858519" h="3091815">
                  <a:moveTo>
                    <a:pt x="619760" y="2350046"/>
                  </a:moveTo>
                  <a:lnTo>
                    <a:pt x="617855" y="2348141"/>
                  </a:lnTo>
                  <a:lnTo>
                    <a:pt x="613156" y="2348141"/>
                  </a:lnTo>
                  <a:lnTo>
                    <a:pt x="611251" y="2350046"/>
                  </a:lnTo>
                  <a:lnTo>
                    <a:pt x="611251" y="2352395"/>
                  </a:lnTo>
                  <a:lnTo>
                    <a:pt x="611251" y="2354745"/>
                  </a:lnTo>
                  <a:lnTo>
                    <a:pt x="613156" y="2356650"/>
                  </a:lnTo>
                  <a:lnTo>
                    <a:pt x="617855" y="2356650"/>
                  </a:lnTo>
                  <a:lnTo>
                    <a:pt x="619760" y="2354745"/>
                  </a:lnTo>
                  <a:lnTo>
                    <a:pt x="619760" y="2350046"/>
                  </a:lnTo>
                  <a:close/>
                </a:path>
                <a:path w="858519" h="3091815">
                  <a:moveTo>
                    <a:pt x="630224" y="736942"/>
                  </a:moveTo>
                  <a:lnTo>
                    <a:pt x="628065" y="734783"/>
                  </a:lnTo>
                  <a:lnTo>
                    <a:pt x="622757" y="734783"/>
                  </a:lnTo>
                  <a:lnTo>
                    <a:pt x="620598" y="736942"/>
                  </a:lnTo>
                  <a:lnTo>
                    <a:pt x="620598" y="739597"/>
                  </a:lnTo>
                  <a:lnTo>
                    <a:pt x="620598" y="742251"/>
                  </a:lnTo>
                  <a:lnTo>
                    <a:pt x="622757" y="744410"/>
                  </a:lnTo>
                  <a:lnTo>
                    <a:pt x="628065" y="744410"/>
                  </a:lnTo>
                  <a:lnTo>
                    <a:pt x="630224" y="742251"/>
                  </a:lnTo>
                  <a:lnTo>
                    <a:pt x="630224" y="736942"/>
                  </a:lnTo>
                  <a:close/>
                </a:path>
                <a:path w="858519" h="3091815">
                  <a:moveTo>
                    <a:pt x="632028" y="785812"/>
                  </a:moveTo>
                  <a:lnTo>
                    <a:pt x="629856" y="783628"/>
                  </a:lnTo>
                  <a:lnTo>
                    <a:pt x="624471" y="783628"/>
                  </a:lnTo>
                  <a:lnTo>
                    <a:pt x="622287" y="785812"/>
                  </a:lnTo>
                  <a:lnTo>
                    <a:pt x="622287" y="788504"/>
                  </a:lnTo>
                  <a:lnTo>
                    <a:pt x="622287" y="791197"/>
                  </a:lnTo>
                  <a:lnTo>
                    <a:pt x="624471" y="793381"/>
                  </a:lnTo>
                  <a:lnTo>
                    <a:pt x="629856" y="793381"/>
                  </a:lnTo>
                  <a:lnTo>
                    <a:pt x="632028" y="791197"/>
                  </a:lnTo>
                  <a:lnTo>
                    <a:pt x="632028" y="785812"/>
                  </a:lnTo>
                  <a:close/>
                </a:path>
                <a:path w="858519" h="3091815">
                  <a:moveTo>
                    <a:pt x="632574" y="2224151"/>
                  </a:moveTo>
                  <a:lnTo>
                    <a:pt x="630504" y="2222081"/>
                  </a:lnTo>
                  <a:lnTo>
                    <a:pt x="625373" y="2222081"/>
                  </a:lnTo>
                  <a:lnTo>
                    <a:pt x="623303" y="2224151"/>
                  </a:lnTo>
                  <a:lnTo>
                    <a:pt x="623303" y="2226716"/>
                  </a:lnTo>
                  <a:lnTo>
                    <a:pt x="623303" y="2229269"/>
                  </a:lnTo>
                  <a:lnTo>
                    <a:pt x="625373" y="2231352"/>
                  </a:lnTo>
                  <a:lnTo>
                    <a:pt x="630504" y="2231352"/>
                  </a:lnTo>
                  <a:lnTo>
                    <a:pt x="632574" y="2229269"/>
                  </a:lnTo>
                  <a:lnTo>
                    <a:pt x="632574" y="2224151"/>
                  </a:lnTo>
                  <a:close/>
                </a:path>
                <a:path w="858519" h="3091815">
                  <a:moveTo>
                    <a:pt x="647230" y="2289530"/>
                  </a:moveTo>
                  <a:lnTo>
                    <a:pt x="645236" y="2287536"/>
                  </a:lnTo>
                  <a:lnTo>
                    <a:pt x="640334" y="2287536"/>
                  </a:lnTo>
                  <a:lnTo>
                    <a:pt x="638340" y="2289530"/>
                  </a:lnTo>
                  <a:lnTo>
                    <a:pt x="638340" y="2291981"/>
                  </a:lnTo>
                  <a:lnTo>
                    <a:pt x="638340" y="2294432"/>
                  </a:lnTo>
                  <a:lnTo>
                    <a:pt x="640334" y="2296426"/>
                  </a:lnTo>
                  <a:lnTo>
                    <a:pt x="645236" y="2296426"/>
                  </a:lnTo>
                  <a:lnTo>
                    <a:pt x="647230" y="2294432"/>
                  </a:lnTo>
                  <a:lnTo>
                    <a:pt x="647230" y="2289530"/>
                  </a:lnTo>
                  <a:close/>
                </a:path>
                <a:path w="858519" h="3091815">
                  <a:moveTo>
                    <a:pt x="653135" y="2171319"/>
                  </a:moveTo>
                  <a:lnTo>
                    <a:pt x="650989" y="2169172"/>
                  </a:lnTo>
                  <a:lnTo>
                    <a:pt x="645718" y="2169172"/>
                  </a:lnTo>
                  <a:lnTo>
                    <a:pt x="643572" y="2171319"/>
                  </a:lnTo>
                  <a:lnTo>
                    <a:pt x="643572" y="2173960"/>
                  </a:lnTo>
                  <a:lnTo>
                    <a:pt x="643572" y="2176602"/>
                  </a:lnTo>
                  <a:lnTo>
                    <a:pt x="645718" y="2178735"/>
                  </a:lnTo>
                  <a:lnTo>
                    <a:pt x="650989" y="2178735"/>
                  </a:lnTo>
                  <a:lnTo>
                    <a:pt x="653135" y="2176602"/>
                  </a:lnTo>
                  <a:lnTo>
                    <a:pt x="653135" y="2171319"/>
                  </a:lnTo>
                  <a:close/>
                </a:path>
                <a:path w="858519" h="3091815">
                  <a:moveTo>
                    <a:pt x="661377" y="905814"/>
                  </a:moveTo>
                  <a:lnTo>
                    <a:pt x="659142" y="903566"/>
                  </a:lnTo>
                  <a:lnTo>
                    <a:pt x="653618" y="903566"/>
                  </a:lnTo>
                  <a:lnTo>
                    <a:pt x="651383" y="905814"/>
                  </a:lnTo>
                  <a:lnTo>
                    <a:pt x="651383" y="908570"/>
                  </a:lnTo>
                  <a:lnTo>
                    <a:pt x="651383" y="911326"/>
                  </a:lnTo>
                  <a:lnTo>
                    <a:pt x="653618" y="913574"/>
                  </a:lnTo>
                  <a:lnTo>
                    <a:pt x="659142" y="913574"/>
                  </a:lnTo>
                  <a:lnTo>
                    <a:pt x="661377" y="911326"/>
                  </a:lnTo>
                  <a:lnTo>
                    <a:pt x="661377" y="905814"/>
                  </a:lnTo>
                  <a:close/>
                </a:path>
                <a:path w="858519" h="3091815">
                  <a:moveTo>
                    <a:pt x="662190" y="2112010"/>
                  </a:moveTo>
                  <a:lnTo>
                    <a:pt x="660019" y="2109851"/>
                  </a:lnTo>
                  <a:lnTo>
                    <a:pt x="654672" y="2109851"/>
                  </a:lnTo>
                  <a:lnTo>
                    <a:pt x="652500" y="2112010"/>
                  </a:lnTo>
                  <a:lnTo>
                    <a:pt x="652500" y="2114689"/>
                  </a:lnTo>
                  <a:lnTo>
                    <a:pt x="652500" y="2117369"/>
                  </a:lnTo>
                  <a:lnTo>
                    <a:pt x="654672" y="2119528"/>
                  </a:lnTo>
                  <a:lnTo>
                    <a:pt x="660019" y="2119528"/>
                  </a:lnTo>
                  <a:lnTo>
                    <a:pt x="662190" y="2117369"/>
                  </a:lnTo>
                  <a:lnTo>
                    <a:pt x="662190" y="2112010"/>
                  </a:lnTo>
                  <a:close/>
                </a:path>
                <a:path w="858519" h="3091815">
                  <a:moveTo>
                    <a:pt x="665721" y="837755"/>
                  </a:moveTo>
                  <a:lnTo>
                    <a:pt x="663511" y="835545"/>
                  </a:lnTo>
                  <a:lnTo>
                    <a:pt x="658063" y="835545"/>
                  </a:lnTo>
                  <a:lnTo>
                    <a:pt x="655853" y="837755"/>
                  </a:lnTo>
                  <a:lnTo>
                    <a:pt x="655853" y="840486"/>
                  </a:lnTo>
                  <a:lnTo>
                    <a:pt x="655853" y="843216"/>
                  </a:lnTo>
                  <a:lnTo>
                    <a:pt x="658063" y="845426"/>
                  </a:lnTo>
                  <a:lnTo>
                    <a:pt x="663511" y="845426"/>
                  </a:lnTo>
                  <a:lnTo>
                    <a:pt x="665721" y="843216"/>
                  </a:lnTo>
                  <a:lnTo>
                    <a:pt x="665721" y="837755"/>
                  </a:lnTo>
                  <a:close/>
                </a:path>
                <a:path w="858519" h="3091815">
                  <a:moveTo>
                    <a:pt x="674217" y="972629"/>
                  </a:moveTo>
                  <a:lnTo>
                    <a:pt x="671957" y="970368"/>
                  </a:lnTo>
                  <a:lnTo>
                    <a:pt x="666356" y="970368"/>
                  </a:lnTo>
                  <a:lnTo>
                    <a:pt x="664095" y="972629"/>
                  </a:lnTo>
                  <a:lnTo>
                    <a:pt x="664095" y="975423"/>
                  </a:lnTo>
                  <a:lnTo>
                    <a:pt x="664095" y="978217"/>
                  </a:lnTo>
                  <a:lnTo>
                    <a:pt x="666356" y="980490"/>
                  </a:lnTo>
                  <a:lnTo>
                    <a:pt x="671957" y="980490"/>
                  </a:lnTo>
                  <a:lnTo>
                    <a:pt x="674217" y="978217"/>
                  </a:lnTo>
                  <a:lnTo>
                    <a:pt x="674217" y="972629"/>
                  </a:lnTo>
                  <a:close/>
                </a:path>
                <a:path w="858519" h="3091815">
                  <a:moveTo>
                    <a:pt x="683679" y="1014374"/>
                  </a:moveTo>
                  <a:lnTo>
                    <a:pt x="681380" y="1012075"/>
                  </a:lnTo>
                  <a:lnTo>
                    <a:pt x="675728" y="1012075"/>
                  </a:lnTo>
                  <a:lnTo>
                    <a:pt x="673430" y="1014374"/>
                  </a:lnTo>
                  <a:lnTo>
                    <a:pt x="673430" y="1017206"/>
                  </a:lnTo>
                  <a:lnTo>
                    <a:pt x="673430" y="1020038"/>
                  </a:lnTo>
                  <a:lnTo>
                    <a:pt x="675728" y="1022324"/>
                  </a:lnTo>
                  <a:lnTo>
                    <a:pt x="681380" y="1022324"/>
                  </a:lnTo>
                  <a:lnTo>
                    <a:pt x="683679" y="1020038"/>
                  </a:lnTo>
                  <a:lnTo>
                    <a:pt x="683679" y="1014374"/>
                  </a:lnTo>
                  <a:close/>
                </a:path>
                <a:path w="858519" h="3091815">
                  <a:moveTo>
                    <a:pt x="683844" y="2056307"/>
                  </a:moveTo>
                  <a:lnTo>
                    <a:pt x="681647" y="2054110"/>
                  </a:lnTo>
                  <a:lnTo>
                    <a:pt x="676224" y="2054110"/>
                  </a:lnTo>
                  <a:lnTo>
                    <a:pt x="674027" y="2056307"/>
                  </a:lnTo>
                  <a:lnTo>
                    <a:pt x="674027" y="2059012"/>
                  </a:lnTo>
                  <a:lnTo>
                    <a:pt x="674027" y="2061718"/>
                  </a:lnTo>
                  <a:lnTo>
                    <a:pt x="676224" y="2063915"/>
                  </a:lnTo>
                  <a:lnTo>
                    <a:pt x="681647" y="2063915"/>
                  </a:lnTo>
                  <a:lnTo>
                    <a:pt x="683844" y="2061718"/>
                  </a:lnTo>
                  <a:lnTo>
                    <a:pt x="683844" y="2056307"/>
                  </a:lnTo>
                  <a:close/>
                </a:path>
                <a:path w="858519" h="3091815">
                  <a:moveTo>
                    <a:pt x="685596" y="1194219"/>
                  </a:moveTo>
                  <a:lnTo>
                    <a:pt x="683209" y="1191844"/>
                  </a:lnTo>
                  <a:lnTo>
                    <a:pt x="677341" y="1191844"/>
                  </a:lnTo>
                  <a:lnTo>
                    <a:pt x="674966" y="1194219"/>
                  </a:lnTo>
                  <a:lnTo>
                    <a:pt x="674966" y="1197152"/>
                  </a:lnTo>
                  <a:lnTo>
                    <a:pt x="674966" y="1200086"/>
                  </a:lnTo>
                  <a:lnTo>
                    <a:pt x="677341" y="1202461"/>
                  </a:lnTo>
                  <a:lnTo>
                    <a:pt x="683209" y="1202461"/>
                  </a:lnTo>
                  <a:lnTo>
                    <a:pt x="685596" y="1200086"/>
                  </a:lnTo>
                  <a:lnTo>
                    <a:pt x="685596" y="1194219"/>
                  </a:lnTo>
                  <a:close/>
                </a:path>
                <a:path w="858519" h="3091815">
                  <a:moveTo>
                    <a:pt x="702589" y="1131036"/>
                  </a:moveTo>
                  <a:lnTo>
                    <a:pt x="700239" y="1128687"/>
                  </a:lnTo>
                  <a:lnTo>
                    <a:pt x="694436" y="1128687"/>
                  </a:lnTo>
                  <a:lnTo>
                    <a:pt x="692086" y="1131036"/>
                  </a:lnTo>
                  <a:lnTo>
                    <a:pt x="692086" y="1133932"/>
                  </a:lnTo>
                  <a:lnTo>
                    <a:pt x="692086" y="1136827"/>
                  </a:lnTo>
                  <a:lnTo>
                    <a:pt x="694436" y="1139177"/>
                  </a:lnTo>
                  <a:lnTo>
                    <a:pt x="700239" y="1139177"/>
                  </a:lnTo>
                  <a:lnTo>
                    <a:pt x="702589" y="1136827"/>
                  </a:lnTo>
                  <a:lnTo>
                    <a:pt x="702589" y="1131036"/>
                  </a:lnTo>
                  <a:close/>
                </a:path>
                <a:path w="858519" h="3091815">
                  <a:moveTo>
                    <a:pt x="702932" y="2007971"/>
                  </a:moveTo>
                  <a:lnTo>
                    <a:pt x="700709" y="2005749"/>
                  </a:lnTo>
                  <a:lnTo>
                    <a:pt x="695223" y="2005749"/>
                  </a:lnTo>
                  <a:lnTo>
                    <a:pt x="693000" y="2007971"/>
                  </a:lnTo>
                  <a:lnTo>
                    <a:pt x="693000" y="2010714"/>
                  </a:lnTo>
                  <a:lnTo>
                    <a:pt x="693000" y="2013458"/>
                  </a:lnTo>
                  <a:lnTo>
                    <a:pt x="695223" y="2015680"/>
                  </a:lnTo>
                  <a:lnTo>
                    <a:pt x="700709" y="2015680"/>
                  </a:lnTo>
                  <a:lnTo>
                    <a:pt x="702932" y="2013458"/>
                  </a:lnTo>
                  <a:lnTo>
                    <a:pt x="702932" y="2007971"/>
                  </a:lnTo>
                  <a:close/>
                </a:path>
                <a:path w="858519" h="3091815">
                  <a:moveTo>
                    <a:pt x="706678" y="1239100"/>
                  </a:moveTo>
                  <a:lnTo>
                    <a:pt x="704265" y="1236700"/>
                  </a:lnTo>
                  <a:lnTo>
                    <a:pt x="698322" y="1236700"/>
                  </a:lnTo>
                  <a:lnTo>
                    <a:pt x="695921" y="1239100"/>
                  </a:lnTo>
                  <a:lnTo>
                    <a:pt x="695921" y="1242072"/>
                  </a:lnTo>
                  <a:lnTo>
                    <a:pt x="695921" y="1245044"/>
                  </a:lnTo>
                  <a:lnTo>
                    <a:pt x="698322" y="1247444"/>
                  </a:lnTo>
                  <a:lnTo>
                    <a:pt x="704265" y="1247444"/>
                  </a:lnTo>
                  <a:lnTo>
                    <a:pt x="706678" y="1245044"/>
                  </a:lnTo>
                  <a:lnTo>
                    <a:pt x="706678" y="1239100"/>
                  </a:lnTo>
                  <a:close/>
                </a:path>
                <a:path w="858519" h="3091815">
                  <a:moveTo>
                    <a:pt x="715086" y="1071714"/>
                  </a:moveTo>
                  <a:lnTo>
                    <a:pt x="712762" y="1069403"/>
                  </a:lnTo>
                  <a:lnTo>
                    <a:pt x="707034" y="1069403"/>
                  </a:lnTo>
                  <a:lnTo>
                    <a:pt x="704710" y="1071714"/>
                  </a:lnTo>
                  <a:lnTo>
                    <a:pt x="704710" y="1074585"/>
                  </a:lnTo>
                  <a:lnTo>
                    <a:pt x="704710" y="1077455"/>
                  </a:lnTo>
                  <a:lnTo>
                    <a:pt x="707034" y="1079766"/>
                  </a:lnTo>
                  <a:lnTo>
                    <a:pt x="712762" y="1079766"/>
                  </a:lnTo>
                  <a:lnTo>
                    <a:pt x="715086" y="1077455"/>
                  </a:lnTo>
                  <a:lnTo>
                    <a:pt x="715086" y="1071714"/>
                  </a:lnTo>
                  <a:close/>
                </a:path>
                <a:path w="858519" h="3091815">
                  <a:moveTo>
                    <a:pt x="719277" y="1944725"/>
                  </a:moveTo>
                  <a:lnTo>
                    <a:pt x="717029" y="1942477"/>
                  </a:lnTo>
                  <a:lnTo>
                    <a:pt x="711466" y="1942477"/>
                  </a:lnTo>
                  <a:lnTo>
                    <a:pt x="709218" y="1944725"/>
                  </a:lnTo>
                  <a:lnTo>
                    <a:pt x="709218" y="1947506"/>
                  </a:lnTo>
                  <a:lnTo>
                    <a:pt x="709218" y="1950288"/>
                  </a:lnTo>
                  <a:lnTo>
                    <a:pt x="711466" y="1952536"/>
                  </a:lnTo>
                  <a:lnTo>
                    <a:pt x="717029" y="1952536"/>
                  </a:lnTo>
                  <a:lnTo>
                    <a:pt x="719277" y="1950288"/>
                  </a:lnTo>
                  <a:lnTo>
                    <a:pt x="719277" y="1944725"/>
                  </a:lnTo>
                  <a:close/>
                </a:path>
                <a:path w="858519" h="3091815">
                  <a:moveTo>
                    <a:pt x="730427" y="1705749"/>
                  </a:moveTo>
                  <a:lnTo>
                    <a:pt x="728065" y="1703387"/>
                  </a:lnTo>
                  <a:lnTo>
                    <a:pt x="722223" y="1703387"/>
                  </a:lnTo>
                  <a:lnTo>
                    <a:pt x="719861" y="1705749"/>
                  </a:lnTo>
                  <a:lnTo>
                    <a:pt x="719861" y="1708670"/>
                  </a:lnTo>
                  <a:lnTo>
                    <a:pt x="719861" y="1711591"/>
                  </a:lnTo>
                  <a:lnTo>
                    <a:pt x="722223" y="1713953"/>
                  </a:lnTo>
                  <a:lnTo>
                    <a:pt x="728065" y="1713953"/>
                  </a:lnTo>
                  <a:lnTo>
                    <a:pt x="730427" y="1711591"/>
                  </a:lnTo>
                  <a:lnTo>
                    <a:pt x="730427" y="1705749"/>
                  </a:lnTo>
                  <a:close/>
                </a:path>
                <a:path w="858519" h="3091815">
                  <a:moveTo>
                    <a:pt x="740689" y="1895309"/>
                  </a:moveTo>
                  <a:lnTo>
                    <a:pt x="738416" y="1893023"/>
                  </a:lnTo>
                  <a:lnTo>
                    <a:pt x="732790" y="1893023"/>
                  </a:lnTo>
                  <a:lnTo>
                    <a:pt x="730504" y="1895309"/>
                  </a:lnTo>
                  <a:lnTo>
                    <a:pt x="730504" y="1898116"/>
                  </a:lnTo>
                  <a:lnTo>
                    <a:pt x="730504" y="1900936"/>
                  </a:lnTo>
                  <a:lnTo>
                    <a:pt x="732790" y="1903209"/>
                  </a:lnTo>
                  <a:lnTo>
                    <a:pt x="738416" y="1903209"/>
                  </a:lnTo>
                  <a:lnTo>
                    <a:pt x="740689" y="1900936"/>
                  </a:lnTo>
                  <a:lnTo>
                    <a:pt x="740689" y="1895309"/>
                  </a:lnTo>
                  <a:close/>
                </a:path>
                <a:path w="858519" h="3091815">
                  <a:moveTo>
                    <a:pt x="743661" y="1273949"/>
                  </a:moveTo>
                  <a:lnTo>
                    <a:pt x="741235" y="1271524"/>
                  </a:lnTo>
                  <a:lnTo>
                    <a:pt x="735228" y="1271524"/>
                  </a:lnTo>
                  <a:lnTo>
                    <a:pt x="732790" y="1273949"/>
                  </a:lnTo>
                  <a:lnTo>
                    <a:pt x="732790" y="1276959"/>
                  </a:lnTo>
                  <a:lnTo>
                    <a:pt x="732790" y="1279969"/>
                  </a:lnTo>
                  <a:lnTo>
                    <a:pt x="735228" y="1282395"/>
                  </a:lnTo>
                  <a:lnTo>
                    <a:pt x="741235" y="1282395"/>
                  </a:lnTo>
                  <a:lnTo>
                    <a:pt x="743661" y="1279969"/>
                  </a:lnTo>
                  <a:lnTo>
                    <a:pt x="743661" y="1273949"/>
                  </a:lnTo>
                  <a:close/>
                </a:path>
                <a:path w="858519" h="3091815">
                  <a:moveTo>
                    <a:pt x="750963" y="1762848"/>
                  </a:moveTo>
                  <a:lnTo>
                    <a:pt x="748626" y="1760512"/>
                  </a:lnTo>
                  <a:lnTo>
                    <a:pt x="742861" y="1760512"/>
                  </a:lnTo>
                  <a:lnTo>
                    <a:pt x="740524" y="1762848"/>
                  </a:lnTo>
                  <a:lnTo>
                    <a:pt x="740524" y="1765731"/>
                  </a:lnTo>
                  <a:lnTo>
                    <a:pt x="740524" y="1768614"/>
                  </a:lnTo>
                  <a:lnTo>
                    <a:pt x="742861" y="1770951"/>
                  </a:lnTo>
                  <a:lnTo>
                    <a:pt x="748626" y="1770951"/>
                  </a:lnTo>
                  <a:lnTo>
                    <a:pt x="750963" y="1768614"/>
                  </a:lnTo>
                  <a:lnTo>
                    <a:pt x="750963" y="1762848"/>
                  </a:lnTo>
                  <a:close/>
                </a:path>
                <a:path w="858519" h="3091815">
                  <a:moveTo>
                    <a:pt x="757288" y="1833753"/>
                  </a:moveTo>
                  <a:lnTo>
                    <a:pt x="754976" y="1831441"/>
                  </a:lnTo>
                  <a:lnTo>
                    <a:pt x="749287" y="1831441"/>
                  </a:lnTo>
                  <a:lnTo>
                    <a:pt x="746975" y="1833753"/>
                  </a:lnTo>
                  <a:lnTo>
                    <a:pt x="746975" y="1836597"/>
                  </a:lnTo>
                  <a:lnTo>
                    <a:pt x="746975" y="1839442"/>
                  </a:lnTo>
                  <a:lnTo>
                    <a:pt x="749287" y="1841754"/>
                  </a:lnTo>
                  <a:lnTo>
                    <a:pt x="754976" y="1841754"/>
                  </a:lnTo>
                  <a:lnTo>
                    <a:pt x="757288" y="1839442"/>
                  </a:lnTo>
                  <a:lnTo>
                    <a:pt x="757288" y="1833753"/>
                  </a:lnTo>
                  <a:close/>
                </a:path>
                <a:path w="858519" h="3091815">
                  <a:moveTo>
                    <a:pt x="763524" y="1325245"/>
                  </a:moveTo>
                  <a:lnTo>
                    <a:pt x="761060" y="1322781"/>
                  </a:lnTo>
                  <a:lnTo>
                    <a:pt x="754989" y="1322781"/>
                  </a:lnTo>
                  <a:lnTo>
                    <a:pt x="752525" y="1325245"/>
                  </a:lnTo>
                  <a:lnTo>
                    <a:pt x="752525" y="1328280"/>
                  </a:lnTo>
                  <a:lnTo>
                    <a:pt x="752525" y="1331315"/>
                  </a:lnTo>
                  <a:lnTo>
                    <a:pt x="754989" y="1333779"/>
                  </a:lnTo>
                  <a:lnTo>
                    <a:pt x="761060" y="1333779"/>
                  </a:lnTo>
                  <a:lnTo>
                    <a:pt x="763524" y="1331315"/>
                  </a:lnTo>
                  <a:lnTo>
                    <a:pt x="763524" y="1325245"/>
                  </a:lnTo>
                  <a:close/>
                </a:path>
                <a:path w="858519" h="3091815">
                  <a:moveTo>
                    <a:pt x="787527" y="1677149"/>
                  </a:moveTo>
                  <a:lnTo>
                    <a:pt x="785126" y="1674749"/>
                  </a:lnTo>
                  <a:lnTo>
                    <a:pt x="779221" y="1674749"/>
                  </a:lnTo>
                  <a:lnTo>
                    <a:pt x="776833" y="1677149"/>
                  </a:lnTo>
                  <a:lnTo>
                    <a:pt x="776833" y="1680095"/>
                  </a:lnTo>
                  <a:lnTo>
                    <a:pt x="776833" y="1683042"/>
                  </a:lnTo>
                  <a:lnTo>
                    <a:pt x="779221" y="1685442"/>
                  </a:lnTo>
                  <a:lnTo>
                    <a:pt x="785126" y="1685442"/>
                  </a:lnTo>
                  <a:lnTo>
                    <a:pt x="787527" y="1683042"/>
                  </a:lnTo>
                  <a:lnTo>
                    <a:pt x="787527" y="1677149"/>
                  </a:lnTo>
                  <a:close/>
                </a:path>
                <a:path w="858519" h="3091815">
                  <a:moveTo>
                    <a:pt x="788924" y="1366774"/>
                  </a:moveTo>
                  <a:lnTo>
                    <a:pt x="786434" y="1364284"/>
                  </a:lnTo>
                  <a:lnTo>
                    <a:pt x="780288" y="1364284"/>
                  </a:lnTo>
                  <a:lnTo>
                    <a:pt x="777798" y="1366774"/>
                  </a:lnTo>
                  <a:lnTo>
                    <a:pt x="777798" y="1369847"/>
                  </a:lnTo>
                  <a:lnTo>
                    <a:pt x="777798" y="1372920"/>
                  </a:lnTo>
                  <a:lnTo>
                    <a:pt x="780288" y="1375410"/>
                  </a:lnTo>
                  <a:lnTo>
                    <a:pt x="786434" y="1375410"/>
                  </a:lnTo>
                  <a:lnTo>
                    <a:pt x="788924" y="1372920"/>
                  </a:lnTo>
                  <a:lnTo>
                    <a:pt x="788924" y="1366774"/>
                  </a:lnTo>
                  <a:close/>
                </a:path>
                <a:path w="858519" h="3091815">
                  <a:moveTo>
                    <a:pt x="821055" y="1422082"/>
                  </a:moveTo>
                  <a:lnTo>
                    <a:pt x="818540" y="1419567"/>
                  </a:lnTo>
                  <a:lnTo>
                    <a:pt x="812317" y="1419567"/>
                  </a:lnTo>
                  <a:lnTo>
                    <a:pt x="809802" y="1422082"/>
                  </a:lnTo>
                  <a:lnTo>
                    <a:pt x="809802" y="1425194"/>
                  </a:lnTo>
                  <a:lnTo>
                    <a:pt x="809802" y="1428305"/>
                  </a:lnTo>
                  <a:lnTo>
                    <a:pt x="812317" y="1430820"/>
                  </a:lnTo>
                  <a:lnTo>
                    <a:pt x="818540" y="1430820"/>
                  </a:lnTo>
                  <a:lnTo>
                    <a:pt x="821055" y="1428305"/>
                  </a:lnTo>
                  <a:lnTo>
                    <a:pt x="821055" y="1422082"/>
                  </a:lnTo>
                  <a:close/>
                </a:path>
                <a:path w="858519" h="3091815">
                  <a:moveTo>
                    <a:pt x="833742" y="1630654"/>
                  </a:moveTo>
                  <a:lnTo>
                    <a:pt x="831329" y="1628228"/>
                  </a:lnTo>
                  <a:lnTo>
                    <a:pt x="825360" y="1628228"/>
                  </a:lnTo>
                  <a:lnTo>
                    <a:pt x="822934" y="1630654"/>
                  </a:lnTo>
                  <a:lnTo>
                    <a:pt x="822934" y="1633639"/>
                  </a:lnTo>
                  <a:lnTo>
                    <a:pt x="822934" y="1636623"/>
                  </a:lnTo>
                  <a:lnTo>
                    <a:pt x="825360" y="1639049"/>
                  </a:lnTo>
                  <a:lnTo>
                    <a:pt x="831329" y="1639049"/>
                  </a:lnTo>
                  <a:lnTo>
                    <a:pt x="833742" y="1636623"/>
                  </a:lnTo>
                  <a:lnTo>
                    <a:pt x="833742" y="1630654"/>
                  </a:lnTo>
                  <a:close/>
                </a:path>
                <a:path w="858519" h="3091815">
                  <a:moveTo>
                    <a:pt x="835939" y="1557058"/>
                  </a:moveTo>
                  <a:lnTo>
                    <a:pt x="833488" y="1554607"/>
                  </a:lnTo>
                  <a:lnTo>
                    <a:pt x="827455" y="1554607"/>
                  </a:lnTo>
                  <a:lnTo>
                    <a:pt x="825004" y="1557058"/>
                  </a:lnTo>
                  <a:lnTo>
                    <a:pt x="825004" y="1560080"/>
                  </a:lnTo>
                  <a:lnTo>
                    <a:pt x="825004" y="1563103"/>
                  </a:lnTo>
                  <a:lnTo>
                    <a:pt x="827455" y="1565554"/>
                  </a:lnTo>
                  <a:lnTo>
                    <a:pt x="833488" y="1565554"/>
                  </a:lnTo>
                  <a:lnTo>
                    <a:pt x="835939" y="1563103"/>
                  </a:lnTo>
                  <a:lnTo>
                    <a:pt x="835939" y="1557058"/>
                  </a:lnTo>
                  <a:close/>
                </a:path>
                <a:path w="858519" h="3091815">
                  <a:moveTo>
                    <a:pt x="849236" y="1523834"/>
                  </a:moveTo>
                  <a:lnTo>
                    <a:pt x="846759" y="1521358"/>
                  </a:lnTo>
                  <a:lnTo>
                    <a:pt x="840651" y="1521358"/>
                  </a:lnTo>
                  <a:lnTo>
                    <a:pt x="838174" y="1523834"/>
                  </a:lnTo>
                  <a:lnTo>
                    <a:pt x="838174" y="1526895"/>
                  </a:lnTo>
                  <a:lnTo>
                    <a:pt x="838174" y="1529943"/>
                  </a:lnTo>
                  <a:lnTo>
                    <a:pt x="840651" y="1532420"/>
                  </a:lnTo>
                  <a:lnTo>
                    <a:pt x="846759" y="1532420"/>
                  </a:lnTo>
                  <a:lnTo>
                    <a:pt x="849236" y="1529943"/>
                  </a:lnTo>
                  <a:lnTo>
                    <a:pt x="849236" y="1523834"/>
                  </a:lnTo>
                  <a:close/>
                </a:path>
                <a:path w="858519" h="3091815">
                  <a:moveTo>
                    <a:pt x="857910" y="1467802"/>
                  </a:moveTo>
                  <a:lnTo>
                    <a:pt x="855408" y="1465300"/>
                  </a:lnTo>
                  <a:lnTo>
                    <a:pt x="849223" y="1465300"/>
                  </a:lnTo>
                  <a:lnTo>
                    <a:pt x="846721" y="1467802"/>
                  </a:lnTo>
                  <a:lnTo>
                    <a:pt x="846721" y="1470888"/>
                  </a:lnTo>
                  <a:lnTo>
                    <a:pt x="846721" y="1473974"/>
                  </a:lnTo>
                  <a:lnTo>
                    <a:pt x="849223" y="1476476"/>
                  </a:lnTo>
                  <a:lnTo>
                    <a:pt x="855408" y="1476476"/>
                  </a:lnTo>
                  <a:lnTo>
                    <a:pt x="857910" y="1473974"/>
                  </a:lnTo>
                  <a:lnTo>
                    <a:pt x="857910" y="146780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30780" y="2005240"/>
              <a:ext cx="905510" cy="3127375"/>
            </a:xfrm>
            <a:custGeom>
              <a:avLst/>
              <a:gdLst/>
              <a:ahLst/>
              <a:cxnLst/>
              <a:rect l="l" t="t" r="r" b="b"/>
              <a:pathLst>
                <a:path w="905510" h="3127375">
                  <a:moveTo>
                    <a:pt x="965" y="2794"/>
                  </a:moveTo>
                  <a:lnTo>
                    <a:pt x="749" y="2578"/>
                  </a:lnTo>
                  <a:lnTo>
                    <a:pt x="215" y="2578"/>
                  </a:lnTo>
                  <a:lnTo>
                    <a:pt x="0" y="2794"/>
                  </a:lnTo>
                  <a:lnTo>
                    <a:pt x="0" y="3060"/>
                  </a:lnTo>
                  <a:lnTo>
                    <a:pt x="0" y="3327"/>
                  </a:lnTo>
                  <a:lnTo>
                    <a:pt x="215" y="3543"/>
                  </a:lnTo>
                  <a:lnTo>
                    <a:pt x="749" y="3543"/>
                  </a:lnTo>
                  <a:lnTo>
                    <a:pt x="965" y="3327"/>
                  </a:lnTo>
                  <a:lnTo>
                    <a:pt x="965" y="2794"/>
                  </a:lnTo>
                  <a:close/>
                </a:path>
                <a:path w="905510" h="3127375">
                  <a:moveTo>
                    <a:pt x="21640" y="190"/>
                  </a:moveTo>
                  <a:lnTo>
                    <a:pt x="21437" y="0"/>
                  </a:lnTo>
                  <a:lnTo>
                    <a:pt x="20942" y="0"/>
                  </a:lnTo>
                  <a:lnTo>
                    <a:pt x="20739" y="190"/>
                  </a:lnTo>
                  <a:lnTo>
                    <a:pt x="20739" y="444"/>
                  </a:lnTo>
                  <a:lnTo>
                    <a:pt x="20739" y="698"/>
                  </a:lnTo>
                  <a:lnTo>
                    <a:pt x="20942" y="901"/>
                  </a:lnTo>
                  <a:lnTo>
                    <a:pt x="21437" y="901"/>
                  </a:lnTo>
                  <a:lnTo>
                    <a:pt x="21640" y="698"/>
                  </a:lnTo>
                  <a:lnTo>
                    <a:pt x="21640" y="190"/>
                  </a:lnTo>
                  <a:close/>
                </a:path>
                <a:path w="905510" h="3127375">
                  <a:moveTo>
                    <a:pt x="44272" y="58013"/>
                  </a:moveTo>
                  <a:lnTo>
                    <a:pt x="43916" y="57658"/>
                  </a:lnTo>
                  <a:lnTo>
                    <a:pt x="43053" y="57658"/>
                  </a:lnTo>
                  <a:lnTo>
                    <a:pt x="42697" y="58013"/>
                  </a:lnTo>
                  <a:lnTo>
                    <a:pt x="42697" y="58445"/>
                  </a:lnTo>
                  <a:lnTo>
                    <a:pt x="42697" y="58877"/>
                  </a:lnTo>
                  <a:lnTo>
                    <a:pt x="43053" y="59232"/>
                  </a:lnTo>
                  <a:lnTo>
                    <a:pt x="43916" y="59232"/>
                  </a:lnTo>
                  <a:lnTo>
                    <a:pt x="44272" y="58877"/>
                  </a:lnTo>
                  <a:lnTo>
                    <a:pt x="44272" y="58013"/>
                  </a:lnTo>
                  <a:close/>
                </a:path>
                <a:path w="905510" h="3127375">
                  <a:moveTo>
                    <a:pt x="46037" y="39585"/>
                  </a:moveTo>
                  <a:lnTo>
                    <a:pt x="45656" y="39204"/>
                  </a:lnTo>
                  <a:lnTo>
                    <a:pt x="44742" y="39204"/>
                  </a:lnTo>
                  <a:lnTo>
                    <a:pt x="44361" y="39585"/>
                  </a:lnTo>
                  <a:lnTo>
                    <a:pt x="44361" y="40043"/>
                  </a:lnTo>
                  <a:lnTo>
                    <a:pt x="44361" y="40500"/>
                  </a:lnTo>
                  <a:lnTo>
                    <a:pt x="44742" y="40881"/>
                  </a:lnTo>
                  <a:lnTo>
                    <a:pt x="45656" y="40881"/>
                  </a:lnTo>
                  <a:lnTo>
                    <a:pt x="46037" y="40500"/>
                  </a:lnTo>
                  <a:lnTo>
                    <a:pt x="46037" y="39585"/>
                  </a:lnTo>
                  <a:close/>
                </a:path>
                <a:path w="905510" h="3127375">
                  <a:moveTo>
                    <a:pt x="93141" y="83146"/>
                  </a:moveTo>
                  <a:lnTo>
                    <a:pt x="92633" y="82638"/>
                  </a:lnTo>
                  <a:lnTo>
                    <a:pt x="91389" y="82638"/>
                  </a:lnTo>
                  <a:lnTo>
                    <a:pt x="90881" y="83146"/>
                  </a:lnTo>
                  <a:lnTo>
                    <a:pt x="90881" y="83769"/>
                  </a:lnTo>
                  <a:lnTo>
                    <a:pt x="90881" y="84391"/>
                  </a:lnTo>
                  <a:lnTo>
                    <a:pt x="91389" y="84899"/>
                  </a:lnTo>
                  <a:lnTo>
                    <a:pt x="92633" y="84899"/>
                  </a:lnTo>
                  <a:lnTo>
                    <a:pt x="93141" y="84391"/>
                  </a:lnTo>
                  <a:lnTo>
                    <a:pt x="93141" y="83146"/>
                  </a:lnTo>
                  <a:close/>
                </a:path>
                <a:path w="905510" h="3127375">
                  <a:moveTo>
                    <a:pt x="106464" y="62128"/>
                  </a:moveTo>
                  <a:lnTo>
                    <a:pt x="105930" y="61595"/>
                  </a:lnTo>
                  <a:lnTo>
                    <a:pt x="104609" y="61595"/>
                  </a:lnTo>
                  <a:lnTo>
                    <a:pt x="104076" y="62128"/>
                  </a:lnTo>
                  <a:lnTo>
                    <a:pt x="104076" y="62788"/>
                  </a:lnTo>
                  <a:lnTo>
                    <a:pt x="104076" y="63449"/>
                  </a:lnTo>
                  <a:lnTo>
                    <a:pt x="104609" y="63982"/>
                  </a:lnTo>
                  <a:lnTo>
                    <a:pt x="105930" y="63982"/>
                  </a:lnTo>
                  <a:lnTo>
                    <a:pt x="106464" y="63449"/>
                  </a:lnTo>
                  <a:lnTo>
                    <a:pt x="106464" y="62128"/>
                  </a:lnTo>
                  <a:close/>
                </a:path>
                <a:path w="905510" h="3127375">
                  <a:moveTo>
                    <a:pt x="143357" y="118757"/>
                  </a:moveTo>
                  <a:lnTo>
                    <a:pt x="142671" y="118059"/>
                  </a:lnTo>
                  <a:lnTo>
                    <a:pt x="140957" y="118059"/>
                  </a:lnTo>
                  <a:lnTo>
                    <a:pt x="140271" y="118757"/>
                  </a:lnTo>
                  <a:lnTo>
                    <a:pt x="140271" y="119608"/>
                  </a:lnTo>
                  <a:lnTo>
                    <a:pt x="140271" y="120459"/>
                  </a:lnTo>
                  <a:lnTo>
                    <a:pt x="140957" y="121158"/>
                  </a:lnTo>
                  <a:lnTo>
                    <a:pt x="142671" y="121158"/>
                  </a:lnTo>
                  <a:lnTo>
                    <a:pt x="143357" y="120459"/>
                  </a:lnTo>
                  <a:lnTo>
                    <a:pt x="143357" y="118757"/>
                  </a:lnTo>
                  <a:close/>
                </a:path>
                <a:path w="905510" h="3127375">
                  <a:moveTo>
                    <a:pt x="149237" y="124637"/>
                  </a:moveTo>
                  <a:lnTo>
                    <a:pt x="148577" y="123990"/>
                  </a:lnTo>
                  <a:lnTo>
                    <a:pt x="146964" y="123990"/>
                  </a:lnTo>
                  <a:lnTo>
                    <a:pt x="146304" y="124637"/>
                  </a:lnTo>
                  <a:lnTo>
                    <a:pt x="146304" y="125450"/>
                  </a:lnTo>
                  <a:lnTo>
                    <a:pt x="146304" y="126263"/>
                  </a:lnTo>
                  <a:lnTo>
                    <a:pt x="146964" y="126911"/>
                  </a:lnTo>
                  <a:lnTo>
                    <a:pt x="148577" y="126911"/>
                  </a:lnTo>
                  <a:lnTo>
                    <a:pt x="149237" y="126263"/>
                  </a:lnTo>
                  <a:lnTo>
                    <a:pt x="149237" y="124637"/>
                  </a:lnTo>
                  <a:close/>
                </a:path>
                <a:path w="905510" h="3127375">
                  <a:moveTo>
                    <a:pt x="200888" y="121259"/>
                  </a:moveTo>
                  <a:lnTo>
                    <a:pt x="200037" y="120421"/>
                  </a:lnTo>
                  <a:lnTo>
                    <a:pt x="197942" y="120421"/>
                  </a:lnTo>
                  <a:lnTo>
                    <a:pt x="197091" y="121259"/>
                  </a:lnTo>
                  <a:lnTo>
                    <a:pt x="197091" y="122313"/>
                  </a:lnTo>
                  <a:lnTo>
                    <a:pt x="197091" y="123367"/>
                  </a:lnTo>
                  <a:lnTo>
                    <a:pt x="197942" y="124218"/>
                  </a:lnTo>
                  <a:lnTo>
                    <a:pt x="200037" y="124218"/>
                  </a:lnTo>
                  <a:lnTo>
                    <a:pt x="200888" y="123367"/>
                  </a:lnTo>
                  <a:lnTo>
                    <a:pt x="200888" y="121259"/>
                  </a:lnTo>
                  <a:close/>
                </a:path>
                <a:path w="905510" h="3127375">
                  <a:moveTo>
                    <a:pt x="238594" y="3063570"/>
                  </a:moveTo>
                  <a:lnTo>
                    <a:pt x="238290" y="3063265"/>
                  </a:lnTo>
                  <a:lnTo>
                    <a:pt x="237515" y="3063265"/>
                  </a:lnTo>
                  <a:lnTo>
                    <a:pt x="237197" y="3063570"/>
                  </a:lnTo>
                  <a:lnTo>
                    <a:pt x="237197" y="3063964"/>
                  </a:lnTo>
                  <a:lnTo>
                    <a:pt x="237197" y="3064357"/>
                  </a:lnTo>
                  <a:lnTo>
                    <a:pt x="237515" y="3064662"/>
                  </a:lnTo>
                  <a:lnTo>
                    <a:pt x="238290" y="3064662"/>
                  </a:lnTo>
                  <a:lnTo>
                    <a:pt x="238594" y="3064357"/>
                  </a:lnTo>
                  <a:lnTo>
                    <a:pt x="238594" y="3063570"/>
                  </a:lnTo>
                  <a:close/>
                </a:path>
                <a:path w="905510" h="3127375">
                  <a:moveTo>
                    <a:pt x="249288" y="173202"/>
                  </a:moveTo>
                  <a:lnTo>
                    <a:pt x="248272" y="172199"/>
                  </a:lnTo>
                  <a:lnTo>
                    <a:pt x="245783" y="172199"/>
                  </a:lnTo>
                  <a:lnTo>
                    <a:pt x="244779" y="173202"/>
                  </a:lnTo>
                  <a:lnTo>
                    <a:pt x="244779" y="174447"/>
                  </a:lnTo>
                  <a:lnTo>
                    <a:pt x="244779" y="175691"/>
                  </a:lnTo>
                  <a:lnTo>
                    <a:pt x="245783" y="176695"/>
                  </a:lnTo>
                  <a:lnTo>
                    <a:pt x="248272" y="176695"/>
                  </a:lnTo>
                  <a:lnTo>
                    <a:pt x="249288" y="175691"/>
                  </a:lnTo>
                  <a:lnTo>
                    <a:pt x="249288" y="173202"/>
                  </a:lnTo>
                  <a:close/>
                </a:path>
                <a:path w="905510" h="3127375">
                  <a:moveTo>
                    <a:pt x="253161" y="3125533"/>
                  </a:moveTo>
                  <a:lnTo>
                    <a:pt x="253009" y="3125368"/>
                  </a:lnTo>
                  <a:lnTo>
                    <a:pt x="252615" y="3125368"/>
                  </a:lnTo>
                  <a:lnTo>
                    <a:pt x="252463" y="3125533"/>
                  </a:lnTo>
                  <a:lnTo>
                    <a:pt x="252463" y="3125724"/>
                  </a:lnTo>
                  <a:lnTo>
                    <a:pt x="252463" y="3125914"/>
                  </a:lnTo>
                  <a:lnTo>
                    <a:pt x="252615" y="3126079"/>
                  </a:lnTo>
                  <a:lnTo>
                    <a:pt x="253009" y="3126079"/>
                  </a:lnTo>
                  <a:lnTo>
                    <a:pt x="253161" y="3125914"/>
                  </a:lnTo>
                  <a:lnTo>
                    <a:pt x="253161" y="3125533"/>
                  </a:lnTo>
                  <a:close/>
                </a:path>
                <a:path w="905510" h="3127375">
                  <a:moveTo>
                    <a:pt x="253593" y="2997314"/>
                  </a:moveTo>
                  <a:lnTo>
                    <a:pt x="253123" y="2996844"/>
                  </a:lnTo>
                  <a:lnTo>
                    <a:pt x="251955" y="2996844"/>
                  </a:lnTo>
                  <a:lnTo>
                    <a:pt x="251485" y="2997314"/>
                  </a:lnTo>
                  <a:lnTo>
                    <a:pt x="251485" y="2997898"/>
                  </a:lnTo>
                  <a:lnTo>
                    <a:pt x="251485" y="2998482"/>
                  </a:lnTo>
                  <a:lnTo>
                    <a:pt x="251955" y="2998952"/>
                  </a:lnTo>
                  <a:lnTo>
                    <a:pt x="253123" y="2998952"/>
                  </a:lnTo>
                  <a:lnTo>
                    <a:pt x="253593" y="2998482"/>
                  </a:lnTo>
                  <a:lnTo>
                    <a:pt x="253593" y="2997314"/>
                  </a:lnTo>
                  <a:close/>
                </a:path>
                <a:path w="905510" h="3127375">
                  <a:moveTo>
                    <a:pt x="265023" y="3009938"/>
                  </a:moveTo>
                  <a:lnTo>
                    <a:pt x="264541" y="3009442"/>
                  </a:lnTo>
                  <a:lnTo>
                    <a:pt x="263334" y="3009442"/>
                  </a:lnTo>
                  <a:lnTo>
                    <a:pt x="262851" y="3009938"/>
                  </a:lnTo>
                  <a:lnTo>
                    <a:pt x="262851" y="3010535"/>
                  </a:lnTo>
                  <a:lnTo>
                    <a:pt x="262851" y="3011132"/>
                  </a:lnTo>
                  <a:lnTo>
                    <a:pt x="263334" y="3011627"/>
                  </a:lnTo>
                  <a:lnTo>
                    <a:pt x="264541" y="3011627"/>
                  </a:lnTo>
                  <a:lnTo>
                    <a:pt x="265023" y="3011132"/>
                  </a:lnTo>
                  <a:lnTo>
                    <a:pt x="265023" y="3009938"/>
                  </a:lnTo>
                  <a:close/>
                </a:path>
                <a:path w="905510" h="3127375">
                  <a:moveTo>
                    <a:pt x="277939" y="2869768"/>
                  </a:moveTo>
                  <a:lnTo>
                    <a:pt x="277152" y="2868980"/>
                  </a:lnTo>
                  <a:lnTo>
                    <a:pt x="275221" y="2868980"/>
                  </a:lnTo>
                  <a:lnTo>
                    <a:pt x="274434" y="2869768"/>
                  </a:lnTo>
                  <a:lnTo>
                    <a:pt x="274434" y="2870733"/>
                  </a:lnTo>
                  <a:lnTo>
                    <a:pt x="274434" y="2871698"/>
                  </a:lnTo>
                  <a:lnTo>
                    <a:pt x="275221" y="2872486"/>
                  </a:lnTo>
                  <a:lnTo>
                    <a:pt x="277152" y="2872486"/>
                  </a:lnTo>
                  <a:lnTo>
                    <a:pt x="277939" y="2871698"/>
                  </a:lnTo>
                  <a:lnTo>
                    <a:pt x="277939" y="2869768"/>
                  </a:lnTo>
                  <a:close/>
                </a:path>
                <a:path w="905510" h="3127375">
                  <a:moveTo>
                    <a:pt x="282206" y="2932785"/>
                  </a:moveTo>
                  <a:lnTo>
                    <a:pt x="281571" y="2932150"/>
                  </a:lnTo>
                  <a:lnTo>
                    <a:pt x="280022" y="2932150"/>
                  </a:lnTo>
                  <a:lnTo>
                    <a:pt x="279400" y="2932785"/>
                  </a:lnTo>
                  <a:lnTo>
                    <a:pt x="279400" y="2933560"/>
                  </a:lnTo>
                  <a:lnTo>
                    <a:pt x="279400" y="2934335"/>
                  </a:lnTo>
                  <a:lnTo>
                    <a:pt x="280022" y="2934970"/>
                  </a:lnTo>
                  <a:lnTo>
                    <a:pt x="281571" y="2934970"/>
                  </a:lnTo>
                  <a:lnTo>
                    <a:pt x="282206" y="2934335"/>
                  </a:lnTo>
                  <a:lnTo>
                    <a:pt x="282206" y="2932785"/>
                  </a:lnTo>
                  <a:close/>
                </a:path>
                <a:path w="905510" h="3127375">
                  <a:moveTo>
                    <a:pt x="282409" y="2824670"/>
                  </a:moveTo>
                  <a:lnTo>
                    <a:pt x="281457" y="2823718"/>
                  </a:lnTo>
                  <a:lnTo>
                    <a:pt x="279133" y="2823718"/>
                  </a:lnTo>
                  <a:lnTo>
                    <a:pt x="278193" y="2824670"/>
                  </a:lnTo>
                  <a:lnTo>
                    <a:pt x="278193" y="2825826"/>
                  </a:lnTo>
                  <a:lnTo>
                    <a:pt x="278193" y="2826994"/>
                  </a:lnTo>
                  <a:lnTo>
                    <a:pt x="279133" y="2827934"/>
                  </a:lnTo>
                  <a:lnTo>
                    <a:pt x="281457" y="2827934"/>
                  </a:lnTo>
                  <a:lnTo>
                    <a:pt x="282409" y="2826994"/>
                  </a:lnTo>
                  <a:lnTo>
                    <a:pt x="282409" y="2824670"/>
                  </a:lnTo>
                  <a:close/>
                </a:path>
                <a:path w="905510" h="3127375">
                  <a:moveTo>
                    <a:pt x="282816" y="3074466"/>
                  </a:moveTo>
                  <a:lnTo>
                    <a:pt x="282498" y="3074149"/>
                  </a:lnTo>
                  <a:lnTo>
                    <a:pt x="281698" y="3074149"/>
                  </a:lnTo>
                  <a:lnTo>
                    <a:pt x="281368" y="3074466"/>
                  </a:lnTo>
                  <a:lnTo>
                    <a:pt x="281368" y="3074873"/>
                  </a:lnTo>
                  <a:lnTo>
                    <a:pt x="281368" y="3075279"/>
                  </a:lnTo>
                  <a:lnTo>
                    <a:pt x="281698" y="3075597"/>
                  </a:lnTo>
                  <a:lnTo>
                    <a:pt x="282498" y="3075597"/>
                  </a:lnTo>
                  <a:lnTo>
                    <a:pt x="282816" y="3075279"/>
                  </a:lnTo>
                  <a:lnTo>
                    <a:pt x="282816" y="3074466"/>
                  </a:lnTo>
                  <a:close/>
                </a:path>
                <a:path w="905510" h="3127375">
                  <a:moveTo>
                    <a:pt x="283908" y="2777947"/>
                  </a:moveTo>
                  <a:lnTo>
                    <a:pt x="282803" y="2776855"/>
                  </a:lnTo>
                  <a:lnTo>
                    <a:pt x="280098" y="2776855"/>
                  </a:lnTo>
                  <a:lnTo>
                    <a:pt x="278993" y="2777947"/>
                  </a:lnTo>
                  <a:lnTo>
                    <a:pt x="278993" y="2779306"/>
                  </a:lnTo>
                  <a:lnTo>
                    <a:pt x="278993" y="2780665"/>
                  </a:lnTo>
                  <a:lnTo>
                    <a:pt x="280098" y="2781757"/>
                  </a:lnTo>
                  <a:lnTo>
                    <a:pt x="282803" y="2781757"/>
                  </a:lnTo>
                  <a:lnTo>
                    <a:pt x="283908" y="2780665"/>
                  </a:lnTo>
                  <a:lnTo>
                    <a:pt x="283908" y="2777947"/>
                  </a:lnTo>
                  <a:close/>
                </a:path>
                <a:path w="905510" h="3127375">
                  <a:moveTo>
                    <a:pt x="284162" y="3126282"/>
                  </a:moveTo>
                  <a:lnTo>
                    <a:pt x="283997" y="3126130"/>
                  </a:lnTo>
                  <a:lnTo>
                    <a:pt x="283603" y="3126130"/>
                  </a:lnTo>
                  <a:lnTo>
                    <a:pt x="283438" y="3126282"/>
                  </a:lnTo>
                  <a:lnTo>
                    <a:pt x="283438" y="3126486"/>
                  </a:lnTo>
                  <a:lnTo>
                    <a:pt x="283438" y="3126689"/>
                  </a:lnTo>
                  <a:lnTo>
                    <a:pt x="283603" y="3126854"/>
                  </a:lnTo>
                  <a:lnTo>
                    <a:pt x="283997" y="3126854"/>
                  </a:lnTo>
                  <a:lnTo>
                    <a:pt x="284162" y="3126689"/>
                  </a:lnTo>
                  <a:lnTo>
                    <a:pt x="284162" y="3126282"/>
                  </a:lnTo>
                  <a:close/>
                </a:path>
                <a:path w="905510" h="3127375">
                  <a:moveTo>
                    <a:pt x="300342" y="2717520"/>
                  </a:moveTo>
                  <a:lnTo>
                    <a:pt x="299085" y="2716263"/>
                  </a:lnTo>
                  <a:lnTo>
                    <a:pt x="295986" y="2716263"/>
                  </a:lnTo>
                  <a:lnTo>
                    <a:pt x="294728" y="2717520"/>
                  </a:lnTo>
                  <a:lnTo>
                    <a:pt x="294728" y="2719070"/>
                  </a:lnTo>
                  <a:lnTo>
                    <a:pt x="294728" y="2720619"/>
                  </a:lnTo>
                  <a:lnTo>
                    <a:pt x="295986" y="2721876"/>
                  </a:lnTo>
                  <a:lnTo>
                    <a:pt x="299085" y="2721876"/>
                  </a:lnTo>
                  <a:lnTo>
                    <a:pt x="300342" y="2720619"/>
                  </a:lnTo>
                  <a:lnTo>
                    <a:pt x="300342" y="2717520"/>
                  </a:lnTo>
                  <a:close/>
                </a:path>
                <a:path w="905510" h="3127375">
                  <a:moveTo>
                    <a:pt x="309626" y="213817"/>
                  </a:moveTo>
                  <a:lnTo>
                    <a:pt x="308457" y="212648"/>
                  </a:lnTo>
                  <a:lnTo>
                    <a:pt x="305587" y="212648"/>
                  </a:lnTo>
                  <a:lnTo>
                    <a:pt x="304419" y="213817"/>
                  </a:lnTo>
                  <a:lnTo>
                    <a:pt x="304419" y="215252"/>
                  </a:lnTo>
                  <a:lnTo>
                    <a:pt x="304419" y="216687"/>
                  </a:lnTo>
                  <a:lnTo>
                    <a:pt x="305587" y="217855"/>
                  </a:lnTo>
                  <a:lnTo>
                    <a:pt x="308457" y="217855"/>
                  </a:lnTo>
                  <a:lnTo>
                    <a:pt x="309626" y="216687"/>
                  </a:lnTo>
                  <a:lnTo>
                    <a:pt x="309626" y="213817"/>
                  </a:lnTo>
                  <a:close/>
                </a:path>
                <a:path w="905510" h="3127375">
                  <a:moveTo>
                    <a:pt x="338937" y="2672994"/>
                  </a:moveTo>
                  <a:lnTo>
                    <a:pt x="337566" y="2671622"/>
                  </a:lnTo>
                  <a:lnTo>
                    <a:pt x="334175" y="2671622"/>
                  </a:lnTo>
                  <a:lnTo>
                    <a:pt x="332803" y="2672994"/>
                  </a:lnTo>
                  <a:lnTo>
                    <a:pt x="332803" y="2674683"/>
                  </a:lnTo>
                  <a:lnTo>
                    <a:pt x="332803" y="2676372"/>
                  </a:lnTo>
                  <a:lnTo>
                    <a:pt x="334175" y="2677744"/>
                  </a:lnTo>
                  <a:lnTo>
                    <a:pt x="337566" y="2677744"/>
                  </a:lnTo>
                  <a:lnTo>
                    <a:pt x="338937" y="2676372"/>
                  </a:lnTo>
                  <a:lnTo>
                    <a:pt x="338937" y="2672994"/>
                  </a:lnTo>
                  <a:close/>
                </a:path>
                <a:path w="905510" h="3127375">
                  <a:moveTo>
                    <a:pt x="346278" y="275412"/>
                  </a:moveTo>
                  <a:lnTo>
                    <a:pt x="344957" y="274078"/>
                  </a:lnTo>
                  <a:lnTo>
                    <a:pt x="341693" y="274078"/>
                  </a:lnTo>
                  <a:lnTo>
                    <a:pt x="340372" y="275412"/>
                  </a:lnTo>
                  <a:lnTo>
                    <a:pt x="340372" y="277037"/>
                  </a:lnTo>
                  <a:lnTo>
                    <a:pt x="340372" y="278663"/>
                  </a:lnTo>
                  <a:lnTo>
                    <a:pt x="341693" y="279996"/>
                  </a:lnTo>
                  <a:lnTo>
                    <a:pt x="344957" y="279996"/>
                  </a:lnTo>
                  <a:lnTo>
                    <a:pt x="346278" y="278663"/>
                  </a:lnTo>
                  <a:lnTo>
                    <a:pt x="346278" y="275412"/>
                  </a:lnTo>
                  <a:close/>
                </a:path>
                <a:path w="905510" h="3127375">
                  <a:moveTo>
                    <a:pt x="355142" y="2604058"/>
                  </a:moveTo>
                  <a:lnTo>
                    <a:pt x="353682" y="2602598"/>
                  </a:lnTo>
                  <a:lnTo>
                    <a:pt x="350075" y="2602598"/>
                  </a:lnTo>
                  <a:lnTo>
                    <a:pt x="348615" y="2604058"/>
                  </a:lnTo>
                  <a:lnTo>
                    <a:pt x="348615" y="2605862"/>
                  </a:lnTo>
                  <a:lnTo>
                    <a:pt x="348615" y="2607665"/>
                  </a:lnTo>
                  <a:lnTo>
                    <a:pt x="350075" y="2609126"/>
                  </a:lnTo>
                  <a:lnTo>
                    <a:pt x="353682" y="2609126"/>
                  </a:lnTo>
                  <a:lnTo>
                    <a:pt x="355142" y="2607665"/>
                  </a:lnTo>
                  <a:lnTo>
                    <a:pt x="355142" y="2604058"/>
                  </a:lnTo>
                  <a:close/>
                </a:path>
                <a:path w="905510" h="3127375">
                  <a:moveTo>
                    <a:pt x="378561" y="322529"/>
                  </a:moveTo>
                  <a:lnTo>
                    <a:pt x="377151" y="321119"/>
                  </a:lnTo>
                  <a:lnTo>
                    <a:pt x="373672" y="321119"/>
                  </a:lnTo>
                  <a:lnTo>
                    <a:pt x="372262" y="322529"/>
                  </a:lnTo>
                  <a:lnTo>
                    <a:pt x="372262" y="324269"/>
                  </a:lnTo>
                  <a:lnTo>
                    <a:pt x="372262" y="326009"/>
                  </a:lnTo>
                  <a:lnTo>
                    <a:pt x="373672" y="327418"/>
                  </a:lnTo>
                  <a:lnTo>
                    <a:pt x="377151" y="327418"/>
                  </a:lnTo>
                  <a:lnTo>
                    <a:pt x="378561" y="326009"/>
                  </a:lnTo>
                  <a:lnTo>
                    <a:pt x="378561" y="322529"/>
                  </a:lnTo>
                  <a:close/>
                </a:path>
                <a:path w="905510" h="3127375">
                  <a:moveTo>
                    <a:pt x="421868" y="2574671"/>
                  </a:moveTo>
                  <a:lnTo>
                    <a:pt x="420319" y="2573121"/>
                  </a:lnTo>
                  <a:lnTo>
                    <a:pt x="416496" y="2573121"/>
                  </a:lnTo>
                  <a:lnTo>
                    <a:pt x="414947" y="2574671"/>
                  </a:lnTo>
                  <a:lnTo>
                    <a:pt x="414947" y="2576576"/>
                  </a:lnTo>
                  <a:lnTo>
                    <a:pt x="414947" y="2578481"/>
                  </a:lnTo>
                  <a:lnTo>
                    <a:pt x="416496" y="2580043"/>
                  </a:lnTo>
                  <a:lnTo>
                    <a:pt x="420319" y="2580043"/>
                  </a:lnTo>
                  <a:lnTo>
                    <a:pt x="421868" y="2578481"/>
                  </a:lnTo>
                  <a:lnTo>
                    <a:pt x="421868" y="2574671"/>
                  </a:lnTo>
                  <a:close/>
                </a:path>
                <a:path w="905510" h="3127375">
                  <a:moveTo>
                    <a:pt x="439318" y="344335"/>
                  </a:moveTo>
                  <a:lnTo>
                    <a:pt x="437819" y="342836"/>
                  </a:lnTo>
                  <a:lnTo>
                    <a:pt x="434111" y="342836"/>
                  </a:lnTo>
                  <a:lnTo>
                    <a:pt x="432612" y="344335"/>
                  </a:lnTo>
                  <a:lnTo>
                    <a:pt x="432612" y="346189"/>
                  </a:lnTo>
                  <a:lnTo>
                    <a:pt x="432612" y="348043"/>
                  </a:lnTo>
                  <a:lnTo>
                    <a:pt x="434111" y="349542"/>
                  </a:lnTo>
                  <a:lnTo>
                    <a:pt x="437819" y="349542"/>
                  </a:lnTo>
                  <a:lnTo>
                    <a:pt x="439318" y="348043"/>
                  </a:lnTo>
                  <a:lnTo>
                    <a:pt x="439318" y="344335"/>
                  </a:lnTo>
                  <a:close/>
                </a:path>
                <a:path w="905510" h="3127375">
                  <a:moveTo>
                    <a:pt x="466204" y="405815"/>
                  </a:moveTo>
                  <a:lnTo>
                    <a:pt x="464616" y="404228"/>
                  </a:lnTo>
                  <a:lnTo>
                    <a:pt x="460692" y="404228"/>
                  </a:lnTo>
                  <a:lnTo>
                    <a:pt x="459105" y="405815"/>
                  </a:lnTo>
                  <a:lnTo>
                    <a:pt x="459105" y="407771"/>
                  </a:lnTo>
                  <a:lnTo>
                    <a:pt x="459105" y="409727"/>
                  </a:lnTo>
                  <a:lnTo>
                    <a:pt x="460692" y="411327"/>
                  </a:lnTo>
                  <a:lnTo>
                    <a:pt x="464616" y="411327"/>
                  </a:lnTo>
                  <a:lnTo>
                    <a:pt x="466204" y="409727"/>
                  </a:lnTo>
                  <a:lnTo>
                    <a:pt x="466204" y="405815"/>
                  </a:lnTo>
                  <a:close/>
                </a:path>
                <a:path w="905510" h="3127375">
                  <a:moveTo>
                    <a:pt x="474878" y="2565628"/>
                  </a:moveTo>
                  <a:lnTo>
                    <a:pt x="473240" y="2563990"/>
                  </a:lnTo>
                  <a:lnTo>
                    <a:pt x="469201" y="2563990"/>
                  </a:lnTo>
                  <a:lnTo>
                    <a:pt x="467563" y="2565628"/>
                  </a:lnTo>
                  <a:lnTo>
                    <a:pt x="467563" y="2567648"/>
                  </a:lnTo>
                  <a:lnTo>
                    <a:pt x="467563" y="2569667"/>
                  </a:lnTo>
                  <a:lnTo>
                    <a:pt x="469201" y="2571305"/>
                  </a:lnTo>
                  <a:lnTo>
                    <a:pt x="473240" y="2571305"/>
                  </a:lnTo>
                  <a:lnTo>
                    <a:pt x="474878" y="2569667"/>
                  </a:lnTo>
                  <a:lnTo>
                    <a:pt x="474878" y="2565628"/>
                  </a:lnTo>
                  <a:close/>
                </a:path>
                <a:path w="905510" h="3127375">
                  <a:moveTo>
                    <a:pt x="503516" y="462140"/>
                  </a:moveTo>
                  <a:lnTo>
                    <a:pt x="501840" y="460463"/>
                  </a:lnTo>
                  <a:lnTo>
                    <a:pt x="497700" y="460463"/>
                  </a:lnTo>
                  <a:lnTo>
                    <a:pt x="496023" y="462140"/>
                  </a:lnTo>
                  <a:lnTo>
                    <a:pt x="496023" y="464210"/>
                  </a:lnTo>
                  <a:lnTo>
                    <a:pt x="496023" y="466280"/>
                  </a:lnTo>
                  <a:lnTo>
                    <a:pt x="497700" y="467956"/>
                  </a:lnTo>
                  <a:lnTo>
                    <a:pt x="501840" y="467956"/>
                  </a:lnTo>
                  <a:lnTo>
                    <a:pt x="503516" y="466280"/>
                  </a:lnTo>
                  <a:lnTo>
                    <a:pt x="503516" y="462140"/>
                  </a:lnTo>
                  <a:close/>
                </a:path>
                <a:path w="905510" h="3127375">
                  <a:moveTo>
                    <a:pt x="525119" y="2530678"/>
                  </a:moveTo>
                  <a:lnTo>
                    <a:pt x="523392" y="2528951"/>
                  </a:lnTo>
                  <a:lnTo>
                    <a:pt x="519137" y="2528951"/>
                  </a:lnTo>
                  <a:lnTo>
                    <a:pt x="517410" y="2530678"/>
                  </a:lnTo>
                  <a:lnTo>
                    <a:pt x="517410" y="2532811"/>
                  </a:lnTo>
                  <a:lnTo>
                    <a:pt x="517410" y="2534945"/>
                  </a:lnTo>
                  <a:lnTo>
                    <a:pt x="519137" y="2536672"/>
                  </a:lnTo>
                  <a:lnTo>
                    <a:pt x="523392" y="2536672"/>
                  </a:lnTo>
                  <a:lnTo>
                    <a:pt x="525119" y="2534945"/>
                  </a:lnTo>
                  <a:lnTo>
                    <a:pt x="525119" y="2530678"/>
                  </a:lnTo>
                  <a:close/>
                </a:path>
                <a:path w="905510" h="3127375">
                  <a:moveTo>
                    <a:pt x="527964" y="501891"/>
                  </a:moveTo>
                  <a:lnTo>
                    <a:pt x="526199" y="500126"/>
                  </a:lnTo>
                  <a:lnTo>
                    <a:pt x="521843" y="500126"/>
                  </a:lnTo>
                  <a:lnTo>
                    <a:pt x="520077" y="501891"/>
                  </a:lnTo>
                  <a:lnTo>
                    <a:pt x="520077" y="504075"/>
                  </a:lnTo>
                  <a:lnTo>
                    <a:pt x="520077" y="506260"/>
                  </a:lnTo>
                  <a:lnTo>
                    <a:pt x="521843" y="508025"/>
                  </a:lnTo>
                  <a:lnTo>
                    <a:pt x="526199" y="508025"/>
                  </a:lnTo>
                  <a:lnTo>
                    <a:pt x="527964" y="506260"/>
                  </a:lnTo>
                  <a:lnTo>
                    <a:pt x="527964" y="501891"/>
                  </a:lnTo>
                  <a:close/>
                </a:path>
                <a:path w="905510" h="3127375">
                  <a:moveTo>
                    <a:pt x="560616" y="551827"/>
                  </a:moveTo>
                  <a:lnTo>
                    <a:pt x="558761" y="549973"/>
                  </a:lnTo>
                  <a:lnTo>
                    <a:pt x="554177" y="549973"/>
                  </a:lnTo>
                  <a:lnTo>
                    <a:pt x="552323" y="551827"/>
                  </a:lnTo>
                  <a:lnTo>
                    <a:pt x="552323" y="554113"/>
                  </a:lnTo>
                  <a:lnTo>
                    <a:pt x="552323" y="556399"/>
                  </a:lnTo>
                  <a:lnTo>
                    <a:pt x="554177" y="558253"/>
                  </a:lnTo>
                  <a:lnTo>
                    <a:pt x="558761" y="558253"/>
                  </a:lnTo>
                  <a:lnTo>
                    <a:pt x="560616" y="556399"/>
                  </a:lnTo>
                  <a:lnTo>
                    <a:pt x="560616" y="551827"/>
                  </a:lnTo>
                  <a:close/>
                </a:path>
                <a:path w="905510" h="3127375">
                  <a:moveTo>
                    <a:pt x="575945" y="2500731"/>
                  </a:moveTo>
                  <a:lnTo>
                    <a:pt x="574128" y="2498915"/>
                  </a:lnTo>
                  <a:lnTo>
                    <a:pt x="569658" y="2498915"/>
                  </a:lnTo>
                  <a:lnTo>
                    <a:pt x="567842" y="2500731"/>
                  </a:lnTo>
                  <a:lnTo>
                    <a:pt x="567842" y="2502966"/>
                  </a:lnTo>
                  <a:lnTo>
                    <a:pt x="567842" y="2505202"/>
                  </a:lnTo>
                  <a:lnTo>
                    <a:pt x="569658" y="2507018"/>
                  </a:lnTo>
                  <a:lnTo>
                    <a:pt x="574128" y="2507018"/>
                  </a:lnTo>
                  <a:lnTo>
                    <a:pt x="575945" y="2505202"/>
                  </a:lnTo>
                  <a:lnTo>
                    <a:pt x="575945" y="2500731"/>
                  </a:lnTo>
                  <a:close/>
                </a:path>
                <a:path w="905510" h="3127375">
                  <a:moveTo>
                    <a:pt x="577481" y="618134"/>
                  </a:moveTo>
                  <a:lnTo>
                    <a:pt x="575538" y="616191"/>
                  </a:lnTo>
                  <a:lnTo>
                    <a:pt x="570738" y="616191"/>
                  </a:lnTo>
                  <a:lnTo>
                    <a:pt x="568794" y="618134"/>
                  </a:lnTo>
                  <a:lnTo>
                    <a:pt x="568794" y="620534"/>
                  </a:lnTo>
                  <a:lnTo>
                    <a:pt x="568794" y="622935"/>
                  </a:lnTo>
                  <a:lnTo>
                    <a:pt x="570738" y="624878"/>
                  </a:lnTo>
                  <a:lnTo>
                    <a:pt x="575538" y="624878"/>
                  </a:lnTo>
                  <a:lnTo>
                    <a:pt x="577481" y="622935"/>
                  </a:lnTo>
                  <a:lnTo>
                    <a:pt x="577481" y="618134"/>
                  </a:lnTo>
                  <a:close/>
                </a:path>
                <a:path w="905510" h="3127375">
                  <a:moveTo>
                    <a:pt x="600036" y="2456726"/>
                  </a:moveTo>
                  <a:lnTo>
                    <a:pt x="598131" y="2454821"/>
                  </a:lnTo>
                  <a:lnTo>
                    <a:pt x="593445" y="2454821"/>
                  </a:lnTo>
                  <a:lnTo>
                    <a:pt x="591540" y="2456726"/>
                  </a:lnTo>
                  <a:lnTo>
                    <a:pt x="591540" y="2459075"/>
                  </a:lnTo>
                  <a:lnTo>
                    <a:pt x="591540" y="2461425"/>
                  </a:lnTo>
                  <a:lnTo>
                    <a:pt x="593445" y="2463330"/>
                  </a:lnTo>
                  <a:lnTo>
                    <a:pt x="598131" y="2463330"/>
                  </a:lnTo>
                  <a:lnTo>
                    <a:pt x="600036" y="2461425"/>
                  </a:lnTo>
                  <a:lnTo>
                    <a:pt x="600036" y="2456726"/>
                  </a:lnTo>
                  <a:close/>
                </a:path>
                <a:path w="905510" h="3127375">
                  <a:moveTo>
                    <a:pt x="617524" y="675881"/>
                  </a:moveTo>
                  <a:lnTo>
                    <a:pt x="615492" y="673836"/>
                  </a:lnTo>
                  <a:lnTo>
                    <a:pt x="610476" y="673836"/>
                  </a:lnTo>
                  <a:lnTo>
                    <a:pt x="608444" y="675881"/>
                  </a:lnTo>
                  <a:lnTo>
                    <a:pt x="608444" y="678383"/>
                  </a:lnTo>
                  <a:lnTo>
                    <a:pt x="608444" y="680897"/>
                  </a:lnTo>
                  <a:lnTo>
                    <a:pt x="610476" y="682929"/>
                  </a:lnTo>
                  <a:lnTo>
                    <a:pt x="615492" y="682929"/>
                  </a:lnTo>
                  <a:lnTo>
                    <a:pt x="617524" y="680897"/>
                  </a:lnTo>
                  <a:lnTo>
                    <a:pt x="617524" y="675881"/>
                  </a:lnTo>
                  <a:close/>
                </a:path>
                <a:path w="905510" h="3127375">
                  <a:moveTo>
                    <a:pt x="640283" y="726617"/>
                  </a:moveTo>
                  <a:lnTo>
                    <a:pt x="638162" y="724496"/>
                  </a:lnTo>
                  <a:lnTo>
                    <a:pt x="632929" y="724496"/>
                  </a:lnTo>
                  <a:lnTo>
                    <a:pt x="630809" y="726617"/>
                  </a:lnTo>
                  <a:lnTo>
                    <a:pt x="630809" y="729234"/>
                  </a:lnTo>
                  <a:lnTo>
                    <a:pt x="630809" y="731850"/>
                  </a:lnTo>
                  <a:lnTo>
                    <a:pt x="632929" y="733971"/>
                  </a:lnTo>
                  <a:lnTo>
                    <a:pt x="638162" y="733971"/>
                  </a:lnTo>
                  <a:lnTo>
                    <a:pt x="640283" y="731850"/>
                  </a:lnTo>
                  <a:lnTo>
                    <a:pt x="640283" y="726617"/>
                  </a:lnTo>
                  <a:close/>
                </a:path>
                <a:path w="905510" h="3127375">
                  <a:moveTo>
                    <a:pt x="646214" y="779665"/>
                  </a:moveTo>
                  <a:lnTo>
                    <a:pt x="644004" y="777455"/>
                  </a:lnTo>
                  <a:lnTo>
                    <a:pt x="638543" y="777455"/>
                  </a:lnTo>
                  <a:lnTo>
                    <a:pt x="636333" y="779665"/>
                  </a:lnTo>
                  <a:lnTo>
                    <a:pt x="636333" y="782396"/>
                  </a:lnTo>
                  <a:lnTo>
                    <a:pt x="636333" y="785126"/>
                  </a:lnTo>
                  <a:lnTo>
                    <a:pt x="638543" y="787336"/>
                  </a:lnTo>
                  <a:lnTo>
                    <a:pt x="644004" y="787336"/>
                  </a:lnTo>
                  <a:lnTo>
                    <a:pt x="646214" y="785126"/>
                  </a:lnTo>
                  <a:lnTo>
                    <a:pt x="646214" y="779665"/>
                  </a:lnTo>
                  <a:close/>
                </a:path>
                <a:path w="905510" h="3127375">
                  <a:moveTo>
                    <a:pt x="664552" y="2435809"/>
                  </a:moveTo>
                  <a:lnTo>
                    <a:pt x="662571" y="2433815"/>
                  </a:lnTo>
                  <a:lnTo>
                    <a:pt x="657656" y="2433815"/>
                  </a:lnTo>
                  <a:lnTo>
                    <a:pt x="655662" y="2435809"/>
                  </a:lnTo>
                  <a:lnTo>
                    <a:pt x="655662" y="2438260"/>
                  </a:lnTo>
                  <a:lnTo>
                    <a:pt x="655662" y="2440711"/>
                  </a:lnTo>
                  <a:lnTo>
                    <a:pt x="657656" y="2442705"/>
                  </a:lnTo>
                  <a:lnTo>
                    <a:pt x="662571" y="2442705"/>
                  </a:lnTo>
                  <a:lnTo>
                    <a:pt x="664552" y="2440711"/>
                  </a:lnTo>
                  <a:lnTo>
                    <a:pt x="664552" y="2435809"/>
                  </a:lnTo>
                  <a:close/>
                </a:path>
                <a:path w="905510" h="3127375">
                  <a:moveTo>
                    <a:pt x="669531" y="842810"/>
                  </a:moveTo>
                  <a:lnTo>
                    <a:pt x="667283" y="840562"/>
                  </a:lnTo>
                  <a:lnTo>
                    <a:pt x="661720" y="840562"/>
                  </a:lnTo>
                  <a:lnTo>
                    <a:pt x="659472" y="842810"/>
                  </a:lnTo>
                  <a:lnTo>
                    <a:pt x="659472" y="845591"/>
                  </a:lnTo>
                  <a:lnTo>
                    <a:pt x="659472" y="848372"/>
                  </a:lnTo>
                  <a:lnTo>
                    <a:pt x="661720" y="850620"/>
                  </a:lnTo>
                  <a:lnTo>
                    <a:pt x="667283" y="850620"/>
                  </a:lnTo>
                  <a:lnTo>
                    <a:pt x="669531" y="848372"/>
                  </a:lnTo>
                  <a:lnTo>
                    <a:pt x="669531" y="842810"/>
                  </a:lnTo>
                  <a:close/>
                </a:path>
                <a:path w="905510" h="3127375">
                  <a:moveTo>
                    <a:pt x="670407" y="2179777"/>
                  </a:moveTo>
                  <a:lnTo>
                    <a:pt x="668147" y="2177504"/>
                  </a:lnTo>
                  <a:lnTo>
                    <a:pt x="662546" y="2177504"/>
                  </a:lnTo>
                  <a:lnTo>
                    <a:pt x="660285" y="2179777"/>
                  </a:lnTo>
                  <a:lnTo>
                    <a:pt x="660285" y="2182571"/>
                  </a:lnTo>
                  <a:lnTo>
                    <a:pt x="660285" y="2185365"/>
                  </a:lnTo>
                  <a:lnTo>
                    <a:pt x="662546" y="2187625"/>
                  </a:lnTo>
                  <a:lnTo>
                    <a:pt x="668147" y="2187625"/>
                  </a:lnTo>
                  <a:lnTo>
                    <a:pt x="670407" y="2185365"/>
                  </a:lnTo>
                  <a:lnTo>
                    <a:pt x="670407" y="2179777"/>
                  </a:lnTo>
                  <a:close/>
                </a:path>
                <a:path w="905510" h="3127375">
                  <a:moveTo>
                    <a:pt x="673531" y="2370366"/>
                  </a:moveTo>
                  <a:lnTo>
                    <a:pt x="671461" y="2368283"/>
                  </a:lnTo>
                  <a:lnTo>
                    <a:pt x="666330" y="2368283"/>
                  </a:lnTo>
                  <a:lnTo>
                    <a:pt x="664248" y="2370366"/>
                  </a:lnTo>
                  <a:lnTo>
                    <a:pt x="664248" y="2372931"/>
                  </a:lnTo>
                  <a:lnTo>
                    <a:pt x="664248" y="2375497"/>
                  </a:lnTo>
                  <a:lnTo>
                    <a:pt x="666330" y="2377579"/>
                  </a:lnTo>
                  <a:lnTo>
                    <a:pt x="671461" y="2377579"/>
                  </a:lnTo>
                  <a:lnTo>
                    <a:pt x="673531" y="2375497"/>
                  </a:lnTo>
                  <a:lnTo>
                    <a:pt x="673531" y="2370366"/>
                  </a:lnTo>
                  <a:close/>
                </a:path>
                <a:path w="905510" h="3127375">
                  <a:moveTo>
                    <a:pt x="688962" y="2305964"/>
                  </a:moveTo>
                  <a:lnTo>
                    <a:pt x="686803" y="2303792"/>
                  </a:lnTo>
                  <a:lnTo>
                    <a:pt x="681456" y="2303792"/>
                  </a:lnTo>
                  <a:lnTo>
                    <a:pt x="679284" y="2305964"/>
                  </a:lnTo>
                  <a:lnTo>
                    <a:pt x="679284" y="2308631"/>
                  </a:lnTo>
                  <a:lnTo>
                    <a:pt x="679284" y="2311311"/>
                  </a:lnTo>
                  <a:lnTo>
                    <a:pt x="681456" y="2313470"/>
                  </a:lnTo>
                  <a:lnTo>
                    <a:pt x="686803" y="2313470"/>
                  </a:lnTo>
                  <a:lnTo>
                    <a:pt x="688962" y="2311311"/>
                  </a:lnTo>
                  <a:lnTo>
                    <a:pt x="688962" y="2305964"/>
                  </a:lnTo>
                  <a:close/>
                </a:path>
                <a:path w="905510" h="3127375">
                  <a:moveTo>
                    <a:pt x="699820" y="2123719"/>
                  </a:moveTo>
                  <a:lnTo>
                    <a:pt x="697534" y="2121420"/>
                  </a:lnTo>
                  <a:lnTo>
                    <a:pt x="691870" y="2121420"/>
                  </a:lnTo>
                  <a:lnTo>
                    <a:pt x="689571" y="2123719"/>
                  </a:lnTo>
                  <a:lnTo>
                    <a:pt x="689571" y="2126551"/>
                  </a:lnTo>
                  <a:lnTo>
                    <a:pt x="689571" y="2129383"/>
                  </a:lnTo>
                  <a:lnTo>
                    <a:pt x="691870" y="2131682"/>
                  </a:lnTo>
                  <a:lnTo>
                    <a:pt x="697534" y="2131682"/>
                  </a:lnTo>
                  <a:lnTo>
                    <a:pt x="699820" y="2129383"/>
                  </a:lnTo>
                  <a:lnTo>
                    <a:pt x="699820" y="2123719"/>
                  </a:lnTo>
                  <a:close/>
                </a:path>
                <a:path w="905510" h="3127375">
                  <a:moveTo>
                    <a:pt x="701878" y="961732"/>
                  </a:moveTo>
                  <a:lnTo>
                    <a:pt x="699566" y="959421"/>
                  </a:lnTo>
                  <a:lnTo>
                    <a:pt x="693864" y="959421"/>
                  </a:lnTo>
                  <a:lnTo>
                    <a:pt x="691553" y="961732"/>
                  </a:lnTo>
                  <a:lnTo>
                    <a:pt x="691553" y="964577"/>
                  </a:lnTo>
                  <a:lnTo>
                    <a:pt x="691553" y="967422"/>
                  </a:lnTo>
                  <a:lnTo>
                    <a:pt x="693864" y="969733"/>
                  </a:lnTo>
                  <a:lnTo>
                    <a:pt x="699566" y="969733"/>
                  </a:lnTo>
                  <a:lnTo>
                    <a:pt x="701878" y="967422"/>
                  </a:lnTo>
                  <a:lnTo>
                    <a:pt x="701878" y="961732"/>
                  </a:lnTo>
                  <a:close/>
                </a:path>
                <a:path w="905510" h="3127375">
                  <a:moveTo>
                    <a:pt x="704456" y="889444"/>
                  </a:moveTo>
                  <a:lnTo>
                    <a:pt x="702183" y="887158"/>
                  </a:lnTo>
                  <a:lnTo>
                    <a:pt x="696556" y="887158"/>
                  </a:lnTo>
                  <a:lnTo>
                    <a:pt x="694270" y="889444"/>
                  </a:lnTo>
                  <a:lnTo>
                    <a:pt x="694270" y="892251"/>
                  </a:lnTo>
                  <a:lnTo>
                    <a:pt x="694270" y="895070"/>
                  </a:lnTo>
                  <a:lnTo>
                    <a:pt x="696556" y="897343"/>
                  </a:lnTo>
                  <a:lnTo>
                    <a:pt x="702183" y="897343"/>
                  </a:lnTo>
                  <a:lnTo>
                    <a:pt x="704456" y="895070"/>
                  </a:lnTo>
                  <a:lnTo>
                    <a:pt x="704456" y="889444"/>
                  </a:lnTo>
                  <a:close/>
                </a:path>
                <a:path w="905510" h="3127375">
                  <a:moveTo>
                    <a:pt x="706577" y="2241245"/>
                  </a:moveTo>
                  <a:lnTo>
                    <a:pt x="704342" y="2239010"/>
                  </a:lnTo>
                  <a:lnTo>
                    <a:pt x="698817" y="2239010"/>
                  </a:lnTo>
                  <a:lnTo>
                    <a:pt x="696582" y="2241245"/>
                  </a:lnTo>
                  <a:lnTo>
                    <a:pt x="696582" y="2244001"/>
                  </a:lnTo>
                  <a:lnTo>
                    <a:pt x="696582" y="2246757"/>
                  </a:lnTo>
                  <a:lnTo>
                    <a:pt x="698817" y="2248992"/>
                  </a:lnTo>
                  <a:lnTo>
                    <a:pt x="704342" y="2248992"/>
                  </a:lnTo>
                  <a:lnTo>
                    <a:pt x="706577" y="2246757"/>
                  </a:lnTo>
                  <a:lnTo>
                    <a:pt x="706577" y="2241245"/>
                  </a:lnTo>
                  <a:close/>
                </a:path>
                <a:path w="905510" h="3127375">
                  <a:moveTo>
                    <a:pt x="720852" y="1119708"/>
                  </a:moveTo>
                  <a:lnTo>
                    <a:pt x="718451" y="1117307"/>
                  </a:lnTo>
                  <a:lnTo>
                    <a:pt x="712533" y="1117307"/>
                  </a:lnTo>
                  <a:lnTo>
                    <a:pt x="710133" y="1119708"/>
                  </a:lnTo>
                  <a:lnTo>
                    <a:pt x="710133" y="1122667"/>
                  </a:lnTo>
                  <a:lnTo>
                    <a:pt x="710133" y="1125626"/>
                  </a:lnTo>
                  <a:lnTo>
                    <a:pt x="712533" y="1128026"/>
                  </a:lnTo>
                  <a:lnTo>
                    <a:pt x="718451" y="1128026"/>
                  </a:lnTo>
                  <a:lnTo>
                    <a:pt x="720852" y="1125626"/>
                  </a:lnTo>
                  <a:lnTo>
                    <a:pt x="720852" y="1119708"/>
                  </a:lnTo>
                  <a:close/>
                </a:path>
                <a:path w="905510" h="3127375">
                  <a:moveTo>
                    <a:pt x="723392" y="1006386"/>
                  </a:moveTo>
                  <a:lnTo>
                    <a:pt x="721055" y="1004049"/>
                  </a:lnTo>
                  <a:lnTo>
                    <a:pt x="715276" y="1004049"/>
                  </a:lnTo>
                  <a:lnTo>
                    <a:pt x="712939" y="1006386"/>
                  </a:lnTo>
                  <a:lnTo>
                    <a:pt x="712939" y="1009269"/>
                  </a:lnTo>
                  <a:lnTo>
                    <a:pt x="712939" y="1012151"/>
                  </a:lnTo>
                  <a:lnTo>
                    <a:pt x="715276" y="1014488"/>
                  </a:lnTo>
                  <a:lnTo>
                    <a:pt x="721055" y="1014488"/>
                  </a:lnTo>
                  <a:lnTo>
                    <a:pt x="723392" y="1012151"/>
                  </a:lnTo>
                  <a:lnTo>
                    <a:pt x="723392" y="1006386"/>
                  </a:lnTo>
                  <a:close/>
                </a:path>
                <a:path w="905510" h="3127375">
                  <a:moveTo>
                    <a:pt x="727659" y="1188288"/>
                  </a:moveTo>
                  <a:lnTo>
                    <a:pt x="725233" y="1185862"/>
                  </a:lnTo>
                  <a:lnTo>
                    <a:pt x="719239" y="1185862"/>
                  </a:lnTo>
                  <a:lnTo>
                    <a:pt x="716813" y="1188288"/>
                  </a:lnTo>
                  <a:lnTo>
                    <a:pt x="716813" y="1191285"/>
                  </a:lnTo>
                  <a:lnTo>
                    <a:pt x="716813" y="1194282"/>
                  </a:lnTo>
                  <a:lnTo>
                    <a:pt x="719239" y="1196708"/>
                  </a:lnTo>
                  <a:lnTo>
                    <a:pt x="725233" y="1196708"/>
                  </a:lnTo>
                  <a:lnTo>
                    <a:pt x="727659" y="1194282"/>
                  </a:lnTo>
                  <a:lnTo>
                    <a:pt x="727659" y="1188288"/>
                  </a:lnTo>
                  <a:close/>
                </a:path>
                <a:path w="905510" h="3127375">
                  <a:moveTo>
                    <a:pt x="740689" y="1236611"/>
                  </a:moveTo>
                  <a:lnTo>
                    <a:pt x="738238" y="1234160"/>
                  </a:lnTo>
                  <a:lnTo>
                    <a:pt x="732167" y="1234160"/>
                  </a:lnTo>
                  <a:lnTo>
                    <a:pt x="729716" y="1236611"/>
                  </a:lnTo>
                  <a:lnTo>
                    <a:pt x="729716" y="1239647"/>
                  </a:lnTo>
                  <a:lnTo>
                    <a:pt x="729716" y="1242682"/>
                  </a:lnTo>
                  <a:lnTo>
                    <a:pt x="732167" y="1245133"/>
                  </a:lnTo>
                  <a:lnTo>
                    <a:pt x="738238" y="1245133"/>
                  </a:lnTo>
                  <a:lnTo>
                    <a:pt x="740689" y="1242682"/>
                  </a:lnTo>
                  <a:lnTo>
                    <a:pt x="740689" y="1236611"/>
                  </a:lnTo>
                  <a:close/>
                </a:path>
                <a:path w="905510" h="3127375">
                  <a:moveTo>
                    <a:pt x="742429" y="2083816"/>
                  </a:moveTo>
                  <a:lnTo>
                    <a:pt x="740105" y="2081491"/>
                  </a:lnTo>
                  <a:lnTo>
                    <a:pt x="734364" y="2081491"/>
                  </a:lnTo>
                  <a:lnTo>
                    <a:pt x="732040" y="2083816"/>
                  </a:lnTo>
                  <a:lnTo>
                    <a:pt x="732040" y="2086686"/>
                  </a:lnTo>
                  <a:lnTo>
                    <a:pt x="732040" y="2089556"/>
                  </a:lnTo>
                  <a:lnTo>
                    <a:pt x="734364" y="2091880"/>
                  </a:lnTo>
                  <a:lnTo>
                    <a:pt x="740105" y="2091880"/>
                  </a:lnTo>
                  <a:lnTo>
                    <a:pt x="742429" y="2089556"/>
                  </a:lnTo>
                  <a:lnTo>
                    <a:pt x="742429" y="2083816"/>
                  </a:lnTo>
                  <a:close/>
                </a:path>
                <a:path w="905510" h="3127375">
                  <a:moveTo>
                    <a:pt x="752246" y="1066253"/>
                  </a:moveTo>
                  <a:lnTo>
                    <a:pt x="749884" y="1063879"/>
                  </a:lnTo>
                  <a:lnTo>
                    <a:pt x="744029" y="1063879"/>
                  </a:lnTo>
                  <a:lnTo>
                    <a:pt x="741667" y="1066253"/>
                  </a:lnTo>
                  <a:lnTo>
                    <a:pt x="741667" y="1069174"/>
                  </a:lnTo>
                  <a:lnTo>
                    <a:pt x="741667" y="1072095"/>
                  </a:lnTo>
                  <a:lnTo>
                    <a:pt x="744029" y="1074470"/>
                  </a:lnTo>
                  <a:lnTo>
                    <a:pt x="749884" y="1074470"/>
                  </a:lnTo>
                  <a:lnTo>
                    <a:pt x="752246" y="1072095"/>
                  </a:lnTo>
                  <a:lnTo>
                    <a:pt x="752246" y="1066253"/>
                  </a:lnTo>
                  <a:close/>
                </a:path>
                <a:path w="905510" h="3127375">
                  <a:moveTo>
                    <a:pt x="757110" y="1960778"/>
                  </a:moveTo>
                  <a:lnTo>
                    <a:pt x="754722" y="1958390"/>
                  </a:lnTo>
                  <a:lnTo>
                    <a:pt x="748855" y="1958390"/>
                  </a:lnTo>
                  <a:lnTo>
                    <a:pt x="746467" y="1960778"/>
                  </a:lnTo>
                  <a:lnTo>
                    <a:pt x="746467" y="1963712"/>
                  </a:lnTo>
                  <a:lnTo>
                    <a:pt x="746467" y="1966658"/>
                  </a:lnTo>
                  <a:lnTo>
                    <a:pt x="748855" y="1969033"/>
                  </a:lnTo>
                  <a:lnTo>
                    <a:pt x="754722" y="1969033"/>
                  </a:lnTo>
                  <a:lnTo>
                    <a:pt x="757110" y="1966658"/>
                  </a:lnTo>
                  <a:lnTo>
                    <a:pt x="757110" y="1960778"/>
                  </a:lnTo>
                  <a:close/>
                </a:path>
                <a:path w="905510" h="3127375">
                  <a:moveTo>
                    <a:pt x="765124" y="1295450"/>
                  </a:moveTo>
                  <a:lnTo>
                    <a:pt x="762635" y="1292961"/>
                  </a:lnTo>
                  <a:lnTo>
                    <a:pt x="756500" y="1292961"/>
                  </a:lnTo>
                  <a:lnTo>
                    <a:pt x="754011" y="1295450"/>
                  </a:lnTo>
                  <a:lnTo>
                    <a:pt x="754011" y="1298511"/>
                  </a:lnTo>
                  <a:lnTo>
                    <a:pt x="754011" y="1301584"/>
                  </a:lnTo>
                  <a:lnTo>
                    <a:pt x="756500" y="1304061"/>
                  </a:lnTo>
                  <a:lnTo>
                    <a:pt x="762635" y="1304061"/>
                  </a:lnTo>
                  <a:lnTo>
                    <a:pt x="765124" y="1301584"/>
                  </a:lnTo>
                  <a:lnTo>
                    <a:pt x="765124" y="1295450"/>
                  </a:lnTo>
                  <a:close/>
                </a:path>
                <a:path w="905510" h="3127375">
                  <a:moveTo>
                    <a:pt x="769874" y="2031047"/>
                  </a:moveTo>
                  <a:lnTo>
                    <a:pt x="767524" y="2028698"/>
                  </a:lnTo>
                  <a:lnTo>
                    <a:pt x="761707" y="2028698"/>
                  </a:lnTo>
                  <a:lnTo>
                    <a:pt x="759358" y="2031047"/>
                  </a:lnTo>
                  <a:lnTo>
                    <a:pt x="759358" y="2033955"/>
                  </a:lnTo>
                  <a:lnTo>
                    <a:pt x="759358" y="2036864"/>
                  </a:lnTo>
                  <a:lnTo>
                    <a:pt x="761707" y="2039213"/>
                  </a:lnTo>
                  <a:lnTo>
                    <a:pt x="767524" y="2039213"/>
                  </a:lnTo>
                  <a:lnTo>
                    <a:pt x="769874" y="2036864"/>
                  </a:lnTo>
                  <a:lnTo>
                    <a:pt x="769874" y="2031047"/>
                  </a:lnTo>
                  <a:close/>
                </a:path>
                <a:path w="905510" h="3127375">
                  <a:moveTo>
                    <a:pt x="773887" y="1903564"/>
                  </a:moveTo>
                  <a:lnTo>
                    <a:pt x="771486" y="1901151"/>
                  </a:lnTo>
                  <a:lnTo>
                    <a:pt x="765530" y="1901151"/>
                  </a:lnTo>
                  <a:lnTo>
                    <a:pt x="763117" y="1903564"/>
                  </a:lnTo>
                  <a:lnTo>
                    <a:pt x="763117" y="1906536"/>
                  </a:lnTo>
                  <a:lnTo>
                    <a:pt x="763117" y="1909508"/>
                  </a:lnTo>
                  <a:lnTo>
                    <a:pt x="765530" y="1911921"/>
                  </a:lnTo>
                  <a:lnTo>
                    <a:pt x="771486" y="1911921"/>
                  </a:lnTo>
                  <a:lnTo>
                    <a:pt x="773887" y="1909508"/>
                  </a:lnTo>
                  <a:lnTo>
                    <a:pt x="773887" y="1903564"/>
                  </a:lnTo>
                  <a:close/>
                </a:path>
                <a:path w="905510" h="3127375">
                  <a:moveTo>
                    <a:pt x="786180" y="1352791"/>
                  </a:moveTo>
                  <a:lnTo>
                    <a:pt x="783666" y="1350264"/>
                  </a:lnTo>
                  <a:lnTo>
                    <a:pt x="777455" y="1350264"/>
                  </a:lnTo>
                  <a:lnTo>
                    <a:pt x="774941" y="1352791"/>
                  </a:lnTo>
                  <a:lnTo>
                    <a:pt x="774941" y="1355890"/>
                  </a:lnTo>
                  <a:lnTo>
                    <a:pt x="774941" y="1358988"/>
                  </a:lnTo>
                  <a:lnTo>
                    <a:pt x="777455" y="1361516"/>
                  </a:lnTo>
                  <a:lnTo>
                    <a:pt x="783666" y="1361516"/>
                  </a:lnTo>
                  <a:lnTo>
                    <a:pt x="786180" y="1358988"/>
                  </a:lnTo>
                  <a:lnTo>
                    <a:pt x="786180" y="1352791"/>
                  </a:lnTo>
                  <a:close/>
                </a:path>
                <a:path w="905510" h="3127375">
                  <a:moveTo>
                    <a:pt x="787450" y="1759356"/>
                  </a:moveTo>
                  <a:lnTo>
                    <a:pt x="784961" y="1756854"/>
                  </a:lnTo>
                  <a:lnTo>
                    <a:pt x="778789" y="1756854"/>
                  </a:lnTo>
                  <a:lnTo>
                    <a:pt x="776287" y="1759356"/>
                  </a:lnTo>
                  <a:lnTo>
                    <a:pt x="776287" y="1762442"/>
                  </a:lnTo>
                  <a:lnTo>
                    <a:pt x="776287" y="1765528"/>
                  </a:lnTo>
                  <a:lnTo>
                    <a:pt x="778789" y="1768030"/>
                  </a:lnTo>
                  <a:lnTo>
                    <a:pt x="784961" y="1768030"/>
                  </a:lnTo>
                  <a:lnTo>
                    <a:pt x="787450" y="1765528"/>
                  </a:lnTo>
                  <a:lnTo>
                    <a:pt x="787450" y="1759356"/>
                  </a:lnTo>
                  <a:close/>
                </a:path>
                <a:path w="905510" h="3127375">
                  <a:moveTo>
                    <a:pt x="793788" y="1815122"/>
                  </a:moveTo>
                  <a:lnTo>
                    <a:pt x="791311" y="1812658"/>
                  </a:lnTo>
                  <a:lnTo>
                    <a:pt x="785228" y="1812658"/>
                  </a:lnTo>
                  <a:lnTo>
                    <a:pt x="782751" y="1815122"/>
                  </a:lnTo>
                  <a:lnTo>
                    <a:pt x="782751" y="1818170"/>
                  </a:lnTo>
                  <a:lnTo>
                    <a:pt x="782751" y="1821218"/>
                  </a:lnTo>
                  <a:lnTo>
                    <a:pt x="785228" y="1823681"/>
                  </a:lnTo>
                  <a:lnTo>
                    <a:pt x="791311" y="1823681"/>
                  </a:lnTo>
                  <a:lnTo>
                    <a:pt x="793788" y="1821218"/>
                  </a:lnTo>
                  <a:lnTo>
                    <a:pt x="793788" y="1815122"/>
                  </a:lnTo>
                  <a:close/>
                </a:path>
                <a:path w="905510" h="3127375">
                  <a:moveTo>
                    <a:pt x="793877" y="1849081"/>
                  </a:moveTo>
                  <a:lnTo>
                    <a:pt x="791425" y="1846643"/>
                  </a:lnTo>
                  <a:lnTo>
                    <a:pt x="785406" y="1846643"/>
                  </a:lnTo>
                  <a:lnTo>
                    <a:pt x="782967" y="1849081"/>
                  </a:lnTo>
                  <a:lnTo>
                    <a:pt x="782967" y="1852091"/>
                  </a:lnTo>
                  <a:lnTo>
                    <a:pt x="782967" y="1855101"/>
                  </a:lnTo>
                  <a:lnTo>
                    <a:pt x="785406" y="1857540"/>
                  </a:lnTo>
                  <a:lnTo>
                    <a:pt x="791425" y="1857540"/>
                  </a:lnTo>
                  <a:lnTo>
                    <a:pt x="793877" y="1855101"/>
                  </a:lnTo>
                  <a:lnTo>
                    <a:pt x="793877" y="1849081"/>
                  </a:lnTo>
                  <a:close/>
                </a:path>
                <a:path w="905510" h="3127375">
                  <a:moveTo>
                    <a:pt x="836510" y="1399705"/>
                  </a:moveTo>
                  <a:lnTo>
                    <a:pt x="833970" y="1397152"/>
                  </a:lnTo>
                  <a:lnTo>
                    <a:pt x="827697" y="1397152"/>
                  </a:lnTo>
                  <a:lnTo>
                    <a:pt x="825144" y="1399705"/>
                  </a:lnTo>
                  <a:lnTo>
                    <a:pt x="825144" y="1402842"/>
                  </a:lnTo>
                  <a:lnTo>
                    <a:pt x="825144" y="1405978"/>
                  </a:lnTo>
                  <a:lnTo>
                    <a:pt x="827697" y="1408531"/>
                  </a:lnTo>
                  <a:lnTo>
                    <a:pt x="833970" y="1408531"/>
                  </a:lnTo>
                  <a:lnTo>
                    <a:pt x="836510" y="1405978"/>
                  </a:lnTo>
                  <a:lnTo>
                    <a:pt x="836510" y="1399705"/>
                  </a:lnTo>
                  <a:close/>
                </a:path>
                <a:path w="905510" h="3127375">
                  <a:moveTo>
                    <a:pt x="838784" y="1718691"/>
                  </a:moveTo>
                  <a:lnTo>
                    <a:pt x="836244" y="1716163"/>
                  </a:lnTo>
                  <a:lnTo>
                    <a:pt x="830008" y="1716163"/>
                  </a:lnTo>
                  <a:lnTo>
                    <a:pt x="827481" y="1718691"/>
                  </a:lnTo>
                  <a:lnTo>
                    <a:pt x="827481" y="1721815"/>
                  </a:lnTo>
                  <a:lnTo>
                    <a:pt x="827481" y="1724939"/>
                  </a:lnTo>
                  <a:lnTo>
                    <a:pt x="830008" y="1727466"/>
                  </a:lnTo>
                  <a:lnTo>
                    <a:pt x="836244" y="1727466"/>
                  </a:lnTo>
                  <a:lnTo>
                    <a:pt x="838784" y="1724939"/>
                  </a:lnTo>
                  <a:lnTo>
                    <a:pt x="838784" y="1718691"/>
                  </a:lnTo>
                  <a:close/>
                </a:path>
                <a:path w="905510" h="3127375">
                  <a:moveTo>
                    <a:pt x="851954" y="1458633"/>
                  </a:moveTo>
                  <a:lnTo>
                    <a:pt x="849376" y="1456055"/>
                  </a:lnTo>
                  <a:lnTo>
                    <a:pt x="843026" y="1456055"/>
                  </a:lnTo>
                  <a:lnTo>
                    <a:pt x="840447" y="1458633"/>
                  </a:lnTo>
                  <a:lnTo>
                    <a:pt x="840447" y="1461808"/>
                  </a:lnTo>
                  <a:lnTo>
                    <a:pt x="840447" y="1464983"/>
                  </a:lnTo>
                  <a:lnTo>
                    <a:pt x="843026" y="1467561"/>
                  </a:lnTo>
                  <a:lnTo>
                    <a:pt x="849376" y="1467561"/>
                  </a:lnTo>
                  <a:lnTo>
                    <a:pt x="851954" y="1464983"/>
                  </a:lnTo>
                  <a:lnTo>
                    <a:pt x="851954" y="1458633"/>
                  </a:lnTo>
                  <a:close/>
                </a:path>
                <a:path w="905510" h="3127375">
                  <a:moveTo>
                    <a:pt x="870966" y="1516672"/>
                  </a:moveTo>
                  <a:lnTo>
                    <a:pt x="868362" y="1514068"/>
                  </a:lnTo>
                  <a:lnTo>
                    <a:pt x="861936" y="1514068"/>
                  </a:lnTo>
                  <a:lnTo>
                    <a:pt x="859332" y="1516672"/>
                  </a:lnTo>
                  <a:lnTo>
                    <a:pt x="859332" y="1519885"/>
                  </a:lnTo>
                  <a:lnTo>
                    <a:pt x="859332" y="1523098"/>
                  </a:lnTo>
                  <a:lnTo>
                    <a:pt x="861936" y="1525701"/>
                  </a:lnTo>
                  <a:lnTo>
                    <a:pt x="868362" y="1525701"/>
                  </a:lnTo>
                  <a:lnTo>
                    <a:pt x="870966" y="1523098"/>
                  </a:lnTo>
                  <a:lnTo>
                    <a:pt x="870966" y="1516672"/>
                  </a:lnTo>
                  <a:close/>
                </a:path>
                <a:path w="905510" h="3127375">
                  <a:moveTo>
                    <a:pt x="883132" y="1550911"/>
                  </a:moveTo>
                  <a:lnTo>
                    <a:pt x="880503" y="1548282"/>
                  </a:lnTo>
                  <a:lnTo>
                    <a:pt x="874001" y="1548282"/>
                  </a:lnTo>
                  <a:lnTo>
                    <a:pt x="871372" y="1550911"/>
                  </a:lnTo>
                  <a:lnTo>
                    <a:pt x="871372" y="1554162"/>
                  </a:lnTo>
                  <a:lnTo>
                    <a:pt x="871372" y="1557413"/>
                  </a:lnTo>
                  <a:lnTo>
                    <a:pt x="874001" y="1560042"/>
                  </a:lnTo>
                  <a:lnTo>
                    <a:pt x="880503" y="1560042"/>
                  </a:lnTo>
                  <a:lnTo>
                    <a:pt x="883132" y="1557413"/>
                  </a:lnTo>
                  <a:lnTo>
                    <a:pt x="883132" y="1550911"/>
                  </a:lnTo>
                  <a:close/>
                </a:path>
                <a:path w="905510" h="3127375">
                  <a:moveTo>
                    <a:pt x="888415" y="1682788"/>
                  </a:moveTo>
                  <a:lnTo>
                    <a:pt x="885850" y="1680235"/>
                  </a:lnTo>
                  <a:lnTo>
                    <a:pt x="879538" y="1680235"/>
                  </a:lnTo>
                  <a:lnTo>
                    <a:pt x="876985" y="1682788"/>
                  </a:lnTo>
                  <a:lnTo>
                    <a:pt x="876985" y="1685950"/>
                  </a:lnTo>
                  <a:lnTo>
                    <a:pt x="876985" y="1689112"/>
                  </a:lnTo>
                  <a:lnTo>
                    <a:pt x="879538" y="1691665"/>
                  </a:lnTo>
                  <a:lnTo>
                    <a:pt x="885850" y="1691665"/>
                  </a:lnTo>
                  <a:lnTo>
                    <a:pt x="888415" y="1689112"/>
                  </a:lnTo>
                  <a:lnTo>
                    <a:pt x="888415" y="1682788"/>
                  </a:lnTo>
                  <a:close/>
                </a:path>
                <a:path w="905510" h="3127375">
                  <a:moveTo>
                    <a:pt x="897788" y="1635353"/>
                  </a:moveTo>
                  <a:lnTo>
                    <a:pt x="895197" y="1632762"/>
                  </a:lnTo>
                  <a:lnTo>
                    <a:pt x="888822" y="1632762"/>
                  </a:lnTo>
                  <a:lnTo>
                    <a:pt x="886231" y="1635353"/>
                  </a:lnTo>
                  <a:lnTo>
                    <a:pt x="886231" y="1638541"/>
                  </a:lnTo>
                  <a:lnTo>
                    <a:pt x="886231" y="1641729"/>
                  </a:lnTo>
                  <a:lnTo>
                    <a:pt x="888822" y="1644319"/>
                  </a:lnTo>
                  <a:lnTo>
                    <a:pt x="895197" y="1644319"/>
                  </a:lnTo>
                  <a:lnTo>
                    <a:pt x="897788" y="1641729"/>
                  </a:lnTo>
                  <a:lnTo>
                    <a:pt x="897788" y="1635353"/>
                  </a:lnTo>
                  <a:close/>
                </a:path>
                <a:path w="905510" h="3127375">
                  <a:moveTo>
                    <a:pt x="904963" y="1587703"/>
                  </a:moveTo>
                  <a:lnTo>
                    <a:pt x="902347" y="1585087"/>
                  </a:lnTo>
                  <a:lnTo>
                    <a:pt x="895896" y="1585087"/>
                  </a:lnTo>
                  <a:lnTo>
                    <a:pt x="893279" y="1587703"/>
                  </a:lnTo>
                  <a:lnTo>
                    <a:pt x="893279" y="1590929"/>
                  </a:lnTo>
                  <a:lnTo>
                    <a:pt x="893279" y="1594154"/>
                  </a:lnTo>
                  <a:lnTo>
                    <a:pt x="895896" y="1596771"/>
                  </a:lnTo>
                  <a:lnTo>
                    <a:pt x="902347" y="1596771"/>
                  </a:lnTo>
                  <a:lnTo>
                    <a:pt x="904963" y="1594154"/>
                  </a:lnTo>
                  <a:lnTo>
                    <a:pt x="904963" y="158770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41753" y="2026526"/>
              <a:ext cx="953135" cy="3108325"/>
            </a:xfrm>
            <a:custGeom>
              <a:avLst/>
              <a:gdLst/>
              <a:ahLst/>
              <a:cxnLst/>
              <a:rect l="l" t="t" r="r" b="b"/>
              <a:pathLst>
                <a:path w="953135" h="3108325">
                  <a:moveTo>
                    <a:pt x="1384" y="317"/>
                  </a:moveTo>
                  <a:lnTo>
                    <a:pt x="1079" y="0"/>
                  </a:lnTo>
                  <a:lnTo>
                    <a:pt x="304" y="0"/>
                  </a:lnTo>
                  <a:lnTo>
                    <a:pt x="0" y="317"/>
                  </a:lnTo>
                  <a:lnTo>
                    <a:pt x="0" y="698"/>
                  </a:lnTo>
                  <a:lnTo>
                    <a:pt x="0" y="1079"/>
                  </a:lnTo>
                  <a:lnTo>
                    <a:pt x="304" y="1397"/>
                  </a:lnTo>
                  <a:lnTo>
                    <a:pt x="1079" y="1397"/>
                  </a:lnTo>
                  <a:lnTo>
                    <a:pt x="1384" y="1079"/>
                  </a:lnTo>
                  <a:lnTo>
                    <a:pt x="1384" y="317"/>
                  </a:lnTo>
                  <a:close/>
                </a:path>
                <a:path w="953135" h="3108325">
                  <a:moveTo>
                    <a:pt x="40208" y="21158"/>
                  </a:moveTo>
                  <a:lnTo>
                    <a:pt x="39738" y="20688"/>
                  </a:lnTo>
                  <a:lnTo>
                    <a:pt x="38557" y="20688"/>
                  </a:lnTo>
                  <a:lnTo>
                    <a:pt x="38087" y="21158"/>
                  </a:lnTo>
                  <a:lnTo>
                    <a:pt x="38087" y="21742"/>
                  </a:lnTo>
                  <a:lnTo>
                    <a:pt x="38087" y="22326"/>
                  </a:lnTo>
                  <a:lnTo>
                    <a:pt x="38557" y="22796"/>
                  </a:lnTo>
                  <a:lnTo>
                    <a:pt x="39738" y="22796"/>
                  </a:lnTo>
                  <a:lnTo>
                    <a:pt x="40208" y="22326"/>
                  </a:lnTo>
                  <a:lnTo>
                    <a:pt x="40208" y="21158"/>
                  </a:lnTo>
                  <a:close/>
                </a:path>
                <a:path w="953135" h="3108325">
                  <a:moveTo>
                    <a:pt x="86499" y="29679"/>
                  </a:moveTo>
                  <a:lnTo>
                    <a:pt x="85864" y="29044"/>
                  </a:lnTo>
                  <a:lnTo>
                    <a:pt x="84289" y="29044"/>
                  </a:lnTo>
                  <a:lnTo>
                    <a:pt x="83654" y="29679"/>
                  </a:lnTo>
                  <a:lnTo>
                    <a:pt x="83654" y="30467"/>
                  </a:lnTo>
                  <a:lnTo>
                    <a:pt x="83654" y="31254"/>
                  </a:lnTo>
                  <a:lnTo>
                    <a:pt x="84289" y="31889"/>
                  </a:lnTo>
                  <a:lnTo>
                    <a:pt x="85864" y="31889"/>
                  </a:lnTo>
                  <a:lnTo>
                    <a:pt x="86499" y="31254"/>
                  </a:lnTo>
                  <a:lnTo>
                    <a:pt x="86499" y="29679"/>
                  </a:lnTo>
                  <a:close/>
                </a:path>
                <a:path w="953135" h="3108325">
                  <a:moveTo>
                    <a:pt x="138061" y="62141"/>
                  </a:moveTo>
                  <a:lnTo>
                    <a:pt x="137261" y="61341"/>
                  </a:lnTo>
                  <a:lnTo>
                    <a:pt x="135280" y="61341"/>
                  </a:lnTo>
                  <a:lnTo>
                    <a:pt x="134480" y="62141"/>
                  </a:lnTo>
                  <a:lnTo>
                    <a:pt x="134480" y="63131"/>
                  </a:lnTo>
                  <a:lnTo>
                    <a:pt x="134480" y="64122"/>
                  </a:lnTo>
                  <a:lnTo>
                    <a:pt x="135280" y="64922"/>
                  </a:lnTo>
                  <a:lnTo>
                    <a:pt x="137261" y="64922"/>
                  </a:lnTo>
                  <a:lnTo>
                    <a:pt x="138061" y="64122"/>
                  </a:lnTo>
                  <a:lnTo>
                    <a:pt x="138061" y="62141"/>
                  </a:lnTo>
                  <a:close/>
                </a:path>
                <a:path w="953135" h="3108325">
                  <a:moveTo>
                    <a:pt x="193306" y="106159"/>
                  </a:moveTo>
                  <a:lnTo>
                    <a:pt x="192341" y="105194"/>
                  </a:lnTo>
                  <a:lnTo>
                    <a:pt x="189966" y="105194"/>
                  </a:lnTo>
                  <a:lnTo>
                    <a:pt x="189001" y="106159"/>
                  </a:lnTo>
                  <a:lnTo>
                    <a:pt x="189001" y="107353"/>
                  </a:lnTo>
                  <a:lnTo>
                    <a:pt x="189001" y="108546"/>
                  </a:lnTo>
                  <a:lnTo>
                    <a:pt x="189966" y="109512"/>
                  </a:lnTo>
                  <a:lnTo>
                    <a:pt x="192341" y="109512"/>
                  </a:lnTo>
                  <a:lnTo>
                    <a:pt x="193306" y="108546"/>
                  </a:lnTo>
                  <a:lnTo>
                    <a:pt x="193306" y="106159"/>
                  </a:lnTo>
                  <a:close/>
                </a:path>
                <a:path w="953135" h="3108325">
                  <a:moveTo>
                    <a:pt x="222097" y="139026"/>
                  </a:moveTo>
                  <a:lnTo>
                    <a:pt x="220967" y="137909"/>
                  </a:lnTo>
                  <a:lnTo>
                    <a:pt x="218186" y="137909"/>
                  </a:lnTo>
                  <a:lnTo>
                    <a:pt x="217055" y="139026"/>
                  </a:lnTo>
                  <a:lnTo>
                    <a:pt x="217055" y="140423"/>
                  </a:lnTo>
                  <a:lnTo>
                    <a:pt x="217055" y="141820"/>
                  </a:lnTo>
                  <a:lnTo>
                    <a:pt x="218186" y="142938"/>
                  </a:lnTo>
                  <a:lnTo>
                    <a:pt x="220967" y="142938"/>
                  </a:lnTo>
                  <a:lnTo>
                    <a:pt x="222097" y="141820"/>
                  </a:lnTo>
                  <a:lnTo>
                    <a:pt x="222097" y="139026"/>
                  </a:lnTo>
                  <a:close/>
                </a:path>
                <a:path w="953135" h="3108325">
                  <a:moveTo>
                    <a:pt x="254050" y="2988653"/>
                  </a:moveTo>
                  <a:lnTo>
                    <a:pt x="253568" y="2988157"/>
                  </a:lnTo>
                  <a:lnTo>
                    <a:pt x="252361" y="2988157"/>
                  </a:lnTo>
                  <a:lnTo>
                    <a:pt x="251879" y="2988653"/>
                  </a:lnTo>
                  <a:lnTo>
                    <a:pt x="251879" y="2989249"/>
                  </a:lnTo>
                  <a:lnTo>
                    <a:pt x="251879" y="2989846"/>
                  </a:lnTo>
                  <a:lnTo>
                    <a:pt x="252361" y="2990342"/>
                  </a:lnTo>
                  <a:lnTo>
                    <a:pt x="253568" y="2990342"/>
                  </a:lnTo>
                  <a:lnTo>
                    <a:pt x="254050" y="2989846"/>
                  </a:lnTo>
                  <a:lnTo>
                    <a:pt x="254050" y="2988653"/>
                  </a:lnTo>
                  <a:close/>
                </a:path>
                <a:path w="953135" h="3108325">
                  <a:moveTo>
                    <a:pt x="261899" y="152120"/>
                  </a:moveTo>
                  <a:lnTo>
                    <a:pt x="260616" y="150825"/>
                  </a:lnTo>
                  <a:lnTo>
                    <a:pt x="257429" y="150825"/>
                  </a:lnTo>
                  <a:lnTo>
                    <a:pt x="256133" y="152120"/>
                  </a:lnTo>
                  <a:lnTo>
                    <a:pt x="256133" y="153708"/>
                  </a:lnTo>
                  <a:lnTo>
                    <a:pt x="256133" y="155295"/>
                  </a:lnTo>
                  <a:lnTo>
                    <a:pt x="257429" y="156591"/>
                  </a:lnTo>
                  <a:lnTo>
                    <a:pt x="260616" y="156591"/>
                  </a:lnTo>
                  <a:lnTo>
                    <a:pt x="261899" y="155295"/>
                  </a:lnTo>
                  <a:lnTo>
                    <a:pt x="261899" y="152120"/>
                  </a:lnTo>
                  <a:close/>
                </a:path>
                <a:path w="953135" h="3108325">
                  <a:moveTo>
                    <a:pt x="275132" y="2886125"/>
                  </a:moveTo>
                  <a:lnTo>
                    <a:pt x="274320" y="2885313"/>
                  </a:lnTo>
                  <a:lnTo>
                    <a:pt x="272313" y="2885313"/>
                  </a:lnTo>
                  <a:lnTo>
                    <a:pt x="271500" y="2886125"/>
                  </a:lnTo>
                  <a:lnTo>
                    <a:pt x="271500" y="2887129"/>
                  </a:lnTo>
                  <a:lnTo>
                    <a:pt x="271500" y="2888132"/>
                  </a:lnTo>
                  <a:lnTo>
                    <a:pt x="272313" y="2888945"/>
                  </a:lnTo>
                  <a:lnTo>
                    <a:pt x="274320" y="2888945"/>
                  </a:lnTo>
                  <a:lnTo>
                    <a:pt x="275132" y="2888132"/>
                  </a:lnTo>
                  <a:lnTo>
                    <a:pt x="275132" y="2886125"/>
                  </a:lnTo>
                  <a:close/>
                </a:path>
                <a:path w="953135" h="3108325">
                  <a:moveTo>
                    <a:pt x="276415" y="3044393"/>
                  </a:moveTo>
                  <a:lnTo>
                    <a:pt x="276072" y="3044063"/>
                  </a:lnTo>
                  <a:lnTo>
                    <a:pt x="275247" y="3044063"/>
                  </a:lnTo>
                  <a:lnTo>
                    <a:pt x="274904" y="3044393"/>
                  </a:lnTo>
                  <a:lnTo>
                    <a:pt x="274904" y="3044812"/>
                  </a:lnTo>
                  <a:lnTo>
                    <a:pt x="274904" y="3045231"/>
                  </a:lnTo>
                  <a:lnTo>
                    <a:pt x="275247" y="3045561"/>
                  </a:lnTo>
                  <a:lnTo>
                    <a:pt x="276072" y="3045561"/>
                  </a:lnTo>
                  <a:lnTo>
                    <a:pt x="276415" y="3045231"/>
                  </a:lnTo>
                  <a:lnTo>
                    <a:pt x="276415" y="3044393"/>
                  </a:lnTo>
                  <a:close/>
                </a:path>
                <a:path w="953135" h="3108325">
                  <a:moveTo>
                    <a:pt x="281432" y="2987687"/>
                  </a:moveTo>
                  <a:lnTo>
                    <a:pt x="280924" y="2987179"/>
                  </a:lnTo>
                  <a:lnTo>
                    <a:pt x="279679" y="2987179"/>
                  </a:lnTo>
                  <a:lnTo>
                    <a:pt x="279171" y="2987687"/>
                  </a:lnTo>
                  <a:lnTo>
                    <a:pt x="279171" y="2988310"/>
                  </a:lnTo>
                  <a:lnTo>
                    <a:pt x="279171" y="2988932"/>
                  </a:lnTo>
                  <a:lnTo>
                    <a:pt x="279679" y="2989440"/>
                  </a:lnTo>
                  <a:lnTo>
                    <a:pt x="280924" y="2989440"/>
                  </a:lnTo>
                  <a:lnTo>
                    <a:pt x="281432" y="2988932"/>
                  </a:lnTo>
                  <a:lnTo>
                    <a:pt x="281432" y="2987687"/>
                  </a:lnTo>
                  <a:close/>
                </a:path>
                <a:path w="953135" h="3108325">
                  <a:moveTo>
                    <a:pt x="288671" y="2749893"/>
                  </a:moveTo>
                  <a:lnTo>
                    <a:pt x="287540" y="2748750"/>
                  </a:lnTo>
                  <a:lnTo>
                    <a:pt x="284734" y="2748750"/>
                  </a:lnTo>
                  <a:lnTo>
                    <a:pt x="283591" y="2749893"/>
                  </a:lnTo>
                  <a:lnTo>
                    <a:pt x="283591" y="2751290"/>
                  </a:lnTo>
                  <a:lnTo>
                    <a:pt x="283591" y="2752699"/>
                  </a:lnTo>
                  <a:lnTo>
                    <a:pt x="284734" y="2753830"/>
                  </a:lnTo>
                  <a:lnTo>
                    <a:pt x="287540" y="2753830"/>
                  </a:lnTo>
                  <a:lnTo>
                    <a:pt x="288671" y="2752699"/>
                  </a:lnTo>
                  <a:lnTo>
                    <a:pt x="288671" y="2749893"/>
                  </a:lnTo>
                  <a:close/>
                </a:path>
                <a:path w="953135" h="3108325">
                  <a:moveTo>
                    <a:pt x="289306" y="2931287"/>
                  </a:moveTo>
                  <a:lnTo>
                    <a:pt x="288658" y="2930639"/>
                  </a:lnTo>
                  <a:lnTo>
                    <a:pt x="287045" y="2930639"/>
                  </a:lnTo>
                  <a:lnTo>
                    <a:pt x="286397" y="2931287"/>
                  </a:lnTo>
                  <a:lnTo>
                    <a:pt x="286397" y="2932087"/>
                  </a:lnTo>
                  <a:lnTo>
                    <a:pt x="286397" y="2932887"/>
                  </a:lnTo>
                  <a:lnTo>
                    <a:pt x="287045" y="2933535"/>
                  </a:lnTo>
                  <a:lnTo>
                    <a:pt x="288658" y="2933535"/>
                  </a:lnTo>
                  <a:lnTo>
                    <a:pt x="289306" y="2932887"/>
                  </a:lnTo>
                  <a:lnTo>
                    <a:pt x="289306" y="2931287"/>
                  </a:lnTo>
                  <a:close/>
                </a:path>
                <a:path w="953135" h="3108325">
                  <a:moveTo>
                    <a:pt x="293636" y="3107321"/>
                  </a:moveTo>
                  <a:lnTo>
                    <a:pt x="293471" y="3107144"/>
                  </a:lnTo>
                  <a:lnTo>
                    <a:pt x="293052" y="3107144"/>
                  </a:lnTo>
                  <a:lnTo>
                    <a:pt x="292887" y="3107321"/>
                  </a:lnTo>
                  <a:lnTo>
                    <a:pt x="292887" y="3107525"/>
                  </a:lnTo>
                  <a:lnTo>
                    <a:pt x="292887" y="3107728"/>
                  </a:lnTo>
                  <a:lnTo>
                    <a:pt x="293052" y="3107906"/>
                  </a:lnTo>
                  <a:lnTo>
                    <a:pt x="293471" y="3107906"/>
                  </a:lnTo>
                  <a:lnTo>
                    <a:pt x="293636" y="3107728"/>
                  </a:lnTo>
                  <a:lnTo>
                    <a:pt x="293636" y="3107321"/>
                  </a:lnTo>
                  <a:close/>
                </a:path>
                <a:path w="953135" h="3108325">
                  <a:moveTo>
                    <a:pt x="294144" y="2819057"/>
                  </a:moveTo>
                  <a:lnTo>
                    <a:pt x="293166" y="2818079"/>
                  </a:lnTo>
                  <a:lnTo>
                    <a:pt x="290766" y="2818079"/>
                  </a:lnTo>
                  <a:lnTo>
                    <a:pt x="289788" y="2819057"/>
                  </a:lnTo>
                  <a:lnTo>
                    <a:pt x="289788" y="2820263"/>
                  </a:lnTo>
                  <a:lnTo>
                    <a:pt x="289788" y="2821470"/>
                  </a:lnTo>
                  <a:lnTo>
                    <a:pt x="290766" y="2822435"/>
                  </a:lnTo>
                  <a:lnTo>
                    <a:pt x="293166" y="2822435"/>
                  </a:lnTo>
                  <a:lnTo>
                    <a:pt x="294144" y="2821470"/>
                  </a:lnTo>
                  <a:lnTo>
                    <a:pt x="294144" y="2819057"/>
                  </a:lnTo>
                  <a:close/>
                </a:path>
                <a:path w="953135" h="3108325">
                  <a:moveTo>
                    <a:pt x="300863" y="2923159"/>
                  </a:moveTo>
                  <a:lnTo>
                    <a:pt x="300189" y="2922486"/>
                  </a:lnTo>
                  <a:lnTo>
                    <a:pt x="298526" y="2922486"/>
                  </a:lnTo>
                  <a:lnTo>
                    <a:pt x="297853" y="2923159"/>
                  </a:lnTo>
                  <a:lnTo>
                    <a:pt x="297853" y="2923997"/>
                  </a:lnTo>
                  <a:lnTo>
                    <a:pt x="297853" y="2924835"/>
                  </a:lnTo>
                  <a:lnTo>
                    <a:pt x="298526" y="2925508"/>
                  </a:lnTo>
                  <a:lnTo>
                    <a:pt x="300189" y="2925508"/>
                  </a:lnTo>
                  <a:lnTo>
                    <a:pt x="300863" y="2924835"/>
                  </a:lnTo>
                  <a:lnTo>
                    <a:pt x="300863" y="2923159"/>
                  </a:lnTo>
                  <a:close/>
                </a:path>
                <a:path w="953135" h="3108325">
                  <a:moveTo>
                    <a:pt x="306590" y="2797200"/>
                  </a:moveTo>
                  <a:lnTo>
                    <a:pt x="305574" y="2796184"/>
                  </a:lnTo>
                  <a:lnTo>
                    <a:pt x="303085" y="2796184"/>
                  </a:lnTo>
                  <a:lnTo>
                    <a:pt x="302069" y="2797200"/>
                  </a:lnTo>
                  <a:lnTo>
                    <a:pt x="302069" y="2798445"/>
                  </a:lnTo>
                  <a:lnTo>
                    <a:pt x="302069" y="2799689"/>
                  </a:lnTo>
                  <a:lnTo>
                    <a:pt x="303085" y="2800705"/>
                  </a:lnTo>
                  <a:lnTo>
                    <a:pt x="305574" y="2800705"/>
                  </a:lnTo>
                  <a:lnTo>
                    <a:pt x="306590" y="2799689"/>
                  </a:lnTo>
                  <a:lnTo>
                    <a:pt x="306590" y="2797200"/>
                  </a:lnTo>
                  <a:close/>
                </a:path>
                <a:path w="953135" h="3108325">
                  <a:moveTo>
                    <a:pt x="307340" y="196507"/>
                  </a:moveTo>
                  <a:lnTo>
                    <a:pt x="305917" y="195084"/>
                  </a:lnTo>
                  <a:lnTo>
                    <a:pt x="302412" y="195084"/>
                  </a:lnTo>
                  <a:lnTo>
                    <a:pt x="300990" y="196507"/>
                  </a:lnTo>
                  <a:lnTo>
                    <a:pt x="300990" y="198259"/>
                  </a:lnTo>
                  <a:lnTo>
                    <a:pt x="300990" y="200012"/>
                  </a:lnTo>
                  <a:lnTo>
                    <a:pt x="302412" y="201434"/>
                  </a:lnTo>
                  <a:lnTo>
                    <a:pt x="305917" y="201434"/>
                  </a:lnTo>
                  <a:lnTo>
                    <a:pt x="307340" y="200012"/>
                  </a:lnTo>
                  <a:lnTo>
                    <a:pt x="307340" y="196507"/>
                  </a:lnTo>
                  <a:close/>
                </a:path>
                <a:path w="953135" h="3108325">
                  <a:moveTo>
                    <a:pt x="312470" y="2862948"/>
                  </a:moveTo>
                  <a:lnTo>
                    <a:pt x="311619" y="2862110"/>
                  </a:lnTo>
                  <a:lnTo>
                    <a:pt x="309537" y="2862110"/>
                  </a:lnTo>
                  <a:lnTo>
                    <a:pt x="308698" y="2862948"/>
                  </a:lnTo>
                  <a:lnTo>
                    <a:pt x="308698" y="2863989"/>
                  </a:lnTo>
                  <a:lnTo>
                    <a:pt x="308698" y="2865031"/>
                  </a:lnTo>
                  <a:lnTo>
                    <a:pt x="309537" y="2865869"/>
                  </a:lnTo>
                  <a:lnTo>
                    <a:pt x="311619" y="2865869"/>
                  </a:lnTo>
                  <a:lnTo>
                    <a:pt x="312470" y="2865031"/>
                  </a:lnTo>
                  <a:lnTo>
                    <a:pt x="312470" y="2862948"/>
                  </a:lnTo>
                  <a:close/>
                </a:path>
                <a:path w="953135" h="3108325">
                  <a:moveTo>
                    <a:pt x="316458" y="2693860"/>
                  </a:moveTo>
                  <a:lnTo>
                    <a:pt x="315163" y="2692552"/>
                  </a:lnTo>
                  <a:lnTo>
                    <a:pt x="311950" y="2692552"/>
                  </a:lnTo>
                  <a:lnTo>
                    <a:pt x="310654" y="2693860"/>
                  </a:lnTo>
                  <a:lnTo>
                    <a:pt x="310654" y="2695460"/>
                  </a:lnTo>
                  <a:lnTo>
                    <a:pt x="310654" y="2697061"/>
                  </a:lnTo>
                  <a:lnTo>
                    <a:pt x="311950" y="2698369"/>
                  </a:lnTo>
                  <a:lnTo>
                    <a:pt x="315163" y="2698369"/>
                  </a:lnTo>
                  <a:lnTo>
                    <a:pt x="316458" y="2697061"/>
                  </a:lnTo>
                  <a:lnTo>
                    <a:pt x="316458" y="2693860"/>
                  </a:lnTo>
                  <a:close/>
                </a:path>
                <a:path w="953135" h="3108325">
                  <a:moveTo>
                    <a:pt x="323659" y="2728684"/>
                  </a:moveTo>
                  <a:lnTo>
                    <a:pt x="322478" y="2727502"/>
                  </a:lnTo>
                  <a:lnTo>
                    <a:pt x="319570" y="2727502"/>
                  </a:lnTo>
                  <a:lnTo>
                    <a:pt x="318389" y="2728684"/>
                  </a:lnTo>
                  <a:lnTo>
                    <a:pt x="318389" y="2730144"/>
                  </a:lnTo>
                  <a:lnTo>
                    <a:pt x="318389" y="2731605"/>
                  </a:lnTo>
                  <a:lnTo>
                    <a:pt x="319570" y="2732786"/>
                  </a:lnTo>
                  <a:lnTo>
                    <a:pt x="322478" y="2732786"/>
                  </a:lnTo>
                  <a:lnTo>
                    <a:pt x="323659" y="2731605"/>
                  </a:lnTo>
                  <a:lnTo>
                    <a:pt x="323659" y="2728684"/>
                  </a:lnTo>
                  <a:close/>
                </a:path>
                <a:path w="953135" h="3108325">
                  <a:moveTo>
                    <a:pt x="337578" y="2652420"/>
                  </a:moveTo>
                  <a:lnTo>
                    <a:pt x="336156" y="2650985"/>
                  </a:lnTo>
                  <a:lnTo>
                    <a:pt x="332638" y="2650985"/>
                  </a:lnTo>
                  <a:lnTo>
                    <a:pt x="331216" y="2652420"/>
                  </a:lnTo>
                  <a:lnTo>
                    <a:pt x="331216" y="2654173"/>
                  </a:lnTo>
                  <a:lnTo>
                    <a:pt x="331216" y="2655925"/>
                  </a:lnTo>
                  <a:lnTo>
                    <a:pt x="332638" y="2657360"/>
                  </a:lnTo>
                  <a:lnTo>
                    <a:pt x="336156" y="2657360"/>
                  </a:lnTo>
                  <a:lnTo>
                    <a:pt x="337578" y="2655925"/>
                  </a:lnTo>
                  <a:lnTo>
                    <a:pt x="337578" y="2652420"/>
                  </a:lnTo>
                  <a:close/>
                </a:path>
                <a:path w="953135" h="3108325">
                  <a:moveTo>
                    <a:pt x="361594" y="2674518"/>
                  </a:moveTo>
                  <a:lnTo>
                    <a:pt x="360235" y="2673172"/>
                  </a:lnTo>
                  <a:lnTo>
                    <a:pt x="356908" y="2673172"/>
                  </a:lnTo>
                  <a:lnTo>
                    <a:pt x="355561" y="2674518"/>
                  </a:lnTo>
                  <a:lnTo>
                    <a:pt x="355561" y="2676182"/>
                  </a:lnTo>
                  <a:lnTo>
                    <a:pt x="355561" y="2677845"/>
                  </a:lnTo>
                  <a:lnTo>
                    <a:pt x="356908" y="2679192"/>
                  </a:lnTo>
                  <a:lnTo>
                    <a:pt x="360235" y="2679192"/>
                  </a:lnTo>
                  <a:lnTo>
                    <a:pt x="361594" y="2677845"/>
                  </a:lnTo>
                  <a:lnTo>
                    <a:pt x="361594" y="2674518"/>
                  </a:lnTo>
                  <a:close/>
                </a:path>
                <a:path w="953135" h="3108325">
                  <a:moveTo>
                    <a:pt x="370192" y="219354"/>
                  </a:moveTo>
                  <a:lnTo>
                    <a:pt x="368681" y="217843"/>
                  </a:lnTo>
                  <a:lnTo>
                    <a:pt x="364947" y="217843"/>
                  </a:lnTo>
                  <a:lnTo>
                    <a:pt x="363435" y="219354"/>
                  </a:lnTo>
                  <a:lnTo>
                    <a:pt x="363435" y="221221"/>
                  </a:lnTo>
                  <a:lnTo>
                    <a:pt x="363435" y="223088"/>
                  </a:lnTo>
                  <a:lnTo>
                    <a:pt x="364947" y="224599"/>
                  </a:lnTo>
                  <a:lnTo>
                    <a:pt x="368681" y="224599"/>
                  </a:lnTo>
                  <a:lnTo>
                    <a:pt x="370192" y="223088"/>
                  </a:lnTo>
                  <a:lnTo>
                    <a:pt x="370192" y="219354"/>
                  </a:lnTo>
                  <a:close/>
                </a:path>
                <a:path w="953135" h="3108325">
                  <a:moveTo>
                    <a:pt x="370319" y="2594483"/>
                  </a:moveTo>
                  <a:lnTo>
                    <a:pt x="368808" y="2592959"/>
                  </a:lnTo>
                  <a:lnTo>
                    <a:pt x="365061" y="2592959"/>
                  </a:lnTo>
                  <a:lnTo>
                    <a:pt x="363550" y="2594483"/>
                  </a:lnTo>
                  <a:lnTo>
                    <a:pt x="363550" y="2596350"/>
                  </a:lnTo>
                  <a:lnTo>
                    <a:pt x="363550" y="2598216"/>
                  </a:lnTo>
                  <a:lnTo>
                    <a:pt x="365061" y="2599740"/>
                  </a:lnTo>
                  <a:lnTo>
                    <a:pt x="368808" y="2599740"/>
                  </a:lnTo>
                  <a:lnTo>
                    <a:pt x="370319" y="2598216"/>
                  </a:lnTo>
                  <a:lnTo>
                    <a:pt x="370319" y="2594483"/>
                  </a:lnTo>
                  <a:close/>
                </a:path>
                <a:path w="953135" h="3108325">
                  <a:moveTo>
                    <a:pt x="373773" y="2625153"/>
                  </a:moveTo>
                  <a:lnTo>
                    <a:pt x="372287" y="2623680"/>
                  </a:lnTo>
                  <a:lnTo>
                    <a:pt x="368642" y="2623680"/>
                  </a:lnTo>
                  <a:lnTo>
                    <a:pt x="367157" y="2625153"/>
                  </a:lnTo>
                  <a:lnTo>
                    <a:pt x="367157" y="2626982"/>
                  </a:lnTo>
                  <a:lnTo>
                    <a:pt x="367157" y="2628811"/>
                  </a:lnTo>
                  <a:lnTo>
                    <a:pt x="368642" y="2630284"/>
                  </a:lnTo>
                  <a:lnTo>
                    <a:pt x="372287" y="2630284"/>
                  </a:lnTo>
                  <a:lnTo>
                    <a:pt x="373773" y="2628811"/>
                  </a:lnTo>
                  <a:lnTo>
                    <a:pt x="373773" y="2625153"/>
                  </a:lnTo>
                  <a:close/>
                </a:path>
                <a:path w="953135" h="3108325">
                  <a:moveTo>
                    <a:pt x="416293" y="276237"/>
                  </a:moveTo>
                  <a:lnTo>
                    <a:pt x="414680" y="274637"/>
                  </a:lnTo>
                  <a:lnTo>
                    <a:pt x="410718" y="274637"/>
                  </a:lnTo>
                  <a:lnTo>
                    <a:pt x="409117" y="276237"/>
                  </a:lnTo>
                  <a:lnTo>
                    <a:pt x="409117" y="278218"/>
                  </a:lnTo>
                  <a:lnTo>
                    <a:pt x="409117" y="280200"/>
                  </a:lnTo>
                  <a:lnTo>
                    <a:pt x="410718" y="281800"/>
                  </a:lnTo>
                  <a:lnTo>
                    <a:pt x="414680" y="281800"/>
                  </a:lnTo>
                  <a:lnTo>
                    <a:pt x="416293" y="280200"/>
                  </a:lnTo>
                  <a:lnTo>
                    <a:pt x="416293" y="276237"/>
                  </a:lnTo>
                  <a:close/>
                </a:path>
                <a:path w="953135" h="3108325">
                  <a:moveTo>
                    <a:pt x="434124" y="2567089"/>
                  </a:moveTo>
                  <a:lnTo>
                    <a:pt x="432511" y="2565476"/>
                  </a:lnTo>
                  <a:lnTo>
                    <a:pt x="428548" y="2565476"/>
                  </a:lnTo>
                  <a:lnTo>
                    <a:pt x="426935" y="2567089"/>
                  </a:lnTo>
                  <a:lnTo>
                    <a:pt x="426935" y="2569070"/>
                  </a:lnTo>
                  <a:lnTo>
                    <a:pt x="426935" y="2571051"/>
                  </a:lnTo>
                  <a:lnTo>
                    <a:pt x="428548" y="2572664"/>
                  </a:lnTo>
                  <a:lnTo>
                    <a:pt x="432511" y="2572664"/>
                  </a:lnTo>
                  <a:lnTo>
                    <a:pt x="434124" y="2571051"/>
                  </a:lnTo>
                  <a:lnTo>
                    <a:pt x="434124" y="2567089"/>
                  </a:lnTo>
                  <a:close/>
                </a:path>
                <a:path w="953135" h="3108325">
                  <a:moveTo>
                    <a:pt x="453656" y="317004"/>
                  </a:moveTo>
                  <a:lnTo>
                    <a:pt x="451954" y="315315"/>
                  </a:lnTo>
                  <a:lnTo>
                    <a:pt x="447776" y="315315"/>
                  </a:lnTo>
                  <a:lnTo>
                    <a:pt x="446074" y="317004"/>
                  </a:lnTo>
                  <a:lnTo>
                    <a:pt x="446074" y="319100"/>
                  </a:lnTo>
                  <a:lnTo>
                    <a:pt x="446074" y="321195"/>
                  </a:lnTo>
                  <a:lnTo>
                    <a:pt x="447776" y="322897"/>
                  </a:lnTo>
                  <a:lnTo>
                    <a:pt x="451954" y="322897"/>
                  </a:lnTo>
                  <a:lnTo>
                    <a:pt x="453656" y="321195"/>
                  </a:lnTo>
                  <a:lnTo>
                    <a:pt x="453656" y="317004"/>
                  </a:lnTo>
                  <a:close/>
                </a:path>
                <a:path w="953135" h="3108325">
                  <a:moveTo>
                    <a:pt x="491185" y="2539504"/>
                  </a:moveTo>
                  <a:lnTo>
                    <a:pt x="489483" y="2537803"/>
                  </a:lnTo>
                  <a:lnTo>
                    <a:pt x="485292" y="2537803"/>
                  </a:lnTo>
                  <a:lnTo>
                    <a:pt x="483590" y="2539504"/>
                  </a:lnTo>
                  <a:lnTo>
                    <a:pt x="483590" y="2541600"/>
                  </a:lnTo>
                  <a:lnTo>
                    <a:pt x="483590" y="2543695"/>
                  </a:lnTo>
                  <a:lnTo>
                    <a:pt x="485292" y="2545397"/>
                  </a:lnTo>
                  <a:lnTo>
                    <a:pt x="489483" y="2545397"/>
                  </a:lnTo>
                  <a:lnTo>
                    <a:pt x="491185" y="2543695"/>
                  </a:lnTo>
                  <a:lnTo>
                    <a:pt x="491185" y="2539504"/>
                  </a:lnTo>
                  <a:close/>
                </a:path>
                <a:path w="953135" h="3108325">
                  <a:moveTo>
                    <a:pt x="493191" y="362851"/>
                  </a:moveTo>
                  <a:lnTo>
                    <a:pt x="491401" y="361061"/>
                  </a:lnTo>
                  <a:lnTo>
                    <a:pt x="486994" y="361061"/>
                  </a:lnTo>
                  <a:lnTo>
                    <a:pt x="485203" y="362851"/>
                  </a:lnTo>
                  <a:lnTo>
                    <a:pt x="485203" y="365061"/>
                  </a:lnTo>
                  <a:lnTo>
                    <a:pt x="485203" y="367271"/>
                  </a:lnTo>
                  <a:lnTo>
                    <a:pt x="486994" y="369062"/>
                  </a:lnTo>
                  <a:lnTo>
                    <a:pt x="491401" y="369062"/>
                  </a:lnTo>
                  <a:lnTo>
                    <a:pt x="493191" y="367271"/>
                  </a:lnTo>
                  <a:lnTo>
                    <a:pt x="493191" y="362851"/>
                  </a:lnTo>
                  <a:close/>
                </a:path>
                <a:path w="953135" h="3108325">
                  <a:moveTo>
                    <a:pt x="505815" y="424522"/>
                  </a:moveTo>
                  <a:lnTo>
                    <a:pt x="503936" y="422643"/>
                  </a:lnTo>
                  <a:lnTo>
                    <a:pt x="499287" y="422643"/>
                  </a:lnTo>
                  <a:lnTo>
                    <a:pt x="497408" y="424522"/>
                  </a:lnTo>
                  <a:lnTo>
                    <a:pt x="497408" y="426847"/>
                  </a:lnTo>
                  <a:lnTo>
                    <a:pt x="497408" y="429171"/>
                  </a:lnTo>
                  <a:lnTo>
                    <a:pt x="499287" y="431050"/>
                  </a:lnTo>
                  <a:lnTo>
                    <a:pt x="503936" y="431050"/>
                  </a:lnTo>
                  <a:lnTo>
                    <a:pt x="505815" y="429171"/>
                  </a:lnTo>
                  <a:lnTo>
                    <a:pt x="505815" y="424522"/>
                  </a:lnTo>
                  <a:close/>
                </a:path>
                <a:path w="953135" h="3108325">
                  <a:moveTo>
                    <a:pt x="548182" y="2504046"/>
                  </a:moveTo>
                  <a:lnTo>
                    <a:pt x="546392" y="2502255"/>
                  </a:lnTo>
                  <a:lnTo>
                    <a:pt x="541972" y="2502255"/>
                  </a:lnTo>
                  <a:lnTo>
                    <a:pt x="540181" y="2504046"/>
                  </a:lnTo>
                  <a:lnTo>
                    <a:pt x="540181" y="2506256"/>
                  </a:lnTo>
                  <a:lnTo>
                    <a:pt x="540181" y="2508466"/>
                  </a:lnTo>
                  <a:lnTo>
                    <a:pt x="541972" y="2510256"/>
                  </a:lnTo>
                  <a:lnTo>
                    <a:pt x="546392" y="2510256"/>
                  </a:lnTo>
                  <a:lnTo>
                    <a:pt x="548182" y="2508466"/>
                  </a:lnTo>
                  <a:lnTo>
                    <a:pt x="548182" y="2504046"/>
                  </a:lnTo>
                  <a:close/>
                </a:path>
                <a:path w="953135" h="3108325">
                  <a:moveTo>
                    <a:pt x="562622" y="458889"/>
                  </a:moveTo>
                  <a:lnTo>
                    <a:pt x="560654" y="456920"/>
                  </a:lnTo>
                  <a:lnTo>
                    <a:pt x="555777" y="456920"/>
                  </a:lnTo>
                  <a:lnTo>
                    <a:pt x="553808" y="458889"/>
                  </a:lnTo>
                  <a:lnTo>
                    <a:pt x="553808" y="461327"/>
                  </a:lnTo>
                  <a:lnTo>
                    <a:pt x="553808" y="463765"/>
                  </a:lnTo>
                  <a:lnTo>
                    <a:pt x="555777" y="465734"/>
                  </a:lnTo>
                  <a:lnTo>
                    <a:pt x="560654" y="465734"/>
                  </a:lnTo>
                  <a:lnTo>
                    <a:pt x="562622" y="463765"/>
                  </a:lnTo>
                  <a:lnTo>
                    <a:pt x="562622" y="458889"/>
                  </a:lnTo>
                  <a:close/>
                </a:path>
                <a:path w="953135" h="3108325">
                  <a:moveTo>
                    <a:pt x="577684" y="524383"/>
                  </a:moveTo>
                  <a:lnTo>
                    <a:pt x="575627" y="522325"/>
                  </a:lnTo>
                  <a:lnTo>
                    <a:pt x="570534" y="522325"/>
                  </a:lnTo>
                  <a:lnTo>
                    <a:pt x="568464" y="524383"/>
                  </a:lnTo>
                  <a:lnTo>
                    <a:pt x="568464" y="526935"/>
                  </a:lnTo>
                  <a:lnTo>
                    <a:pt x="568464" y="529488"/>
                  </a:lnTo>
                  <a:lnTo>
                    <a:pt x="570534" y="531545"/>
                  </a:lnTo>
                  <a:lnTo>
                    <a:pt x="575627" y="531545"/>
                  </a:lnTo>
                  <a:lnTo>
                    <a:pt x="577684" y="529488"/>
                  </a:lnTo>
                  <a:lnTo>
                    <a:pt x="577684" y="524383"/>
                  </a:lnTo>
                  <a:close/>
                </a:path>
                <a:path w="953135" h="3108325">
                  <a:moveTo>
                    <a:pt x="599630" y="2462796"/>
                  </a:moveTo>
                  <a:lnTo>
                    <a:pt x="597750" y="2460917"/>
                  </a:lnTo>
                  <a:lnTo>
                    <a:pt x="593102" y="2460917"/>
                  </a:lnTo>
                  <a:lnTo>
                    <a:pt x="591223" y="2462796"/>
                  </a:lnTo>
                  <a:lnTo>
                    <a:pt x="591223" y="2465120"/>
                  </a:lnTo>
                  <a:lnTo>
                    <a:pt x="591223" y="2467445"/>
                  </a:lnTo>
                  <a:lnTo>
                    <a:pt x="593102" y="2469324"/>
                  </a:lnTo>
                  <a:lnTo>
                    <a:pt x="597750" y="2469324"/>
                  </a:lnTo>
                  <a:lnTo>
                    <a:pt x="599630" y="2467445"/>
                  </a:lnTo>
                  <a:lnTo>
                    <a:pt x="599630" y="2462796"/>
                  </a:lnTo>
                  <a:close/>
                </a:path>
                <a:path w="953135" h="3108325">
                  <a:moveTo>
                    <a:pt x="609803" y="584631"/>
                  </a:moveTo>
                  <a:lnTo>
                    <a:pt x="607644" y="582485"/>
                  </a:lnTo>
                  <a:lnTo>
                    <a:pt x="602322" y="582485"/>
                  </a:lnTo>
                  <a:lnTo>
                    <a:pt x="600163" y="584631"/>
                  </a:lnTo>
                  <a:lnTo>
                    <a:pt x="600163" y="587298"/>
                  </a:lnTo>
                  <a:lnTo>
                    <a:pt x="600163" y="589953"/>
                  </a:lnTo>
                  <a:lnTo>
                    <a:pt x="602322" y="592112"/>
                  </a:lnTo>
                  <a:lnTo>
                    <a:pt x="607644" y="592112"/>
                  </a:lnTo>
                  <a:lnTo>
                    <a:pt x="609803" y="589953"/>
                  </a:lnTo>
                  <a:lnTo>
                    <a:pt x="609803" y="584631"/>
                  </a:lnTo>
                  <a:close/>
                </a:path>
                <a:path w="953135" h="3108325">
                  <a:moveTo>
                    <a:pt x="655485" y="630415"/>
                  </a:moveTo>
                  <a:lnTo>
                    <a:pt x="653237" y="628154"/>
                  </a:lnTo>
                  <a:lnTo>
                    <a:pt x="647687" y="628154"/>
                  </a:lnTo>
                  <a:lnTo>
                    <a:pt x="645439" y="630415"/>
                  </a:lnTo>
                  <a:lnTo>
                    <a:pt x="645439" y="633183"/>
                  </a:lnTo>
                  <a:lnTo>
                    <a:pt x="645439" y="635952"/>
                  </a:lnTo>
                  <a:lnTo>
                    <a:pt x="647687" y="638200"/>
                  </a:lnTo>
                  <a:lnTo>
                    <a:pt x="653237" y="638200"/>
                  </a:lnTo>
                  <a:lnTo>
                    <a:pt x="655485" y="635952"/>
                  </a:lnTo>
                  <a:lnTo>
                    <a:pt x="655485" y="630415"/>
                  </a:lnTo>
                  <a:close/>
                </a:path>
                <a:path w="953135" h="3108325">
                  <a:moveTo>
                    <a:pt x="657948" y="689965"/>
                  </a:moveTo>
                  <a:lnTo>
                    <a:pt x="655624" y="687628"/>
                  </a:lnTo>
                  <a:lnTo>
                    <a:pt x="649871" y="687628"/>
                  </a:lnTo>
                  <a:lnTo>
                    <a:pt x="647547" y="689965"/>
                  </a:lnTo>
                  <a:lnTo>
                    <a:pt x="647547" y="692835"/>
                  </a:lnTo>
                  <a:lnTo>
                    <a:pt x="647547" y="695706"/>
                  </a:lnTo>
                  <a:lnTo>
                    <a:pt x="649871" y="698042"/>
                  </a:lnTo>
                  <a:lnTo>
                    <a:pt x="655624" y="698042"/>
                  </a:lnTo>
                  <a:lnTo>
                    <a:pt x="657948" y="695706"/>
                  </a:lnTo>
                  <a:lnTo>
                    <a:pt x="657948" y="689965"/>
                  </a:lnTo>
                  <a:close/>
                </a:path>
                <a:path w="953135" h="3108325">
                  <a:moveTo>
                    <a:pt x="661644" y="2436863"/>
                  </a:moveTo>
                  <a:lnTo>
                    <a:pt x="659676" y="2434894"/>
                  </a:lnTo>
                  <a:lnTo>
                    <a:pt x="654799" y="2434894"/>
                  </a:lnTo>
                  <a:lnTo>
                    <a:pt x="652830" y="2436863"/>
                  </a:lnTo>
                  <a:lnTo>
                    <a:pt x="652830" y="2439301"/>
                  </a:lnTo>
                  <a:lnTo>
                    <a:pt x="652830" y="2441740"/>
                  </a:lnTo>
                  <a:lnTo>
                    <a:pt x="654799" y="2443708"/>
                  </a:lnTo>
                  <a:lnTo>
                    <a:pt x="659676" y="2443708"/>
                  </a:lnTo>
                  <a:lnTo>
                    <a:pt x="661644" y="2441740"/>
                  </a:lnTo>
                  <a:lnTo>
                    <a:pt x="661644" y="2436863"/>
                  </a:lnTo>
                  <a:close/>
                </a:path>
                <a:path w="953135" h="3108325">
                  <a:moveTo>
                    <a:pt x="681456" y="735012"/>
                  </a:moveTo>
                  <a:lnTo>
                    <a:pt x="679094" y="732650"/>
                  </a:lnTo>
                  <a:lnTo>
                    <a:pt x="673277" y="732650"/>
                  </a:lnTo>
                  <a:lnTo>
                    <a:pt x="670915" y="735012"/>
                  </a:lnTo>
                  <a:lnTo>
                    <a:pt x="670915" y="737920"/>
                  </a:lnTo>
                  <a:lnTo>
                    <a:pt x="670915" y="740829"/>
                  </a:lnTo>
                  <a:lnTo>
                    <a:pt x="673277" y="743191"/>
                  </a:lnTo>
                  <a:lnTo>
                    <a:pt x="679094" y="743191"/>
                  </a:lnTo>
                  <a:lnTo>
                    <a:pt x="681456" y="740829"/>
                  </a:lnTo>
                  <a:lnTo>
                    <a:pt x="681456" y="735012"/>
                  </a:lnTo>
                  <a:close/>
                </a:path>
                <a:path w="953135" h="3108325">
                  <a:moveTo>
                    <a:pt x="699592" y="2383332"/>
                  </a:moveTo>
                  <a:lnTo>
                    <a:pt x="697534" y="2381275"/>
                  </a:lnTo>
                  <a:lnTo>
                    <a:pt x="692442" y="2381275"/>
                  </a:lnTo>
                  <a:lnTo>
                    <a:pt x="690372" y="2383332"/>
                  </a:lnTo>
                  <a:lnTo>
                    <a:pt x="690372" y="2385885"/>
                  </a:lnTo>
                  <a:lnTo>
                    <a:pt x="690372" y="2388438"/>
                  </a:lnTo>
                  <a:lnTo>
                    <a:pt x="692442" y="2390495"/>
                  </a:lnTo>
                  <a:lnTo>
                    <a:pt x="697534" y="2390495"/>
                  </a:lnTo>
                  <a:lnTo>
                    <a:pt x="699592" y="2388438"/>
                  </a:lnTo>
                  <a:lnTo>
                    <a:pt x="699592" y="2383332"/>
                  </a:lnTo>
                  <a:close/>
                </a:path>
                <a:path w="953135" h="3108325">
                  <a:moveTo>
                    <a:pt x="706628" y="2140077"/>
                  </a:moveTo>
                  <a:lnTo>
                    <a:pt x="704265" y="2137714"/>
                  </a:lnTo>
                  <a:lnTo>
                    <a:pt x="698449" y="2137714"/>
                  </a:lnTo>
                  <a:lnTo>
                    <a:pt x="696087" y="2140077"/>
                  </a:lnTo>
                  <a:lnTo>
                    <a:pt x="696087" y="2142985"/>
                  </a:lnTo>
                  <a:lnTo>
                    <a:pt x="696087" y="2145893"/>
                  </a:lnTo>
                  <a:lnTo>
                    <a:pt x="698449" y="2148255"/>
                  </a:lnTo>
                  <a:lnTo>
                    <a:pt x="704265" y="2148255"/>
                  </a:lnTo>
                  <a:lnTo>
                    <a:pt x="706628" y="2145893"/>
                  </a:lnTo>
                  <a:lnTo>
                    <a:pt x="706628" y="2140077"/>
                  </a:lnTo>
                  <a:close/>
                </a:path>
                <a:path w="953135" h="3108325">
                  <a:moveTo>
                    <a:pt x="710349" y="2258504"/>
                  </a:moveTo>
                  <a:lnTo>
                    <a:pt x="708101" y="2256256"/>
                  </a:lnTo>
                  <a:lnTo>
                    <a:pt x="702551" y="2256256"/>
                  </a:lnTo>
                  <a:lnTo>
                    <a:pt x="700303" y="2258504"/>
                  </a:lnTo>
                  <a:lnTo>
                    <a:pt x="700303" y="2261273"/>
                  </a:lnTo>
                  <a:lnTo>
                    <a:pt x="700303" y="2264041"/>
                  </a:lnTo>
                  <a:lnTo>
                    <a:pt x="702551" y="2266289"/>
                  </a:lnTo>
                  <a:lnTo>
                    <a:pt x="708101" y="2266289"/>
                  </a:lnTo>
                  <a:lnTo>
                    <a:pt x="710349" y="2264041"/>
                  </a:lnTo>
                  <a:lnTo>
                    <a:pt x="710349" y="2258504"/>
                  </a:lnTo>
                  <a:close/>
                </a:path>
                <a:path w="953135" h="3108325">
                  <a:moveTo>
                    <a:pt x="717651" y="2319274"/>
                  </a:moveTo>
                  <a:lnTo>
                    <a:pt x="715492" y="2317115"/>
                  </a:lnTo>
                  <a:lnTo>
                    <a:pt x="710171" y="2317115"/>
                  </a:lnTo>
                  <a:lnTo>
                    <a:pt x="708012" y="2319274"/>
                  </a:lnTo>
                  <a:lnTo>
                    <a:pt x="708012" y="2321928"/>
                  </a:lnTo>
                  <a:lnTo>
                    <a:pt x="708012" y="2324582"/>
                  </a:lnTo>
                  <a:lnTo>
                    <a:pt x="710171" y="2326741"/>
                  </a:lnTo>
                  <a:lnTo>
                    <a:pt x="715492" y="2326741"/>
                  </a:lnTo>
                  <a:lnTo>
                    <a:pt x="717651" y="2324582"/>
                  </a:lnTo>
                  <a:lnTo>
                    <a:pt x="717651" y="2319274"/>
                  </a:lnTo>
                  <a:close/>
                </a:path>
                <a:path w="953135" h="3108325">
                  <a:moveTo>
                    <a:pt x="718248" y="781126"/>
                  </a:moveTo>
                  <a:lnTo>
                    <a:pt x="715848" y="778738"/>
                  </a:lnTo>
                  <a:lnTo>
                    <a:pt x="709955" y="778738"/>
                  </a:lnTo>
                  <a:lnTo>
                    <a:pt x="707567" y="781126"/>
                  </a:lnTo>
                  <a:lnTo>
                    <a:pt x="707567" y="784072"/>
                  </a:lnTo>
                  <a:lnTo>
                    <a:pt x="707567" y="787019"/>
                  </a:lnTo>
                  <a:lnTo>
                    <a:pt x="709955" y="789406"/>
                  </a:lnTo>
                  <a:lnTo>
                    <a:pt x="715848" y="789406"/>
                  </a:lnTo>
                  <a:lnTo>
                    <a:pt x="718248" y="787019"/>
                  </a:lnTo>
                  <a:lnTo>
                    <a:pt x="718248" y="781126"/>
                  </a:lnTo>
                  <a:close/>
                </a:path>
                <a:path w="953135" h="3108325">
                  <a:moveTo>
                    <a:pt x="726630" y="2079078"/>
                  </a:moveTo>
                  <a:lnTo>
                    <a:pt x="724242" y="2076691"/>
                  </a:lnTo>
                  <a:lnTo>
                    <a:pt x="718350" y="2076691"/>
                  </a:lnTo>
                  <a:lnTo>
                    <a:pt x="715962" y="2079078"/>
                  </a:lnTo>
                  <a:lnTo>
                    <a:pt x="715962" y="2082025"/>
                  </a:lnTo>
                  <a:lnTo>
                    <a:pt x="715962" y="2084971"/>
                  </a:lnTo>
                  <a:lnTo>
                    <a:pt x="718350" y="2087359"/>
                  </a:lnTo>
                  <a:lnTo>
                    <a:pt x="724242" y="2087359"/>
                  </a:lnTo>
                  <a:lnTo>
                    <a:pt x="726630" y="2084971"/>
                  </a:lnTo>
                  <a:lnTo>
                    <a:pt x="726630" y="2079078"/>
                  </a:lnTo>
                  <a:close/>
                </a:path>
                <a:path w="953135" h="3108325">
                  <a:moveTo>
                    <a:pt x="727227" y="840016"/>
                  </a:moveTo>
                  <a:lnTo>
                    <a:pt x="724814" y="837590"/>
                  </a:lnTo>
                  <a:lnTo>
                    <a:pt x="718845" y="837590"/>
                  </a:lnTo>
                  <a:lnTo>
                    <a:pt x="716419" y="840016"/>
                  </a:lnTo>
                  <a:lnTo>
                    <a:pt x="716419" y="843000"/>
                  </a:lnTo>
                  <a:lnTo>
                    <a:pt x="716419" y="845985"/>
                  </a:lnTo>
                  <a:lnTo>
                    <a:pt x="718845" y="848410"/>
                  </a:lnTo>
                  <a:lnTo>
                    <a:pt x="724814" y="848410"/>
                  </a:lnTo>
                  <a:lnTo>
                    <a:pt x="727227" y="845985"/>
                  </a:lnTo>
                  <a:lnTo>
                    <a:pt x="727227" y="840016"/>
                  </a:lnTo>
                  <a:close/>
                </a:path>
                <a:path w="953135" h="3108325">
                  <a:moveTo>
                    <a:pt x="735304" y="2202713"/>
                  </a:moveTo>
                  <a:lnTo>
                    <a:pt x="732980" y="2200376"/>
                  </a:lnTo>
                  <a:lnTo>
                    <a:pt x="727227" y="2200376"/>
                  </a:lnTo>
                  <a:lnTo>
                    <a:pt x="724903" y="2202713"/>
                  </a:lnTo>
                  <a:lnTo>
                    <a:pt x="724903" y="2205583"/>
                  </a:lnTo>
                  <a:lnTo>
                    <a:pt x="724903" y="2208453"/>
                  </a:lnTo>
                  <a:lnTo>
                    <a:pt x="727227" y="2210790"/>
                  </a:lnTo>
                  <a:lnTo>
                    <a:pt x="732980" y="2210790"/>
                  </a:lnTo>
                  <a:lnTo>
                    <a:pt x="735304" y="2208453"/>
                  </a:lnTo>
                  <a:lnTo>
                    <a:pt x="735304" y="2202713"/>
                  </a:lnTo>
                  <a:close/>
                </a:path>
                <a:path w="953135" h="3108325">
                  <a:moveTo>
                    <a:pt x="744575" y="1147114"/>
                  </a:moveTo>
                  <a:lnTo>
                    <a:pt x="741997" y="1144549"/>
                  </a:lnTo>
                  <a:lnTo>
                    <a:pt x="735660" y="1144549"/>
                  </a:lnTo>
                  <a:lnTo>
                    <a:pt x="733082" y="1147114"/>
                  </a:lnTo>
                  <a:lnTo>
                    <a:pt x="733082" y="1150289"/>
                  </a:lnTo>
                  <a:lnTo>
                    <a:pt x="733082" y="1153464"/>
                  </a:lnTo>
                  <a:lnTo>
                    <a:pt x="735660" y="1156030"/>
                  </a:lnTo>
                  <a:lnTo>
                    <a:pt x="741997" y="1156030"/>
                  </a:lnTo>
                  <a:lnTo>
                    <a:pt x="744575" y="1153464"/>
                  </a:lnTo>
                  <a:lnTo>
                    <a:pt x="744575" y="1147114"/>
                  </a:lnTo>
                  <a:close/>
                </a:path>
                <a:path w="953135" h="3108325">
                  <a:moveTo>
                    <a:pt x="746950" y="894130"/>
                  </a:moveTo>
                  <a:lnTo>
                    <a:pt x="744499" y="891679"/>
                  </a:lnTo>
                  <a:lnTo>
                    <a:pt x="738454" y="891679"/>
                  </a:lnTo>
                  <a:lnTo>
                    <a:pt x="736003" y="894130"/>
                  </a:lnTo>
                  <a:lnTo>
                    <a:pt x="736003" y="897153"/>
                  </a:lnTo>
                  <a:lnTo>
                    <a:pt x="736003" y="900176"/>
                  </a:lnTo>
                  <a:lnTo>
                    <a:pt x="738454" y="902627"/>
                  </a:lnTo>
                  <a:lnTo>
                    <a:pt x="744499" y="902627"/>
                  </a:lnTo>
                  <a:lnTo>
                    <a:pt x="746950" y="900176"/>
                  </a:lnTo>
                  <a:lnTo>
                    <a:pt x="746950" y="894130"/>
                  </a:lnTo>
                  <a:close/>
                </a:path>
                <a:path w="953135" h="3108325">
                  <a:moveTo>
                    <a:pt x="748969" y="1194015"/>
                  </a:moveTo>
                  <a:lnTo>
                    <a:pt x="746366" y="1191412"/>
                  </a:lnTo>
                  <a:lnTo>
                    <a:pt x="739940" y="1191412"/>
                  </a:lnTo>
                  <a:lnTo>
                    <a:pt x="737336" y="1194015"/>
                  </a:lnTo>
                  <a:lnTo>
                    <a:pt x="737336" y="1197229"/>
                  </a:lnTo>
                  <a:lnTo>
                    <a:pt x="737336" y="1200442"/>
                  </a:lnTo>
                  <a:lnTo>
                    <a:pt x="739940" y="1203045"/>
                  </a:lnTo>
                  <a:lnTo>
                    <a:pt x="746366" y="1203045"/>
                  </a:lnTo>
                  <a:lnTo>
                    <a:pt x="748969" y="1200442"/>
                  </a:lnTo>
                  <a:lnTo>
                    <a:pt x="748969" y="1194015"/>
                  </a:lnTo>
                  <a:close/>
                </a:path>
                <a:path w="953135" h="3108325">
                  <a:moveTo>
                    <a:pt x="752983" y="968400"/>
                  </a:moveTo>
                  <a:lnTo>
                    <a:pt x="750493" y="965923"/>
                  </a:lnTo>
                  <a:lnTo>
                    <a:pt x="744372" y="965923"/>
                  </a:lnTo>
                  <a:lnTo>
                    <a:pt x="741895" y="968400"/>
                  </a:lnTo>
                  <a:lnTo>
                    <a:pt x="741895" y="971461"/>
                  </a:lnTo>
                  <a:lnTo>
                    <a:pt x="741895" y="974521"/>
                  </a:lnTo>
                  <a:lnTo>
                    <a:pt x="744372" y="976998"/>
                  </a:lnTo>
                  <a:lnTo>
                    <a:pt x="750493" y="976998"/>
                  </a:lnTo>
                  <a:lnTo>
                    <a:pt x="752983" y="974521"/>
                  </a:lnTo>
                  <a:lnTo>
                    <a:pt x="752983" y="968400"/>
                  </a:lnTo>
                  <a:close/>
                </a:path>
                <a:path w="953135" h="3108325">
                  <a:moveTo>
                    <a:pt x="761873" y="1999488"/>
                  </a:moveTo>
                  <a:lnTo>
                    <a:pt x="759421" y="1997036"/>
                  </a:lnTo>
                  <a:lnTo>
                    <a:pt x="753376" y="1997036"/>
                  </a:lnTo>
                  <a:lnTo>
                    <a:pt x="750925" y="1999488"/>
                  </a:lnTo>
                  <a:lnTo>
                    <a:pt x="750925" y="2002510"/>
                  </a:lnTo>
                  <a:lnTo>
                    <a:pt x="750925" y="2005533"/>
                  </a:lnTo>
                  <a:lnTo>
                    <a:pt x="753376" y="2007984"/>
                  </a:lnTo>
                  <a:lnTo>
                    <a:pt x="759421" y="2007984"/>
                  </a:lnTo>
                  <a:lnTo>
                    <a:pt x="761873" y="2005533"/>
                  </a:lnTo>
                  <a:lnTo>
                    <a:pt x="761873" y="1999488"/>
                  </a:lnTo>
                  <a:close/>
                </a:path>
                <a:path w="953135" h="3108325">
                  <a:moveTo>
                    <a:pt x="765568" y="1236586"/>
                  </a:moveTo>
                  <a:lnTo>
                    <a:pt x="762939" y="1233957"/>
                  </a:lnTo>
                  <a:lnTo>
                    <a:pt x="756437" y="1233957"/>
                  </a:lnTo>
                  <a:lnTo>
                    <a:pt x="753808" y="1236586"/>
                  </a:lnTo>
                  <a:lnTo>
                    <a:pt x="753808" y="1239837"/>
                  </a:lnTo>
                  <a:lnTo>
                    <a:pt x="753808" y="1243088"/>
                  </a:lnTo>
                  <a:lnTo>
                    <a:pt x="756437" y="1245717"/>
                  </a:lnTo>
                  <a:lnTo>
                    <a:pt x="762939" y="1245717"/>
                  </a:lnTo>
                  <a:lnTo>
                    <a:pt x="765568" y="1243088"/>
                  </a:lnTo>
                  <a:lnTo>
                    <a:pt x="765568" y="1236586"/>
                  </a:lnTo>
                  <a:close/>
                </a:path>
                <a:path w="953135" h="3108325">
                  <a:moveTo>
                    <a:pt x="768261" y="1091450"/>
                  </a:moveTo>
                  <a:lnTo>
                    <a:pt x="765721" y="1088910"/>
                  </a:lnTo>
                  <a:lnTo>
                    <a:pt x="759447" y="1088910"/>
                  </a:lnTo>
                  <a:lnTo>
                    <a:pt x="756907" y="1091450"/>
                  </a:lnTo>
                  <a:lnTo>
                    <a:pt x="756907" y="1094587"/>
                  </a:lnTo>
                  <a:lnTo>
                    <a:pt x="756907" y="1097724"/>
                  </a:lnTo>
                  <a:lnTo>
                    <a:pt x="759447" y="1100264"/>
                  </a:lnTo>
                  <a:lnTo>
                    <a:pt x="765721" y="1100264"/>
                  </a:lnTo>
                  <a:lnTo>
                    <a:pt x="768261" y="1097724"/>
                  </a:lnTo>
                  <a:lnTo>
                    <a:pt x="768261" y="1091450"/>
                  </a:lnTo>
                  <a:close/>
                </a:path>
                <a:path w="953135" h="3108325">
                  <a:moveTo>
                    <a:pt x="783755" y="2045995"/>
                  </a:moveTo>
                  <a:lnTo>
                    <a:pt x="781329" y="2043569"/>
                  </a:lnTo>
                  <a:lnTo>
                    <a:pt x="775360" y="2043569"/>
                  </a:lnTo>
                  <a:lnTo>
                    <a:pt x="772947" y="2045995"/>
                  </a:lnTo>
                  <a:lnTo>
                    <a:pt x="772947" y="2048979"/>
                  </a:lnTo>
                  <a:lnTo>
                    <a:pt x="772947" y="2051964"/>
                  </a:lnTo>
                  <a:lnTo>
                    <a:pt x="775360" y="2054390"/>
                  </a:lnTo>
                  <a:lnTo>
                    <a:pt x="781329" y="2054390"/>
                  </a:lnTo>
                  <a:lnTo>
                    <a:pt x="783755" y="2051964"/>
                  </a:lnTo>
                  <a:lnTo>
                    <a:pt x="783755" y="2045995"/>
                  </a:lnTo>
                  <a:close/>
                </a:path>
                <a:path w="953135" h="3108325">
                  <a:moveTo>
                    <a:pt x="788873" y="1029995"/>
                  </a:moveTo>
                  <a:lnTo>
                    <a:pt x="786371" y="1027480"/>
                  </a:lnTo>
                  <a:lnTo>
                    <a:pt x="780173" y="1027480"/>
                  </a:lnTo>
                  <a:lnTo>
                    <a:pt x="777659" y="1029995"/>
                  </a:lnTo>
                  <a:lnTo>
                    <a:pt x="777659" y="1033094"/>
                  </a:lnTo>
                  <a:lnTo>
                    <a:pt x="777659" y="1036193"/>
                  </a:lnTo>
                  <a:lnTo>
                    <a:pt x="780173" y="1038707"/>
                  </a:lnTo>
                  <a:lnTo>
                    <a:pt x="786371" y="1038707"/>
                  </a:lnTo>
                  <a:lnTo>
                    <a:pt x="788873" y="1036193"/>
                  </a:lnTo>
                  <a:lnTo>
                    <a:pt x="788873" y="1029995"/>
                  </a:lnTo>
                  <a:close/>
                </a:path>
                <a:path w="953135" h="3108325">
                  <a:moveTo>
                    <a:pt x="791768" y="1934108"/>
                  </a:moveTo>
                  <a:lnTo>
                    <a:pt x="789292" y="1931631"/>
                  </a:lnTo>
                  <a:lnTo>
                    <a:pt x="783170" y="1931631"/>
                  </a:lnTo>
                  <a:lnTo>
                    <a:pt x="780694" y="1934108"/>
                  </a:lnTo>
                  <a:lnTo>
                    <a:pt x="780694" y="1937169"/>
                  </a:lnTo>
                  <a:lnTo>
                    <a:pt x="780694" y="1940229"/>
                  </a:lnTo>
                  <a:lnTo>
                    <a:pt x="783170" y="1942706"/>
                  </a:lnTo>
                  <a:lnTo>
                    <a:pt x="789292" y="1942706"/>
                  </a:lnTo>
                  <a:lnTo>
                    <a:pt x="791768" y="1940229"/>
                  </a:lnTo>
                  <a:lnTo>
                    <a:pt x="791768" y="1934108"/>
                  </a:lnTo>
                  <a:close/>
                </a:path>
                <a:path w="953135" h="3108325">
                  <a:moveTo>
                    <a:pt x="807669" y="1283042"/>
                  </a:moveTo>
                  <a:lnTo>
                    <a:pt x="805002" y="1280375"/>
                  </a:lnTo>
                  <a:lnTo>
                    <a:pt x="798436" y="1280375"/>
                  </a:lnTo>
                  <a:lnTo>
                    <a:pt x="795769" y="1283042"/>
                  </a:lnTo>
                  <a:lnTo>
                    <a:pt x="795769" y="1286332"/>
                  </a:lnTo>
                  <a:lnTo>
                    <a:pt x="795769" y="1289621"/>
                  </a:lnTo>
                  <a:lnTo>
                    <a:pt x="798436" y="1292288"/>
                  </a:lnTo>
                  <a:lnTo>
                    <a:pt x="805002" y="1292288"/>
                  </a:lnTo>
                  <a:lnTo>
                    <a:pt x="807669" y="1289621"/>
                  </a:lnTo>
                  <a:lnTo>
                    <a:pt x="807669" y="1283042"/>
                  </a:lnTo>
                  <a:close/>
                </a:path>
                <a:path w="953135" h="3108325">
                  <a:moveTo>
                    <a:pt x="810006" y="1739582"/>
                  </a:moveTo>
                  <a:lnTo>
                    <a:pt x="807440" y="1737017"/>
                  </a:lnTo>
                  <a:lnTo>
                    <a:pt x="801090" y="1737017"/>
                  </a:lnTo>
                  <a:lnTo>
                    <a:pt x="798525" y="1739582"/>
                  </a:lnTo>
                  <a:lnTo>
                    <a:pt x="798525" y="1742757"/>
                  </a:lnTo>
                  <a:lnTo>
                    <a:pt x="798525" y="1745932"/>
                  </a:lnTo>
                  <a:lnTo>
                    <a:pt x="801090" y="1748497"/>
                  </a:lnTo>
                  <a:lnTo>
                    <a:pt x="807440" y="1748497"/>
                  </a:lnTo>
                  <a:lnTo>
                    <a:pt x="810006" y="1745932"/>
                  </a:lnTo>
                  <a:lnTo>
                    <a:pt x="810006" y="1739582"/>
                  </a:lnTo>
                  <a:close/>
                </a:path>
                <a:path w="953135" h="3108325">
                  <a:moveTo>
                    <a:pt x="811491" y="1812086"/>
                  </a:moveTo>
                  <a:lnTo>
                    <a:pt x="808951" y="1809546"/>
                  </a:lnTo>
                  <a:lnTo>
                    <a:pt x="802678" y="1809546"/>
                  </a:lnTo>
                  <a:lnTo>
                    <a:pt x="800138" y="1812086"/>
                  </a:lnTo>
                  <a:lnTo>
                    <a:pt x="800138" y="1815223"/>
                  </a:lnTo>
                  <a:lnTo>
                    <a:pt x="800138" y="1818360"/>
                  </a:lnTo>
                  <a:lnTo>
                    <a:pt x="802678" y="1820900"/>
                  </a:lnTo>
                  <a:lnTo>
                    <a:pt x="808951" y="1820900"/>
                  </a:lnTo>
                  <a:lnTo>
                    <a:pt x="811491" y="1818360"/>
                  </a:lnTo>
                  <a:lnTo>
                    <a:pt x="811491" y="1812086"/>
                  </a:lnTo>
                  <a:close/>
                </a:path>
                <a:path w="953135" h="3108325">
                  <a:moveTo>
                    <a:pt x="818083" y="1880590"/>
                  </a:moveTo>
                  <a:lnTo>
                    <a:pt x="815568" y="1878088"/>
                  </a:lnTo>
                  <a:lnTo>
                    <a:pt x="809383" y="1878088"/>
                  </a:lnTo>
                  <a:lnTo>
                    <a:pt x="806869" y="1880590"/>
                  </a:lnTo>
                  <a:lnTo>
                    <a:pt x="806869" y="1883689"/>
                  </a:lnTo>
                  <a:lnTo>
                    <a:pt x="806869" y="1886788"/>
                  </a:lnTo>
                  <a:lnTo>
                    <a:pt x="809383" y="1889290"/>
                  </a:lnTo>
                  <a:lnTo>
                    <a:pt x="815568" y="1889290"/>
                  </a:lnTo>
                  <a:lnTo>
                    <a:pt x="818083" y="1886788"/>
                  </a:lnTo>
                  <a:lnTo>
                    <a:pt x="818083" y="1880590"/>
                  </a:lnTo>
                  <a:close/>
                </a:path>
                <a:path w="953135" h="3108325">
                  <a:moveTo>
                    <a:pt x="827646" y="1348663"/>
                  </a:moveTo>
                  <a:lnTo>
                    <a:pt x="824953" y="1345971"/>
                  </a:lnTo>
                  <a:lnTo>
                    <a:pt x="818299" y="1345971"/>
                  </a:lnTo>
                  <a:lnTo>
                    <a:pt x="815606" y="1348663"/>
                  </a:lnTo>
                  <a:lnTo>
                    <a:pt x="815606" y="1351991"/>
                  </a:lnTo>
                  <a:lnTo>
                    <a:pt x="815606" y="1355318"/>
                  </a:lnTo>
                  <a:lnTo>
                    <a:pt x="818299" y="1358011"/>
                  </a:lnTo>
                  <a:lnTo>
                    <a:pt x="824953" y="1358011"/>
                  </a:lnTo>
                  <a:lnTo>
                    <a:pt x="827646" y="1355318"/>
                  </a:lnTo>
                  <a:lnTo>
                    <a:pt x="827646" y="1348663"/>
                  </a:lnTo>
                  <a:close/>
                </a:path>
                <a:path w="953135" h="3108325">
                  <a:moveTo>
                    <a:pt x="837907" y="1679511"/>
                  </a:moveTo>
                  <a:lnTo>
                    <a:pt x="835304" y="1676920"/>
                  </a:lnTo>
                  <a:lnTo>
                    <a:pt x="828890" y="1676920"/>
                  </a:lnTo>
                  <a:lnTo>
                    <a:pt x="826287" y="1679511"/>
                  </a:lnTo>
                  <a:lnTo>
                    <a:pt x="826287" y="1682724"/>
                  </a:lnTo>
                  <a:lnTo>
                    <a:pt x="826287" y="1685937"/>
                  </a:lnTo>
                  <a:lnTo>
                    <a:pt x="828890" y="1688528"/>
                  </a:lnTo>
                  <a:lnTo>
                    <a:pt x="835304" y="1688528"/>
                  </a:lnTo>
                  <a:lnTo>
                    <a:pt x="837907" y="1685937"/>
                  </a:lnTo>
                  <a:lnTo>
                    <a:pt x="837907" y="1679511"/>
                  </a:lnTo>
                  <a:close/>
                </a:path>
                <a:path w="953135" h="3108325">
                  <a:moveTo>
                    <a:pt x="856056" y="1411262"/>
                  </a:moveTo>
                  <a:lnTo>
                    <a:pt x="853338" y="1408544"/>
                  </a:lnTo>
                  <a:lnTo>
                    <a:pt x="846620" y="1408544"/>
                  </a:lnTo>
                  <a:lnTo>
                    <a:pt x="843889" y="1411262"/>
                  </a:lnTo>
                  <a:lnTo>
                    <a:pt x="843889" y="1414627"/>
                  </a:lnTo>
                  <a:lnTo>
                    <a:pt x="843889" y="1417993"/>
                  </a:lnTo>
                  <a:lnTo>
                    <a:pt x="846620" y="1420710"/>
                  </a:lnTo>
                  <a:lnTo>
                    <a:pt x="853338" y="1420710"/>
                  </a:lnTo>
                  <a:lnTo>
                    <a:pt x="856056" y="1417993"/>
                  </a:lnTo>
                  <a:lnTo>
                    <a:pt x="856056" y="1411262"/>
                  </a:lnTo>
                  <a:close/>
                </a:path>
                <a:path w="953135" h="3108325">
                  <a:moveTo>
                    <a:pt x="902284" y="1682026"/>
                  </a:moveTo>
                  <a:lnTo>
                    <a:pt x="899655" y="1679397"/>
                  </a:lnTo>
                  <a:lnTo>
                    <a:pt x="893165" y="1679397"/>
                  </a:lnTo>
                  <a:lnTo>
                    <a:pt x="890536" y="1682026"/>
                  </a:lnTo>
                  <a:lnTo>
                    <a:pt x="890536" y="1685277"/>
                  </a:lnTo>
                  <a:lnTo>
                    <a:pt x="890536" y="1688528"/>
                  </a:lnTo>
                  <a:lnTo>
                    <a:pt x="893165" y="1691157"/>
                  </a:lnTo>
                  <a:lnTo>
                    <a:pt x="899655" y="1691157"/>
                  </a:lnTo>
                  <a:lnTo>
                    <a:pt x="902284" y="1688528"/>
                  </a:lnTo>
                  <a:lnTo>
                    <a:pt x="902284" y="1682026"/>
                  </a:lnTo>
                  <a:close/>
                </a:path>
                <a:path w="953135" h="3108325">
                  <a:moveTo>
                    <a:pt x="903338" y="1452854"/>
                  </a:moveTo>
                  <a:lnTo>
                    <a:pt x="900582" y="1450098"/>
                  </a:lnTo>
                  <a:lnTo>
                    <a:pt x="893800" y="1450098"/>
                  </a:lnTo>
                  <a:lnTo>
                    <a:pt x="891044" y="1452854"/>
                  </a:lnTo>
                  <a:lnTo>
                    <a:pt x="891044" y="1456245"/>
                  </a:lnTo>
                  <a:lnTo>
                    <a:pt x="891044" y="1459636"/>
                  </a:lnTo>
                  <a:lnTo>
                    <a:pt x="893800" y="1462392"/>
                  </a:lnTo>
                  <a:lnTo>
                    <a:pt x="900582" y="1462392"/>
                  </a:lnTo>
                  <a:lnTo>
                    <a:pt x="903338" y="1459636"/>
                  </a:lnTo>
                  <a:lnTo>
                    <a:pt x="903338" y="1452854"/>
                  </a:lnTo>
                  <a:close/>
                </a:path>
                <a:path w="953135" h="3108325">
                  <a:moveTo>
                    <a:pt x="909751" y="1623085"/>
                  </a:moveTo>
                  <a:lnTo>
                    <a:pt x="907084" y="1620431"/>
                  </a:lnTo>
                  <a:lnTo>
                    <a:pt x="900531" y="1620431"/>
                  </a:lnTo>
                  <a:lnTo>
                    <a:pt x="897864" y="1623085"/>
                  </a:lnTo>
                  <a:lnTo>
                    <a:pt x="897864" y="1626374"/>
                  </a:lnTo>
                  <a:lnTo>
                    <a:pt x="897864" y="1629651"/>
                  </a:lnTo>
                  <a:lnTo>
                    <a:pt x="900531" y="1632318"/>
                  </a:lnTo>
                  <a:lnTo>
                    <a:pt x="907084" y="1632318"/>
                  </a:lnTo>
                  <a:lnTo>
                    <a:pt x="909751" y="1629651"/>
                  </a:lnTo>
                  <a:lnTo>
                    <a:pt x="909751" y="1623085"/>
                  </a:lnTo>
                  <a:close/>
                </a:path>
                <a:path w="953135" h="3108325">
                  <a:moveTo>
                    <a:pt x="928293" y="1514398"/>
                  </a:moveTo>
                  <a:lnTo>
                    <a:pt x="925576" y="1511668"/>
                  </a:lnTo>
                  <a:lnTo>
                    <a:pt x="918857" y="1511668"/>
                  </a:lnTo>
                  <a:lnTo>
                    <a:pt x="916139" y="1514398"/>
                  </a:lnTo>
                  <a:lnTo>
                    <a:pt x="916139" y="1517751"/>
                  </a:lnTo>
                  <a:lnTo>
                    <a:pt x="916139" y="1521104"/>
                  </a:lnTo>
                  <a:lnTo>
                    <a:pt x="918857" y="1523834"/>
                  </a:lnTo>
                  <a:lnTo>
                    <a:pt x="925576" y="1523834"/>
                  </a:lnTo>
                  <a:lnTo>
                    <a:pt x="928293" y="1521104"/>
                  </a:lnTo>
                  <a:lnTo>
                    <a:pt x="928293" y="1514398"/>
                  </a:lnTo>
                  <a:close/>
                </a:path>
                <a:path w="953135" h="3108325">
                  <a:moveTo>
                    <a:pt x="952665" y="1580553"/>
                  </a:moveTo>
                  <a:lnTo>
                    <a:pt x="949972" y="1577860"/>
                  </a:lnTo>
                  <a:lnTo>
                    <a:pt x="943330" y="1577860"/>
                  </a:lnTo>
                  <a:lnTo>
                    <a:pt x="940638" y="1580553"/>
                  </a:lnTo>
                  <a:lnTo>
                    <a:pt x="940638" y="1583867"/>
                  </a:lnTo>
                  <a:lnTo>
                    <a:pt x="940638" y="1587182"/>
                  </a:lnTo>
                  <a:lnTo>
                    <a:pt x="943330" y="1589874"/>
                  </a:lnTo>
                  <a:lnTo>
                    <a:pt x="949972" y="1589874"/>
                  </a:lnTo>
                  <a:lnTo>
                    <a:pt x="952665" y="1587182"/>
                  </a:lnTo>
                  <a:lnTo>
                    <a:pt x="952665" y="158055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50389" y="2008809"/>
              <a:ext cx="970280" cy="3131185"/>
            </a:xfrm>
            <a:custGeom>
              <a:avLst/>
              <a:gdLst/>
              <a:ahLst/>
              <a:cxnLst/>
              <a:rect l="l" t="t" r="r" b="b"/>
              <a:pathLst>
                <a:path w="970280" h="3131185">
                  <a:moveTo>
                    <a:pt x="863" y="190"/>
                  </a:moveTo>
                  <a:lnTo>
                    <a:pt x="673" y="0"/>
                  </a:lnTo>
                  <a:lnTo>
                    <a:pt x="190" y="0"/>
                  </a:lnTo>
                  <a:lnTo>
                    <a:pt x="0" y="190"/>
                  </a:lnTo>
                  <a:lnTo>
                    <a:pt x="0" y="431"/>
                  </a:lnTo>
                  <a:lnTo>
                    <a:pt x="0" y="673"/>
                  </a:lnTo>
                  <a:lnTo>
                    <a:pt x="190" y="863"/>
                  </a:lnTo>
                  <a:lnTo>
                    <a:pt x="673" y="863"/>
                  </a:lnTo>
                  <a:lnTo>
                    <a:pt x="863" y="673"/>
                  </a:lnTo>
                  <a:lnTo>
                    <a:pt x="863" y="190"/>
                  </a:lnTo>
                  <a:close/>
                </a:path>
                <a:path w="970280" h="3131185">
                  <a:moveTo>
                    <a:pt x="43713" y="3302"/>
                  </a:moveTo>
                  <a:lnTo>
                    <a:pt x="43345" y="2933"/>
                  </a:lnTo>
                  <a:lnTo>
                    <a:pt x="42456" y="2933"/>
                  </a:lnTo>
                  <a:lnTo>
                    <a:pt x="42087" y="3302"/>
                  </a:lnTo>
                  <a:lnTo>
                    <a:pt x="42087" y="3746"/>
                  </a:lnTo>
                  <a:lnTo>
                    <a:pt x="42087" y="4191"/>
                  </a:lnTo>
                  <a:lnTo>
                    <a:pt x="42456" y="4559"/>
                  </a:lnTo>
                  <a:lnTo>
                    <a:pt x="43345" y="4559"/>
                  </a:lnTo>
                  <a:lnTo>
                    <a:pt x="43713" y="4191"/>
                  </a:lnTo>
                  <a:lnTo>
                    <a:pt x="43713" y="3302"/>
                  </a:lnTo>
                  <a:close/>
                </a:path>
                <a:path w="970280" h="3131185">
                  <a:moveTo>
                    <a:pt x="88341" y="45516"/>
                  </a:moveTo>
                  <a:lnTo>
                    <a:pt x="87807" y="44983"/>
                  </a:lnTo>
                  <a:lnTo>
                    <a:pt x="86487" y="44983"/>
                  </a:lnTo>
                  <a:lnTo>
                    <a:pt x="85953" y="45516"/>
                  </a:lnTo>
                  <a:lnTo>
                    <a:pt x="85953" y="46177"/>
                  </a:lnTo>
                  <a:lnTo>
                    <a:pt x="85953" y="46837"/>
                  </a:lnTo>
                  <a:lnTo>
                    <a:pt x="86487" y="47371"/>
                  </a:lnTo>
                  <a:lnTo>
                    <a:pt x="87807" y="47371"/>
                  </a:lnTo>
                  <a:lnTo>
                    <a:pt x="88341" y="46837"/>
                  </a:lnTo>
                  <a:lnTo>
                    <a:pt x="88341" y="45516"/>
                  </a:lnTo>
                  <a:close/>
                </a:path>
                <a:path w="970280" h="3131185">
                  <a:moveTo>
                    <a:pt x="141109" y="75577"/>
                  </a:moveTo>
                  <a:lnTo>
                    <a:pt x="140411" y="74866"/>
                  </a:lnTo>
                  <a:lnTo>
                    <a:pt x="138671" y="74866"/>
                  </a:lnTo>
                  <a:lnTo>
                    <a:pt x="137972" y="75577"/>
                  </a:lnTo>
                  <a:lnTo>
                    <a:pt x="137972" y="76441"/>
                  </a:lnTo>
                  <a:lnTo>
                    <a:pt x="137972" y="77304"/>
                  </a:lnTo>
                  <a:lnTo>
                    <a:pt x="138671" y="78016"/>
                  </a:lnTo>
                  <a:lnTo>
                    <a:pt x="140411" y="78016"/>
                  </a:lnTo>
                  <a:lnTo>
                    <a:pt x="141109" y="77304"/>
                  </a:lnTo>
                  <a:lnTo>
                    <a:pt x="141109" y="75577"/>
                  </a:lnTo>
                  <a:close/>
                </a:path>
                <a:path w="970280" h="3131185">
                  <a:moveTo>
                    <a:pt x="203898" y="99568"/>
                  </a:moveTo>
                  <a:lnTo>
                    <a:pt x="203022" y="98691"/>
                  </a:lnTo>
                  <a:lnTo>
                    <a:pt x="200875" y="98691"/>
                  </a:lnTo>
                  <a:lnTo>
                    <a:pt x="199999" y="99568"/>
                  </a:lnTo>
                  <a:lnTo>
                    <a:pt x="199999" y="100647"/>
                  </a:lnTo>
                  <a:lnTo>
                    <a:pt x="199999" y="101727"/>
                  </a:lnTo>
                  <a:lnTo>
                    <a:pt x="200875" y="102603"/>
                  </a:lnTo>
                  <a:lnTo>
                    <a:pt x="203022" y="102603"/>
                  </a:lnTo>
                  <a:lnTo>
                    <a:pt x="203898" y="101727"/>
                  </a:lnTo>
                  <a:lnTo>
                    <a:pt x="203898" y="99568"/>
                  </a:lnTo>
                  <a:close/>
                </a:path>
                <a:path w="970280" h="3131185">
                  <a:moveTo>
                    <a:pt x="259194" y="148043"/>
                  </a:moveTo>
                  <a:lnTo>
                    <a:pt x="258152" y="147002"/>
                  </a:lnTo>
                  <a:lnTo>
                    <a:pt x="255574" y="147002"/>
                  </a:lnTo>
                  <a:lnTo>
                    <a:pt x="254533" y="148043"/>
                  </a:lnTo>
                  <a:lnTo>
                    <a:pt x="254533" y="149326"/>
                  </a:lnTo>
                  <a:lnTo>
                    <a:pt x="254533" y="150609"/>
                  </a:lnTo>
                  <a:lnTo>
                    <a:pt x="255574" y="151650"/>
                  </a:lnTo>
                  <a:lnTo>
                    <a:pt x="258152" y="151650"/>
                  </a:lnTo>
                  <a:lnTo>
                    <a:pt x="259194" y="150609"/>
                  </a:lnTo>
                  <a:lnTo>
                    <a:pt x="259194" y="148043"/>
                  </a:lnTo>
                  <a:close/>
                </a:path>
                <a:path w="970280" h="3131185">
                  <a:moveTo>
                    <a:pt x="292735" y="3063189"/>
                  </a:moveTo>
                  <a:lnTo>
                    <a:pt x="292392" y="3062846"/>
                  </a:lnTo>
                  <a:lnTo>
                    <a:pt x="291553" y="3062846"/>
                  </a:lnTo>
                  <a:lnTo>
                    <a:pt x="291211" y="3063189"/>
                  </a:lnTo>
                  <a:lnTo>
                    <a:pt x="291211" y="3063608"/>
                  </a:lnTo>
                  <a:lnTo>
                    <a:pt x="291211" y="3064027"/>
                  </a:lnTo>
                  <a:lnTo>
                    <a:pt x="291553" y="3064370"/>
                  </a:lnTo>
                  <a:lnTo>
                    <a:pt x="292392" y="3064370"/>
                  </a:lnTo>
                  <a:lnTo>
                    <a:pt x="292735" y="3064027"/>
                  </a:lnTo>
                  <a:lnTo>
                    <a:pt x="292735" y="3063189"/>
                  </a:lnTo>
                  <a:close/>
                </a:path>
                <a:path w="970280" h="3131185">
                  <a:moveTo>
                    <a:pt x="299681" y="3130346"/>
                  </a:moveTo>
                  <a:lnTo>
                    <a:pt x="299504" y="3130169"/>
                  </a:lnTo>
                  <a:lnTo>
                    <a:pt x="299085" y="3130169"/>
                  </a:lnTo>
                  <a:lnTo>
                    <a:pt x="298919" y="3130346"/>
                  </a:lnTo>
                  <a:lnTo>
                    <a:pt x="298919" y="3130550"/>
                  </a:lnTo>
                  <a:lnTo>
                    <a:pt x="298919" y="3130753"/>
                  </a:lnTo>
                  <a:lnTo>
                    <a:pt x="299085" y="3130931"/>
                  </a:lnTo>
                  <a:lnTo>
                    <a:pt x="299504" y="3130931"/>
                  </a:lnTo>
                  <a:lnTo>
                    <a:pt x="299681" y="3130753"/>
                  </a:lnTo>
                  <a:lnTo>
                    <a:pt x="299681" y="3130346"/>
                  </a:lnTo>
                  <a:close/>
                </a:path>
                <a:path w="970280" h="3131185">
                  <a:moveTo>
                    <a:pt x="319189" y="173367"/>
                  </a:moveTo>
                  <a:lnTo>
                    <a:pt x="317982" y="172161"/>
                  </a:lnTo>
                  <a:lnTo>
                    <a:pt x="314985" y="172161"/>
                  </a:lnTo>
                  <a:lnTo>
                    <a:pt x="313778" y="173367"/>
                  </a:lnTo>
                  <a:lnTo>
                    <a:pt x="313778" y="174866"/>
                  </a:lnTo>
                  <a:lnTo>
                    <a:pt x="313778" y="176364"/>
                  </a:lnTo>
                  <a:lnTo>
                    <a:pt x="314985" y="177571"/>
                  </a:lnTo>
                  <a:lnTo>
                    <a:pt x="317982" y="177571"/>
                  </a:lnTo>
                  <a:lnTo>
                    <a:pt x="319189" y="176364"/>
                  </a:lnTo>
                  <a:lnTo>
                    <a:pt x="319189" y="173367"/>
                  </a:lnTo>
                  <a:close/>
                </a:path>
                <a:path w="970280" h="3131185">
                  <a:moveTo>
                    <a:pt x="320141" y="2925940"/>
                  </a:moveTo>
                  <a:lnTo>
                    <a:pt x="319455" y="2925267"/>
                  </a:lnTo>
                  <a:lnTo>
                    <a:pt x="317779" y="2925267"/>
                  </a:lnTo>
                  <a:lnTo>
                    <a:pt x="317106" y="2925940"/>
                  </a:lnTo>
                  <a:lnTo>
                    <a:pt x="317106" y="2926778"/>
                  </a:lnTo>
                  <a:lnTo>
                    <a:pt x="317106" y="2927616"/>
                  </a:lnTo>
                  <a:lnTo>
                    <a:pt x="317779" y="2928289"/>
                  </a:lnTo>
                  <a:lnTo>
                    <a:pt x="319455" y="2928289"/>
                  </a:lnTo>
                  <a:lnTo>
                    <a:pt x="320141" y="2927616"/>
                  </a:lnTo>
                  <a:lnTo>
                    <a:pt x="320141" y="2925940"/>
                  </a:lnTo>
                  <a:close/>
                </a:path>
                <a:path w="970280" h="3131185">
                  <a:moveTo>
                    <a:pt x="321310" y="2857601"/>
                  </a:moveTo>
                  <a:lnTo>
                    <a:pt x="320459" y="2856763"/>
                  </a:lnTo>
                  <a:lnTo>
                    <a:pt x="318363" y="2856763"/>
                  </a:lnTo>
                  <a:lnTo>
                    <a:pt x="317512" y="2857601"/>
                  </a:lnTo>
                  <a:lnTo>
                    <a:pt x="317512" y="2858655"/>
                  </a:lnTo>
                  <a:lnTo>
                    <a:pt x="317512" y="2859709"/>
                  </a:lnTo>
                  <a:lnTo>
                    <a:pt x="318363" y="2860548"/>
                  </a:lnTo>
                  <a:lnTo>
                    <a:pt x="320459" y="2860548"/>
                  </a:lnTo>
                  <a:lnTo>
                    <a:pt x="321310" y="2859709"/>
                  </a:lnTo>
                  <a:lnTo>
                    <a:pt x="321310" y="2857601"/>
                  </a:lnTo>
                  <a:close/>
                </a:path>
                <a:path w="970280" h="3131185">
                  <a:moveTo>
                    <a:pt x="326250" y="2998165"/>
                  </a:moveTo>
                  <a:lnTo>
                    <a:pt x="325742" y="2997657"/>
                  </a:lnTo>
                  <a:lnTo>
                    <a:pt x="324485" y="2997657"/>
                  </a:lnTo>
                  <a:lnTo>
                    <a:pt x="323977" y="2998165"/>
                  </a:lnTo>
                  <a:lnTo>
                    <a:pt x="323977" y="2998800"/>
                  </a:lnTo>
                  <a:lnTo>
                    <a:pt x="323977" y="2999422"/>
                  </a:lnTo>
                  <a:lnTo>
                    <a:pt x="324485" y="2999943"/>
                  </a:lnTo>
                  <a:lnTo>
                    <a:pt x="325742" y="2999943"/>
                  </a:lnTo>
                  <a:lnTo>
                    <a:pt x="326250" y="2999422"/>
                  </a:lnTo>
                  <a:lnTo>
                    <a:pt x="326250" y="2998165"/>
                  </a:lnTo>
                  <a:close/>
                </a:path>
                <a:path w="970280" h="3131185">
                  <a:moveTo>
                    <a:pt x="335813" y="2790774"/>
                  </a:moveTo>
                  <a:lnTo>
                    <a:pt x="334784" y="2789758"/>
                  </a:lnTo>
                  <a:lnTo>
                    <a:pt x="332270" y="2789758"/>
                  </a:lnTo>
                  <a:lnTo>
                    <a:pt x="331254" y="2790774"/>
                  </a:lnTo>
                  <a:lnTo>
                    <a:pt x="331254" y="2792031"/>
                  </a:lnTo>
                  <a:lnTo>
                    <a:pt x="331254" y="2793288"/>
                  </a:lnTo>
                  <a:lnTo>
                    <a:pt x="332270" y="2794304"/>
                  </a:lnTo>
                  <a:lnTo>
                    <a:pt x="334784" y="2794304"/>
                  </a:lnTo>
                  <a:lnTo>
                    <a:pt x="335813" y="2793288"/>
                  </a:lnTo>
                  <a:lnTo>
                    <a:pt x="335813" y="2790774"/>
                  </a:lnTo>
                  <a:close/>
                </a:path>
                <a:path w="970280" h="3131185">
                  <a:moveTo>
                    <a:pt x="347700" y="2721152"/>
                  </a:moveTo>
                  <a:lnTo>
                    <a:pt x="346519" y="2719959"/>
                  </a:lnTo>
                  <a:lnTo>
                    <a:pt x="343585" y="2719959"/>
                  </a:lnTo>
                  <a:lnTo>
                    <a:pt x="342392" y="2721152"/>
                  </a:lnTo>
                  <a:lnTo>
                    <a:pt x="342392" y="2722613"/>
                  </a:lnTo>
                  <a:lnTo>
                    <a:pt x="342392" y="2724086"/>
                  </a:lnTo>
                  <a:lnTo>
                    <a:pt x="343585" y="2725267"/>
                  </a:lnTo>
                  <a:lnTo>
                    <a:pt x="346519" y="2725267"/>
                  </a:lnTo>
                  <a:lnTo>
                    <a:pt x="347700" y="2724086"/>
                  </a:lnTo>
                  <a:lnTo>
                    <a:pt x="347700" y="2721152"/>
                  </a:lnTo>
                  <a:close/>
                </a:path>
                <a:path w="970280" h="3131185">
                  <a:moveTo>
                    <a:pt x="365137" y="2642870"/>
                  </a:moveTo>
                  <a:lnTo>
                    <a:pt x="363651" y="2641396"/>
                  </a:lnTo>
                  <a:lnTo>
                    <a:pt x="360006" y="2641396"/>
                  </a:lnTo>
                  <a:lnTo>
                    <a:pt x="358521" y="2642870"/>
                  </a:lnTo>
                  <a:lnTo>
                    <a:pt x="358521" y="2644698"/>
                  </a:lnTo>
                  <a:lnTo>
                    <a:pt x="358521" y="2646527"/>
                  </a:lnTo>
                  <a:lnTo>
                    <a:pt x="360006" y="2648000"/>
                  </a:lnTo>
                  <a:lnTo>
                    <a:pt x="363651" y="2648000"/>
                  </a:lnTo>
                  <a:lnTo>
                    <a:pt x="365137" y="2646527"/>
                  </a:lnTo>
                  <a:lnTo>
                    <a:pt x="365137" y="2642870"/>
                  </a:lnTo>
                  <a:close/>
                </a:path>
                <a:path w="970280" h="3131185">
                  <a:moveTo>
                    <a:pt x="372071" y="222999"/>
                  </a:moveTo>
                  <a:lnTo>
                    <a:pt x="370687" y="221615"/>
                  </a:lnTo>
                  <a:lnTo>
                    <a:pt x="367284" y="221615"/>
                  </a:lnTo>
                  <a:lnTo>
                    <a:pt x="365899" y="222999"/>
                  </a:lnTo>
                  <a:lnTo>
                    <a:pt x="365899" y="224701"/>
                  </a:lnTo>
                  <a:lnTo>
                    <a:pt x="365899" y="226402"/>
                  </a:lnTo>
                  <a:lnTo>
                    <a:pt x="367284" y="227787"/>
                  </a:lnTo>
                  <a:lnTo>
                    <a:pt x="370687" y="227787"/>
                  </a:lnTo>
                  <a:lnTo>
                    <a:pt x="372071" y="226402"/>
                  </a:lnTo>
                  <a:lnTo>
                    <a:pt x="372071" y="222999"/>
                  </a:lnTo>
                  <a:close/>
                </a:path>
                <a:path w="970280" h="3131185">
                  <a:moveTo>
                    <a:pt x="382282" y="2658859"/>
                  </a:moveTo>
                  <a:lnTo>
                    <a:pt x="380923" y="2657500"/>
                  </a:lnTo>
                  <a:lnTo>
                    <a:pt x="377571" y="2657500"/>
                  </a:lnTo>
                  <a:lnTo>
                    <a:pt x="376212" y="2658859"/>
                  </a:lnTo>
                  <a:lnTo>
                    <a:pt x="376212" y="2660535"/>
                  </a:lnTo>
                  <a:lnTo>
                    <a:pt x="376212" y="2662212"/>
                  </a:lnTo>
                  <a:lnTo>
                    <a:pt x="377571" y="2663571"/>
                  </a:lnTo>
                  <a:lnTo>
                    <a:pt x="380923" y="2663571"/>
                  </a:lnTo>
                  <a:lnTo>
                    <a:pt x="382282" y="2662212"/>
                  </a:lnTo>
                  <a:lnTo>
                    <a:pt x="382282" y="2658859"/>
                  </a:lnTo>
                  <a:close/>
                </a:path>
                <a:path w="970280" h="3131185">
                  <a:moveTo>
                    <a:pt x="384314" y="2601506"/>
                  </a:moveTo>
                  <a:lnTo>
                    <a:pt x="382739" y="2599931"/>
                  </a:lnTo>
                  <a:lnTo>
                    <a:pt x="378853" y="2599931"/>
                  </a:lnTo>
                  <a:lnTo>
                    <a:pt x="377278" y="2601506"/>
                  </a:lnTo>
                  <a:lnTo>
                    <a:pt x="377278" y="2603449"/>
                  </a:lnTo>
                  <a:lnTo>
                    <a:pt x="377278" y="2605392"/>
                  </a:lnTo>
                  <a:lnTo>
                    <a:pt x="378853" y="2606967"/>
                  </a:lnTo>
                  <a:lnTo>
                    <a:pt x="382739" y="2606967"/>
                  </a:lnTo>
                  <a:lnTo>
                    <a:pt x="384314" y="2605392"/>
                  </a:lnTo>
                  <a:lnTo>
                    <a:pt x="384314" y="2601506"/>
                  </a:lnTo>
                  <a:close/>
                </a:path>
                <a:path w="970280" h="3131185">
                  <a:moveTo>
                    <a:pt x="401167" y="267817"/>
                  </a:moveTo>
                  <a:lnTo>
                    <a:pt x="399669" y="266319"/>
                  </a:lnTo>
                  <a:lnTo>
                    <a:pt x="395960" y="266319"/>
                  </a:lnTo>
                  <a:lnTo>
                    <a:pt x="394462" y="267817"/>
                  </a:lnTo>
                  <a:lnTo>
                    <a:pt x="394462" y="269671"/>
                  </a:lnTo>
                  <a:lnTo>
                    <a:pt x="394462" y="271526"/>
                  </a:lnTo>
                  <a:lnTo>
                    <a:pt x="395960" y="273024"/>
                  </a:lnTo>
                  <a:lnTo>
                    <a:pt x="399669" y="273024"/>
                  </a:lnTo>
                  <a:lnTo>
                    <a:pt x="401167" y="271526"/>
                  </a:lnTo>
                  <a:lnTo>
                    <a:pt x="401167" y="267817"/>
                  </a:lnTo>
                  <a:close/>
                </a:path>
                <a:path w="970280" h="3131185">
                  <a:moveTo>
                    <a:pt x="419150" y="2609024"/>
                  </a:moveTo>
                  <a:lnTo>
                    <a:pt x="417639" y="2607513"/>
                  </a:lnTo>
                  <a:lnTo>
                    <a:pt x="413905" y="2607513"/>
                  </a:lnTo>
                  <a:lnTo>
                    <a:pt x="412394" y="2609024"/>
                  </a:lnTo>
                  <a:lnTo>
                    <a:pt x="412394" y="2610891"/>
                  </a:lnTo>
                  <a:lnTo>
                    <a:pt x="412394" y="2612758"/>
                  </a:lnTo>
                  <a:lnTo>
                    <a:pt x="413905" y="2614269"/>
                  </a:lnTo>
                  <a:lnTo>
                    <a:pt x="417639" y="2614269"/>
                  </a:lnTo>
                  <a:lnTo>
                    <a:pt x="419150" y="2612758"/>
                  </a:lnTo>
                  <a:lnTo>
                    <a:pt x="419150" y="2609024"/>
                  </a:lnTo>
                  <a:close/>
                </a:path>
                <a:path w="970280" h="3131185">
                  <a:moveTo>
                    <a:pt x="446913" y="302768"/>
                  </a:moveTo>
                  <a:lnTo>
                    <a:pt x="445325" y="301167"/>
                  </a:lnTo>
                  <a:lnTo>
                    <a:pt x="441388" y="301167"/>
                  </a:lnTo>
                  <a:lnTo>
                    <a:pt x="439788" y="302768"/>
                  </a:lnTo>
                  <a:lnTo>
                    <a:pt x="439788" y="304736"/>
                  </a:lnTo>
                  <a:lnTo>
                    <a:pt x="439788" y="306705"/>
                  </a:lnTo>
                  <a:lnTo>
                    <a:pt x="441388" y="308305"/>
                  </a:lnTo>
                  <a:lnTo>
                    <a:pt x="445325" y="308305"/>
                  </a:lnTo>
                  <a:lnTo>
                    <a:pt x="446913" y="306705"/>
                  </a:lnTo>
                  <a:lnTo>
                    <a:pt x="446913" y="302768"/>
                  </a:lnTo>
                  <a:close/>
                </a:path>
                <a:path w="970280" h="3131185">
                  <a:moveTo>
                    <a:pt x="450557" y="2585212"/>
                  </a:moveTo>
                  <a:lnTo>
                    <a:pt x="448881" y="2583535"/>
                  </a:lnTo>
                  <a:lnTo>
                    <a:pt x="444754" y="2583535"/>
                  </a:lnTo>
                  <a:lnTo>
                    <a:pt x="443090" y="2585212"/>
                  </a:lnTo>
                  <a:lnTo>
                    <a:pt x="443090" y="2587269"/>
                  </a:lnTo>
                  <a:lnTo>
                    <a:pt x="443090" y="2589326"/>
                  </a:lnTo>
                  <a:lnTo>
                    <a:pt x="444754" y="2591003"/>
                  </a:lnTo>
                  <a:lnTo>
                    <a:pt x="448881" y="2591003"/>
                  </a:lnTo>
                  <a:lnTo>
                    <a:pt x="450557" y="2589326"/>
                  </a:lnTo>
                  <a:lnTo>
                    <a:pt x="450557" y="2585212"/>
                  </a:lnTo>
                  <a:close/>
                </a:path>
                <a:path w="970280" h="3131185">
                  <a:moveTo>
                    <a:pt x="456882" y="2593035"/>
                  </a:moveTo>
                  <a:lnTo>
                    <a:pt x="455282" y="2591422"/>
                  </a:lnTo>
                  <a:lnTo>
                    <a:pt x="451307" y="2591422"/>
                  </a:lnTo>
                  <a:lnTo>
                    <a:pt x="449707" y="2593035"/>
                  </a:lnTo>
                  <a:lnTo>
                    <a:pt x="449707" y="2595016"/>
                  </a:lnTo>
                  <a:lnTo>
                    <a:pt x="449707" y="2596997"/>
                  </a:lnTo>
                  <a:lnTo>
                    <a:pt x="451307" y="2598610"/>
                  </a:lnTo>
                  <a:lnTo>
                    <a:pt x="455282" y="2598610"/>
                  </a:lnTo>
                  <a:lnTo>
                    <a:pt x="456882" y="2596997"/>
                  </a:lnTo>
                  <a:lnTo>
                    <a:pt x="456882" y="2593035"/>
                  </a:lnTo>
                  <a:close/>
                </a:path>
                <a:path w="970280" h="3131185">
                  <a:moveTo>
                    <a:pt x="471563" y="358216"/>
                  </a:moveTo>
                  <a:lnTo>
                    <a:pt x="469874" y="356527"/>
                  </a:lnTo>
                  <a:lnTo>
                    <a:pt x="465696" y="356527"/>
                  </a:lnTo>
                  <a:lnTo>
                    <a:pt x="464007" y="358216"/>
                  </a:lnTo>
                  <a:lnTo>
                    <a:pt x="464007" y="360299"/>
                  </a:lnTo>
                  <a:lnTo>
                    <a:pt x="464007" y="362381"/>
                  </a:lnTo>
                  <a:lnTo>
                    <a:pt x="465696" y="364070"/>
                  </a:lnTo>
                  <a:lnTo>
                    <a:pt x="469874" y="364070"/>
                  </a:lnTo>
                  <a:lnTo>
                    <a:pt x="471563" y="362381"/>
                  </a:lnTo>
                  <a:lnTo>
                    <a:pt x="471563" y="358216"/>
                  </a:lnTo>
                  <a:close/>
                </a:path>
                <a:path w="970280" h="3131185">
                  <a:moveTo>
                    <a:pt x="503224" y="2569565"/>
                  </a:moveTo>
                  <a:lnTo>
                    <a:pt x="501523" y="2567851"/>
                  </a:lnTo>
                  <a:lnTo>
                    <a:pt x="497319" y="2567851"/>
                  </a:lnTo>
                  <a:lnTo>
                    <a:pt x="495617" y="2569565"/>
                  </a:lnTo>
                  <a:lnTo>
                    <a:pt x="495617" y="2571661"/>
                  </a:lnTo>
                  <a:lnTo>
                    <a:pt x="495617" y="2573756"/>
                  </a:lnTo>
                  <a:lnTo>
                    <a:pt x="497319" y="2575471"/>
                  </a:lnTo>
                  <a:lnTo>
                    <a:pt x="501523" y="2575471"/>
                  </a:lnTo>
                  <a:lnTo>
                    <a:pt x="503224" y="2573756"/>
                  </a:lnTo>
                  <a:lnTo>
                    <a:pt x="503224" y="2569565"/>
                  </a:lnTo>
                  <a:close/>
                </a:path>
                <a:path w="970280" h="3131185">
                  <a:moveTo>
                    <a:pt x="505536" y="2538768"/>
                  </a:moveTo>
                  <a:lnTo>
                    <a:pt x="503770" y="2537002"/>
                  </a:lnTo>
                  <a:lnTo>
                    <a:pt x="499414" y="2537002"/>
                  </a:lnTo>
                  <a:lnTo>
                    <a:pt x="497649" y="2538768"/>
                  </a:lnTo>
                  <a:lnTo>
                    <a:pt x="497649" y="2540939"/>
                  </a:lnTo>
                  <a:lnTo>
                    <a:pt x="497649" y="2543124"/>
                  </a:lnTo>
                  <a:lnTo>
                    <a:pt x="499414" y="2544889"/>
                  </a:lnTo>
                  <a:lnTo>
                    <a:pt x="503770" y="2544889"/>
                  </a:lnTo>
                  <a:lnTo>
                    <a:pt x="505536" y="2543124"/>
                  </a:lnTo>
                  <a:lnTo>
                    <a:pt x="505536" y="2538768"/>
                  </a:lnTo>
                  <a:close/>
                </a:path>
                <a:path w="970280" h="3131185">
                  <a:moveTo>
                    <a:pt x="534047" y="386664"/>
                  </a:moveTo>
                  <a:lnTo>
                    <a:pt x="532269" y="384873"/>
                  </a:lnTo>
                  <a:lnTo>
                    <a:pt x="527862" y="384873"/>
                  </a:lnTo>
                  <a:lnTo>
                    <a:pt x="526072" y="386664"/>
                  </a:lnTo>
                  <a:lnTo>
                    <a:pt x="526072" y="388861"/>
                  </a:lnTo>
                  <a:lnTo>
                    <a:pt x="526072" y="391071"/>
                  </a:lnTo>
                  <a:lnTo>
                    <a:pt x="527862" y="392849"/>
                  </a:lnTo>
                  <a:lnTo>
                    <a:pt x="532269" y="392849"/>
                  </a:lnTo>
                  <a:lnTo>
                    <a:pt x="534047" y="391071"/>
                  </a:lnTo>
                  <a:lnTo>
                    <a:pt x="534047" y="386664"/>
                  </a:lnTo>
                  <a:close/>
                </a:path>
                <a:path w="970280" h="3131185">
                  <a:moveTo>
                    <a:pt x="544944" y="2537955"/>
                  </a:moveTo>
                  <a:lnTo>
                    <a:pt x="543140" y="2536164"/>
                  </a:lnTo>
                  <a:lnTo>
                    <a:pt x="538708" y="2536164"/>
                  </a:lnTo>
                  <a:lnTo>
                    <a:pt x="536905" y="2537955"/>
                  </a:lnTo>
                  <a:lnTo>
                    <a:pt x="536905" y="2540177"/>
                  </a:lnTo>
                  <a:lnTo>
                    <a:pt x="536905" y="2542400"/>
                  </a:lnTo>
                  <a:lnTo>
                    <a:pt x="538708" y="2544191"/>
                  </a:lnTo>
                  <a:lnTo>
                    <a:pt x="543140" y="2544191"/>
                  </a:lnTo>
                  <a:lnTo>
                    <a:pt x="544944" y="2542400"/>
                  </a:lnTo>
                  <a:lnTo>
                    <a:pt x="544944" y="2537955"/>
                  </a:lnTo>
                  <a:close/>
                </a:path>
                <a:path w="970280" h="3131185">
                  <a:moveTo>
                    <a:pt x="567220" y="2519057"/>
                  </a:moveTo>
                  <a:lnTo>
                    <a:pt x="565365" y="2517203"/>
                  </a:lnTo>
                  <a:lnTo>
                    <a:pt x="560768" y="2517203"/>
                  </a:lnTo>
                  <a:lnTo>
                    <a:pt x="558914" y="2519057"/>
                  </a:lnTo>
                  <a:lnTo>
                    <a:pt x="558914" y="2521356"/>
                  </a:lnTo>
                  <a:lnTo>
                    <a:pt x="558914" y="2523655"/>
                  </a:lnTo>
                  <a:lnTo>
                    <a:pt x="560768" y="2525509"/>
                  </a:lnTo>
                  <a:lnTo>
                    <a:pt x="565365" y="2525509"/>
                  </a:lnTo>
                  <a:lnTo>
                    <a:pt x="567220" y="2523655"/>
                  </a:lnTo>
                  <a:lnTo>
                    <a:pt x="567220" y="2519057"/>
                  </a:lnTo>
                  <a:close/>
                </a:path>
                <a:path w="970280" h="3131185">
                  <a:moveTo>
                    <a:pt x="576922" y="441693"/>
                  </a:moveTo>
                  <a:lnTo>
                    <a:pt x="575043" y="439813"/>
                  </a:lnTo>
                  <a:lnTo>
                    <a:pt x="570395" y="439813"/>
                  </a:lnTo>
                  <a:lnTo>
                    <a:pt x="568515" y="441693"/>
                  </a:lnTo>
                  <a:lnTo>
                    <a:pt x="568515" y="444017"/>
                  </a:lnTo>
                  <a:lnTo>
                    <a:pt x="568515" y="446341"/>
                  </a:lnTo>
                  <a:lnTo>
                    <a:pt x="570395" y="448221"/>
                  </a:lnTo>
                  <a:lnTo>
                    <a:pt x="575043" y="448221"/>
                  </a:lnTo>
                  <a:lnTo>
                    <a:pt x="576922" y="446341"/>
                  </a:lnTo>
                  <a:lnTo>
                    <a:pt x="576922" y="441693"/>
                  </a:lnTo>
                  <a:close/>
                </a:path>
                <a:path w="970280" h="3131185">
                  <a:moveTo>
                    <a:pt x="598246" y="487273"/>
                  </a:moveTo>
                  <a:lnTo>
                    <a:pt x="596277" y="485292"/>
                  </a:lnTo>
                  <a:lnTo>
                    <a:pt x="591400" y="485292"/>
                  </a:lnTo>
                  <a:lnTo>
                    <a:pt x="589419" y="487273"/>
                  </a:lnTo>
                  <a:lnTo>
                    <a:pt x="589419" y="489712"/>
                  </a:lnTo>
                  <a:lnTo>
                    <a:pt x="589419" y="492150"/>
                  </a:lnTo>
                  <a:lnTo>
                    <a:pt x="591400" y="494131"/>
                  </a:lnTo>
                  <a:lnTo>
                    <a:pt x="596277" y="494131"/>
                  </a:lnTo>
                  <a:lnTo>
                    <a:pt x="598246" y="492150"/>
                  </a:lnTo>
                  <a:lnTo>
                    <a:pt x="598246" y="487273"/>
                  </a:lnTo>
                  <a:close/>
                </a:path>
                <a:path w="970280" h="3131185">
                  <a:moveTo>
                    <a:pt x="613105" y="2530094"/>
                  </a:moveTo>
                  <a:lnTo>
                    <a:pt x="611212" y="2528201"/>
                  </a:lnTo>
                  <a:lnTo>
                    <a:pt x="606539" y="2528201"/>
                  </a:lnTo>
                  <a:lnTo>
                    <a:pt x="604647" y="2530094"/>
                  </a:lnTo>
                  <a:lnTo>
                    <a:pt x="604647" y="2532430"/>
                  </a:lnTo>
                  <a:lnTo>
                    <a:pt x="604647" y="2534767"/>
                  </a:lnTo>
                  <a:lnTo>
                    <a:pt x="606539" y="2536660"/>
                  </a:lnTo>
                  <a:lnTo>
                    <a:pt x="611212" y="2536660"/>
                  </a:lnTo>
                  <a:lnTo>
                    <a:pt x="613105" y="2534767"/>
                  </a:lnTo>
                  <a:lnTo>
                    <a:pt x="613105" y="2530094"/>
                  </a:lnTo>
                  <a:close/>
                </a:path>
                <a:path w="970280" h="3131185">
                  <a:moveTo>
                    <a:pt x="627367" y="550722"/>
                  </a:moveTo>
                  <a:lnTo>
                    <a:pt x="625297" y="548640"/>
                  </a:lnTo>
                  <a:lnTo>
                    <a:pt x="620179" y="548640"/>
                  </a:lnTo>
                  <a:lnTo>
                    <a:pt x="618109" y="550722"/>
                  </a:lnTo>
                  <a:lnTo>
                    <a:pt x="618109" y="553275"/>
                  </a:lnTo>
                  <a:lnTo>
                    <a:pt x="618109" y="555828"/>
                  </a:lnTo>
                  <a:lnTo>
                    <a:pt x="620179" y="557911"/>
                  </a:lnTo>
                  <a:lnTo>
                    <a:pt x="625297" y="557911"/>
                  </a:lnTo>
                  <a:lnTo>
                    <a:pt x="627367" y="555828"/>
                  </a:lnTo>
                  <a:lnTo>
                    <a:pt x="627367" y="550722"/>
                  </a:lnTo>
                  <a:close/>
                </a:path>
                <a:path w="970280" h="3131185">
                  <a:moveTo>
                    <a:pt x="632574" y="2507284"/>
                  </a:moveTo>
                  <a:lnTo>
                    <a:pt x="630618" y="2505329"/>
                  </a:lnTo>
                  <a:lnTo>
                    <a:pt x="625792" y="2505329"/>
                  </a:lnTo>
                  <a:lnTo>
                    <a:pt x="623836" y="2507284"/>
                  </a:lnTo>
                  <a:lnTo>
                    <a:pt x="623836" y="2509697"/>
                  </a:lnTo>
                  <a:lnTo>
                    <a:pt x="623836" y="2512110"/>
                  </a:lnTo>
                  <a:lnTo>
                    <a:pt x="625792" y="2514066"/>
                  </a:lnTo>
                  <a:lnTo>
                    <a:pt x="630618" y="2514066"/>
                  </a:lnTo>
                  <a:lnTo>
                    <a:pt x="632574" y="2512110"/>
                  </a:lnTo>
                  <a:lnTo>
                    <a:pt x="632574" y="2507284"/>
                  </a:lnTo>
                  <a:close/>
                </a:path>
                <a:path w="970280" h="3131185">
                  <a:moveTo>
                    <a:pt x="649351" y="612114"/>
                  </a:moveTo>
                  <a:lnTo>
                    <a:pt x="647179" y="609955"/>
                  </a:lnTo>
                  <a:lnTo>
                    <a:pt x="641832" y="609955"/>
                  </a:lnTo>
                  <a:lnTo>
                    <a:pt x="639660" y="612114"/>
                  </a:lnTo>
                  <a:lnTo>
                    <a:pt x="639660" y="614794"/>
                  </a:lnTo>
                  <a:lnTo>
                    <a:pt x="639660" y="617474"/>
                  </a:lnTo>
                  <a:lnTo>
                    <a:pt x="641832" y="619633"/>
                  </a:lnTo>
                  <a:lnTo>
                    <a:pt x="647179" y="619633"/>
                  </a:lnTo>
                  <a:lnTo>
                    <a:pt x="649351" y="617474"/>
                  </a:lnTo>
                  <a:lnTo>
                    <a:pt x="649351" y="612114"/>
                  </a:lnTo>
                  <a:close/>
                </a:path>
                <a:path w="970280" h="3131185">
                  <a:moveTo>
                    <a:pt x="667943" y="2497671"/>
                  </a:moveTo>
                  <a:lnTo>
                    <a:pt x="665949" y="2495677"/>
                  </a:lnTo>
                  <a:lnTo>
                    <a:pt x="661047" y="2495677"/>
                  </a:lnTo>
                  <a:lnTo>
                    <a:pt x="659053" y="2497671"/>
                  </a:lnTo>
                  <a:lnTo>
                    <a:pt x="659053" y="2500122"/>
                  </a:lnTo>
                  <a:lnTo>
                    <a:pt x="659053" y="2502573"/>
                  </a:lnTo>
                  <a:lnTo>
                    <a:pt x="661047" y="2504567"/>
                  </a:lnTo>
                  <a:lnTo>
                    <a:pt x="665949" y="2504567"/>
                  </a:lnTo>
                  <a:lnTo>
                    <a:pt x="667943" y="2502573"/>
                  </a:lnTo>
                  <a:lnTo>
                    <a:pt x="667943" y="2497671"/>
                  </a:lnTo>
                  <a:close/>
                </a:path>
                <a:path w="970280" h="3131185">
                  <a:moveTo>
                    <a:pt x="668909" y="669734"/>
                  </a:moveTo>
                  <a:lnTo>
                    <a:pt x="666648" y="667473"/>
                  </a:lnTo>
                  <a:lnTo>
                    <a:pt x="661060" y="667473"/>
                  </a:lnTo>
                  <a:lnTo>
                    <a:pt x="658799" y="669734"/>
                  </a:lnTo>
                  <a:lnTo>
                    <a:pt x="658799" y="672528"/>
                  </a:lnTo>
                  <a:lnTo>
                    <a:pt x="658799" y="675322"/>
                  </a:lnTo>
                  <a:lnTo>
                    <a:pt x="661060" y="677583"/>
                  </a:lnTo>
                  <a:lnTo>
                    <a:pt x="666648" y="677583"/>
                  </a:lnTo>
                  <a:lnTo>
                    <a:pt x="668909" y="675322"/>
                  </a:lnTo>
                  <a:lnTo>
                    <a:pt x="668909" y="669734"/>
                  </a:lnTo>
                  <a:close/>
                </a:path>
                <a:path w="970280" h="3131185">
                  <a:moveTo>
                    <a:pt x="676211" y="2466289"/>
                  </a:moveTo>
                  <a:lnTo>
                    <a:pt x="674166" y="2464244"/>
                  </a:lnTo>
                  <a:lnTo>
                    <a:pt x="669099" y="2464244"/>
                  </a:lnTo>
                  <a:lnTo>
                    <a:pt x="667054" y="2466289"/>
                  </a:lnTo>
                  <a:lnTo>
                    <a:pt x="667054" y="2468816"/>
                  </a:lnTo>
                  <a:lnTo>
                    <a:pt x="667054" y="2471343"/>
                  </a:lnTo>
                  <a:lnTo>
                    <a:pt x="669099" y="2473401"/>
                  </a:lnTo>
                  <a:lnTo>
                    <a:pt x="674166" y="2473401"/>
                  </a:lnTo>
                  <a:lnTo>
                    <a:pt x="676211" y="2471343"/>
                  </a:lnTo>
                  <a:lnTo>
                    <a:pt x="676211" y="2466289"/>
                  </a:lnTo>
                  <a:close/>
                </a:path>
                <a:path w="970280" h="3131185">
                  <a:moveTo>
                    <a:pt x="705726" y="725855"/>
                  </a:moveTo>
                  <a:lnTo>
                    <a:pt x="703364" y="723493"/>
                  </a:lnTo>
                  <a:lnTo>
                    <a:pt x="697547" y="723493"/>
                  </a:lnTo>
                  <a:lnTo>
                    <a:pt x="695185" y="725855"/>
                  </a:lnTo>
                  <a:lnTo>
                    <a:pt x="695185" y="728764"/>
                  </a:lnTo>
                  <a:lnTo>
                    <a:pt x="695185" y="731672"/>
                  </a:lnTo>
                  <a:lnTo>
                    <a:pt x="697547" y="734034"/>
                  </a:lnTo>
                  <a:lnTo>
                    <a:pt x="703364" y="734034"/>
                  </a:lnTo>
                  <a:lnTo>
                    <a:pt x="705726" y="731672"/>
                  </a:lnTo>
                  <a:lnTo>
                    <a:pt x="705726" y="725855"/>
                  </a:lnTo>
                  <a:close/>
                </a:path>
                <a:path w="970280" h="3131185">
                  <a:moveTo>
                    <a:pt x="724725" y="2437396"/>
                  </a:moveTo>
                  <a:lnTo>
                    <a:pt x="722579" y="2435250"/>
                  </a:lnTo>
                  <a:lnTo>
                    <a:pt x="717296" y="2435250"/>
                  </a:lnTo>
                  <a:lnTo>
                    <a:pt x="715149" y="2437396"/>
                  </a:lnTo>
                  <a:lnTo>
                    <a:pt x="715149" y="2440038"/>
                  </a:lnTo>
                  <a:lnTo>
                    <a:pt x="715149" y="2442680"/>
                  </a:lnTo>
                  <a:lnTo>
                    <a:pt x="717296" y="2444826"/>
                  </a:lnTo>
                  <a:lnTo>
                    <a:pt x="722579" y="2444826"/>
                  </a:lnTo>
                  <a:lnTo>
                    <a:pt x="724725" y="2442680"/>
                  </a:lnTo>
                  <a:lnTo>
                    <a:pt x="724725" y="2437396"/>
                  </a:lnTo>
                  <a:close/>
                </a:path>
                <a:path w="970280" h="3131185">
                  <a:moveTo>
                    <a:pt x="745363" y="781964"/>
                  </a:moveTo>
                  <a:lnTo>
                    <a:pt x="742937" y="779538"/>
                  </a:lnTo>
                  <a:lnTo>
                    <a:pt x="736930" y="779538"/>
                  </a:lnTo>
                  <a:lnTo>
                    <a:pt x="734504" y="781964"/>
                  </a:lnTo>
                  <a:lnTo>
                    <a:pt x="734504" y="784961"/>
                  </a:lnTo>
                  <a:lnTo>
                    <a:pt x="734504" y="787958"/>
                  </a:lnTo>
                  <a:lnTo>
                    <a:pt x="736930" y="790397"/>
                  </a:lnTo>
                  <a:lnTo>
                    <a:pt x="742937" y="790397"/>
                  </a:lnTo>
                  <a:lnTo>
                    <a:pt x="745363" y="787958"/>
                  </a:lnTo>
                  <a:lnTo>
                    <a:pt x="745363" y="781964"/>
                  </a:lnTo>
                  <a:close/>
                </a:path>
                <a:path w="970280" h="3131185">
                  <a:moveTo>
                    <a:pt x="745883" y="2388108"/>
                  </a:moveTo>
                  <a:lnTo>
                    <a:pt x="743635" y="2385872"/>
                  </a:lnTo>
                  <a:lnTo>
                    <a:pt x="738111" y="2385872"/>
                  </a:lnTo>
                  <a:lnTo>
                    <a:pt x="735876" y="2388108"/>
                  </a:lnTo>
                  <a:lnTo>
                    <a:pt x="735876" y="2390876"/>
                  </a:lnTo>
                  <a:lnTo>
                    <a:pt x="735876" y="2393632"/>
                  </a:lnTo>
                  <a:lnTo>
                    <a:pt x="738111" y="2395880"/>
                  </a:lnTo>
                  <a:lnTo>
                    <a:pt x="743635" y="2395880"/>
                  </a:lnTo>
                  <a:lnTo>
                    <a:pt x="745883" y="2393632"/>
                  </a:lnTo>
                  <a:lnTo>
                    <a:pt x="745883" y="2388108"/>
                  </a:lnTo>
                  <a:close/>
                </a:path>
                <a:path w="970280" h="3131185">
                  <a:moveTo>
                    <a:pt x="752513" y="2335225"/>
                  </a:moveTo>
                  <a:lnTo>
                    <a:pt x="750176" y="2332888"/>
                  </a:lnTo>
                  <a:lnTo>
                    <a:pt x="744423" y="2332888"/>
                  </a:lnTo>
                  <a:lnTo>
                    <a:pt x="742086" y="2335225"/>
                  </a:lnTo>
                  <a:lnTo>
                    <a:pt x="742086" y="2338108"/>
                  </a:lnTo>
                  <a:lnTo>
                    <a:pt x="742086" y="2340991"/>
                  </a:lnTo>
                  <a:lnTo>
                    <a:pt x="744423" y="2343315"/>
                  </a:lnTo>
                  <a:lnTo>
                    <a:pt x="750176" y="2343315"/>
                  </a:lnTo>
                  <a:lnTo>
                    <a:pt x="752513" y="2340991"/>
                  </a:lnTo>
                  <a:lnTo>
                    <a:pt x="752513" y="2335225"/>
                  </a:lnTo>
                  <a:close/>
                </a:path>
                <a:path w="970280" h="3131185">
                  <a:moveTo>
                    <a:pt x="754329" y="2127313"/>
                  </a:moveTo>
                  <a:lnTo>
                    <a:pt x="751814" y="2124786"/>
                  </a:lnTo>
                  <a:lnTo>
                    <a:pt x="745604" y="2124786"/>
                  </a:lnTo>
                  <a:lnTo>
                    <a:pt x="743089" y="2127313"/>
                  </a:lnTo>
                  <a:lnTo>
                    <a:pt x="743089" y="2130412"/>
                  </a:lnTo>
                  <a:lnTo>
                    <a:pt x="743089" y="2133523"/>
                  </a:lnTo>
                  <a:lnTo>
                    <a:pt x="745604" y="2136038"/>
                  </a:lnTo>
                  <a:lnTo>
                    <a:pt x="751814" y="2136038"/>
                  </a:lnTo>
                  <a:lnTo>
                    <a:pt x="754329" y="2133523"/>
                  </a:lnTo>
                  <a:lnTo>
                    <a:pt x="754329" y="2127313"/>
                  </a:lnTo>
                  <a:close/>
                </a:path>
                <a:path w="970280" h="3131185">
                  <a:moveTo>
                    <a:pt x="756170" y="851344"/>
                  </a:moveTo>
                  <a:lnTo>
                    <a:pt x="753706" y="848880"/>
                  </a:lnTo>
                  <a:lnTo>
                    <a:pt x="747636" y="848880"/>
                  </a:lnTo>
                  <a:lnTo>
                    <a:pt x="745172" y="851344"/>
                  </a:lnTo>
                  <a:lnTo>
                    <a:pt x="745172" y="854379"/>
                  </a:lnTo>
                  <a:lnTo>
                    <a:pt x="745172" y="857415"/>
                  </a:lnTo>
                  <a:lnTo>
                    <a:pt x="747636" y="859878"/>
                  </a:lnTo>
                  <a:lnTo>
                    <a:pt x="753706" y="859878"/>
                  </a:lnTo>
                  <a:lnTo>
                    <a:pt x="756170" y="857415"/>
                  </a:lnTo>
                  <a:lnTo>
                    <a:pt x="756170" y="851344"/>
                  </a:lnTo>
                  <a:close/>
                </a:path>
                <a:path w="970280" h="3131185">
                  <a:moveTo>
                    <a:pt x="757034" y="2275357"/>
                  </a:moveTo>
                  <a:lnTo>
                    <a:pt x="754608" y="2272931"/>
                  </a:lnTo>
                  <a:lnTo>
                    <a:pt x="748639" y="2272931"/>
                  </a:lnTo>
                  <a:lnTo>
                    <a:pt x="746213" y="2275357"/>
                  </a:lnTo>
                  <a:lnTo>
                    <a:pt x="746213" y="2278342"/>
                  </a:lnTo>
                  <a:lnTo>
                    <a:pt x="746213" y="2281326"/>
                  </a:lnTo>
                  <a:lnTo>
                    <a:pt x="748639" y="2283752"/>
                  </a:lnTo>
                  <a:lnTo>
                    <a:pt x="754608" y="2283752"/>
                  </a:lnTo>
                  <a:lnTo>
                    <a:pt x="757034" y="2281326"/>
                  </a:lnTo>
                  <a:lnTo>
                    <a:pt x="757034" y="2275357"/>
                  </a:lnTo>
                  <a:close/>
                </a:path>
                <a:path w="970280" h="3131185">
                  <a:moveTo>
                    <a:pt x="759929" y="2231288"/>
                  </a:moveTo>
                  <a:lnTo>
                    <a:pt x="757478" y="2228824"/>
                  </a:lnTo>
                  <a:lnTo>
                    <a:pt x="751420" y="2228824"/>
                  </a:lnTo>
                  <a:lnTo>
                    <a:pt x="748969" y="2231288"/>
                  </a:lnTo>
                  <a:lnTo>
                    <a:pt x="748969" y="2234311"/>
                  </a:lnTo>
                  <a:lnTo>
                    <a:pt x="748969" y="2237333"/>
                  </a:lnTo>
                  <a:lnTo>
                    <a:pt x="751420" y="2239797"/>
                  </a:lnTo>
                  <a:lnTo>
                    <a:pt x="757478" y="2239797"/>
                  </a:lnTo>
                  <a:lnTo>
                    <a:pt x="759929" y="2237333"/>
                  </a:lnTo>
                  <a:lnTo>
                    <a:pt x="759929" y="2231288"/>
                  </a:lnTo>
                  <a:close/>
                </a:path>
                <a:path w="970280" h="3131185">
                  <a:moveTo>
                    <a:pt x="768464" y="2196731"/>
                  </a:moveTo>
                  <a:lnTo>
                    <a:pt x="765987" y="2194242"/>
                  </a:lnTo>
                  <a:lnTo>
                    <a:pt x="759853" y="2194242"/>
                  </a:lnTo>
                  <a:lnTo>
                    <a:pt x="757364" y="2196731"/>
                  </a:lnTo>
                  <a:lnTo>
                    <a:pt x="757364" y="2199792"/>
                  </a:lnTo>
                  <a:lnTo>
                    <a:pt x="757364" y="2202853"/>
                  </a:lnTo>
                  <a:lnTo>
                    <a:pt x="759853" y="2205342"/>
                  </a:lnTo>
                  <a:lnTo>
                    <a:pt x="765987" y="2205342"/>
                  </a:lnTo>
                  <a:lnTo>
                    <a:pt x="768464" y="2202853"/>
                  </a:lnTo>
                  <a:lnTo>
                    <a:pt x="768464" y="2196731"/>
                  </a:lnTo>
                  <a:close/>
                </a:path>
                <a:path w="970280" h="3131185">
                  <a:moveTo>
                    <a:pt x="771575" y="1218412"/>
                  </a:moveTo>
                  <a:lnTo>
                    <a:pt x="768921" y="1215771"/>
                  </a:lnTo>
                  <a:lnTo>
                    <a:pt x="762381" y="1215771"/>
                  </a:lnTo>
                  <a:lnTo>
                    <a:pt x="759726" y="1218412"/>
                  </a:lnTo>
                  <a:lnTo>
                    <a:pt x="759726" y="1221689"/>
                  </a:lnTo>
                  <a:lnTo>
                    <a:pt x="759726" y="1224965"/>
                  </a:lnTo>
                  <a:lnTo>
                    <a:pt x="762381" y="1227607"/>
                  </a:lnTo>
                  <a:lnTo>
                    <a:pt x="768921" y="1227607"/>
                  </a:lnTo>
                  <a:lnTo>
                    <a:pt x="771575" y="1224965"/>
                  </a:lnTo>
                  <a:lnTo>
                    <a:pt x="771575" y="1218412"/>
                  </a:lnTo>
                  <a:close/>
                </a:path>
                <a:path w="970280" h="3131185">
                  <a:moveTo>
                    <a:pt x="776922" y="1145908"/>
                  </a:moveTo>
                  <a:lnTo>
                    <a:pt x="774293" y="1143292"/>
                  </a:lnTo>
                  <a:lnTo>
                    <a:pt x="767829" y="1143292"/>
                  </a:lnTo>
                  <a:lnTo>
                    <a:pt x="765213" y="1145908"/>
                  </a:lnTo>
                  <a:lnTo>
                    <a:pt x="765213" y="1149146"/>
                  </a:lnTo>
                  <a:lnTo>
                    <a:pt x="765213" y="1152385"/>
                  </a:lnTo>
                  <a:lnTo>
                    <a:pt x="767829" y="1155001"/>
                  </a:lnTo>
                  <a:lnTo>
                    <a:pt x="774293" y="1155001"/>
                  </a:lnTo>
                  <a:lnTo>
                    <a:pt x="776922" y="1152385"/>
                  </a:lnTo>
                  <a:lnTo>
                    <a:pt x="776922" y="1145908"/>
                  </a:lnTo>
                  <a:close/>
                </a:path>
                <a:path w="970280" h="3131185">
                  <a:moveTo>
                    <a:pt x="780554" y="909878"/>
                  </a:moveTo>
                  <a:lnTo>
                    <a:pt x="778065" y="907376"/>
                  </a:lnTo>
                  <a:lnTo>
                    <a:pt x="771906" y="907376"/>
                  </a:lnTo>
                  <a:lnTo>
                    <a:pt x="769416" y="909878"/>
                  </a:lnTo>
                  <a:lnTo>
                    <a:pt x="769416" y="912952"/>
                  </a:lnTo>
                  <a:lnTo>
                    <a:pt x="769416" y="916025"/>
                  </a:lnTo>
                  <a:lnTo>
                    <a:pt x="771906" y="918527"/>
                  </a:lnTo>
                  <a:lnTo>
                    <a:pt x="778065" y="918527"/>
                  </a:lnTo>
                  <a:lnTo>
                    <a:pt x="780554" y="916025"/>
                  </a:lnTo>
                  <a:lnTo>
                    <a:pt x="780554" y="909878"/>
                  </a:lnTo>
                  <a:close/>
                </a:path>
                <a:path w="970280" h="3131185">
                  <a:moveTo>
                    <a:pt x="785977" y="979055"/>
                  </a:moveTo>
                  <a:lnTo>
                    <a:pt x="783450" y="976528"/>
                  </a:lnTo>
                  <a:lnTo>
                    <a:pt x="777227" y="976528"/>
                  </a:lnTo>
                  <a:lnTo>
                    <a:pt x="774700" y="979055"/>
                  </a:lnTo>
                  <a:lnTo>
                    <a:pt x="774700" y="982167"/>
                  </a:lnTo>
                  <a:lnTo>
                    <a:pt x="774700" y="985278"/>
                  </a:lnTo>
                  <a:lnTo>
                    <a:pt x="777227" y="987806"/>
                  </a:lnTo>
                  <a:lnTo>
                    <a:pt x="783450" y="987806"/>
                  </a:lnTo>
                  <a:lnTo>
                    <a:pt x="785977" y="985278"/>
                  </a:lnTo>
                  <a:lnTo>
                    <a:pt x="785977" y="979055"/>
                  </a:lnTo>
                  <a:close/>
                </a:path>
                <a:path w="970280" h="3131185">
                  <a:moveTo>
                    <a:pt x="790689" y="2080412"/>
                  </a:moveTo>
                  <a:lnTo>
                    <a:pt x="788149" y="2077872"/>
                  </a:lnTo>
                  <a:lnTo>
                    <a:pt x="781862" y="2077872"/>
                  </a:lnTo>
                  <a:lnTo>
                    <a:pt x="779310" y="2080412"/>
                  </a:lnTo>
                  <a:lnTo>
                    <a:pt x="779310" y="2083562"/>
                  </a:lnTo>
                  <a:lnTo>
                    <a:pt x="779310" y="2086698"/>
                  </a:lnTo>
                  <a:lnTo>
                    <a:pt x="781862" y="2089251"/>
                  </a:lnTo>
                  <a:lnTo>
                    <a:pt x="788149" y="2089251"/>
                  </a:lnTo>
                  <a:lnTo>
                    <a:pt x="790689" y="2086698"/>
                  </a:lnTo>
                  <a:lnTo>
                    <a:pt x="790689" y="2080412"/>
                  </a:lnTo>
                  <a:close/>
                </a:path>
                <a:path w="970280" h="3131185">
                  <a:moveTo>
                    <a:pt x="791565" y="1284935"/>
                  </a:moveTo>
                  <a:lnTo>
                    <a:pt x="788885" y="1282255"/>
                  </a:lnTo>
                  <a:lnTo>
                    <a:pt x="782256" y="1282255"/>
                  </a:lnTo>
                  <a:lnTo>
                    <a:pt x="779576" y="1284935"/>
                  </a:lnTo>
                  <a:lnTo>
                    <a:pt x="779576" y="1288249"/>
                  </a:lnTo>
                  <a:lnTo>
                    <a:pt x="779576" y="1291564"/>
                  </a:lnTo>
                  <a:lnTo>
                    <a:pt x="782256" y="1294244"/>
                  </a:lnTo>
                  <a:lnTo>
                    <a:pt x="788885" y="1294244"/>
                  </a:lnTo>
                  <a:lnTo>
                    <a:pt x="791565" y="1291564"/>
                  </a:lnTo>
                  <a:lnTo>
                    <a:pt x="791565" y="1284935"/>
                  </a:lnTo>
                  <a:close/>
                </a:path>
                <a:path w="970280" h="3131185">
                  <a:moveTo>
                    <a:pt x="805840" y="1044879"/>
                  </a:moveTo>
                  <a:lnTo>
                    <a:pt x="803275" y="1042314"/>
                  </a:lnTo>
                  <a:lnTo>
                    <a:pt x="796963" y="1042314"/>
                  </a:lnTo>
                  <a:lnTo>
                    <a:pt x="794410" y="1044879"/>
                  </a:lnTo>
                  <a:lnTo>
                    <a:pt x="794410" y="1048029"/>
                  </a:lnTo>
                  <a:lnTo>
                    <a:pt x="794410" y="1051179"/>
                  </a:lnTo>
                  <a:lnTo>
                    <a:pt x="796963" y="1053744"/>
                  </a:lnTo>
                  <a:lnTo>
                    <a:pt x="803275" y="1053744"/>
                  </a:lnTo>
                  <a:lnTo>
                    <a:pt x="805840" y="1051179"/>
                  </a:lnTo>
                  <a:lnTo>
                    <a:pt x="805840" y="1044879"/>
                  </a:lnTo>
                  <a:close/>
                </a:path>
                <a:path w="970280" h="3131185">
                  <a:moveTo>
                    <a:pt x="810514" y="1093635"/>
                  </a:moveTo>
                  <a:lnTo>
                    <a:pt x="807923" y="1091044"/>
                  </a:lnTo>
                  <a:lnTo>
                    <a:pt x="801535" y="1091044"/>
                  </a:lnTo>
                  <a:lnTo>
                    <a:pt x="798944" y="1093635"/>
                  </a:lnTo>
                  <a:lnTo>
                    <a:pt x="798944" y="1096822"/>
                  </a:lnTo>
                  <a:lnTo>
                    <a:pt x="798944" y="1100023"/>
                  </a:lnTo>
                  <a:lnTo>
                    <a:pt x="801535" y="1102601"/>
                  </a:lnTo>
                  <a:lnTo>
                    <a:pt x="807923" y="1102601"/>
                  </a:lnTo>
                  <a:lnTo>
                    <a:pt x="810514" y="1100023"/>
                  </a:lnTo>
                  <a:lnTo>
                    <a:pt x="810514" y="1093635"/>
                  </a:lnTo>
                  <a:close/>
                </a:path>
                <a:path w="970280" h="3131185">
                  <a:moveTo>
                    <a:pt x="819023" y="1966506"/>
                  </a:moveTo>
                  <a:lnTo>
                    <a:pt x="816419" y="1963902"/>
                  </a:lnTo>
                  <a:lnTo>
                    <a:pt x="809980" y="1963902"/>
                  </a:lnTo>
                  <a:lnTo>
                    <a:pt x="807364" y="1966506"/>
                  </a:lnTo>
                  <a:lnTo>
                    <a:pt x="807364" y="1969731"/>
                  </a:lnTo>
                  <a:lnTo>
                    <a:pt x="807364" y="1972957"/>
                  </a:lnTo>
                  <a:lnTo>
                    <a:pt x="809980" y="1975561"/>
                  </a:lnTo>
                  <a:lnTo>
                    <a:pt x="816419" y="1975561"/>
                  </a:lnTo>
                  <a:lnTo>
                    <a:pt x="819023" y="1972957"/>
                  </a:lnTo>
                  <a:lnTo>
                    <a:pt x="819023" y="1966506"/>
                  </a:lnTo>
                  <a:close/>
                </a:path>
                <a:path w="970280" h="3131185">
                  <a:moveTo>
                    <a:pt x="824560" y="2021052"/>
                  </a:moveTo>
                  <a:lnTo>
                    <a:pt x="821982" y="2018474"/>
                  </a:lnTo>
                  <a:lnTo>
                    <a:pt x="815619" y="2018474"/>
                  </a:lnTo>
                  <a:lnTo>
                    <a:pt x="813041" y="2021052"/>
                  </a:lnTo>
                  <a:lnTo>
                    <a:pt x="813041" y="2024240"/>
                  </a:lnTo>
                  <a:lnTo>
                    <a:pt x="813041" y="2027428"/>
                  </a:lnTo>
                  <a:lnTo>
                    <a:pt x="815619" y="2030006"/>
                  </a:lnTo>
                  <a:lnTo>
                    <a:pt x="821982" y="2030006"/>
                  </a:lnTo>
                  <a:lnTo>
                    <a:pt x="824560" y="2027428"/>
                  </a:lnTo>
                  <a:lnTo>
                    <a:pt x="824560" y="2021052"/>
                  </a:lnTo>
                  <a:close/>
                </a:path>
                <a:path w="970280" h="3131185">
                  <a:moveTo>
                    <a:pt x="828598" y="1308836"/>
                  </a:moveTo>
                  <a:lnTo>
                    <a:pt x="825881" y="1306131"/>
                  </a:lnTo>
                  <a:lnTo>
                    <a:pt x="819188" y="1306131"/>
                  </a:lnTo>
                  <a:lnTo>
                    <a:pt x="816470" y="1308836"/>
                  </a:lnTo>
                  <a:lnTo>
                    <a:pt x="816470" y="1312189"/>
                  </a:lnTo>
                  <a:lnTo>
                    <a:pt x="816470" y="1315542"/>
                  </a:lnTo>
                  <a:lnTo>
                    <a:pt x="819188" y="1318260"/>
                  </a:lnTo>
                  <a:lnTo>
                    <a:pt x="825881" y="1318260"/>
                  </a:lnTo>
                  <a:lnTo>
                    <a:pt x="828598" y="1315542"/>
                  </a:lnTo>
                  <a:lnTo>
                    <a:pt x="828598" y="1308836"/>
                  </a:lnTo>
                  <a:close/>
                </a:path>
                <a:path w="970280" h="3131185">
                  <a:moveTo>
                    <a:pt x="833462" y="1738058"/>
                  </a:moveTo>
                  <a:lnTo>
                    <a:pt x="830732" y="1735328"/>
                  </a:lnTo>
                  <a:lnTo>
                    <a:pt x="823976" y="1735328"/>
                  </a:lnTo>
                  <a:lnTo>
                    <a:pt x="821245" y="1738058"/>
                  </a:lnTo>
                  <a:lnTo>
                    <a:pt x="821245" y="1741436"/>
                  </a:lnTo>
                  <a:lnTo>
                    <a:pt x="821245" y="1744814"/>
                  </a:lnTo>
                  <a:lnTo>
                    <a:pt x="823976" y="1747545"/>
                  </a:lnTo>
                  <a:lnTo>
                    <a:pt x="830732" y="1747545"/>
                  </a:lnTo>
                  <a:lnTo>
                    <a:pt x="833462" y="1744814"/>
                  </a:lnTo>
                  <a:lnTo>
                    <a:pt x="833462" y="1738058"/>
                  </a:lnTo>
                  <a:close/>
                </a:path>
                <a:path w="970280" h="3131185">
                  <a:moveTo>
                    <a:pt x="836637" y="1789366"/>
                  </a:moveTo>
                  <a:lnTo>
                    <a:pt x="833932" y="1786661"/>
                  </a:lnTo>
                  <a:lnTo>
                    <a:pt x="827265" y="1786661"/>
                  </a:lnTo>
                  <a:lnTo>
                    <a:pt x="824560" y="1789366"/>
                  </a:lnTo>
                  <a:lnTo>
                    <a:pt x="824560" y="1792706"/>
                  </a:lnTo>
                  <a:lnTo>
                    <a:pt x="824560" y="1796046"/>
                  </a:lnTo>
                  <a:lnTo>
                    <a:pt x="827265" y="1798751"/>
                  </a:lnTo>
                  <a:lnTo>
                    <a:pt x="833932" y="1798751"/>
                  </a:lnTo>
                  <a:lnTo>
                    <a:pt x="836637" y="1796046"/>
                  </a:lnTo>
                  <a:lnTo>
                    <a:pt x="836637" y="1789366"/>
                  </a:lnTo>
                  <a:close/>
                </a:path>
                <a:path w="970280" h="3131185">
                  <a:moveTo>
                    <a:pt x="844956" y="1375092"/>
                  </a:moveTo>
                  <a:lnTo>
                    <a:pt x="842213" y="1372349"/>
                  </a:lnTo>
                  <a:lnTo>
                    <a:pt x="835431" y="1372349"/>
                  </a:lnTo>
                  <a:lnTo>
                    <a:pt x="832688" y="1375092"/>
                  </a:lnTo>
                  <a:lnTo>
                    <a:pt x="832688" y="1378483"/>
                  </a:lnTo>
                  <a:lnTo>
                    <a:pt x="832688" y="1381874"/>
                  </a:lnTo>
                  <a:lnTo>
                    <a:pt x="835431" y="1384617"/>
                  </a:lnTo>
                  <a:lnTo>
                    <a:pt x="842213" y="1384617"/>
                  </a:lnTo>
                  <a:lnTo>
                    <a:pt x="844956" y="1381874"/>
                  </a:lnTo>
                  <a:lnTo>
                    <a:pt x="844956" y="1375092"/>
                  </a:lnTo>
                  <a:close/>
                </a:path>
                <a:path w="970280" h="3131185">
                  <a:moveTo>
                    <a:pt x="851941" y="1857578"/>
                  </a:moveTo>
                  <a:lnTo>
                    <a:pt x="849274" y="1854911"/>
                  </a:lnTo>
                  <a:lnTo>
                    <a:pt x="842670" y="1854911"/>
                  </a:lnTo>
                  <a:lnTo>
                    <a:pt x="840003" y="1857578"/>
                  </a:lnTo>
                  <a:lnTo>
                    <a:pt x="840003" y="1860880"/>
                  </a:lnTo>
                  <a:lnTo>
                    <a:pt x="840003" y="1864182"/>
                  </a:lnTo>
                  <a:lnTo>
                    <a:pt x="842670" y="1866849"/>
                  </a:lnTo>
                  <a:lnTo>
                    <a:pt x="849274" y="1866849"/>
                  </a:lnTo>
                  <a:lnTo>
                    <a:pt x="851941" y="1864182"/>
                  </a:lnTo>
                  <a:lnTo>
                    <a:pt x="851941" y="1857578"/>
                  </a:lnTo>
                  <a:close/>
                </a:path>
                <a:path w="970280" h="3131185">
                  <a:moveTo>
                    <a:pt x="852081" y="1918068"/>
                  </a:moveTo>
                  <a:lnTo>
                    <a:pt x="849439" y="1915426"/>
                  </a:lnTo>
                  <a:lnTo>
                    <a:pt x="842924" y="1915426"/>
                  </a:lnTo>
                  <a:lnTo>
                    <a:pt x="840282" y="1918068"/>
                  </a:lnTo>
                  <a:lnTo>
                    <a:pt x="840282" y="1921332"/>
                  </a:lnTo>
                  <a:lnTo>
                    <a:pt x="840282" y="1924596"/>
                  </a:lnTo>
                  <a:lnTo>
                    <a:pt x="842924" y="1927237"/>
                  </a:lnTo>
                  <a:lnTo>
                    <a:pt x="849439" y="1927237"/>
                  </a:lnTo>
                  <a:lnTo>
                    <a:pt x="852081" y="1924596"/>
                  </a:lnTo>
                  <a:lnTo>
                    <a:pt x="852081" y="1918068"/>
                  </a:lnTo>
                  <a:close/>
                </a:path>
                <a:path w="970280" h="3131185">
                  <a:moveTo>
                    <a:pt x="874966" y="1697634"/>
                  </a:moveTo>
                  <a:lnTo>
                    <a:pt x="872197" y="1694865"/>
                  </a:lnTo>
                  <a:lnTo>
                    <a:pt x="865365" y="1694865"/>
                  </a:lnTo>
                  <a:lnTo>
                    <a:pt x="862596" y="1697634"/>
                  </a:lnTo>
                  <a:lnTo>
                    <a:pt x="862596" y="1701050"/>
                  </a:lnTo>
                  <a:lnTo>
                    <a:pt x="862596" y="1704467"/>
                  </a:lnTo>
                  <a:lnTo>
                    <a:pt x="865365" y="1707235"/>
                  </a:lnTo>
                  <a:lnTo>
                    <a:pt x="872197" y="1707235"/>
                  </a:lnTo>
                  <a:lnTo>
                    <a:pt x="874966" y="1704467"/>
                  </a:lnTo>
                  <a:lnTo>
                    <a:pt x="874966" y="1697634"/>
                  </a:lnTo>
                  <a:close/>
                </a:path>
                <a:path w="970280" h="3131185">
                  <a:moveTo>
                    <a:pt x="899706" y="1413751"/>
                  </a:moveTo>
                  <a:lnTo>
                    <a:pt x="896924" y="1410970"/>
                  </a:lnTo>
                  <a:lnTo>
                    <a:pt x="890079" y="1410970"/>
                  </a:lnTo>
                  <a:lnTo>
                    <a:pt x="887298" y="1413751"/>
                  </a:lnTo>
                  <a:lnTo>
                    <a:pt x="887298" y="1417180"/>
                  </a:lnTo>
                  <a:lnTo>
                    <a:pt x="887298" y="1420609"/>
                  </a:lnTo>
                  <a:lnTo>
                    <a:pt x="890079" y="1423390"/>
                  </a:lnTo>
                  <a:lnTo>
                    <a:pt x="896924" y="1423390"/>
                  </a:lnTo>
                  <a:lnTo>
                    <a:pt x="899706" y="1420609"/>
                  </a:lnTo>
                  <a:lnTo>
                    <a:pt x="899706" y="1413751"/>
                  </a:lnTo>
                  <a:close/>
                </a:path>
                <a:path w="970280" h="3131185">
                  <a:moveTo>
                    <a:pt x="929474" y="1454873"/>
                  </a:moveTo>
                  <a:lnTo>
                    <a:pt x="926668" y="1452067"/>
                  </a:lnTo>
                  <a:lnTo>
                    <a:pt x="919734" y="1452067"/>
                  </a:lnTo>
                  <a:lnTo>
                    <a:pt x="916927" y="1454873"/>
                  </a:lnTo>
                  <a:lnTo>
                    <a:pt x="916927" y="1458341"/>
                  </a:lnTo>
                  <a:lnTo>
                    <a:pt x="916927" y="1461808"/>
                  </a:lnTo>
                  <a:lnTo>
                    <a:pt x="919734" y="1464614"/>
                  </a:lnTo>
                  <a:lnTo>
                    <a:pt x="926668" y="1464614"/>
                  </a:lnTo>
                  <a:lnTo>
                    <a:pt x="929474" y="1461808"/>
                  </a:lnTo>
                  <a:lnTo>
                    <a:pt x="929474" y="1454873"/>
                  </a:lnTo>
                  <a:close/>
                </a:path>
                <a:path w="970280" h="3131185">
                  <a:moveTo>
                    <a:pt x="931367" y="1666735"/>
                  </a:moveTo>
                  <a:lnTo>
                    <a:pt x="928560" y="1663941"/>
                  </a:lnTo>
                  <a:lnTo>
                    <a:pt x="921651" y="1663941"/>
                  </a:lnTo>
                  <a:lnTo>
                    <a:pt x="918857" y="1666735"/>
                  </a:lnTo>
                  <a:lnTo>
                    <a:pt x="918857" y="1670189"/>
                  </a:lnTo>
                  <a:lnTo>
                    <a:pt x="918857" y="1673644"/>
                  </a:lnTo>
                  <a:lnTo>
                    <a:pt x="921651" y="1676438"/>
                  </a:lnTo>
                  <a:lnTo>
                    <a:pt x="928560" y="1676438"/>
                  </a:lnTo>
                  <a:lnTo>
                    <a:pt x="931367" y="1673644"/>
                  </a:lnTo>
                  <a:lnTo>
                    <a:pt x="931367" y="1666735"/>
                  </a:lnTo>
                  <a:close/>
                </a:path>
                <a:path w="970280" h="3131185">
                  <a:moveTo>
                    <a:pt x="944105" y="1523060"/>
                  </a:moveTo>
                  <a:lnTo>
                    <a:pt x="941273" y="1520215"/>
                  </a:lnTo>
                  <a:lnTo>
                    <a:pt x="934262" y="1520215"/>
                  </a:lnTo>
                  <a:lnTo>
                    <a:pt x="931418" y="1523060"/>
                  </a:lnTo>
                  <a:lnTo>
                    <a:pt x="931418" y="1526565"/>
                  </a:lnTo>
                  <a:lnTo>
                    <a:pt x="931418" y="1530070"/>
                  </a:lnTo>
                  <a:lnTo>
                    <a:pt x="934262" y="1532915"/>
                  </a:lnTo>
                  <a:lnTo>
                    <a:pt x="941273" y="1532915"/>
                  </a:lnTo>
                  <a:lnTo>
                    <a:pt x="944105" y="1530070"/>
                  </a:lnTo>
                  <a:lnTo>
                    <a:pt x="944105" y="1523060"/>
                  </a:lnTo>
                  <a:close/>
                </a:path>
                <a:path w="970280" h="3131185">
                  <a:moveTo>
                    <a:pt x="962787" y="1568818"/>
                  </a:moveTo>
                  <a:lnTo>
                    <a:pt x="959916" y="1565960"/>
                  </a:lnTo>
                  <a:lnTo>
                    <a:pt x="952855" y="1565960"/>
                  </a:lnTo>
                  <a:lnTo>
                    <a:pt x="949998" y="1568818"/>
                  </a:lnTo>
                  <a:lnTo>
                    <a:pt x="949998" y="1572348"/>
                  </a:lnTo>
                  <a:lnTo>
                    <a:pt x="949998" y="1575879"/>
                  </a:lnTo>
                  <a:lnTo>
                    <a:pt x="952855" y="1578737"/>
                  </a:lnTo>
                  <a:lnTo>
                    <a:pt x="959916" y="1578737"/>
                  </a:lnTo>
                  <a:lnTo>
                    <a:pt x="962787" y="1575879"/>
                  </a:lnTo>
                  <a:lnTo>
                    <a:pt x="962787" y="1568818"/>
                  </a:lnTo>
                  <a:close/>
                </a:path>
                <a:path w="970280" h="3131185">
                  <a:moveTo>
                    <a:pt x="970216" y="1634248"/>
                  </a:moveTo>
                  <a:lnTo>
                    <a:pt x="967397" y="1631416"/>
                  </a:lnTo>
                  <a:lnTo>
                    <a:pt x="960412" y="1631416"/>
                  </a:lnTo>
                  <a:lnTo>
                    <a:pt x="957580" y="1634248"/>
                  </a:lnTo>
                  <a:lnTo>
                    <a:pt x="957580" y="1637741"/>
                  </a:lnTo>
                  <a:lnTo>
                    <a:pt x="957580" y="1641233"/>
                  </a:lnTo>
                  <a:lnTo>
                    <a:pt x="960412" y="1644065"/>
                  </a:lnTo>
                  <a:lnTo>
                    <a:pt x="967397" y="1644065"/>
                  </a:lnTo>
                  <a:lnTo>
                    <a:pt x="970216" y="1641233"/>
                  </a:lnTo>
                  <a:lnTo>
                    <a:pt x="970216" y="163424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69477" y="1992261"/>
              <a:ext cx="998855" cy="3165475"/>
            </a:xfrm>
            <a:custGeom>
              <a:avLst/>
              <a:gdLst/>
              <a:ahLst/>
              <a:cxnLst/>
              <a:rect l="l" t="t" r="r" b="b"/>
              <a:pathLst>
                <a:path w="998855" h="3165475">
                  <a:moveTo>
                    <a:pt x="965" y="215"/>
                  </a:moveTo>
                  <a:lnTo>
                    <a:pt x="749" y="0"/>
                  </a:lnTo>
                  <a:lnTo>
                    <a:pt x="215" y="0"/>
                  </a:lnTo>
                  <a:lnTo>
                    <a:pt x="0" y="215"/>
                  </a:lnTo>
                  <a:lnTo>
                    <a:pt x="0" y="482"/>
                  </a:lnTo>
                  <a:lnTo>
                    <a:pt x="0" y="749"/>
                  </a:lnTo>
                  <a:lnTo>
                    <a:pt x="215" y="965"/>
                  </a:lnTo>
                  <a:lnTo>
                    <a:pt x="749" y="965"/>
                  </a:lnTo>
                  <a:lnTo>
                    <a:pt x="965" y="749"/>
                  </a:lnTo>
                  <a:lnTo>
                    <a:pt x="965" y="215"/>
                  </a:lnTo>
                  <a:close/>
                </a:path>
                <a:path w="998855" h="3165475">
                  <a:moveTo>
                    <a:pt x="41694" y="38366"/>
                  </a:moveTo>
                  <a:lnTo>
                    <a:pt x="41313" y="37985"/>
                  </a:lnTo>
                  <a:lnTo>
                    <a:pt x="40360" y="37985"/>
                  </a:lnTo>
                  <a:lnTo>
                    <a:pt x="39966" y="38366"/>
                  </a:lnTo>
                  <a:lnTo>
                    <a:pt x="39966" y="38849"/>
                  </a:lnTo>
                  <a:lnTo>
                    <a:pt x="39966" y="39331"/>
                  </a:lnTo>
                  <a:lnTo>
                    <a:pt x="40360" y="39712"/>
                  </a:lnTo>
                  <a:lnTo>
                    <a:pt x="41313" y="39712"/>
                  </a:lnTo>
                  <a:lnTo>
                    <a:pt x="41694" y="39331"/>
                  </a:lnTo>
                  <a:lnTo>
                    <a:pt x="41694" y="38366"/>
                  </a:lnTo>
                  <a:close/>
                </a:path>
                <a:path w="998855" h="3165475">
                  <a:moveTo>
                    <a:pt x="98336" y="61214"/>
                  </a:moveTo>
                  <a:lnTo>
                    <a:pt x="97777" y="60655"/>
                  </a:lnTo>
                  <a:lnTo>
                    <a:pt x="96393" y="60655"/>
                  </a:lnTo>
                  <a:lnTo>
                    <a:pt x="95834" y="61214"/>
                  </a:lnTo>
                  <a:lnTo>
                    <a:pt x="95834" y="61899"/>
                  </a:lnTo>
                  <a:lnTo>
                    <a:pt x="95834" y="62585"/>
                  </a:lnTo>
                  <a:lnTo>
                    <a:pt x="96393" y="63144"/>
                  </a:lnTo>
                  <a:lnTo>
                    <a:pt x="97777" y="63144"/>
                  </a:lnTo>
                  <a:lnTo>
                    <a:pt x="98336" y="62585"/>
                  </a:lnTo>
                  <a:lnTo>
                    <a:pt x="98336" y="61214"/>
                  </a:lnTo>
                  <a:close/>
                </a:path>
                <a:path w="998855" h="3165475">
                  <a:moveTo>
                    <a:pt x="143510" y="71932"/>
                  </a:moveTo>
                  <a:lnTo>
                    <a:pt x="142773" y="71208"/>
                  </a:lnTo>
                  <a:lnTo>
                    <a:pt x="140970" y="71208"/>
                  </a:lnTo>
                  <a:lnTo>
                    <a:pt x="140246" y="71932"/>
                  </a:lnTo>
                  <a:lnTo>
                    <a:pt x="140246" y="72834"/>
                  </a:lnTo>
                  <a:lnTo>
                    <a:pt x="140246" y="73736"/>
                  </a:lnTo>
                  <a:lnTo>
                    <a:pt x="140970" y="74460"/>
                  </a:lnTo>
                  <a:lnTo>
                    <a:pt x="142773" y="74460"/>
                  </a:lnTo>
                  <a:lnTo>
                    <a:pt x="143510" y="73736"/>
                  </a:lnTo>
                  <a:lnTo>
                    <a:pt x="143510" y="71932"/>
                  </a:lnTo>
                  <a:close/>
                </a:path>
                <a:path w="998855" h="3165475">
                  <a:moveTo>
                    <a:pt x="190423" y="111823"/>
                  </a:moveTo>
                  <a:lnTo>
                    <a:pt x="189522" y="110921"/>
                  </a:lnTo>
                  <a:lnTo>
                    <a:pt x="187299" y="110921"/>
                  </a:lnTo>
                  <a:lnTo>
                    <a:pt x="186397" y="111823"/>
                  </a:lnTo>
                  <a:lnTo>
                    <a:pt x="186397" y="112928"/>
                  </a:lnTo>
                  <a:lnTo>
                    <a:pt x="186397" y="114033"/>
                  </a:lnTo>
                  <a:lnTo>
                    <a:pt x="187299" y="114935"/>
                  </a:lnTo>
                  <a:lnTo>
                    <a:pt x="189522" y="114935"/>
                  </a:lnTo>
                  <a:lnTo>
                    <a:pt x="190423" y="114033"/>
                  </a:lnTo>
                  <a:lnTo>
                    <a:pt x="190423" y="111823"/>
                  </a:lnTo>
                  <a:close/>
                </a:path>
                <a:path w="998855" h="3165475">
                  <a:moveTo>
                    <a:pt x="258838" y="134200"/>
                  </a:moveTo>
                  <a:lnTo>
                    <a:pt x="257759" y="133134"/>
                  </a:lnTo>
                  <a:lnTo>
                    <a:pt x="255117" y="133134"/>
                  </a:lnTo>
                  <a:lnTo>
                    <a:pt x="254050" y="134200"/>
                  </a:lnTo>
                  <a:lnTo>
                    <a:pt x="254050" y="135521"/>
                  </a:lnTo>
                  <a:lnTo>
                    <a:pt x="254050" y="136842"/>
                  </a:lnTo>
                  <a:lnTo>
                    <a:pt x="255117" y="137922"/>
                  </a:lnTo>
                  <a:lnTo>
                    <a:pt x="257759" y="137922"/>
                  </a:lnTo>
                  <a:lnTo>
                    <a:pt x="258838" y="136842"/>
                  </a:lnTo>
                  <a:lnTo>
                    <a:pt x="258838" y="134200"/>
                  </a:lnTo>
                  <a:close/>
                </a:path>
                <a:path w="998855" h="3165475">
                  <a:moveTo>
                    <a:pt x="293230" y="196608"/>
                  </a:moveTo>
                  <a:lnTo>
                    <a:pt x="291985" y="195364"/>
                  </a:lnTo>
                  <a:lnTo>
                    <a:pt x="288925" y="195364"/>
                  </a:lnTo>
                  <a:lnTo>
                    <a:pt x="287680" y="196608"/>
                  </a:lnTo>
                  <a:lnTo>
                    <a:pt x="287680" y="198145"/>
                  </a:lnTo>
                  <a:lnTo>
                    <a:pt x="287680" y="199682"/>
                  </a:lnTo>
                  <a:lnTo>
                    <a:pt x="288925" y="200914"/>
                  </a:lnTo>
                  <a:lnTo>
                    <a:pt x="291985" y="200914"/>
                  </a:lnTo>
                  <a:lnTo>
                    <a:pt x="293230" y="199682"/>
                  </a:lnTo>
                  <a:lnTo>
                    <a:pt x="293230" y="196608"/>
                  </a:lnTo>
                  <a:close/>
                </a:path>
                <a:path w="998855" h="3165475">
                  <a:moveTo>
                    <a:pt x="299681" y="3164459"/>
                  </a:moveTo>
                  <a:lnTo>
                    <a:pt x="299516" y="3164294"/>
                  </a:lnTo>
                  <a:lnTo>
                    <a:pt x="299097" y="3164294"/>
                  </a:lnTo>
                  <a:lnTo>
                    <a:pt x="298919" y="3164459"/>
                  </a:lnTo>
                  <a:lnTo>
                    <a:pt x="298919" y="3164675"/>
                  </a:lnTo>
                  <a:lnTo>
                    <a:pt x="298919" y="3164890"/>
                  </a:lnTo>
                  <a:lnTo>
                    <a:pt x="299097" y="3165056"/>
                  </a:lnTo>
                  <a:lnTo>
                    <a:pt x="299516" y="3165056"/>
                  </a:lnTo>
                  <a:lnTo>
                    <a:pt x="299681" y="3164890"/>
                  </a:lnTo>
                  <a:lnTo>
                    <a:pt x="299681" y="3164459"/>
                  </a:lnTo>
                  <a:close/>
                </a:path>
                <a:path w="998855" h="3165475">
                  <a:moveTo>
                    <a:pt x="308343" y="2990024"/>
                  </a:moveTo>
                  <a:lnTo>
                    <a:pt x="307657" y="2989338"/>
                  </a:lnTo>
                  <a:lnTo>
                    <a:pt x="305968" y="2989338"/>
                  </a:lnTo>
                  <a:lnTo>
                    <a:pt x="305282" y="2990024"/>
                  </a:lnTo>
                  <a:lnTo>
                    <a:pt x="305282" y="2990875"/>
                  </a:lnTo>
                  <a:lnTo>
                    <a:pt x="305282" y="2991726"/>
                  </a:lnTo>
                  <a:lnTo>
                    <a:pt x="305968" y="2992412"/>
                  </a:lnTo>
                  <a:lnTo>
                    <a:pt x="307657" y="2992412"/>
                  </a:lnTo>
                  <a:lnTo>
                    <a:pt x="308343" y="2991726"/>
                  </a:lnTo>
                  <a:lnTo>
                    <a:pt x="308343" y="2990024"/>
                  </a:lnTo>
                  <a:close/>
                </a:path>
                <a:path w="998855" h="3165475">
                  <a:moveTo>
                    <a:pt x="313385" y="3047771"/>
                  </a:moveTo>
                  <a:lnTo>
                    <a:pt x="312877" y="3047263"/>
                  </a:lnTo>
                  <a:lnTo>
                    <a:pt x="311607" y="3047263"/>
                  </a:lnTo>
                  <a:lnTo>
                    <a:pt x="311086" y="3047771"/>
                  </a:lnTo>
                  <a:lnTo>
                    <a:pt x="311086" y="3048406"/>
                  </a:lnTo>
                  <a:lnTo>
                    <a:pt x="311086" y="3049041"/>
                  </a:lnTo>
                  <a:lnTo>
                    <a:pt x="311607" y="3049562"/>
                  </a:lnTo>
                  <a:lnTo>
                    <a:pt x="312877" y="3049562"/>
                  </a:lnTo>
                  <a:lnTo>
                    <a:pt x="313385" y="3049041"/>
                  </a:lnTo>
                  <a:lnTo>
                    <a:pt x="313385" y="3047771"/>
                  </a:lnTo>
                  <a:close/>
                </a:path>
                <a:path w="998855" h="3165475">
                  <a:moveTo>
                    <a:pt x="322046" y="3109531"/>
                  </a:moveTo>
                  <a:lnTo>
                    <a:pt x="321703" y="3109188"/>
                  </a:lnTo>
                  <a:lnTo>
                    <a:pt x="320852" y="3109188"/>
                  </a:lnTo>
                  <a:lnTo>
                    <a:pt x="320509" y="3109531"/>
                  </a:lnTo>
                  <a:lnTo>
                    <a:pt x="320509" y="3109950"/>
                  </a:lnTo>
                  <a:lnTo>
                    <a:pt x="320509" y="3110369"/>
                  </a:lnTo>
                  <a:lnTo>
                    <a:pt x="320852" y="3110712"/>
                  </a:lnTo>
                  <a:lnTo>
                    <a:pt x="321703" y="3110712"/>
                  </a:lnTo>
                  <a:lnTo>
                    <a:pt x="322046" y="3110369"/>
                  </a:lnTo>
                  <a:lnTo>
                    <a:pt x="322046" y="3109531"/>
                  </a:lnTo>
                  <a:close/>
                </a:path>
                <a:path w="998855" h="3165475">
                  <a:moveTo>
                    <a:pt x="322211" y="2885122"/>
                  </a:moveTo>
                  <a:lnTo>
                    <a:pt x="321183" y="2884093"/>
                  </a:lnTo>
                  <a:lnTo>
                    <a:pt x="318643" y="2884093"/>
                  </a:lnTo>
                  <a:lnTo>
                    <a:pt x="317614" y="2885122"/>
                  </a:lnTo>
                  <a:lnTo>
                    <a:pt x="317614" y="2886392"/>
                  </a:lnTo>
                  <a:lnTo>
                    <a:pt x="317614" y="2887662"/>
                  </a:lnTo>
                  <a:lnTo>
                    <a:pt x="318643" y="2888691"/>
                  </a:lnTo>
                  <a:lnTo>
                    <a:pt x="321183" y="2888691"/>
                  </a:lnTo>
                  <a:lnTo>
                    <a:pt x="322211" y="2887662"/>
                  </a:lnTo>
                  <a:lnTo>
                    <a:pt x="322211" y="2885122"/>
                  </a:lnTo>
                  <a:close/>
                </a:path>
                <a:path w="998855" h="3165475">
                  <a:moveTo>
                    <a:pt x="334352" y="2783179"/>
                  </a:moveTo>
                  <a:lnTo>
                    <a:pt x="332981" y="2781808"/>
                  </a:lnTo>
                  <a:lnTo>
                    <a:pt x="329590" y="2781808"/>
                  </a:lnTo>
                  <a:lnTo>
                    <a:pt x="328218" y="2783179"/>
                  </a:lnTo>
                  <a:lnTo>
                    <a:pt x="328218" y="2784868"/>
                  </a:lnTo>
                  <a:lnTo>
                    <a:pt x="328218" y="2786557"/>
                  </a:lnTo>
                  <a:lnTo>
                    <a:pt x="329590" y="2787929"/>
                  </a:lnTo>
                  <a:lnTo>
                    <a:pt x="332981" y="2787929"/>
                  </a:lnTo>
                  <a:lnTo>
                    <a:pt x="334352" y="2786557"/>
                  </a:lnTo>
                  <a:lnTo>
                    <a:pt x="334352" y="2783179"/>
                  </a:lnTo>
                  <a:close/>
                </a:path>
                <a:path w="998855" h="3165475">
                  <a:moveTo>
                    <a:pt x="337007" y="2940634"/>
                  </a:moveTo>
                  <a:lnTo>
                    <a:pt x="336143" y="2939770"/>
                  </a:lnTo>
                  <a:lnTo>
                    <a:pt x="334035" y="2939770"/>
                  </a:lnTo>
                  <a:lnTo>
                    <a:pt x="333171" y="2940634"/>
                  </a:lnTo>
                  <a:lnTo>
                    <a:pt x="333171" y="2941688"/>
                  </a:lnTo>
                  <a:lnTo>
                    <a:pt x="333171" y="2942742"/>
                  </a:lnTo>
                  <a:lnTo>
                    <a:pt x="334035" y="2943606"/>
                  </a:lnTo>
                  <a:lnTo>
                    <a:pt x="336143" y="2943606"/>
                  </a:lnTo>
                  <a:lnTo>
                    <a:pt x="337007" y="2942742"/>
                  </a:lnTo>
                  <a:lnTo>
                    <a:pt x="337007" y="2940634"/>
                  </a:lnTo>
                  <a:close/>
                </a:path>
                <a:path w="998855" h="3165475">
                  <a:moveTo>
                    <a:pt x="339382" y="2824581"/>
                  </a:moveTo>
                  <a:lnTo>
                    <a:pt x="338188" y="2823387"/>
                  </a:lnTo>
                  <a:lnTo>
                    <a:pt x="335216" y="2823387"/>
                  </a:lnTo>
                  <a:lnTo>
                    <a:pt x="334022" y="2824581"/>
                  </a:lnTo>
                  <a:lnTo>
                    <a:pt x="334022" y="2826067"/>
                  </a:lnTo>
                  <a:lnTo>
                    <a:pt x="334022" y="2827553"/>
                  </a:lnTo>
                  <a:lnTo>
                    <a:pt x="335216" y="2828747"/>
                  </a:lnTo>
                  <a:lnTo>
                    <a:pt x="338188" y="2828747"/>
                  </a:lnTo>
                  <a:lnTo>
                    <a:pt x="339382" y="2827553"/>
                  </a:lnTo>
                  <a:lnTo>
                    <a:pt x="339382" y="2824581"/>
                  </a:lnTo>
                  <a:close/>
                </a:path>
                <a:path w="998855" h="3165475">
                  <a:moveTo>
                    <a:pt x="346468" y="218186"/>
                  </a:moveTo>
                  <a:lnTo>
                    <a:pt x="345059" y="216763"/>
                  </a:lnTo>
                  <a:lnTo>
                    <a:pt x="341566" y="216763"/>
                  </a:lnTo>
                  <a:lnTo>
                    <a:pt x="340156" y="218186"/>
                  </a:lnTo>
                  <a:lnTo>
                    <a:pt x="340156" y="219925"/>
                  </a:lnTo>
                  <a:lnTo>
                    <a:pt x="340156" y="221665"/>
                  </a:lnTo>
                  <a:lnTo>
                    <a:pt x="341566" y="223088"/>
                  </a:lnTo>
                  <a:lnTo>
                    <a:pt x="345059" y="223088"/>
                  </a:lnTo>
                  <a:lnTo>
                    <a:pt x="346468" y="221665"/>
                  </a:lnTo>
                  <a:lnTo>
                    <a:pt x="346468" y="218186"/>
                  </a:lnTo>
                  <a:close/>
                </a:path>
                <a:path w="998855" h="3165475">
                  <a:moveTo>
                    <a:pt x="359638" y="2733510"/>
                  </a:moveTo>
                  <a:lnTo>
                    <a:pt x="358089" y="2731973"/>
                  </a:lnTo>
                  <a:lnTo>
                    <a:pt x="354291" y="2731973"/>
                  </a:lnTo>
                  <a:lnTo>
                    <a:pt x="352742" y="2733510"/>
                  </a:lnTo>
                  <a:lnTo>
                    <a:pt x="352742" y="2735415"/>
                  </a:lnTo>
                  <a:lnTo>
                    <a:pt x="352742" y="2737320"/>
                  </a:lnTo>
                  <a:lnTo>
                    <a:pt x="354291" y="2738869"/>
                  </a:lnTo>
                  <a:lnTo>
                    <a:pt x="358089" y="2738869"/>
                  </a:lnTo>
                  <a:lnTo>
                    <a:pt x="359638" y="2737320"/>
                  </a:lnTo>
                  <a:lnTo>
                    <a:pt x="359638" y="2733510"/>
                  </a:lnTo>
                  <a:close/>
                </a:path>
                <a:path w="998855" h="3165475">
                  <a:moveTo>
                    <a:pt x="378320" y="2669502"/>
                  </a:moveTo>
                  <a:lnTo>
                    <a:pt x="376682" y="2667863"/>
                  </a:lnTo>
                  <a:lnTo>
                    <a:pt x="372630" y="2667863"/>
                  </a:lnTo>
                  <a:lnTo>
                    <a:pt x="370992" y="2669502"/>
                  </a:lnTo>
                  <a:lnTo>
                    <a:pt x="370992" y="2671534"/>
                  </a:lnTo>
                  <a:lnTo>
                    <a:pt x="370992" y="2673553"/>
                  </a:lnTo>
                  <a:lnTo>
                    <a:pt x="372630" y="2675204"/>
                  </a:lnTo>
                  <a:lnTo>
                    <a:pt x="376682" y="2675204"/>
                  </a:lnTo>
                  <a:lnTo>
                    <a:pt x="378320" y="2673553"/>
                  </a:lnTo>
                  <a:lnTo>
                    <a:pt x="378320" y="2669502"/>
                  </a:lnTo>
                  <a:close/>
                </a:path>
                <a:path w="998855" h="3165475">
                  <a:moveTo>
                    <a:pt x="400837" y="251396"/>
                  </a:moveTo>
                  <a:lnTo>
                    <a:pt x="399288" y="249859"/>
                  </a:lnTo>
                  <a:lnTo>
                    <a:pt x="395490" y="249859"/>
                  </a:lnTo>
                  <a:lnTo>
                    <a:pt x="393941" y="251396"/>
                  </a:lnTo>
                  <a:lnTo>
                    <a:pt x="393941" y="253301"/>
                  </a:lnTo>
                  <a:lnTo>
                    <a:pt x="393941" y="255206"/>
                  </a:lnTo>
                  <a:lnTo>
                    <a:pt x="395490" y="256755"/>
                  </a:lnTo>
                  <a:lnTo>
                    <a:pt x="399288" y="256755"/>
                  </a:lnTo>
                  <a:lnTo>
                    <a:pt x="400837" y="255206"/>
                  </a:lnTo>
                  <a:lnTo>
                    <a:pt x="400837" y="251396"/>
                  </a:lnTo>
                  <a:close/>
                </a:path>
                <a:path w="998855" h="3165475">
                  <a:moveTo>
                    <a:pt x="409676" y="2627693"/>
                  </a:moveTo>
                  <a:lnTo>
                    <a:pt x="407936" y="2625953"/>
                  </a:lnTo>
                  <a:lnTo>
                    <a:pt x="403644" y="2625953"/>
                  </a:lnTo>
                  <a:lnTo>
                    <a:pt x="401904" y="2627693"/>
                  </a:lnTo>
                  <a:lnTo>
                    <a:pt x="401904" y="2629839"/>
                  </a:lnTo>
                  <a:lnTo>
                    <a:pt x="401904" y="2631986"/>
                  </a:lnTo>
                  <a:lnTo>
                    <a:pt x="403644" y="2633726"/>
                  </a:lnTo>
                  <a:lnTo>
                    <a:pt x="407936" y="2633726"/>
                  </a:lnTo>
                  <a:lnTo>
                    <a:pt x="409676" y="2631986"/>
                  </a:lnTo>
                  <a:lnTo>
                    <a:pt x="409676" y="2627693"/>
                  </a:lnTo>
                  <a:close/>
                </a:path>
                <a:path w="998855" h="3165475">
                  <a:moveTo>
                    <a:pt x="435546" y="314909"/>
                  </a:moveTo>
                  <a:lnTo>
                    <a:pt x="433908" y="313270"/>
                  </a:lnTo>
                  <a:lnTo>
                    <a:pt x="429856" y="313270"/>
                  </a:lnTo>
                  <a:lnTo>
                    <a:pt x="428218" y="314909"/>
                  </a:lnTo>
                  <a:lnTo>
                    <a:pt x="428218" y="316928"/>
                  </a:lnTo>
                  <a:lnTo>
                    <a:pt x="428218" y="318947"/>
                  </a:lnTo>
                  <a:lnTo>
                    <a:pt x="429856" y="320586"/>
                  </a:lnTo>
                  <a:lnTo>
                    <a:pt x="433908" y="320586"/>
                  </a:lnTo>
                  <a:lnTo>
                    <a:pt x="435546" y="318947"/>
                  </a:lnTo>
                  <a:lnTo>
                    <a:pt x="435546" y="314909"/>
                  </a:lnTo>
                  <a:close/>
                </a:path>
                <a:path w="998855" h="3165475">
                  <a:moveTo>
                    <a:pt x="463842" y="2587371"/>
                  </a:moveTo>
                  <a:lnTo>
                    <a:pt x="462013" y="2585529"/>
                  </a:lnTo>
                  <a:lnTo>
                    <a:pt x="457479" y="2585529"/>
                  </a:lnTo>
                  <a:lnTo>
                    <a:pt x="455650" y="2587371"/>
                  </a:lnTo>
                  <a:lnTo>
                    <a:pt x="455650" y="2589631"/>
                  </a:lnTo>
                  <a:lnTo>
                    <a:pt x="455650" y="2591892"/>
                  </a:lnTo>
                  <a:lnTo>
                    <a:pt x="457479" y="2593733"/>
                  </a:lnTo>
                  <a:lnTo>
                    <a:pt x="462013" y="2593733"/>
                  </a:lnTo>
                  <a:lnTo>
                    <a:pt x="463842" y="2591892"/>
                  </a:lnTo>
                  <a:lnTo>
                    <a:pt x="463842" y="2587371"/>
                  </a:lnTo>
                  <a:close/>
                </a:path>
                <a:path w="998855" h="3165475">
                  <a:moveTo>
                    <a:pt x="494207" y="349427"/>
                  </a:moveTo>
                  <a:lnTo>
                    <a:pt x="492467" y="347700"/>
                  </a:lnTo>
                  <a:lnTo>
                    <a:pt x="488188" y="347700"/>
                  </a:lnTo>
                  <a:lnTo>
                    <a:pt x="486448" y="349427"/>
                  </a:lnTo>
                  <a:lnTo>
                    <a:pt x="486448" y="351574"/>
                  </a:lnTo>
                  <a:lnTo>
                    <a:pt x="486448" y="353720"/>
                  </a:lnTo>
                  <a:lnTo>
                    <a:pt x="488188" y="355447"/>
                  </a:lnTo>
                  <a:lnTo>
                    <a:pt x="492467" y="355447"/>
                  </a:lnTo>
                  <a:lnTo>
                    <a:pt x="494207" y="353720"/>
                  </a:lnTo>
                  <a:lnTo>
                    <a:pt x="494207" y="349427"/>
                  </a:lnTo>
                  <a:close/>
                </a:path>
                <a:path w="998855" h="3165475">
                  <a:moveTo>
                    <a:pt x="508812" y="2586151"/>
                  </a:moveTo>
                  <a:lnTo>
                    <a:pt x="506882" y="2584221"/>
                  </a:lnTo>
                  <a:lnTo>
                    <a:pt x="502119" y="2584221"/>
                  </a:lnTo>
                  <a:lnTo>
                    <a:pt x="500189" y="2586151"/>
                  </a:lnTo>
                  <a:lnTo>
                    <a:pt x="500189" y="2588539"/>
                  </a:lnTo>
                  <a:lnTo>
                    <a:pt x="500189" y="2590927"/>
                  </a:lnTo>
                  <a:lnTo>
                    <a:pt x="502119" y="2592857"/>
                  </a:lnTo>
                  <a:lnTo>
                    <a:pt x="506882" y="2592857"/>
                  </a:lnTo>
                  <a:lnTo>
                    <a:pt x="508812" y="2590927"/>
                  </a:lnTo>
                  <a:lnTo>
                    <a:pt x="508812" y="2586151"/>
                  </a:lnTo>
                  <a:close/>
                </a:path>
                <a:path w="998855" h="3165475">
                  <a:moveTo>
                    <a:pt x="523265" y="395503"/>
                  </a:moveTo>
                  <a:lnTo>
                    <a:pt x="521436" y="393674"/>
                  </a:lnTo>
                  <a:lnTo>
                    <a:pt x="516915" y="393674"/>
                  </a:lnTo>
                  <a:lnTo>
                    <a:pt x="515086" y="395503"/>
                  </a:lnTo>
                  <a:lnTo>
                    <a:pt x="515086" y="397764"/>
                  </a:lnTo>
                  <a:lnTo>
                    <a:pt x="515086" y="400024"/>
                  </a:lnTo>
                  <a:lnTo>
                    <a:pt x="516915" y="401853"/>
                  </a:lnTo>
                  <a:lnTo>
                    <a:pt x="521436" y="401853"/>
                  </a:lnTo>
                  <a:lnTo>
                    <a:pt x="523265" y="400024"/>
                  </a:lnTo>
                  <a:lnTo>
                    <a:pt x="523265" y="395503"/>
                  </a:lnTo>
                  <a:close/>
                </a:path>
                <a:path w="998855" h="3165475">
                  <a:moveTo>
                    <a:pt x="549135" y="2574163"/>
                  </a:moveTo>
                  <a:lnTo>
                    <a:pt x="547116" y="2572131"/>
                  </a:lnTo>
                  <a:lnTo>
                    <a:pt x="542112" y="2572131"/>
                  </a:lnTo>
                  <a:lnTo>
                    <a:pt x="540080" y="2574163"/>
                  </a:lnTo>
                  <a:lnTo>
                    <a:pt x="540080" y="2576665"/>
                  </a:lnTo>
                  <a:lnTo>
                    <a:pt x="540080" y="2579166"/>
                  </a:lnTo>
                  <a:lnTo>
                    <a:pt x="542112" y="2581198"/>
                  </a:lnTo>
                  <a:lnTo>
                    <a:pt x="547116" y="2581198"/>
                  </a:lnTo>
                  <a:lnTo>
                    <a:pt x="549135" y="2579166"/>
                  </a:lnTo>
                  <a:lnTo>
                    <a:pt x="549135" y="2574163"/>
                  </a:lnTo>
                  <a:close/>
                </a:path>
                <a:path w="998855" h="3165475">
                  <a:moveTo>
                    <a:pt x="562521" y="414502"/>
                  </a:moveTo>
                  <a:lnTo>
                    <a:pt x="560590" y="412572"/>
                  </a:lnTo>
                  <a:lnTo>
                    <a:pt x="555840" y="412572"/>
                  </a:lnTo>
                  <a:lnTo>
                    <a:pt x="553910" y="414502"/>
                  </a:lnTo>
                  <a:lnTo>
                    <a:pt x="553910" y="416877"/>
                  </a:lnTo>
                  <a:lnTo>
                    <a:pt x="553910" y="419252"/>
                  </a:lnTo>
                  <a:lnTo>
                    <a:pt x="555840" y="421182"/>
                  </a:lnTo>
                  <a:lnTo>
                    <a:pt x="560590" y="421182"/>
                  </a:lnTo>
                  <a:lnTo>
                    <a:pt x="562521" y="419252"/>
                  </a:lnTo>
                  <a:lnTo>
                    <a:pt x="562521" y="414502"/>
                  </a:lnTo>
                  <a:close/>
                </a:path>
                <a:path w="998855" h="3165475">
                  <a:moveTo>
                    <a:pt x="583590" y="462330"/>
                  </a:moveTo>
                  <a:lnTo>
                    <a:pt x="581571" y="460311"/>
                  </a:lnTo>
                  <a:lnTo>
                    <a:pt x="576567" y="460311"/>
                  </a:lnTo>
                  <a:lnTo>
                    <a:pt x="574548" y="462330"/>
                  </a:lnTo>
                  <a:lnTo>
                    <a:pt x="574548" y="464832"/>
                  </a:lnTo>
                  <a:lnTo>
                    <a:pt x="574548" y="467334"/>
                  </a:lnTo>
                  <a:lnTo>
                    <a:pt x="576567" y="469353"/>
                  </a:lnTo>
                  <a:lnTo>
                    <a:pt x="581571" y="469353"/>
                  </a:lnTo>
                  <a:lnTo>
                    <a:pt x="583590" y="467334"/>
                  </a:lnTo>
                  <a:lnTo>
                    <a:pt x="583590" y="462330"/>
                  </a:lnTo>
                  <a:close/>
                </a:path>
                <a:path w="998855" h="3165475">
                  <a:moveTo>
                    <a:pt x="603199" y="2566073"/>
                  </a:moveTo>
                  <a:lnTo>
                    <a:pt x="601078" y="2563939"/>
                  </a:lnTo>
                  <a:lnTo>
                    <a:pt x="595833" y="2563939"/>
                  </a:lnTo>
                  <a:lnTo>
                    <a:pt x="593712" y="2566073"/>
                  </a:lnTo>
                  <a:lnTo>
                    <a:pt x="593712" y="2568689"/>
                  </a:lnTo>
                  <a:lnTo>
                    <a:pt x="593712" y="2571305"/>
                  </a:lnTo>
                  <a:lnTo>
                    <a:pt x="595833" y="2573439"/>
                  </a:lnTo>
                  <a:lnTo>
                    <a:pt x="601078" y="2573439"/>
                  </a:lnTo>
                  <a:lnTo>
                    <a:pt x="603199" y="2571305"/>
                  </a:lnTo>
                  <a:lnTo>
                    <a:pt x="603199" y="2566073"/>
                  </a:lnTo>
                  <a:close/>
                </a:path>
                <a:path w="998855" h="3165475">
                  <a:moveTo>
                    <a:pt x="605383" y="519633"/>
                  </a:moveTo>
                  <a:lnTo>
                    <a:pt x="603262" y="517512"/>
                  </a:lnTo>
                  <a:lnTo>
                    <a:pt x="598030" y="517512"/>
                  </a:lnTo>
                  <a:lnTo>
                    <a:pt x="595909" y="519633"/>
                  </a:lnTo>
                  <a:lnTo>
                    <a:pt x="595909" y="522249"/>
                  </a:lnTo>
                  <a:lnTo>
                    <a:pt x="595909" y="524865"/>
                  </a:lnTo>
                  <a:lnTo>
                    <a:pt x="598030" y="526986"/>
                  </a:lnTo>
                  <a:lnTo>
                    <a:pt x="603262" y="526986"/>
                  </a:lnTo>
                  <a:lnTo>
                    <a:pt x="605383" y="524865"/>
                  </a:lnTo>
                  <a:lnTo>
                    <a:pt x="605383" y="519633"/>
                  </a:lnTo>
                  <a:close/>
                </a:path>
                <a:path w="998855" h="3165475">
                  <a:moveTo>
                    <a:pt x="640029" y="560451"/>
                  </a:moveTo>
                  <a:lnTo>
                    <a:pt x="637806" y="558228"/>
                  </a:lnTo>
                  <a:lnTo>
                    <a:pt x="632333" y="558228"/>
                  </a:lnTo>
                  <a:lnTo>
                    <a:pt x="630123" y="560451"/>
                  </a:lnTo>
                  <a:lnTo>
                    <a:pt x="630123" y="563181"/>
                  </a:lnTo>
                  <a:lnTo>
                    <a:pt x="630123" y="565912"/>
                  </a:lnTo>
                  <a:lnTo>
                    <a:pt x="632333" y="568134"/>
                  </a:lnTo>
                  <a:lnTo>
                    <a:pt x="637806" y="568134"/>
                  </a:lnTo>
                  <a:lnTo>
                    <a:pt x="640029" y="565912"/>
                  </a:lnTo>
                  <a:lnTo>
                    <a:pt x="640029" y="560451"/>
                  </a:lnTo>
                  <a:close/>
                </a:path>
                <a:path w="998855" h="3165475">
                  <a:moveTo>
                    <a:pt x="648855" y="2514219"/>
                  </a:moveTo>
                  <a:lnTo>
                    <a:pt x="646861" y="2512225"/>
                  </a:lnTo>
                  <a:lnTo>
                    <a:pt x="641959" y="2512225"/>
                  </a:lnTo>
                  <a:lnTo>
                    <a:pt x="639965" y="2514219"/>
                  </a:lnTo>
                  <a:lnTo>
                    <a:pt x="639965" y="2516670"/>
                  </a:lnTo>
                  <a:lnTo>
                    <a:pt x="639965" y="2519121"/>
                  </a:lnTo>
                  <a:lnTo>
                    <a:pt x="641959" y="2521115"/>
                  </a:lnTo>
                  <a:lnTo>
                    <a:pt x="646861" y="2521115"/>
                  </a:lnTo>
                  <a:lnTo>
                    <a:pt x="648855" y="2519121"/>
                  </a:lnTo>
                  <a:lnTo>
                    <a:pt x="648855" y="2514219"/>
                  </a:lnTo>
                  <a:close/>
                </a:path>
                <a:path w="998855" h="3165475">
                  <a:moveTo>
                    <a:pt x="666597" y="2540812"/>
                  </a:moveTo>
                  <a:lnTo>
                    <a:pt x="664375" y="2538590"/>
                  </a:lnTo>
                  <a:lnTo>
                    <a:pt x="658901" y="2538590"/>
                  </a:lnTo>
                  <a:lnTo>
                    <a:pt x="656678" y="2540812"/>
                  </a:lnTo>
                  <a:lnTo>
                    <a:pt x="656678" y="2543556"/>
                  </a:lnTo>
                  <a:lnTo>
                    <a:pt x="656678" y="2546299"/>
                  </a:lnTo>
                  <a:lnTo>
                    <a:pt x="658901" y="2548521"/>
                  </a:lnTo>
                  <a:lnTo>
                    <a:pt x="664375" y="2548521"/>
                  </a:lnTo>
                  <a:lnTo>
                    <a:pt x="666597" y="2546299"/>
                  </a:lnTo>
                  <a:lnTo>
                    <a:pt x="666597" y="2540812"/>
                  </a:lnTo>
                  <a:close/>
                </a:path>
                <a:path w="998855" h="3165475">
                  <a:moveTo>
                    <a:pt x="690384" y="594956"/>
                  </a:moveTo>
                  <a:lnTo>
                    <a:pt x="688073" y="592645"/>
                  </a:lnTo>
                  <a:lnTo>
                    <a:pt x="682371" y="592645"/>
                  </a:lnTo>
                  <a:lnTo>
                    <a:pt x="680059" y="594956"/>
                  </a:lnTo>
                  <a:lnTo>
                    <a:pt x="680059" y="597814"/>
                  </a:lnTo>
                  <a:lnTo>
                    <a:pt x="680059" y="600671"/>
                  </a:lnTo>
                  <a:lnTo>
                    <a:pt x="682371" y="602983"/>
                  </a:lnTo>
                  <a:lnTo>
                    <a:pt x="688073" y="602983"/>
                  </a:lnTo>
                  <a:lnTo>
                    <a:pt x="690384" y="600671"/>
                  </a:lnTo>
                  <a:lnTo>
                    <a:pt x="690384" y="594956"/>
                  </a:lnTo>
                  <a:close/>
                </a:path>
                <a:path w="998855" h="3165475">
                  <a:moveTo>
                    <a:pt x="691324" y="2485453"/>
                  </a:moveTo>
                  <a:lnTo>
                    <a:pt x="689241" y="2483370"/>
                  </a:lnTo>
                  <a:lnTo>
                    <a:pt x="684098" y="2483370"/>
                  </a:lnTo>
                  <a:lnTo>
                    <a:pt x="682015" y="2485453"/>
                  </a:lnTo>
                  <a:lnTo>
                    <a:pt x="682015" y="2488031"/>
                  </a:lnTo>
                  <a:lnTo>
                    <a:pt x="682015" y="2490609"/>
                  </a:lnTo>
                  <a:lnTo>
                    <a:pt x="684098" y="2492692"/>
                  </a:lnTo>
                  <a:lnTo>
                    <a:pt x="689241" y="2492692"/>
                  </a:lnTo>
                  <a:lnTo>
                    <a:pt x="691324" y="2490609"/>
                  </a:lnTo>
                  <a:lnTo>
                    <a:pt x="691324" y="2485453"/>
                  </a:lnTo>
                  <a:close/>
                </a:path>
                <a:path w="998855" h="3165475">
                  <a:moveTo>
                    <a:pt x="707263" y="639622"/>
                  </a:moveTo>
                  <a:lnTo>
                    <a:pt x="704862" y="637209"/>
                  </a:lnTo>
                  <a:lnTo>
                    <a:pt x="698919" y="637209"/>
                  </a:lnTo>
                  <a:lnTo>
                    <a:pt x="696506" y="639622"/>
                  </a:lnTo>
                  <a:lnTo>
                    <a:pt x="696506" y="642594"/>
                  </a:lnTo>
                  <a:lnTo>
                    <a:pt x="696506" y="645566"/>
                  </a:lnTo>
                  <a:lnTo>
                    <a:pt x="698919" y="647979"/>
                  </a:lnTo>
                  <a:lnTo>
                    <a:pt x="704862" y="647979"/>
                  </a:lnTo>
                  <a:lnTo>
                    <a:pt x="707263" y="645566"/>
                  </a:lnTo>
                  <a:lnTo>
                    <a:pt x="707263" y="639622"/>
                  </a:lnTo>
                  <a:close/>
                </a:path>
                <a:path w="998855" h="3165475">
                  <a:moveTo>
                    <a:pt x="707301" y="2489720"/>
                  </a:moveTo>
                  <a:lnTo>
                    <a:pt x="704977" y="2487409"/>
                  </a:lnTo>
                  <a:lnTo>
                    <a:pt x="699262" y="2487409"/>
                  </a:lnTo>
                  <a:lnTo>
                    <a:pt x="696950" y="2489720"/>
                  </a:lnTo>
                  <a:lnTo>
                    <a:pt x="696950" y="2492578"/>
                  </a:lnTo>
                  <a:lnTo>
                    <a:pt x="696950" y="2495435"/>
                  </a:lnTo>
                  <a:lnTo>
                    <a:pt x="699262" y="2497747"/>
                  </a:lnTo>
                  <a:lnTo>
                    <a:pt x="704977" y="2497747"/>
                  </a:lnTo>
                  <a:lnTo>
                    <a:pt x="707301" y="2495435"/>
                  </a:lnTo>
                  <a:lnTo>
                    <a:pt x="707301" y="2489720"/>
                  </a:lnTo>
                  <a:close/>
                </a:path>
                <a:path w="998855" h="3165475">
                  <a:moveTo>
                    <a:pt x="710603" y="707415"/>
                  </a:moveTo>
                  <a:lnTo>
                    <a:pt x="708101" y="704900"/>
                  </a:lnTo>
                  <a:lnTo>
                    <a:pt x="701916" y="704900"/>
                  </a:lnTo>
                  <a:lnTo>
                    <a:pt x="699414" y="707415"/>
                  </a:lnTo>
                  <a:lnTo>
                    <a:pt x="699414" y="710501"/>
                  </a:lnTo>
                  <a:lnTo>
                    <a:pt x="699414" y="713587"/>
                  </a:lnTo>
                  <a:lnTo>
                    <a:pt x="701916" y="716102"/>
                  </a:lnTo>
                  <a:lnTo>
                    <a:pt x="708101" y="716102"/>
                  </a:lnTo>
                  <a:lnTo>
                    <a:pt x="710603" y="713587"/>
                  </a:lnTo>
                  <a:lnTo>
                    <a:pt x="710603" y="707415"/>
                  </a:lnTo>
                  <a:close/>
                </a:path>
                <a:path w="998855" h="3165475">
                  <a:moveTo>
                    <a:pt x="738416" y="2472232"/>
                  </a:moveTo>
                  <a:lnTo>
                    <a:pt x="736231" y="2470048"/>
                  </a:lnTo>
                  <a:lnTo>
                    <a:pt x="730859" y="2470048"/>
                  </a:lnTo>
                  <a:lnTo>
                    <a:pt x="728675" y="2472232"/>
                  </a:lnTo>
                  <a:lnTo>
                    <a:pt x="728675" y="2474925"/>
                  </a:lnTo>
                  <a:lnTo>
                    <a:pt x="728675" y="2477617"/>
                  </a:lnTo>
                  <a:lnTo>
                    <a:pt x="730859" y="2479789"/>
                  </a:lnTo>
                  <a:lnTo>
                    <a:pt x="736231" y="2479789"/>
                  </a:lnTo>
                  <a:lnTo>
                    <a:pt x="738416" y="2477617"/>
                  </a:lnTo>
                  <a:lnTo>
                    <a:pt x="738416" y="2472232"/>
                  </a:lnTo>
                  <a:close/>
                </a:path>
                <a:path w="998855" h="3165475">
                  <a:moveTo>
                    <a:pt x="748157" y="762914"/>
                  </a:moveTo>
                  <a:lnTo>
                    <a:pt x="745604" y="760374"/>
                  </a:lnTo>
                  <a:lnTo>
                    <a:pt x="739330" y="760374"/>
                  </a:lnTo>
                  <a:lnTo>
                    <a:pt x="736790" y="762914"/>
                  </a:lnTo>
                  <a:lnTo>
                    <a:pt x="736790" y="766051"/>
                  </a:lnTo>
                  <a:lnTo>
                    <a:pt x="736790" y="769188"/>
                  </a:lnTo>
                  <a:lnTo>
                    <a:pt x="739330" y="771728"/>
                  </a:lnTo>
                  <a:lnTo>
                    <a:pt x="745604" y="771728"/>
                  </a:lnTo>
                  <a:lnTo>
                    <a:pt x="748157" y="769188"/>
                  </a:lnTo>
                  <a:lnTo>
                    <a:pt x="748157" y="762914"/>
                  </a:lnTo>
                  <a:close/>
                </a:path>
                <a:path w="998855" h="3165475">
                  <a:moveTo>
                    <a:pt x="759828" y="832993"/>
                  </a:moveTo>
                  <a:lnTo>
                    <a:pt x="757250" y="830414"/>
                  </a:lnTo>
                  <a:lnTo>
                    <a:pt x="750900" y="830414"/>
                  </a:lnTo>
                  <a:lnTo>
                    <a:pt x="748322" y="832993"/>
                  </a:lnTo>
                  <a:lnTo>
                    <a:pt x="748322" y="836168"/>
                  </a:lnTo>
                  <a:lnTo>
                    <a:pt x="748322" y="839343"/>
                  </a:lnTo>
                  <a:lnTo>
                    <a:pt x="750900" y="841921"/>
                  </a:lnTo>
                  <a:lnTo>
                    <a:pt x="757250" y="841921"/>
                  </a:lnTo>
                  <a:lnTo>
                    <a:pt x="759828" y="839343"/>
                  </a:lnTo>
                  <a:lnTo>
                    <a:pt x="759828" y="832993"/>
                  </a:lnTo>
                  <a:close/>
                </a:path>
                <a:path w="998855" h="3165475">
                  <a:moveTo>
                    <a:pt x="763054" y="2155863"/>
                  </a:moveTo>
                  <a:lnTo>
                    <a:pt x="760501" y="2153297"/>
                  </a:lnTo>
                  <a:lnTo>
                    <a:pt x="754176" y="2153297"/>
                  </a:lnTo>
                  <a:lnTo>
                    <a:pt x="751611" y="2155863"/>
                  </a:lnTo>
                  <a:lnTo>
                    <a:pt x="751611" y="2159025"/>
                  </a:lnTo>
                  <a:lnTo>
                    <a:pt x="751611" y="2162187"/>
                  </a:lnTo>
                  <a:lnTo>
                    <a:pt x="754176" y="2164753"/>
                  </a:lnTo>
                  <a:lnTo>
                    <a:pt x="760501" y="2164753"/>
                  </a:lnTo>
                  <a:lnTo>
                    <a:pt x="763054" y="2162187"/>
                  </a:lnTo>
                  <a:lnTo>
                    <a:pt x="763054" y="2155863"/>
                  </a:lnTo>
                  <a:close/>
                </a:path>
                <a:path w="998855" h="3165475">
                  <a:moveTo>
                    <a:pt x="765352" y="2214956"/>
                  </a:moveTo>
                  <a:lnTo>
                    <a:pt x="762825" y="2212429"/>
                  </a:lnTo>
                  <a:lnTo>
                    <a:pt x="756577" y="2212429"/>
                  </a:lnTo>
                  <a:lnTo>
                    <a:pt x="754049" y="2214956"/>
                  </a:lnTo>
                  <a:lnTo>
                    <a:pt x="754049" y="2218080"/>
                  </a:lnTo>
                  <a:lnTo>
                    <a:pt x="754049" y="2221204"/>
                  </a:lnTo>
                  <a:lnTo>
                    <a:pt x="756577" y="2223732"/>
                  </a:lnTo>
                  <a:lnTo>
                    <a:pt x="762825" y="2223732"/>
                  </a:lnTo>
                  <a:lnTo>
                    <a:pt x="765352" y="2221204"/>
                  </a:lnTo>
                  <a:lnTo>
                    <a:pt x="765352" y="2214956"/>
                  </a:lnTo>
                  <a:close/>
                </a:path>
                <a:path w="998855" h="3165475">
                  <a:moveTo>
                    <a:pt x="765835" y="2411971"/>
                  </a:moveTo>
                  <a:lnTo>
                    <a:pt x="763549" y="2409698"/>
                  </a:lnTo>
                  <a:lnTo>
                    <a:pt x="757936" y="2409698"/>
                  </a:lnTo>
                  <a:lnTo>
                    <a:pt x="755662" y="2411971"/>
                  </a:lnTo>
                  <a:lnTo>
                    <a:pt x="755662" y="2414778"/>
                  </a:lnTo>
                  <a:lnTo>
                    <a:pt x="755662" y="2417584"/>
                  </a:lnTo>
                  <a:lnTo>
                    <a:pt x="757936" y="2419858"/>
                  </a:lnTo>
                  <a:lnTo>
                    <a:pt x="763549" y="2419858"/>
                  </a:lnTo>
                  <a:lnTo>
                    <a:pt x="765835" y="2417584"/>
                  </a:lnTo>
                  <a:lnTo>
                    <a:pt x="765835" y="2411971"/>
                  </a:lnTo>
                  <a:close/>
                </a:path>
                <a:path w="998855" h="3165475">
                  <a:moveTo>
                    <a:pt x="776084" y="2279599"/>
                  </a:moveTo>
                  <a:lnTo>
                    <a:pt x="773620" y="2277135"/>
                  </a:lnTo>
                  <a:lnTo>
                    <a:pt x="767524" y="2277135"/>
                  </a:lnTo>
                  <a:lnTo>
                    <a:pt x="765060" y="2279599"/>
                  </a:lnTo>
                  <a:lnTo>
                    <a:pt x="765060" y="2282647"/>
                  </a:lnTo>
                  <a:lnTo>
                    <a:pt x="765060" y="2285695"/>
                  </a:lnTo>
                  <a:lnTo>
                    <a:pt x="767524" y="2288159"/>
                  </a:lnTo>
                  <a:lnTo>
                    <a:pt x="773620" y="2288159"/>
                  </a:lnTo>
                  <a:lnTo>
                    <a:pt x="776084" y="2285695"/>
                  </a:lnTo>
                  <a:lnTo>
                    <a:pt x="776084" y="2279599"/>
                  </a:lnTo>
                  <a:close/>
                </a:path>
                <a:path w="998855" h="3165475">
                  <a:moveTo>
                    <a:pt x="782472" y="1173505"/>
                  </a:moveTo>
                  <a:lnTo>
                    <a:pt x="779703" y="1170736"/>
                  </a:lnTo>
                  <a:lnTo>
                    <a:pt x="772883" y="1170736"/>
                  </a:lnTo>
                  <a:lnTo>
                    <a:pt x="770115" y="1173505"/>
                  </a:lnTo>
                  <a:lnTo>
                    <a:pt x="770115" y="1176921"/>
                  </a:lnTo>
                  <a:lnTo>
                    <a:pt x="770115" y="1180338"/>
                  </a:lnTo>
                  <a:lnTo>
                    <a:pt x="772883" y="1183093"/>
                  </a:lnTo>
                  <a:lnTo>
                    <a:pt x="779703" y="1183093"/>
                  </a:lnTo>
                  <a:lnTo>
                    <a:pt x="782472" y="1180338"/>
                  </a:lnTo>
                  <a:lnTo>
                    <a:pt x="782472" y="1173505"/>
                  </a:lnTo>
                  <a:close/>
                </a:path>
                <a:path w="998855" h="3165475">
                  <a:moveTo>
                    <a:pt x="787704" y="1241831"/>
                  </a:moveTo>
                  <a:lnTo>
                    <a:pt x="784910" y="1239037"/>
                  </a:lnTo>
                  <a:lnTo>
                    <a:pt x="778002" y="1239037"/>
                  </a:lnTo>
                  <a:lnTo>
                    <a:pt x="775208" y="1241831"/>
                  </a:lnTo>
                  <a:lnTo>
                    <a:pt x="775208" y="1245285"/>
                  </a:lnTo>
                  <a:lnTo>
                    <a:pt x="775208" y="1248740"/>
                  </a:lnTo>
                  <a:lnTo>
                    <a:pt x="778002" y="1251534"/>
                  </a:lnTo>
                  <a:lnTo>
                    <a:pt x="784910" y="1251534"/>
                  </a:lnTo>
                  <a:lnTo>
                    <a:pt x="787704" y="1248740"/>
                  </a:lnTo>
                  <a:lnTo>
                    <a:pt x="787704" y="1241831"/>
                  </a:lnTo>
                  <a:close/>
                </a:path>
                <a:path w="998855" h="3165475">
                  <a:moveTo>
                    <a:pt x="788327" y="2344420"/>
                  </a:moveTo>
                  <a:lnTo>
                    <a:pt x="785952" y="2342045"/>
                  </a:lnTo>
                  <a:lnTo>
                    <a:pt x="780110" y="2342045"/>
                  </a:lnTo>
                  <a:lnTo>
                    <a:pt x="777735" y="2344420"/>
                  </a:lnTo>
                  <a:lnTo>
                    <a:pt x="777735" y="2347341"/>
                  </a:lnTo>
                  <a:lnTo>
                    <a:pt x="777735" y="2350262"/>
                  </a:lnTo>
                  <a:lnTo>
                    <a:pt x="780110" y="2352637"/>
                  </a:lnTo>
                  <a:lnTo>
                    <a:pt x="785952" y="2352637"/>
                  </a:lnTo>
                  <a:lnTo>
                    <a:pt x="788327" y="2350262"/>
                  </a:lnTo>
                  <a:lnTo>
                    <a:pt x="788327" y="2344420"/>
                  </a:lnTo>
                  <a:close/>
                </a:path>
                <a:path w="998855" h="3165475">
                  <a:moveTo>
                    <a:pt x="791959" y="949655"/>
                  </a:moveTo>
                  <a:lnTo>
                    <a:pt x="789317" y="947013"/>
                  </a:lnTo>
                  <a:lnTo>
                    <a:pt x="782815" y="947013"/>
                  </a:lnTo>
                  <a:lnTo>
                    <a:pt x="780173" y="949655"/>
                  </a:lnTo>
                  <a:lnTo>
                    <a:pt x="780173" y="952906"/>
                  </a:lnTo>
                  <a:lnTo>
                    <a:pt x="780173" y="956157"/>
                  </a:lnTo>
                  <a:lnTo>
                    <a:pt x="782815" y="958799"/>
                  </a:lnTo>
                  <a:lnTo>
                    <a:pt x="789317" y="958799"/>
                  </a:lnTo>
                  <a:lnTo>
                    <a:pt x="791959" y="956157"/>
                  </a:lnTo>
                  <a:lnTo>
                    <a:pt x="791959" y="949655"/>
                  </a:lnTo>
                  <a:close/>
                </a:path>
                <a:path w="998855" h="3165475">
                  <a:moveTo>
                    <a:pt x="795159" y="886206"/>
                  </a:moveTo>
                  <a:lnTo>
                    <a:pt x="792556" y="883589"/>
                  </a:lnTo>
                  <a:lnTo>
                    <a:pt x="786117" y="883589"/>
                  </a:lnTo>
                  <a:lnTo>
                    <a:pt x="783513" y="886206"/>
                  </a:lnTo>
                  <a:lnTo>
                    <a:pt x="783513" y="889419"/>
                  </a:lnTo>
                  <a:lnTo>
                    <a:pt x="783513" y="892632"/>
                  </a:lnTo>
                  <a:lnTo>
                    <a:pt x="786117" y="895235"/>
                  </a:lnTo>
                  <a:lnTo>
                    <a:pt x="792556" y="895235"/>
                  </a:lnTo>
                  <a:lnTo>
                    <a:pt x="795159" y="892632"/>
                  </a:lnTo>
                  <a:lnTo>
                    <a:pt x="795159" y="886206"/>
                  </a:lnTo>
                  <a:close/>
                </a:path>
                <a:path w="998855" h="3165475">
                  <a:moveTo>
                    <a:pt x="803325" y="992314"/>
                  </a:moveTo>
                  <a:lnTo>
                    <a:pt x="800658" y="989647"/>
                  </a:lnTo>
                  <a:lnTo>
                    <a:pt x="794067" y="989647"/>
                  </a:lnTo>
                  <a:lnTo>
                    <a:pt x="791400" y="992314"/>
                  </a:lnTo>
                  <a:lnTo>
                    <a:pt x="791400" y="995616"/>
                  </a:lnTo>
                  <a:lnTo>
                    <a:pt x="791400" y="998905"/>
                  </a:lnTo>
                  <a:lnTo>
                    <a:pt x="794067" y="1001585"/>
                  </a:lnTo>
                  <a:lnTo>
                    <a:pt x="800658" y="1001585"/>
                  </a:lnTo>
                  <a:lnTo>
                    <a:pt x="803325" y="998905"/>
                  </a:lnTo>
                  <a:lnTo>
                    <a:pt x="803325" y="992314"/>
                  </a:lnTo>
                  <a:close/>
                </a:path>
                <a:path w="998855" h="3165475">
                  <a:moveTo>
                    <a:pt x="807377" y="2111298"/>
                  </a:moveTo>
                  <a:lnTo>
                    <a:pt x="804786" y="2108708"/>
                  </a:lnTo>
                  <a:lnTo>
                    <a:pt x="798385" y="2108708"/>
                  </a:lnTo>
                  <a:lnTo>
                    <a:pt x="795794" y="2111298"/>
                  </a:lnTo>
                  <a:lnTo>
                    <a:pt x="795794" y="2114499"/>
                  </a:lnTo>
                  <a:lnTo>
                    <a:pt x="795794" y="2117699"/>
                  </a:lnTo>
                  <a:lnTo>
                    <a:pt x="798385" y="2120290"/>
                  </a:lnTo>
                  <a:lnTo>
                    <a:pt x="804786" y="2120290"/>
                  </a:lnTo>
                  <a:lnTo>
                    <a:pt x="807377" y="2117699"/>
                  </a:lnTo>
                  <a:lnTo>
                    <a:pt x="807377" y="2111298"/>
                  </a:lnTo>
                  <a:close/>
                </a:path>
                <a:path w="998855" h="3165475">
                  <a:moveTo>
                    <a:pt x="808710" y="1108544"/>
                  </a:moveTo>
                  <a:lnTo>
                    <a:pt x="805967" y="1105814"/>
                  </a:lnTo>
                  <a:lnTo>
                    <a:pt x="799223" y="1105814"/>
                  </a:lnTo>
                  <a:lnTo>
                    <a:pt x="796493" y="1108544"/>
                  </a:lnTo>
                  <a:lnTo>
                    <a:pt x="796493" y="1111923"/>
                  </a:lnTo>
                  <a:lnTo>
                    <a:pt x="796493" y="1115301"/>
                  </a:lnTo>
                  <a:lnTo>
                    <a:pt x="799223" y="1118031"/>
                  </a:lnTo>
                  <a:lnTo>
                    <a:pt x="805967" y="1118031"/>
                  </a:lnTo>
                  <a:lnTo>
                    <a:pt x="808710" y="1115301"/>
                  </a:lnTo>
                  <a:lnTo>
                    <a:pt x="808710" y="1108544"/>
                  </a:lnTo>
                  <a:close/>
                </a:path>
                <a:path w="998855" h="3165475">
                  <a:moveTo>
                    <a:pt x="825868" y="1293329"/>
                  </a:moveTo>
                  <a:lnTo>
                    <a:pt x="823048" y="1290497"/>
                  </a:lnTo>
                  <a:lnTo>
                    <a:pt x="816063" y="1290497"/>
                  </a:lnTo>
                  <a:lnTo>
                    <a:pt x="813231" y="1293329"/>
                  </a:lnTo>
                  <a:lnTo>
                    <a:pt x="813231" y="1296822"/>
                  </a:lnTo>
                  <a:lnTo>
                    <a:pt x="813231" y="1300314"/>
                  </a:lnTo>
                  <a:lnTo>
                    <a:pt x="816063" y="1303147"/>
                  </a:lnTo>
                  <a:lnTo>
                    <a:pt x="823048" y="1303147"/>
                  </a:lnTo>
                  <a:lnTo>
                    <a:pt x="825868" y="1300314"/>
                  </a:lnTo>
                  <a:lnTo>
                    <a:pt x="825868" y="1293329"/>
                  </a:lnTo>
                  <a:close/>
                </a:path>
                <a:path w="998855" h="3165475">
                  <a:moveTo>
                    <a:pt x="827544" y="1044765"/>
                  </a:moveTo>
                  <a:lnTo>
                    <a:pt x="824839" y="1042073"/>
                  </a:lnTo>
                  <a:lnTo>
                    <a:pt x="818172" y="1042073"/>
                  </a:lnTo>
                  <a:lnTo>
                    <a:pt x="815467" y="1044765"/>
                  </a:lnTo>
                  <a:lnTo>
                    <a:pt x="815467" y="1048105"/>
                  </a:lnTo>
                  <a:lnTo>
                    <a:pt x="815467" y="1051433"/>
                  </a:lnTo>
                  <a:lnTo>
                    <a:pt x="818172" y="1054138"/>
                  </a:lnTo>
                  <a:lnTo>
                    <a:pt x="824839" y="1054138"/>
                  </a:lnTo>
                  <a:lnTo>
                    <a:pt x="827544" y="1051433"/>
                  </a:lnTo>
                  <a:lnTo>
                    <a:pt x="827544" y="1044765"/>
                  </a:lnTo>
                  <a:close/>
                </a:path>
                <a:path w="998855" h="3165475">
                  <a:moveTo>
                    <a:pt x="831748" y="2073122"/>
                  </a:moveTo>
                  <a:lnTo>
                    <a:pt x="829119" y="2070493"/>
                  </a:lnTo>
                  <a:lnTo>
                    <a:pt x="822642" y="2070493"/>
                  </a:lnTo>
                  <a:lnTo>
                    <a:pt x="820013" y="2073122"/>
                  </a:lnTo>
                  <a:lnTo>
                    <a:pt x="820013" y="2076361"/>
                  </a:lnTo>
                  <a:lnTo>
                    <a:pt x="820013" y="2079599"/>
                  </a:lnTo>
                  <a:lnTo>
                    <a:pt x="822642" y="2082228"/>
                  </a:lnTo>
                  <a:lnTo>
                    <a:pt x="829119" y="2082228"/>
                  </a:lnTo>
                  <a:lnTo>
                    <a:pt x="831748" y="2079599"/>
                  </a:lnTo>
                  <a:lnTo>
                    <a:pt x="831748" y="2073122"/>
                  </a:lnTo>
                  <a:close/>
                </a:path>
                <a:path w="998855" h="3165475">
                  <a:moveTo>
                    <a:pt x="835914" y="2003450"/>
                  </a:moveTo>
                  <a:lnTo>
                    <a:pt x="833259" y="2000796"/>
                  </a:lnTo>
                  <a:lnTo>
                    <a:pt x="826693" y="2000796"/>
                  </a:lnTo>
                  <a:lnTo>
                    <a:pt x="824039" y="2003450"/>
                  </a:lnTo>
                  <a:lnTo>
                    <a:pt x="824039" y="2006727"/>
                  </a:lnTo>
                  <a:lnTo>
                    <a:pt x="824039" y="2010003"/>
                  </a:lnTo>
                  <a:lnTo>
                    <a:pt x="826693" y="2012657"/>
                  </a:lnTo>
                  <a:lnTo>
                    <a:pt x="833259" y="2012657"/>
                  </a:lnTo>
                  <a:lnTo>
                    <a:pt x="835914" y="2010003"/>
                  </a:lnTo>
                  <a:lnTo>
                    <a:pt x="835914" y="2003450"/>
                  </a:lnTo>
                  <a:close/>
                </a:path>
                <a:path w="998855" h="3165475">
                  <a:moveTo>
                    <a:pt x="843013" y="1959102"/>
                  </a:moveTo>
                  <a:lnTo>
                    <a:pt x="840320" y="1956409"/>
                  </a:lnTo>
                  <a:lnTo>
                    <a:pt x="833691" y="1956409"/>
                  </a:lnTo>
                  <a:lnTo>
                    <a:pt x="830999" y="1959102"/>
                  </a:lnTo>
                  <a:lnTo>
                    <a:pt x="830999" y="1962416"/>
                  </a:lnTo>
                  <a:lnTo>
                    <a:pt x="830999" y="1965731"/>
                  </a:lnTo>
                  <a:lnTo>
                    <a:pt x="833691" y="1968423"/>
                  </a:lnTo>
                  <a:lnTo>
                    <a:pt x="840320" y="1968423"/>
                  </a:lnTo>
                  <a:lnTo>
                    <a:pt x="843013" y="1965731"/>
                  </a:lnTo>
                  <a:lnTo>
                    <a:pt x="843013" y="1959102"/>
                  </a:lnTo>
                  <a:close/>
                </a:path>
                <a:path w="998855" h="3165475">
                  <a:moveTo>
                    <a:pt x="845553" y="1834311"/>
                  </a:moveTo>
                  <a:lnTo>
                    <a:pt x="842772" y="1831517"/>
                  </a:lnTo>
                  <a:lnTo>
                    <a:pt x="835901" y="1831517"/>
                  </a:lnTo>
                  <a:lnTo>
                    <a:pt x="833120" y="1834311"/>
                  </a:lnTo>
                  <a:lnTo>
                    <a:pt x="833120" y="1837740"/>
                  </a:lnTo>
                  <a:lnTo>
                    <a:pt x="833120" y="1841169"/>
                  </a:lnTo>
                  <a:lnTo>
                    <a:pt x="835901" y="1843963"/>
                  </a:lnTo>
                  <a:lnTo>
                    <a:pt x="842772" y="1843963"/>
                  </a:lnTo>
                  <a:lnTo>
                    <a:pt x="845553" y="1841169"/>
                  </a:lnTo>
                  <a:lnTo>
                    <a:pt x="845553" y="1834311"/>
                  </a:lnTo>
                  <a:close/>
                </a:path>
                <a:path w="998855" h="3165475">
                  <a:moveTo>
                    <a:pt x="854608" y="1348778"/>
                  </a:moveTo>
                  <a:lnTo>
                    <a:pt x="851738" y="1345920"/>
                  </a:lnTo>
                  <a:lnTo>
                    <a:pt x="844677" y="1345920"/>
                  </a:lnTo>
                  <a:lnTo>
                    <a:pt x="841819" y="1348778"/>
                  </a:lnTo>
                  <a:lnTo>
                    <a:pt x="841819" y="1352308"/>
                  </a:lnTo>
                  <a:lnTo>
                    <a:pt x="841819" y="1355839"/>
                  </a:lnTo>
                  <a:lnTo>
                    <a:pt x="844677" y="1358696"/>
                  </a:lnTo>
                  <a:lnTo>
                    <a:pt x="851738" y="1358696"/>
                  </a:lnTo>
                  <a:lnTo>
                    <a:pt x="854608" y="1355839"/>
                  </a:lnTo>
                  <a:lnTo>
                    <a:pt x="854608" y="1348778"/>
                  </a:lnTo>
                  <a:close/>
                </a:path>
                <a:path w="998855" h="3165475">
                  <a:moveTo>
                    <a:pt x="857885" y="1872005"/>
                  </a:moveTo>
                  <a:lnTo>
                    <a:pt x="855129" y="1869249"/>
                  </a:lnTo>
                  <a:lnTo>
                    <a:pt x="848347" y="1869249"/>
                  </a:lnTo>
                  <a:lnTo>
                    <a:pt x="845591" y="1872005"/>
                  </a:lnTo>
                  <a:lnTo>
                    <a:pt x="845591" y="1875396"/>
                  </a:lnTo>
                  <a:lnTo>
                    <a:pt x="845591" y="1878787"/>
                  </a:lnTo>
                  <a:lnTo>
                    <a:pt x="848347" y="1881543"/>
                  </a:lnTo>
                  <a:lnTo>
                    <a:pt x="855129" y="1881543"/>
                  </a:lnTo>
                  <a:lnTo>
                    <a:pt x="857885" y="1878787"/>
                  </a:lnTo>
                  <a:lnTo>
                    <a:pt x="857885" y="1872005"/>
                  </a:lnTo>
                  <a:close/>
                </a:path>
                <a:path w="998855" h="3165475">
                  <a:moveTo>
                    <a:pt x="865847" y="1779231"/>
                  </a:moveTo>
                  <a:lnTo>
                    <a:pt x="863041" y="1776412"/>
                  </a:lnTo>
                  <a:lnTo>
                    <a:pt x="856094" y="1776412"/>
                  </a:lnTo>
                  <a:lnTo>
                    <a:pt x="853274" y="1779231"/>
                  </a:lnTo>
                  <a:lnTo>
                    <a:pt x="853274" y="1782699"/>
                  </a:lnTo>
                  <a:lnTo>
                    <a:pt x="853274" y="1786166"/>
                  </a:lnTo>
                  <a:lnTo>
                    <a:pt x="856094" y="1788985"/>
                  </a:lnTo>
                  <a:lnTo>
                    <a:pt x="863041" y="1788985"/>
                  </a:lnTo>
                  <a:lnTo>
                    <a:pt x="865847" y="1786166"/>
                  </a:lnTo>
                  <a:lnTo>
                    <a:pt x="865847" y="1779231"/>
                  </a:lnTo>
                  <a:close/>
                </a:path>
                <a:path w="998855" h="3165475">
                  <a:moveTo>
                    <a:pt x="875855" y="1408645"/>
                  </a:moveTo>
                  <a:lnTo>
                    <a:pt x="872959" y="1405750"/>
                  </a:lnTo>
                  <a:lnTo>
                    <a:pt x="865822" y="1405750"/>
                  </a:lnTo>
                  <a:lnTo>
                    <a:pt x="862926" y="1408645"/>
                  </a:lnTo>
                  <a:lnTo>
                    <a:pt x="862926" y="1412214"/>
                  </a:lnTo>
                  <a:lnTo>
                    <a:pt x="862926" y="1415783"/>
                  </a:lnTo>
                  <a:lnTo>
                    <a:pt x="865822" y="1418678"/>
                  </a:lnTo>
                  <a:lnTo>
                    <a:pt x="872959" y="1418678"/>
                  </a:lnTo>
                  <a:lnTo>
                    <a:pt x="875855" y="1415783"/>
                  </a:lnTo>
                  <a:lnTo>
                    <a:pt x="875855" y="1408645"/>
                  </a:lnTo>
                  <a:close/>
                </a:path>
                <a:path w="998855" h="3165475">
                  <a:moveTo>
                    <a:pt x="885634" y="1923973"/>
                  </a:moveTo>
                  <a:lnTo>
                    <a:pt x="882916" y="1921243"/>
                  </a:lnTo>
                  <a:lnTo>
                    <a:pt x="876198" y="1921243"/>
                  </a:lnTo>
                  <a:lnTo>
                    <a:pt x="873480" y="1923973"/>
                  </a:lnTo>
                  <a:lnTo>
                    <a:pt x="873480" y="1927326"/>
                  </a:lnTo>
                  <a:lnTo>
                    <a:pt x="873480" y="1930679"/>
                  </a:lnTo>
                  <a:lnTo>
                    <a:pt x="876198" y="1933397"/>
                  </a:lnTo>
                  <a:lnTo>
                    <a:pt x="882916" y="1933397"/>
                  </a:lnTo>
                  <a:lnTo>
                    <a:pt x="885634" y="1930679"/>
                  </a:lnTo>
                  <a:lnTo>
                    <a:pt x="885634" y="1923973"/>
                  </a:lnTo>
                  <a:close/>
                </a:path>
                <a:path w="998855" h="3165475">
                  <a:moveTo>
                    <a:pt x="887247" y="1736775"/>
                  </a:moveTo>
                  <a:lnTo>
                    <a:pt x="884389" y="1733931"/>
                  </a:lnTo>
                  <a:lnTo>
                    <a:pt x="877366" y="1733931"/>
                  </a:lnTo>
                  <a:lnTo>
                    <a:pt x="874522" y="1736775"/>
                  </a:lnTo>
                  <a:lnTo>
                    <a:pt x="874522" y="1740293"/>
                  </a:lnTo>
                  <a:lnTo>
                    <a:pt x="874522" y="1743798"/>
                  </a:lnTo>
                  <a:lnTo>
                    <a:pt x="877366" y="1746656"/>
                  </a:lnTo>
                  <a:lnTo>
                    <a:pt x="884389" y="1746656"/>
                  </a:lnTo>
                  <a:lnTo>
                    <a:pt x="887247" y="1743798"/>
                  </a:lnTo>
                  <a:lnTo>
                    <a:pt x="887247" y="1736775"/>
                  </a:lnTo>
                  <a:close/>
                </a:path>
                <a:path w="998855" h="3165475">
                  <a:moveTo>
                    <a:pt x="920102" y="1446517"/>
                  </a:moveTo>
                  <a:lnTo>
                    <a:pt x="917181" y="1443596"/>
                  </a:lnTo>
                  <a:lnTo>
                    <a:pt x="909955" y="1443596"/>
                  </a:lnTo>
                  <a:lnTo>
                    <a:pt x="907034" y="1446517"/>
                  </a:lnTo>
                  <a:lnTo>
                    <a:pt x="907034" y="1450124"/>
                  </a:lnTo>
                  <a:lnTo>
                    <a:pt x="907034" y="1453730"/>
                  </a:lnTo>
                  <a:lnTo>
                    <a:pt x="909955" y="1456651"/>
                  </a:lnTo>
                  <a:lnTo>
                    <a:pt x="917181" y="1456651"/>
                  </a:lnTo>
                  <a:lnTo>
                    <a:pt x="920102" y="1453730"/>
                  </a:lnTo>
                  <a:lnTo>
                    <a:pt x="920102" y="1446517"/>
                  </a:lnTo>
                  <a:close/>
                </a:path>
                <a:path w="998855" h="3165475">
                  <a:moveTo>
                    <a:pt x="948740" y="1698421"/>
                  </a:moveTo>
                  <a:lnTo>
                    <a:pt x="945857" y="1695551"/>
                  </a:lnTo>
                  <a:lnTo>
                    <a:pt x="938758" y="1695551"/>
                  </a:lnTo>
                  <a:lnTo>
                    <a:pt x="935875" y="1698421"/>
                  </a:lnTo>
                  <a:lnTo>
                    <a:pt x="935875" y="1701977"/>
                  </a:lnTo>
                  <a:lnTo>
                    <a:pt x="935875" y="1705533"/>
                  </a:lnTo>
                  <a:lnTo>
                    <a:pt x="938758" y="1708404"/>
                  </a:lnTo>
                  <a:lnTo>
                    <a:pt x="945857" y="1708404"/>
                  </a:lnTo>
                  <a:lnTo>
                    <a:pt x="948740" y="1705533"/>
                  </a:lnTo>
                  <a:lnTo>
                    <a:pt x="948740" y="1698421"/>
                  </a:lnTo>
                  <a:close/>
                </a:path>
                <a:path w="998855" h="3165475">
                  <a:moveTo>
                    <a:pt x="954074" y="1506054"/>
                  </a:moveTo>
                  <a:lnTo>
                    <a:pt x="951115" y="1503095"/>
                  </a:lnTo>
                  <a:lnTo>
                    <a:pt x="943825" y="1503095"/>
                  </a:lnTo>
                  <a:lnTo>
                    <a:pt x="940866" y="1506054"/>
                  </a:lnTo>
                  <a:lnTo>
                    <a:pt x="940866" y="1509699"/>
                  </a:lnTo>
                  <a:lnTo>
                    <a:pt x="940866" y="1513344"/>
                  </a:lnTo>
                  <a:lnTo>
                    <a:pt x="943825" y="1516303"/>
                  </a:lnTo>
                  <a:lnTo>
                    <a:pt x="951115" y="1516303"/>
                  </a:lnTo>
                  <a:lnTo>
                    <a:pt x="954074" y="1513344"/>
                  </a:lnTo>
                  <a:lnTo>
                    <a:pt x="954074" y="1506054"/>
                  </a:lnTo>
                  <a:close/>
                </a:path>
                <a:path w="998855" h="3165475">
                  <a:moveTo>
                    <a:pt x="965073" y="1656727"/>
                  </a:moveTo>
                  <a:lnTo>
                    <a:pt x="962152" y="1653819"/>
                  </a:lnTo>
                  <a:lnTo>
                    <a:pt x="954976" y="1653819"/>
                  </a:lnTo>
                  <a:lnTo>
                    <a:pt x="952068" y="1656727"/>
                  </a:lnTo>
                  <a:lnTo>
                    <a:pt x="952068" y="1660321"/>
                  </a:lnTo>
                  <a:lnTo>
                    <a:pt x="952068" y="1663915"/>
                  </a:lnTo>
                  <a:lnTo>
                    <a:pt x="954976" y="1666824"/>
                  </a:lnTo>
                  <a:lnTo>
                    <a:pt x="962152" y="1666824"/>
                  </a:lnTo>
                  <a:lnTo>
                    <a:pt x="965073" y="1663915"/>
                  </a:lnTo>
                  <a:lnTo>
                    <a:pt x="965073" y="1656727"/>
                  </a:lnTo>
                  <a:close/>
                </a:path>
                <a:path w="998855" h="3165475">
                  <a:moveTo>
                    <a:pt x="980351" y="1557439"/>
                  </a:moveTo>
                  <a:lnTo>
                    <a:pt x="977379" y="1554467"/>
                  </a:lnTo>
                  <a:lnTo>
                    <a:pt x="970038" y="1554467"/>
                  </a:lnTo>
                  <a:lnTo>
                    <a:pt x="967066" y="1557439"/>
                  </a:lnTo>
                  <a:lnTo>
                    <a:pt x="967066" y="1561109"/>
                  </a:lnTo>
                  <a:lnTo>
                    <a:pt x="967066" y="1564779"/>
                  </a:lnTo>
                  <a:lnTo>
                    <a:pt x="970038" y="1567751"/>
                  </a:lnTo>
                  <a:lnTo>
                    <a:pt x="977379" y="1567751"/>
                  </a:lnTo>
                  <a:lnTo>
                    <a:pt x="980351" y="1564779"/>
                  </a:lnTo>
                  <a:lnTo>
                    <a:pt x="980351" y="1557439"/>
                  </a:lnTo>
                  <a:close/>
                </a:path>
                <a:path w="998855" h="3165475">
                  <a:moveTo>
                    <a:pt x="998296" y="1626920"/>
                  </a:moveTo>
                  <a:lnTo>
                    <a:pt x="995349" y="1623987"/>
                  </a:lnTo>
                  <a:lnTo>
                    <a:pt x="988098" y="1623987"/>
                  </a:lnTo>
                  <a:lnTo>
                    <a:pt x="985151" y="1626920"/>
                  </a:lnTo>
                  <a:lnTo>
                    <a:pt x="985151" y="1630553"/>
                  </a:lnTo>
                  <a:lnTo>
                    <a:pt x="985151" y="1634185"/>
                  </a:lnTo>
                  <a:lnTo>
                    <a:pt x="988098" y="1637118"/>
                  </a:lnTo>
                  <a:lnTo>
                    <a:pt x="995349" y="1637118"/>
                  </a:lnTo>
                  <a:lnTo>
                    <a:pt x="998296" y="1634185"/>
                  </a:lnTo>
                  <a:lnTo>
                    <a:pt x="998296" y="162692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61921" y="1993633"/>
              <a:ext cx="1061085" cy="3134360"/>
            </a:xfrm>
            <a:custGeom>
              <a:avLst/>
              <a:gdLst/>
              <a:ahLst/>
              <a:cxnLst/>
              <a:rect l="l" t="t" r="r" b="b"/>
              <a:pathLst>
                <a:path w="1061085" h="3134360">
                  <a:moveTo>
                    <a:pt x="914" y="203"/>
                  </a:moveTo>
                  <a:lnTo>
                    <a:pt x="711" y="0"/>
                  </a:lnTo>
                  <a:lnTo>
                    <a:pt x="203" y="0"/>
                  </a:lnTo>
                  <a:lnTo>
                    <a:pt x="0" y="203"/>
                  </a:lnTo>
                  <a:lnTo>
                    <a:pt x="0" y="457"/>
                  </a:lnTo>
                  <a:lnTo>
                    <a:pt x="0" y="711"/>
                  </a:lnTo>
                  <a:lnTo>
                    <a:pt x="203" y="914"/>
                  </a:lnTo>
                  <a:lnTo>
                    <a:pt x="711" y="914"/>
                  </a:lnTo>
                  <a:lnTo>
                    <a:pt x="914" y="711"/>
                  </a:lnTo>
                  <a:lnTo>
                    <a:pt x="914" y="203"/>
                  </a:lnTo>
                  <a:close/>
                </a:path>
                <a:path w="1061085" h="3134360">
                  <a:moveTo>
                    <a:pt x="33248" y="35852"/>
                  </a:moveTo>
                  <a:lnTo>
                    <a:pt x="32867" y="35471"/>
                  </a:lnTo>
                  <a:lnTo>
                    <a:pt x="31940" y="35471"/>
                  </a:lnTo>
                  <a:lnTo>
                    <a:pt x="31559" y="35852"/>
                  </a:lnTo>
                  <a:lnTo>
                    <a:pt x="31559" y="36322"/>
                  </a:lnTo>
                  <a:lnTo>
                    <a:pt x="31559" y="36791"/>
                  </a:lnTo>
                  <a:lnTo>
                    <a:pt x="31940" y="37160"/>
                  </a:lnTo>
                  <a:lnTo>
                    <a:pt x="32867" y="37160"/>
                  </a:lnTo>
                  <a:lnTo>
                    <a:pt x="33248" y="36791"/>
                  </a:lnTo>
                  <a:lnTo>
                    <a:pt x="33248" y="35852"/>
                  </a:lnTo>
                  <a:close/>
                </a:path>
                <a:path w="1061085" h="3134360">
                  <a:moveTo>
                    <a:pt x="85445" y="48488"/>
                  </a:moveTo>
                  <a:lnTo>
                    <a:pt x="84886" y="47942"/>
                  </a:lnTo>
                  <a:lnTo>
                    <a:pt x="83527" y="47942"/>
                  </a:lnTo>
                  <a:lnTo>
                    <a:pt x="82981" y="48488"/>
                  </a:lnTo>
                  <a:lnTo>
                    <a:pt x="82981" y="49174"/>
                  </a:lnTo>
                  <a:lnTo>
                    <a:pt x="82981" y="49860"/>
                  </a:lnTo>
                  <a:lnTo>
                    <a:pt x="83527" y="50406"/>
                  </a:lnTo>
                  <a:lnTo>
                    <a:pt x="84886" y="50406"/>
                  </a:lnTo>
                  <a:lnTo>
                    <a:pt x="85445" y="49860"/>
                  </a:lnTo>
                  <a:lnTo>
                    <a:pt x="85445" y="48488"/>
                  </a:lnTo>
                  <a:close/>
                </a:path>
                <a:path w="1061085" h="3134360">
                  <a:moveTo>
                    <a:pt x="145237" y="81978"/>
                  </a:moveTo>
                  <a:lnTo>
                    <a:pt x="144513" y="81254"/>
                  </a:lnTo>
                  <a:lnTo>
                    <a:pt x="142722" y="81254"/>
                  </a:lnTo>
                  <a:lnTo>
                    <a:pt x="141998" y="81978"/>
                  </a:lnTo>
                  <a:lnTo>
                    <a:pt x="141998" y="82867"/>
                  </a:lnTo>
                  <a:lnTo>
                    <a:pt x="141998" y="83756"/>
                  </a:lnTo>
                  <a:lnTo>
                    <a:pt x="142722" y="84480"/>
                  </a:lnTo>
                  <a:lnTo>
                    <a:pt x="144513" y="84480"/>
                  </a:lnTo>
                  <a:lnTo>
                    <a:pt x="145237" y="83756"/>
                  </a:lnTo>
                  <a:lnTo>
                    <a:pt x="145237" y="81978"/>
                  </a:lnTo>
                  <a:close/>
                </a:path>
                <a:path w="1061085" h="3134360">
                  <a:moveTo>
                    <a:pt x="208432" y="74777"/>
                  </a:moveTo>
                  <a:lnTo>
                    <a:pt x="207543" y="73875"/>
                  </a:lnTo>
                  <a:lnTo>
                    <a:pt x="205333" y="73875"/>
                  </a:lnTo>
                  <a:lnTo>
                    <a:pt x="204431" y="74777"/>
                  </a:lnTo>
                  <a:lnTo>
                    <a:pt x="204431" y="75882"/>
                  </a:lnTo>
                  <a:lnTo>
                    <a:pt x="204431" y="76987"/>
                  </a:lnTo>
                  <a:lnTo>
                    <a:pt x="205333" y="77889"/>
                  </a:lnTo>
                  <a:lnTo>
                    <a:pt x="207543" y="77889"/>
                  </a:lnTo>
                  <a:lnTo>
                    <a:pt x="208432" y="76987"/>
                  </a:lnTo>
                  <a:lnTo>
                    <a:pt x="208432" y="74777"/>
                  </a:lnTo>
                  <a:close/>
                </a:path>
                <a:path w="1061085" h="3134360">
                  <a:moveTo>
                    <a:pt x="247624" y="118287"/>
                  </a:moveTo>
                  <a:lnTo>
                    <a:pt x="246557" y="117221"/>
                  </a:lnTo>
                  <a:lnTo>
                    <a:pt x="243916" y="117221"/>
                  </a:lnTo>
                  <a:lnTo>
                    <a:pt x="242849" y="118287"/>
                  </a:lnTo>
                  <a:lnTo>
                    <a:pt x="242849" y="119608"/>
                  </a:lnTo>
                  <a:lnTo>
                    <a:pt x="242849" y="120929"/>
                  </a:lnTo>
                  <a:lnTo>
                    <a:pt x="243916" y="121996"/>
                  </a:lnTo>
                  <a:lnTo>
                    <a:pt x="246557" y="121996"/>
                  </a:lnTo>
                  <a:lnTo>
                    <a:pt x="247624" y="120929"/>
                  </a:lnTo>
                  <a:lnTo>
                    <a:pt x="247624" y="118287"/>
                  </a:lnTo>
                  <a:close/>
                </a:path>
                <a:path w="1061085" h="3134360">
                  <a:moveTo>
                    <a:pt x="269151" y="154571"/>
                  </a:moveTo>
                  <a:lnTo>
                    <a:pt x="267906" y="153339"/>
                  </a:lnTo>
                  <a:lnTo>
                    <a:pt x="264845" y="153339"/>
                  </a:lnTo>
                  <a:lnTo>
                    <a:pt x="263601" y="154571"/>
                  </a:lnTo>
                  <a:lnTo>
                    <a:pt x="263601" y="156108"/>
                  </a:lnTo>
                  <a:lnTo>
                    <a:pt x="263601" y="157645"/>
                  </a:lnTo>
                  <a:lnTo>
                    <a:pt x="264845" y="158877"/>
                  </a:lnTo>
                  <a:lnTo>
                    <a:pt x="267906" y="158877"/>
                  </a:lnTo>
                  <a:lnTo>
                    <a:pt x="269151" y="157645"/>
                  </a:lnTo>
                  <a:lnTo>
                    <a:pt x="269151" y="154571"/>
                  </a:lnTo>
                  <a:close/>
                </a:path>
                <a:path w="1061085" h="3134360">
                  <a:moveTo>
                    <a:pt x="338061" y="164274"/>
                  </a:moveTo>
                  <a:lnTo>
                    <a:pt x="336651" y="162852"/>
                  </a:lnTo>
                  <a:lnTo>
                    <a:pt x="333159" y="162852"/>
                  </a:lnTo>
                  <a:lnTo>
                    <a:pt x="331749" y="164274"/>
                  </a:lnTo>
                  <a:lnTo>
                    <a:pt x="331749" y="166014"/>
                  </a:lnTo>
                  <a:lnTo>
                    <a:pt x="331749" y="167754"/>
                  </a:lnTo>
                  <a:lnTo>
                    <a:pt x="333159" y="169176"/>
                  </a:lnTo>
                  <a:lnTo>
                    <a:pt x="336651" y="169176"/>
                  </a:lnTo>
                  <a:lnTo>
                    <a:pt x="338061" y="167754"/>
                  </a:lnTo>
                  <a:lnTo>
                    <a:pt x="338061" y="164274"/>
                  </a:lnTo>
                  <a:close/>
                </a:path>
                <a:path w="1061085" h="3134360">
                  <a:moveTo>
                    <a:pt x="341185" y="3070314"/>
                  </a:moveTo>
                  <a:lnTo>
                    <a:pt x="340842" y="3069958"/>
                  </a:lnTo>
                  <a:lnTo>
                    <a:pt x="339991" y="3069958"/>
                  </a:lnTo>
                  <a:lnTo>
                    <a:pt x="339648" y="3070314"/>
                  </a:lnTo>
                  <a:lnTo>
                    <a:pt x="339648" y="3070733"/>
                  </a:lnTo>
                  <a:lnTo>
                    <a:pt x="339648" y="3071152"/>
                  </a:lnTo>
                  <a:lnTo>
                    <a:pt x="339991" y="3071495"/>
                  </a:lnTo>
                  <a:lnTo>
                    <a:pt x="340842" y="3071495"/>
                  </a:lnTo>
                  <a:lnTo>
                    <a:pt x="341185" y="3071152"/>
                  </a:lnTo>
                  <a:lnTo>
                    <a:pt x="341185" y="3070314"/>
                  </a:lnTo>
                  <a:close/>
                </a:path>
                <a:path w="1061085" h="3134360">
                  <a:moveTo>
                    <a:pt x="343839" y="3133712"/>
                  </a:moveTo>
                  <a:lnTo>
                    <a:pt x="343662" y="3133547"/>
                  </a:lnTo>
                  <a:lnTo>
                    <a:pt x="343242" y="3133547"/>
                  </a:lnTo>
                  <a:lnTo>
                    <a:pt x="343065" y="3133712"/>
                  </a:lnTo>
                  <a:lnTo>
                    <a:pt x="343065" y="3133928"/>
                  </a:lnTo>
                  <a:lnTo>
                    <a:pt x="343065" y="3134144"/>
                  </a:lnTo>
                  <a:lnTo>
                    <a:pt x="343242" y="3134309"/>
                  </a:lnTo>
                  <a:lnTo>
                    <a:pt x="343662" y="3134309"/>
                  </a:lnTo>
                  <a:lnTo>
                    <a:pt x="343839" y="3134144"/>
                  </a:lnTo>
                  <a:lnTo>
                    <a:pt x="343839" y="3133712"/>
                  </a:lnTo>
                  <a:close/>
                </a:path>
                <a:path w="1061085" h="3134360">
                  <a:moveTo>
                    <a:pt x="358838" y="2971330"/>
                  </a:moveTo>
                  <a:lnTo>
                    <a:pt x="358152" y="2970644"/>
                  </a:lnTo>
                  <a:lnTo>
                    <a:pt x="356450" y="2970644"/>
                  </a:lnTo>
                  <a:lnTo>
                    <a:pt x="355765" y="2971330"/>
                  </a:lnTo>
                  <a:lnTo>
                    <a:pt x="355765" y="2972181"/>
                  </a:lnTo>
                  <a:lnTo>
                    <a:pt x="355765" y="2973032"/>
                  </a:lnTo>
                  <a:lnTo>
                    <a:pt x="356450" y="2973717"/>
                  </a:lnTo>
                  <a:lnTo>
                    <a:pt x="358152" y="2973717"/>
                  </a:lnTo>
                  <a:lnTo>
                    <a:pt x="358838" y="2973032"/>
                  </a:lnTo>
                  <a:lnTo>
                    <a:pt x="358838" y="2971330"/>
                  </a:lnTo>
                  <a:close/>
                </a:path>
                <a:path w="1061085" h="3134360">
                  <a:moveTo>
                    <a:pt x="365594" y="3032087"/>
                  </a:moveTo>
                  <a:lnTo>
                    <a:pt x="365086" y="3031566"/>
                  </a:lnTo>
                  <a:lnTo>
                    <a:pt x="363816" y="3031566"/>
                  </a:lnTo>
                  <a:lnTo>
                    <a:pt x="363296" y="3032087"/>
                  </a:lnTo>
                  <a:lnTo>
                    <a:pt x="363296" y="3032722"/>
                  </a:lnTo>
                  <a:lnTo>
                    <a:pt x="363296" y="3033357"/>
                  </a:lnTo>
                  <a:lnTo>
                    <a:pt x="363816" y="3033877"/>
                  </a:lnTo>
                  <a:lnTo>
                    <a:pt x="365086" y="3033877"/>
                  </a:lnTo>
                  <a:lnTo>
                    <a:pt x="365594" y="3033357"/>
                  </a:lnTo>
                  <a:lnTo>
                    <a:pt x="365594" y="3032087"/>
                  </a:lnTo>
                  <a:close/>
                </a:path>
                <a:path w="1061085" h="3134360">
                  <a:moveTo>
                    <a:pt x="371881" y="2912732"/>
                  </a:moveTo>
                  <a:lnTo>
                    <a:pt x="371017" y="2911881"/>
                  </a:lnTo>
                  <a:lnTo>
                    <a:pt x="368896" y="2911881"/>
                  </a:lnTo>
                  <a:lnTo>
                    <a:pt x="368033" y="2912732"/>
                  </a:lnTo>
                  <a:lnTo>
                    <a:pt x="368033" y="2913799"/>
                  </a:lnTo>
                  <a:lnTo>
                    <a:pt x="368033" y="2914853"/>
                  </a:lnTo>
                  <a:lnTo>
                    <a:pt x="368896" y="2915716"/>
                  </a:lnTo>
                  <a:lnTo>
                    <a:pt x="371017" y="2915716"/>
                  </a:lnTo>
                  <a:lnTo>
                    <a:pt x="371881" y="2914853"/>
                  </a:lnTo>
                  <a:lnTo>
                    <a:pt x="371881" y="2912732"/>
                  </a:lnTo>
                  <a:close/>
                </a:path>
                <a:path w="1061085" h="3134360">
                  <a:moveTo>
                    <a:pt x="377101" y="186664"/>
                  </a:moveTo>
                  <a:lnTo>
                    <a:pt x="375539" y="185102"/>
                  </a:lnTo>
                  <a:lnTo>
                    <a:pt x="371665" y="185102"/>
                  </a:lnTo>
                  <a:lnTo>
                    <a:pt x="370090" y="186664"/>
                  </a:lnTo>
                  <a:lnTo>
                    <a:pt x="370090" y="188607"/>
                  </a:lnTo>
                  <a:lnTo>
                    <a:pt x="370090" y="190538"/>
                  </a:lnTo>
                  <a:lnTo>
                    <a:pt x="371665" y="192112"/>
                  </a:lnTo>
                  <a:lnTo>
                    <a:pt x="375539" y="192112"/>
                  </a:lnTo>
                  <a:lnTo>
                    <a:pt x="377101" y="190538"/>
                  </a:lnTo>
                  <a:lnTo>
                    <a:pt x="377101" y="186664"/>
                  </a:lnTo>
                  <a:close/>
                </a:path>
                <a:path w="1061085" h="3134360">
                  <a:moveTo>
                    <a:pt x="381114" y="2813354"/>
                  </a:moveTo>
                  <a:lnTo>
                    <a:pt x="379907" y="2812148"/>
                  </a:lnTo>
                  <a:lnTo>
                    <a:pt x="376936" y="2812148"/>
                  </a:lnTo>
                  <a:lnTo>
                    <a:pt x="375729" y="2813354"/>
                  </a:lnTo>
                  <a:lnTo>
                    <a:pt x="375729" y="2814840"/>
                  </a:lnTo>
                  <a:lnTo>
                    <a:pt x="375729" y="2816326"/>
                  </a:lnTo>
                  <a:lnTo>
                    <a:pt x="376936" y="2817533"/>
                  </a:lnTo>
                  <a:lnTo>
                    <a:pt x="379907" y="2817533"/>
                  </a:lnTo>
                  <a:lnTo>
                    <a:pt x="381114" y="2816326"/>
                  </a:lnTo>
                  <a:lnTo>
                    <a:pt x="381114" y="2813354"/>
                  </a:lnTo>
                  <a:close/>
                </a:path>
                <a:path w="1061085" h="3134360">
                  <a:moveTo>
                    <a:pt x="392087" y="2700477"/>
                  </a:moveTo>
                  <a:lnTo>
                    <a:pt x="390537" y="2698927"/>
                  </a:lnTo>
                  <a:lnTo>
                    <a:pt x="386715" y="2698927"/>
                  </a:lnTo>
                  <a:lnTo>
                    <a:pt x="385165" y="2700477"/>
                  </a:lnTo>
                  <a:lnTo>
                    <a:pt x="385165" y="2702382"/>
                  </a:lnTo>
                  <a:lnTo>
                    <a:pt x="385165" y="2704287"/>
                  </a:lnTo>
                  <a:lnTo>
                    <a:pt x="386715" y="2705836"/>
                  </a:lnTo>
                  <a:lnTo>
                    <a:pt x="390537" y="2705836"/>
                  </a:lnTo>
                  <a:lnTo>
                    <a:pt x="392087" y="2704287"/>
                  </a:lnTo>
                  <a:lnTo>
                    <a:pt x="392087" y="2700477"/>
                  </a:lnTo>
                  <a:close/>
                </a:path>
                <a:path w="1061085" h="3134360">
                  <a:moveTo>
                    <a:pt x="395185" y="2858643"/>
                  </a:moveTo>
                  <a:lnTo>
                    <a:pt x="394157" y="2857601"/>
                  </a:lnTo>
                  <a:lnTo>
                    <a:pt x="391604" y="2857601"/>
                  </a:lnTo>
                  <a:lnTo>
                    <a:pt x="390575" y="2858643"/>
                  </a:lnTo>
                  <a:lnTo>
                    <a:pt x="390575" y="2859913"/>
                  </a:lnTo>
                  <a:lnTo>
                    <a:pt x="390575" y="2861183"/>
                  </a:lnTo>
                  <a:lnTo>
                    <a:pt x="391604" y="2862224"/>
                  </a:lnTo>
                  <a:lnTo>
                    <a:pt x="394157" y="2862224"/>
                  </a:lnTo>
                  <a:lnTo>
                    <a:pt x="395185" y="2861183"/>
                  </a:lnTo>
                  <a:lnTo>
                    <a:pt x="395185" y="2858643"/>
                  </a:lnTo>
                  <a:close/>
                </a:path>
                <a:path w="1061085" h="3134360">
                  <a:moveTo>
                    <a:pt x="400316" y="2754833"/>
                  </a:moveTo>
                  <a:lnTo>
                    <a:pt x="398945" y="2753461"/>
                  </a:lnTo>
                  <a:lnTo>
                    <a:pt x="395541" y="2753461"/>
                  </a:lnTo>
                  <a:lnTo>
                    <a:pt x="394169" y="2754833"/>
                  </a:lnTo>
                  <a:lnTo>
                    <a:pt x="394169" y="2756535"/>
                  </a:lnTo>
                  <a:lnTo>
                    <a:pt x="394169" y="2758236"/>
                  </a:lnTo>
                  <a:lnTo>
                    <a:pt x="395541" y="2759608"/>
                  </a:lnTo>
                  <a:lnTo>
                    <a:pt x="398945" y="2759608"/>
                  </a:lnTo>
                  <a:lnTo>
                    <a:pt x="400316" y="2758236"/>
                  </a:lnTo>
                  <a:lnTo>
                    <a:pt x="400316" y="2754833"/>
                  </a:lnTo>
                  <a:close/>
                </a:path>
                <a:path w="1061085" h="3134360">
                  <a:moveTo>
                    <a:pt x="413550" y="2636380"/>
                  </a:moveTo>
                  <a:lnTo>
                    <a:pt x="411886" y="2634704"/>
                  </a:lnTo>
                  <a:lnTo>
                    <a:pt x="407758" y="2634704"/>
                  </a:lnTo>
                  <a:lnTo>
                    <a:pt x="406095" y="2636380"/>
                  </a:lnTo>
                  <a:lnTo>
                    <a:pt x="406095" y="2638437"/>
                  </a:lnTo>
                  <a:lnTo>
                    <a:pt x="406095" y="2640495"/>
                  </a:lnTo>
                  <a:lnTo>
                    <a:pt x="407758" y="2642171"/>
                  </a:lnTo>
                  <a:lnTo>
                    <a:pt x="411886" y="2642171"/>
                  </a:lnTo>
                  <a:lnTo>
                    <a:pt x="413550" y="2640495"/>
                  </a:lnTo>
                  <a:lnTo>
                    <a:pt x="413550" y="2636380"/>
                  </a:lnTo>
                  <a:close/>
                </a:path>
                <a:path w="1061085" h="3134360">
                  <a:moveTo>
                    <a:pt x="419608" y="228688"/>
                  </a:moveTo>
                  <a:lnTo>
                    <a:pt x="417944" y="227025"/>
                  </a:lnTo>
                  <a:lnTo>
                    <a:pt x="413829" y="227025"/>
                  </a:lnTo>
                  <a:lnTo>
                    <a:pt x="412165" y="228688"/>
                  </a:lnTo>
                  <a:lnTo>
                    <a:pt x="412165" y="230746"/>
                  </a:lnTo>
                  <a:lnTo>
                    <a:pt x="412165" y="232803"/>
                  </a:lnTo>
                  <a:lnTo>
                    <a:pt x="413829" y="234467"/>
                  </a:lnTo>
                  <a:lnTo>
                    <a:pt x="417944" y="234467"/>
                  </a:lnTo>
                  <a:lnTo>
                    <a:pt x="419608" y="232803"/>
                  </a:lnTo>
                  <a:lnTo>
                    <a:pt x="419608" y="228688"/>
                  </a:lnTo>
                  <a:close/>
                </a:path>
                <a:path w="1061085" h="3134360">
                  <a:moveTo>
                    <a:pt x="470966" y="260997"/>
                  </a:moveTo>
                  <a:lnTo>
                    <a:pt x="469201" y="259232"/>
                  </a:lnTo>
                  <a:lnTo>
                    <a:pt x="464858" y="259232"/>
                  </a:lnTo>
                  <a:lnTo>
                    <a:pt x="463092" y="260997"/>
                  </a:lnTo>
                  <a:lnTo>
                    <a:pt x="463092" y="263169"/>
                  </a:lnTo>
                  <a:lnTo>
                    <a:pt x="463092" y="265341"/>
                  </a:lnTo>
                  <a:lnTo>
                    <a:pt x="464858" y="267106"/>
                  </a:lnTo>
                  <a:lnTo>
                    <a:pt x="469201" y="267106"/>
                  </a:lnTo>
                  <a:lnTo>
                    <a:pt x="470966" y="265341"/>
                  </a:lnTo>
                  <a:lnTo>
                    <a:pt x="470966" y="260997"/>
                  </a:lnTo>
                  <a:close/>
                </a:path>
                <a:path w="1061085" h="3134360">
                  <a:moveTo>
                    <a:pt x="472706" y="2602915"/>
                  </a:moveTo>
                  <a:lnTo>
                    <a:pt x="470941" y="2601150"/>
                  </a:lnTo>
                  <a:lnTo>
                    <a:pt x="466585" y="2601150"/>
                  </a:lnTo>
                  <a:lnTo>
                    <a:pt x="464820" y="2602915"/>
                  </a:lnTo>
                  <a:lnTo>
                    <a:pt x="464820" y="2605100"/>
                  </a:lnTo>
                  <a:lnTo>
                    <a:pt x="464820" y="2607284"/>
                  </a:lnTo>
                  <a:lnTo>
                    <a:pt x="466585" y="2609050"/>
                  </a:lnTo>
                  <a:lnTo>
                    <a:pt x="470941" y="2609050"/>
                  </a:lnTo>
                  <a:lnTo>
                    <a:pt x="472706" y="2607284"/>
                  </a:lnTo>
                  <a:lnTo>
                    <a:pt x="472706" y="2602915"/>
                  </a:lnTo>
                  <a:close/>
                </a:path>
                <a:path w="1061085" h="3134360">
                  <a:moveTo>
                    <a:pt x="507479" y="293027"/>
                  </a:moveTo>
                  <a:lnTo>
                    <a:pt x="505612" y="291172"/>
                  </a:lnTo>
                  <a:lnTo>
                    <a:pt x="501027" y="291172"/>
                  </a:lnTo>
                  <a:lnTo>
                    <a:pt x="499160" y="293027"/>
                  </a:lnTo>
                  <a:lnTo>
                    <a:pt x="499160" y="295325"/>
                  </a:lnTo>
                  <a:lnTo>
                    <a:pt x="499160" y="297624"/>
                  </a:lnTo>
                  <a:lnTo>
                    <a:pt x="501027" y="299478"/>
                  </a:lnTo>
                  <a:lnTo>
                    <a:pt x="505612" y="299478"/>
                  </a:lnTo>
                  <a:lnTo>
                    <a:pt x="507479" y="297624"/>
                  </a:lnTo>
                  <a:lnTo>
                    <a:pt x="507479" y="293027"/>
                  </a:lnTo>
                  <a:close/>
                </a:path>
                <a:path w="1061085" h="3134360">
                  <a:moveTo>
                    <a:pt x="529082" y="2578481"/>
                  </a:moveTo>
                  <a:lnTo>
                    <a:pt x="527227" y="2576614"/>
                  </a:lnTo>
                  <a:lnTo>
                    <a:pt x="522630" y="2576614"/>
                  </a:lnTo>
                  <a:lnTo>
                    <a:pt x="520763" y="2578481"/>
                  </a:lnTo>
                  <a:lnTo>
                    <a:pt x="520763" y="2580779"/>
                  </a:lnTo>
                  <a:lnTo>
                    <a:pt x="520763" y="2583078"/>
                  </a:lnTo>
                  <a:lnTo>
                    <a:pt x="522630" y="2584945"/>
                  </a:lnTo>
                  <a:lnTo>
                    <a:pt x="527227" y="2584945"/>
                  </a:lnTo>
                  <a:lnTo>
                    <a:pt x="529082" y="2583078"/>
                  </a:lnTo>
                  <a:lnTo>
                    <a:pt x="529082" y="2578481"/>
                  </a:lnTo>
                  <a:close/>
                </a:path>
                <a:path w="1061085" h="3134360">
                  <a:moveTo>
                    <a:pt x="541439" y="354533"/>
                  </a:moveTo>
                  <a:lnTo>
                    <a:pt x="539470" y="352577"/>
                  </a:lnTo>
                  <a:lnTo>
                    <a:pt x="534644" y="352577"/>
                  </a:lnTo>
                  <a:lnTo>
                    <a:pt x="532688" y="354533"/>
                  </a:lnTo>
                  <a:lnTo>
                    <a:pt x="532688" y="356946"/>
                  </a:lnTo>
                  <a:lnTo>
                    <a:pt x="532688" y="359359"/>
                  </a:lnTo>
                  <a:lnTo>
                    <a:pt x="534644" y="361315"/>
                  </a:lnTo>
                  <a:lnTo>
                    <a:pt x="539470" y="361315"/>
                  </a:lnTo>
                  <a:lnTo>
                    <a:pt x="541439" y="359359"/>
                  </a:lnTo>
                  <a:lnTo>
                    <a:pt x="541439" y="354533"/>
                  </a:lnTo>
                  <a:close/>
                </a:path>
                <a:path w="1061085" h="3134360">
                  <a:moveTo>
                    <a:pt x="582777" y="392353"/>
                  </a:moveTo>
                  <a:lnTo>
                    <a:pt x="580720" y="390309"/>
                  </a:lnTo>
                  <a:lnTo>
                    <a:pt x="575652" y="390309"/>
                  </a:lnTo>
                  <a:lnTo>
                    <a:pt x="573595" y="392353"/>
                  </a:lnTo>
                  <a:lnTo>
                    <a:pt x="573595" y="394893"/>
                  </a:lnTo>
                  <a:lnTo>
                    <a:pt x="573595" y="397433"/>
                  </a:lnTo>
                  <a:lnTo>
                    <a:pt x="575652" y="399478"/>
                  </a:lnTo>
                  <a:lnTo>
                    <a:pt x="580720" y="399478"/>
                  </a:lnTo>
                  <a:lnTo>
                    <a:pt x="582777" y="397433"/>
                  </a:lnTo>
                  <a:lnTo>
                    <a:pt x="582777" y="392353"/>
                  </a:lnTo>
                  <a:close/>
                </a:path>
                <a:path w="1061085" h="3134360">
                  <a:moveTo>
                    <a:pt x="591591" y="2565717"/>
                  </a:moveTo>
                  <a:lnTo>
                    <a:pt x="589635" y="2563749"/>
                  </a:lnTo>
                  <a:lnTo>
                    <a:pt x="584796" y="2563749"/>
                  </a:lnTo>
                  <a:lnTo>
                    <a:pt x="582841" y="2565717"/>
                  </a:lnTo>
                  <a:lnTo>
                    <a:pt x="582841" y="2568130"/>
                  </a:lnTo>
                  <a:lnTo>
                    <a:pt x="582841" y="2570543"/>
                  </a:lnTo>
                  <a:lnTo>
                    <a:pt x="584796" y="2572512"/>
                  </a:lnTo>
                  <a:lnTo>
                    <a:pt x="589635" y="2572512"/>
                  </a:lnTo>
                  <a:lnTo>
                    <a:pt x="591591" y="2570543"/>
                  </a:lnTo>
                  <a:lnTo>
                    <a:pt x="591591" y="2565717"/>
                  </a:lnTo>
                  <a:close/>
                </a:path>
                <a:path w="1061085" h="3134360">
                  <a:moveTo>
                    <a:pt x="620852" y="447967"/>
                  </a:moveTo>
                  <a:lnTo>
                    <a:pt x="618705" y="445808"/>
                  </a:lnTo>
                  <a:lnTo>
                    <a:pt x="613397" y="445808"/>
                  </a:lnTo>
                  <a:lnTo>
                    <a:pt x="611238" y="447967"/>
                  </a:lnTo>
                  <a:lnTo>
                    <a:pt x="611238" y="450621"/>
                  </a:lnTo>
                  <a:lnTo>
                    <a:pt x="611238" y="453275"/>
                  </a:lnTo>
                  <a:lnTo>
                    <a:pt x="613397" y="455422"/>
                  </a:lnTo>
                  <a:lnTo>
                    <a:pt x="618705" y="455422"/>
                  </a:lnTo>
                  <a:lnTo>
                    <a:pt x="620852" y="453275"/>
                  </a:lnTo>
                  <a:lnTo>
                    <a:pt x="620852" y="447967"/>
                  </a:lnTo>
                  <a:close/>
                </a:path>
                <a:path w="1061085" h="3134360">
                  <a:moveTo>
                    <a:pt x="655358" y="2542349"/>
                  </a:moveTo>
                  <a:lnTo>
                    <a:pt x="653300" y="2540292"/>
                  </a:lnTo>
                  <a:lnTo>
                    <a:pt x="648233" y="2540292"/>
                  </a:lnTo>
                  <a:lnTo>
                    <a:pt x="646176" y="2542349"/>
                  </a:lnTo>
                  <a:lnTo>
                    <a:pt x="646176" y="2544889"/>
                  </a:lnTo>
                  <a:lnTo>
                    <a:pt x="646176" y="2547429"/>
                  </a:lnTo>
                  <a:lnTo>
                    <a:pt x="648233" y="2549487"/>
                  </a:lnTo>
                  <a:lnTo>
                    <a:pt x="653300" y="2549487"/>
                  </a:lnTo>
                  <a:lnTo>
                    <a:pt x="655358" y="2547429"/>
                  </a:lnTo>
                  <a:lnTo>
                    <a:pt x="655358" y="2542349"/>
                  </a:lnTo>
                  <a:close/>
                </a:path>
                <a:path w="1061085" h="3134360">
                  <a:moveTo>
                    <a:pt x="669315" y="494868"/>
                  </a:moveTo>
                  <a:lnTo>
                    <a:pt x="667067" y="492620"/>
                  </a:lnTo>
                  <a:lnTo>
                    <a:pt x="661517" y="492620"/>
                  </a:lnTo>
                  <a:lnTo>
                    <a:pt x="659269" y="494868"/>
                  </a:lnTo>
                  <a:lnTo>
                    <a:pt x="659269" y="497636"/>
                  </a:lnTo>
                  <a:lnTo>
                    <a:pt x="659269" y="500405"/>
                  </a:lnTo>
                  <a:lnTo>
                    <a:pt x="661517" y="502666"/>
                  </a:lnTo>
                  <a:lnTo>
                    <a:pt x="667067" y="502666"/>
                  </a:lnTo>
                  <a:lnTo>
                    <a:pt x="669315" y="500405"/>
                  </a:lnTo>
                  <a:lnTo>
                    <a:pt x="669315" y="494868"/>
                  </a:lnTo>
                  <a:close/>
                </a:path>
                <a:path w="1061085" h="3134360">
                  <a:moveTo>
                    <a:pt x="704011" y="555523"/>
                  </a:moveTo>
                  <a:lnTo>
                    <a:pt x="701662" y="553173"/>
                  </a:lnTo>
                  <a:lnTo>
                    <a:pt x="695883" y="553173"/>
                  </a:lnTo>
                  <a:lnTo>
                    <a:pt x="693534" y="555523"/>
                  </a:lnTo>
                  <a:lnTo>
                    <a:pt x="693534" y="558419"/>
                  </a:lnTo>
                  <a:lnTo>
                    <a:pt x="693534" y="561314"/>
                  </a:lnTo>
                  <a:lnTo>
                    <a:pt x="695883" y="563664"/>
                  </a:lnTo>
                  <a:lnTo>
                    <a:pt x="701662" y="563664"/>
                  </a:lnTo>
                  <a:lnTo>
                    <a:pt x="704011" y="561314"/>
                  </a:lnTo>
                  <a:lnTo>
                    <a:pt x="704011" y="555523"/>
                  </a:lnTo>
                  <a:close/>
                </a:path>
                <a:path w="1061085" h="3134360">
                  <a:moveTo>
                    <a:pt x="714857" y="2488349"/>
                  </a:moveTo>
                  <a:lnTo>
                    <a:pt x="712533" y="2486037"/>
                  </a:lnTo>
                  <a:lnTo>
                    <a:pt x="706818" y="2486037"/>
                  </a:lnTo>
                  <a:lnTo>
                    <a:pt x="704507" y="2488349"/>
                  </a:lnTo>
                  <a:lnTo>
                    <a:pt x="704507" y="2491206"/>
                  </a:lnTo>
                  <a:lnTo>
                    <a:pt x="704507" y="2494064"/>
                  </a:lnTo>
                  <a:lnTo>
                    <a:pt x="706818" y="2496375"/>
                  </a:lnTo>
                  <a:lnTo>
                    <a:pt x="712533" y="2496375"/>
                  </a:lnTo>
                  <a:lnTo>
                    <a:pt x="714857" y="2494064"/>
                  </a:lnTo>
                  <a:lnTo>
                    <a:pt x="714857" y="2488349"/>
                  </a:lnTo>
                  <a:close/>
                </a:path>
                <a:path w="1061085" h="3134360">
                  <a:moveTo>
                    <a:pt x="727684" y="2527871"/>
                  </a:moveTo>
                  <a:lnTo>
                    <a:pt x="725538" y="2525712"/>
                  </a:lnTo>
                  <a:lnTo>
                    <a:pt x="720229" y="2525712"/>
                  </a:lnTo>
                  <a:lnTo>
                    <a:pt x="718070" y="2527871"/>
                  </a:lnTo>
                  <a:lnTo>
                    <a:pt x="718070" y="2530525"/>
                  </a:lnTo>
                  <a:lnTo>
                    <a:pt x="718070" y="2533180"/>
                  </a:lnTo>
                  <a:lnTo>
                    <a:pt x="720229" y="2535339"/>
                  </a:lnTo>
                  <a:lnTo>
                    <a:pt x="725538" y="2535339"/>
                  </a:lnTo>
                  <a:lnTo>
                    <a:pt x="727684" y="2533180"/>
                  </a:lnTo>
                  <a:lnTo>
                    <a:pt x="727684" y="2527871"/>
                  </a:lnTo>
                  <a:close/>
                </a:path>
                <a:path w="1061085" h="3134360">
                  <a:moveTo>
                    <a:pt x="747064" y="602818"/>
                  </a:moveTo>
                  <a:lnTo>
                    <a:pt x="744626" y="600367"/>
                  </a:lnTo>
                  <a:lnTo>
                    <a:pt x="738593" y="600367"/>
                  </a:lnTo>
                  <a:lnTo>
                    <a:pt x="736155" y="602818"/>
                  </a:lnTo>
                  <a:lnTo>
                    <a:pt x="736155" y="605828"/>
                  </a:lnTo>
                  <a:lnTo>
                    <a:pt x="736155" y="608838"/>
                  </a:lnTo>
                  <a:lnTo>
                    <a:pt x="738593" y="611289"/>
                  </a:lnTo>
                  <a:lnTo>
                    <a:pt x="744626" y="611289"/>
                  </a:lnTo>
                  <a:lnTo>
                    <a:pt x="747064" y="608838"/>
                  </a:lnTo>
                  <a:lnTo>
                    <a:pt x="747064" y="602818"/>
                  </a:lnTo>
                  <a:close/>
                </a:path>
                <a:path w="1061085" h="3134360">
                  <a:moveTo>
                    <a:pt x="748360" y="648017"/>
                  </a:moveTo>
                  <a:lnTo>
                    <a:pt x="745820" y="645477"/>
                  </a:lnTo>
                  <a:lnTo>
                    <a:pt x="739546" y="645477"/>
                  </a:lnTo>
                  <a:lnTo>
                    <a:pt x="737006" y="648017"/>
                  </a:lnTo>
                  <a:lnTo>
                    <a:pt x="737006" y="651154"/>
                  </a:lnTo>
                  <a:lnTo>
                    <a:pt x="737006" y="654291"/>
                  </a:lnTo>
                  <a:lnTo>
                    <a:pt x="739546" y="656831"/>
                  </a:lnTo>
                  <a:lnTo>
                    <a:pt x="745820" y="656831"/>
                  </a:lnTo>
                  <a:lnTo>
                    <a:pt x="748360" y="654291"/>
                  </a:lnTo>
                  <a:lnTo>
                    <a:pt x="748360" y="648017"/>
                  </a:lnTo>
                  <a:close/>
                </a:path>
                <a:path w="1061085" h="3134360">
                  <a:moveTo>
                    <a:pt x="763866" y="2492133"/>
                  </a:moveTo>
                  <a:lnTo>
                    <a:pt x="761619" y="2489885"/>
                  </a:lnTo>
                  <a:lnTo>
                    <a:pt x="756069" y="2489885"/>
                  </a:lnTo>
                  <a:lnTo>
                    <a:pt x="753821" y="2492133"/>
                  </a:lnTo>
                  <a:lnTo>
                    <a:pt x="753821" y="2494915"/>
                  </a:lnTo>
                  <a:lnTo>
                    <a:pt x="753821" y="2497683"/>
                  </a:lnTo>
                  <a:lnTo>
                    <a:pt x="756069" y="2499944"/>
                  </a:lnTo>
                  <a:lnTo>
                    <a:pt x="761619" y="2499944"/>
                  </a:lnTo>
                  <a:lnTo>
                    <a:pt x="763866" y="2497683"/>
                  </a:lnTo>
                  <a:lnTo>
                    <a:pt x="763866" y="2492133"/>
                  </a:lnTo>
                  <a:close/>
                </a:path>
                <a:path w="1061085" h="3134360">
                  <a:moveTo>
                    <a:pt x="768540" y="2461361"/>
                  </a:moveTo>
                  <a:lnTo>
                    <a:pt x="766127" y="2458948"/>
                  </a:lnTo>
                  <a:lnTo>
                    <a:pt x="760171" y="2458948"/>
                  </a:lnTo>
                  <a:lnTo>
                    <a:pt x="757758" y="2461361"/>
                  </a:lnTo>
                  <a:lnTo>
                    <a:pt x="757758" y="2464333"/>
                  </a:lnTo>
                  <a:lnTo>
                    <a:pt x="757758" y="2467305"/>
                  </a:lnTo>
                  <a:lnTo>
                    <a:pt x="760171" y="2469718"/>
                  </a:lnTo>
                  <a:lnTo>
                    <a:pt x="766127" y="2469718"/>
                  </a:lnTo>
                  <a:lnTo>
                    <a:pt x="768540" y="2467305"/>
                  </a:lnTo>
                  <a:lnTo>
                    <a:pt x="768540" y="2461361"/>
                  </a:lnTo>
                  <a:close/>
                </a:path>
                <a:path w="1061085" h="3134360">
                  <a:moveTo>
                    <a:pt x="770064" y="699719"/>
                  </a:moveTo>
                  <a:lnTo>
                    <a:pt x="767435" y="697090"/>
                  </a:lnTo>
                  <a:lnTo>
                    <a:pt x="760971" y="697090"/>
                  </a:lnTo>
                  <a:lnTo>
                    <a:pt x="758355" y="699719"/>
                  </a:lnTo>
                  <a:lnTo>
                    <a:pt x="758355" y="702945"/>
                  </a:lnTo>
                  <a:lnTo>
                    <a:pt x="758355" y="706183"/>
                  </a:lnTo>
                  <a:lnTo>
                    <a:pt x="760971" y="708799"/>
                  </a:lnTo>
                  <a:lnTo>
                    <a:pt x="767435" y="708799"/>
                  </a:lnTo>
                  <a:lnTo>
                    <a:pt x="770064" y="706183"/>
                  </a:lnTo>
                  <a:lnTo>
                    <a:pt x="770064" y="699719"/>
                  </a:lnTo>
                  <a:close/>
                </a:path>
                <a:path w="1061085" h="3134360">
                  <a:moveTo>
                    <a:pt x="795972" y="757923"/>
                  </a:moveTo>
                  <a:lnTo>
                    <a:pt x="793318" y="755281"/>
                  </a:lnTo>
                  <a:lnTo>
                    <a:pt x="786777" y="755281"/>
                  </a:lnTo>
                  <a:lnTo>
                    <a:pt x="784123" y="757923"/>
                  </a:lnTo>
                  <a:lnTo>
                    <a:pt x="784123" y="761199"/>
                  </a:lnTo>
                  <a:lnTo>
                    <a:pt x="784123" y="764476"/>
                  </a:lnTo>
                  <a:lnTo>
                    <a:pt x="786777" y="767118"/>
                  </a:lnTo>
                  <a:lnTo>
                    <a:pt x="793318" y="767118"/>
                  </a:lnTo>
                  <a:lnTo>
                    <a:pt x="795972" y="764476"/>
                  </a:lnTo>
                  <a:lnTo>
                    <a:pt x="795972" y="757923"/>
                  </a:lnTo>
                  <a:close/>
                </a:path>
                <a:path w="1061085" h="3134360">
                  <a:moveTo>
                    <a:pt x="798029" y="2470912"/>
                  </a:moveTo>
                  <a:lnTo>
                    <a:pt x="795693" y="2468562"/>
                  </a:lnTo>
                  <a:lnTo>
                    <a:pt x="789901" y="2468562"/>
                  </a:lnTo>
                  <a:lnTo>
                    <a:pt x="787552" y="2470912"/>
                  </a:lnTo>
                  <a:lnTo>
                    <a:pt x="787552" y="2473807"/>
                  </a:lnTo>
                  <a:lnTo>
                    <a:pt x="787552" y="2476703"/>
                  </a:lnTo>
                  <a:lnTo>
                    <a:pt x="789901" y="2479052"/>
                  </a:lnTo>
                  <a:lnTo>
                    <a:pt x="795693" y="2479052"/>
                  </a:lnTo>
                  <a:lnTo>
                    <a:pt x="798029" y="2476703"/>
                  </a:lnTo>
                  <a:lnTo>
                    <a:pt x="798029" y="2470912"/>
                  </a:lnTo>
                  <a:close/>
                </a:path>
                <a:path w="1061085" h="3134360">
                  <a:moveTo>
                    <a:pt x="802449" y="825436"/>
                  </a:moveTo>
                  <a:lnTo>
                    <a:pt x="799769" y="822756"/>
                  </a:lnTo>
                  <a:lnTo>
                    <a:pt x="793140" y="822756"/>
                  </a:lnTo>
                  <a:lnTo>
                    <a:pt x="790460" y="825436"/>
                  </a:lnTo>
                  <a:lnTo>
                    <a:pt x="790460" y="828751"/>
                  </a:lnTo>
                  <a:lnTo>
                    <a:pt x="790460" y="832065"/>
                  </a:lnTo>
                  <a:lnTo>
                    <a:pt x="793140" y="834745"/>
                  </a:lnTo>
                  <a:lnTo>
                    <a:pt x="799769" y="834745"/>
                  </a:lnTo>
                  <a:lnTo>
                    <a:pt x="802449" y="832065"/>
                  </a:lnTo>
                  <a:lnTo>
                    <a:pt x="802449" y="825436"/>
                  </a:lnTo>
                  <a:close/>
                </a:path>
                <a:path w="1061085" h="3134360">
                  <a:moveTo>
                    <a:pt x="809891" y="2408948"/>
                  </a:moveTo>
                  <a:lnTo>
                    <a:pt x="807377" y="2406434"/>
                  </a:lnTo>
                  <a:lnTo>
                    <a:pt x="801192" y="2406434"/>
                  </a:lnTo>
                  <a:lnTo>
                    <a:pt x="798677" y="2408948"/>
                  </a:lnTo>
                  <a:lnTo>
                    <a:pt x="798677" y="2412047"/>
                  </a:lnTo>
                  <a:lnTo>
                    <a:pt x="798677" y="2415146"/>
                  </a:lnTo>
                  <a:lnTo>
                    <a:pt x="801192" y="2417648"/>
                  </a:lnTo>
                  <a:lnTo>
                    <a:pt x="807377" y="2417648"/>
                  </a:lnTo>
                  <a:lnTo>
                    <a:pt x="809891" y="2415146"/>
                  </a:lnTo>
                  <a:lnTo>
                    <a:pt x="809891" y="2408948"/>
                  </a:lnTo>
                  <a:close/>
                </a:path>
                <a:path w="1061085" h="3134360">
                  <a:moveTo>
                    <a:pt x="812469" y="2241778"/>
                  </a:moveTo>
                  <a:lnTo>
                    <a:pt x="809802" y="2239111"/>
                  </a:lnTo>
                  <a:lnTo>
                    <a:pt x="803211" y="2239111"/>
                  </a:lnTo>
                  <a:lnTo>
                    <a:pt x="800531" y="2241778"/>
                  </a:lnTo>
                  <a:lnTo>
                    <a:pt x="800531" y="2245080"/>
                  </a:lnTo>
                  <a:lnTo>
                    <a:pt x="800531" y="2248382"/>
                  </a:lnTo>
                  <a:lnTo>
                    <a:pt x="803211" y="2251049"/>
                  </a:lnTo>
                  <a:lnTo>
                    <a:pt x="809802" y="2251049"/>
                  </a:lnTo>
                  <a:lnTo>
                    <a:pt x="812469" y="2248382"/>
                  </a:lnTo>
                  <a:lnTo>
                    <a:pt x="812469" y="2241778"/>
                  </a:lnTo>
                  <a:close/>
                </a:path>
                <a:path w="1061085" h="3134360">
                  <a:moveTo>
                    <a:pt x="814006" y="2356256"/>
                  </a:moveTo>
                  <a:lnTo>
                    <a:pt x="811403" y="2353653"/>
                  </a:lnTo>
                  <a:lnTo>
                    <a:pt x="804964" y="2353653"/>
                  </a:lnTo>
                  <a:lnTo>
                    <a:pt x="802360" y="2356256"/>
                  </a:lnTo>
                  <a:lnTo>
                    <a:pt x="802360" y="2359469"/>
                  </a:lnTo>
                  <a:lnTo>
                    <a:pt x="802360" y="2362682"/>
                  </a:lnTo>
                  <a:lnTo>
                    <a:pt x="804964" y="2365286"/>
                  </a:lnTo>
                  <a:lnTo>
                    <a:pt x="811403" y="2365286"/>
                  </a:lnTo>
                  <a:lnTo>
                    <a:pt x="814006" y="2362682"/>
                  </a:lnTo>
                  <a:lnTo>
                    <a:pt x="814006" y="2356256"/>
                  </a:lnTo>
                  <a:close/>
                </a:path>
                <a:path w="1061085" h="3134360">
                  <a:moveTo>
                    <a:pt x="815441" y="2185593"/>
                  </a:moveTo>
                  <a:lnTo>
                    <a:pt x="812736" y="2182888"/>
                  </a:lnTo>
                  <a:lnTo>
                    <a:pt x="806056" y="2182888"/>
                  </a:lnTo>
                  <a:lnTo>
                    <a:pt x="803351" y="2185593"/>
                  </a:lnTo>
                  <a:lnTo>
                    <a:pt x="803351" y="2188934"/>
                  </a:lnTo>
                  <a:lnTo>
                    <a:pt x="803351" y="2192274"/>
                  </a:lnTo>
                  <a:lnTo>
                    <a:pt x="806056" y="2194979"/>
                  </a:lnTo>
                  <a:lnTo>
                    <a:pt x="812736" y="2194979"/>
                  </a:lnTo>
                  <a:lnTo>
                    <a:pt x="815441" y="2192274"/>
                  </a:lnTo>
                  <a:lnTo>
                    <a:pt x="815441" y="2185593"/>
                  </a:lnTo>
                  <a:close/>
                </a:path>
                <a:path w="1061085" h="3134360">
                  <a:moveTo>
                    <a:pt x="821969" y="2298255"/>
                  </a:moveTo>
                  <a:lnTo>
                    <a:pt x="819327" y="2295614"/>
                  </a:lnTo>
                  <a:lnTo>
                    <a:pt x="812812" y="2295614"/>
                  </a:lnTo>
                  <a:lnTo>
                    <a:pt x="810171" y="2298255"/>
                  </a:lnTo>
                  <a:lnTo>
                    <a:pt x="810171" y="2301519"/>
                  </a:lnTo>
                  <a:lnTo>
                    <a:pt x="810171" y="2304783"/>
                  </a:lnTo>
                  <a:lnTo>
                    <a:pt x="812812" y="2307425"/>
                  </a:lnTo>
                  <a:lnTo>
                    <a:pt x="819327" y="2307425"/>
                  </a:lnTo>
                  <a:lnTo>
                    <a:pt x="821969" y="2304783"/>
                  </a:lnTo>
                  <a:lnTo>
                    <a:pt x="821969" y="2298255"/>
                  </a:lnTo>
                  <a:close/>
                </a:path>
                <a:path w="1061085" h="3134360">
                  <a:moveTo>
                    <a:pt x="822858" y="1222413"/>
                  </a:moveTo>
                  <a:lnTo>
                    <a:pt x="819950" y="1219504"/>
                  </a:lnTo>
                  <a:lnTo>
                    <a:pt x="812774" y="1219504"/>
                  </a:lnTo>
                  <a:lnTo>
                    <a:pt x="809866" y="1222413"/>
                  </a:lnTo>
                  <a:lnTo>
                    <a:pt x="809866" y="1226007"/>
                  </a:lnTo>
                  <a:lnTo>
                    <a:pt x="809866" y="1229601"/>
                  </a:lnTo>
                  <a:lnTo>
                    <a:pt x="812774" y="1232509"/>
                  </a:lnTo>
                  <a:lnTo>
                    <a:pt x="819950" y="1232509"/>
                  </a:lnTo>
                  <a:lnTo>
                    <a:pt x="822858" y="1229601"/>
                  </a:lnTo>
                  <a:lnTo>
                    <a:pt x="822858" y="1222413"/>
                  </a:lnTo>
                  <a:close/>
                </a:path>
                <a:path w="1061085" h="3134360">
                  <a:moveTo>
                    <a:pt x="828979" y="2142223"/>
                  </a:moveTo>
                  <a:lnTo>
                    <a:pt x="826236" y="2139492"/>
                  </a:lnTo>
                  <a:lnTo>
                    <a:pt x="819492" y="2139492"/>
                  </a:lnTo>
                  <a:lnTo>
                    <a:pt x="816749" y="2142223"/>
                  </a:lnTo>
                  <a:lnTo>
                    <a:pt x="816749" y="2145601"/>
                  </a:lnTo>
                  <a:lnTo>
                    <a:pt x="816749" y="2148979"/>
                  </a:lnTo>
                  <a:lnTo>
                    <a:pt x="819492" y="2151710"/>
                  </a:lnTo>
                  <a:lnTo>
                    <a:pt x="826236" y="2151710"/>
                  </a:lnTo>
                  <a:lnTo>
                    <a:pt x="828979" y="2148979"/>
                  </a:lnTo>
                  <a:lnTo>
                    <a:pt x="828979" y="2142223"/>
                  </a:lnTo>
                  <a:close/>
                </a:path>
                <a:path w="1061085" h="3134360">
                  <a:moveTo>
                    <a:pt x="829678" y="863447"/>
                  </a:moveTo>
                  <a:lnTo>
                    <a:pt x="826973" y="860729"/>
                  </a:lnTo>
                  <a:lnTo>
                    <a:pt x="820267" y="860729"/>
                  </a:lnTo>
                  <a:lnTo>
                    <a:pt x="817549" y="863447"/>
                  </a:lnTo>
                  <a:lnTo>
                    <a:pt x="817549" y="866800"/>
                  </a:lnTo>
                  <a:lnTo>
                    <a:pt x="817549" y="870153"/>
                  </a:lnTo>
                  <a:lnTo>
                    <a:pt x="820267" y="872871"/>
                  </a:lnTo>
                  <a:lnTo>
                    <a:pt x="826973" y="872871"/>
                  </a:lnTo>
                  <a:lnTo>
                    <a:pt x="829678" y="870153"/>
                  </a:lnTo>
                  <a:lnTo>
                    <a:pt x="829678" y="863447"/>
                  </a:lnTo>
                  <a:close/>
                </a:path>
                <a:path w="1061085" h="3134360">
                  <a:moveTo>
                    <a:pt x="833475" y="2433294"/>
                  </a:moveTo>
                  <a:lnTo>
                    <a:pt x="831024" y="2430843"/>
                  </a:lnTo>
                  <a:lnTo>
                    <a:pt x="824992" y="2430843"/>
                  </a:lnTo>
                  <a:lnTo>
                    <a:pt x="822553" y="2433294"/>
                  </a:lnTo>
                  <a:lnTo>
                    <a:pt x="822553" y="2436304"/>
                  </a:lnTo>
                  <a:lnTo>
                    <a:pt x="822553" y="2439314"/>
                  </a:lnTo>
                  <a:lnTo>
                    <a:pt x="824992" y="2441765"/>
                  </a:lnTo>
                  <a:lnTo>
                    <a:pt x="831024" y="2441765"/>
                  </a:lnTo>
                  <a:lnTo>
                    <a:pt x="833475" y="2439314"/>
                  </a:lnTo>
                  <a:lnTo>
                    <a:pt x="833475" y="2433294"/>
                  </a:lnTo>
                  <a:close/>
                </a:path>
                <a:path w="1061085" h="3134360">
                  <a:moveTo>
                    <a:pt x="850684" y="1156423"/>
                  </a:moveTo>
                  <a:lnTo>
                    <a:pt x="847801" y="1153541"/>
                  </a:lnTo>
                  <a:lnTo>
                    <a:pt x="840701" y="1153541"/>
                  </a:lnTo>
                  <a:lnTo>
                    <a:pt x="837831" y="1156423"/>
                  </a:lnTo>
                  <a:lnTo>
                    <a:pt x="837831" y="1159967"/>
                  </a:lnTo>
                  <a:lnTo>
                    <a:pt x="837831" y="1163510"/>
                  </a:lnTo>
                  <a:lnTo>
                    <a:pt x="840701" y="1166393"/>
                  </a:lnTo>
                  <a:lnTo>
                    <a:pt x="847801" y="1166393"/>
                  </a:lnTo>
                  <a:lnTo>
                    <a:pt x="850684" y="1163510"/>
                  </a:lnTo>
                  <a:lnTo>
                    <a:pt x="850684" y="1156423"/>
                  </a:lnTo>
                  <a:close/>
                </a:path>
                <a:path w="1061085" h="3134360">
                  <a:moveTo>
                    <a:pt x="855395" y="914412"/>
                  </a:moveTo>
                  <a:lnTo>
                    <a:pt x="852639" y="911669"/>
                  </a:lnTo>
                  <a:lnTo>
                    <a:pt x="845870" y="911669"/>
                  </a:lnTo>
                  <a:lnTo>
                    <a:pt x="843114" y="914412"/>
                  </a:lnTo>
                  <a:lnTo>
                    <a:pt x="843114" y="917803"/>
                  </a:lnTo>
                  <a:lnTo>
                    <a:pt x="843114" y="921194"/>
                  </a:lnTo>
                  <a:lnTo>
                    <a:pt x="845870" y="923937"/>
                  </a:lnTo>
                  <a:lnTo>
                    <a:pt x="852639" y="923937"/>
                  </a:lnTo>
                  <a:lnTo>
                    <a:pt x="855395" y="921194"/>
                  </a:lnTo>
                  <a:lnTo>
                    <a:pt x="855395" y="914412"/>
                  </a:lnTo>
                  <a:close/>
                </a:path>
                <a:path w="1061085" h="3134360">
                  <a:moveTo>
                    <a:pt x="855446" y="1286078"/>
                  </a:moveTo>
                  <a:lnTo>
                    <a:pt x="852512" y="1283144"/>
                  </a:lnTo>
                  <a:lnTo>
                    <a:pt x="845261" y="1283144"/>
                  </a:lnTo>
                  <a:lnTo>
                    <a:pt x="842314" y="1286078"/>
                  </a:lnTo>
                  <a:lnTo>
                    <a:pt x="842314" y="1289710"/>
                  </a:lnTo>
                  <a:lnTo>
                    <a:pt x="842314" y="1293342"/>
                  </a:lnTo>
                  <a:lnTo>
                    <a:pt x="845261" y="1296276"/>
                  </a:lnTo>
                  <a:lnTo>
                    <a:pt x="852512" y="1296276"/>
                  </a:lnTo>
                  <a:lnTo>
                    <a:pt x="855446" y="1293342"/>
                  </a:lnTo>
                  <a:lnTo>
                    <a:pt x="855446" y="1286078"/>
                  </a:lnTo>
                  <a:close/>
                </a:path>
                <a:path w="1061085" h="3134360">
                  <a:moveTo>
                    <a:pt x="863549" y="1084808"/>
                  </a:moveTo>
                  <a:lnTo>
                    <a:pt x="860704" y="1081963"/>
                  </a:lnTo>
                  <a:lnTo>
                    <a:pt x="853681" y="1081963"/>
                  </a:lnTo>
                  <a:lnTo>
                    <a:pt x="850836" y="1084808"/>
                  </a:lnTo>
                  <a:lnTo>
                    <a:pt x="850836" y="1088313"/>
                  </a:lnTo>
                  <a:lnTo>
                    <a:pt x="850836" y="1091819"/>
                  </a:lnTo>
                  <a:lnTo>
                    <a:pt x="853681" y="1094663"/>
                  </a:lnTo>
                  <a:lnTo>
                    <a:pt x="860704" y="1094663"/>
                  </a:lnTo>
                  <a:lnTo>
                    <a:pt x="863549" y="1091819"/>
                  </a:lnTo>
                  <a:lnTo>
                    <a:pt x="863549" y="1084808"/>
                  </a:lnTo>
                  <a:close/>
                </a:path>
                <a:path w="1061085" h="3134360">
                  <a:moveTo>
                    <a:pt x="865124" y="2101735"/>
                  </a:moveTo>
                  <a:lnTo>
                    <a:pt x="862355" y="2098967"/>
                  </a:lnTo>
                  <a:lnTo>
                    <a:pt x="855522" y="2098967"/>
                  </a:lnTo>
                  <a:lnTo>
                    <a:pt x="852754" y="2101735"/>
                  </a:lnTo>
                  <a:lnTo>
                    <a:pt x="852754" y="2105152"/>
                  </a:lnTo>
                  <a:lnTo>
                    <a:pt x="852754" y="2108568"/>
                  </a:lnTo>
                  <a:lnTo>
                    <a:pt x="855522" y="2111337"/>
                  </a:lnTo>
                  <a:lnTo>
                    <a:pt x="862355" y="2111337"/>
                  </a:lnTo>
                  <a:lnTo>
                    <a:pt x="865124" y="2108568"/>
                  </a:lnTo>
                  <a:lnTo>
                    <a:pt x="865124" y="2101735"/>
                  </a:lnTo>
                  <a:close/>
                </a:path>
                <a:path w="1061085" h="3134360">
                  <a:moveTo>
                    <a:pt x="869492" y="956144"/>
                  </a:moveTo>
                  <a:lnTo>
                    <a:pt x="866711" y="953363"/>
                  </a:lnTo>
                  <a:lnTo>
                    <a:pt x="859853" y="953363"/>
                  </a:lnTo>
                  <a:lnTo>
                    <a:pt x="857072" y="956144"/>
                  </a:lnTo>
                  <a:lnTo>
                    <a:pt x="857072" y="959573"/>
                  </a:lnTo>
                  <a:lnTo>
                    <a:pt x="857072" y="963002"/>
                  </a:lnTo>
                  <a:lnTo>
                    <a:pt x="859853" y="965784"/>
                  </a:lnTo>
                  <a:lnTo>
                    <a:pt x="866711" y="965784"/>
                  </a:lnTo>
                  <a:lnTo>
                    <a:pt x="869492" y="963002"/>
                  </a:lnTo>
                  <a:lnTo>
                    <a:pt x="869492" y="956144"/>
                  </a:lnTo>
                  <a:close/>
                </a:path>
                <a:path w="1061085" h="3134360">
                  <a:moveTo>
                    <a:pt x="870191" y="2030044"/>
                  </a:moveTo>
                  <a:lnTo>
                    <a:pt x="867397" y="2027237"/>
                  </a:lnTo>
                  <a:lnTo>
                    <a:pt x="860488" y="2027237"/>
                  </a:lnTo>
                  <a:lnTo>
                    <a:pt x="857681" y="2030044"/>
                  </a:lnTo>
                  <a:lnTo>
                    <a:pt x="857681" y="2033498"/>
                  </a:lnTo>
                  <a:lnTo>
                    <a:pt x="857681" y="2036953"/>
                  </a:lnTo>
                  <a:lnTo>
                    <a:pt x="860488" y="2039759"/>
                  </a:lnTo>
                  <a:lnTo>
                    <a:pt x="867397" y="2039759"/>
                  </a:lnTo>
                  <a:lnTo>
                    <a:pt x="870191" y="2036953"/>
                  </a:lnTo>
                  <a:lnTo>
                    <a:pt x="870191" y="2030044"/>
                  </a:lnTo>
                  <a:close/>
                </a:path>
                <a:path w="1061085" h="3134360">
                  <a:moveTo>
                    <a:pt x="880491" y="1016317"/>
                  </a:moveTo>
                  <a:lnTo>
                    <a:pt x="877684" y="1013498"/>
                  </a:lnTo>
                  <a:lnTo>
                    <a:pt x="870737" y="1013498"/>
                  </a:lnTo>
                  <a:lnTo>
                    <a:pt x="867930" y="1016317"/>
                  </a:lnTo>
                  <a:lnTo>
                    <a:pt x="867930" y="1019784"/>
                  </a:lnTo>
                  <a:lnTo>
                    <a:pt x="867930" y="1023251"/>
                  </a:lnTo>
                  <a:lnTo>
                    <a:pt x="870737" y="1026071"/>
                  </a:lnTo>
                  <a:lnTo>
                    <a:pt x="877684" y="1026071"/>
                  </a:lnTo>
                  <a:lnTo>
                    <a:pt x="880491" y="1023251"/>
                  </a:lnTo>
                  <a:lnTo>
                    <a:pt x="880491" y="1016317"/>
                  </a:lnTo>
                  <a:close/>
                </a:path>
                <a:path w="1061085" h="3134360">
                  <a:moveTo>
                    <a:pt x="895756" y="1971446"/>
                  </a:moveTo>
                  <a:lnTo>
                    <a:pt x="892911" y="1968614"/>
                  </a:lnTo>
                  <a:lnTo>
                    <a:pt x="885926" y="1968614"/>
                  </a:lnTo>
                  <a:lnTo>
                    <a:pt x="883094" y="1971446"/>
                  </a:lnTo>
                  <a:lnTo>
                    <a:pt x="883094" y="1974938"/>
                  </a:lnTo>
                  <a:lnTo>
                    <a:pt x="883094" y="1978431"/>
                  </a:lnTo>
                  <a:lnTo>
                    <a:pt x="885926" y="1981263"/>
                  </a:lnTo>
                  <a:lnTo>
                    <a:pt x="892911" y="1981263"/>
                  </a:lnTo>
                  <a:lnTo>
                    <a:pt x="895756" y="1978431"/>
                  </a:lnTo>
                  <a:lnTo>
                    <a:pt x="895756" y="1971446"/>
                  </a:lnTo>
                  <a:close/>
                </a:path>
                <a:path w="1061085" h="3134360">
                  <a:moveTo>
                    <a:pt x="896696" y="1793151"/>
                  </a:moveTo>
                  <a:lnTo>
                    <a:pt x="893775" y="1790217"/>
                  </a:lnTo>
                  <a:lnTo>
                    <a:pt x="886548" y="1790217"/>
                  </a:lnTo>
                  <a:lnTo>
                    <a:pt x="883615" y="1793151"/>
                  </a:lnTo>
                  <a:lnTo>
                    <a:pt x="883615" y="1796757"/>
                  </a:lnTo>
                  <a:lnTo>
                    <a:pt x="883615" y="1800364"/>
                  </a:lnTo>
                  <a:lnTo>
                    <a:pt x="886548" y="1803298"/>
                  </a:lnTo>
                  <a:lnTo>
                    <a:pt x="893775" y="1803298"/>
                  </a:lnTo>
                  <a:lnTo>
                    <a:pt x="896696" y="1800364"/>
                  </a:lnTo>
                  <a:lnTo>
                    <a:pt x="896696" y="1793151"/>
                  </a:lnTo>
                  <a:close/>
                </a:path>
                <a:path w="1061085" h="3134360">
                  <a:moveTo>
                    <a:pt x="902843" y="1855279"/>
                  </a:moveTo>
                  <a:lnTo>
                    <a:pt x="899947" y="1852383"/>
                  </a:lnTo>
                  <a:lnTo>
                    <a:pt x="892797" y="1852383"/>
                  </a:lnTo>
                  <a:lnTo>
                    <a:pt x="889901" y="1855279"/>
                  </a:lnTo>
                  <a:lnTo>
                    <a:pt x="889901" y="1858848"/>
                  </a:lnTo>
                  <a:lnTo>
                    <a:pt x="889901" y="1862416"/>
                  </a:lnTo>
                  <a:lnTo>
                    <a:pt x="892797" y="1865312"/>
                  </a:lnTo>
                  <a:lnTo>
                    <a:pt x="899947" y="1865312"/>
                  </a:lnTo>
                  <a:lnTo>
                    <a:pt x="902843" y="1862416"/>
                  </a:lnTo>
                  <a:lnTo>
                    <a:pt x="902843" y="1855279"/>
                  </a:lnTo>
                  <a:close/>
                </a:path>
                <a:path w="1061085" h="3134360">
                  <a:moveTo>
                    <a:pt x="903439" y="1901329"/>
                  </a:moveTo>
                  <a:lnTo>
                    <a:pt x="900569" y="1898459"/>
                  </a:lnTo>
                  <a:lnTo>
                    <a:pt x="893508" y="1898459"/>
                  </a:lnTo>
                  <a:lnTo>
                    <a:pt x="890638" y="1901329"/>
                  </a:lnTo>
                  <a:lnTo>
                    <a:pt x="890638" y="1904860"/>
                  </a:lnTo>
                  <a:lnTo>
                    <a:pt x="890638" y="1908390"/>
                  </a:lnTo>
                  <a:lnTo>
                    <a:pt x="893508" y="1911261"/>
                  </a:lnTo>
                  <a:lnTo>
                    <a:pt x="900569" y="1911261"/>
                  </a:lnTo>
                  <a:lnTo>
                    <a:pt x="903439" y="1908390"/>
                  </a:lnTo>
                  <a:lnTo>
                    <a:pt x="903439" y="1901329"/>
                  </a:lnTo>
                  <a:close/>
                </a:path>
                <a:path w="1061085" h="3134360">
                  <a:moveTo>
                    <a:pt x="909193" y="1335087"/>
                  </a:moveTo>
                  <a:lnTo>
                    <a:pt x="906221" y="1332115"/>
                  </a:lnTo>
                  <a:lnTo>
                    <a:pt x="898880" y="1332115"/>
                  </a:lnTo>
                  <a:lnTo>
                    <a:pt x="895908" y="1335087"/>
                  </a:lnTo>
                  <a:lnTo>
                    <a:pt x="895908" y="1338757"/>
                  </a:lnTo>
                  <a:lnTo>
                    <a:pt x="895908" y="1342428"/>
                  </a:lnTo>
                  <a:lnTo>
                    <a:pt x="898880" y="1345399"/>
                  </a:lnTo>
                  <a:lnTo>
                    <a:pt x="906221" y="1345399"/>
                  </a:lnTo>
                  <a:lnTo>
                    <a:pt x="909193" y="1342428"/>
                  </a:lnTo>
                  <a:lnTo>
                    <a:pt x="909193" y="1335087"/>
                  </a:lnTo>
                  <a:close/>
                </a:path>
                <a:path w="1061085" h="3134360">
                  <a:moveTo>
                    <a:pt x="925499" y="1405089"/>
                  </a:moveTo>
                  <a:lnTo>
                    <a:pt x="922489" y="1402080"/>
                  </a:lnTo>
                  <a:lnTo>
                    <a:pt x="915085" y="1402080"/>
                  </a:lnTo>
                  <a:lnTo>
                    <a:pt x="912075" y="1405089"/>
                  </a:lnTo>
                  <a:lnTo>
                    <a:pt x="912075" y="1408798"/>
                  </a:lnTo>
                  <a:lnTo>
                    <a:pt x="912075" y="1412506"/>
                  </a:lnTo>
                  <a:lnTo>
                    <a:pt x="915085" y="1415516"/>
                  </a:lnTo>
                  <a:lnTo>
                    <a:pt x="922489" y="1415516"/>
                  </a:lnTo>
                  <a:lnTo>
                    <a:pt x="925499" y="1412506"/>
                  </a:lnTo>
                  <a:lnTo>
                    <a:pt x="925499" y="1405089"/>
                  </a:lnTo>
                  <a:close/>
                </a:path>
                <a:path w="1061085" h="3134360">
                  <a:moveTo>
                    <a:pt x="941527" y="1736801"/>
                  </a:moveTo>
                  <a:lnTo>
                    <a:pt x="938568" y="1733842"/>
                  </a:lnTo>
                  <a:lnTo>
                    <a:pt x="931265" y="1733842"/>
                  </a:lnTo>
                  <a:lnTo>
                    <a:pt x="928306" y="1736801"/>
                  </a:lnTo>
                  <a:lnTo>
                    <a:pt x="928306" y="1740458"/>
                  </a:lnTo>
                  <a:lnTo>
                    <a:pt x="928306" y="1744116"/>
                  </a:lnTo>
                  <a:lnTo>
                    <a:pt x="931265" y="1747075"/>
                  </a:lnTo>
                  <a:lnTo>
                    <a:pt x="938568" y="1747075"/>
                  </a:lnTo>
                  <a:lnTo>
                    <a:pt x="941527" y="1744116"/>
                  </a:lnTo>
                  <a:lnTo>
                    <a:pt x="941527" y="1736801"/>
                  </a:lnTo>
                  <a:close/>
                </a:path>
                <a:path w="1061085" h="3134360">
                  <a:moveTo>
                    <a:pt x="977430" y="1445958"/>
                  </a:moveTo>
                  <a:lnTo>
                    <a:pt x="974394" y="1442923"/>
                  </a:lnTo>
                  <a:lnTo>
                    <a:pt x="966901" y="1442923"/>
                  </a:lnTo>
                  <a:lnTo>
                    <a:pt x="963866" y="1445958"/>
                  </a:lnTo>
                  <a:lnTo>
                    <a:pt x="963866" y="1449705"/>
                  </a:lnTo>
                  <a:lnTo>
                    <a:pt x="963866" y="1453451"/>
                  </a:lnTo>
                  <a:lnTo>
                    <a:pt x="966901" y="1456486"/>
                  </a:lnTo>
                  <a:lnTo>
                    <a:pt x="974394" y="1456486"/>
                  </a:lnTo>
                  <a:lnTo>
                    <a:pt x="977430" y="1453451"/>
                  </a:lnTo>
                  <a:lnTo>
                    <a:pt x="977430" y="1445958"/>
                  </a:lnTo>
                  <a:close/>
                </a:path>
                <a:path w="1061085" h="3134360">
                  <a:moveTo>
                    <a:pt x="1004125" y="1714271"/>
                  </a:moveTo>
                  <a:lnTo>
                    <a:pt x="1001128" y="1711286"/>
                  </a:lnTo>
                  <a:lnTo>
                    <a:pt x="993749" y="1711286"/>
                  </a:lnTo>
                  <a:lnTo>
                    <a:pt x="990752" y="1714271"/>
                  </a:lnTo>
                  <a:lnTo>
                    <a:pt x="990752" y="1717967"/>
                  </a:lnTo>
                  <a:lnTo>
                    <a:pt x="990752" y="1721662"/>
                  </a:lnTo>
                  <a:lnTo>
                    <a:pt x="993749" y="1724647"/>
                  </a:lnTo>
                  <a:lnTo>
                    <a:pt x="1001128" y="1724647"/>
                  </a:lnTo>
                  <a:lnTo>
                    <a:pt x="1004125" y="1721662"/>
                  </a:lnTo>
                  <a:lnTo>
                    <a:pt x="1004125" y="1714271"/>
                  </a:lnTo>
                  <a:close/>
                </a:path>
                <a:path w="1061085" h="3134360">
                  <a:moveTo>
                    <a:pt x="1005217" y="1495983"/>
                  </a:moveTo>
                  <a:lnTo>
                    <a:pt x="1002144" y="1492910"/>
                  </a:lnTo>
                  <a:lnTo>
                    <a:pt x="994575" y="1492910"/>
                  </a:lnTo>
                  <a:lnTo>
                    <a:pt x="991501" y="1495983"/>
                  </a:lnTo>
                  <a:lnTo>
                    <a:pt x="991501" y="1499768"/>
                  </a:lnTo>
                  <a:lnTo>
                    <a:pt x="991501" y="1503553"/>
                  </a:lnTo>
                  <a:lnTo>
                    <a:pt x="994575" y="1506626"/>
                  </a:lnTo>
                  <a:lnTo>
                    <a:pt x="1002144" y="1506626"/>
                  </a:lnTo>
                  <a:lnTo>
                    <a:pt x="1005217" y="1503553"/>
                  </a:lnTo>
                  <a:lnTo>
                    <a:pt x="1005217" y="1495983"/>
                  </a:lnTo>
                  <a:close/>
                </a:path>
                <a:path w="1061085" h="3134360">
                  <a:moveTo>
                    <a:pt x="1034021" y="1549819"/>
                  </a:moveTo>
                  <a:lnTo>
                    <a:pt x="1030935" y="1546733"/>
                  </a:lnTo>
                  <a:lnTo>
                    <a:pt x="1023315" y="1546733"/>
                  </a:lnTo>
                  <a:lnTo>
                    <a:pt x="1020229" y="1549819"/>
                  </a:lnTo>
                  <a:lnTo>
                    <a:pt x="1020229" y="1553629"/>
                  </a:lnTo>
                  <a:lnTo>
                    <a:pt x="1020229" y="1557439"/>
                  </a:lnTo>
                  <a:lnTo>
                    <a:pt x="1023315" y="1560525"/>
                  </a:lnTo>
                  <a:lnTo>
                    <a:pt x="1030935" y="1560525"/>
                  </a:lnTo>
                  <a:lnTo>
                    <a:pt x="1034021" y="1557439"/>
                  </a:lnTo>
                  <a:lnTo>
                    <a:pt x="1034021" y="1549819"/>
                  </a:lnTo>
                  <a:close/>
                </a:path>
                <a:path w="1061085" h="3134360">
                  <a:moveTo>
                    <a:pt x="1045070" y="1674774"/>
                  </a:moveTo>
                  <a:lnTo>
                    <a:pt x="1042047" y="1671751"/>
                  </a:lnTo>
                  <a:lnTo>
                    <a:pt x="1034580" y="1671751"/>
                  </a:lnTo>
                  <a:lnTo>
                    <a:pt x="1031557" y="1674774"/>
                  </a:lnTo>
                  <a:lnTo>
                    <a:pt x="1031557" y="1678508"/>
                  </a:lnTo>
                  <a:lnTo>
                    <a:pt x="1031557" y="1682242"/>
                  </a:lnTo>
                  <a:lnTo>
                    <a:pt x="1034580" y="1685264"/>
                  </a:lnTo>
                  <a:lnTo>
                    <a:pt x="1042047" y="1685264"/>
                  </a:lnTo>
                  <a:lnTo>
                    <a:pt x="1045070" y="1682242"/>
                  </a:lnTo>
                  <a:lnTo>
                    <a:pt x="1045070" y="1674774"/>
                  </a:lnTo>
                  <a:close/>
                </a:path>
                <a:path w="1061085" h="3134360">
                  <a:moveTo>
                    <a:pt x="1060805" y="1608823"/>
                  </a:moveTo>
                  <a:lnTo>
                    <a:pt x="1057744" y="1605775"/>
                  </a:lnTo>
                  <a:lnTo>
                    <a:pt x="1050213" y="1605775"/>
                  </a:lnTo>
                  <a:lnTo>
                    <a:pt x="1047153" y="1608823"/>
                  </a:lnTo>
                  <a:lnTo>
                    <a:pt x="1047153" y="1612595"/>
                  </a:lnTo>
                  <a:lnTo>
                    <a:pt x="1047153" y="1616367"/>
                  </a:lnTo>
                  <a:lnTo>
                    <a:pt x="1050213" y="1619427"/>
                  </a:lnTo>
                  <a:lnTo>
                    <a:pt x="1057744" y="1619427"/>
                  </a:lnTo>
                  <a:lnTo>
                    <a:pt x="1060805" y="1616367"/>
                  </a:lnTo>
                  <a:lnTo>
                    <a:pt x="1060805" y="160882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80539" y="1995995"/>
              <a:ext cx="1086485" cy="3134995"/>
            </a:xfrm>
            <a:custGeom>
              <a:avLst/>
              <a:gdLst/>
              <a:ahLst/>
              <a:cxnLst/>
              <a:rect l="l" t="t" r="r" b="b"/>
              <a:pathLst>
                <a:path w="1086485" h="3134995">
                  <a:moveTo>
                    <a:pt x="1193" y="266"/>
                  </a:moveTo>
                  <a:lnTo>
                    <a:pt x="927" y="0"/>
                  </a:lnTo>
                  <a:lnTo>
                    <a:pt x="266" y="0"/>
                  </a:lnTo>
                  <a:lnTo>
                    <a:pt x="0" y="266"/>
                  </a:lnTo>
                  <a:lnTo>
                    <a:pt x="0" y="596"/>
                  </a:lnTo>
                  <a:lnTo>
                    <a:pt x="0" y="927"/>
                  </a:lnTo>
                  <a:lnTo>
                    <a:pt x="266" y="1193"/>
                  </a:lnTo>
                  <a:lnTo>
                    <a:pt x="927" y="1193"/>
                  </a:lnTo>
                  <a:lnTo>
                    <a:pt x="1193" y="927"/>
                  </a:lnTo>
                  <a:lnTo>
                    <a:pt x="1193" y="266"/>
                  </a:lnTo>
                  <a:close/>
                </a:path>
                <a:path w="1086485" h="3134995">
                  <a:moveTo>
                    <a:pt x="47840" y="36906"/>
                  </a:moveTo>
                  <a:lnTo>
                    <a:pt x="47409" y="36461"/>
                  </a:lnTo>
                  <a:lnTo>
                    <a:pt x="46316" y="36461"/>
                  </a:lnTo>
                  <a:lnTo>
                    <a:pt x="45872" y="36906"/>
                  </a:lnTo>
                  <a:lnTo>
                    <a:pt x="45872" y="37452"/>
                  </a:lnTo>
                  <a:lnTo>
                    <a:pt x="45872" y="37998"/>
                  </a:lnTo>
                  <a:lnTo>
                    <a:pt x="46316" y="38442"/>
                  </a:lnTo>
                  <a:lnTo>
                    <a:pt x="47409" y="38442"/>
                  </a:lnTo>
                  <a:lnTo>
                    <a:pt x="47840" y="37998"/>
                  </a:lnTo>
                  <a:lnTo>
                    <a:pt x="47840" y="36906"/>
                  </a:lnTo>
                  <a:close/>
                </a:path>
                <a:path w="1086485" h="3134995">
                  <a:moveTo>
                    <a:pt x="113639" y="34290"/>
                  </a:moveTo>
                  <a:lnTo>
                    <a:pt x="113030" y="33680"/>
                  </a:lnTo>
                  <a:lnTo>
                    <a:pt x="111506" y="33680"/>
                  </a:lnTo>
                  <a:lnTo>
                    <a:pt x="110896" y="34290"/>
                  </a:lnTo>
                  <a:lnTo>
                    <a:pt x="110896" y="35052"/>
                  </a:lnTo>
                  <a:lnTo>
                    <a:pt x="110896" y="35814"/>
                  </a:lnTo>
                  <a:lnTo>
                    <a:pt x="111506" y="36423"/>
                  </a:lnTo>
                  <a:lnTo>
                    <a:pt x="113030" y="36423"/>
                  </a:lnTo>
                  <a:lnTo>
                    <a:pt x="113639" y="35814"/>
                  </a:lnTo>
                  <a:lnTo>
                    <a:pt x="113639" y="34290"/>
                  </a:lnTo>
                  <a:close/>
                </a:path>
                <a:path w="1086485" h="3134995">
                  <a:moveTo>
                    <a:pt x="174840" y="64516"/>
                  </a:moveTo>
                  <a:lnTo>
                    <a:pt x="174053" y="63728"/>
                  </a:lnTo>
                  <a:lnTo>
                    <a:pt x="172110" y="63728"/>
                  </a:lnTo>
                  <a:lnTo>
                    <a:pt x="171323" y="64516"/>
                  </a:lnTo>
                  <a:lnTo>
                    <a:pt x="171323" y="65493"/>
                  </a:lnTo>
                  <a:lnTo>
                    <a:pt x="171323" y="66459"/>
                  </a:lnTo>
                  <a:lnTo>
                    <a:pt x="172110" y="67246"/>
                  </a:lnTo>
                  <a:lnTo>
                    <a:pt x="174053" y="67246"/>
                  </a:lnTo>
                  <a:lnTo>
                    <a:pt x="174840" y="66459"/>
                  </a:lnTo>
                  <a:lnTo>
                    <a:pt x="174840" y="64516"/>
                  </a:lnTo>
                  <a:close/>
                </a:path>
                <a:path w="1086485" h="3134995">
                  <a:moveTo>
                    <a:pt x="230390" y="107276"/>
                  </a:moveTo>
                  <a:lnTo>
                    <a:pt x="229425" y="106311"/>
                  </a:lnTo>
                  <a:lnTo>
                    <a:pt x="227063" y="106311"/>
                  </a:lnTo>
                  <a:lnTo>
                    <a:pt x="226098" y="107276"/>
                  </a:lnTo>
                  <a:lnTo>
                    <a:pt x="226098" y="108458"/>
                  </a:lnTo>
                  <a:lnTo>
                    <a:pt x="226098" y="109639"/>
                  </a:lnTo>
                  <a:lnTo>
                    <a:pt x="227063" y="110604"/>
                  </a:lnTo>
                  <a:lnTo>
                    <a:pt x="229425" y="110604"/>
                  </a:lnTo>
                  <a:lnTo>
                    <a:pt x="230390" y="109639"/>
                  </a:lnTo>
                  <a:lnTo>
                    <a:pt x="230390" y="107276"/>
                  </a:lnTo>
                  <a:close/>
                </a:path>
                <a:path w="1086485" h="3134995">
                  <a:moveTo>
                    <a:pt x="290664" y="115239"/>
                  </a:moveTo>
                  <a:lnTo>
                    <a:pt x="289534" y="114109"/>
                  </a:lnTo>
                  <a:lnTo>
                    <a:pt x="286727" y="114109"/>
                  </a:lnTo>
                  <a:lnTo>
                    <a:pt x="285597" y="115239"/>
                  </a:lnTo>
                  <a:lnTo>
                    <a:pt x="285597" y="116636"/>
                  </a:lnTo>
                  <a:lnTo>
                    <a:pt x="285597" y="118033"/>
                  </a:lnTo>
                  <a:lnTo>
                    <a:pt x="286727" y="119176"/>
                  </a:lnTo>
                  <a:lnTo>
                    <a:pt x="289534" y="119176"/>
                  </a:lnTo>
                  <a:lnTo>
                    <a:pt x="290664" y="118033"/>
                  </a:lnTo>
                  <a:lnTo>
                    <a:pt x="290664" y="115239"/>
                  </a:lnTo>
                  <a:close/>
                </a:path>
                <a:path w="1086485" h="3134995">
                  <a:moveTo>
                    <a:pt x="320192" y="170980"/>
                  </a:moveTo>
                  <a:lnTo>
                    <a:pt x="318884" y="169672"/>
                  </a:lnTo>
                  <a:lnTo>
                    <a:pt x="315658" y="169672"/>
                  </a:lnTo>
                  <a:lnTo>
                    <a:pt x="314350" y="170980"/>
                  </a:lnTo>
                  <a:lnTo>
                    <a:pt x="314350" y="172593"/>
                  </a:lnTo>
                  <a:lnTo>
                    <a:pt x="314350" y="174205"/>
                  </a:lnTo>
                  <a:lnTo>
                    <a:pt x="315658" y="175514"/>
                  </a:lnTo>
                  <a:lnTo>
                    <a:pt x="318884" y="175514"/>
                  </a:lnTo>
                  <a:lnTo>
                    <a:pt x="320192" y="174205"/>
                  </a:lnTo>
                  <a:lnTo>
                    <a:pt x="320192" y="170980"/>
                  </a:lnTo>
                  <a:close/>
                </a:path>
                <a:path w="1086485" h="3134995">
                  <a:moveTo>
                    <a:pt x="345605" y="3071050"/>
                  </a:moveTo>
                  <a:lnTo>
                    <a:pt x="345249" y="3070682"/>
                  </a:lnTo>
                  <a:lnTo>
                    <a:pt x="344347" y="3070682"/>
                  </a:lnTo>
                  <a:lnTo>
                    <a:pt x="343979" y="3071050"/>
                  </a:lnTo>
                  <a:lnTo>
                    <a:pt x="343979" y="3071495"/>
                  </a:lnTo>
                  <a:lnTo>
                    <a:pt x="343979" y="3071952"/>
                  </a:lnTo>
                  <a:lnTo>
                    <a:pt x="344347" y="3072307"/>
                  </a:lnTo>
                  <a:lnTo>
                    <a:pt x="345249" y="3072307"/>
                  </a:lnTo>
                  <a:lnTo>
                    <a:pt x="345605" y="3071952"/>
                  </a:lnTo>
                  <a:lnTo>
                    <a:pt x="345605" y="3071050"/>
                  </a:lnTo>
                  <a:close/>
                </a:path>
                <a:path w="1086485" h="3134995">
                  <a:moveTo>
                    <a:pt x="348335" y="3021139"/>
                  </a:moveTo>
                  <a:lnTo>
                    <a:pt x="347776" y="3020593"/>
                  </a:lnTo>
                  <a:lnTo>
                    <a:pt x="346430" y="3020593"/>
                  </a:lnTo>
                  <a:lnTo>
                    <a:pt x="345884" y="3021139"/>
                  </a:lnTo>
                  <a:lnTo>
                    <a:pt x="345884" y="3021812"/>
                  </a:lnTo>
                  <a:lnTo>
                    <a:pt x="345884" y="3022485"/>
                  </a:lnTo>
                  <a:lnTo>
                    <a:pt x="346430" y="3023031"/>
                  </a:lnTo>
                  <a:lnTo>
                    <a:pt x="347776" y="3023031"/>
                  </a:lnTo>
                  <a:lnTo>
                    <a:pt x="348335" y="3022485"/>
                  </a:lnTo>
                  <a:lnTo>
                    <a:pt x="348335" y="3021139"/>
                  </a:lnTo>
                  <a:close/>
                </a:path>
                <a:path w="1086485" h="3134995">
                  <a:moveTo>
                    <a:pt x="351777" y="3134245"/>
                  </a:moveTo>
                  <a:lnTo>
                    <a:pt x="351599" y="3134068"/>
                  </a:lnTo>
                  <a:lnTo>
                    <a:pt x="351142" y="3134068"/>
                  </a:lnTo>
                  <a:lnTo>
                    <a:pt x="350964" y="3134245"/>
                  </a:lnTo>
                  <a:lnTo>
                    <a:pt x="350964" y="3134474"/>
                  </a:lnTo>
                  <a:lnTo>
                    <a:pt x="350964" y="3134703"/>
                  </a:lnTo>
                  <a:lnTo>
                    <a:pt x="351142" y="3134880"/>
                  </a:lnTo>
                  <a:lnTo>
                    <a:pt x="351599" y="3134880"/>
                  </a:lnTo>
                  <a:lnTo>
                    <a:pt x="351777" y="3134703"/>
                  </a:lnTo>
                  <a:lnTo>
                    <a:pt x="351777" y="3134245"/>
                  </a:lnTo>
                  <a:close/>
                </a:path>
                <a:path w="1086485" h="3134995">
                  <a:moveTo>
                    <a:pt x="377304" y="2956864"/>
                  </a:moveTo>
                  <a:lnTo>
                    <a:pt x="376567" y="2956141"/>
                  </a:lnTo>
                  <a:lnTo>
                    <a:pt x="374777" y="2956141"/>
                  </a:lnTo>
                  <a:lnTo>
                    <a:pt x="374040" y="2956864"/>
                  </a:lnTo>
                  <a:lnTo>
                    <a:pt x="374040" y="2957766"/>
                  </a:lnTo>
                  <a:lnTo>
                    <a:pt x="374040" y="2958668"/>
                  </a:lnTo>
                  <a:lnTo>
                    <a:pt x="374777" y="2959404"/>
                  </a:lnTo>
                  <a:lnTo>
                    <a:pt x="376567" y="2959404"/>
                  </a:lnTo>
                  <a:lnTo>
                    <a:pt x="377304" y="2958668"/>
                  </a:lnTo>
                  <a:lnTo>
                    <a:pt x="377304" y="2956864"/>
                  </a:lnTo>
                  <a:close/>
                </a:path>
                <a:path w="1086485" h="3134995">
                  <a:moveTo>
                    <a:pt x="388607" y="2742285"/>
                  </a:moveTo>
                  <a:lnTo>
                    <a:pt x="387324" y="2741003"/>
                  </a:lnTo>
                  <a:lnTo>
                    <a:pt x="384175" y="2741003"/>
                  </a:lnTo>
                  <a:lnTo>
                    <a:pt x="382892" y="2742285"/>
                  </a:lnTo>
                  <a:lnTo>
                    <a:pt x="382892" y="2743860"/>
                  </a:lnTo>
                  <a:lnTo>
                    <a:pt x="382892" y="2745435"/>
                  </a:lnTo>
                  <a:lnTo>
                    <a:pt x="384175" y="2746718"/>
                  </a:lnTo>
                  <a:lnTo>
                    <a:pt x="387324" y="2746718"/>
                  </a:lnTo>
                  <a:lnTo>
                    <a:pt x="388607" y="2745435"/>
                  </a:lnTo>
                  <a:lnTo>
                    <a:pt x="388607" y="2742285"/>
                  </a:lnTo>
                  <a:close/>
                </a:path>
                <a:path w="1086485" h="3134995">
                  <a:moveTo>
                    <a:pt x="389483" y="2886265"/>
                  </a:moveTo>
                  <a:lnTo>
                    <a:pt x="388569" y="2885351"/>
                  </a:lnTo>
                  <a:lnTo>
                    <a:pt x="386321" y="2885351"/>
                  </a:lnTo>
                  <a:lnTo>
                    <a:pt x="385406" y="2886265"/>
                  </a:lnTo>
                  <a:lnTo>
                    <a:pt x="385406" y="2887395"/>
                  </a:lnTo>
                  <a:lnTo>
                    <a:pt x="385406" y="2888526"/>
                  </a:lnTo>
                  <a:lnTo>
                    <a:pt x="386321" y="2889440"/>
                  </a:lnTo>
                  <a:lnTo>
                    <a:pt x="388569" y="2889440"/>
                  </a:lnTo>
                  <a:lnTo>
                    <a:pt x="389483" y="2888526"/>
                  </a:lnTo>
                  <a:lnTo>
                    <a:pt x="389483" y="2886265"/>
                  </a:lnTo>
                  <a:close/>
                </a:path>
                <a:path w="1086485" h="3134995">
                  <a:moveTo>
                    <a:pt x="391947" y="177647"/>
                  </a:moveTo>
                  <a:lnTo>
                    <a:pt x="390461" y="176174"/>
                  </a:lnTo>
                  <a:lnTo>
                    <a:pt x="386816" y="176174"/>
                  </a:lnTo>
                  <a:lnTo>
                    <a:pt x="385330" y="177647"/>
                  </a:lnTo>
                  <a:lnTo>
                    <a:pt x="385330" y="179476"/>
                  </a:lnTo>
                  <a:lnTo>
                    <a:pt x="385330" y="181305"/>
                  </a:lnTo>
                  <a:lnTo>
                    <a:pt x="386816" y="182778"/>
                  </a:lnTo>
                  <a:lnTo>
                    <a:pt x="390461" y="182778"/>
                  </a:lnTo>
                  <a:lnTo>
                    <a:pt x="391947" y="181305"/>
                  </a:lnTo>
                  <a:lnTo>
                    <a:pt x="391947" y="177647"/>
                  </a:lnTo>
                  <a:close/>
                </a:path>
                <a:path w="1086485" h="3134995">
                  <a:moveTo>
                    <a:pt x="392010" y="2815818"/>
                  </a:moveTo>
                  <a:lnTo>
                    <a:pt x="390906" y="2814713"/>
                  </a:lnTo>
                  <a:lnTo>
                    <a:pt x="388200" y="2814713"/>
                  </a:lnTo>
                  <a:lnTo>
                    <a:pt x="387108" y="2815818"/>
                  </a:lnTo>
                  <a:lnTo>
                    <a:pt x="387108" y="2817164"/>
                  </a:lnTo>
                  <a:lnTo>
                    <a:pt x="387108" y="2818523"/>
                  </a:lnTo>
                  <a:lnTo>
                    <a:pt x="388200" y="2819616"/>
                  </a:lnTo>
                  <a:lnTo>
                    <a:pt x="390906" y="2819616"/>
                  </a:lnTo>
                  <a:lnTo>
                    <a:pt x="392010" y="2818523"/>
                  </a:lnTo>
                  <a:lnTo>
                    <a:pt x="392010" y="2815818"/>
                  </a:lnTo>
                  <a:close/>
                </a:path>
                <a:path w="1086485" h="3134995">
                  <a:moveTo>
                    <a:pt x="419125" y="2683853"/>
                  </a:moveTo>
                  <a:lnTo>
                    <a:pt x="417664" y="2682392"/>
                  </a:lnTo>
                  <a:lnTo>
                    <a:pt x="414058" y="2682392"/>
                  </a:lnTo>
                  <a:lnTo>
                    <a:pt x="412597" y="2683853"/>
                  </a:lnTo>
                  <a:lnTo>
                    <a:pt x="412597" y="2685656"/>
                  </a:lnTo>
                  <a:lnTo>
                    <a:pt x="412597" y="2687459"/>
                  </a:lnTo>
                  <a:lnTo>
                    <a:pt x="414058" y="2688920"/>
                  </a:lnTo>
                  <a:lnTo>
                    <a:pt x="417664" y="2688920"/>
                  </a:lnTo>
                  <a:lnTo>
                    <a:pt x="419125" y="2687459"/>
                  </a:lnTo>
                  <a:lnTo>
                    <a:pt x="419125" y="2683853"/>
                  </a:lnTo>
                  <a:close/>
                </a:path>
                <a:path w="1086485" h="3134995">
                  <a:moveTo>
                    <a:pt x="422084" y="237731"/>
                  </a:moveTo>
                  <a:lnTo>
                    <a:pt x="420458" y="236105"/>
                  </a:lnTo>
                  <a:lnTo>
                    <a:pt x="416433" y="236105"/>
                  </a:lnTo>
                  <a:lnTo>
                    <a:pt x="414794" y="237731"/>
                  </a:lnTo>
                  <a:lnTo>
                    <a:pt x="414794" y="239750"/>
                  </a:lnTo>
                  <a:lnTo>
                    <a:pt x="414794" y="241757"/>
                  </a:lnTo>
                  <a:lnTo>
                    <a:pt x="416433" y="243395"/>
                  </a:lnTo>
                  <a:lnTo>
                    <a:pt x="420458" y="243395"/>
                  </a:lnTo>
                  <a:lnTo>
                    <a:pt x="422084" y="241757"/>
                  </a:lnTo>
                  <a:lnTo>
                    <a:pt x="422084" y="237731"/>
                  </a:lnTo>
                  <a:close/>
                </a:path>
                <a:path w="1086485" h="3134995">
                  <a:moveTo>
                    <a:pt x="438543" y="2616746"/>
                  </a:moveTo>
                  <a:lnTo>
                    <a:pt x="436905" y="2615107"/>
                  </a:lnTo>
                  <a:lnTo>
                    <a:pt x="432841" y="2615107"/>
                  </a:lnTo>
                  <a:lnTo>
                    <a:pt x="431203" y="2616746"/>
                  </a:lnTo>
                  <a:lnTo>
                    <a:pt x="431203" y="2618778"/>
                  </a:lnTo>
                  <a:lnTo>
                    <a:pt x="431203" y="2620810"/>
                  </a:lnTo>
                  <a:lnTo>
                    <a:pt x="432841" y="2622448"/>
                  </a:lnTo>
                  <a:lnTo>
                    <a:pt x="436905" y="2622448"/>
                  </a:lnTo>
                  <a:lnTo>
                    <a:pt x="438543" y="2620810"/>
                  </a:lnTo>
                  <a:lnTo>
                    <a:pt x="438543" y="2616746"/>
                  </a:lnTo>
                  <a:close/>
                </a:path>
                <a:path w="1086485" h="3134995">
                  <a:moveTo>
                    <a:pt x="488403" y="272859"/>
                  </a:moveTo>
                  <a:lnTo>
                    <a:pt x="486676" y="271132"/>
                  </a:lnTo>
                  <a:lnTo>
                    <a:pt x="482409" y="271132"/>
                  </a:lnTo>
                  <a:lnTo>
                    <a:pt x="480682" y="272859"/>
                  </a:lnTo>
                  <a:lnTo>
                    <a:pt x="480682" y="274993"/>
                  </a:lnTo>
                  <a:lnTo>
                    <a:pt x="480682" y="277126"/>
                  </a:lnTo>
                  <a:lnTo>
                    <a:pt x="482409" y="278853"/>
                  </a:lnTo>
                  <a:lnTo>
                    <a:pt x="486676" y="278853"/>
                  </a:lnTo>
                  <a:lnTo>
                    <a:pt x="488403" y="277126"/>
                  </a:lnTo>
                  <a:lnTo>
                    <a:pt x="488403" y="272859"/>
                  </a:lnTo>
                  <a:close/>
                </a:path>
                <a:path w="1086485" h="3134995">
                  <a:moveTo>
                    <a:pt x="507238" y="2593441"/>
                  </a:moveTo>
                  <a:lnTo>
                    <a:pt x="505485" y="2591689"/>
                  </a:lnTo>
                  <a:lnTo>
                    <a:pt x="501154" y="2591689"/>
                  </a:lnTo>
                  <a:lnTo>
                    <a:pt x="499402" y="2593441"/>
                  </a:lnTo>
                  <a:lnTo>
                    <a:pt x="499402" y="2595600"/>
                  </a:lnTo>
                  <a:lnTo>
                    <a:pt x="499402" y="2597759"/>
                  </a:lnTo>
                  <a:lnTo>
                    <a:pt x="501154" y="2599512"/>
                  </a:lnTo>
                  <a:lnTo>
                    <a:pt x="505485" y="2599512"/>
                  </a:lnTo>
                  <a:lnTo>
                    <a:pt x="507238" y="2597759"/>
                  </a:lnTo>
                  <a:lnTo>
                    <a:pt x="507238" y="2593441"/>
                  </a:lnTo>
                  <a:close/>
                </a:path>
                <a:path w="1086485" h="3134995">
                  <a:moveTo>
                    <a:pt x="533539" y="316471"/>
                  </a:moveTo>
                  <a:lnTo>
                    <a:pt x="531710" y="314642"/>
                  </a:lnTo>
                  <a:lnTo>
                    <a:pt x="527202" y="314642"/>
                  </a:lnTo>
                  <a:lnTo>
                    <a:pt x="525373" y="316471"/>
                  </a:lnTo>
                  <a:lnTo>
                    <a:pt x="525373" y="318719"/>
                  </a:lnTo>
                  <a:lnTo>
                    <a:pt x="525373" y="320967"/>
                  </a:lnTo>
                  <a:lnTo>
                    <a:pt x="527202" y="322795"/>
                  </a:lnTo>
                  <a:lnTo>
                    <a:pt x="531710" y="322795"/>
                  </a:lnTo>
                  <a:lnTo>
                    <a:pt x="533539" y="320967"/>
                  </a:lnTo>
                  <a:lnTo>
                    <a:pt x="533539" y="316471"/>
                  </a:lnTo>
                  <a:close/>
                </a:path>
                <a:path w="1086485" h="3134995">
                  <a:moveTo>
                    <a:pt x="552170" y="2585593"/>
                  </a:moveTo>
                  <a:lnTo>
                    <a:pt x="550316" y="2583726"/>
                  </a:lnTo>
                  <a:lnTo>
                    <a:pt x="545731" y="2583726"/>
                  </a:lnTo>
                  <a:lnTo>
                    <a:pt x="543877" y="2585593"/>
                  </a:lnTo>
                  <a:lnTo>
                    <a:pt x="543877" y="2587879"/>
                  </a:lnTo>
                  <a:lnTo>
                    <a:pt x="543877" y="2590165"/>
                  </a:lnTo>
                  <a:lnTo>
                    <a:pt x="545731" y="2592032"/>
                  </a:lnTo>
                  <a:lnTo>
                    <a:pt x="550316" y="2592032"/>
                  </a:lnTo>
                  <a:lnTo>
                    <a:pt x="552170" y="2590165"/>
                  </a:lnTo>
                  <a:lnTo>
                    <a:pt x="552170" y="2585593"/>
                  </a:lnTo>
                  <a:close/>
                </a:path>
                <a:path w="1086485" h="3134995">
                  <a:moveTo>
                    <a:pt x="560654" y="351104"/>
                  </a:moveTo>
                  <a:lnTo>
                    <a:pt x="558723" y="349186"/>
                  </a:lnTo>
                  <a:lnTo>
                    <a:pt x="553986" y="349186"/>
                  </a:lnTo>
                  <a:lnTo>
                    <a:pt x="552056" y="351104"/>
                  </a:lnTo>
                  <a:lnTo>
                    <a:pt x="552056" y="353479"/>
                  </a:lnTo>
                  <a:lnTo>
                    <a:pt x="552056" y="355854"/>
                  </a:lnTo>
                  <a:lnTo>
                    <a:pt x="553986" y="357771"/>
                  </a:lnTo>
                  <a:lnTo>
                    <a:pt x="558723" y="357771"/>
                  </a:lnTo>
                  <a:lnTo>
                    <a:pt x="560654" y="355854"/>
                  </a:lnTo>
                  <a:lnTo>
                    <a:pt x="560654" y="351104"/>
                  </a:lnTo>
                  <a:close/>
                </a:path>
                <a:path w="1086485" h="3134995">
                  <a:moveTo>
                    <a:pt x="587222" y="2563622"/>
                  </a:moveTo>
                  <a:lnTo>
                    <a:pt x="585266" y="2561653"/>
                  </a:lnTo>
                  <a:lnTo>
                    <a:pt x="580428" y="2561653"/>
                  </a:lnTo>
                  <a:lnTo>
                    <a:pt x="578472" y="2563622"/>
                  </a:lnTo>
                  <a:lnTo>
                    <a:pt x="578472" y="2566035"/>
                  </a:lnTo>
                  <a:lnTo>
                    <a:pt x="578472" y="2568448"/>
                  </a:lnTo>
                  <a:lnTo>
                    <a:pt x="580428" y="2570416"/>
                  </a:lnTo>
                  <a:lnTo>
                    <a:pt x="585266" y="2570416"/>
                  </a:lnTo>
                  <a:lnTo>
                    <a:pt x="587222" y="2568448"/>
                  </a:lnTo>
                  <a:lnTo>
                    <a:pt x="587222" y="2563622"/>
                  </a:lnTo>
                  <a:close/>
                </a:path>
                <a:path w="1086485" h="3134995">
                  <a:moveTo>
                    <a:pt x="593001" y="392061"/>
                  </a:moveTo>
                  <a:lnTo>
                    <a:pt x="590981" y="390042"/>
                  </a:lnTo>
                  <a:lnTo>
                    <a:pt x="585990" y="390042"/>
                  </a:lnTo>
                  <a:lnTo>
                    <a:pt x="583971" y="392061"/>
                  </a:lnTo>
                  <a:lnTo>
                    <a:pt x="583971" y="394550"/>
                  </a:lnTo>
                  <a:lnTo>
                    <a:pt x="583971" y="397040"/>
                  </a:lnTo>
                  <a:lnTo>
                    <a:pt x="585990" y="399072"/>
                  </a:lnTo>
                  <a:lnTo>
                    <a:pt x="590981" y="399072"/>
                  </a:lnTo>
                  <a:lnTo>
                    <a:pt x="593001" y="397040"/>
                  </a:lnTo>
                  <a:lnTo>
                    <a:pt x="593001" y="392061"/>
                  </a:lnTo>
                  <a:close/>
                </a:path>
                <a:path w="1086485" h="3134995">
                  <a:moveTo>
                    <a:pt x="642556" y="432650"/>
                  </a:moveTo>
                  <a:lnTo>
                    <a:pt x="640448" y="430530"/>
                  </a:lnTo>
                  <a:lnTo>
                    <a:pt x="635215" y="430530"/>
                  </a:lnTo>
                  <a:lnTo>
                    <a:pt x="633095" y="432650"/>
                  </a:lnTo>
                  <a:lnTo>
                    <a:pt x="633095" y="435267"/>
                  </a:lnTo>
                  <a:lnTo>
                    <a:pt x="633095" y="437883"/>
                  </a:lnTo>
                  <a:lnTo>
                    <a:pt x="635215" y="440004"/>
                  </a:lnTo>
                  <a:lnTo>
                    <a:pt x="640448" y="440004"/>
                  </a:lnTo>
                  <a:lnTo>
                    <a:pt x="642556" y="437883"/>
                  </a:lnTo>
                  <a:lnTo>
                    <a:pt x="642556" y="432650"/>
                  </a:lnTo>
                  <a:close/>
                </a:path>
                <a:path w="1086485" h="3134995">
                  <a:moveTo>
                    <a:pt x="645883" y="2555176"/>
                  </a:moveTo>
                  <a:lnTo>
                    <a:pt x="643826" y="2553106"/>
                  </a:lnTo>
                  <a:lnTo>
                    <a:pt x="638733" y="2553106"/>
                  </a:lnTo>
                  <a:lnTo>
                    <a:pt x="636676" y="2555176"/>
                  </a:lnTo>
                  <a:lnTo>
                    <a:pt x="636676" y="2557716"/>
                  </a:lnTo>
                  <a:lnTo>
                    <a:pt x="636676" y="2560256"/>
                  </a:lnTo>
                  <a:lnTo>
                    <a:pt x="638733" y="2562326"/>
                  </a:lnTo>
                  <a:lnTo>
                    <a:pt x="643826" y="2562326"/>
                  </a:lnTo>
                  <a:lnTo>
                    <a:pt x="645883" y="2560256"/>
                  </a:lnTo>
                  <a:lnTo>
                    <a:pt x="645883" y="2555176"/>
                  </a:lnTo>
                  <a:close/>
                </a:path>
                <a:path w="1086485" h="3134995">
                  <a:moveTo>
                    <a:pt x="661860" y="488022"/>
                  </a:moveTo>
                  <a:lnTo>
                    <a:pt x="659638" y="485800"/>
                  </a:lnTo>
                  <a:lnTo>
                    <a:pt x="654177" y="485800"/>
                  </a:lnTo>
                  <a:lnTo>
                    <a:pt x="651954" y="488022"/>
                  </a:lnTo>
                  <a:lnTo>
                    <a:pt x="651954" y="490753"/>
                  </a:lnTo>
                  <a:lnTo>
                    <a:pt x="651954" y="493483"/>
                  </a:lnTo>
                  <a:lnTo>
                    <a:pt x="654177" y="495706"/>
                  </a:lnTo>
                  <a:lnTo>
                    <a:pt x="659638" y="495706"/>
                  </a:lnTo>
                  <a:lnTo>
                    <a:pt x="661860" y="493483"/>
                  </a:lnTo>
                  <a:lnTo>
                    <a:pt x="661860" y="488022"/>
                  </a:lnTo>
                  <a:close/>
                </a:path>
                <a:path w="1086485" h="3134995">
                  <a:moveTo>
                    <a:pt x="691883" y="538353"/>
                  </a:moveTo>
                  <a:lnTo>
                    <a:pt x="689571" y="536041"/>
                  </a:lnTo>
                  <a:lnTo>
                    <a:pt x="683856" y="536041"/>
                  </a:lnTo>
                  <a:lnTo>
                    <a:pt x="681545" y="538353"/>
                  </a:lnTo>
                  <a:lnTo>
                    <a:pt x="681545" y="541210"/>
                  </a:lnTo>
                  <a:lnTo>
                    <a:pt x="681545" y="544068"/>
                  </a:lnTo>
                  <a:lnTo>
                    <a:pt x="683856" y="546379"/>
                  </a:lnTo>
                  <a:lnTo>
                    <a:pt x="689571" y="546379"/>
                  </a:lnTo>
                  <a:lnTo>
                    <a:pt x="691883" y="544068"/>
                  </a:lnTo>
                  <a:lnTo>
                    <a:pt x="691883" y="538353"/>
                  </a:lnTo>
                  <a:close/>
                </a:path>
                <a:path w="1086485" h="3134995">
                  <a:moveTo>
                    <a:pt x="698398" y="2530741"/>
                  </a:moveTo>
                  <a:lnTo>
                    <a:pt x="696239" y="2528570"/>
                  </a:lnTo>
                  <a:lnTo>
                    <a:pt x="690892" y="2528570"/>
                  </a:lnTo>
                  <a:lnTo>
                    <a:pt x="688733" y="2530741"/>
                  </a:lnTo>
                  <a:lnTo>
                    <a:pt x="688733" y="2533408"/>
                  </a:lnTo>
                  <a:lnTo>
                    <a:pt x="688733" y="2536075"/>
                  </a:lnTo>
                  <a:lnTo>
                    <a:pt x="690892" y="2538247"/>
                  </a:lnTo>
                  <a:lnTo>
                    <a:pt x="696239" y="2538247"/>
                  </a:lnTo>
                  <a:lnTo>
                    <a:pt x="698398" y="2536075"/>
                  </a:lnTo>
                  <a:lnTo>
                    <a:pt x="698398" y="2530741"/>
                  </a:lnTo>
                  <a:close/>
                </a:path>
                <a:path w="1086485" h="3134995">
                  <a:moveTo>
                    <a:pt x="721271" y="592150"/>
                  </a:moveTo>
                  <a:lnTo>
                    <a:pt x="718858" y="589737"/>
                  </a:lnTo>
                  <a:lnTo>
                    <a:pt x="712914" y="589737"/>
                  </a:lnTo>
                  <a:lnTo>
                    <a:pt x="710501" y="592150"/>
                  </a:lnTo>
                  <a:lnTo>
                    <a:pt x="710501" y="595122"/>
                  </a:lnTo>
                  <a:lnTo>
                    <a:pt x="710501" y="598093"/>
                  </a:lnTo>
                  <a:lnTo>
                    <a:pt x="712914" y="600506"/>
                  </a:lnTo>
                  <a:lnTo>
                    <a:pt x="718858" y="600506"/>
                  </a:lnTo>
                  <a:lnTo>
                    <a:pt x="721271" y="598093"/>
                  </a:lnTo>
                  <a:lnTo>
                    <a:pt x="721271" y="592150"/>
                  </a:lnTo>
                  <a:close/>
                </a:path>
                <a:path w="1086485" h="3134995">
                  <a:moveTo>
                    <a:pt x="759752" y="2512403"/>
                  </a:moveTo>
                  <a:lnTo>
                    <a:pt x="757478" y="2510129"/>
                  </a:lnTo>
                  <a:lnTo>
                    <a:pt x="751890" y="2510129"/>
                  </a:lnTo>
                  <a:lnTo>
                    <a:pt x="749617" y="2512403"/>
                  </a:lnTo>
                  <a:lnTo>
                    <a:pt x="749617" y="2515197"/>
                  </a:lnTo>
                  <a:lnTo>
                    <a:pt x="749617" y="2517991"/>
                  </a:lnTo>
                  <a:lnTo>
                    <a:pt x="751890" y="2520264"/>
                  </a:lnTo>
                  <a:lnTo>
                    <a:pt x="757478" y="2520264"/>
                  </a:lnTo>
                  <a:lnTo>
                    <a:pt x="759752" y="2517991"/>
                  </a:lnTo>
                  <a:lnTo>
                    <a:pt x="759752" y="2512403"/>
                  </a:lnTo>
                  <a:close/>
                </a:path>
                <a:path w="1086485" h="3134995">
                  <a:moveTo>
                    <a:pt x="770077" y="643140"/>
                  </a:moveTo>
                  <a:lnTo>
                    <a:pt x="767575" y="640638"/>
                  </a:lnTo>
                  <a:lnTo>
                    <a:pt x="761377" y="640638"/>
                  </a:lnTo>
                  <a:lnTo>
                    <a:pt x="758875" y="643140"/>
                  </a:lnTo>
                  <a:lnTo>
                    <a:pt x="758875" y="646239"/>
                  </a:lnTo>
                  <a:lnTo>
                    <a:pt x="758875" y="649338"/>
                  </a:lnTo>
                  <a:lnTo>
                    <a:pt x="761377" y="651840"/>
                  </a:lnTo>
                  <a:lnTo>
                    <a:pt x="767575" y="651840"/>
                  </a:lnTo>
                  <a:lnTo>
                    <a:pt x="770077" y="649338"/>
                  </a:lnTo>
                  <a:lnTo>
                    <a:pt x="770077" y="643140"/>
                  </a:lnTo>
                  <a:close/>
                </a:path>
                <a:path w="1086485" h="3134995">
                  <a:moveTo>
                    <a:pt x="797763" y="688213"/>
                  </a:moveTo>
                  <a:lnTo>
                    <a:pt x="795147" y="685609"/>
                  </a:lnTo>
                  <a:lnTo>
                    <a:pt x="788720" y="685609"/>
                  </a:lnTo>
                  <a:lnTo>
                    <a:pt x="786117" y="688213"/>
                  </a:lnTo>
                  <a:lnTo>
                    <a:pt x="786117" y="691426"/>
                  </a:lnTo>
                  <a:lnTo>
                    <a:pt x="786117" y="694639"/>
                  </a:lnTo>
                  <a:lnTo>
                    <a:pt x="788720" y="697242"/>
                  </a:lnTo>
                  <a:lnTo>
                    <a:pt x="795147" y="697242"/>
                  </a:lnTo>
                  <a:lnTo>
                    <a:pt x="797763" y="694639"/>
                  </a:lnTo>
                  <a:lnTo>
                    <a:pt x="797763" y="688213"/>
                  </a:lnTo>
                  <a:close/>
                </a:path>
                <a:path w="1086485" h="3134995">
                  <a:moveTo>
                    <a:pt x="814857" y="2430932"/>
                  </a:moveTo>
                  <a:lnTo>
                    <a:pt x="812406" y="2428481"/>
                  </a:lnTo>
                  <a:lnTo>
                    <a:pt x="806373" y="2428481"/>
                  </a:lnTo>
                  <a:lnTo>
                    <a:pt x="803935" y="2430932"/>
                  </a:lnTo>
                  <a:lnTo>
                    <a:pt x="803935" y="2433942"/>
                  </a:lnTo>
                  <a:lnTo>
                    <a:pt x="803935" y="2436952"/>
                  </a:lnTo>
                  <a:lnTo>
                    <a:pt x="806373" y="2439403"/>
                  </a:lnTo>
                  <a:lnTo>
                    <a:pt x="812406" y="2439403"/>
                  </a:lnTo>
                  <a:lnTo>
                    <a:pt x="814857" y="2436952"/>
                  </a:lnTo>
                  <a:lnTo>
                    <a:pt x="814857" y="2430932"/>
                  </a:lnTo>
                  <a:close/>
                </a:path>
                <a:path w="1086485" h="3134995">
                  <a:moveTo>
                    <a:pt x="822744" y="2507907"/>
                  </a:moveTo>
                  <a:lnTo>
                    <a:pt x="820369" y="2505532"/>
                  </a:lnTo>
                  <a:lnTo>
                    <a:pt x="814527" y="2505532"/>
                  </a:lnTo>
                  <a:lnTo>
                    <a:pt x="812152" y="2507907"/>
                  </a:lnTo>
                  <a:lnTo>
                    <a:pt x="812152" y="2510828"/>
                  </a:lnTo>
                  <a:lnTo>
                    <a:pt x="812152" y="2513749"/>
                  </a:lnTo>
                  <a:lnTo>
                    <a:pt x="814527" y="2516124"/>
                  </a:lnTo>
                  <a:lnTo>
                    <a:pt x="820369" y="2516124"/>
                  </a:lnTo>
                  <a:lnTo>
                    <a:pt x="822744" y="2513749"/>
                  </a:lnTo>
                  <a:lnTo>
                    <a:pt x="822744" y="2507907"/>
                  </a:lnTo>
                  <a:close/>
                </a:path>
                <a:path w="1086485" h="3134995">
                  <a:moveTo>
                    <a:pt x="826249" y="753706"/>
                  </a:moveTo>
                  <a:lnTo>
                    <a:pt x="823544" y="751014"/>
                  </a:lnTo>
                  <a:lnTo>
                    <a:pt x="816876" y="751014"/>
                  </a:lnTo>
                  <a:lnTo>
                    <a:pt x="814171" y="753706"/>
                  </a:lnTo>
                  <a:lnTo>
                    <a:pt x="814171" y="757047"/>
                  </a:lnTo>
                  <a:lnTo>
                    <a:pt x="814171" y="760387"/>
                  </a:lnTo>
                  <a:lnTo>
                    <a:pt x="816876" y="763079"/>
                  </a:lnTo>
                  <a:lnTo>
                    <a:pt x="823544" y="763079"/>
                  </a:lnTo>
                  <a:lnTo>
                    <a:pt x="826249" y="760387"/>
                  </a:lnTo>
                  <a:lnTo>
                    <a:pt x="826249" y="753706"/>
                  </a:lnTo>
                  <a:close/>
                </a:path>
                <a:path w="1086485" h="3134995">
                  <a:moveTo>
                    <a:pt x="827316" y="2276691"/>
                  </a:moveTo>
                  <a:lnTo>
                    <a:pt x="824611" y="2273973"/>
                  </a:lnTo>
                  <a:lnTo>
                    <a:pt x="817905" y="2273973"/>
                  </a:lnTo>
                  <a:lnTo>
                    <a:pt x="815187" y="2276691"/>
                  </a:lnTo>
                  <a:lnTo>
                    <a:pt x="815187" y="2280043"/>
                  </a:lnTo>
                  <a:lnTo>
                    <a:pt x="815187" y="2283396"/>
                  </a:lnTo>
                  <a:lnTo>
                    <a:pt x="817905" y="2286114"/>
                  </a:lnTo>
                  <a:lnTo>
                    <a:pt x="824611" y="2286114"/>
                  </a:lnTo>
                  <a:lnTo>
                    <a:pt x="827316" y="2283396"/>
                  </a:lnTo>
                  <a:lnTo>
                    <a:pt x="827316" y="2276691"/>
                  </a:lnTo>
                  <a:close/>
                </a:path>
                <a:path w="1086485" h="3134995">
                  <a:moveTo>
                    <a:pt x="828319" y="814959"/>
                  </a:moveTo>
                  <a:lnTo>
                    <a:pt x="825588" y="812215"/>
                  </a:lnTo>
                  <a:lnTo>
                    <a:pt x="818832" y="812215"/>
                  </a:lnTo>
                  <a:lnTo>
                    <a:pt x="816089" y="814959"/>
                  </a:lnTo>
                  <a:lnTo>
                    <a:pt x="816089" y="818337"/>
                  </a:lnTo>
                  <a:lnTo>
                    <a:pt x="816089" y="821715"/>
                  </a:lnTo>
                  <a:lnTo>
                    <a:pt x="818832" y="824458"/>
                  </a:lnTo>
                  <a:lnTo>
                    <a:pt x="825588" y="824458"/>
                  </a:lnTo>
                  <a:lnTo>
                    <a:pt x="828319" y="821715"/>
                  </a:lnTo>
                  <a:lnTo>
                    <a:pt x="828319" y="814959"/>
                  </a:lnTo>
                  <a:close/>
                </a:path>
                <a:path w="1086485" h="3134995">
                  <a:moveTo>
                    <a:pt x="835317" y="864552"/>
                  </a:moveTo>
                  <a:lnTo>
                    <a:pt x="832535" y="861783"/>
                  </a:lnTo>
                  <a:lnTo>
                    <a:pt x="825703" y="861783"/>
                  </a:lnTo>
                  <a:lnTo>
                    <a:pt x="822934" y="864552"/>
                  </a:lnTo>
                  <a:lnTo>
                    <a:pt x="822934" y="867968"/>
                  </a:lnTo>
                  <a:lnTo>
                    <a:pt x="822934" y="871385"/>
                  </a:lnTo>
                  <a:lnTo>
                    <a:pt x="825703" y="874153"/>
                  </a:lnTo>
                  <a:lnTo>
                    <a:pt x="832535" y="874153"/>
                  </a:lnTo>
                  <a:lnTo>
                    <a:pt x="835317" y="871385"/>
                  </a:lnTo>
                  <a:lnTo>
                    <a:pt x="835317" y="864552"/>
                  </a:lnTo>
                  <a:close/>
                </a:path>
                <a:path w="1086485" h="3134995">
                  <a:moveTo>
                    <a:pt x="840854" y="2385161"/>
                  </a:moveTo>
                  <a:lnTo>
                    <a:pt x="838314" y="2382621"/>
                  </a:lnTo>
                  <a:lnTo>
                    <a:pt x="832040" y="2382621"/>
                  </a:lnTo>
                  <a:lnTo>
                    <a:pt x="829500" y="2385161"/>
                  </a:lnTo>
                  <a:lnTo>
                    <a:pt x="829500" y="2388298"/>
                  </a:lnTo>
                  <a:lnTo>
                    <a:pt x="829500" y="2391435"/>
                  </a:lnTo>
                  <a:lnTo>
                    <a:pt x="832040" y="2393975"/>
                  </a:lnTo>
                  <a:lnTo>
                    <a:pt x="838314" y="2393975"/>
                  </a:lnTo>
                  <a:lnTo>
                    <a:pt x="840854" y="2391435"/>
                  </a:lnTo>
                  <a:lnTo>
                    <a:pt x="840854" y="2385161"/>
                  </a:lnTo>
                  <a:close/>
                </a:path>
                <a:path w="1086485" h="3134995">
                  <a:moveTo>
                    <a:pt x="843089" y="2164550"/>
                  </a:moveTo>
                  <a:lnTo>
                    <a:pt x="840308" y="2161768"/>
                  </a:lnTo>
                  <a:lnTo>
                    <a:pt x="833450" y="2161768"/>
                  </a:lnTo>
                  <a:lnTo>
                    <a:pt x="830668" y="2164550"/>
                  </a:lnTo>
                  <a:lnTo>
                    <a:pt x="830668" y="2167979"/>
                  </a:lnTo>
                  <a:lnTo>
                    <a:pt x="830668" y="2171408"/>
                  </a:lnTo>
                  <a:lnTo>
                    <a:pt x="833450" y="2174189"/>
                  </a:lnTo>
                  <a:lnTo>
                    <a:pt x="840308" y="2174189"/>
                  </a:lnTo>
                  <a:lnTo>
                    <a:pt x="843089" y="2171408"/>
                  </a:lnTo>
                  <a:lnTo>
                    <a:pt x="843089" y="2164550"/>
                  </a:lnTo>
                  <a:close/>
                </a:path>
                <a:path w="1086485" h="3134995">
                  <a:moveTo>
                    <a:pt x="847864" y="1210703"/>
                  </a:moveTo>
                  <a:lnTo>
                    <a:pt x="844867" y="1207706"/>
                  </a:lnTo>
                  <a:lnTo>
                    <a:pt x="837476" y="1207706"/>
                  </a:lnTo>
                  <a:lnTo>
                    <a:pt x="834478" y="1210703"/>
                  </a:lnTo>
                  <a:lnTo>
                    <a:pt x="834478" y="1214399"/>
                  </a:lnTo>
                  <a:lnTo>
                    <a:pt x="834478" y="1218095"/>
                  </a:lnTo>
                  <a:lnTo>
                    <a:pt x="837476" y="1221092"/>
                  </a:lnTo>
                  <a:lnTo>
                    <a:pt x="844867" y="1221092"/>
                  </a:lnTo>
                  <a:lnTo>
                    <a:pt x="847864" y="1218095"/>
                  </a:lnTo>
                  <a:lnTo>
                    <a:pt x="847864" y="1210703"/>
                  </a:lnTo>
                  <a:close/>
                </a:path>
                <a:path w="1086485" h="3134995">
                  <a:moveTo>
                    <a:pt x="850557" y="2447036"/>
                  </a:moveTo>
                  <a:lnTo>
                    <a:pt x="848080" y="2444559"/>
                  </a:lnTo>
                  <a:lnTo>
                    <a:pt x="841984" y="2444559"/>
                  </a:lnTo>
                  <a:lnTo>
                    <a:pt x="839508" y="2447036"/>
                  </a:lnTo>
                  <a:lnTo>
                    <a:pt x="839508" y="2450084"/>
                  </a:lnTo>
                  <a:lnTo>
                    <a:pt x="839508" y="2453132"/>
                  </a:lnTo>
                  <a:lnTo>
                    <a:pt x="841984" y="2455608"/>
                  </a:lnTo>
                  <a:lnTo>
                    <a:pt x="848080" y="2455608"/>
                  </a:lnTo>
                  <a:lnTo>
                    <a:pt x="850557" y="2453132"/>
                  </a:lnTo>
                  <a:lnTo>
                    <a:pt x="850557" y="2447036"/>
                  </a:lnTo>
                  <a:close/>
                </a:path>
                <a:path w="1086485" h="3134995">
                  <a:moveTo>
                    <a:pt x="852639" y="899706"/>
                  </a:moveTo>
                  <a:lnTo>
                    <a:pt x="849833" y="896899"/>
                  </a:lnTo>
                  <a:lnTo>
                    <a:pt x="842924" y="896899"/>
                  </a:lnTo>
                  <a:lnTo>
                    <a:pt x="840117" y="899706"/>
                  </a:lnTo>
                  <a:lnTo>
                    <a:pt x="840117" y="903160"/>
                  </a:lnTo>
                  <a:lnTo>
                    <a:pt x="840117" y="906614"/>
                  </a:lnTo>
                  <a:lnTo>
                    <a:pt x="842924" y="909421"/>
                  </a:lnTo>
                  <a:lnTo>
                    <a:pt x="849833" y="909421"/>
                  </a:lnTo>
                  <a:lnTo>
                    <a:pt x="852639" y="906614"/>
                  </a:lnTo>
                  <a:lnTo>
                    <a:pt x="852639" y="899706"/>
                  </a:lnTo>
                  <a:close/>
                </a:path>
                <a:path w="1086485" h="3134995">
                  <a:moveTo>
                    <a:pt x="858913" y="2214410"/>
                  </a:moveTo>
                  <a:lnTo>
                    <a:pt x="856157" y="2211667"/>
                  </a:lnTo>
                  <a:lnTo>
                    <a:pt x="849376" y="2211667"/>
                  </a:lnTo>
                  <a:lnTo>
                    <a:pt x="846632" y="2214410"/>
                  </a:lnTo>
                  <a:lnTo>
                    <a:pt x="846632" y="2217801"/>
                  </a:lnTo>
                  <a:lnTo>
                    <a:pt x="846632" y="2221192"/>
                  </a:lnTo>
                  <a:lnTo>
                    <a:pt x="849376" y="2223935"/>
                  </a:lnTo>
                  <a:lnTo>
                    <a:pt x="856157" y="2223935"/>
                  </a:lnTo>
                  <a:lnTo>
                    <a:pt x="858913" y="2221192"/>
                  </a:lnTo>
                  <a:lnTo>
                    <a:pt x="858913" y="2214410"/>
                  </a:lnTo>
                  <a:close/>
                </a:path>
                <a:path w="1086485" h="3134995">
                  <a:moveTo>
                    <a:pt x="861453" y="1278648"/>
                  </a:moveTo>
                  <a:lnTo>
                    <a:pt x="858431" y="1275613"/>
                  </a:lnTo>
                  <a:lnTo>
                    <a:pt x="850950" y="1275613"/>
                  </a:lnTo>
                  <a:lnTo>
                    <a:pt x="847928" y="1278648"/>
                  </a:lnTo>
                  <a:lnTo>
                    <a:pt x="847928" y="1282382"/>
                  </a:lnTo>
                  <a:lnTo>
                    <a:pt x="847928" y="1286116"/>
                  </a:lnTo>
                  <a:lnTo>
                    <a:pt x="850950" y="1289151"/>
                  </a:lnTo>
                  <a:lnTo>
                    <a:pt x="858431" y="1289151"/>
                  </a:lnTo>
                  <a:lnTo>
                    <a:pt x="861453" y="1286116"/>
                  </a:lnTo>
                  <a:lnTo>
                    <a:pt x="861453" y="1278648"/>
                  </a:lnTo>
                  <a:close/>
                </a:path>
                <a:path w="1086485" h="3134995">
                  <a:moveTo>
                    <a:pt x="861733" y="2325459"/>
                  </a:moveTo>
                  <a:lnTo>
                    <a:pt x="859091" y="2322817"/>
                  </a:lnTo>
                  <a:lnTo>
                    <a:pt x="852589" y="2322817"/>
                  </a:lnTo>
                  <a:lnTo>
                    <a:pt x="849947" y="2325459"/>
                  </a:lnTo>
                  <a:lnTo>
                    <a:pt x="849947" y="2328710"/>
                  </a:lnTo>
                  <a:lnTo>
                    <a:pt x="849947" y="2331961"/>
                  </a:lnTo>
                  <a:lnTo>
                    <a:pt x="852589" y="2334603"/>
                  </a:lnTo>
                  <a:lnTo>
                    <a:pt x="859091" y="2334603"/>
                  </a:lnTo>
                  <a:lnTo>
                    <a:pt x="861733" y="2331961"/>
                  </a:lnTo>
                  <a:lnTo>
                    <a:pt x="861733" y="2325459"/>
                  </a:lnTo>
                  <a:close/>
                </a:path>
                <a:path w="1086485" h="3134995">
                  <a:moveTo>
                    <a:pt x="880338" y="1171473"/>
                  </a:moveTo>
                  <a:lnTo>
                    <a:pt x="877379" y="1168514"/>
                  </a:lnTo>
                  <a:lnTo>
                    <a:pt x="870064" y="1168514"/>
                  </a:lnTo>
                  <a:lnTo>
                    <a:pt x="867105" y="1171473"/>
                  </a:lnTo>
                  <a:lnTo>
                    <a:pt x="867105" y="1175131"/>
                  </a:lnTo>
                  <a:lnTo>
                    <a:pt x="867105" y="1178788"/>
                  </a:lnTo>
                  <a:lnTo>
                    <a:pt x="870064" y="1181747"/>
                  </a:lnTo>
                  <a:lnTo>
                    <a:pt x="877379" y="1181747"/>
                  </a:lnTo>
                  <a:lnTo>
                    <a:pt x="880338" y="1178788"/>
                  </a:lnTo>
                  <a:lnTo>
                    <a:pt x="880338" y="1171473"/>
                  </a:lnTo>
                  <a:close/>
                </a:path>
                <a:path w="1086485" h="3134995">
                  <a:moveTo>
                    <a:pt x="882942" y="2111400"/>
                  </a:moveTo>
                  <a:lnTo>
                    <a:pt x="880135" y="2108581"/>
                  </a:lnTo>
                  <a:lnTo>
                    <a:pt x="873188" y="2108581"/>
                  </a:lnTo>
                  <a:lnTo>
                    <a:pt x="870381" y="2111400"/>
                  </a:lnTo>
                  <a:lnTo>
                    <a:pt x="870381" y="2114867"/>
                  </a:lnTo>
                  <a:lnTo>
                    <a:pt x="870381" y="2118334"/>
                  </a:lnTo>
                  <a:lnTo>
                    <a:pt x="873188" y="2121141"/>
                  </a:lnTo>
                  <a:lnTo>
                    <a:pt x="880135" y="2121141"/>
                  </a:lnTo>
                  <a:lnTo>
                    <a:pt x="882942" y="2118334"/>
                  </a:lnTo>
                  <a:lnTo>
                    <a:pt x="882942" y="2111400"/>
                  </a:lnTo>
                  <a:close/>
                </a:path>
                <a:path w="1086485" h="3134995">
                  <a:moveTo>
                    <a:pt x="886675" y="1067536"/>
                  </a:moveTo>
                  <a:lnTo>
                    <a:pt x="883780" y="1064641"/>
                  </a:lnTo>
                  <a:lnTo>
                    <a:pt x="876617" y="1064641"/>
                  </a:lnTo>
                  <a:lnTo>
                    <a:pt x="873721" y="1067536"/>
                  </a:lnTo>
                  <a:lnTo>
                    <a:pt x="873721" y="1071118"/>
                  </a:lnTo>
                  <a:lnTo>
                    <a:pt x="873721" y="1074699"/>
                  </a:lnTo>
                  <a:lnTo>
                    <a:pt x="876617" y="1077595"/>
                  </a:lnTo>
                  <a:lnTo>
                    <a:pt x="883780" y="1077595"/>
                  </a:lnTo>
                  <a:lnTo>
                    <a:pt x="886675" y="1074699"/>
                  </a:lnTo>
                  <a:lnTo>
                    <a:pt x="886675" y="1067536"/>
                  </a:lnTo>
                  <a:close/>
                </a:path>
                <a:path w="1086485" h="3134995">
                  <a:moveTo>
                    <a:pt x="886688" y="952563"/>
                  </a:moveTo>
                  <a:lnTo>
                    <a:pt x="883856" y="949718"/>
                  </a:lnTo>
                  <a:lnTo>
                    <a:pt x="876858" y="949718"/>
                  </a:lnTo>
                  <a:lnTo>
                    <a:pt x="874026" y="952563"/>
                  </a:lnTo>
                  <a:lnTo>
                    <a:pt x="874026" y="956056"/>
                  </a:lnTo>
                  <a:lnTo>
                    <a:pt x="874026" y="959548"/>
                  </a:lnTo>
                  <a:lnTo>
                    <a:pt x="876858" y="962393"/>
                  </a:lnTo>
                  <a:lnTo>
                    <a:pt x="883856" y="962393"/>
                  </a:lnTo>
                  <a:lnTo>
                    <a:pt x="886688" y="959548"/>
                  </a:lnTo>
                  <a:lnTo>
                    <a:pt x="886688" y="952563"/>
                  </a:lnTo>
                  <a:close/>
                </a:path>
                <a:path w="1086485" h="3134995">
                  <a:moveTo>
                    <a:pt x="887628" y="1002093"/>
                  </a:moveTo>
                  <a:lnTo>
                    <a:pt x="884770" y="999223"/>
                  </a:lnTo>
                  <a:lnTo>
                    <a:pt x="877697" y="999223"/>
                  </a:lnTo>
                  <a:lnTo>
                    <a:pt x="874826" y="1002093"/>
                  </a:lnTo>
                  <a:lnTo>
                    <a:pt x="874826" y="1005624"/>
                  </a:lnTo>
                  <a:lnTo>
                    <a:pt x="874826" y="1009154"/>
                  </a:lnTo>
                  <a:lnTo>
                    <a:pt x="877697" y="1012024"/>
                  </a:lnTo>
                  <a:lnTo>
                    <a:pt x="884770" y="1012024"/>
                  </a:lnTo>
                  <a:lnTo>
                    <a:pt x="887628" y="1009154"/>
                  </a:lnTo>
                  <a:lnTo>
                    <a:pt x="887628" y="1002093"/>
                  </a:lnTo>
                  <a:close/>
                </a:path>
                <a:path w="1086485" h="3134995">
                  <a:moveTo>
                    <a:pt x="891997" y="1130884"/>
                  </a:moveTo>
                  <a:lnTo>
                    <a:pt x="889063" y="1127950"/>
                  </a:lnTo>
                  <a:lnTo>
                    <a:pt x="881837" y="1127950"/>
                  </a:lnTo>
                  <a:lnTo>
                    <a:pt x="878903" y="1130884"/>
                  </a:lnTo>
                  <a:lnTo>
                    <a:pt x="878903" y="1134503"/>
                  </a:lnTo>
                  <a:lnTo>
                    <a:pt x="878903" y="1138123"/>
                  </a:lnTo>
                  <a:lnTo>
                    <a:pt x="881837" y="1141056"/>
                  </a:lnTo>
                  <a:lnTo>
                    <a:pt x="889063" y="1141056"/>
                  </a:lnTo>
                  <a:lnTo>
                    <a:pt x="891997" y="1138123"/>
                  </a:lnTo>
                  <a:lnTo>
                    <a:pt x="891997" y="1130884"/>
                  </a:lnTo>
                  <a:close/>
                </a:path>
                <a:path w="1086485" h="3134995">
                  <a:moveTo>
                    <a:pt x="896010" y="2003920"/>
                  </a:moveTo>
                  <a:lnTo>
                    <a:pt x="893127" y="2001037"/>
                  </a:lnTo>
                  <a:lnTo>
                    <a:pt x="886028" y="2001037"/>
                  </a:lnTo>
                  <a:lnTo>
                    <a:pt x="883158" y="2003920"/>
                  </a:lnTo>
                  <a:lnTo>
                    <a:pt x="883158" y="2007463"/>
                  </a:lnTo>
                  <a:lnTo>
                    <a:pt x="883158" y="2011006"/>
                  </a:lnTo>
                  <a:lnTo>
                    <a:pt x="886028" y="2013889"/>
                  </a:lnTo>
                  <a:lnTo>
                    <a:pt x="893127" y="2013889"/>
                  </a:lnTo>
                  <a:lnTo>
                    <a:pt x="896010" y="2011006"/>
                  </a:lnTo>
                  <a:lnTo>
                    <a:pt x="896010" y="2003920"/>
                  </a:lnTo>
                  <a:close/>
                </a:path>
                <a:path w="1086485" h="3134995">
                  <a:moveTo>
                    <a:pt x="907643" y="1302219"/>
                  </a:moveTo>
                  <a:lnTo>
                    <a:pt x="904595" y="1299159"/>
                  </a:lnTo>
                  <a:lnTo>
                    <a:pt x="897039" y="1299159"/>
                  </a:lnTo>
                  <a:lnTo>
                    <a:pt x="893978" y="1302219"/>
                  </a:lnTo>
                  <a:lnTo>
                    <a:pt x="893978" y="1305991"/>
                  </a:lnTo>
                  <a:lnTo>
                    <a:pt x="893978" y="1309763"/>
                  </a:lnTo>
                  <a:lnTo>
                    <a:pt x="897039" y="1312824"/>
                  </a:lnTo>
                  <a:lnTo>
                    <a:pt x="904595" y="1312824"/>
                  </a:lnTo>
                  <a:lnTo>
                    <a:pt x="907643" y="1309763"/>
                  </a:lnTo>
                  <a:lnTo>
                    <a:pt x="907643" y="1302219"/>
                  </a:lnTo>
                  <a:close/>
                </a:path>
                <a:path w="1086485" h="3134995">
                  <a:moveTo>
                    <a:pt x="910640" y="1794014"/>
                  </a:moveTo>
                  <a:lnTo>
                    <a:pt x="907630" y="1791017"/>
                  </a:lnTo>
                  <a:lnTo>
                    <a:pt x="900226" y="1791017"/>
                  </a:lnTo>
                  <a:lnTo>
                    <a:pt x="897216" y="1794014"/>
                  </a:lnTo>
                  <a:lnTo>
                    <a:pt x="897216" y="1797723"/>
                  </a:lnTo>
                  <a:lnTo>
                    <a:pt x="897216" y="1801431"/>
                  </a:lnTo>
                  <a:lnTo>
                    <a:pt x="900226" y="1804428"/>
                  </a:lnTo>
                  <a:lnTo>
                    <a:pt x="907630" y="1804428"/>
                  </a:lnTo>
                  <a:lnTo>
                    <a:pt x="910640" y="1801431"/>
                  </a:lnTo>
                  <a:lnTo>
                    <a:pt x="910640" y="1794014"/>
                  </a:lnTo>
                  <a:close/>
                </a:path>
                <a:path w="1086485" h="3134995">
                  <a:moveTo>
                    <a:pt x="918819" y="2047989"/>
                  </a:moveTo>
                  <a:lnTo>
                    <a:pt x="915987" y="2045144"/>
                  </a:lnTo>
                  <a:lnTo>
                    <a:pt x="908964" y="2045144"/>
                  </a:lnTo>
                  <a:lnTo>
                    <a:pt x="906119" y="2047989"/>
                  </a:lnTo>
                  <a:lnTo>
                    <a:pt x="906119" y="2051494"/>
                  </a:lnTo>
                  <a:lnTo>
                    <a:pt x="906119" y="2054999"/>
                  </a:lnTo>
                  <a:lnTo>
                    <a:pt x="908964" y="2057844"/>
                  </a:lnTo>
                  <a:lnTo>
                    <a:pt x="915987" y="2057844"/>
                  </a:lnTo>
                  <a:lnTo>
                    <a:pt x="918819" y="2054999"/>
                  </a:lnTo>
                  <a:lnTo>
                    <a:pt x="918819" y="2047989"/>
                  </a:lnTo>
                  <a:close/>
                </a:path>
                <a:path w="1086485" h="3134995">
                  <a:moveTo>
                    <a:pt x="925436" y="1853349"/>
                  </a:moveTo>
                  <a:lnTo>
                    <a:pt x="922464" y="1850377"/>
                  </a:lnTo>
                  <a:lnTo>
                    <a:pt x="915136" y="1850377"/>
                  </a:lnTo>
                  <a:lnTo>
                    <a:pt x="912164" y="1853349"/>
                  </a:lnTo>
                  <a:lnTo>
                    <a:pt x="912164" y="1857019"/>
                  </a:lnTo>
                  <a:lnTo>
                    <a:pt x="912164" y="1860689"/>
                  </a:lnTo>
                  <a:lnTo>
                    <a:pt x="915136" y="1863661"/>
                  </a:lnTo>
                  <a:lnTo>
                    <a:pt x="922464" y="1863661"/>
                  </a:lnTo>
                  <a:lnTo>
                    <a:pt x="925436" y="1860689"/>
                  </a:lnTo>
                  <a:lnTo>
                    <a:pt x="925436" y="1853349"/>
                  </a:lnTo>
                  <a:close/>
                </a:path>
                <a:path w="1086485" h="3134995">
                  <a:moveTo>
                    <a:pt x="927722" y="1900770"/>
                  </a:moveTo>
                  <a:lnTo>
                    <a:pt x="924788" y="1897837"/>
                  </a:lnTo>
                  <a:lnTo>
                    <a:pt x="917524" y="1897837"/>
                  </a:lnTo>
                  <a:lnTo>
                    <a:pt x="914590" y="1900770"/>
                  </a:lnTo>
                  <a:lnTo>
                    <a:pt x="914590" y="1904403"/>
                  </a:lnTo>
                  <a:lnTo>
                    <a:pt x="914590" y="1908035"/>
                  </a:lnTo>
                  <a:lnTo>
                    <a:pt x="917524" y="1910969"/>
                  </a:lnTo>
                  <a:lnTo>
                    <a:pt x="924788" y="1910969"/>
                  </a:lnTo>
                  <a:lnTo>
                    <a:pt x="927722" y="1908035"/>
                  </a:lnTo>
                  <a:lnTo>
                    <a:pt x="927722" y="1900770"/>
                  </a:lnTo>
                  <a:close/>
                </a:path>
                <a:path w="1086485" h="3134995">
                  <a:moveTo>
                    <a:pt x="933297" y="1350619"/>
                  </a:moveTo>
                  <a:lnTo>
                    <a:pt x="930198" y="1347520"/>
                  </a:lnTo>
                  <a:lnTo>
                    <a:pt x="922578" y="1347520"/>
                  </a:lnTo>
                  <a:lnTo>
                    <a:pt x="919480" y="1350619"/>
                  </a:lnTo>
                  <a:lnTo>
                    <a:pt x="919480" y="1354429"/>
                  </a:lnTo>
                  <a:lnTo>
                    <a:pt x="919480" y="1358239"/>
                  </a:lnTo>
                  <a:lnTo>
                    <a:pt x="922578" y="1361338"/>
                  </a:lnTo>
                  <a:lnTo>
                    <a:pt x="930198" y="1361338"/>
                  </a:lnTo>
                  <a:lnTo>
                    <a:pt x="933297" y="1358239"/>
                  </a:lnTo>
                  <a:lnTo>
                    <a:pt x="933297" y="1350619"/>
                  </a:lnTo>
                  <a:close/>
                </a:path>
                <a:path w="1086485" h="3134995">
                  <a:moveTo>
                    <a:pt x="938860" y="1969020"/>
                  </a:moveTo>
                  <a:lnTo>
                    <a:pt x="935951" y="1966112"/>
                  </a:lnTo>
                  <a:lnTo>
                    <a:pt x="928776" y="1966112"/>
                  </a:lnTo>
                  <a:lnTo>
                    <a:pt x="925868" y="1969020"/>
                  </a:lnTo>
                  <a:lnTo>
                    <a:pt x="925868" y="1972602"/>
                  </a:lnTo>
                  <a:lnTo>
                    <a:pt x="925868" y="1976183"/>
                  </a:lnTo>
                  <a:lnTo>
                    <a:pt x="928776" y="1979091"/>
                  </a:lnTo>
                  <a:lnTo>
                    <a:pt x="935951" y="1979091"/>
                  </a:lnTo>
                  <a:lnTo>
                    <a:pt x="938860" y="1976183"/>
                  </a:lnTo>
                  <a:lnTo>
                    <a:pt x="938860" y="1969020"/>
                  </a:lnTo>
                  <a:close/>
                </a:path>
                <a:path w="1086485" h="3134995">
                  <a:moveTo>
                    <a:pt x="960158" y="1752587"/>
                  </a:moveTo>
                  <a:lnTo>
                    <a:pt x="957122" y="1749552"/>
                  </a:lnTo>
                  <a:lnTo>
                    <a:pt x="949629" y="1749552"/>
                  </a:lnTo>
                  <a:lnTo>
                    <a:pt x="946594" y="1752587"/>
                  </a:lnTo>
                  <a:lnTo>
                    <a:pt x="946594" y="1756333"/>
                  </a:lnTo>
                  <a:lnTo>
                    <a:pt x="946594" y="1760080"/>
                  </a:lnTo>
                  <a:lnTo>
                    <a:pt x="949629" y="1763115"/>
                  </a:lnTo>
                  <a:lnTo>
                    <a:pt x="957122" y="1763115"/>
                  </a:lnTo>
                  <a:lnTo>
                    <a:pt x="960158" y="1760080"/>
                  </a:lnTo>
                  <a:lnTo>
                    <a:pt x="960158" y="1752587"/>
                  </a:lnTo>
                  <a:close/>
                </a:path>
                <a:path w="1086485" h="3134995">
                  <a:moveTo>
                    <a:pt x="975372" y="1385671"/>
                  </a:moveTo>
                  <a:lnTo>
                    <a:pt x="972248" y="1382547"/>
                  </a:lnTo>
                  <a:lnTo>
                    <a:pt x="964539" y="1382547"/>
                  </a:lnTo>
                  <a:lnTo>
                    <a:pt x="961415" y="1385671"/>
                  </a:lnTo>
                  <a:lnTo>
                    <a:pt x="961415" y="1389519"/>
                  </a:lnTo>
                  <a:lnTo>
                    <a:pt x="961415" y="1393367"/>
                  </a:lnTo>
                  <a:lnTo>
                    <a:pt x="964539" y="1396504"/>
                  </a:lnTo>
                  <a:lnTo>
                    <a:pt x="972248" y="1396504"/>
                  </a:lnTo>
                  <a:lnTo>
                    <a:pt x="975372" y="1393367"/>
                  </a:lnTo>
                  <a:lnTo>
                    <a:pt x="975372" y="1385671"/>
                  </a:lnTo>
                  <a:close/>
                </a:path>
                <a:path w="1086485" h="3134995">
                  <a:moveTo>
                    <a:pt x="998423" y="1452727"/>
                  </a:moveTo>
                  <a:lnTo>
                    <a:pt x="995273" y="1449578"/>
                  </a:lnTo>
                  <a:lnTo>
                    <a:pt x="987488" y="1449578"/>
                  </a:lnTo>
                  <a:lnTo>
                    <a:pt x="984326" y="1452727"/>
                  </a:lnTo>
                  <a:lnTo>
                    <a:pt x="984326" y="1456626"/>
                  </a:lnTo>
                  <a:lnTo>
                    <a:pt x="984326" y="1460525"/>
                  </a:lnTo>
                  <a:lnTo>
                    <a:pt x="987488" y="1463675"/>
                  </a:lnTo>
                  <a:lnTo>
                    <a:pt x="995273" y="1463675"/>
                  </a:lnTo>
                  <a:lnTo>
                    <a:pt x="998423" y="1460525"/>
                  </a:lnTo>
                  <a:lnTo>
                    <a:pt x="998423" y="1452727"/>
                  </a:lnTo>
                  <a:close/>
                </a:path>
                <a:path w="1086485" h="3134995">
                  <a:moveTo>
                    <a:pt x="1009065" y="1704428"/>
                  </a:moveTo>
                  <a:lnTo>
                    <a:pt x="1006005" y="1701355"/>
                  </a:lnTo>
                  <a:lnTo>
                    <a:pt x="998435" y="1701355"/>
                  </a:lnTo>
                  <a:lnTo>
                    <a:pt x="995362" y="1704428"/>
                  </a:lnTo>
                  <a:lnTo>
                    <a:pt x="995362" y="1708213"/>
                  </a:lnTo>
                  <a:lnTo>
                    <a:pt x="995362" y="1711998"/>
                  </a:lnTo>
                  <a:lnTo>
                    <a:pt x="998435" y="1715071"/>
                  </a:lnTo>
                  <a:lnTo>
                    <a:pt x="1006005" y="1715071"/>
                  </a:lnTo>
                  <a:lnTo>
                    <a:pt x="1009065" y="1711998"/>
                  </a:lnTo>
                  <a:lnTo>
                    <a:pt x="1009065" y="1704428"/>
                  </a:lnTo>
                  <a:close/>
                </a:path>
                <a:path w="1086485" h="3134995">
                  <a:moveTo>
                    <a:pt x="1028750" y="1483334"/>
                  </a:moveTo>
                  <a:lnTo>
                    <a:pt x="1025563" y="1480146"/>
                  </a:lnTo>
                  <a:lnTo>
                    <a:pt x="1017689" y="1480146"/>
                  </a:lnTo>
                  <a:lnTo>
                    <a:pt x="1014501" y="1483334"/>
                  </a:lnTo>
                  <a:lnTo>
                    <a:pt x="1014501" y="1487271"/>
                  </a:lnTo>
                  <a:lnTo>
                    <a:pt x="1014501" y="1491208"/>
                  </a:lnTo>
                  <a:lnTo>
                    <a:pt x="1017689" y="1494396"/>
                  </a:lnTo>
                  <a:lnTo>
                    <a:pt x="1025563" y="1494396"/>
                  </a:lnTo>
                  <a:lnTo>
                    <a:pt x="1028750" y="1491208"/>
                  </a:lnTo>
                  <a:lnTo>
                    <a:pt x="1028750" y="1483334"/>
                  </a:lnTo>
                  <a:close/>
                </a:path>
                <a:path w="1086485" h="3134995">
                  <a:moveTo>
                    <a:pt x="1037767" y="1678305"/>
                  </a:moveTo>
                  <a:lnTo>
                    <a:pt x="1034669" y="1675206"/>
                  </a:lnTo>
                  <a:lnTo>
                    <a:pt x="1027023" y="1675206"/>
                  </a:lnTo>
                  <a:lnTo>
                    <a:pt x="1023924" y="1678305"/>
                  </a:lnTo>
                  <a:lnTo>
                    <a:pt x="1023924" y="1682127"/>
                  </a:lnTo>
                  <a:lnTo>
                    <a:pt x="1023924" y="1685950"/>
                  </a:lnTo>
                  <a:lnTo>
                    <a:pt x="1027023" y="1689049"/>
                  </a:lnTo>
                  <a:lnTo>
                    <a:pt x="1034669" y="1689049"/>
                  </a:lnTo>
                  <a:lnTo>
                    <a:pt x="1037767" y="1685950"/>
                  </a:lnTo>
                  <a:lnTo>
                    <a:pt x="1037767" y="1678305"/>
                  </a:lnTo>
                  <a:close/>
                </a:path>
                <a:path w="1086485" h="3134995">
                  <a:moveTo>
                    <a:pt x="1049464" y="1513725"/>
                  </a:moveTo>
                  <a:lnTo>
                    <a:pt x="1046276" y="1510538"/>
                  </a:lnTo>
                  <a:lnTo>
                    <a:pt x="1038390" y="1510538"/>
                  </a:lnTo>
                  <a:lnTo>
                    <a:pt x="1035189" y="1513725"/>
                  </a:lnTo>
                  <a:lnTo>
                    <a:pt x="1035189" y="1517675"/>
                  </a:lnTo>
                  <a:lnTo>
                    <a:pt x="1035189" y="1521612"/>
                  </a:lnTo>
                  <a:lnTo>
                    <a:pt x="1038390" y="1524812"/>
                  </a:lnTo>
                  <a:lnTo>
                    <a:pt x="1046276" y="1524812"/>
                  </a:lnTo>
                  <a:lnTo>
                    <a:pt x="1049464" y="1521612"/>
                  </a:lnTo>
                  <a:lnTo>
                    <a:pt x="1049464" y="1513725"/>
                  </a:lnTo>
                  <a:close/>
                </a:path>
                <a:path w="1086485" h="3134995">
                  <a:moveTo>
                    <a:pt x="1071130" y="1570316"/>
                  </a:moveTo>
                  <a:lnTo>
                    <a:pt x="1067968" y="1567154"/>
                  </a:lnTo>
                  <a:lnTo>
                    <a:pt x="1060157" y="1567154"/>
                  </a:lnTo>
                  <a:lnTo>
                    <a:pt x="1056995" y="1570316"/>
                  </a:lnTo>
                  <a:lnTo>
                    <a:pt x="1056995" y="1574215"/>
                  </a:lnTo>
                  <a:lnTo>
                    <a:pt x="1056995" y="1578114"/>
                  </a:lnTo>
                  <a:lnTo>
                    <a:pt x="1060157" y="1581277"/>
                  </a:lnTo>
                  <a:lnTo>
                    <a:pt x="1067968" y="1581277"/>
                  </a:lnTo>
                  <a:lnTo>
                    <a:pt x="1071130" y="1578114"/>
                  </a:lnTo>
                  <a:lnTo>
                    <a:pt x="1071130" y="1570316"/>
                  </a:lnTo>
                  <a:close/>
                </a:path>
                <a:path w="1086485" h="3134995">
                  <a:moveTo>
                    <a:pt x="1086358" y="1628355"/>
                  </a:moveTo>
                  <a:lnTo>
                    <a:pt x="1083221" y="1625219"/>
                  </a:lnTo>
                  <a:lnTo>
                    <a:pt x="1075499" y="1625219"/>
                  </a:lnTo>
                  <a:lnTo>
                    <a:pt x="1072362" y="1628355"/>
                  </a:lnTo>
                  <a:lnTo>
                    <a:pt x="1072362" y="1632216"/>
                  </a:lnTo>
                  <a:lnTo>
                    <a:pt x="1072362" y="1636077"/>
                  </a:lnTo>
                  <a:lnTo>
                    <a:pt x="1075499" y="1639214"/>
                  </a:lnTo>
                  <a:lnTo>
                    <a:pt x="1083221" y="1639214"/>
                  </a:lnTo>
                  <a:lnTo>
                    <a:pt x="1086358" y="1636077"/>
                  </a:lnTo>
                  <a:lnTo>
                    <a:pt x="1086358" y="162835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8418" y="1991931"/>
              <a:ext cx="1167765" cy="3134995"/>
            </a:xfrm>
            <a:custGeom>
              <a:avLst/>
              <a:gdLst/>
              <a:ahLst/>
              <a:cxnLst/>
              <a:rect l="l" t="t" r="r" b="b"/>
              <a:pathLst>
                <a:path w="1167764" h="3134995">
                  <a:moveTo>
                    <a:pt x="635" y="8801"/>
                  </a:moveTo>
                  <a:lnTo>
                    <a:pt x="495" y="8661"/>
                  </a:lnTo>
                  <a:lnTo>
                    <a:pt x="139" y="8661"/>
                  </a:lnTo>
                  <a:lnTo>
                    <a:pt x="0" y="8801"/>
                  </a:lnTo>
                  <a:lnTo>
                    <a:pt x="0" y="8978"/>
                  </a:lnTo>
                  <a:lnTo>
                    <a:pt x="0" y="9156"/>
                  </a:lnTo>
                  <a:lnTo>
                    <a:pt x="139" y="9296"/>
                  </a:lnTo>
                  <a:lnTo>
                    <a:pt x="495" y="9296"/>
                  </a:lnTo>
                  <a:lnTo>
                    <a:pt x="635" y="9156"/>
                  </a:lnTo>
                  <a:lnTo>
                    <a:pt x="635" y="8801"/>
                  </a:lnTo>
                  <a:close/>
                </a:path>
                <a:path w="1167764" h="3134995">
                  <a:moveTo>
                    <a:pt x="56172" y="317"/>
                  </a:moveTo>
                  <a:lnTo>
                    <a:pt x="55854" y="0"/>
                  </a:lnTo>
                  <a:lnTo>
                    <a:pt x="55054" y="0"/>
                  </a:lnTo>
                  <a:lnTo>
                    <a:pt x="54724" y="317"/>
                  </a:lnTo>
                  <a:lnTo>
                    <a:pt x="54724" y="723"/>
                  </a:lnTo>
                  <a:lnTo>
                    <a:pt x="54724" y="1130"/>
                  </a:lnTo>
                  <a:lnTo>
                    <a:pt x="55054" y="1447"/>
                  </a:lnTo>
                  <a:lnTo>
                    <a:pt x="55854" y="1447"/>
                  </a:lnTo>
                  <a:lnTo>
                    <a:pt x="56172" y="1130"/>
                  </a:lnTo>
                  <a:lnTo>
                    <a:pt x="56172" y="317"/>
                  </a:lnTo>
                  <a:close/>
                </a:path>
                <a:path w="1167764" h="3134995">
                  <a:moveTo>
                    <a:pt x="115620" y="33083"/>
                  </a:moveTo>
                  <a:lnTo>
                    <a:pt x="115112" y="32562"/>
                  </a:lnTo>
                  <a:lnTo>
                    <a:pt x="113855" y="32562"/>
                  </a:lnTo>
                  <a:lnTo>
                    <a:pt x="113347" y="33083"/>
                  </a:lnTo>
                  <a:lnTo>
                    <a:pt x="113347" y="33705"/>
                  </a:lnTo>
                  <a:lnTo>
                    <a:pt x="113347" y="34328"/>
                  </a:lnTo>
                  <a:lnTo>
                    <a:pt x="113855" y="34848"/>
                  </a:lnTo>
                  <a:lnTo>
                    <a:pt x="115112" y="34848"/>
                  </a:lnTo>
                  <a:lnTo>
                    <a:pt x="115620" y="34328"/>
                  </a:lnTo>
                  <a:lnTo>
                    <a:pt x="115620" y="33083"/>
                  </a:lnTo>
                  <a:close/>
                </a:path>
                <a:path w="1167764" h="3134995">
                  <a:moveTo>
                    <a:pt x="162509" y="43040"/>
                  </a:moveTo>
                  <a:lnTo>
                    <a:pt x="161810" y="42341"/>
                  </a:lnTo>
                  <a:lnTo>
                    <a:pt x="160108" y="42341"/>
                  </a:lnTo>
                  <a:lnTo>
                    <a:pt x="159410" y="43040"/>
                  </a:lnTo>
                  <a:lnTo>
                    <a:pt x="159410" y="43891"/>
                  </a:lnTo>
                  <a:lnTo>
                    <a:pt x="159410" y="44742"/>
                  </a:lnTo>
                  <a:lnTo>
                    <a:pt x="160108" y="45440"/>
                  </a:lnTo>
                  <a:lnTo>
                    <a:pt x="161810" y="45440"/>
                  </a:lnTo>
                  <a:lnTo>
                    <a:pt x="162509" y="44742"/>
                  </a:lnTo>
                  <a:lnTo>
                    <a:pt x="162509" y="43040"/>
                  </a:lnTo>
                  <a:close/>
                </a:path>
                <a:path w="1167764" h="3134995">
                  <a:moveTo>
                    <a:pt x="225539" y="57289"/>
                  </a:moveTo>
                  <a:lnTo>
                    <a:pt x="224663" y="56413"/>
                  </a:lnTo>
                  <a:lnTo>
                    <a:pt x="222504" y="56413"/>
                  </a:lnTo>
                  <a:lnTo>
                    <a:pt x="221627" y="57289"/>
                  </a:lnTo>
                  <a:lnTo>
                    <a:pt x="221627" y="58369"/>
                  </a:lnTo>
                  <a:lnTo>
                    <a:pt x="221627" y="59448"/>
                  </a:lnTo>
                  <a:lnTo>
                    <a:pt x="222504" y="60325"/>
                  </a:lnTo>
                  <a:lnTo>
                    <a:pt x="224663" y="60325"/>
                  </a:lnTo>
                  <a:lnTo>
                    <a:pt x="225539" y="59448"/>
                  </a:lnTo>
                  <a:lnTo>
                    <a:pt x="225539" y="57289"/>
                  </a:lnTo>
                  <a:close/>
                </a:path>
                <a:path w="1167764" h="3134995">
                  <a:moveTo>
                    <a:pt x="286423" y="80264"/>
                  </a:moveTo>
                  <a:lnTo>
                    <a:pt x="285369" y="79197"/>
                  </a:lnTo>
                  <a:lnTo>
                    <a:pt x="282752" y="79197"/>
                  </a:lnTo>
                  <a:lnTo>
                    <a:pt x="281686" y="80264"/>
                  </a:lnTo>
                  <a:lnTo>
                    <a:pt x="281686" y="81572"/>
                  </a:lnTo>
                  <a:lnTo>
                    <a:pt x="281686" y="82880"/>
                  </a:lnTo>
                  <a:lnTo>
                    <a:pt x="282752" y="83934"/>
                  </a:lnTo>
                  <a:lnTo>
                    <a:pt x="285369" y="83934"/>
                  </a:lnTo>
                  <a:lnTo>
                    <a:pt x="286423" y="82880"/>
                  </a:lnTo>
                  <a:lnTo>
                    <a:pt x="286423" y="80264"/>
                  </a:lnTo>
                  <a:close/>
                </a:path>
                <a:path w="1167764" h="3134995">
                  <a:moveTo>
                    <a:pt x="341147" y="101104"/>
                  </a:moveTo>
                  <a:lnTo>
                    <a:pt x="339902" y="99860"/>
                  </a:lnTo>
                  <a:lnTo>
                    <a:pt x="336829" y="99860"/>
                  </a:lnTo>
                  <a:lnTo>
                    <a:pt x="335584" y="101104"/>
                  </a:lnTo>
                  <a:lnTo>
                    <a:pt x="335584" y="102641"/>
                  </a:lnTo>
                  <a:lnTo>
                    <a:pt x="335584" y="104178"/>
                  </a:lnTo>
                  <a:lnTo>
                    <a:pt x="336829" y="105422"/>
                  </a:lnTo>
                  <a:lnTo>
                    <a:pt x="339902" y="105422"/>
                  </a:lnTo>
                  <a:lnTo>
                    <a:pt x="341147" y="104178"/>
                  </a:lnTo>
                  <a:lnTo>
                    <a:pt x="341147" y="101104"/>
                  </a:lnTo>
                  <a:close/>
                </a:path>
                <a:path w="1167764" h="3134995">
                  <a:moveTo>
                    <a:pt x="388848" y="129044"/>
                  </a:moveTo>
                  <a:lnTo>
                    <a:pt x="387426" y="127622"/>
                  </a:lnTo>
                  <a:lnTo>
                    <a:pt x="383895" y="127622"/>
                  </a:lnTo>
                  <a:lnTo>
                    <a:pt x="382473" y="129044"/>
                  </a:lnTo>
                  <a:lnTo>
                    <a:pt x="382473" y="130810"/>
                  </a:lnTo>
                  <a:lnTo>
                    <a:pt x="382473" y="132575"/>
                  </a:lnTo>
                  <a:lnTo>
                    <a:pt x="383895" y="133997"/>
                  </a:lnTo>
                  <a:lnTo>
                    <a:pt x="387426" y="133997"/>
                  </a:lnTo>
                  <a:lnTo>
                    <a:pt x="388848" y="132575"/>
                  </a:lnTo>
                  <a:lnTo>
                    <a:pt x="388848" y="129044"/>
                  </a:lnTo>
                  <a:close/>
                </a:path>
                <a:path w="1167764" h="3134995">
                  <a:moveTo>
                    <a:pt x="411657" y="3134042"/>
                  </a:moveTo>
                  <a:lnTo>
                    <a:pt x="411467" y="3133852"/>
                  </a:lnTo>
                  <a:lnTo>
                    <a:pt x="411010" y="3133852"/>
                  </a:lnTo>
                  <a:lnTo>
                    <a:pt x="410819" y="3134042"/>
                  </a:lnTo>
                  <a:lnTo>
                    <a:pt x="410819" y="3134271"/>
                  </a:lnTo>
                  <a:lnTo>
                    <a:pt x="410819" y="3134499"/>
                  </a:lnTo>
                  <a:lnTo>
                    <a:pt x="411010" y="3134690"/>
                  </a:lnTo>
                  <a:lnTo>
                    <a:pt x="411467" y="3134690"/>
                  </a:lnTo>
                  <a:lnTo>
                    <a:pt x="411657" y="3134499"/>
                  </a:lnTo>
                  <a:lnTo>
                    <a:pt x="411657" y="3134042"/>
                  </a:lnTo>
                  <a:close/>
                </a:path>
                <a:path w="1167764" h="3134995">
                  <a:moveTo>
                    <a:pt x="419201" y="3019704"/>
                  </a:moveTo>
                  <a:lnTo>
                    <a:pt x="418642" y="3019145"/>
                  </a:lnTo>
                  <a:lnTo>
                    <a:pt x="417245" y="3019145"/>
                  </a:lnTo>
                  <a:lnTo>
                    <a:pt x="416687" y="3019704"/>
                  </a:lnTo>
                  <a:lnTo>
                    <a:pt x="416687" y="3020403"/>
                  </a:lnTo>
                  <a:lnTo>
                    <a:pt x="416687" y="3021101"/>
                  </a:lnTo>
                  <a:lnTo>
                    <a:pt x="417245" y="3021660"/>
                  </a:lnTo>
                  <a:lnTo>
                    <a:pt x="418642" y="3021660"/>
                  </a:lnTo>
                  <a:lnTo>
                    <a:pt x="419201" y="3021101"/>
                  </a:lnTo>
                  <a:lnTo>
                    <a:pt x="419201" y="3019704"/>
                  </a:lnTo>
                  <a:close/>
                </a:path>
                <a:path w="1167764" h="3134995">
                  <a:moveTo>
                    <a:pt x="432536" y="159550"/>
                  </a:moveTo>
                  <a:lnTo>
                    <a:pt x="430923" y="157937"/>
                  </a:lnTo>
                  <a:lnTo>
                    <a:pt x="426948" y="157937"/>
                  </a:lnTo>
                  <a:lnTo>
                    <a:pt x="425335" y="159550"/>
                  </a:lnTo>
                  <a:lnTo>
                    <a:pt x="425335" y="161544"/>
                  </a:lnTo>
                  <a:lnTo>
                    <a:pt x="425335" y="163537"/>
                  </a:lnTo>
                  <a:lnTo>
                    <a:pt x="426948" y="165150"/>
                  </a:lnTo>
                  <a:lnTo>
                    <a:pt x="430923" y="165150"/>
                  </a:lnTo>
                  <a:lnTo>
                    <a:pt x="432536" y="163537"/>
                  </a:lnTo>
                  <a:lnTo>
                    <a:pt x="432536" y="159550"/>
                  </a:lnTo>
                  <a:close/>
                </a:path>
                <a:path w="1167764" h="3134995">
                  <a:moveTo>
                    <a:pt x="437845" y="2897149"/>
                  </a:moveTo>
                  <a:lnTo>
                    <a:pt x="436918" y="2896209"/>
                  </a:lnTo>
                  <a:lnTo>
                    <a:pt x="434594" y="2896209"/>
                  </a:lnTo>
                  <a:lnTo>
                    <a:pt x="433654" y="2897149"/>
                  </a:lnTo>
                  <a:lnTo>
                    <a:pt x="433654" y="2898305"/>
                  </a:lnTo>
                  <a:lnTo>
                    <a:pt x="433654" y="2899460"/>
                  </a:lnTo>
                  <a:lnTo>
                    <a:pt x="434594" y="2900400"/>
                  </a:lnTo>
                  <a:lnTo>
                    <a:pt x="436918" y="2900400"/>
                  </a:lnTo>
                  <a:lnTo>
                    <a:pt x="437845" y="2899460"/>
                  </a:lnTo>
                  <a:lnTo>
                    <a:pt x="437845" y="2897149"/>
                  </a:lnTo>
                  <a:close/>
                </a:path>
                <a:path w="1167764" h="3134995">
                  <a:moveTo>
                    <a:pt x="442849" y="3084741"/>
                  </a:moveTo>
                  <a:lnTo>
                    <a:pt x="442480" y="3084360"/>
                  </a:lnTo>
                  <a:lnTo>
                    <a:pt x="441553" y="3084360"/>
                  </a:lnTo>
                  <a:lnTo>
                    <a:pt x="441172" y="3084741"/>
                  </a:lnTo>
                  <a:lnTo>
                    <a:pt x="441172" y="3085198"/>
                  </a:lnTo>
                  <a:lnTo>
                    <a:pt x="441172" y="3085655"/>
                  </a:lnTo>
                  <a:lnTo>
                    <a:pt x="441553" y="3086036"/>
                  </a:lnTo>
                  <a:lnTo>
                    <a:pt x="442480" y="3086036"/>
                  </a:lnTo>
                  <a:lnTo>
                    <a:pt x="442849" y="3085655"/>
                  </a:lnTo>
                  <a:lnTo>
                    <a:pt x="442849" y="3084741"/>
                  </a:lnTo>
                  <a:close/>
                </a:path>
                <a:path w="1167764" h="3134995">
                  <a:moveTo>
                    <a:pt x="451523" y="2791269"/>
                  </a:moveTo>
                  <a:lnTo>
                    <a:pt x="450202" y="2789961"/>
                  </a:lnTo>
                  <a:lnTo>
                    <a:pt x="446951" y="2789961"/>
                  </a:lnTo>
                  <a:lnTo>
                    <a:pt x="445643" y="2791269"/>
                  </a:lnTo>
                  <a:lnTo>
                    <a:pt x="445643" y="2792895"/>
                  </a:lnTo>
                  <a:lnTo>
                    <a:pt x="445643" y="2794520"/>
                  </a:lnTo>
                  <a:lnTo>
                    <a:pt x="446951" y="2795828"/>
                  </a:lnTo>
                  <a:lnTo>
                    <a:pt x="450202" y="2795828"/>
                  </a:lnTo>
                  <a:lnTo>
                    <a:pt x="451523" y="2794520"/>
                  </a:lnTo>
                  <a:lnTo>
                    <a:pt x="451523" y="2791269"/>
                  </a:lnTo>
                  <a:close/>
                </a:path>
                <a:path w="1167764" h="3134995">
                  <a:moveTo>
                    <a:pt x="467245" y="2963392"/>
                  </a:moveTo>
                  <a:lnTo>
                    <a:pt x="466496" y="2962643"/>
                  </a:lnTo>
                  <a:lnTo>
                    <a:pt x="464642" y="2962643"/>
                  </a:lnTo>
                  <a:lnTo>
                    <a:pt x="463892" y="2963392"/>
                  </a:lnTo>
                  <a:lnTo>
                    <a:pt x="463892" y="2964319"/>
                  </a:lnTo>
                  <a:lnTo>
                    <a:pt x="463892" y="2965246"/>
                  </a:lnTo>
                  <a:lnTo>
                    <a:pt x="464642" y="2965996"/>
                  </a:lnTo>
                  <a:lnTo>
                    <a:pt x="466496" y="2965996"/>
                  </a:lnTo>
                  <a:lnTo>
                    <a:pt x="467245" y="2965246"/>
                  </a:lnTo>
                  <a:lnTo>
                    <a:pt x="467245" y="2963392"/>
                  </a:lnTo>
                  <a:close/>
                </a:path>
                <a:path w="1167764" h="3134995">
                  <a:moveTo>
                    <a:pt x="472681" y="2747200"/>
                  </a:moveTo>
                  <a:lnTo>
                    <a:pt x="471170" y="2745702"/>
                  </a:lnTo>
                  <a:lnTo>
                    <a:pt x="467461" y="2745702"/>
                  </a:lnTo>
                  <a:lnTo>
                    <a:pt x="465963" y="2747200"/>
                  </a:lnTo>
                  <a:lnTo>
                    <a:pt x="465963" y="2749054"/>
                  </a:lnTo>
                  <a:lnTo>
                    <a:pt x="465963" y="2750909"/>
                  </a:lnTo>
                  <a:lnTo>
                    <a:pt x="467461" y="2752407"/>
                  </a:lnTo>
                  <a:lnTo>
                    <a:pt x="471170" y="2752407"/>
                  </a:lnTo>
                  <a:lnTo>
                    <a:pt x="472681" y="2750909"/>
                  </a:lnTo>
                  <a:lnTo>
                    <a:pt x="472681" y="2747200"/>
                  </a:lnTo>
                  <a:close/>
                </a:path>
                <a:path w="1167764" h="3134995">
                  <a:moveTo>
                    <a:pt x="482587" y="196164"/>
                  </a:moveTo>
                  <a:lnTo>
                    <a:pt x="480847" y="194437"/>
                  </a:lnTo>
                  <a:lnTo>
                    <a:pt x="476567" y="194437"/>
                  </a:lnTo>
                  <a:lnTo>
                    <a:pt x="474827" y="196164"/>
                  </a:lnTo>
                  <a:lnTo>
                    <a:pt x="474827" y="198310"/>
                  </a:lnTo>
                  <a:lnTo>
                    <a:pt x="474827" y="200456"/>
                  </a:lnTo>
                  <a:lnTo>
                    <a:pt x="476567" y="202184"/>
                  </a:lnTo>
                  <a:lnTo>
                    <a:pt x="480847" y="202184"/>
                  </a:lnTo>
                  <a:lnTo>
                    <a:pt x="482587" y="200456"/>
                  </a:lnTo>
                  <a:lnTo>
                    <a:pt x="482587" y="196164"/>
                  </a:lnTo>
                  <a:close/>
                </a:path>
                <a:path w="1167764" h="3134995">
                  <a:moveTo>
                    <a:pt x="482942" y="2851480"/>
                  </a:moveTo>
                  <a:lnTo>
                    <a:pt x="481812" y="2850350"/>
                  </a:lnTo>
                  <a:lnTo>
                    <a:pt x="479031" y="2850350"/>
                  </a:lnTo>
                  <a:lnTo>
                    <a:pt x="477901" y="2851480"/>
                  </a:lnTo>
                  <a:lnTo>
                    <a:pt x="477901" y="2852864"/>
                  </a:lnTo>
                  <a:lnTo>
                    <a:pt x="477901" y="2854261"/>
                  </a:lnTo>
                  <a:lnTo>
                    <a:pt x="479031" y="2855379"/>
                  </a:lnTo>
                  <a:lnTo>
                    <a:pt x="481812" y="2855379"/>
                  </a:lnTo>
                  <a:lnTo>
                    <a:pt x="482942" y="2854261"/>
                  </a:lnTo>
                  <a:lnTo>
                    <a:pt x="482942" y="2851480"/>
                  </a:lnTo>
                  <a:close/>
                </a:path>
                <a:path w="1167764" h="3134995">
                  <a:moveTo>
                    <a:pt x="484428" y="2697518"/>
                  </a:moveTo>
                  <a:lnTo>
                    <a:pt x="482739" y="2695829"/>
                  </a:lnTo>
                  <a:lnTo>
                    <a:pt x="478561" y="2695829"/>
                  </a:lnTo>
                  <a:lnTo>
                    <a:pt x="476872" y="2697518"/>
                  </a:lnTo>
                  <a:lnTo>
                    <a:pt x="476872" y="2699601"/>
                  </a:lnTo>
                  <a:lnTo>
                    <a:pt x="476872" y="2701683"/>
                  </a:lnTo>
                  <a:lnTo>
                    <a:pt x="478561" y="2703372"/>
                  </a:lnTo>
                  <a:lnTo>
                    <a:pt x="482739" y="2703372"/>
                  </a:lnTo>
                  <a:lnTo>
                    <a:pt x="484428" y="2701683"/>
                  </a:lnTo>
                  <a:lnTo>
                    <a:pt x="484428" y="2697518"/>
                  </a:lnTo>
                  <a:close/>
                </a:path>
                <a:path w="1167764" h="3134995">
                  <a:moveTo>
                    <a:pt x="514121" y="231813"/>
                  </a:moveTo>
                  <a:lnTo>
                    <a:pt x="512279" y="229971"/>
                  </a:lnTo>
                  <a:lnTo>
                    <a:pt x="507746" y="229971"/>
                  </a:lnTo>
                  <a:lnTo>
                    <a:pt x="505904" y="231813"/>
                  </a:lnTo>
                  <a:lnTo>
                    <a:pt x="505904" y="234086"/>
                  </a:lnTo>
                  <a:lnTo>
                    <a:pt x="505904" y="236359"/>
                  </a:lnTo>
                  <a:lnTo>
                    <a:pt x="507746" y="238201"/>
                  </a:lnTo>
                  <a:lnTo>
                    <a:pt x="512279" y="238201"/>
                  </a:lnTo>
                  <a:lnTo>
                    <a:pt x="514121" y="236359"/>
                  </a:lnTo>
                  <a:lnTo>
                    <a:pt x="514121" y="231813"/>
                  </a:lnTo>
                  <a:close/>
                </a:path>
                <a:path w="1167764" h="3134995">
                  <a:moveTo>
                    <a:pt x="518134" y="2634005"/>
                  </a:moveTo>
                  <a:lnTo>
                    <a:pt x="516331" y="2632202"/>
                  </a:lnTo>
                  <a:lnTo>
                    <a:pt x="511860" y="2632202"/>
                  </a:lnTo>
                  <a:lnTo>
                    <a:pt x="510057" y="2634005"/>
                  </a:lnTo>
                  <a:lnTo>
                    <a:pt x="510057" y="2636240"/>
                  </a:lnTo>
                  <a:lnTo>
                    <a:pt x="510057" y="2638475"/>
                  </a:lnTo>
                  <a:lnTo>
                    <a:pt x="511860" y="2640279"/>
                  </a:lnTo>
                  <a:lnTo>
                    <a:pt x="516331" y="2640279"/>
                  </a:lnTo>
                  <a:lnTo>
                    <a:pt x="518134" y="2638475"/>
                  </a:lnTo>
                  <a:lnTo>
                    <a:pt x="518134" y="2634005"/>
                  </a:lnTo>
                  <a:close/>
                </a:path>
                <a:path w="1167764" h="3134995">
                  <a:moveTo>
                    <a:pt x="561251" y="2616314"/>
                  </a:moveTo>
                  <a:lnTo>
                    <a:pt x="559346" y="2614396"/>
                  </a:lnTo>
                  <a:lnTo>
                    <a:pt x="554621" y="2614396"/>
                  </a:lnTo>
                  <a:lnTo>
                    <a:pt x="552704" y="2616314"/>
                  </a:lnTo>
                  <a:lnTo>
                    <a:pt x="552704" y="2618676"/>
                  </a:lnTo>
                  <a:lnTo>
                    <a:pt x="552704" y="2621038"/>
                  </a:lnTo>
                  <a:lnTo>
                    <a:pt x="554621" y="2622956"/>
                  </a:lnTo>
                  <a:lnTo>
                    <a:pt x="559346" y="2622956"/>
                  </a:lnTo>
                  <a:lnTo>
                    <a:pt x="561251" y="2621038"/>
                  </a:lnTo>
                  <a:lnTo>
                    <a:pt x="561251" y="2616314"/>
                  </a:lnTo>
                  <a:close/>
                </a:path>
                <a:path w="1167764" h="3134995">
                  <a:moveTo>
                    <a:pt x="573874" y="260946"/>
                  </a:moveTo>
                  <a:lnTo>
                    <a:pt x="571931" y="259003"/>
                  </a:lnTo>
                  <a:lnTo>
                    <a:pt x="567131" y="259003"/>
                  </a:lnTo>
                  <a:lnTo>
                    <a:pt x="565188" y="260946"/>
                  </a:lnTo>
                  <a:lnTo>
                    <a:pt x="565188" y="263347"/>
                  </a:lnTo>
                  <a:lnTo>
                    <a:pt x="565188" y="265747"/>
                  </a:lnTo>
                  <a:lnTo>
                    <a:pt x="567131" y="267690"/>
                  </a:lnTo>
                  <a:lnTo>
                    <a:pt x="571931" y="267690"/>
                  </a:lnTo>
                  <a:lnTo>
                    <a:pt x="573874" y="265747"/>
                  </a:lnTo>
                  <a:lnTo>
                    <a:pt x="573874" y="260946"/>
                  </a:lnTo>
                  <a:close/>
                </a:path>
                <a:path w="1167764" h="3134995">
                  <a:moveTo>
                    <a:pt x="593661" y="2600718"/>
                  </a:moveTo>
                  <a:lnTo>
                    <a:pt x="591642" y="2598699"/>
                  </a:lnTo>
                  <a:lnTo>
                    <a:pt x="586663" y="2598699"/>
                  </a:lnTo>
                  <a:lnTo>
                    <a:pt x="584644" y="2600718"/>
                  </a:lnTo>
                  <a:lnTo>
                    <a:pt x="584644" y="2603208"/>
                  </a:lnTo>
                  <a:lnTo>
                    <a:pt x="584644" y="2605697"/>
                  </a:lnTo>
                  <a:lnTo>
                    <a:pt x="586663" y="2607716"/>
                  </a:lnTo>
                  <a:lnTo>
                    <a:pt x="591642" y="2607716"/>
                  </a:lnTo>
                  <a:lnTo>
                    <a:pt x="593661" y="2605697"/>
                  </a:lnTo>
                  <a:lnTo>
                    <a:pt x="593661" y="2600718"/>
                  </a:lnTo>
                  <a:close/>
                </a:path>
                <a:path w="1167764" h="3134995">
                  <a:moveTo>
                    <a:pt x="628561" y="307555"/>
                  </a:moveTo>
                  <a:lnTo>
                    <a:pt x="626516" y="305511"/>
                  </a:lnTo>
                  <a:lnTo>
                    <a:pt x="621461" y="305511"/>
                  </a:lnTo>
                  <a:lnTo>
                    <a:pt x="619417" y="307555"/>
                  </a:lnTo>
                  <a:lnTo>
                    <a:pt x="619417" y="310083"/>
                  </a:lnTo>
                  <a:lnTo>
                    <a:pt x="619417" y="312610"/>
                  </a:lnTo>
                  <a:lnTo>
                    <a:pt x="621461" y="314655"/>
                  </a:lnTo>
                  <a:lnTo>
                    <a:pt x="626516" y="314655"/>
                  </a:lnTo>
                  <a:lnTo>
                    <a:pt x="628561" y="312610"/>
                  </a:lnTo>
                  <a:lnTo>
                    <a:pt x="628561" y="307555"/>
                  </a:lnTo>
                  <a:close/>
                </a:path>
                <a:path w="1167764" h="3134995">
                  <a:moveTo>
                    <a:pt x="656844" y="2585999"/>
                  </a:moveTo>
                  <a:lnTo>
                    <a:pt x="654710" y="2583865"/>
                  </a:lnTo>
                  <a:lnTo>
                    <a:pt x="649465" y="2583865"/>
                  </a:lnTo>
                  <a:lnTo>
                    <a:pt x="647344" y="2585999"/>
                  </a:lnTo>
                  <a:lnTo>
                    <a:pt x="647344" y="2588615"/>
                  </a:lnTo>
                  <a:lnTo>
                    <a:pt x="647344" y="2591231"/>
                  </a:lnTo>
                  <a:lnTo>
                    <a:pt x="649465" y="2593365"/>
                  </a:lnTo>
                  <a:lnTo>
                    <a:pt x="654710" y="2593365"/>
                  </a:lnTo>
                  <a:lnTo>
                    <a:pt x="656844" y="2591231"/>
                  </a:lnTo>
                  <a:lnTo>
                    <a:pt x="656844" y="2585999"/>
                  </a:lnTo>
                  <a:close/>
                </a:path>
                <a:path w="1167764" h="3134995">
                  <a:moveTo>
                    <a:pt x="665441" y="359308"/>
                  </a:moveTo>
                  <a:lnTo>
                    <a:pt x="663295" y="357162"/>
                  </a:lnTo>
                  <a:lnTo>
                    <a:pt x="657987" y="357162"/>
                  </a:lnTo>
                  <a:lnTo>
                    <a:pt x="655840" y="359308"/>
                  </a:lnTo>
                  <a:lnTo>
                    <a:pt x="655840" y="361962"/>
                  </a:lnTo>
                  <a:lnTo>
                    <a:pt x="655840" y="364617"/>
                  </a:lnTo>
                  <a:lnTo>
                    <a:pt x="657987" y="366763"/>
                  </a:lnTo>
                  <a:lnTo>
                    <a:pt x="663295" y="366763"/>
                  </a:lnTo>
                  <a:lnTo>
                    <a:pt x="665441" y="364617"/>
                  </a:lnTo>
                  <a:lnTo>
                    <a:pt x="665441" y="359308"/>
                  </a:lnTo>
                  <a:close/>
                </a:path>
                <a:path w="1167764" h="3134995">
                  <a:moveTo>
                    <a:pt x="692708" y="399897"/>
                  </a:moveTo>
                  <a:lnTo>
                    <a:pt x="690448" y="397649"/>
                  </a:lnTo>
                  <a:lnTo>
                    <a:pt x="684885" y="397649"/>
                  </a:lnTo>
                  <a:lnTo>
                    <a:pt x="682637" y="399897"/>
                  </a:lnTo>
                  <a:lnTo>
                    <a:pt x="682637" y="402678"/>
                  </a:lnTo>
                  <a:lnTo>
                    <a:pt x="682637" y="405460"/>
                  </a:lnTo>
                  <a:lnTo>
                    <a:pt x="684885" y="407708"/>
                  </a:lnTo>
                  <a:lnTo>
                    <a:pt x="690448" y="407708"/>
                  </a:lnTo>
                  <a:lnTo>
                    <a:pt x="692708" y="405460"/>
                  </a:lnTo>
                  <a:lnTo>
                    <a:pt x="692708" y="399897"/>
                  </a:lnTo>
                  <a:close/>
                </a:path>
                <a:path w="1167764" h="3134995">
                  <a:moveTo>
                    <a:pt x="724484" y="2570886"/>
                  </a:moveTo>
                  <a:lnTo>
                    <a:pt x="722249" y="2568664"/>
                  </a:lnTo>
                  <a:lnTo>
                    <a:pt x="716749" y="2568664"/>
                  </a:lnTo>
                  <a:lnTo>
                    <a:pt x="714514" y="2570886"/>
                  </a:lnTo>
                  <a:lnTo>
                    <a:pt x="714514" y="2573642"/>
                  </a:lnTo>
                  <a:lnTo>
                    <a:pt x="714514" y="2576398"/>
                  </a:lnTo>
                  <a:lnTo>
                    <a:pt x="716749" y="2578620"/>
                  </a:lnTo>
                  <a:lnTo>
                    <a:pt x="722249" y="2578620"/>
                  </a:lnTo>
                  <a:lnTo>
                    <a:pt x="724484" y="2576398"/>
                  </a:lnTo>
                  <a:lnTo>
                    <a:pt x="724484" y="2570886"/>
                  </a:lnTo>
                  <a:close/>
                </a:path>
                <a:path w="1167764" h="3134995">
                  <a:moveTo>
                    <a:pt x="742492" y="428205"/>
                  </a:moveTo>
                  <a:lnTo>
                    <a:pt x="740130" y="425856"/>
                  </a:lnTo>
                  <a:lnTo>
                    <a:pt x="734326" y="425856"/>
                  </a:lnTo>
                  <a:lnTo>
                    <a:pt x="731964" y="428205"/>
                  </a:lnTo>
                  <a:lnTo>
                    <a:pt x="731964" y="431114"/>
                  </a:lnTo>
                  <a:lnTo>
                    <a:pt x="731964" y="434022"/>
                  </a:lnTo>
                  <a:lnTo>
                    <a:pt x="734326" y="436384"/>
                  </a:lnTo>
                  <a:lnTo>
                    <a:pt x="740130" y="436384"/>
                  </a:lnTo>
                  <a:lnTo>
                    <a:pt x="742492" y="434022"/>
                  </a:lnTo>
                  <a:lnTo>
                    <a:pt x="742492" y="428205"/>
                  </a:lnTo>
                  <a:close/>
                </a:path>
                <a:path w="1167764" h="3134995">
                  <a:moveTo>
                    <a:pt x="756970" y="493420"/>
                  </a:moveTo>
                  <a:lnTo>
                    <a:pt x="754519" y="490956"/>
                  </a:lnTo>
                  <a:lnTo>
                    <a:pt x="748449" y="490956"/>
                  </a:lnTo>
                  <a:lnTo>
                    <a:pt x="745985" y="493420"/>
                  </a:lnTo>
                  <a:lnTo>
                    <a:pt x="745985" y="496455"/>
                  </a:lnTo>
                  <a:lnTo>
                    <a:pt x="745985" y="499491"/>
                  </a:lnTo>
                  <a:lnTo>
                    <a:pt x="748449" y="501954"/>
                  </a:lnTo>
                  <a:lnTo>
                    <a:pt x="754519" y="501954"/>
                  </a:lnTo>
                  <a:lnTo>
                    <a:pt x="756970" y="499491"/>
                  </a:lnTo>
                  <a:lnTo>
                    <a:pt x="756970" y="493420"/>
                  </a:lnTo>
                  <a:close/>
                </a:path>
                <a:path w="1167764" h="3134995">
                  <a:moveTo>
                    <a:pt x="792670" y="2544076"/>
                  </a:moveTo>
                  <a:lnTo>
                    <a:pt x="790333" y="2541740"/>
                  </a:lnTo>
                  <a:lnTo>
                    <a:pt x="784567" y="2541740"/>
                  </a:lnTo>
                  <a:lnTo>
                    <a:pt x="782231" y="2544076"/>
                  </a:lnTo>
                  <a:lnTo>
                    <a:pt x="782231" y="2546959"/>
                  </a:lnTo>
                  <a:lnTo>
                    <a:pt x="782231" y="2549842"/>
                  </a:lnTo>
                  <a:lnTo>
                    <a:pt x="784567" y="2552179"/>
                  </a:lnTo>
                  <a:lnTo>
                    <a:pt x="790333" y="2552179"/>
                  </a:lnTo>
                  <a:lnTo>
                    <a:pt x="792670" y="2549842"/>
                  </a:lnTo>
                  <a:lnTo>
                    <a:pt x="792670" y="2544076"/>
                  </a:lnTo>
                  <a:close/>
                </a:path>
                <a:path w="1167764" h="3134995">
                  <a:moveTo>
                    <a:pt x="794626" y="528586"/>
                  </a:moveTo>
                  <a:lnTo>
                    <a:pt x="792060" y="526021"/>
                  </a:lnTo>
                  <a:lnTo>
                    <a:pt x="785736" y="526021"/>
                  </a:lnTo>
                  <a:lnTo>
                    <a:pt x="783170" y="528586"/>
                  </a:lnTo>
                  <a:lnTo>
                    <a:pt x="783170" y="531749"/>
                  </a:lnTo>
                  <a:lnTo>
                    <a:pt x="783170" y="534911"/>
                  </a:lnTo>
                  <a:lnTo>
                    <a:pt x="785736" y="537476"/>
                  </a:lnTo>
                  <a:lnTo>
                    <a:pt x="792060" y="537476"/>
                  </a:lnTo>
                  <a:lnTo>
                    <a:pt x="794626" y="534911"/>
                  </a:lnTo>
                  <a:lnTo>
                    <a:pt x="794626" y="528586"/>
                  </a:lnTo>
                  <a:close/>
                </a:path>
                <a:path w="1167764" h="3134995">
                  <a:moveTo>
                    <a:pt x="824852" y="583488"/>
                  </a:moveTo>
                  <a:lnTo>
                    <a:pt x="822185" y="580821"/>
                  </a:lnTo>
                  <a:lnTo>
                    <a:pt x="815606" y="580821"/>
                  </a:lnTo>
                  <a:lnTo>
                    <a:pt x="812939" y="583488"/>
                  </a:lnTo>
                  <a:lnTo>
                    <a:pt x="812939" y="586778"/>
                  </a:lnTo>
                  <a:lnTo>
                    <a:pt x="812939" y="590067"/>
                  </a:lnTo>
                  <a:lnTo>
                    <a:pt x="815606" y="592734"/>
                  </a:lnTo>
                  <a:lnTo>
                    <a:pt x="822185" y="592734"/>
                  </a:lnTo>
                  <a:lnTo>
                    <a:pt x="824852" y="590067"/>
                  </a:lnTo>
                  <a:lnTo>
                    <a:pt x="824852" y="583488"/>
                  </a:lnTo>
                  <a:close/>
                </a:path>
                <a:path w="1167764" h="3134995">
                  <a:moveTo>
                    <a:pt x="849020" y="2510472"/>
                  </a:moveTo>
                  <a:lnTo>
                    <a:pt x="846582" y="2508021"/>
                  </a:lnTo>
                  <a:lnTo>
                    <a:pt x="840549" y="2508021"/>
                  </a:lnTo>
                  <a:lnTo>
                    <a:pt x="838111" y="2510472"/>
                  </a:lnTo>
                  <a:lnTo>
                    <a:pt x="838111" y="2513482"/>
                  </a:lnTo>
                  <a:lnTo>
                    <a:pt x="838111" y="2516492"/>
                  </a:lnTo>
                  <a:lnTo>
                    <a:pt x="840549" y="2518943"/>
                  </a:lnTo>
                  <a:lnTo>
                    <a:pt x="846582" y="2518943"/>
                  </a:lnTo>
                  <a:lnTo>
                    <a:pt x="849020" y="2516492"/>
                  </a:lnTo>
                  <a:lnTo>
                    <a:pt x="849020" y="2510472"/>
                  </a:lnTo>
                  <a:close/>
                </a:path>
                <a:path w="1167764" h="3134995">
                  <a:moveTo>
                    <a:pt x="850290" y="619988"/>
                  </a:moveTo>
                  <a:lnTo>
                    <a:pt x="847521" y="617220"/>
                  </a:lnTo>
                  <a:lnTo>
                    <a:pt x="840689" y="617220"/>
                  </a:lnTo>
                  <a:lnTo>
                    <a:pt x="837920" y="619988"/>
                  </a:lnTo>
                  <a:lnTo>
                    <a:pt x="837920" y="623404"/>
                  </a:lnTo>
                  <a:lnTo>
                    <a:pt x="837920" y="626821"/>
                  </a:lnTo>
                  <a:lnTo>
                    <a:pt x="840689" y="629589"/>
                  </a:lnTo>
                  <a:lnTo>
                    <a:pt x="847521" y="629589"/>
                  </a:lnTo>
                  <a:lnTo>
                    <a:pt x="850290" y="626821"/>
                  </a:lnTo>
                  <a:lnTo>
                    <a:pt x="850290" y="619988"/>
                  </a:lnTo>
                  <a:close/>
                </a:path>
                <a:path w="1167764" h="3134995">
                  <a:moveTo>
                    <a:pt x="886548" y="646290"/>
                  </a:moveTo>
                  <a:lnTo>
                    <a:pt x="883729" y="643470"/>
                  </a:lnTo>
                  <a:lnTo>
                    <a:pt x="876757" y="643470"/>
                  </a:lnTo>
                  <a:lnTo>
                    <a:pt x="873925" y="646290"/>
                  </a:lnTo>
                  <a:lnTo>
                    <a:pt x="873925" y="649782"/>
                  </a:lnTo>
                  <a:lnTo>
                    <a:pt x="873925" y="653275"/>
                  </a:lnTo>
                  <a:lnTo>
                    <a:pt x="876757" y="656094"/>
                  </a:lnTo>
                  <a:lnTo>
                    <a:pt x="883729" y="656094"/>
                  </a:lnTo>
                  <a:lnTo>
                    <a:pt x="886548" y="653275"/>
                  </a:lnTo>
                  <a:lnTo>
                    <a:pt x="886548" y="646290"/>
                  </a:lnTo>
                  <a:close/>
                </a:path>
                <a:path w="1167764" h="3134995">
                  <a:moveTo>
                    <a:pt x="902677" y="2451100"/>
                  </a:moveTo>
                  <a:lnTo>
                    <a:pt x="900201" y="2448623"/>
                  </a:lnTo>
                  <a:lnTo>
                    <a:pt x="894105" y="2448623"/>
                  </a:lnTo>
                  <a:lnTo>
                    <a:pt x="891628" y="2451100"/>
                  </a:lnTo>
                  <a:lnTo>
                    <a:pt x="891628" y="2454148"/>
                  </a:lnTo>
                  <a:lnTo>
                    <a:pt x="891628" y="2457196"/>
                  </a:lnTo>
                  <a:lnTo>
                    <a:pt x="894105" y="2459672"/>
                  </a:lnTo>
                  <a:lnTo>
                    <a:pt x="900201" y="2459672"/>
                  </a:lnTo>
                  <a:lnTo>
                    <a:pt x="902677" y="2457196"/>
                  </a:lnTo>
                  <a:lnTo>
                    <a:pt x="902677" y="2451100"/>
                  </a:lnTo>
                  <a:close/>
                </a:path>
                <a:path w="1167764" h="3134995">
                  <a:moveTo>
                    <a:pt x="904303" y="715721"/>
                  </a:moveTo>
                  <a:lnTo>
                    <a:pt x="901446" y="712863"/>
                  </a:lnTo>
                  <a:lnTo>
                    <a:pt x="894384" y="712863"/>
                  </a:lnTo>
                  <a:lnTo>
                    <a:pt x="891527" y="715721"/>
                  </a:lnTo>
                  <a:lnTo>
                    <a:pt x="891527" y="719251"/>
                  </a:lnTo>
                  <a:lnTo>
                    <a:pt x="891527" y="722782"/>
                  </a:lnTo>
                  <a:lnTo>
                    <a:pt x="894384" y="725639"/>
                  </a:lnTo>
                  <a:lnTo>
                    <a:pt x="901446" y="725639"/>
                  </a:lnTo>
                  <a:lnTo>
                    <a:pt x="904303" y="722782"/>
                  </a:lnTo>
                  <a:lnTo>
                    <a:pt x="904303" y="715721"/>
                  </a:lnTo>
                  <a:close/>
                </a:path>
                <a:path w="1167764" h="3134995">
                  <a:moveTo>
                    <a:pt x="904506" y="2490216"/>
                  </a:moveTo>
                  <a:lnTo>
                    <a:pt x="901966" y="2487676"/>
                  </a:lnTo>
                  <a:lnTo>
                    <a:pt x="895680" y="2487676"/>
                  </a:lnTo>
                  <a:lnTo>
                    <a:pt x="893127" y="2490216"/>
                  </a:lnTo>
                  <a:lnTo>
                    <a:pt x="893127" y="2493365"/>
                  </a:lnTo>
                  <a:lnTo>
                    <a:pt x="893127" y="2496502"/>
                  </a:lnTo>
                  <a:lnTo>
                    <a:pt x="895680" y="2499055"/>
                  </a:lnTo>
                  <a:lnTo>
                    <a:pt x="901966" y="2499055"/>
                  </a:lnTo>
                  <a:lnTo>
                    <a:pt x="904506" y="2496502"/>
                  </a:lnTo>
                  <a:lnTo>
                    <a:pt x="904506" y="2490216"/>
                  </a:lnTo>
                  <a:close/>
                </a:path>
                <a:path w="1167764" h="3134995">
                  <a:moveTo>
                    <a:pt x="911466" y="2207260"/>
                  </a:moveTo>
                  <a:lnTo>
                    <a:pt x="908646" y="2204428"/>
                  </a:lnTo>
                  <a:lnTo>
                    <a:pt x="901661" y="2204428"/>
                  </a:lnTo>
                  <a:lnTo>
                    <a:pt x="898829" y="2207260"/>
                  </a:lnTo>
                  <a:lnTo>
                    <a:pt x="898829" y="2210752"/>
                  </a:lnTo>
                  <a:lnTo>
                    <a:pt x="898829" y="2214245"/>
                  </a:lnTo>
                  <a:lnTo>
                    <a:pt x="901661" y="2217077"/>
                  </a:lnTo>
                  <a:lnTo>
                    <a:pt x="908646" y="2217077"/>
                  </a:lnTo>
                  <a:lnTo>
                    <a:pt x="911466" y="2214245"/>
                  </a:lnTo>
                  <a:lnTo>
                    <a:pt x="911466" y="2207260"/>
                  </a:lnTo>
                  <a:close/>
                </a:path>
                <a:path w="1167764" h="3134995">
                  <a:moveTo>
                    <a:pt x="912507" y="789266"/>
                  </a:moveTo>
                  <a:lnTo>
                    <a:pt x="909612" y="786371"/>
                  </a:lnTo>
                  <a:lnTo>
                    <a:pt x="902474" y="786371"/>
                  </a:lnTo>
                  <a:lnTo>
                    <a:pt x="899579" y="789266"/>
                  </a:lnTo>
                  <a:lnTo>
                    <a:pt x="899579" y="792835"/>
                  </a:lnTo>
                  <a:lnTo>
                    <a:pt x="899579" y="796404"/>
                  </a:lnTo>
                  <a:lnTo>
                    <a:pt x="902474" y="799299"/>
                  </a:lnTo>
                  <a:lnTo>
                    <a:pt x="909612" y="799299"/>
                  </a:lnTo>
                  <a:lnTo>
                    <a:pt x="912507" y="796404"/>
                  </a:lnTo>
                  <a:lnTo>
                    <a:pt x="912507" y="789266"/>
                  </a:lnTo>
                  <a:close/>
                </a:path>
                <a:path w="1167764" h="3134995">
                  <a:moveTo>
                    <a:pt x="918362" y="2403805"/>
                  </a:moveTo>
                  <a:lnTo>
                    <a:pt x="915784" y="2401227"/>
                  </a:lnTo>
                  <a:lnTo>
                    <a:pt x="909434" y="2401227"/>
                  </a:lnTo>
                  <a:lnTo>
                    <a:pt x="906856" y="2403805"/>
                  </a:lnTo>
                  <a:lnTo>
                    <a:pt x="906856" y="2406980"/>
                  </a:lnTo>
                  <a:lnTo>
                    <a:pt x="906856" y="2410155"/>
                  </a:lnTo>
                  <a:lnTo>
                    <a:pt x="909434" y="2412733"/>
                  </a:lnTo>
                  <a:lnTo>
                    <a:pt x="915784" y="2412733"/>
                  </a:lnTo>
                  <a:lnTo>
                    <a:pt x="918362" y="2410155"/>
                  </a:lnTo>
                  <a:lnTo>
                    <a:pt x="918362" y="2403805"/>
                  </a:lnTo>
                  <a:close/>
                </a:path>
                <a:path w="1167764" h="3134995">
                  <a:moveTo>
                    <a:pt x="931405" y="2277326"/>
                  </a:moveTo>
                  <a:lnTo>
                    <a:pt x="928624" y="2274544"/>
                  </a:lnTo>
                  <a:lnTo>
                    <a:pt x="921766" y="2274544"/>
                  </a:lnTo>
                  <a:lnTo>
                    <a:pt x="918984" y="2277326"/>
                  </a:lnTo>
                  <a:lnTo>
                    <a:pt x="918984" y="2280755"/>
                  </a:lnTo>
                  <a:lnTo>
                    <a:pt x="918984" y="2284184"/>
                  </a:lnTo>
                  <a:lnTo>
                    <a:pt x="921766" y="2286965"/>
                  </a:lnTo>
                  <a:lnTo>
                    <a:pt x="928624" y="2286965"/>
                  </a:lnTo>
                  <a:lnTo>
                    <a:pt x="931405" y="2284184"/>
                  </a:lnTo>
                  <a:lnTo>
                    <a:pt x="931405" y="2277326"/>
                  </a:lnTo>
                  <a:close/>
                </a:path>
                <a:path w="1167764" h="3134995">
                  <a:moveTo>
                    <a:pt x="935088" y="2150072"/>
                  </a:moveTo>
                  <a:lnTo>
                    <a:pt x="932230" y="2147201"/>
                  </a:lnTo>
                  <a:lnTo>
                    <a:pt x="925156" y="2147201"/>
                  </a:lnTo>
                  <a:lnTo>
                    <a:pt x="922299" y="2150072"/>
                  </a:lnTo>
                  <a:lnTo>
                    <a:pt x="922299" y="2153602"/>
                  </a:lnTo>
                  <a:lnTo>
                    <a:pt x="922299" y="2157133"/>
                  </a:lnTo>
                  <a:lnTo>
                    <a:pt x="925156" y="2160003"/>
                  </a:lnTo>
                  <a:lnTo>
                    <a:pt x="932230" y="2160003"/>
                  </a:lnTo>
                  <a:lnTo>
                    <a:pt x="935088" y="2157133"/>
                  </a:lnTo>
                  <a:lnTo>
                    <a:pt x="935088" y="2150072"/>
                  </a:lnTo>
                  <a:close/>
                </a:path>
                <a:path w="1167764" h="3134995">
                  <a:moveTo>
                    <a:pt x="939634" y="1239951"/>
                  </a:moveTo>
                  <a:lnTo>
                    <a:pt x="936472" y="1236789"/>
                  </a:lnTo>
                  <a:lnTo>
                    <a:pt x="928649" y="1236789"/>
                  </a:lnTo>
                  <a:lnTo>
                    <a:pt x="925487" y="1239951"/>
                  </a:lnTo>
                  <a:lnTo>
                    <a:pt x="925487" y="1243863"/>
                  </a:lnTo>
                  <a:lnTo>
                    <a:pt x="925487" y="1247775"/>
                  </a:lnTo>
                  <a:lnTo>
                    <a:pt x="928649" y="1250937"/>
                  </a:lnTo>
                  <a:lnTo>
                    <a:pt x="936472" y="1250937"/>
                  </a:lnTo>
                  <a:lnTo>
                    <a:pt x="939634" y="1247775"/>
                  </a:lnTo>
                  <a:lnTo>
                    <a:pt x="939634" y="1239951"/>
                  </a:lnTo>
                  <a:close/>
                </a:path>
                <a:path w="1167764" h="3134995">
                  <a:moveTo>
                    <a:pt x="947039" y="845312"/>
                  </a:moveTo>
                  <a:lnTo>
                    <a:pt x="944118" y="842378"/>
                  </a:lnTo>
                  <a:lnTo>
                    <a:pt x="936891" y="842378"/>
                  </a:lnTo>
                  <a:lnTo>
                    <a:pt x="933958" y="845312"/>
                  </a:lnTo>
                  <a:lnTo>
                    <a:pt x="933958" y="848918"/>
                  </a:lnTo>
                  <a:lnTo>
                    <a:pt x="933958" y="852525"/>
                  </a:lnTo>
                  <a:lnTo>
                    <a:pt x="936891" y="855459"/>
                  </a:lnTo>
                  <a:lnTo>
                    <a:pt x="944118" y="855459"/>
                  </a:lnTo>
                  <a:lnTo>
                    <a:pt x="947039" y="852525"/>
                  </a:lnTo>
                  <a:lnTo>
                    <a:pt x="947039" y="845312"/>
                  </a:lnTo>
                  <a:close/>
                </a:path>
                <a:path w="1167764" h="3134995">
                  <a:moveTo>
                    <a:pt x="953096" y="2341486"/>
                  </a:moveTo>
                  <a:lnTo>
                    <a:pt x="950417" y="2338806"/>
                  </a:lnTo>
                  <a:lnTo>
                    <a:pt x="943813" y="2338806"/>
                  </a:lnTo>
                  <a:lnTo>
                    <a:pt x="941133" y="2341486"/>
                  </a:lnTo>
                  <a:lnTo>
                    <a:pt x="941133" y="2344788"/>
                  </a:lnTo>
                  <a:lnTo>
                    <a:pt x="941133" y="2348090"/>
                  </a:lnTo>
                  <a:lnTo>
                    <a:pt x="943813" y="2350770"/>
                  </a:lnTo>
                  <a:lnTo>
                    <a:pt x="950417" y="2350770"/>
                  </a:lnTo>
                  <a:lnTo>
                    <a:pt x="953096" y="2348090"/>
                  </a:lnTo>
                  <a:lnTo>
                    <a:pt x="953096" y="2341486"/>
                  </a:lnTo>
                  <a:close/>
                </a:path>
                <a:path w="1167764" h="3134995">
                  <a:moveTo>
                    <a:pt x="955649" y="1179220"/>
                  </a:moveTo>
                  <a:lnTo>
                    <a:pt x="952512" y="1176083"/>
                  </a:lnTo>
                  <a:lnTo>
                    <a:pt x="944778" y="1176083"/>
                  </a:lnTo>
                  <a:lnTo>
                    <a:pt x="941641" y="1179220"/>
                  </a:lnTo>
                  <a:lnTo>
                    <a:pt x="941641" y="1183081"/>
                  </a:lnTo>
                  <a:lnTo>
                    <a:pt x="941641" y="1186942"/>
                  </a:lnTo>
                  <a:lnTo>
                    <a:pt x="944778" y="1190078"/>
                  </a:lnTo>
                  <a:lnTo>
                    <a:pt x="952512" y="1190078"/>
                  </a:lnTo>
                  <a:lnTo>
                    <a:pt x="955649" y="1186942"/>
                  </a:lnTo>
                  <a:lnTo>
                    <a:pt x="955649" y="1179220"/>
                  </a:lnTo>
                  <a:close/>
                </a:path>
                <a:path w="1167764" h="3134995">
                  <a:moveTo>
                    <a:pt x="965161" y="897788"/>
                  </a:moveTo>
                  <a:lnTo>
                    <a:pt x="962202" y="894829"/>
                  </a:lnTo>
                  <a:lnTo>
                    <a:pt x="954887" y="894829"/>
                  </a:lnTo>
                  <a:lnTo>
                    <a:pt x="951928" y="897788"/>
                  </a:lnTo>
                  <a:lnTo>
                    <a:pt x="951928" y="901446"/>
                  </a:lnTo>
                  <a:lnTo>
                    <a:pt x="951928" y="905103"/>
                  </a:lnTo>
                  <a:lnTo>
                    <a:pt x="954887" y="908062"/>
                  </a:lnTo>
                  <a:lnTo>
                    <a:pt x="962202" y="908062"/>
                  </a:lnTo>
                  <a:lnTo>
                    <a:pt x="965161" y="905103"/>
                  </a:lnTo>
                  <a:lnTo>
                    <a:pt x="965161" y="897788"/>
                  </a:lnTo>
                  <a:close/>
                </a:path>
                <a:path w="1167764" h="3134995">
                  <a:moveTo>
                    <a:pt x="972019" y="963142"/>
                  </a:moveTo>
                  <a:lnTo>
                    <a:pt x="969022" y="960145"/>
                  </a:lnTo>
                  <a:lnTo>
                    <a:pt x="961631" y="960145"/>
                  </a:lnTo>
                  <a:lnTo>
                    <a:pt x="958634" y="963142"/>
                  </a:lnTo>
                  <a:lnTo>
                    <a:pt x="958634" y="966838"/>
                  </a:lnTo>
                  <a:lnTo>
                    <a:pt x="958634" y="970534"/>
                  </a:lnTo>
                  <a:lnTo>
                    <a:pt x="961631" y="973531"/>
                  </a:lnTo>
                  <a:lnTo>
                    <a:pt x="969022" y="973531"/>
                  </a:lnTo>
                  <a:lnTo>
                    <a:pt x="972019" y="970534"/>
                  </a:lnTo>
                  <a:lnTo>
                    <a:pt x="972019" y="963142"/>
                  </a:lnTo>
                  <a:close/>
                </a:path>
                <a:path w="1167764" h="3134995">
                  <a:moveTo>
                    <a:pt x="976477" y="1135481"/>
                  </a:moveTo>
                  <a:lnTo>
                    <a:pt x="973378" y="1132382"/>
                  </a:lnTo>
                  <a:lnTo>
                    <a:pt x="965733" y="1132382"/>
                  </a:lnTo>
                  <a:lnTo>
                    <a:pt x="962634" y="1135481"/>
                  </a:lnTo>
                  <a:lnTo>
                    <a:pt x="962634" y="1139304"/>
                  </a:lnTo>
                  <a:lnTo>
                    <a:pt x="962634" y="1143127"/>
                  </a:lnTo>
                  <a:lnTo>
                    <a:pt x="965733" y="1146225"/>
                  </a:lnTo>
                  <a:lnTo>
                    <a:pt x="973378" y="1146225"/>
                  </a:lnTo>
                  <a:lnTo>
                    <a:pt x="976477" y="1143127"/>
                  </a:lnTo>
                  <a:lnTo>
                    <a:pt x="976477" y="1135481"/>
                  </a:lnTo>
                  <a:close/>
                </a:path>
                <a:path w="1167764" h="3134995">
                  <a:moveTo>
                    <a:pt x="985354" y="1086637"/>
                  </a:moveTo>
                  <a:lnTo>
                    <a:pt x="982294" y="1083576"/>
                  </a:lnTo>
                  <a:lnTo>
                    <a:pt x="974725" y="1083576"/>
                  </a:lnTo>
                  <a:lnTo>
                    <a:pt x="971664" y="1086637"/>
                  </a:lnTo>
                  <a:lnTo>
                    <a:pt x="971664" y="1090422"/>
                  </a:lnTo>
                  <a:lnTo>
                    <a:pt x="971664" y="1094206"/>
                  </a:lnTo>
                  <a:lnTo>
                    <a:pt x="974725" y="1097267"/>
                  </a:lnTo>
                  <a:lnTo>
                    <a:pt x="982294" y="1097267"/>
                  </a:lnTo>
                  <a:lnTo>
                    <a:pt x="985354" y="1094206"/>
                  </a:lnTo>
                  <a:lnTo>
                    <a:pt x="985354" y="1086637"/>
                  </a:lnTo>
                  <a:close/>
                </a:path>
                <a:path w="1167764" h="3134995">
                  <a:moveTo>
                    <a:pt x="986028" y="1025766"/>
                  </a:moveTo>
                  <a:lnTo>
                    <a:pt x="983005" y="1022743"/>
                  </a:lnTo>
                  <a:lnTo>
                    <a:pt x="975525" y="1022743"/>
                  </a:lnTo>
                  <a:lnTo>
                    <a:pt x="972489" y="1025766"/>
                  </a:lnTo>
                  <a:lnTo>
                    <a:pt x="972489" y="1029512"/>
                  </a:lnTo>
                  <a:lnTo>
                    <a:pt x="972489" y="1033246"/>
                  </a:lnTo>
                  <a:lnTo>
                    <a:pt x="975525" y="1036281"/>
                  </a:lnTo>
                  <a:lnTo>
                    <a:pt x="983005" y="1036281"/>
                  </a:lnTo>
                  <a:lnTo>
                    <a:pt x="986028" y="1033246"/>
                  </a:lnTo>
                  <a:lnTo>
                    <a:pt x="986028" y="1025766"/>
                  </a:lnTo>
                  <a:close/>
                </a:path>
                <a:path w="1167764" h="3134995">
                  <a:moveTo>
                    <a:pt x="987463" y="1285011"/>
                  </a:moveTo>
                  <a:lnTo>
                    <a:pt x="984250" y="1281811"/>
                  </a:lnTo>
                  <a:lnTo>
                    <a:pt x="976350" y="1281811"/>
                  </a:lnTo>
                  <a:lnTo>
                    <a:pt x="973150" y="1285011"/>
                  </a:lnTo>
                  <a:lnTo>
                    <a:pt x="973150" y="1288961"/>
                  </a:lnTo>
                  <a:lnTo>
                    <a:pt x="973150" y="1292910"/>
                  </a:lnTo>
                  <a:lnTo>
                    <a:pt x="976350" y="1296111"/>
                  </a:lnTo>
                  <a:lnTo>
                    <a:pt x="984250" y="1296111"/>
                  </a:lnTo>
                  <a:lnTo>
                    <a:pt x="987463" y="1292910"/>
                  </a:lnTo>
                  <a:lnTo>
                    <a:pt x="987463" y="1285011"/>
                  </a:lnTo>
                  <a:close/>
                </a:path>
                <a:path w="1167764" h="3134995">
                  <a:moveTo>
                    <a:pt x="991755" y="2108225"/>
                  </a:moveTo>
                  <a:lnTo>
                    <a:pt x="988860" y="2105317"/>
                  </a:lnTo>
                  <a:lnTo>
                    <a:pt x="981710" y="2105317"/>
                  </a:lnTo>
                  <a:lnTo>
                    <a:pt x="978814" y="2108225"/>
                  </a:lnTo>
                  <a:lnTo>
                    <a:pt x="978814" y="2111794"/>
                  </a:lnTo>
                  <a:lnTo>
                    <a:pt x="978814" y="2115362"/>
                  </a:lnTo>
                  <a:lnTo>
                    <a:pt x="981710" y="2118271"/>
                  </a:lnTo>
                  <a:lnTo>
                    <a:pt x="988860" y="2118271"/>
                  </a:lnTo>
                  <a:lnTo>
                    <a:pt x="991755" y="2115362"/>
                  </a:lnTo>
                  <a:lnTo>
                    <a:pt x="991755" y="2108225"/>
                  </a:lnTo>
                  <a:close/>
                </a:path>
                <a:path w="1167764" h="3134995">
                  <a:moveTo>
                    <a:pt x="997115" y="1988312"/>
                  </a:moveTo>
                  <a:lnTo>
                    <a:pt x="994156" y="1985340"/>
                  </a:lnTo>
                  <a:lnTo>
                    <a:pt x="986828" y="1985340"/>
                  </a:lnTo>
                  <a:lnTo>
                    <a:pt x="983869" y="1988312"/>
                  </a:lnTo>
                  <a:lnTo>
                    <a:pt x="983869" y="1991969"/>
                  </a:lnTo>
                  <a:lnTo>
                    <a:pt x="983869" y="1995627"/>
                  </a:lnTo>
                  <a:lnTo>
                    <a:pt x="986828" y="1998599"/>
                  </a:lnTo>
                  <a:lnTo>
                    <a:pt x="994156" y="1998599"/>
                  </a:lnTo>
                  <a:lnTo>
                    <a:pt x="997115" y="1995627"/>
                  </a:lnTo>
                  <a:lnTo>
                    <a:pt x="997115" y="1988312"/>
                  </a:lnTo>
                  <a:close/>
                </a:path>
                <a:path w="1167764" h="3134995">
                  <a:moveTo>
                    <a:pt x="1005928" y="1835073"/>
                  </a:moveTo>
                  <a:lnTo>
                    <a:pt x="1002855" y="1832000"/>
                  </a:lnTo>
                  <a:lnTo>
                    <a:pt x="995286" y="1832000"/>
                  </a:lnTo>
                  <a:lnTo>
                    <a:pt x="992225" y="1835073"/>
                  </a:lnTo>
                  <a:lnTo>
                    <a:pt x="992225" y="1838858"/>
                  </a:lnTo>
                  <a:lnTo>
                    <a:pt x="992225" y="1842643"/>
                  </a:lnTo>
                  <a:lnTo>
                    <a:pt x="995286" y="1845703"/>
                  </a:lnTo>
                  <a:lnTo>
                    <a:pt x="1002855" y="1845703"/>
                  </a:lnTo>
                  <a:lnTo>
                    <a:pt x="1005928" y="1842643"/>
                  </a:lnTo>
                  <a:lnTo>
                    <a:pt x="1005928" y="1835073"/>
                  </a:lnTo>
                  <a:close/>
                </a:path>
                <a:path w="1167764" h="3134995">
                  <a:moveTo>
                    <a:pt x="1006563" y="1348930"/>
                  </a:moveTo>
                  <a:lnTo>
                    <a:pt x="1003325" y="1345692"/>
                  </a:lnTo>
                  <a:lnTo>
                    <a:pt x="995337" y="1345692"/>
                  </a:lnTo>
                  <a:lnTo>
                    <a:pt x="992098" y="1348930"/>
                  </a:lnTo>
                  <a:lnTo>
                    <a:pt x="992098" y="1352918"/>
                  </a:lnTo>
                  <a:lnTo>
                    <a:pt x="992098" y="1356906"/>
                  </a:lnTo>
                  <a:lnTo>
                    <a:pt x="995337" y="1360144"/>
                  </a:lnTo>
                  <a:lnTo>
                    <a:pt x="1003325" y="1360144"/>
                  </a:lnTo>
                  <a:lnTo>
                    <a:pt x="1006563" y="1356906"/>
                  </a:lnTo>
                  <a:lnTo>
                    <a:pt x="1006563" y="1348930"/>
                  </a:lnTo>
                  <a:close/>
                </a:path>
                <a:path w="1167764" h="3134995">
                  <a:moveTo>
                    <a:pt x="1011097" y="2052027"/>
                  </a:moveTo>
                  <a:lnTo>
                    <a:pt x="1008164" y="2049094"/>
                  </a:lnTo>
                  <a:lnTo>
                    <a:pt x="1000937" y="2049094"/>
                  </a:lnTo>
                  <a:lnTo>
                    <a:pt x="998004" y="2052027"/>
                  </a:lnTo>
                  <a:lnTo>
                    <a:pt x="998004" y="2055647"/>
                  </a:lnTo>
                  <a:lnTo>
                    <a:pt x="998004" y="2059266"/>
                  </a:lnTo>
                  <a:lnTo>
                    <a:pt x="1000937" y="2062200"/>
                  </a:lnTo>
                  <a:lnTo>
                    <a:pt x="1008164" y="2062200"/>
                  </a:lnTo>
                  <a:lnTo>
                    <a:pt x="1011097" y="2059266"/>
                  </a:lnTo>
                  <a:lnTo>
                    <a:pt x="1011097" y="2052027"/>
                  </a:lnTo>
                  <a:close/>
                </a:path>
                <a:path w="1167764" h="3134995">
                  <a:moveTo>
                    <a:pt x="1018540" y="1384401"/>
                  </a:moveTo>
                  <a:lnTo>
                    <a:pt x="1015263" y="1381137"/>
                  </a:lnTo>
                  <a:lnTo>
                    <a:pt x="1007198" y="1381137"/>
                  </a:lnTo>
                  <a:lnTo>
                    <a:pt x="1003922" y="1384401"/>
                  </a:lnTo>
                  <a:lnTo>
                    <a:pt x="1003922" y="1388440"/>
                  </a:lnTo>
                  <a:lnTo>
                    <a:pt x="1003922" y="1392478"/>
                  </a:lnTo>
                  <a:lnTo>
                    <a:pt x="1007198" y="1395742"/>
                  </a:lnTo>
                  <a:lnTo>
                    <a:pt x="1015263" y="1395742"/>
                  </a:lnTo>
                  <a:lnTo>
                    <a:pt x="1018540" y="1392478"/>
                  </a:lnTo>
                  <a:lnTo>
                    <a:pt x="1018540" y="1384401"/>
                  </a:lnTo>
                  <a:close/>
                </a:path>
                <a:path w="1167764" h="3134995">
                  <a:moveTo>
                    <a:pt x="1029741" y="1947837"/>
                  </a:moveTo>
                  <a:lnTo>
                    <a:pt x="1026744" y="1944827"/>
                  </a:lnTo>
                  <a:lnTo>
                    <a:pt x="1019340" y="1944827"/>
                  </a:lnTo>
                  <a:lnTo>
                    <a:pt x="1016342" y="1947837"/>
                  </a:lnTo>
                  <a:lnTo>
                    <a:pt x="1016342" y="1951532"/>
                  </a:lnTo>
                  <a:lnTo>
                    <a:pt x="1016342" y="1955228"/>
                  </a:lnTo>
                  <a:lnTo>
                    <a:pt x="1019340" y="1958238"/>
                  </a:lnTo>
                  <a:lnTo>
                    <a:pt x="1026744" y="1958238"/>
                  </a:lnTo>
                  <a:lnTo>
                    <a:pt x="1029741" y="1955228"/>
                  </a:lnTo>
                  <a:lnTo>
                    <a:pt x="1029741" y="1947837"/>
                  </a:lnTo>
                  <a:close/>
                </a:path>
                <a:path w="1167764" h="3134995">
                  <a:moveTo>
                    <a:pt x="1037234" y="1774621"/>
                  </a:moveTo>
                  <a:lnTo>
                    <a:pt x="1034135" y="1771510"/>
                  </a:lnTo>
                  <a:lnTo>
                    <a:pt x="1026477" y="1771510"/>
                  </a:lnTo>
                  <a:lnTo>
                    <a:pt x="1023378" y="1774621"/>
                  </a:lnTo>
                  <a:lnTo>
                    <a:pt x="1023378" y="1778444"/>
                  </a:lnTo>
                  <a:lnTo>
                    <a:pt x="1023378" y="1782267"/>
                  </a:lnTo>
                  <a:lnTo>
                    <a:pt x="1026477" y="1785366"/>
                  </a:lnTo>
                  <a:lnTo>
                    <a:pt x="1034135" y="1785366"/>
                  </a:lnTo>
                  <a:lnTo>
                    <a:pt x="1037234" y="1782267"/>
                  </a:lnTo>
                  <a:lnTo>
                    <a:pt x="1037234" y="1774621"/>
                  </a:lnTo>
                  <a:close/>
                </a:path>
                <a:path w="1167764" h="3134995">
                  <a:moveTo>
                    <a:pt x="1044778" y="1887245"/>
                  </a:moveTo>
                  <a:lnTo>
                    <a:pt x="1041742" y="1884210"/>
                  </a:lnTo>
                  <a:lnTo>
                    <a:pt x="1034262" y="1884210"/>
                  </a:lnTo>
                  <a:lnTo>
                    <a:pt x="1031227" y="1887245"/>
                  </a:lnTo>
                  <a:lnTo>
                    <a:pt x="1031227" y="1890991"/>
                  </a:lnTo>
                  <a:lnTo>
                    <a:pt x="1031227" y="1894738"/>
                  </a:lnTo>
                  <a:lnTo>
                    <a:pt x="1034262" y="1897761"/>
                  </a:lnTo>
                  <a:lnTo>
                    <a:pt x="1041742" y="1897761"/>
                  </a:lnTo>
                  <a:lnTo>
                    <a:pt x="1044778" y="1894738"/>
                  </a:lnTo>
                  <a:lnTo>
                    <a:pt x="1044778" y="1887245"/>
                  </a:lnTo>
                  <a:close/>
                </a:path>
                <a:path w="1167764" h="3134995">
                  <a:moveTo>
                    <a:pt x="1069149" y="1416113"/>
                  </a:moveTo>
                  <a:lnTo>
                    <a:pt x="1065834" y="1412811"/>
                  </a:lnTo>
                  <a:lnTo>
                    <a:pt x="1057681" y="1412811"/>
                  </a:lnTo>
                  <a:lnTo>
                    <a:pt x="1054379" y="1416113"/>
                  </a:lnTo>
                  <a:lnTo>
                    <a:pt x="1054379" y="1420190"/>
                  </a:lnTo>
                  <a:lnTo>
                    <a:pt x="1054379" y="1424266"/>
                  </a:lnTo>
                  <a:lnTo>
                    <a:pt x="1057681" y="1427568"/>
                  </a:lnTo>
                  <a:lnTo>
                    <a:pt x="1065834" y="1427568"/>
                  </a:lnTo>
                  <a:lnTo>
                    <a:pt x="1069149" y="1424266"/>
                  </a:lnTo>
                  <a:lnTo>
                    <a:pt x="1069149" y="1416113"/>
                  </a:lnTo>
                  <a:close/>
                </a:path>
                <a:path w="1167764" h="3134995">
                  <a:moveTo>
                    <a:pt x="1076579" y="1723288"/>
                  </a:moveTo>
                  <a:lnTo>
                    <a:pt x="1073442" y="1720151"/>
                  </a:lnTo>
                  <a:lnTo>
                    <a:pt x="1065707" y="1720151"/>
                  </a:lnTo>
                  <a:lnTo>
                    <a:pt x="1062570" y="1723288"/>
                  </a:lnTo>
                  <a:lnTo>
                    <a:pt x="1062570" y="1727161"/>
                  </a:lnTo>
                  <a:lnTo>
                    <a:pt x="1062570" y="1731035"/>
                  </a:lnTo>
                  <a:lnTo>
                    <a:pt x="1065707" y="1734159"/>
                  </a:lnTo>
                  <a:lnTo>
                    <a:pt x="1073442" y="1734159"/>
                  </a:lnTo>
                  <a:lnTo>
                    <a:pt x="1076579" y="1731035"/>
                  </a:lnTo>
                  <a:lnTo>
                    <a:pt x="1076579" y="1723288"/>
                  </a:lnTo>
                  <a:close/>
                </a:path>
                <a:path w="1167764" h="3134995">
                  <a:moveTo>
                    <a:pt x="1115834" y="1468793"/>
                  </a:moveTo>
                  <a:lnTo>
                    <a:pt x="1112520" y="1465491"/>
                  </a:lnTo>
                  <a:lnTo>
                    <a:pt x="1104366" y="1465491"/>
                  </a:lnTo>
                  <a:lnTo>
                    <a:pt x="1101064" y="1468793"/>
                  </a:lnTo>
                  <a:lnTo>
                    <a:pt x="1101064" y="1472869"/>
                  </a:lnTo>
                  <a:lnTo>
                    <a:pt x="1101064" y="1476946"/>
                  </a:lnTo>
                  <a:lnTo>
                    <a:pt x="1104366" y="1480248"/>
                  </a:lnTo>
                  <a:lnTo>
                    <a:pt x="1112520" y="1480248"/>
                  </a:lnTo>
                  <a:lnTo>
                    <a:pt x="1115834" y="1476946"/>
                  </a:lnTo>
                  <a:lnTo>
                    <a:pt x="1115834" y="1468793"/>
                  </a:lnTo>
                  <a:close/>
                </a:path>
                <a:path w="1167764" h="3134995">
                  <a:moveTo>
                    <a:pt x="1144485" y="1531467"/>
                  </a:moveTo>
                  <a:lnTo>
                    <a:pt x="1141209" y="1528203"/>
                  </a:lnTo>
                  <a:lnTo>
                    <a:pt x="1133144" y="1528203"/>
                  </a:lnTo>
                  <a:lnTo>
                    <a:pt x="1129868" y="1531467"/>
                  </a:lnTo>
                  <a:lnTo>
                    <a:pt x="1129868" y="1535506"/>
                  </a:lnTo>
                  <a:lnTo>
                    <a:pt x="1129868" y="1539544"/>
                  </a:lnTo>
                  <a:lnTo>
                    <a:pt x="1133144" y="1542808"/>
                  </a:lnTo>
                  <a:lnTo>
                    <a:pt x="1141209" y="1542808"/>
                  </a:lnTo>
                  <a:lnTo>
                    <a:pt x="1144485" y="1539544"/>
                  </a:lnTo>
                  <a:lnTo>
                    <a:pt x="1144485" y="1531467"/>
                  </a:lnTo>
                  <a:close/>
                </a:path>
                <a:path w="1167764" h="3134995">
                  <a:moveTo>
                    <a:pt x="1145527" y="1705229"/>
                  </a:moveTo>
                  <a:lnTo>
                    <a:pt x="1142352" y="1702066"/>
                  </a:lnTo>
                  <a:lnTo>
                    <a:pt x="1134541" y="1702066"/>
                  </a:lnTo>
                  <a:lnTo>
                    <a:pt x="1131366" y="1705229"/>
                  </a:lnTo>
                  <a:lnTo>
                    <a:pt x="1131366" y="1709140"/>
                  </a:lnTo>
                  <a:lnTo>
                    <a:pt x="1131366" y="1713052"/>
                  </a:lnTo>
                  <a:lnTo>
                    <a:pt x="1134541" y="1716214"/>
                  </a:lnTo>
                  <a:lnTo>
                    <a:pt x="1142352" y="1716214"/>
                  </a:lnTo>
                  <a:lnTo>
                    <a:pt x="1145527" y="1713052"/>
                  </a:lnTo>
                  <a:lnTo>
                    <a:pt x="1145527" y="1705229"/>
                  </a:lnTo>
                  <a:close/>
                </a:path>
                <a:path w="1167764" h="3134995">
                  <a:moveTo>
                    <a:pt x="1151966" y="1593697"/>
                  </a:moveTo>
                  <a:lnTo>
                    <a:pt x="1148727" y="1590471"/>
                  </a:lnTo>
                  <a:lnTo>
                    <a:pt x="1140739" y="1590471"/>
                  </a:lnTo>
                  <a:lnTo>
                    <a:pt x="1137500" y="1593697"/>
                  </a:lnTo>
                  <a:lnTo>
                    <a:pt x="1137500" y="1597698"/>
                  </a:lnTo>
                  <a:lnTo>
                    <a:pt x="1137500" y="1601685"/>
                  </a:lnTo>
                  <a:lnTo>
                    <a:pt x="1140739" y="1604924"/>
                  </a:lnTo>
                  <a:lnTo>
                    <a:pt x="1148727" y="1604924"/>
                  </a:lnTo>
                  <a:lnTo>
                    <a:pt x="1151966" y="1601685"/>
                  </a:lnTo>
                  <a:lnTo>
                    <a:pt x="1151966" y="1593697"/>
                  </a:lnTo>
                  <a:close/>
                </a:path>
                <a:path w="1167764" h="3134995">
                  <a:moveTo>
                    <a:pt x="1167625" y="1642338"/>
                  </a:moveTo>
                  <a:lnTo>
                    <a:pt x="1164424" y="1639138"/>
                  </a:lnTo>
                  <a:lnTo>
                    <a:pt x="1156512" y="1639138"/>
                  </a:lnTo>
                  <a:lnTo>
                    <a:pt x="1153312" y="1642338"/>
                  </a:lnTo>
                  <a:lnTo>
                    <a:pt x="1153312" y="1646288"/>
                  </a:lnTo>
                  <a:lnTo>
                    <a:pt x="1153312" y="1650238"/>
                  </a:lnTo>
                  <a:lnTo>
                    <a:pt x="1156512" y="1653451"/>
                  </a:lnTo>
                  <a:lnTo>
                    <a:pt x="1164424" y="1653451"/>
                  </a:lnTo>
                  <a:lnTo>
                    <a:pt x="1167625" y="1650238"/>
                  </a:lnTo>
                  <a:lnTo>
                    <a:pt x="1167625" y="164233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62695" y="1985555"/>
              <a:ext cx="1184275" cy="3155315"/>
            </a:xfrm>
            <a:custGeom>
              <a:avLst/>
              <a:gdLst/>
              <a:ahLst/>
              <a:cxnLst/>
              <a:rect l="l" t="t" r="r" b="b"/>
              <a:pathLst>
                <a:path w="1184275" h="3155315">
                  <a:moveTo>
                    <a:pt x="965" y="215"/>
                  </a:moveTo>
                  <a:lnTo>
                    <a:pt x="749" y="0"/>
                  </a:lnTo>
                  <a:lnTo>
                    <a:pt x="215" y="0"/>
                  </a:lnTo>
                  <a:lnTo>
                    <a:pt x="0" y="215"/>
                  </a:lnTo>
                  <a:lnTo>
                    <a:pt x="0" y="482"/>
                  </a:lnTo>
                  <a:lnTo>
                    <a:pt x="0" y="749"/>
                  </a:lnTo>
                  <a:lnTo>
                    <a:pt x="215" y="965"/>
                  </a:lnTo>
                  <a:lnTo>
                    <a:pt x="749" y="965"/>
                  </a:lnTo>
                  <a:lnTo>
                    <a:pt x="965" y="749"/>
                  </a:lnTo>
                  <a:lnTo>
                    <a:pt x="965" y="215"/>
                  </a:lnTo>
                  <a:close/>
                </a:path>
                <a:path w="1184275" h="3155315">
                  <a:moveTo>
                    <a:pt x="50774" y="8077"/>
                  </a:moveTo>
                  <a:lnTo>
                    <a:pt x="50368" y="7670"/>
                  </a:lnTo>
                  <a:lnTo>
                    <a:pt x="49364" y="7670"/>
                  </a:lnTo>
                  <a:lnTo>
                    <a:pt x="48958" y="8077"/>
                  </a:lnTo>
                  <a:lnTo>
                    <a:pt x="48958" y="8572"/>
                  </a:lnTo>
                  <a:lnTo>
                    <a:pt x="48958" y="9067"/>
                  </a:lnTo>
                  <a:lnTo>
                    <a:pt x="49364" y="9474"/>
                  </a:lnTo>
                  <a:lnTo>
                    <a:pt x="50368" y="9474"/>
                  </a:lnTo>
                  <a:lnTo>
                    <a:pt x="50774" y="9067"/>
                  </a:lnTo>
                  <a:lnTo>
                    <a:pt x="50774" y="8077"/>
                  </a:lnTo>
                  <a:close/>
                </a:path>
                <a:path w="1184275" h="3155315">
                  <a:moveTo>
                    <a:pt x="113639" y="21755"/>
                  </a:moveTo>
                  <a:lnTo>
                    <a:pt x="113055" y="21158"/>
                  </a:lnTo>
                  <a:lnTo>
                    <a:pt x="111582" y="21158"/>
                  </a:lnTo>
                  <a:lnTo>
                    <a:pt x="110985" y="21755"/>
                  </a:lnTo>
                  <a:lnTo>
                    <a:pt x="110985" y="22491"/>
                  </a:lnTo>
                  <a:lnTo>
                    <a:pt x="110985" y="23228"/>
                  </a:lnTo>
                  <a:lnTo>
                    <a:pt x="111582" y="23825"/>
                  </a:lnTo>
                  <a:lnTo>
                    <a:pt x="113055" y="23825"/>
                  </a:lnTo>
                  <a:lnTo>
                    <a:pt x="113639" y="23228"/>
                  </a:lnTo>
                  <a:lnTo>
                    <a:pt x="113639" y="21755"/>
                  </a:lnTo>
                  <a:close/>
                </a:path>
                <a:path w="1184275" h="3155315">
                  <a:moveTo>
                    <a:pt x="176809" y="56680"/>
                  </a:moveTo>
                  <a:lnTo>
                    <a:pt x="176022" y="55892"/>
                  </a:lnTo>
                  <a:lnTo>
                    <a:pt x="174091" y="55892"/>
                  </a:lnTo>
                  <a:lnTo>
                    <a:pt x="173304" y="56680"/>
                  </a:lnTo>
                  <a:lnTo>
                    <a:pt x="173304" y="57645"/>
                  </a:lnTo>
                  <a:lnTo>
                    <a:pt x="173304" y="58610"/>
                  </a:lnTo>
                  <a:lnTo>
                    <a:pt x="174091" y="59397"/>
                  </a:lnTo>
                  <a:lnTo>
                    <a:pt x="176022" y="59397"/>
                  </a:lnTo>
                  <a:lnTo>
                    <a:pt x="176809" y="58610"/>
                  </a:lnTo>
                  <a:lnTo>
                    <a:pt x="176809" y="56680"/>
                  </a:lnTo>
                  <a:close/>
                </a:path>
                <a:path w="1184275" h="3155315">
                  <a:moveTo>
                    <a:pt x="236474" y="83223"/>
                  </a:moveTo>
                  <a:lnTo>
                    <a:pt x="235508" y="82257"/>
                  </a:lnTo>
                  <a:lnTo>
                    <a:pt x="233108" y="82257"/>
                  </a:lnTo>
                  <a:lnTo>
                    <a:pt x="232130" y="83223"/>
                  </a:lnTo>
                  <a:lnTo>
                    <a:pt x="232130" y="84429"/>
                  </a:lnTo>
                  <a:lnTo>
                    <a:pt x="232130" y="85623"/>
                  </a:lnTo>
                  <a:lnTo>
                    <a:pt x="233108" y="86601"/>
                  </a:lnTo>
                  <a:lnTo>
                    <a:pt x="235508" y="86601"/>
                  </a:lnTo>
                  <a:lnTo>
                    <a:pt x="236474" y="85623"/>
                  </a:lnTo>
                  <a:lnTo>
                    <a:pt x="236474" y="83223"/>
                  </a:lnTo>
                  <a:close/>
                </a:path>
                <a:path w="1184275" h="3155315">
                  <a:moveTo>
                    <a:pt x="307644" y="84378"/>
                  </a:moveTo>
                  <a:lnTo>
                    <a:pt x="306476" y="83210"/>
                  </a:lnTo>
                  <a:lnTo>
                    <a:pt x="303618" y="83210"/>
                  </a:lnTo>
                  <a:lnTo>
                    <a:pt x="302450" y="84378"/>
                  </a:lnTo>
                  <a:lnTo>
                    <a:pt x="302450" y="85813"/>
                  </a:lnTo>
                  <a:lnTo>
                    <a:pt x="302450" y="87249"/>
                  </a:lnTo>
                  <a:lnTo>
                    <a:pt x="303618" y="88404"/>
                  </a:lnTo>
                  <a:lnTo>
                    <a:pt x="306476" y="88404"/>
                  </a:lnTo>
                  <a:lnTo>
                    <a:pt x="307644" y="87249"/>
                  </a:lnTo>
                  <a:lnTo>
                    <a:pt x="307644" y="84378"/>
                  </a:lnTo>
                  <a:close/>
                </a:path>
                <a:path w="1184275" h="3155315">
                  <a:moveTo>
                    <a:pt x="352399" y="133248"/>
                  </a:moveTo>
                  <a:lnTo>
                    <a:pt x="351053" y="131889"/>
                  </a:lnTo>
                  <a:lnTo>
                    <a:pt x="347726" y="131889"/>
                  </a:lnTo>
                  <a:lnTo>
                    <a:pt x="346367" y="133248"/>
                  </a:lnTo>
                  <a:lnTo>
                    <a:pt x="346367" y="134912"/>
                  </a:lnTo>
                  <a:lnTo>
                    <a:pt x="346367" y="136575"/>
                  </a:lnTo>
                  <a:lnTo>
                    <a:pt x="347726" y="137934"/>
                  </a:lnTo>
                  <a:lnTo>
                    <a:pt x="351053" y="137934"/>
                  </a:lnTo>
                  <a:lnTo>
                    <a:pt x="352399" y="136575"/>
                  </a:lnTo>
                  <a:lnTo>
                    <a:pt x="352399" y="133248"/>
                  </a:lnTo>
                  <a:close/>
                </a:path>
                <a:path w="1184275" h="3155315">
                  <a:moveTo>
                    <a:pt x="401142" y="3154603"/>
                  </a:moveTo>
                  <a:lnTo>
                    <a:pt x="400964" y="3154413"/>
                  </a:lnTo>
                  <a:lnTo>
                    <a:pt x="400507" y="3154413"/>
                  </a:lnTo>
                  <a:lnTo>
                    <a:pt x="400316" y="3154603"/>
                  </a:lnTo>
                  <a:lnTo>
                    <a:pt x="400316" y="3154832"/>
                  </a:lnTo>
                  <a:lnTo>
                    <a:pt x="400316" y="3155061"/>
                  </a:lnTo>
                  <a:lnTo>
                    <a:pt x="400507" y="3155251"/>
                  </a:lnTo>
                  <a:lnTo>
                    <a:pt x="400964" y="3155251"/>
                  </a:lnTo>
                  <a:lnTo>
                    <a:pt x="401142" y="3155061"/>
                  </a:lnTo>
                  <a:lnTo>
                    <a:pt x="401142" y="3154603"/>
                  </a:lnTo>
                  <a:close/>
                </a:path>
                <a:path w="1184275" h="3155315">
                  <a:moveTo>
                    <a:pt x="409257" y="150164"/>
                  </a:moveTo>
                  <a:lnTo>
                    <a:pt x="407720" y="148628"/>
                  </a:lnTo>
                  <a:lnTo>
                    <a:pt x="403910" y="148628"/>
                  </a:lnTo>
                  <a:lnTo>
                    <a:pt x="402374" y="150164"/>
                  </a:lnTo>
                  <a:lnTo>
                    <a:pt x="402374" y="152069"/>
                  </a:lnTo>
                  <a:lnTo>
                    <a:pt x="402374" y="153974"/>
                  </a:lnTo>
                  <a:lnTo>
                    <a:pt x="403910" y="155511"/>
                  </a:lnTo>
                  <a:lnTo>
                    <a:pt x="407720" y="155511"/>
                  </a:lnTo>
                  <a:lnTo>
                    <a:pt x="409257" y="153974"/>
                  </a:lnTo>
                  <a:lnTo>
                    <a:pt x="409257" y="150164"/>
                  </a:lnTo>
                  <a:close/>
                </a:path>
                <a:path w="1184275" h="3155315">
                  <a:moveTo>
                    <a:pt x="436930" y="3097466"/>
                  </a:moveTo>
                  <a:lnTo>
                    <a:pt x="436562" y="3097098"/>
                  </a:lnTo>
                  <a:lnTo>
                    <a:pt x="435635" y="3097098"/>
                  </a:lnTo>
                  <a:lnTo>
                    <a:pt x="435267" y="3097466"/>
                  </a:lnTo>
                  <a:lnTo>
                    <a:pt x="435267" y="3097923"/>
                  </a:lnTo>
                  <a:lnTo>
                    <a:pt x="435267" y="3098381"/>
                  </a:lnTo>
                  <a:lnTo>
                    <a:pt x="435635" y="3098749"/>
                  </a:lnTo>
                  <a:lnTo>
                    <a:pt x="436562" y="3098749"/>
                  </a:lnTo>
                  <a:lnTo>
                    <a:pt x="436930" y="3098381"/>
                  </a:lnTo>
                  <a:lnTo>
                    <a:pt x="436930" y="3097466"/>
                  </a:lnTo>
                  <a:close/>
                </a:path>
                <a:path w="1184275" h="3155315">
                  <a:moveTo>
                    <a:pt x="441350" y="2896070"/>
                  </a:moveTo>
                  <a:lnTo>
                    <a:pt x="440423" y="2895142"/>
                  </a:lnTo>
                  <a:lnTo>
                    <a:pt x="438124" y="2895142"/>
                  </a:lnTo>
                  <a:lnTo>
                    <a:pt x="437197" y="2896070"/>
                  </a:lnTo>
                  <a:lnTo>
                    <a:pt x="437197" y="2897213"/>
                  </a:lnTo>
                  <a:lnTo>
                    <a:pt x="437197" y="2898356"/>
                  </a:lnTo>
                  <a:lnTo>
                    <a:pt x="438124" y="2899283"/>
                  </a:lnTo>
                  <a:lnTo>
                    <a:pt x="440423" y="2899283"/>
                  </a:lnTo>
                  <a:lnTo>
                    <a:pt x="441350" y="2898356"/>
                  </a:lnTo>
                  <a:lnTo>
                    <a:pt x="441350" y="2896070"/>
                  </a:lnTo>
                  <a:close/>
                </a:path>
                <a:path w="1184275" h="3155315">
                  <a:moveTo>
                    <a:pt x="441426" y="2960547"/>
                  </a:moveTo>
                  <a:lnTo>
                    <a:pt x="440690" y="2959798"/>
                  </a:lnTo>
                  <a:lnTo>
                    <a:pt x="438861" y="2959798"/>
                  </a:lnTo>
                  <a:lnTo>
                    <a:pt x="438111" y="2960547"/>
                  </a:lnTo>
                  <a:lnTo>
                    <a:pt x="438111" y="2961462"/>
                  </a:lnTo>
                  <a:lnTo>
                    <a:pt x="438111" y="2962376"/>
                  </a:lnTo>
                  <a:lnTo>
                    <a:pt x="438861" y="2963126"/>
                  </a:lnTo>
                  <a:lnTo>
                    <a:pt x="440690" y="2963126"/>
                  </a:lnTo>
                  <a:lnTo>
                    <a:pt x="441426" y="2962376"/>
                  </a:lnTo>
                  <a:lnTo>
                    <a:pt x="441426" y="2960547"/>
                  </a:lnTo>
                  <a:close/>
                </a:path>
                <a:path w="1184275" h="3155315">
                  <a:moveTo>
                    <a:pt x="445719" y="3024860"/>
                  </a:moveTo>
                  <a:lnTo>
                    <a:pt x="445160" y="3024301"/>
                  </a:lnTo>
                  <a:lnTo>
                    <a:pt x="443788" y="3024301"/>
                  </a:lnTo>
                  <a:lnTo>
                    <a:pt x="443230" y="3024860"/>
                  </a:lnTo>
                  <a:lnTo>
                    <a:pt x="443230" y="3025546"/>
                  </a:lnTo>
                  <a:lnTo>
                    <a:pt x="443230" y="3026232"/>
                  </a:lnTo>
                  <a:lnTo>
                    <a:pt x="443788" y="3026791"/>
                  </a:lnTo>
                  <a:lnTo>
                    <a:pt x="445160" y="3026791"/>
                  </a:lnTo>
                  <a:lnTo>
                    <a:pt x="445719" y="3026232"/>
                  </a:lnTo>
                  <a:lnTo>
                    <a:pt x="445719" y="3024860"/>
                  </a:lnTo>
                  <a:close/>
                </a:path>
                <a:path w="1184275" h="3155315">
                  <a:moveTo>
                    <a:pt x="446519" y="2775445"/>
                  </a:moveTo>
                  <a:lnTo>
                    <a:pt x="445211" y="2774137"/>
                  </a:lnTo>
                  <a:lnTo>
                    <a:pt x="441998" y="2774137"/>
                  </a:lnTo>
                  <a:lnTo>
                    <a:pt x="440702" y="2775445"/>
                  </a:lnTo>
                  <a:lnTo>
                    <a:pt x="440702" y="2777045"/>
                  </a:lnTo>
                  <a:lnTo>
                    <a:pt x="440702" y="2778645"/>
                  </a:lnTo>
                  <a:lnTo>
                    <a:pt x="441998" y="2779953"/>
                  </a:lnTo>
                  <a:lnTo>
                    <a:pt x="445211" y="2779953"/>
                  </a:lnTo>
                  <a:lnTo>
                    <a:pt x="446519" y="2778645"/>
                  </a:lnTo>
                  <a:lnTo>
                    <a:pt x="446519" y="2775445"/>
                  </a:lnTo>
                  <a:close/>
                </a:path>
                <a:path w="1184275" h="3155315">
                  <a:moveTo>
                    <a:pt x="452793" y="183032"/>
                  </a:moveTo>
                  <a:lnTo>
                    <a:pt x="451065" y="181305"/>
                  </a:lnTo>
                  <a:lnTo>
                    <a:pt x="446811" y="181305"/>
                  </a:lnTo>
                  <a:lnTo>
                    <a:pt x="445084" y="183032"/>
                  </a:lnTo>
                  <a:lnTo>
                    <a:pt x="445084" y="185153"/>
                  </a:lnTo>
                  <a:lnTo>
                    <a:pt x="445084" y="187286"/>
                  </a:lnTo>
                  <a:lnTo>
                    <a:pt x="446811" y="189001"/>
                  </a:lnTo>
                  <a:lnTo>
                    <a:pt x="451065" y="189001"/>
                  </a:lnTo>
                  <a:lnTo>
                    <a:pt x="452793" y="187286"/>
                  </a:lnTo>
                  <a:lnTo>
                    <a:pt x="452793" y="183032"/>
                  </a:lnTo>
                  <a:close/>
                </a:path>
                <a:path w="1184275" h="3155315">
                  <a:moveTo>
                    <a:pt x="469861" y="2710904"/>
                  </a:moveTo>
                  <a:lnTo>
                    <a:pt x="468376" y="2709418"/>
                  </a:lnTo>
                  <a:lnTo>
                    <a:pt x="464705" y="2709418"/>
                  </a:lnTo>
                  <a:lnTo>
                    <a:pt x="463219" y="2710904"/>
                  </a:lnTo>
                  <a:lnTo>
                    <a:pt x="463219" y="2712732"/>
                  </a:lnTo>
                  <a:lnTo>
                    <a:pt x="463219" y="2714561"/>
                  </a:lnTo>
                  <a:lnTo>
                    <a:pt x="464705" y="2716047"/>
                  </a:lnTo>
                  <a:lnTo>
                    <a:pt x="468376" y="2716047"/>
                  </a:lnTo>
                  <a:lnTo>
                    <a:pt x="469861" y="2714561"/>
                  </a:lnTo>
                  <a:lnTo>
                    <a:pt x="469861" y="2710904"/>
                  </a:lnTo>
                  <a:close/>
                </a:path>
                <a:path w="1184275" h="3155315">
                  <a:moveTo>
                    <a:pt x="473570" y="2832989"/>
                  </a:moveTo>
                  <a:lnTo>
                    <a:pt x="472452" y="2831871"/>
                  </a:lnTo>
                  <a:lnTo>
                    <a:pt x="469709" y="2831871"/>
                  </a:lnTo>
                  <a:lnTo>
                    <a:pt x="468591" y="2832989"/>
                  </a:lnTo>
                  <a:lnTo>
                    <a:pt x="468591" y="2834360"/>
                  </a:lnTo>
                  <a:lnTo>
                    <a:pt x="468591" y="2835732"/>
                  </a:lnTo>
                  <a:lnTo>
                    <a:pt x="469709" y="2836849"/>
                  </a:lnTo>
                  <a:lnTo>
                    <a:pt x="472452" y="2836849"/>
                  </a:lnTo>
                  <a:lnTo>
                    <a:pt x="473570" y="2835732"/>
                  </a:lnTo>
                  <a:lnTo>
                    <a:pt x="473570" y="2832989"/>
                  </a:lnTo>
                  <a:close/>
                </a:path>
                <a:path w="1184275" h="3155315">
                  <a:moveTo>
                    <a:pt x="497103" y="2646578"/>
                  </a:moveTo>
                  <a:lnTo>
                    <a:pt x="495439" y="2644902"/>
                  </a:lnTo>
                  <a:lnTo>
                    <a:pt x="491312" y="2644902"/>
                  </a:lnTo>
                  <a:lnTo>
                    <a:pt x="489635" y="2646578"/>
                  </a:lnTo>
                  <a:lnTo>
                    <a:pt x="489635" y="2648635"/>
                  </a:lnTo>
                  <a:lnTo>
                    <a:pt x="489635" y="2650693"/>
                  </a:lnTo>
                  <a:lnTo>
                    <a:pt x="491312" y="2652369"/>
                  </a:lnTo>
                  <a:lnTo>
                    <a:pt x="495439" y="2652369"/>
                  </a:lnTo>
                  <a:lnTo>
                    <a:pt x="497103" y="2650693"/>
                  </a:lnTo>
                  <a:lnTo>
                    <a:pt x="497103" y="2646578"/>
                  </a:lnTo>
                  <a:close/>
                </a:path>
                <a:path w="1184275" h="3155315">
                  <a:moveTo>
                    <a:pt x="501408" y="206946"/>
                  </a:moveTo>
                  <a:lnTo>
                    <a:pt x="499579" y="205117"/>
                  </a:lnTo>
                  <a:lnTo>
                    <a:pt x="495058" y="205117"/>
                  </a:lnTo>
                  <a:lnTo>
                    <a:pt x="493229" y="206946"/>
                  </a:lnTo>
                  <a:lnTo>
                    <a:pt x="493229" y="209207"/>
                  </a:lnTo>
                  <a:lnTo>
                    <a:pt x="493229" y="211467"/>
                  </a:lnTo>
                  <a:lnTo>
                    <a:pt x="495058" y="213296"/>
                  </a:lnTo>
                  <a:lnTo>
                    <a:pt x="499579" y="213296"/>
                  </a:lnTo>
                  <a:lnTo>
                    <a:pt x="501408" y="211467"/>
                  </a:lnTo>
                  <a:lnTo>
                    <a:pt x="501408" y="206946"/>
                  </a:lnTo>
                  <a:close/>
                </a:path>
                <a:path w="1184275" h="3155315">
                  <a:moveTo>
                    <a:pt x="539242" y="2610205"/>
                  </a:moveTo>
                  <a:lnTo>
                    <a:pt x="537413" y="2608389"/>
                  </a:lnTo>
                  <a:lnTo>
                    <a:pt x="532917" y="2608389"/>
                  </a:lnTo>
                  <a:lnTo>
                    <a:pt x="531101" y="2610205"/>
                  </a:lnTo>
                  <a:lnTo>
                    <a:pt x="531101" y="2612453"/>
                  </a:lnTo>
                  <a:lnTo>
                    <a:pt x="531101" y="2614701"/>
                  </a:lnTo>
                  <a:lnTo>
                    <a:pt x="532917" y="2616517"/>
                  </a:lnTo>
                  <a:lnTo>
                    <a:pt x="537413" y="2616517"/>
                  </a:lnTo>
                  <a:lnTo>
                    <a:pt x="539242" y="2614701"/>
                  </a:lnTo>
                  <a:lnTo>
                    <a:pt x="539242" y="2610205"/>
                  </a:lnTo>
                  <a:close/>
                </a:path>
                <a:path w="1184275" h="3155315">
                  <a:moveTo>
                    <a:pt x="552907" y="250723"/>
                  </a:moveTo>
                  <a:lnTo>
                    <a:pt x="550964" y="248780"/>
                  </a:lnTo>
                  <a:lnTo>
                    <a:pt x="546188" y="248780"/>
                  </a:lnTo>
                  <a:lnTo>
                    <a:pt x="544245" y="250723"/>
                  </a:lnTo>
                  <a:lnTo>
                    <a:pt x="544245" y="253111"/>
                  </a:lnTo>
                  <a:lnTo>
                    <a:pt x="544245" y="255498"/>
                  </a:lnTo>
                  <a:lnTo>
                    <a:pt x="546188" y="257441"/>
                  </a:lnTo>
                  <a:lnTo>
                    <a:pt x="550964" y="257441"/>
                  </a:lnTo>
                  <a:lnTo>
                    <a:pt x="552907" y="255498"/>
                  </a:lnTo>
                  <a:lnTo>
                    <a:pt x="552907" y="250723"/>
                  </a:lnTo>
                  <a:close/>
                </a:path>
                <a:path w="1184275" h="3155315">
                  <a:moveTo>
                    <a:pt x="589495" y="2593251"/>
                  </a:moveTo>
                  <a:lnTo>
                    <a:pt x="587565" y="2591320"/>
                  </a:lnTo>
                  <a:lnTo>
                    <a:pt x="582815" y="2591320"/>
                  </a:lnTo>
                  <a:lnTo>
                    <a:pt x="580885" y="2593251"/>
                  </a:lnTo>
                  <a:lnTo>
                    <a:pt x="580885" y="2595626"/>
                  </a:lnTo>
                  <a:lnTo>
                    <a:pt x="580885" y="2598001"/>
                  </a:lnTo>
                  <a:lnTo>
                    <a:pt x="582815" y="2599931"/>
                  </a:lnTo>
                  <a:lnTo>
                    <a:pt x="587565" y="2599931"/>
                  </a:lnTo>
                  <a:lnTo>
                    <a:pt x="589495" y="2598001"/>
                  </a:lnTo>
                  <a:lnTo>
                    <a:pt x="589495" y="2593251"/>
                  </a:lnTo>
                  <a:close/>
                </a:path>
                <a:path w="1184275" h="3155315">
                  <a:moveTo>
                    <a:pt x="600811" y="283273"/>
                  </a:moveTo>
                  <a:lnTo>
                    <a:pt x="598766" y="281241"/>
                  </a:lnTo>
                  <a:lnTo>
                    <a:pt x="593725" y="281241"/>
                  </a:lnTo>
                  <a:lnTo>
                    <a:pt x="591680" y="283273"/>
                  </a:lnTo>
                  <a:lnTo>
                    <a:pt x="591680" y="285800"/>
                  </a:lnTo>
                  <a:lnTo>
                    <a:pt x="591680" y="288315"/>
                  </a:lnTo>
                  <a:lnTo>
                    <a:pt x="593725" y="290360"/>
                  </a:lnTo>
                  <a:lnTo>
                    <a:pt x="598766" y="290360"/>
                  </a:lnTo>
                  <a:lnTo>
                    <a:pt x="600811" y="288315"/>
                  </a:lnTo>
                  <a:lnTo>
                    <a:pt x="600811" y="283273"/>
                  </a:lnTo>
                  <a:close/>
                </a:path>
                <a:path w="1184275" h="3155315">
                  <a:moveTo>
                    <a:pt x="631837" y="338289"/>
                  </a:moveTo>
                  <a:lnTo>
                    <a:pt x="629691" y="336143"/>
                  </a:lnTo>
                  <a:lnTo>
                    <a:pt x="624382" y="336143"/>
                  </a:lnTo>
                  <a:lnTo>
                    <a:pt x="622236" y="338289"/>
                  </a:lnTo>
                  <a:lnTo>
                    <a:pt x="622236" y="340944"/>
                  </a:lnTo>
                  <a:lnTo>
                    <a:pt x="622236" y="343598"/>
                  </a:lnTo>
                  <a:lnTo>
                    <a:pt x="624382" y="345744"/>
                  </a:lnTo>
                  <a:lnTo>
                    <a:pt x="629691" y="345744"/>
                  </a:lnTo>
                  <a:lnTo>
                    <a:pt x="631837" y="343598"/>
                  </a:lnTo>
                  <a:lnTo>
                    <a:pt x="631837" y="338289"/>
                  </a:lnTo>
                  <a:close/>
                </a:path>
                <a:path w="1184275" h="3155315">
                  <a:moveTo>
                    <a:pt x="641743" y="2565870"/>
                  </a:moveTo>
                  <a:lnTo>
                    <a:pt x="639711" y="2563838"/>
                  </a:lnTo>
                  <a:lnTo>
                    <a:pt x="634707" y="2563838"/>
                  </a:lnTo>
                  <a:lnTo>
                    <a:pt x="632675" y="2565870"/>
                  </a:lnTo>
                  <a:lnTo>
                    <a:pt x="632675" y="2568371"/>
                  </a:lnTo>
                  <a:lnTo>
                    <a:pt x="632675" y="2570873"/>
                  </a:lnTo>
                  <a:lnTo>
                    <a:pt x="634707" y="2572905"/>
                  </a:lnTo>
                  <a:lnTo>
                    <a:pt x="639711" y="2572905"/>
                  </a:lnTo>
                  <a:lnTo>
                    <a:pt x="641743" y="2570873"/>
                  </a:lnTo>
                  <a:lnTo>
                    <a:pt x="641743" y="2565870"/>
                  </a:lnTo>
                  <a:close/>
                </a:path>
                <a:path w="1184275" h="3155315">
                  <a:moveTo>
                    <a:pt x="682663" y="385445"/>
                  </a:moveTo>
                  <a:lnTo>
                    <a:pt x="680402" y="383184"/>
                  </a:lnTo>
                  <a:lnTo>
                    <a:pt x="674839" y="383184"/>
                  </a:lnTo>
                  <a:lnTo>
                    <a:pt x="672579" y="385445"/>
                  </a:lnTo>
                  <a:lnTo>
                    <a:pt x="672579" y="388226"/>
                  </a:lnTo>
                  <a:lnTo>
                    <a:pt x="672579" y="391007"/>
                  </a:lnTo>
                  <a:lnTo>
                    <a:pt x="674839" y="393268"/>
                  </a:lnTo>
                  <a:lnTo>
                    <a:pt x="680402" y="393268"/>
                  </a:lnTo>
                  <a:lnTo>
                    <a:pt x="682663" y="391007"/>
                  </a:lnTo>
                  <a:lnTo>
                    <a:pt x="682663" y="385445"/>
                  </a:lnTo>
                  <a:close/>
                </a:path>
                <a:path w="1184275" h="3155315">
                  <a:moveTo>
                    <a:pt x="702805" y="2571077"/>
                  </a:moveTo>
                  <a:lnTo>
                    <a:pt x="700671" y="2568930"/>
                  </a:lnTo>
                  <a:lnTo>
                    <a:pt x="695401" y="2568930"/>
                  </a:lnTo>
                  <a:lnTo>
                    <a:pt x="693267" y="2571077"/>
                  </a:lnTo>
                  <a:lnTo>
                    <a:pt x="693267" y="2573705"/>
                  </a:lnTo>
                  <a:lnTo>
                    <a:pt x="693267" y="2576334"/>
                  </a:lnTo>
                  <a:lnTo>
                    <a:pt x="695401" y="2578481"/>
                  </a:lnTo>
                  <a:lnTo>
                    <a:pt x="700671" y="2578481"/>
                  </a:lnTo>
                  <a:lnTo>
                    <a:pt x="702805" y="2576334"/>
                  </a:lnTo>
                  <a:lnTo>
                    <a:pt x="702805" y="2571077"/>
                  </a:lnTo>
                  <a:close/>
                </a:path>
                <a:path w="1184275" h="3155315">
                  <a:moveTo>
                    <a:pt x="739076" y="428523"/>
                  </a:moveTo>
                  <a:lnTo>
                    <a:pt x="736714" y="426148"/>
                  </a:lnTo>
                  <a:lnTo>
                    <a:pt x="730885" y="426148"/>
                  </a:lnTo>
                  <a:lnTo>
                    <a:pt x="728522" y="428523"/>
                  </a:lnTo>
                  <a:lnTo>
                    <a:pt x="728522" y="431431"/>
                  </a:lnTo>
                  <a:lnTo>
                    <a:pt x="728522" y="434340"/>
                  </a:lnTo>
                  <a:lnTo>
                    <a:pt x="730885" y="436702"/>
                  </a:lnTo>
                  <a:lnTo>
                    <a:pt x="736714" y="436702"/>
                  </a:lnTo>
                  <a:lnTo>
                    <a:pt x="739076" y="434340"/>
                  </a:lnTo>
                  <a:lnTo>
                    <a:pt x="739076" y="428523"/>
                  </a:lnTo>
                  <a:close/>
                </a:path>
                <a:path w="1184275" h="3155315">
                  <a:moveTo>
                    <a:pt x="765162" y="2540393"/>
                  </a:moveTo>
                  <a:lnTo>
                    <a:pt x="762914" y="2538158"/>
                  </a:lnTo>
                  <a:lnTo>
                    <a:pt x="757389" y="2538158"/>
                  </a:lnTo>
                  <a:lnTo>
                    <a:pt x="755154" y="2540393"/>
                  </a:lnTo>
                  <a:lnTo>
                    <a:pt x="755154" y="2543162"/>
                  </a:lnTo>
                  <a:lnTo>
                    <a:pt x="755154" y="2545931"/>
                  </a:lnTo>
                  <a:lnTo>
                    <a:pt x="757389" y="2548166"/>
                  </a:lnTo>
                  <a:lnTo>
                    <a:pt x="762914" y="2548166"/>
                  </a:lnTo>
                  <a:lnTo>
                    <a:pt x="765162" y="2545931"/>
                  </a:lnTo>
                  <a:lnTo>
                    <a:pt x="765162" y="2540393"/>
                  </a:lnTo>
                  <a:close/>
                </a:path>
                <a:path w="1184275" h="3155315">
                  <a:moveTo>
                    <a:pt x="779729" y="487489"/>
                  </a:moveTo>
                  <a:lnTo>
                    <a:pt x="777265" y="485025"/>
                  </a:lnTo>
                  <a:lnTo>
                    <a:pt x="771169" y="485025"/>
                  </a:lnTo>
                  <a:lnTo>
                    <a:pt x="768705" y="487489"/>
                  </a:lnTo>
                  <a:lnTo>
                    <a:pt x="768705" y="490537"/>
                  </a:lnTo>
                  <a:lnTo>
                    <a:pt x="768705" y="493585"/>
                  </a:lnTo>
                  <a:lnTo>
                    <a:pt x="771169" y="496049"/>
                  </a:lnTo>
                  <a:lnTo>
                    <a:pt x="777265" y="496049"/>
                  </a:lnTo>
                  <a:lnTo>
                    <a:pt x="779729" y="493585"/>
                  </a:lnTo>
                  <a:lnTo>
                    <a:pt x="779729" y="487489"/>
                  </a:lnTo>
                  <a:close/>
                </a:path>
                <a:path w="1184275" h="3155315">
                  <a:moveTo>
                    <a:pt x="807072" y="542798"/>
                  </a:moveTo>
                  <a:lnTo>
                    <a:pt x="804494" y="540219"/>
                  </a:lnTo>
                  <a:lnTo>
                    <a:pt x="798144" y="540219"/>
                  </a:lnTo>
                  <a:lnTo>
                    <a:pt x="795566" y="542798"/>
                  </a:lnTo>
                  <a:lnTo>
                    <a:pt x="795566" y="545973"/>
                  </a:lnTo>
                  <a:lnTo>
                    <a:pt x="795566" y="549148"/>
                  </a:lnTo>
                  <a:lnTo>
                    <a:pt x="798144" y="551726"/>
                  </a:lnTo>
                  <a:lnTo>
                    <a:pt x="804494" y="551726"/>
                  </a:lnTo>
                  <a:lnTo>
                    <a:pt x="807072" y="549148"/>
                  </a:lnTo>
                  <a:lnTo>
                    <a:pt x="807072" y="542798"/>
                  </a:lnTo>
                  <a:close/>
                </a:path>
                <a:path w="1184275" h="3155315">
                  <a:moveTo>
                    <a:pt x="818946" y="2538044"/>
                  </a:moveTo>
                  <a:lnTo>
                    <a:pt x="816597" y="2535707"/>
                  </a:lnTo>
                  <a:lnTo>
                    <a:pt x="810818" y="2535707"/>
                  </a:lnTo>
                  <a:lnTo>
                    <a:pt x="808469" y="2538044"/>
                  </a:lnTo>
                  <a:lnTo>
                    <a:pt x="808469" y="2540939"/>
                  </a:lnTo>
                  <a:lnTo>
                    <a:pt x="808469" y="2543835"/>
                  </a:lnTo>
                  <a:lnTo>
                    <a:pt x="810818" y="2546172"/>
                  </a:lnTo>
                  <a:lnTo>
                    <a:pt x="816597" y="2546172"/>
                  </a:lnTo>
                  <a:lnTo>
                    <a:pt x="818946" y="2543835"/>
                  </a:lnTo>
                  <a:lnTo>
                    <a:pt x="818946" y="2538044"/>
                  </a:lnTo>
                  <a:close/>
                </a:path>
                <a:path w="1184275" h="3155315">
                  <a:moveTo>
                    <a:pt x="836218" y="593178"/>
                  </a:moveTo>
                  <a:lnTo>
                    <a:pt x="833539" y="590486"/>
                  </a:lnTo>
                  <a:lnTo>
                    <a:pt x="826922" y="590486"/>
                  </a:lnTo>
                  <a:lnTo>
                    <a:pt x="824242" y="593178"/>
                  </a:lnTo>
                  <a:lnTo>
                    <a:pt x="824242" y="596480"/>
                  </a:lnTo>
                  <a:lnTo>
                    <a:pt x="824242" y="599782"/>
                  </a:lnTo>
                  <a:lnTo>
                    <a:pt x="826922" y="602475"/>
                  </a:lnTo>
                  <a:lnTo>
                    <a:pt x="833539" y="602475"/>
                  </a:lnTo>
                  <a:lnTo>
                    <a:pt x="836218" y="599782"/>
                  </a:lnTo>
                  <a:lnTo>
                    <a:pt x="836218" y="593178"/>
                  </a:lnTo>
                  <a:close/>
                </a:path>
                <a:path w="1184275" h="3155315">
                  <a:moveTo>
                    <a:pt x="870229" y="2496591"/>
                  </a:moveTo>
                  <a:lnTo>
                    <a:pt x="867689" y="2494051"/>
                  </a:lnTo>
                  <a:lnTo>
                    <a:pt x="861402" y="2494051"/>
                  </a:lnTo>
                  <a:lnTo>
                    <a:pt x="858850" y="2496591"/>
                  </a:lnTo>
                  <a:lnTo>
                    <a:pt x="858850" y="2499741"/>
                  </a:lnTo>
                  <a:lnTo>
                    <a:pt x="858850" y="2502878"/>
                  </a:lnTo>
                  <a:lnTo>
                    <a:pt x="861402" y="2505430"/>
                  </a:lnTo>
                  <a:lnTo>
                    <a:pt x="867689" y="2505430"/>
                  </a:lnTo>
                  <a:lnTo>
                    <a:pt x="870229" y="2502878"/>
                  </a:lnTo>
                  <a:lnTo>
                    <a:pt x="870229" y="2496591"/>
                  </a:lnTo>
                  <a:close/>
                </a:path>
                <a:path w="1184275" h="3155315">
                  <a:moveTo>
                    <a:pt x="874369" y="632968"/>
                  </a:moveTo>
                  <a:lnTo>
                    <a:pt x="871575" y="630186"/>
                  </a:lnTo>
                  <a:lnTo>
                    <a:pt x="864704" y="630186"/>
                  </a:lnTo>
                  <a:lnTo>
                    <a:pt x="861910" y="632968"/>
                  </a:lnTo>
                  <a:lnTo>
                    <a:pt x="861910" y="636409"/>
                  </a:lnTo>
                  <a:lnTo>
                    <a:pt x="861910" y="639851"/>
                  </a:lnTo>
                  <a:lnTo>
                    <a:pt x="864704" y="642632"/>
                  </a:lnTo>
                  <a:lnTo>
                    <a:pt x="871575" y="642632"/>
                  </a:lnTo>
                  <a:lnTo>
                    <a:pt x="874369" y="639851"/>
                  </a:lnTo>
                  <a:lnTo>
                    <a:pt x="874369" y="632968"/>
                  </a:lnTo>
                  <a:close/>
                </a:path>
                <a:path w="1184275" h="3155315">
                  <a:moveTo>
                    <a:pt x="878014" y="2512847"/>
                  </a:moveTo>
                  <a:lnTo>
                    <a:pt x="875576" y="2510396"/>
                  </a:lnTo>
                  <a:lnTo>
                    <a:pt x="869530" y="2510396"/>
                  </a:lnTo>
                  <a:lnTo>
                    <a:pt x="867079" y="2512847"/>
                  </a:lnTo>
                  <a:lnTo>
                    <a:pt x="867079" y="2515870"/>
                  </a:lnTo>
                  <a:lnTo>
                    <a:pt x="867079" y="2518892"/>
                  </a:lnTo>
                  <a:lnTo>
                    <a:pt x="869530" y="2521343"/>
                  </a:lnTo>
                  <a:lnTo>
                    <a:pt x="875576" y="2521343"/>
                  </a:lnTo>
                  <a:lnTo>
                    <a:pt x="878014" y="2518892"/>
                  </a:lnTo>
                  <a:lnTo>
                    <a:pt x="878014" y="2512847"/>
                  </a:lnTo>
                  <a:close/>
                </a:path>
                <a:path w="1184275" h="3155315">
                  <a:moveTo>
                    <a:pt x="887374" y="695540"/>
                  </a:moveTo>
                  <a:lnTo>
                    <a:pt x="884478" y="692645"/>
                  </a:lnTo>
                  <a:lnTo>
                    <a:pt x="877341" y="692645"/>
                  </a:lnTo>
                  <a:lnTo>
                    <a:pt x="874445" y="695540"/>
                  </a:lnTo>
                  <a:lnTo>
                    <a:pt x="874445" y="699109"/>
                  </a:lnTo>
                  <a:lnTo>
                    <a:pt x="874445" y="702678"/>
                  </a:lnTo>
                  <a:lnTo>
                    <a:pt x="877341" y="705573"/>
                  </a:lnTo>
                  <a:lnTo>
                    <a:pt x="884478" y="705573"/>
                  </a:lnTo>
                  <a:lnTo>
                    <a:pt x="887374" y="702678"/>
                  </a:lnTo>
                  <a:lnTo>
                    <a:pt x="887374" y="695540"/>
                  </a:lnTo>
                  <a:close/>
                </a:path>
                <a:path w="1184275" h="3155315">
                  <a:moveTo>
                    <a:pt x="919048" y="2449741"/>
                  </a:moveTo>
                  <a:lnTo>
                    <a:pt x="916393" y="2447086"/>
                  </a:lnTo>
                  <a:lnTo>
                    <a:pt x="909853" y="2447086"/>
                  </a:lnTo>
                  <a:lnTo>
                    <a:pt x="907199" y="2449741"/>
                  </a:lnTo>
                  <a:lnTo>
                    <a:pt x="907199" y="2453017"/>
                  </a:lnTo>
                  <a:lnTo>
                    <a:pt x="907199" y="2456294"/>
                  </a:lnTo>
                  <a:lnTo>
                    <a:pt x="909853" y="2458948"/>
                  </a:lnTo>
                  <a:lnTo>
                    <a:pt x="916393" y="2458948"/>
                  </a:lnTo>
                  <a:lnTo>
                    <a:pt x="919048" y="2456294"/>
                  </a:lnTo>
                  <a:lnTo>
                    <a:pt x="919048" y="2449741"/>
                  </a:lnTo>
                  <a:close/>
                </a:path>
                <a:path w="1184275" h="3155315">
                  <a:moveTo>
                    <a:pt x="921143" y="742340"/>
                  </a:moveTo>
                  <a:lnTo>
                    <a:pt x="918210" y="739406"/>
                  </a:lnTo>
                  <a:lnTo>
                    <a:pt x="910971" y="739406"/>
                  </a:lnTo>
                  <a:lnTo>
                    <a:pt x="908037" y="742340"/>
                  </a:lnTo>
                  <a:lnTo>
                    <a:pt x="908037" y="745959"/>
                  </a:lnTo>
                  <a:lnTo>
                    <a:pt x="908037" y="749579"/>
                  </a:lnTo>
                  <a:lnTo>
                    <a:pt x="910971" y="752513"/>
                  </a:lnTo>
                  <a:lnTo>
                    <a:pt x="918210" y="752513"/>
                  </a:lnTo>
                  <a:lnTo>
                    <a:pt x="921143" y="749579"/>
                  </a:lnTo>
                  <a:lnTo>
                    <a:pt x="921143" y="742340"/>
                  </a:lnTo>
                  <a:close/>
                </a:path>
                <a:path w="1184275" h="3155315">
                  <a:moveTo>
                    <a:pt x="929373" y="2197214"/>
                  </a:moveTo>
                  <a:lnTo>
                    <a:pt x="926426" y="2194255"/>
                  </a:lnTo>
                  <a:lnTo>
                    <a:pt x="919124" y="2194255"/>
                  </a:lnTo>
                  <a:lnTo>
                    <a:pt x="916165" y="2197214"/>
                  </a:lnTo>
                  <a:lnTo>
                    <a:pt x="916165" y="2200859"/>
                  </a:lnTo>
                  <a:lnTo>
                    <a:pt x="916165" y="2204504"/>
                  </a:lnTo>
                  <a:lnTo>
                    <a:pt x="919124" y="2207463"/>
                  </a:lnTo>
                  <a:lnTo>
                    <a:pt x="926426" y="2207463"/>
                  </a:lnTo>
                  <a:lnTo>
                    <a:pt x="929373" y="2204504"/>
                  </a:lnTo>
                  <a:lnTo>
                    <a:pt x="929373" y="2197214"/>
                  </a:lnTo>
                  <a:close/>
                </a:path>
                <a:path w="1184275" h="3155315">
                  <a:moveTo>
                    <a:pt x="937641" y="2471458"/>
                  </a:moveTo>
                  <a:lnTo>
                    <a:pt x="935088" y="2468905"/>
                  </a:lnTo>
                  <a:lnTo>
                    <a:pt x="928789" y="2468905"/>
                  </a:lnTo>
                  <a:lnTo>
                    <a:pt x="926236" y="2471458"/>
                  </a:lnTo>
                  <a:lnTo>
                    <a:pt x="926236" y="2474607"/>
                  </a:lnTo>
                  <a:lnTo>
                    <a:pt x="926236" y="2477757"/>
                  </a:lnTo>
                  <a:lnTo>
                    <a:pt x="928789" y="2480310"/>
                  </a:lnTo>
                  <a:lnTo>
                    <a:pt x="935088" y="2480310"/>
                  </a:lnTo>
                  <a:lnTo>
                    <a:pt x="937641" y="2477757"/>
                  </a:lnTo>
                  <a:lnTo>
                    <a:pt x="937641" y="2471458"/>
                  </a:lnTo>
                  <a:close/>
                </a:path>
                <a:path w="1184275" h="3155315">
                  <a:moveTo>
                    <a:pt x="940777" y="2389759"/>
                  </a:moveTo>
                  <a:lnTo>
                    <a:pt x="938009" y="2387003"/>
                  </a:lnTo>
                  <a:lnTo>
                    <a:pt x="931202" y="2387003"/>
                  </a:lnTo>
                  <a:lnTo>
                    <a:pt x="928446" y="2389759"/>
                  </a:lnTo>
                  <a:lnTo>
                    <a:pt x="928446" y="2393162"/>
                  </a:lnTo>
                  <a:lnTo>
                    <a:pt x="928446" y="2396566"/>
                  </a:lnTo>
                  <a:lnTo>
                    <a:pt x="931202" y="2399322"/>
                  </a:lnTo>
                  <a:lnTo>
                    <a:pt x="938009" y="2399322"/>
                  </a:lnTo>
                  <a:lnTo>
                    <a:pt x="940777" y="2396566"/>
                  </a:lnTo>
                  <a:lnTo>
                    <a:pt x="940777" y="2389759"/>
                  </a:lnTo>
                  <a:close/>
                </a:path>
                <a:path w="1184275" h="3155315">
                  <a:moveTo>
                    <a:pt x="942530" y="803071"/>
                  </a:moveTo>
                  <a:lnTo>
                    <a:pt x="939558" y="800100"/>
                  </a:lnTo>
                  <a:lnTo>
                    <a:pt x="932243" y="800100"/>
                  </a:lnTo>
                  <a:lnTo>
                    <a:pt x="929271" y="803071"/>
                  </a:lnTo>
                  <a:lnTo>
                    <a:pt x="929271" y="806729"/>
                  </a:lnTo>
                  <a:lnTo>
                    <a:pt x="929271" y="810387"/>
                  </a:lnTo>
                  <a:lnTo>
                    <a:pt x="932243" y="813358"/>
                  </a:lnTo>
                  <a:lnTo>
                    <a:pt x="939558" y="813358"/>
                  </a:lnTo>
                  <a:lnTo>
                    <a:pt x="942530" y="810387"/>
                  </a:lnTo>
                  <a:lnTo>
                    <a:pt x="942530" y="803071"/>
                  </a:lnTo>
                  <a:close/>
                </a:path>
                <a:path w="1184275" h="3155315">
                  <a:moveTo>
                    <a:pt x="943330" y="855700"/>
                  </a:moveTo>
                  <a:lnTo>
                    <a:pt x="940333" y="852703"/>
                  </a:lnTo>
                  <a:lnTo>
                    <a:pt x="932929" y="852703"/>
                  </a:lnTo>
                  <a:lnTo>
                    <a:pt x="929919" y="855700"/>
                  </a:lnTo>
                  <a:lnTo>
                    <a:pt x="929919" y="859409"/>
                  </a:lnTo>
                  <a:lnTo>
                    <a:pt x="929919" y="863117"/>
                  </a:lnTo>
                  <a:lnTo>
                    <a:pt x="932929" y="866114"/>
                  </a:lnTo>
                  <a:lnTo>
                    <a:pt x="940333" y="866114"/>
                  </a:lnTo>
                  <a:lnTo>
                    <a:pt x="943330" y="863117"/>
                  </a:lnTo>
                  <a:lnTo>
                    <a:pt x="943330" y="855700"/>
                  </a:lnTo>
                  <a:close/>
                </a:path>
                <a:path w="1184275" h="3155315">
                  <a:moveTo>
                    <a:pt x="949490" y="2319172"/>
                  </a:moveTo>
                  <a:lnTo>
                    <a:pt x="946619" y="2316302"/>
                  </a:lnTo>
                  <a:lnTo>
                    <a:pt x="939558" y="2316302"/>
                  </a:lnTo>
                  <a:lnTo>
                    <a:pt x="936688" y="2319172"/>
                  </a:lnTo>
                  <a:lnTo>
                    <a:pt x="936688" y="2322703"/>
                  </a:lnTo>
                  <a:lnTo>
                    <a:pt x="936688" y="2326233"/>
                  </a:lnTo>
                  <a:lnTo>
                    <a:pt x="939558" y="2329103"/>
                  </a:lnTo>
                  <a:lnTo>
                    <a:pt x="946619" y="2329103"/>
                  </a:lnTo>
                  <a:lnTo>
                    <a:pt x="949490" y="2326233"/>
                  </a:lnTo>
                  <a:lnTo>
                    <a:pt x="949490" y="2319172"/>
                  </a:lnTo>
                  <a:close/>
                </a:path>
                <a:path w="1184275" h="3155315">
                  <a:moveTo>
                    <a:pt x="951280" y="1208354"/>
                  </a:moveTo>
                  <a:lnTo>
                    <a:pt x="948067" y="1205141"/>
                  </a:lnTo>
                  <a:lnTo>
                    <a:pt x="940130" y="1205141"/>
                  </a:lnTo>
                  <a:lnTo>
                    <a:pt x="936917" y="1208354"/>
                  </a:lnTo>
                  <a:lnTo>
                    <a:pt x="936917" y="1212316"/>
                  </a:lnTo>
                  <a:lnTo>
                    <a:pt x="936917" y="1216279"/>
                  </a:lnTo>
                  <a:lnTo>
                    <a:pt x="940130" y="1219492"/>
                  </a:lnTo>
                  <a:lnTo>
                    <a:pt x="948067" y="1219492"/>
                  </a:lnTo>
                  <a:lnTo>
                    <a:pt x="951280" y="1216279"/>
                  </a:lnTo>
                  <a:lnTo>
                    <a:pt x="951280" y="1208354"/>
                  </a:lnTo>
                  <a:close/>
                </a:path>
                <a:path w="1184275" h="3155315">
                  <a:moveTo>
                    <a:pt x="958024" y="2249106"/>
                  </a:moveTo>
                  <a:lnTo>
                    <a:pt x="955103" y="2246185"/>
                  </a:lnTo>
                  <a:lnTo>
                    <a:pt x="947889" y="2246185"/>
                  </a:lnTo>
                  <a:lnTo>
                    <a:pt x="944968" y="2249106"/>
                  </a:lnTo>
                  <a:lnTo>
                    <a:pt x="944968" y="2252713"/>
                  </a:lnTo>
                  <a:lnTo>
                    <a:pt x="944968" y="2256320"/>
                  </a:lnTo>
                  <a:lnTo>
                    <a:pt x="947889" y="2259241"/>
                  </a:lnTo>
                  <a:lnTo>
                    <a:pt x="955103" y="2259241"/>
                  </a:lnTo>
                  <a:lnTo>
                    <a:pt x="958024" y="2256320"/>
                  </a:lnTo>
                  <a:lnTo>
                    <a:pt x="958024" y="2249106"/>
                  </a:lnTo>
                  <a:close/>
                </a:path>
                <a:path w="1184275" h="3155315">
                  <a:moveTo>
                    <a:pt x="962088" y="2145538"/>
                  </a:moveTo>
                  <a:lnTo>
                    <a:pt x="959091" y="2142553"/>
                  </a:lnTo>
                  <a:lnTo>
                    <a:pt x="951712" y="2142553"/>
                  </a:lnTo>
                  <a:lnTo>
                    <a:pt x="948715" y="2145538"/>
                  </a:lnTo>
                  <a:lnTo>
                    <a:pt x="948715" y="2149233"/>
                  </a:lnTo>
                  <a:lnTo>
                    <a:pt x="948715" y="2152929"/>
                  </a:lnTo>
                  <a:lnTo>
                    <a:pt x="951712" y="2155914"/>
                  </a:lnTo>
                  <a:lnTo>
                    <a:pt x="959091" y="2155914"/>
                  </a:lnTo>
                  <a:lnTo>
                    <a:pt x="962088" y="2152929"/>
                  </a:lnTo>
                  <a:lnTo>
                    <a:pt x="962088" y="2145538"/>
                  </a:lnTo>
                  <a:close/>
                </a:path>
                <a:path w="1184275" h="3155315">
                  <a:moveTo>
                    <a:pt x="969238" y="889914"/>
                  </a:moveTo>
                  <a:lnTo>
                    <a:pt x="966190" y="886879"/>
                  </a:lnTo>
                  <a:lnTo>
                    <a:pt x="958697" y="886879"/>
                  </a:lnTo>
                  <a:lnTo>
                    <a:pt x="955662" y="889914"/>
                  </a:lnTo>
                  <a:lnTo>
                    <a:pt x="955662" y="893660"/>
                  </a:lnTo>
                  <a:lnTo>
                    <a:pt x="955662" y="897407"/>
                  </a:lnTo>
                  <a:lnTo>
                    <a:pt x="958697" y="900442"/>
                  </a:lnTo>
                  <a:lnTo>
                    <a:pt x="966190" y="900442"/>
                  </a:lnTo>
                  <a:lnTo>
                    <a:pt x="969238" y="897407"/>
                  </a:lnTo>
                  <a:lnTo>
                    <a:pt x="969238" y="889914"/>
                  </a:lnTo>
                  <a:close/>
                </a:path>
                <a:path w="1184275" h="3155315">
                  <a:moveTo>
                    <a:pt x="972743" y="1274775"/>
                  </a:moveTo>
                  <a:lnTo>
                    <a:pt x="969492" y="1271524"/>
                  </a:lnTo>
                  <a:lnTo>
                    <a:pt x="961478" y="1271524"/>
                  </a:lnTo>
                  <a:lnTo>
                    <a:pt x="958227" y="1274775"/>
                  </a:lnTo>
                  <a:lnTo>
                    <a:pt x="958227" y="1278788"/>
                  </a:lnTo>
                  <a:lnTo>
                    <a:pt x="958227" y="1282788"/>
                  </a:lnTo>
                  <a:lnTo>
                    <a:pt x="961478" y="1286040"/>
                  </a:lnTo>
                  <a:lnTo>
                    <a:pt x="969492" y="1286040"/>
                  </a:lnTo>
                  <a:lnTo>
                    <a:pt x="972743" y="1282788"/>
                  </a:lnTo>
                  <a:lnTo>
                    <a:pt x="972743" y="1274775"/>
                  </a:lnTo>
                  <a:close/>
                </a:path>
                <a:path w="1184275" h="3155315">
                  <a:moveTo>
                    <a:pt x="975702" y="1138796"/>
                  </a:moveTo>
                  <a:lnTo>
                    <a:pt x="972527" y="1135621"/>
                  </a:lnTo>
                  <a:lnTo>
                    <a:pt x="964679" y="1135621"/>
                  </a:lnTo>
                  <a:lnTo>
                    <a:pt x="961504" y="1138796"/>
                  </a:lnTo>
                  <a:lnTo>
                    <a:pt x="961504" y="1142720"/>
                  </a:lnTo>
                  <a:lnTo>
                    <a:pt x="961504" y="1146644"/>
                  </a:lnTo>
                  <a:lnTo>
                    <a:pt x="964679" y="1149819"/>
                  </a:lnTo>
                  <a:lnTo>
                    <a:pt x="972527" y="1149819"/>
                  </a:lnTo>
                  <a:lnTo>
                    <a:pt x="975702" y="1146644"/>
                  </a:lnTo>
                  <a:lnTo>
                    <a:pt x="975702" y="1138796"/>
                  </a:lnTo>
                  <a:close/>
                </a:path>
                <a:path w="1184275" h="3155315">
                  <a:moveTo>
                    <a:pt x="980465" y="1012799"/>
                  </a:moveTo>
                  <a:lnTo>
                    <a:pt x="977366" y="1009688"/>
                  </a:lnTo>
                  <a:lnTo>
                    <a:pt x="969695" y="1009688"/>
                  </a:lnTo>
                  <a:lnTo>
                    <a:pt x="966584" y="1012799"/>
                  </a:lnTo>
                  <a:lnTo>
                    <a:pt x="966584" y="1016635"/>
                  </a:lnTo>
                  <a:lnTo>
                    <a:pt x="966584" y="1020470"/>
                  </a:lnTo>
                  <a:lnTo>
                    <a:pt x="969695" y="1023581"/>
                  </a:lnTo>
                  <a:lnTo>
                    <a:pt x="977366" y="1023581"/>
                  </a:lnTo>
                  <a:lnTo>
                    <a:pt x="980465" y="1020470"/>
                  </a:lnTo>
                  <a:lnTo>
                    <a:pt x="980465" y="1012799"/>
                  </a:lnTo>
                  <a:close/>
                </a:path>
                <a:path w="1184275" h="3155315">
                  <a:moveTo>
                    <a:pt x="984973" y="941870"/>
                  </a:moveTo>
                  <a:lnTo>
                    <a:pt x="981900" y="938796"/>
                  </a:lnTo>
                  <a:lnTo>
                    <a:pt x="974318" y="938796"/>
                  </a:lnTo>
                  <a:lnTo>
                    <a:pt x="971245" y="941870"/>
                  </a:lnTo>
                  <a:lnTo>
                    <a:pt x="971245" y="945667"/>
                  </a:lnTo>
                  <a:lnTo>
                    <a:pt x="971245" y="949464"/>
                  </a:lnTo>
                  <a:lnTo>
                    <a:pt x="974318" y="952525"/>
                  </a:lnTo>
                  <a:lnTo>
                    <a:pt x="981900" y="952525"/>
                  </a:lnTo>
                  <a:lnTo>
                    <a:pt x="984973" y="949464"/>
                  </a:lnTo>
                  <a:lnTo>
                    <a:pt x="984973" y="941870"/>
                  </a:lnTo>
                  <a:close/>
                </a:path>
                <a:path w="1184275" h="3155315">
                  <a:moveTo>
                    <a:pt x="990638" y="1340002"/>
                  </a:moveTo>
                  <a:lnTo>
                    <a:pt x="987361" y="1336713"/>
                  </a:lnTo>
                  <a:lnTo>
                    <a:pt x="979258" y="1336713"/>
                  </a:lnTo>
                  <a:lnTo>
                    <a:pt x="975969" y="1340002"/>
                  </a:lnTo>
                  <a:lnTo>
                    <a:pt x="975969" y="1344053"/>
                  </a:lnTo>
                  <a:lnTo>
                    <a:pt x="975969" y="1348105"/>
                  </a:lnTo>
                  <a:lnTo>
                    <a:pt x="979258" y="1351394"/>
                  </a:lnTo>
                  <a:lnTo>
                    <a:pt x="987361" y="1351394"/>
                  </a:lnTo>
                  <a:lnTo>
                    <a:pt x="990638" y="1348105"/>
                  </a:lnTo>
                  <a:lnTo>
                    <a:pt x="990638" y="1340002"/>
                  </a:lnTo>
                  <a:close/>
                </a:path>
                <a:path w="1184275" h="3155315">
                  <a:moveTo>
                    <a:pt x="992111" y="1071308"/>
                  </a:moveTo>
                  <a:lnTo>
                    <a:pt x="988961" y="1068158"/>
                  </a:lnTo>
                  <a:lnTo>
                    <a:pt x="981214" y="1068158"/>
                  </a:lnTo>
                  <a:lnTo>
                    <a:pt x="978065" y="1071308"/>
                  </a:lnTo>
                  <a:lnTo>
                    <a:pt x="978065" y="1075182"/>
                  </a:lnTo>
                  <a:lnTo>
                    <a:pt x="978065" y="1079055"/>
                  </a:lnTo>
                  <a:lnTo>
                    <a:pt x="981214" y="1082205"/>
                  </a:lnTo>
                  <a:lnTo>
                    <a:pt x="988961" y="1082205"/>
                  </a:lnTo>
                  <a:lnTo>
                    <a:pt x="992111" y="1079055"/>
                  </a:lnTo>
                  <a:lnTo>
                    <a:pt x="992111" y="1071308"/>
                  </a:lnTo>
                  <a:close/>
                </a:path>
                <a:path w="1184275" h="3155315">
                  <a:moveTo>
                    <a:pt x="998588" y="2035644"/>
                  </a:moveTo>
                  <a:lnTo>
                    <a:pt x="995527" y="2032571"/>
                  </a:lnTo>
                  <a:lnTo>
                    <a:pt x="987971" y="2032571"/>
                  </a:lnTo>
                  <a:lnTo>
                    <a:pt x="984910" y="2035644"/>
                  </a:lnTo>
                  <a:lnTo>
                    <a:pt x="984910" y="2039416"/>
                  </a:lnTo>
                  <a:lnTo>
                    <a:pt x="984910" y="2043188"/>
                  </a:lnTo>
                  <a:lnTo>
                    <a:pt x="987971" y="2046262"/>
                  </a:lnTo>
                  <a:lnTo>
                    <a:pt x="995527" y="2046262"/>
                  </a:lnTo>
                  <a:lnTo>
                    <a:pt x="998588" y="2043188"/>
                  </a:lnTo>
                  <a:lnTo>
                    <a:pt x="998588" y="2035644"/>
                  </a:lnTo>
                  <a:close/>
                </a:path>
                <a:path w="1184275" h="3155315">
                  <a:moveTo>
                    <a:pt x="1002792" y="2088743"/>
                  </a:moveTo>
                  <a:lnTo>
                    <a:pt x="999769" y="2085708"/>
                  </a:lnTo>
                  <a:lnTo>
                    <a:pt x="992289" y="2085708"/>
                  </a:lnTo>
                  <a:lnTo>
                    <a:pt x="989266" y="2088743"/>
                  </a:lnTo>
                  <a:lnTo>
                    <a:pt x="989266" y="2092477"/>
                  </a:lnTo>
                  <a:lnTo>
                    <a:pt x="989266" y="2096211"/>
                  </a:lnTo>
                  <a:lnTo>
                    <a:pt x="992289" y="2099233"/>
                  </a:lnTo>
                  <a:lnTo>
                    <a:pt x="999769" y="2099233"/>
                  </a:lnTo>
                  <a:lnTo>
                    <a:pt x="1002792" y="2096211"/>
                  </a:lnTo>
                  <a:lnTo>
                    <a:pt x="1002792" y="2088743"/>
                  </a:lnTo>
                  <a:close/>
                </a:path>
                <a:path w="1184275" h="3155315">
                  <a:moveTo>
                    <a:pt x="1005065" y="1832622"/>
                  </a:moveTo>
                  <a:lnTo>
                    <a:pt x="1001864" y="1829422"/>
                  </a:lnTo>
                  <a:lnTo>
                    <a:pt x="993965" y="1829422"/>
                  </a:lnTo>
                  <a:lnTo>
                    <a:pt x="990765" y="1832622"/>
                  </a:lnTo>
                  <a:lnTo>
                    <a:pt x="990765" y="1836572"/>
                  </a:lnTo>
                  <a:lnTo>
                    <a:pt x="990765" y="1840522"/>
                  </a:lnTo>
                  <a:lnTo>
                    <a:pt x="993965" y="1843722"/>
                  </a:lnTo>
                  <a:lnTo>
                    <a:pt x="1001864" y="1843722"/>
                  </a:lnTo>
                  <a:lnTo>
                    <a:pt x="1005065" y="1840522"/>
                  </a:lnTo>
                  <a:lnTo>
                    <a:pt x="1005065" y="1832622"/>
                  </a:lnTo>
                  <a:close/>
                </a:path>
                <a:path w="1184275" h="3155315">
                  <a:moveTo>
                    <a:pt x="1014437" y="1997633"/>
                  </a:moveTo>
                  <a:lnTo>
                    <a:pt x="1011339" y="1994535"/>
                  </a:lnTo>
                  <a:lnTo>
                    <a:pt x="1003693" y="1994535"/>
                  </a:lnTo>
                  <a:lnTo>
                    <a:pt x="1000594" y="1997633"/>
                  </a:lnTo>
                  <a:lnTo>
                    <a:pt x="1000594" y="2001456"/>
                  </a:lnTo>
                  <a:lnTo>
                    <a:pt x="1000594" y="2005279"/>
                  </a:lnTo>
                  <a:lnTo>
                    <a:pt x="1003693" y="2008378"/>
                  </a:lnTo>
                  <a:lnTo>
                    <a:pt x="1011339" y="2008378"/>
                  </a:lnTo>
                  <a:lnTo>
                    <a:pt x="1014437" y="2005279"/>
                  </a:lnTo>
                  <a:lnTo>
                    <a:pt x="1014437" y="1997633"/>
                  </a:lnTo>
                  <a:close/>
                </a:path>
                <a:path w="1184275" h="3155315">
                  <a:moveTo>
                    <a:pt x="1023620" y="1773567"/>
                  </a:moveTo>
                  <a:lnTo>
                    <a:pt x="1020381" y="1770329"/>
                  </a:lnTo>
                  <a:lnTo>
                    <a:pt x="1012393" y="1770329"/>
                  </a:lnTo>
                  <a:lnTo>
                    <a:pt x="1009154" y="1773567"/>
                  </a:lnTo>
                  <a:lnTo>
                    <a:pt x="1009154" y="1777555"/>
                  </a:lnTo>
                  <a:lnTo>
                    <a:pt x="1009154" y="1781556"/>
                  </a:lnTo>
                  <a:lnTo>
                    <a:pt x="1012393" y="1784781"/>
                  </a:lnTo>
                  <a:lnTo>
                    <a:pt x="1020381" y="1784781"/>
                  </a:lnTo>
                  <a:lnTo>
                    <a:pt x="1023620" y="1781556"/>
                  </a:lnTo>
                  <a:lnTo>
                    <a:pt x="1023620" y="1773567"/>
                  </a:lnTo>
                  <a:close/>
                </a:path>
                <a:path w="1184275" h="3155315">
                  <a:moveTo>
                    <a:pt x="1026693" y="1883625"/>
                  </a:moveTo>
                  <a:lnTo>
                    <a:pt x="1023531" y="1880463"/>
                  </a:lnTo>
                  <a:lnTo>
                    <a:pt x="1015707" y="1880463"/>
                  </a:lnTo>
                  <a:lnTo>
                    <a:pt x="1012545" y="1883625"/>
                  </a:lnTo>
                  <a:lnTo>
                    <a:pt x="1012545" y="1887537"/>
                  </a:lnTo>
                  <a:lnTo>
                    <a:pt x="1012545" y="1891449"/>
                  </a:lnTo>
                  <a:lnTo>
                    <a:pt x="1015707" y="1894611"/>
                  </a:lnTo>
                  <a:lnTo>
                    <a:pt x="1023531" y="1894611"/>
                  </a:lnTo>
                  <a:lnTo>
                    <a:pt x="1026693" y="1891449"/>
                  </a:lnTo>
                  <a:lnTo>
                    <a:pt x="1026693" y="1883625"/>
                  </a:lnTo>
                  <a:close/>
                </a:path>
                <a:path w="1184275" h="3155315">
                  <a:moveTo>
                    <a:pt x="1036726" y="1952066"/>
                  </a:moveTo>
                  <a:lnTo>
                    <a:pt x="1033589" y="1948929"/>
                  </a:lnTo>
                  <a:lnTo>
                    <a:pt x="1025867" y="1948929"/>
                  </a:lnTo>
                  <a:lnTo>
                    <a:pt x="1022731" y="1952066"/>
                  </a:lnTo>
                  <a:lnTo>
                    <a:pt x="1022731" y="1955927"/>
                  </a:lnTo>
                  <a:lnTo>
                    <a:pt x="1022731" y="1959787"/>
                  </a:lnTo>
                  <a:lnTo>
                    <a:pt x="1025867" y="1962924"/>
                  </a:lnTo>
                  <a:lnTo>
                    <a:pt x="1033589" y="1962924"/>
                  </a:lnTo>
                  <a:lnTo>
                    <a:pt x="1036726" y="1959787"/>
                  </a:lnTo>
                  <a:lnTo>
                    <a:pt x="1036726" y="1952066"/>
                  </a:lnTo>
                  <a:close/>
                </a:path>
                <a:path w="1184275" h="3155315">
                  <a:moveTo>
                    <a:pt x="1048613" y="1375816"/>
                  </a:moveTo>
                  <a:lnTo>
                    <a:pt x="1045286" y="1372489"/>
                  </a:lnTo>
                  <a:lnTo>
                    <a:pt x="1037094" y="1372489"/>
                  </a:lnTo>
                  <a:lnTo>
                    <a:pt x="1033780" y="1375816"/>
                  </a:lnTo>
                  <a:lnTo>
                    <a:pt x="1033780" y="1379905"/>
                  </a:lnTo>
                  <a:lnTo>
                    <a:pt x="1033780" y="1383995"/>
                  </a:lnTo>
                  <a:lnTo>
                    <a:pt x="1037094" y="1387322"/>
                  </a:lnTo>
                  <a:lnTo>
                    <a:pt x="1045286" y="1387322"/>
                  </a:lnTo>
                  <a:lnTo>
                    <a:pt x="1048613" y="1383995"/>
                  </a:lnTo>
                  <a:lnTo>
                    <a:pt x="1048613" y="1375816"/>
                  </a:lnTo>
                  <a:close/>
                </a:path>
                <a:path w="1184275" h="3155315">
                  <a:moveTo>
                    <a:pt x="1052652" y="1741030"/>
                  </a:moveTo>
                  <a:lnTo>
                    <a:pt x="1049375" y="1737753"/>
                  </a:lnTo>
                  <a:lnTo>
                    <a:pt x="1041311" y="1737753"/>
                  </a:lnTo>
                  <a:lnTo>
                    <a:pt x="1038034" y="1741030"/>
                  </a:lnTo>
                  <a:lnTo>
                    <a:pt x="1038034" y="1745068"/>
                  </a:lnTo>
                  <a:lnTo>
                    <a:pt x="1038034" y="1749107"/>
                  </a:lnTo>
                  <a:lnTo>
                    <a:pt x="1041311" y="1752384"/>
                  </a:lnTo>
                  <a:lnTo>
                    <a:pt x="1049375" y="1752384"/>
                  </a:lnTo>
                  <a:lnTo>
                    <a:pt x="1052652" y="1749107"/>
                  </a:lnTo>
                  <a:lnTo>
                    <a:pt x="1052652" y="1741030"/>
                  </a:lnTo>
                  <a:close/>
                </a:path>
                <a:path w="1184275" h="3155315">
                  <a:moveTo>
                    <a:pt x="1066571" y="1422768"/>
                  </a:moveTo>
                  <a:lnTo>
                    <a:pt x="1063218" y="1419415"/>
                  </a:lnTo>
                  <a:lnTo>
                    <a:pt x="1054938" y="1419415"/>
                  </a:lnTo>
                  <a:lnTo>
                    <a:pt x="1051585" y="1422768"/>
                  </a:lnTo>
                  <a:lnTo>
                    <a:pt x="1051585" y="1426908"/>
                  </a:lnTo>
                  <a:lnTo>
                    <a:pt x="1051585" y="1431048"/>
                  </a:lnTo>
                  <a:lnTo>
                    <a:pt x="1054938" y="1434401"/>
                  </a:lnTo>
                  <a:lnTo>
                    <a:pt x="1063218" y="1434401"/>
                  </a:lnTo>
                  <a:lnTo>
                    <a:pt x="1066571" y="1431048"/>
                  </a:lnTo>
                  <a:lnTo>
                    <a:pt x="1066571" y="1422768"/>
                  </a:lnTo>
                  <a:close/>
                </a:path>
                <a:path w="1184275" h="3155315">
                  <a:moveTo>
                    <a:pt x="1100696" y="1481518"/>
                  </a:moveTo>
                  <a:lnTo>
                    <a:pt x="1097305" y="1478127"/>
                  </a:lnTo>
                  <a:lnTo>
                    <a:pt x="1088948" y="1478127"/>
                  </a:lnTo>
                  <a:lnTo>
                    <a:pt x="1085557" y="1481518"/>
                  </a:lnTo>
                  <a:lnTo>
                    <a:pt x="1085557" y="1485696"/>
                  </a:lnTo>
                  <a:lnTo>
                    <a:pt x="1085557" y="1489875"/>
                  </a:lnTo>
                  <a:lnTo>
                    <a:pt x="1088948" y="1493266"/>
                  </a:lnTo>
                  <a:lnTo>
                    <a:pt x="1097305" y="1493266"/>
                  </a:lnTo>
                  <a:lnTo>
                    <a:pt x="1100696" y="1489875"/>
                  </a:lnTo>
                  <a:lnTo>
                    <a:pt x="1100696" y="1481518"/>
                  </a:lnTo>
                  <a:close/>
                </a:path>
                <a:path w="1184275" h="3155315">
                  <a:moveTo>
                    <a:pt x="1120355" y="1727415"/>
                  </a:moveTo>
                  <a:lnTo>
                    <a:pt x="1117053" y="1724101"/>
                  </a:lnTo>
                  <a:lnTo>
                    <a:pt x="1108887" y="1724101"/>
                  </a:lnTo>
                  <a:lnTo>
                    <a:pt x="1105585" y="1727415"/>
                  </a:lnTo>
                  <a:lnTo>
                    <a:pt x="1105585" y="1731492"/>
                  </a:lnTo>
                  <a:lnTo>
                    <a:pt x="1105585" y="1735569"/>
                  </a:lnTo>
                  <a:lnTo>
                    <a:pt x="1108887" y="1738884"/>
                  </a:lnTo>
                  <a:lnTo>
                    <a:pt x="1117053" y="1738884"/>
                  </a:lnTo>
                  <a:lnTo>
                    <a:pt x="1120355" y="1735569"/>
                  </a:lnTo>
                  <a:lnTo>
                    <a:pt x="1120355" y="1727415"/>
                  </a:lnTo>
                  <a:close/>
                </a:path>
                <a:path w="1184275" h="3155315">
                  <a:moveTo>
                    <a:pt x="1132433" y="1533055"/>
                  </a:moveTo>
                  <a:lnTo>
                    <a:pt x="1129004" y="1529638"/>
                  </a:lnTo>
                  <a:lnTo>
                    <a:pt x="1120559" y="1529638"/>
                  </a:lnTo>
                  <a:lnTo>
                    <a:pt x="1117130" y="1533055"/>
                  </a:lnTo>
                  <a:lnTo>
                    <a:pt x="1117130" y="1537284"/>
                  </a:lnTo>
                  <a:lnTo>
                    <a:pt x="1117130" y="1541513"/>
                  </a:lnTo>
                  <a:lnTo>
                    <a:pt x="1120559" y="1544929"/>
                  </a:lnTo>
                  <a:lnTo>
                    <a:pt x="1129004" y="1544929"/>
                  </a:lnTo>
                  <a:lnTo>
                    <a:pt x="1132433" y="1541513"/>
                  </a:lnTo>
                  <a:lnTo>
                    <a:pt x="1132433" y="1533055"/>
                  </a:lnTo>
                  <a:close/>
                </a:path>
                <a:path w="1184275" h="3155315">
                  <a:moveTo>
                    <a:pt x="1150874" y="1682584"/>
                  </a:moveTo>
                  <a:lnTo>
                    <a:pt x="1147521" y="1679244"/>
                  </a:lnTo>
                  <a:lnTo>
                    <a:pt x="1139278" y="1679244"/>
                  </a:lnTo>
                  <a:lnTo>
                    <a:pt x="1135938" y="1682584"/>
                  </a:lnTo>
                  <a:lnTo>
                    <a:pt x="1135938" y="1686712"/>
                  </a:lnTo>
                  <a:lnTo>
                    <a:pt x="1135938" y="1690839"/>
                  </a:lnTo>
                  <a:lnTo>
                    <a:pt x="1139278" y="1694180"/>
                  </a:lnTo>
                  <a:lnTo>
                    <a:pt x="1147521" y="1694180"/>
                  </a:lnTo>
                  <a:lnTo>
                    <a:pt x="1150874" y="1690839"/>
                  </a:lnTo>
                  <a:lnTo>
                    <a:pt x="1150874" y="1682584"/>
                  </a:lnTo>
                  <a:close/>
                </a:path>
                <a:path w="1184275" h="3155315">
                  <a:moveTo>
                    <a:pt x="1174102" y="1570431"/>
                  </a:moveTo>
                  <a:lnTo>
                    <a:pt x="1170686" y="1567014"/>
                  </a:lnTo>
                  <a:lnTo>
                    <a:pt x="1162278" y="1567014"/>
                  </a:lnTo>
                  <a:lnTo>
                    <a:pt x="1158862" y="1570431"/>
                  </a:lnTo>
                  <a:lnTo>
                    <a:pt x="1158862" y="1574634"/>
                  </a:lnTo>
                  <a:lnTo>
                    <a:pt x="1158862" y="1578838"/>
                  </a:lnTo>
                  <a:lnTo>
                    <a:pt x="1162278" y="1582254"/>
                  </a:lnTo>
                  <a:lnTo>
                    <a:pt x="1170686" y="1582254"/>
                  </a:lnTo>
                  <a:lnTo>
                    <a:pt x="1174102" y="1578838"/>
                  </a:lnTo>
                  <a:lnTo>
                    <a:pt x="1174102" y="1570431"/>
                  </a:lnTo>
                  <a:close/>
                </a:path>
                <a:path w="1184275" h="3155315">
                  <a:moveTo>
                    <a:pt x="1183881" y="1637919"/>
                  </a:moveTo>
                  <a:lnTo>
                    <a:pt x="1180503" y="1634540"/>
                  </a:lnTo>
                  <a:lnTo>
                    <a:pt x="1172171" y="1634540"/>
                  </a:lnTo>
                  <a:lnTo>
                    <a:pt x="1168793" y="1637919"/>
                  </a:lnTo>
                  <a:lnTo>
                    <a:pt x="1168793" y="1642084"/>
                  </a:lnTo>
                  <a:lnTo>
                    <a:pt x="1168793" y="1646250"/>
                  </a:lnTo>
                  <a:lnTo>
                    <a:pt x="1172171" y="1649628"/>
                  </a:lnTo>
                  <a:lnTo>
                    <a:pt x="1180503" y="1649628"/>
                  </a:lnTo>
                  <a:lnTo>
                    <a:pt x="1183881" y="1646250"/>
                  </a:lnTo>
                  <a:lnTo>
                    <a:pt x="1183881" y="163791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58212" y="1987397"/>
              <a:ext cx="1216660" cy="3144520"/>
            </a:xfrm>
            <a:custGeom>
              <a:avLst/>
              <a:gdLst/>
              <a:ahLst/>
              <a:cxnLst/>
              <a:rect l="l" t="t" r="r" b="b"/>
              <a:pathLst>
                <a:path w="1216660" h="3144520">
                  <a:moveTo>
                    <a:pt x="1092" y="241"/>
                  </a:moveTo>
                  <a:lnTo>
                    <a:pt x="850" y="0"/>
                  </a:lnTo>
                  <a:lnTo>
                    <a:pt x="241" y="0"/>
                  </a:lnTo>
                  <a:lnTo>
                    <a:pt x="0" y="241"/>
                  </a:lnTo>
                  <a:lnTo>
                    <a:pt x="0" y="546"/>
                  </a:lnTo>
                  <a:lnTo>
                    <a:pt x="0" y="850"/>
                  </a:lnTo>
                  <a:lnTo>
                    <a:pt x="241" y="1092"/>
                  </a:lnTo>
                  <a:lnTo>
                    <a:pt x="850" y="1092"/>
                  </a:lnTo>
                  <a:lnTo>
                    <a:pt x="1092" y="850"/>
                  </a:lnTo>
                  <a:lnTo>
                    <a:pt x="1092" y="241"/>
                  </a:lnTo>
                  <a:close/>
                </a:path>
                <a:path w="1216660" h="3144520">
                  <a:moveTo>
                    <a:pt x="66116" y="6794"/>
                  </a:moveTo>
                  <a:lnTo>
                    <a:pt x="65684" y="6362"/>
                  </a:lnTo>
                  <a:lnTo>
                    <a:pt x="64617" y="6362"/>
                  </a:lnTo>
                  <a:lnTo>
                    <a:pt x="64185" y="6794"/>
                  </a:lnTo>
                  <a:lnTo>
                    <a:pt x="64185" y="7327"/>
                  </a:lnTo>
                  <a:lnTo>
                    <a:pt x="64185" y="7861"/>
                  </a:lnTo>
                  <a:lnTo>
                    <a:pt x="64617" y="8293"/>
                  </a:lnTo>
                  <a:lnTo>
                    <a:pt x="65684" y="8293"/>
                  </a:lnTo>
                  <a:lnTo>
                    <a:pt x="66116" y="7861"/>
                  </a:lnTo>
                  <a:lnTo>
                    <a:pt x="66116" y="6794"/>
                  </a:lnTo>
                  <a:close/>
                </a:path>
                <a:path w="1216660" h="3144520">
                  <a:moveTo>
                    <a:pt x="113461" y="16027"/>
                  </a:moveTo>
                  <a:lnTo>
                    <a:pt x="112839" y="15405"/>
                  </a:lnTo>
                  <a:lnTo>
                    <a:pt x="111315" y="15405"/>
                  </a:lnTo>
                  <a:lnTo>
                    <a:pt x="110693" y="16027"/>
                  </a:lnTo>
                  <a:lnTo>
                    <a:pt x="110693" y="16789"/>
                  </a:lnTo>
                  <a:lnTo>
                    <a:pt x="110693" y="17551"/>
                  </a:lnTo>
                  <a:lnTo>
                    <a:pt x="111315" y="18173"/>
                  </a:lnTo>
                  <a:lnTo>
                    <a:pt x="112839" y="18173"/>
                  </a:lnTo>
                  <a:lnTo>
                    <a:pt x="113461" y="17551"/>
                  </a:lnTo>
                  <a:lnTo>
                    <a:pt x="113461" y="16027"/>
                  </a:lnTo>
                  <a:close/>
                </a:path>
                <a:path w="1216660" h="3144520">
                  <a:moveTo>
                    <a:pt x="171932" y="59448"/>
                  </a:moveTo>
                  <a:lnTo>
                    <a:pt x="171119" y="58635"/>
                  </a:lnTo>
                  <a:lnTo>
                    <a:pt x="169125" y="58635"/>
                  </a:lnTo>
                  <a:lnTo>
                    <a:pt x="168325" y="59448"/>
                  </a:lnTo>
                  <a:lnTo>
                    <a:pt x="168325" y="60439"/>
                  </a:lnTo>
                  <a:lnTo>
                    <a:pt x="168325" y="61429"/>
                  </a:lnTo>
                  <a:lnTo>
                    <a:pt x="169125" y="62242"/>
                  </a:lnTo>
                  <a:lnTo>
                    <a:pt x="171119" y="62242"/>
                  </a:lnTo>
                  <a:lnTo>
                    <a:pt x="171932" y="61429"/>
                  </a:lnTo>
                  <a:lnTo>
                    <a:pt x="171932" y="59448"/>
                  </a:lnTo>
                  <a:close/>
                </a:path>
                <a:path w="1216660" h="3144520">
                  <a:moveTo>
                    <a:pt x="236118" y="39674"/>
                  </a:moveTo>
                  <a:lnTo>
                    <a:pt x="235127" y="38671"/>
                  </a:lnTo>
                  <a:lnTo>
                    <a:pt x="232676" y="38671"/>
                  </a:lnTo>
                  <a:lnTo>
                    <a:pt x="231686" y="39674"/>
                  </a:lnTo>
                  <a:lnTo>
                    <a:pt x="231686" y="40894"/>
                  </a:lnTo>
                  <a:lnTo>
                    <a:pt x="231686" y="42113"/>
                  </a:lnTo>
                  <a:lnTo>
                    <a:pt x="232676" y="43116"/>
                  </a:lnTo>
                  <a:lnTo>
                    <a:pt x="235127" y="43116"/>
                  </a:lnTo>
                  <a:lnTo>
                    <a:pt x="236118" y="42113"/>
                  </a:lnTo>
                  <a:lnTo>
                    <a:pt x="236118" y="39674"/>
                  </a:lnTo>
                  <a:close/>
                </a:path>
                <a:path w="1216660" h="3144520">
                  <a:moveTo>
                    <a:pt x="281609" y="76263"/>
                  </a:moveTo>
                  <a:lnTo>
                    <a:pt x="280428" y="75082"/>
                  </a:lnTo>
                  <a:lnTo>
                    <a:pt x="277520" y="75082"/>
                  </a:lnTo>
                  <a:lnTo>
                    <a:pt x="276339" y="76263"/>
                  </a:lnTo>
                  <a:lnTo>
                    <a:pt x="276339" y="77724"/>
                  </a:lnTo>
                  <a:lnTo>
                    <a:pt x="276339" y="79184"/>
                  </a:lnTo>
                  <a:lnTo>
                    <a:pt x="277520" y="80352"/>
                  </a:lnTo>
                  <a:lnTo>
                    <a:pt x="280428" y="80352"/>
                  </a:lnTo>
                  <a:lnTo>
                    <a:pt x="281609" y="79184"/>
                  </a:lnTo>
                  <a:lnTo>
                    <a:pt x="281609" y="76263"/>
                  </a:lnTo>
                  <a:close/>
                </a:path>
                <a:path w="1216660" h="3144520">
                  <a:moveTo>
                    <a:pt x="332447" y="79425"/>
                  </a:moveTo>
                  <a:lnTo>
                    <a:pt x="331076" y="78066"/>
                  </a:lnTo>
                  <a:lnTo>
                    <a:pt x="327710" y="78066"/>
                  </a:lnTo>
                  <a:lnTo>
                    <a:pt x="326339" y="79425"/>
                  </a:lnTo>
                  <a:lnTo>
                    <a:pt x="326339" y="81114"/>
                  </a:lnTo>
                  <a:lnTo>
                    <a:pt x="326339" y="82804"/>
                  </a:lnTo>
                  <a:lnTo>
                    <a:pt x="327710" y="84162"/>
                  </a:lnTo>
                  <a:lnTo>
                    <a:pt x="331076" y="84162"/>
                  </a:lnTo>
                  <a:lnTo>
                    <a:pt x="332447" y="82804"/>
                  </a:lnTo>
                  <a:lnTo>
                    <a:pt x="332447" y="79425"/>
                  </a:lnTo>
                  <a:close/>
                </a:path>
                <a:path w="1216660" h="3144520">
                  <a:moveTo>
                    <a:pt x="388200" y="122923"/>
                  </a:moveTo>
                  <a:lnTo>
                    <a:pt x="386638" y="121373"/>
                  </a:lnTo>
                  <a:lnTo>
                    <a:pt x="382803" y="121373"/>
                  </a:lnTo>
                  <a:lnTo>
                    <a:pt x="381254" y="122923"/>
                  </a:lnTo>
                  <a:lnTo>
                    <a:pt x="381254" y="124841"/>
                  </a:lnTo>
                  <a:lnTo>
                    <a:pt x="381254" y="126758"/>
                  </a:lnTo>
                  <a:lnTo>
                    <a:pt x="382803" y="128308"/>
                  </a:lnTo>
                  <a:lnTo>
                    <a:pt x="386638" y="128308"/>
                  </a:lnTo>
                  <a:lnTo>
                    <a:pt x="388200" y="126758"/>
                  </a:lnTo>
                  <a:lnTo>
                    <a:pt x="388200" y="122923"/>
                  </a:lnTo>
                  <a:close/>
                </a:path>
                <a:path w="1216660" h="3144520">
                  <a:moveTo>
                    <a:pt x="437057" y="150660"/>
                  </a:moveTo>
                  <a:lnTo>
                    <a:pt x="435317" y="148920"/>
                  </a:lnTo>
                  <a:lnTo>
                    <a:pt x="431025" y="148920"/>
                  </a:lnTo>
                  <a:lnTo>
                    <a:pt x="429285" y="150660"/>
                  </a:lnTo>
                  <a:lnTo>
                    <a:pt x="429285" y="152806"/>
                  </a:lnTo>
                  <a:lnTo>
                    <a:pt x="429285" y="154952"/>
                  </a:lnTo>
                  <a:lnTo>
                    <a:pt x="431025" y="156692"/>
                  </a:lnTo>
                  <a:lnTo>
                    <a:pt x="435317" y="156692"/>
                  </a:lnTo>
                  <a:lnTo>
                    <a:pt x="437057" y="154952"/>
                  </a:lnTo>
                  <a:lnTo>
                    <a:pt x="437057" y="150660"/>
                  </a:lnTo>
                  <a:close/>
                </a:path>
                <a:path w="1216660" h="3144520">
                  <a:moveTo>
                    <a:pt x="440042" y="3143491"/>
                  </a:moveTo>
                  <a:lnTo>
                    <a:pt x="439851" y="3143300"/>
                  </a:lnTo>
                  <a:lnTo>
                    <a:pt x="439381" y="3143300"/>
                  </a:lnTo>
                  <a:lnTo>
                    <a:pt x="439191" y="3143491"/>
                  </a:lnTo>
                  <a:lnTo>
                    <a:pt x="439191" y="3143720"/>
                  </a:lnTo>
                  <a:lnTo>
                    <a:pt x="439191" y="3143948"/>
                  </a:lnTo>
                  <a:lnTo>
                    <a:pt x="439381" y="3144139"/>
                  </a:lnTo>
                  <a:lnTo>
                    <a:pt x="439851" y="3144139"/>
                  </a:lnTo>
                  <a:lnTo>
                    <a:pt x="440042" y="3143948"/>
                  </a:lnTo>
                  <a:lnTo>
                    <a:pt x="440042" y="3143491"/>
                  </a:lnTo>
                  <a:close/>
                </a:path>
                <a:path w="1216660" h="3144520">
                  <a:moveTo>
                    <a:pt x="440232" y="3085363"/>
                  </a:moveTo>
                  <a:lnTo>
                    <a:pt x="439851" y="3084982"/>
                  </a:lnTo>
                  <a:lnTo>
                    <a:pt x="438924" y="3084982"/>
                  </a:lnTo>
                  <a:lnTo>
                    <a:pt x="438543" y="3085363"/>
                  </a:lnTo>
                  <a:lnTo>
                    <a:pt x="438543" y="3085833"/>
                  </a:lnTo>
                  <a:lnTo>
                    <a:pt x="438543" y="3086303"/>
                  </a:lnTo>
                  <a:lnTo>
                    <a:pt x="438924" y="3086684"/>
                  </a:lnTo>
                  <a:lnTo>
                    <a:pt x="439851" y="3086684"/>
                  </a:lnTo>
                  <a:lnTo>
                    <a:pt x="440232" y="3086303"/>
                  </a:lnTo>
                  <a:lnTo>
                    <a:pt x="440232" y="3085363"/>
                  </a:lnTo>
                  <a:close/>
                </a:path>
                <a:path w="1216660" h="3144520">
                  <a:moveTo>
                    <a:pt x="468299" y="2970301"/>
                  </a:moveTo>
                  <a:lnTo>
                    <a:pt x="467537" y="2969552"/>
                  </a:lnTo>
                  <a:lnTo>
                    <a:pt x="465670" y="2969552"/>
                  </a:lnTo>
                  <a:lnTo>
                    <a:pt x="464908" y="2970301"/>
                  </a:lnTo>
                  <a:lnTo>
                    <a:pt x="464908" y="2971241"/>
                  </a:lnTo>
                  <a:lnTo>
                    <a:pt x="464908" y="2972181"/>
                  </a:lnTo>
                  <a:lnTo>
                    <a:pt x="465670" y="2972930"/>
                  </a:lnTo>
                  <a:lnTo>
                    <a:pt x="467537" y="2972930"/>
                  </a:lnTo>
                  <a:lnTo>
                    <a:pt x="468299" y="2972181"/>
                  </a:lnTo>
                  <a:lnTo>
                    <a:pt x="468299" y="2970301"/>
                  </a:lnTo>
                  <a:close/>
                </a:path>
                <a:path w="1216660" h="3144520">
                  <a:moveTo>
                    <a:pt x="469011" y="3034334"/>
                  </a:moveTo>
                  <a:lnTo>
                    <a:pt x="468439" y="3033763"/>
                  </a:lnTo>
                  <a:lnTo>
                    <a:pt x="467042" y="3033763"/>
                  </a:lnTo>
                  <a:lnTo>
                    <a:pt x="466471" y="3034334"/>
                  </a:lnTo>
                  <a:lnTo>
                    <a:pt x="466471" y="3035033"/>
                  </a:lnTo>
                  <a:lnTo>
                    <a:pt x="466471" y="3035731"/>
                  </a:lnTo>
                  <a:lnTo>
                    <a:pt x="467042" y="3036303"/>
                  </a:lnTo>
                  <a:lnTo>
                    <a:pt x="468439" y="3036303"/>
                  </a:lnTo>
                  <a:lnTo>
                    <a:pt x="469011" y="3035731"/>
                  </a:lnTo>
                  <a:lnTo>
                    <a:pt x="469011" y="3034334"/>
                  </a:lnTo>
                  <a:close/>
                </a:path>
                <a:path w="1216660" h="3144520">
                  <a:moveTo>
                    <a:pt x="473925" y="2777871"/>
                  </a:moveTo>
                  <a:lnTo>
                    <a:pt x="472592" y="2776550"/>
                  </a:lnTo>
                  <a:lnTo>
                    <a:pt x="469315" y="2776550"/>
                  </a:lnTo>
                  <a:lnTo>
                    <a:pt x="467995" y="2777871"/>
                  </a:lnTo>
                  <a:lnTo>
                    <a:pt x="467995" y="2779509"/>
                  </a:lnTo>
                  <a:lnTo>
                    <a:pt x="467995" y="2781147"/>
                  </a:lnTo>
                  <a:lnTo>
                    <a:pt x="469315" y="2782468"/>
                  </a:lnTo>
                  <a:lnTo>
                    <a:pt x="472592" y="2782468"/>
                  </a:lnTo>
                  <a:lnTo>
                    <a:pt x="473925" y="2781147"/>
                  </a:lnTo>
                  <a:lnTo>
                    <a:pt x="473925" y="2777871"/>
                  </a:lnTo>
                  <a:close/>
                </a:path>
                <a:path w="1216660" h="3144520">
                  <a:moveTo>
                    <a:pt x="482155" y="2916986"/>
                  </a:moveTo>
                  <a:lnTo>
                    <a:pt x="481215" y="2916034"/>
                  </a:lnTo>
                  <a:lnTo>
                    <a:pt x="478878" y="2916034"/>
                  </a:lnTo>
                  <a:lnTo>
                    <a:pt x="477926" y="2916986"/>
                  </a:lnTo>
                  <a:lnTo>
                    <a:pt x="477926" y="2918155"/>
                  </a:lnTo>
                  <a:lnTo>
                    <a:pt x="477926" y="2919323"/>
                  </a:lnTo>
                  <a:lnTo>
                    <a:pt x="478878" y="2920276"/>
                  </a:lnTo>
                  <a:lnTo>
                    <a:pt x="481215" y="2920276"/>
                  </a:lnTo>
                  <a:lnTo>
                    <a:pt x="482155" y="2919323"/>
                  </a:lnTo>
                  <a:lnTo>
                    <a:pt x="482155" y="2916986"/>
                  </a:lnTo>
                  <a:close/>
                </a:path>
                <a:path w="1216660" h="3144520">
                  <a:moveTo>
                    <a:pt x="483285" y="2844177"/>
                  </a:moveTo>
                  <a:lnTo>
                    <a:pt x="482155" y="2843034"/>
                  </a:lnTo>
                  <a:lnTo>
                    <a:pt x="479348" y="2843034"/>
                  </a:lnTo>
                  <a:lnTo>
                    <a:pt x="478205" y="2844177"/>
                  </a:lnTo>
                  <a:lnTo>
                    <a:pt x="478205" y="2845574"/>
                  </a:lnTo>
                  <a:lnTo>
                    <a:pt x="478205" y="2846984"/>
                  </a:lnTo>
                  <a:lnTo>
                    <a:pt x="479348" y="2848114"/>
                  </a:lnTo>
                  <a:lnTo>
                    <a:pt x="482155" y="2848114"/>
                  </a:lnTo>
                  <a:lnTo>
                    <a:pt x="483285" y="2846984"/>
                  </a:lnTo>
                  <a:lnTo>
                    <a:pt x="483285" y="2844177"/>
                  </a:lnTo>
                  <a:close/>
                </a:path>
                <a:path w="1216660" h="3144520">
                  <a:moveTo>
                    <a:pt x="484022" y="178041"/>
                  </a:moveTo>
                  <a:lnTo>
                    <a:pt x="482155" y="176187"/>
                  </a:lnTo>
                  <a:lnTo>
                    <a:pt x="477570" y="176187"/>
                  </a:lnTo>
                  <a:lnTo>
                    <a:pt x="475703" y="178041"/>
                  </a:lnTo>
                  <a:lnTo>
                    <a:pt x="475703" y="180340"/>
                  </a:lnTo>
                  <a:lnTo>
                    <a:pt x="475703" y="182638"/>
                  </a:lnTo>
                  <a:lnTo>
                    <a:pt x="477570" y="184492"/>
                  </a:lnTo>
                  <a:lnTo>
                    <a:pt x="482155" y="184492"/>
                  </a:lnTo>
                  <a:lnTo>
                    <a:pt x="484022" y="182638"/>
                  </a:lnTo>
                  <a:lnTo>
                    <a:pt x="484022" y="178041"/>
                  </a:lnTo>
                  <a:close/>
                </a:path>
                <a:path w="1216660" h="3144520">
                  <a:moveTo>
                    <a:pt x="491832" y="2735707"/>
                  </a:moveTo>
                  <a:lnTo>
                    <a:pt x="490321" y="2734183"/>
                  </a:lnTo>
                  <a:lnTo>
                    <a:pt x="486575" y="2734183"/>
                  </a:lnTo>
                  <a:lnTo>
                    <a:pt x="485063" y="2735707"/>
                  </a:lnTo>
                  <a:lnTo>
                    <a:pt x="485063" y="2737574"/>
                  </a:lnTo>
                  <a:lnTo>
                    <a:pt x="485063" y="2739440"/>
                  </a:lnTo>
                  <a:lnTo>
                    <a:pt x="486575" y="2740964"/>
                  </a:lnTo>
                  <a:lnTo>
                    <a:pt x="490321" y="2740964"/>
                  </a:lnTo>
                  <a:lnTo>
                    <a:pt x="491832" y="2739440"/>
                  </a:lnTo>
                  <a:lnTo>
                    <a:pt x="491832" y="2735707"/>
                  </a:lnTo>
                  <a:close/>
                </a:path>
                <a:path w="1216660" h="3144520">
                  <a:moveTo>
                    <a:pt x="513715" y="2672194"/>
                  </a:moveTo>
                  <a:lnTo>
                    <a:pt x="512013" y="2670492"/>
                  </a:lnTo>
                  <a:lnTo>
                    <a:pt x="507796" y="2670492"/>
                  </a:lnTo>
                  <a:lnTo>
                    <a:pt x="506095" y="2672194"/>
                  </a:lnTo>
                  <a:lnTo>
                    <a:pt x="506095" y="2674302"/>
                  </a:lnTo>
                  <a:lnTo>
                    <a:pt x="506095" y="2676410"/>
                  </a:lnTo>
                  <a:lnTo>
                    <a:pt x="507796" y="2678112"/>
                  </a:lnTo>
                  <a:lnTo>
                    <a:pt x="512013" y="2678112"/>
                  </a:lnTo>
                  <a:lnTo>
                    <a:pt x="513715" y="2676410"/>
                  </a:lnTo>
                  <a:lnTo>
                    <a:pt x="513715" y="2672194"/>
                  </a:lnTo>
                  <a:close/>
                </a:path>
                <a:path w="1216660" h="3144520">
                  <a:moveTo>
                    <a:pt x="548449" y="194005"/>
                  </a:moveTo>
                  <a:lnTo>
                    <a:pt x="546481" y="192036"/>
                  </a:lnTo>
                  <a:lnTo>
                    <a:pt x="541629" y="192036"/>
                  </a:lnTo>
                  <a:lnTo>
                    <a:pt x="539661" y="194005"/>
                  </a:lnTo>
                  <a:lnTo>
                    <a:pt x="539661" y="196430"/>
                  </a:lnTo>
                  <a:lnTo>
                    <a:pt x="539661" y="198856"/>
                  </a:lnTo>
                  <a:lnTo>
                    <a:pt x="541629" y="200825"/>
                  </a:lnTo>
                  <a:lnTo>
                    <a:pt x="546481" y="200825"/>
                  </a:lnTo>
                  <a:lnTo>
                    <a:pt x="548449" y="198856"/>
                  </a:lnTo>
                  <a:lnTo>
                    <a:pt x="548449" y="194005"/>
                  </a:lnTo>
                  <a:close/>
                </a:path>
                <a:path w="1216660" h="3144520">
                  <a:moveTo>
                    <a:pt x="564464" y="2637129"/>
                  </a:moveTo>
                  <a:lnTo>
                    <a:pt x="562597" y="2635262"/>
                  </a:lnTo>
                  <a:lnTo>
                    <a:pt x="557987" y="2635262"/>
                  </a:lnTo>
                  <a:lnTo>
                    <a:pt x="556120" y="2637129"/>
                  </a:lnTo>
                  <a:lnTo>
                    <a:pt x="556120" y="2639428"/>
                  </a:lnTo>
                  <a:lnTo>
                    <a:pt x="556120" y="2641727"/>
                  </a:lnTo>
                  <a:lnTo>
                    <a:pt x="557987" y="2643594"/>
                  </a:lnTo>
                  <a:lnTo>
                    <a:pt x="562597" y="2643594"/>
                  </a:lnTo>
                  <a:lnTo>
                    <a:pt x="564464" y="2641727"/>
                  </a:lnTo>
                  <a:lnTo>
                    <a:pt x="564464" y="2637129"/>
                  </a:lnTo>
                  <a:close/>
                </a:path>
                <a:path w="1216660" h="3144520">
                  <a:moveTo>
                    <a:pt x="595426" y="245478"/>
                  </a:moveTo>
                  <a:lnTo>
                    <a:pt x="593356" y="243408"/>
                  </a:lnTo>
                  <a:lnTo>
                    <a:pt x="588238" y="243408"/>
                  </a:lnTo>
                  <a:lnTo>
                    <a:pt x="586168" y="245478"/>
                  </a:lnTo>
                  <a:lnTo>
                    <a:pt x="586168" y="248031"/>
                  </a:lnTo>
                  <a:lnTo>
                    <a:pt x="586168" y="250583"/>
                  </a:lnTo>
                  <a:lnTo>
                    <a:pt x="588238" y="252653"/>
                  </a:lnTo>
                  <a:lnTo>
                    <a:pt x="593356" y="252653"/>
                  </a:lnTo>
                  <a:lnTo>
                    <a:pt x="595426" y="250583"/>
                  </a:lnTo>
                  <a:lnTo>
                    <a:pt x="595426" y="245478"/>
                  </a:lnTo>
                  <a:close/>
                </a:path>
                <a:path w="1216660" h="3144520">
                  <a:moveTo>
                    <a:pt x="597306" y="2577350"/>
                  </a:moveTo>
                  <a:lnTo>
                    <a:pt x="595325" y="2575382"/>
                  </a:lnTo>
                  <a:lnTo>
                    <a:pt x="590448" y="2575382"/>
                  </a:lnTo>
                  <a:lnTo>
                    <a:pt x="588479" y="2577350"/>
                  </a:lnTo>
                  <a:lnTo>
                    <a:pt x="588479" y="2579789"/>
                  </a:lnTo>
                  <a:lnTo>
                    <a:pt x="588479" y="2582227"/>
                  </a:lnTo>
                  <a:lnTo>
                    <a:pt x="590448" y="2584196"/>
                  </a:lnTo>
                  <a:lnTo>
                    <a:pt x="595325" y="2584196"/>
                  </a:lnTo>
                  <a:lnTo>
                    <a:pt x="597306" y="2582227"/>
                  </a:lnTo>
                  <a:lnTo>
                    <a:pt x="597306" y="2577350"/>
                  </a:lnTo>
                  <a:close/>
                </a:path>
                <a:path w="1216660" h="3144520">
                  <a:moveTo>
                    <a:pt x="645452" y="290042"/>
                  </a:moveTo>
                  <a:lnTo>
                    <a:pt x="643267" y="287858"/>
                  </a:lnTo>
                  <a:lnTo>
                    <a:pt x="637895" y="287858"/>
                  </a:lnTo>
                  <a:lnTo>
                    <a:pt x="635723" y="290042"/>
                  </a:lnTo>
                  <a:lnTo>
                    <a:pt x="635723" y="292722"/>
                  </a:lnTo>
                  <a:lnTo>
                    <a:pt x="635723" y="295402"/>
                  </a:lnTo>
                  <a:lnTo>
                    <a:pt x="637895" y="297586"/>
                  </a:lnTo>
                  <a:lnTo>
                    <a:pt x="643267" y="297586"/>
                  </a:lnTo>
                  <a:lnTo>
                    <a:pt x="645452" y="295402"/>
                  </a:lnTo>
                  <a:lnTo>
                    <a:pt x="645452" y="290042"/>
                  </a:lnTo>
                  <a:close/>
                </a:path>
                <a:path w="1216660" h="3144520">
                  <a:moveTo>
                    <a:pt x="672109" y="2567190"/>
                  </a:moveTo>
                  <a:lnTo>
                    <a:pt x="670026" y="2565108"/>
                  </a:lnTo>
                  <a:lnTo>
                    <a:pt x="664895" y="2565108"/>
                  </a:lnTo>
                  <a:lnTo>
                    <a:pt x="662813" y="2567190"/>
                  </a:lnTo>
                  <a:lnTo>
                    <a:pt x="662813" y="2569756"/>
                  </a:lnTo>
                  <a:lnTo>
                    <a:pt x="662813" y="2572321"/>
                  </a:lnTo>
                  <a:lnTo>
                    <a:pt x="664895" y="2574404"/>
                  </a:lnTo>
                  <a:lnTo>
                    <a:pt x="670026" y="2574404"/>
                  </a:lnTo>
                  <a:lnTo>
                    <a:pt x="672109" y="2572321"/>
                  </a:lnTo>
                  <a:lnTo>
                    <a:pt x="672109" y="2567190"/>
                  </a:lnTo>
                  <a:close/>
                </a:path>
                <a:path w="1216660" h="3144520">
                  <a:moveTo>
                    <a:pt x="699782" y="315582"/>
                  </a:moveTo>
                  <a:lnTo>
                    <a:pt x="697496" y="313309"/>
                  </a:lnTo>
                  <a:lnTo>
                    <a:pt x="691870" y="313309"/>
                  </a:lnTo>
                  <a:lnTo>
                    <a:pt x="689584" y="315582"/>
                  </a:lnTo>
                  <a:lnTo>
                    <a:pt x="689584" y="318401"/>
                  </a:lnTo>
                  <a:lnTo>
                    <a:pt x="689584" y="321221"/>
                  </a:lnTo>
                  <a:lnTo>
                    <a:pt x="691870" y="323494"/>
                  </a:lnTo>
                  <a:lnTo>
                    <a:pt x="697496" y="323494"/>
                  </a:lnTo>
                  <a:lnTo>
                    <a:pt x="699782" y="321221"/>
                  </a:lnTo>
                  <a:lnTo>
                    <a:pt x="699782" y="315582"/>
                  </a:lnTo>
                  <a:close/>
                </a:path>
                <a:path w="1216660" h="3144520">
                  <a:moveTo>
                    <a:pt x="728865" y="2557602"/>
                  </a:moveTo>
                  <a:lnTo>
                    <a:pt x="726681" y="2555417"/>
                  </a:lnTo>
                  <a:lnTo>
                    <a:pt x="721283" y="2555417"/>
                  </a:lnTo>
                  <a:lnTo>
                    <a:pt x="719099" y="2557602"/>
                  </a:lnTo>
                  <a:lnTo>
                    <a:pt x="719099" y="2560307"/>
                  </a:lnTo>
                  <a:lnTo>
                    <a:pt x="719099" y="2562999"/>
                  </a:lnTo>
                  <a:lnTo>
                    <a:pt x="721283" y="2565196"/>
                  </a:lnTo>
                  <a:lnTo>
                    <a:pt x="726681" y="2565196"/>
                  </a:lnTo>
                  <a:lnTo>
                    <a:pt x="728865" y="2562999"/>
                  </a:lnTo>
                  <a:lnTo>
                    <a:pt x="728865" y="2557602"/>
                  </a:lnTo>
                  <a:close/>
                </a:path>
                <a:path w="1216660" h="3144520">
                  <a:moveTo>
                    <a:pt x="744702" y="364363"/>
                  </a:moveTo>
                  <a:lnTo>
                    <a:pt x="742315" y="361975"/>
                  </a:lnTo>
                  <a:lnTo>
                    <a:pt x="736422" y="361975"/>
                  </a:lnTo>
                  <a:lnTo>
                    <a:pt x="734034" y="364363"/>
                  </a:lnTo>
                  <a:lnTo>
                    <a:pt x="734034" y="367309"/>
                  </a:lnTo>
                  <a:lnTo>
                    <a:pt x="734034" y="370255"/>
                  </a:lnTo>
                  <a:lnTo>
                    <a:pt x="736422" y="372643"/>
                  </a:lnTo>
                  <a:lnTo>
                    <a:pt x="742315" y="372643"/>
                  </a:lnTo>
                  <a:lnTo>
                    <a:pt x="744702" y="370255"/>
                  </a:lnTo>
                  <a:lnTo>
                    <a:pt x="744702" y="364363"/>
                  </a:lnTo>
                  <a:close/>
                </a:path>
                <a:path w="1216660" h="3144520">
                  <a:moveTo>
                    <a:pt x="781926" y="424637"/>
                  </a:moveTo>
                  <a:lnTo>
                    <a:pt x="779424" y="422148"/>
                  </a:lnTo>
                  <a:lnTo>
                    <a:pt x="773277" y="422148"/>
                  </a:lnTo>
                  <a:lnTo>
                    <a:pt x="770788" y="424637"/>
                  </a:lnTo>
                  <a:lnTo>
                    <a:pt x="770788" y="427710"/>
                  </a:lnTo>
                  <a:lnTo>
                    <a:pt x="770788" y="430784"/>
                  </a:lnTo>
                  <a:lnTo>
                    <a:pt x="773277" y="433273"/>
                  </a:lnTo>
                  <a:lnTo>
                    <a:pt x="779424" y="433273"/>
                  </a:lnTo>
                  <a:lnTo>
                    <a:pt x="781926" y="430784"/>
                  </a:lnTo>
                  <a:lnTo>
                    <a:pt x="781926" y="424637"/>
                  </a:lnTo>
                  <a:close/>
                </a:path>
                <a:path w="1216660" h="3144520">
                  <a:moveTo>
                    <a:pt x="791095" y="2555138"/>
                  </a:moveTo>
                  <a:lnTo>
                    <a:pt x="788797" y="2552852"/>
                  </a:lnTo>
                  <a:lnTo>
                    <a:pt x="783145" y="2552852"/>
                  </a:lnTo>
                  <a:lnTo>
                    <a:pt x="780846" y="2555138"/>
                  </a:lnTo>
                  <a:lnTo>
                    <a:pt x="780846" y="2557970"/>
                  </a:lnTo>
                  <a:lnTo>
                    <a:pt x="780846" y="2560802"/>
                  </a:lnTo>
                  <a:lnTo>
                    <a:pt x="783145" y="2563088"/>
                  </a:lnTo>
                  <a:lnTo>
                    <a:pt x="788797" y="2563088"/>
                  </a:lnTo>
                  <a:lnTo>
                    <a:pt x="791095" y="2560802"/>
                  </a:lnTo>
                  <a:lnTo>
                    <a:pt x="791095" y="2555138"/>
                  </a:lnTo>
                  <a:close/>
                </a:path>
                <a:path w="1216660" h="3144520">
                  <a:moveTo>
                    <a:pt x="823760" y="479005"/>
                  </a:moveTo>
                  <a:lnTo>
                    <a:pt x="821156" y="476402"/>
                  </a:lnTo>
                  <a:lnTo>
                    <a:pt x="814755" y="476402"/>
                  </a:lnTo>
                  <a:lnTo>
                    <a:pt x="812152" y="479005"/>
                  </a:lnTo>
                  <a:lnTo>
                    <a:pt x="812152" y="482206"/>
                  </a:lnTo>
                  <a:lnTo>
                    <a:pt x="812152" y="485406"/>
                  </a:lnTo>
                  <a:lnTo>
                    <a:pt x="814755" y="488010"/>
                  </a:lnTo>
                  <a:lnTo>
                    <a:pt x="821156" y="488010"/>
                  </a:lnTo>
                  <a:lnTo>
                    <a:pt x="823760" y="485406"/>
                  </a:lnTo>
                  <a:lnTo>
                    <a:pt x="823760" y="479005"/>
                  </a:lnTo>
                  <a:close/>
                </a:path>
                <a:path w="1216660" h="3144520">
                  <a:moveTo>
                    <a:pt x="859256" y="539318"/>
                  </a:moveTo>
                  <a:lnTo>
                    <a:pt x="856551" y="536625"/>
                  </a:lnTo>
                  <a:lnTo>
                    <a:pt x="849884" y="536625"/>
                  </a:lnTo>
                  <a:lnTo>
                    <a:pt x="847178" y="539318"/>
                  </a:lnTo>
                  <a:lnTo>
                    <a:pt x="847178" y="542658"/>
                  </a:lnTo>
                  <a:lnTo>
                    <a:pt x="847178" y="545985"/>
                  </a:lnTo>
                  <a:lnTo>
                    <a:pt x="849884" y="548690"/>
                  </a:lnTo>
                  <a:lnTo>
                    <a:pt x="856551" y="548690"/>
                  </a:lnTo>
                  <a:lnTo>
                    <a:pt x="859256" y="545985"/>
                  </a:lnTo>
                  <a:lnTo>
                    <a:pt x="859256" y="539318"/>
                  </a:lnTo>
                  <a:close/>
                </a:path>
                <a:path w="1216660" h="3144520">
                  <a:moveTo>
                    <a:pt x="901547" y="589788"/>
                  </a:moveTo>
                  <a:lnTo>
                    <a:pt x="898728" y="586981"/>
                  </a:lnTo>
                  <a:lnTo>
                    <a:pt x="891806" y="586981"/>
                  </a:lnTo>
                  <a:lnTo>
                    <a:pt x="889000" y="589788"/>
                  </a:lnTo>
                  <a:lnTo>
                    <a:pt x="889000" y="593255"/>
                  </a:lnTo>
                  <a:lnTo>
                    <a:pt x="889000" y="596722"/>
                  </a:lnTo>
                  <a:lnTo>
                    <a:pt x="891806" y="599528"/>
                  </a:lnTo>
                  <a:lnTo>
                    <a:pt x="898728" y="599528"/>
                  </a:lnTo>
                  <a:lnTo>
                    <a:pt x="901547" y="596722"/>
                  </a:lnTo>
                  <a:lnTo>
                    <a:pt x="901547" y="589788"/>
                  </a:lnTo>
                  <a:close/>
                </a:path>
                <a:path w="1216660" h="3144520">
                  <a:moveTo>
                    <a:pt x="906106" y="661009"/>
                  </a:moveTo>
                  <a:lnTo>
                    <a:pt x="903185" y="658101"/>
                  </a:lnTo>
                  <a:lnTo>
                    <a:pt x="895997" y="658101"/>
                  </a:lnTo>
                  <a:lnTo>
                    <a:pt x="893089" y="661009"/>
                  </a:lnTo>
                  <a:lnTo>
                    <a:pt x="893089" y="664603"/>
                  </a:lnTo>
                  <a:lnTo>
                    <a:pt x="893089" y="668197"/>
                  </a:lnTo>
                  <a:lnTo>
                    <a:pt x="895997" y="671106"/>
                  </a:lnTo>
                  <a:lnTo>
                    <a:pt x="903185" y="671106"/>
                  </a:lnTo>
                  <a:lnTo>
                    <a:pt x="906106" y="668197"/>
                  </a:lnTo>
                  <a:lnTo>
                    <a:pt x="906106" y="661009"/>
                  </a:lnTo>
                  <a:close/>
                </a:path>
                <a:path w="1216660" h="3144520">
                  <a:moveTo>
                    <a:pt x="942124" y="2469616"/>
                  </a:moveTo>
                  <a:lnTo>
                    <a:pt x="939571" y="2467064"/>
                  </a:lnTo>
                  <a:lnTo>
                    <a:pt x="933272" y="2467064"/>
                  </a:lnTo>
                  <a:lnTo>
                    <a:pt x="930719" y="2469616"/>
                  </a:lnTo>
                  <a:lnTo>
                    <a:pt x="930719" y="2472766"/>
                  </a:lnTo>
                  <a:lnTo>
                    <a:pt x="930719" y="2475915"/>
                  </a:lnTo>
                  <a:lnTo>
                    <a:pt x="933272" y="2478468"/>
                  </a:lnTo>
                  <a:lnTo>
                    <a:pt x="939571" y="2478468"/>
                  </a:lnTo>
                  <a:lnTo>
                    <a:pt x="942124" y="2475915"/>
                  </a:lnTo>
                  <a:lnTo>
                    <a:pt x="942124" y="2469616"/>
                  </a:lnTo>
                  <a:close/>
                </a:path>
                <a:path w="1216660" h="3144520">
                  <a:moveTo>
                    <a:pt x="960158" y="705929"/>
                  </a:moveTo>
                  <a:lnTo>
                    <a:pt x="957160" y="702932"/>
                  </a:lnTo>
                  <a:lnTo>
                    <a:pt x="949756" y="702932"/>
                  </a:lnTo>
                  <a:lnTo>
                    <a:pt x="946746" y="705929"/>
                  </a:lnTo>
                  <a:lnTo>
                    <a:pt x="946746" y="709637"/>
                  </a:lnTo>
                  <a:lnTo>
                    <a:pt x="946746" y="713346"/>
                  </a:lnTo>
                  <a:lnTo>
                    <a:pt x="949756" y="716343"/>
                  </a:lnTo>
                  <a:lnTo>
                    <a:pt x="957160" y="716343"/>
                  </a:lnTo>
                  <a:lnTo>
                    <a:pt x="960158" y="713346"/>
                  </a:lnTo>
                  <a:lnTo>
                    <a:pt x="960158" y="705929"/>
                  </a:lnTo>
                  <a:close/>
                </a:path>
                <a:path w="1216660" h="3144520">
                  <a:moveTo>
                    <a:pt x="970711" y="2444597"/>
                  </a:moveTo>
                  <a:lnTo>
                    <a:pt x="968057" y="2441930"/>
                  </a:lnTo>
                  <a:lnTo>
                    <a:pt x="961491" y="2441930"/>
                  </a:lnTo>
                  <a:lnTo>
                    <a:pt x="958837" y="2444597"/>
                  </a:lnTo>
                  <a:lnTo>
                    <a:pt x="958837" y="2447874"/>
                  </a:lnTo>
                  <a:lnTo>
                    <a:pt x="958837" y="2451150"/>
                  </a:lnTo>
                  <a:lnTo>
                    <a:pt x="961491" y="2453805"/>
                  </a:lnTo>
                  <a:lnTo>
                    <a:pt x="968057" y="2453805"/>
                  </a:lnTo>
                  <a:lnTo>
                    <a:pt x="970711" y="2451150"/>
                  </a:lnTo>
                  <a:lnTo>
                    <a:pt x="970711" y="2444597"/>
                  </a:lnTo>
                  <a:close/>
                </a:path>
                <a:path w="1216660" h="3144520">
                  <a:moveTo>
                    <a:pt x="977480" y="2203450"/>
                  </a:moveTo>
                  <a:lnTo>
                    <a:pt x="974458" y="2200427"/>
                  </a:lnTo>
                  <a:lnTo>
                    <a:pt x="967003" y="2200427"/>
                  </a:lnTo>
                  <a:lnTo>
                    <a:pt x="963980" y="2203450"/>
                  </a:lnTo>
                  <a:lnTo>
                    <a:pt x="963980" y="2207183"/>
                  </a:lnTo>
                  <a:lnTo>
                    <a:pt x="963980" y="2210917"/>
                  </a:lnTo>
                  <a:lnTo>
                    <a:pt x="967003" y="2213927"/>
                  </a:lnTo>
                  <a:lnTo>
                    <a:pt x="974458" y="2213927"/>
                  </a:lnTo>
                  <a:lnTo>
                    <a:pt x="977480" y="2210917"/>
                  </a:lnTo>
                  <a:lnTo>
                    <a:pt x="977480" y="2203450"/>
                  </a:lnTo>
                  <a:close/>
                </a:path>
                <a:path w="1216660" h="3144520">
                  <a:moveTo>
                    <a:pt x="983221" y="773239"/>
                  </a:moveTo>
                  <a:lnTo>
                    <a:pt x="980173" y="770204"/>
                  </a:lnTo>
                  <a:lnTo>
                    <a:pt x="972680" y="770204"/>
                  </a:lnTo>
                  <a:lnTo>
                    <a:pt x="969645" y="773239"/>
                  </a:lnTo>
                  <a:lnTo>
                    <a:pt x="969645" y="776986"/>
                  </a:lnTo>
                  <a:lnTo>
                    <a:pt x="969645" y="780732"/>
                  </a:lnTo>
                  <a:lnTo>
                    <a:pt x="972680" y="783767"/>
                  </a:lnTo>
                  <a:lnTo>
                    <a:pt x="980173" y="783767"/>
                  </a:lnTo>
                  <a:lnTo>
                    <a:pt x="983221" y="780732"/>
                  </a:lnTo>
                  <a:lnTo>
                    <a:pt x="983221" y="773239"/>
                  </a:lnTo>
                  <a:close/>
                </a:path>
                <a:path w="1216660" h="3144520">
                  <a:moveTo>
                    <a:pt x="988758" y="1182154"/>
                  </a:moveTo>
                  <a:lnTo>
                    <a:pt x="985443" y="1178839"/>
                  </a:lnTo>
                  <a:lnTo>
                    <a:pt x="977265" y="1178839"/>
                  </a:lnTo>
                  <a:lnTo>
                    <a:pt x="973950" y="1182154"/>
                  </a:lnTo>
                  <a:lnTo>
                    <a:pt x="973950" y="1186243"/>
                  </a:lnTo>
                  <a:lnTo>
                    <a:pt x="973950" y="1190332"/>
                  </a:lnTo>
                  <a:lnTo>
                    <a:pt x="977265" y="1193647"/>
                  </a:lnTo>
                  <a:lnTo>
                    <a:pt x="985443" y="1193647"/>
                  </a:lnTo>
                  <a:lnTo>
                    <a:pt x="988758" y="1190332"/>
                  </a:lnTo>
                  <a:lnTo>
                    <a:pt x="988758" y="1182154"/>
                  </a:lnTo>
                  <a:close/>
                </a:path>
                <a:path w="1216660" h="3144520">
                  <a:moveTo>
                    <a:pt x="993178" y="2268423"/>
                  </a:moveTo>
                  <a:lnTo>
                    <a:pt x="990206" y="2265451"/>
                  </a:lnTo>
                  <a:lnTo>
                    <a:pt x="982878" y="2265451"/>
                  </a:lnTo>
                  <a:lnTo>
                    <a:pt x="979906" y="2268423"/>
                  </a:lnTo>
                  <a:lnTo>
                    <a:pt x="979906" y="2272093"/>
                  </a:lnTo>
                  <a:lnTo>
                    <a:pt x="979906" y="2275763"/>
                  </a:lnTo>
                  <a:lnTo>
                    <a:pt x="982878" y="2278735"/>
                  </a:lnTo>
                  <a:lnTo>
                    <a:pt x="990206" y="2278735"/>
                  </a:lnTo>
                  <a:lnTo>
                    <a:pt x="993178" y="2275763"/>
                  </a:lnTo>
                  <a:lnTo>
                    <a:pt x="993178" y="2268423"/>
                  </a:lnTo>
                  <a:close/>
                </a:path>
                <a:path w="1216660" h="3144520">
                  <a:moveTo>
                    <a:pt x="994371" y="1239227"/>
                  </a:moveTo>
                  <a:lnTo>
                    <a:pt x="991019" y="1235875"/>
                  </a:lnTo>
                  <a:lnTo>
                    <a:pt x="982751" y="1235875"/>
                  </a:lnTo>
                  <a:lnTo>
                    <a:pt x="979398" y="1239227"/>
                  </a:lnTo>
                  <a:lnTo>
                    <a:pt x="979398" y="1243355"/>
                  </a:lnTo>
                  <a:lnTo>
                    <a:pt x="979398" y="1247495"/>
                  </a:lnTo>
                  <a:lnTo>
                    <a:pt x="982751" y="1250835"/>
                  </a:lnTo>
                  <a:lnTo>
                    <a:pt x="991019" y="1250835"/>
                  </a:lnTo>
                  <a:lnTo>
                    <a:pt x="994371" y="1247495"/>
                  </a:lnTo>
                  <a:lnTo>
                    <a:pt x="994371" y="1239227"/>
                  </a:lnTo>
                  <a:close/>
                </a:path>
                <a:path w="1216660" h="3144520">
                  <a:moveTo>
                    <a:pt x="998994" y="2158301"/>
                  </a:moveTo>
                  <a:lnTo>
                    <a:pt x="995934" y="2155253"/>
                  </a:lnTo>
                  <a:lnTo>
                    <a:pt x="988402" y="2155253"/>
                  </a:lnTo>
                  <a:lnTo>
                    <a:pt x="985342" y="2158301"/>
                  </a:lnTo>
                  <a:lnTo>
                    <a:pt x="985342" y="2162073"/>
                  </a:lnTo>
                  <a:lnTo>
                    <a:pt x="985342" y="2165845"/>
                  </a:lnTo>
                  <a:lnTo>
                    <a:pt x="988402" y="2168906"/>
                  </a:lnTo>
                  <a:lnTo>
                    <a:pt x="995934" y="2168906"/>
                  </a:lnTo>
                  <a:lnTo>
                    <a:pt x="998994" y="2165845"/>
                  </a:lnTo>
                  <a:lnTo>
                    <a:pt x="998994" y="2158301"/>
                  </a:lnTo>
                  <a:close/>
                </a:path>
                <a:path w="1216660" h="3144520">
                  <a:moveTo>
                    <a:pt x="999439" y="2390965"/>
                  </a:moveTo>
                  <a:lnTo>
                    <a:pt x="996670" y="2388197"/>
                  </a:lnTo>
                  <a:lnTo>
                    <a:pt x="989850" y="2388197"/>
                  </a:lnTo>
                  <a:lnTo>
                    <a:pt x="987094" y="2390965"/>
                  </a:lnTo>
                  <a:lnTo>
                    <a:pt x="987094" y="2394369"/>
                  </a:lnTo>
                  <a:lnTo>
                    <a:pt x="987094" y="2397772"/>
                  </a:lnTo>
                  <a:lnTo>
                    <a:pt x="989850" y="2400541"/>
                  </a:lnTo>
                  <a:lnTo>
                    <a:pt x="996670" y="2400541"/>
                  </a:lnTo>
                  <a:lnTo>
                    <a:pt x="999439" y="2397772"/>
                  </a:lnTo>
                  <a:lnTo>
                    <a:pt x="999439" y="2390965"/>
                  </a:lnTo>
                  <a:close/>
                </a:path>
                <a:path w="1216660" h="3144520">
                  <a:moveTo>
                    <a:pt x="1004963" y="835456"/>
                  </a:moveTo>
                  <a:lnTo>
                    <a:pt x="1001890" y="832383"/>
                  </a:lnTo>
                  <a:lnTo>
                    <a:pt x="994308" y="832383"/>
                  </a:lnTo>
                  <a:lnTo>
                    <a:pt x="991235" y="835456"/>
                  </a:lnTo>
                  <a:lnTo>
                    <a:pt x="991235" y="839241"/>
                  </a:lnTo>
                  <a:lnTo>
                    <a:pt x="991235" y="843026"/>
                  </a:lnTo>
                  <a:lnTo>
                    <a:pt x="994308" y="846099"/>
                  </a:lnTo>
                  <a:lnTo>
                    <a:pt x="1001890" y="846099"/>
                  </a:lnTo>
                  <a:lnTo>
                    <a:pt x="1004963" y="843026"/>
                  </a:lnTo>
                  <a:lnTo>
                    <a:pt x="1004963" y="835456"/>
                  </a:lnTo>
                  <a:close/>
                </a:path>
                <a:path w="1216660" h="3144520">
                  <a:moveTo>
                    <a:pt x="1005230" y="2329777"/>
                  </a:moveTo>
                  <a:lnTo>
                    <a:pt x="1002360" y="2326906"/>
                  </a:lnTo>
                  <a:lnTo>
                    <a:pt x="995286" y="2326906"/>
                  </a:lnTo>
                  <a:lnTo>
                    <a:pt x="992416" y="2329777"/>
                  </a:lnTo>
                  <a:lnTo>
                    <a:pt x="992416" y="2333307"/>
                  </a:lnTo>
                  <a:lnTo>
                    <a:pt x="992416" y="2336838"/>
                  </a:lnTo>
                  <a:lnTo>
                    <a:pt x="995286" y="2339708"/>
                  </a:lnTo>
                  <a:lnTo>
                    <a:pt x="1002360" y="2339708"/>
                  </a:lnTo>
                  <a:lnTo>
                    <a:pt x="1005230" y="2336838"/>
                  </a:lnTo>
                  <a:lnTo>
                    <a:pt x="1005230" y="2329777"/>
                  </a:lnTo>
                  <a:close/>
                </a:path>
                <a:path w="1216660" h="3144520">
                  <a:moveTo>
                    <a:pt x="1005243" y="891794"/>
                  </a:moveTo>
                  <a:lnTo>
                    <a:pt x="1002131" y="888695"/>
                  </a:lnTo>
                  <a:lnTo>
                    <a:pt x="994473" y="888695"/>
                  </a:lnTo>
                  <a:lnTo>
                    <a:pt x="991362" y="891794"/>
                  </a:lnTo>
                  <a:lnTo>
                    <a:pt x="991362" y="895629"/>
                  </a:lnTo>
                  <a:lnTo>
                    <a:pt x="991362" y="899464"/>
                  </a:lnTo>
                  <a:lnTo>
                    <a:pt x="994473" y="902563"/>
                  </a:lnTo>
                  <a:lnTo>
                    <a:pt x="1002131" y="902563"/>
                  </a:lnTo>
                  <a:lnTo>
                    <a:pt x="1005243" y="899464"/>
                  </a:lnTo>
                  <a:lnTo>
                    <a:pt x="1005243" y="891794"/>
                  </a:lnTo>
                  <a:close/>
                </a:path>
                <a:path w="1216660" h="3144520">
                  <a:moveTo>
                    <a:pt x="1012761" y="1142161"/>
                  </a:moveTo>
                  <a:lnTo>
                    <a:pt x="1009484" y="1138885"/>
                  </a:lnTo>
                  <a:lnTo>
                    <a:pt x="1001382" y="1138885"/>
                  </a:lnTo>
                  <a:lnTo>
                    <a:pt x="998105" y="1142161"/>
                  </a:lnTo>
                  <a:lnTo>
                    <a:pt x="998105" y="1146213"/>
                  </a:lnTo>
                  <a:lnTo>
                    <a:pt x="998105" y="1150264"/>
                  </a:lnTo>
                  <a:lnTo>
                    <a:pt x="1001382" y="1153541"/>
                  </a:lnTo>
                  <a:lnTo>
                    <a:pt x="1009484" y="1153541"/>
                  </a:lnTo>
                  <a:lnTo>
                    <a:pt x="1012761" y="1150264"/>
                  </a:lnTo>
                  <a:lnTo>
                    <a:pt x="1012761" y="1142161"/>
                  </a:lnTo>
                  <a:close/>
                </a:path>
                <a:path w="1216660" h="3144520">
                  <a:moveTo>
                    <a:pt x="1015301" y="932637"/>
                  </a:moveTo>
                  <a:lnTo>
                    <a:pt x="1012164" y="929487"/>
                  </a:lnTo>
                  <a:lnTo>
                    <a:pt x="1004404" y="929487"/>
                  </a:lnTo>
                  <a:lnTo>
                    <a:pt x="1001268" y="932637"/>
                  </a:lnTo>
                  <a:lnTo>
                    <a:pt x="1001268" y="936510"/>
                  </a:lnTo>
                  <a:lnTo>
                    <a:pt x="1001268" y="940384"/>
                  </a:lnTo>
                  <a:lnTo>
                    <a:pt x="1004404" y="943533"/>
                  </a:lnTo>
                  <a:lnTo>
                    <a:pt x="1012164" y="943533"/>
                  </a:lnTo>
                  <a:lnTo>
                    <a:pt x="1015301" y="940384"/>
                  </a:lnTo>
                  <a:lnTo>
                    <a:pt x="1015301" y="932637"/>
                  </a:lnTo>
                  <a:close/>
                </a:path>
                <a:path w="1216660" h="3144520">
                  <a:moveTo>
                    <a:pt x="1019632" y="1294422"/>
                  </a:moveTo>
                  <a:lnTo>
                    <a:pt x="1016241" y="1291043"/>
                  </a:lnTo>
                  <a:lnTo>
                    <a:pt x="1007897" y="1291043"/>
                  </a:lnTo>
                  <a:lnTo>
                    <a:pt x="1004506" y="1294422"/>
                  </a:lnTo>
                  <a:lnTo>
                    <a:pt x="1004506" y="1298600"/>
                  </a:lnTo>
                  <a:lnTo>
                    <a:pt x="1004506" y="1302778"/>
                  </a:lnTo>
                  <a:lnTo>
                    <a:pt x="1007897" y="1306156"/>
                  </a:lnTo>
                  <a:lnTo>
                    <a:pt x="1016241" y="1306156"/>
                  </a:lnTo>
                  <a:lnTo>
                    <a:pt x="1019632" y="1302778"/>
                  </a:lnTo>
                  <a:lnTo>
                    <a:pt x="1019632" y="1294422"/>
                  </a:lnTo>
                  <a:close/>
                </a:path>
                <a:path w="1216660" h="3144520">
                  <a:moveTo>
                    <a:pt x="1031532" y="2113127"/>
                  </a:moveTo>
                  <a:lnTo>
                    <a:pt x="1028446" y="2110028"/>
                  </a:lnTo>
                  <a:lnTo>
                    <a:pt x="1020813" y="2110028"/>
                  </a:lnTo>
                  <a:lnTo>
                    <a:pt x="1017727" y="2113127"/>
                  </a:lnTo>
                  <a:lnTo>
                    <a:pt x="1017727" y="2116937"/>
                  </a:lnTo>
                  <a:lnTo>
                    <a:pt x="1017727" y="2120747"/>
                  </a:lnTo>
                  <a:lnTo>
                    <a:pt x="1020813" y="2123846"/>
                  </a:lnTo>
                  <a:lnTo>
                    <a:pt x="1028446" y="2123846"/>
                  </a:lnTo>
                  <a:lnTo>
                    <a:pt x="1031532" y="2120747"/>
                  </a:lnTo>
                  <a:lnTo>
                    <a:pt x="1031532" y="2113127"/>
                  </a:lnTo>
                  <a:close/>
                </a:path>
                <a:path w="1216660" h="3144520">
                  <a:moveTo>
                    <a:pt x="1040066" y="2079129"/>
                  </a:moveTo>
                  <a:lnTo>
                    <a:pt x="1036929" y="2076005"/>
                  </a:lnTo>
                  <a:lnTo>
                    <a:pt x="1029220" y="2076005"/>
                  </a:lnTo>
                  <a:lnTo>
                    <a:pt x="1026096" y="2079129"/>
                  </a:lnTo>
                  <a:lnTo>
                    <a:pt x="1026096" y="2082990"/>
                  </a:lnTo>
                  <a:lnTo>
                    <a:pt x="1026096" y="2086838"/>
                  </a:lnTo>
                  <a:lnTo>
                    <a:pt x="1029220" y="2089975"/>
                  </a:lnTo>
                  <a:lnTo>
                    <a:pt x="1036929" y="2089975"/>
                  </a:lnTo>
                  <a:lnTo>
                    <a:pt x="1040066" y="2086838"/>
                  </a:lnTo>
                  <a:lnTo>
                    <a:pt x="1040066" y="2079129"/>
                  </a:lnTo>
                  <a:close/>
                </a:path>
                <a:path w="1216660" h="3144520">
                  <a:moveTo>
                    <a:pt x="1042377" y="985266"/>
                  </a:moveTo>
                  <a:lnTo>
                    <a:pt x="1039202" y="982091"/>
                  </a:lnTo>
                  <a:lnTo>
                    <a:pt x="1031367" y="982091"/>
                  </a:lnTo>
                  <a:lnTo>
                    <a:pt x="1028192" y="985266"/>
                  </a:lnTo>
                  <a:lnTo>
                    <a:pt x="1028192" y="989190"/>
                  </a:lnTo>
                  <a:lnTo>
                    <a:pt x="1028192" y="993101"/>
                  </a:lnTo>
                  <a:lnTo>
                    <a:pt x="1031367" y="996289"/>
                  </a:lnTo>
                  <a:lnTo>
                    <a:pt x="1039202" y="996289"/>
                  </a:lnTo>
                  <a:lnTo>
                    <a:pt x="1042377" y="993101"/>
                  </a:lnTo>
                  <a:lnTo>
                    <a:pt x="1042377" y="985266"/>
                  </a:lnTo>
                  <a:close/>
                </a:path>
                <a:path w="1216660" h="3144520">
                  <a:moveTo>
                    <a:pt x="1043038" y="1057033"/>
                  </a:moveTo>
                  <a:lnTo>
                    <a:pt x="1039825" y="1053820"/>
                  </a:lnTo>
                  <a:lnTo>
                    <a:pt x="1031900" y="1053820"/>
                  </a:lnTo>
                  <a:lnTo>
                    <a:pt x="1028687" y="1057033"/>
                  </a:lnTo>
                  <a:lnTo>
                    <a:pt x="1028687" y="1060996"/>
                  </a:lnTo>
                  <a:lnTo>
                    <a:pt x="1028687" y="1064958"/>
                  </a:lnTo>
                  <a:lnTo>
                    <a:pt x="1031900" y="1068171"/>
                  </a:lnTo>
                  <a:lnTo>
                    <a:pt x="1039825" y="1068171"/>
                  </a:lnTo>
                  <a:lnTo>
                    <a:pt x="1043038" y="1064958"/>
                  </a:lnTo>
                  <a:lnTo>
                    <a:pt x="1043038" y="1057033"/>
                  </a:lnTo>
                  <a:close/>
                </a:path>
                <a:path w="1216660" h="3144520">
                  <a:moveTo>
                    <a:pt x="1044143" y="2002980"/>
                  </a:moveTo>
                  <a:lnTo>
                    <a:pt x="1040942" y="1999780"/>
                  </a:lnTo>
                  <a:lnTo>
                    <a:pt x="1033068" y="1999780"/>
                  </a:lnTo>
                  <a:lnTo>
                    <a:pt x="1029868" y="2002980"/>
                  </a:lnTo>
                  <a:lnTo>
                    <a:pt x="1029868" y="2006917"/>
                  </a:lnTo>
                  <a:lnTo>
                    <a:pt x="1029868" y="2010854"/>
                  </a:lnTo>
                  <a:lnTo>
                    <a:pt x="1033068" y="2014054"/>
                  </a:lnTo>
                  <a:lnTo>
                    <a:pt x="1040942" y="2014054"/>
                  </a:lnTo>
                  <a:lnTo>
                    <a:pt x="1044143" y="2010854"/>
                  </a:lnTo>
                  <a:lnTo>
                    <a:pt x="1044143" y="2002980"/>
                  </a:lnTo>
                  <a:close/>
                </a:path>
                <a:path w="1216660" h="3144520">
                  <a:moveTo>
                    <a:pt x="1044943" y="1361744"/>
                  </a:moveTo>
                  <a:lnTo>
                    <a:pt x="1041527" y="1358315"/>
                  </a:lnTo>
                  <a:lnTo>
                    <a:pt x="1033081" y="1358315"/>
                  </a:lnTo>
                  <a:lnTo>
                    <a:pt x="1029665" y="1361744"/>
                  </a:lnTo>
                  <a:lnTo>
                    <a:pt x="1029665" y="1365961"/>
                  </a:lnTo>
                  <a:lnTo>
                    <a:pt x="1029665" y="1370177"/>
                  </a:lnTo>
                  <a:lnTo>
                    <a:pt x="1033081" y="1373606"/>
                  </a:lnTo>
                  <a:lnTo>
                    <a:pt x="1041527" y="1373606"/>
                  </a:lnTo>
                  <a:lnTo>
                    <a:pt x="1044943" y="1370177"/>
                  </a:lnTo>
                  <a:lnTo>
                    <a:pt x="1044943" y="1361744"/>
                  </a:lnTo>
                  <a:close/>
                </a:path>
                <a:path w="1216660" h="3144520">
                  <a:moveTo>
                    <a:pt x="1049502" y="1850428"/>
                  </a:moveTo>
                  <a:lnTo>
                    <a:pt x="1046213" y="1847126"/>
                  </a:lnTo>
                  <a:lnTo>
                    <a:pt x="1038072" y="1847126"/>
                  </a:lnTo>
                  <a:lnTo>
                    <a:pt x="1034770" y="1850428"/>
                  </a:lnTo>
                  <a:lnTo>
                    <a:pt x="1034770" y="1854492"/>
                  </a:lnTo>
                  <a:lnTo>
                    <a:pt x="1034770" y="1858556"/>
                  </a:lnTo>
                  <a:lnTo>
                    <a:pt x="1038072" y="1861858"/>
                  </a:lnTo>
                  <a:lnTo>
                    <a:pt x="1046213" y="1861858"/>
                  </a:lnTo>
                  <a:lnTo>
                    <a:pt x="1049502" y="1858556"/>
                  </a:lnTo>
                  <a:lnTo>
                    <a:pt x="1049502" y="1850428"/>
                  </a:lnTo>
                  <a:close/>
                </a:path>
                <a:path w="1216660" h="3144520">
                  <a:moveTo>
                    <a:pt x="1056703" y="1101153"/>
                  </a:moveTo>
                  <a:lnTo>
                    <a:pt x="1053452" y="1097902"/>
                  </a:lnTo>
                  <a:lnTo>
                    <a:pt x="1045451" y="1097902"/>
                  </a:lnTo>
                  <a:lnTo>
                    <a:pt x="1042200" y="1101153"/>
                  </a:lnTo>
                  <a:lnTo>
                    <a:pt x="1042200" y="1105154"/>
                  </a:lnTo>
                  <a:lnTo>
                    <a:pt x="1042200" y="1109154"/>
                  </a:lnTo>
                  <a:lnTo>
                    <a:pt x="1045451" y="1112405"/>
                  </a:lnTo>
                  <a:lnTo>
                    <a:pt x="1053452" y="1112405"/>
                  </a:lnTo>
                  <a:lnTo>
                    <a:pt x="1056703" y="1109154"/>
                  </a:lnTo>
                  <a:lnTo>
                    <a:pt x="1056703" y="1101153"/>
                  </a:lnTo>
                  <a:close/>
                </a:path>
                <a:path w="1216660" h="3144520">
                  <a:moveTo>
                    <a:pt x="1059294" y="2032927"/>
                  </a:moveTo>
                  <a:lnTo>
                    <a:pt x="1056132" y="2029764"/>
                  </a:lnTo>
                  <a:lnTo>
                    <a:pt x="1048334" y="2029764"/>
                  </a:lnTo>
                  <a:lnTo>
                    <a:pt x="1045171" y="2032927"/>
                  </a:lnTo>
                  <a:lnTo>
                    <a:pt x="1045171" y="2036826"/>
                  </a:lnTo>
                  <a:lnTo>
                    <a:pt x="1045171" y="2040724"/>
                  </a:lnTo>
                  <a:lnTo>
                    <a:pt x="1048334" y="2043887"/>
                  </a:lnTo>
                  <a:lnTo>
                    <a:pt x="1056132" y="2043887"/>
                  </a:lnTo>
                  <a:lnTo>
                    <a:pt x="1059294" y="2040724"/>
                  </a:lnTo>
                  <a:lnTo>
                    <a:pt x="1059294" y="2032927"/>
                  </a:lnTo>
                  <a:close/>
                </a:path>
                <a:path w="1216660" h="3144520">
                  <a:moveTo>
                    <a:pt x="1069594" y="1793557"/>
                  </a:moveTo>
                  <a:lnTo>
                    <a:pt x="1066266" y="1790230"/>
                  </a:lnTo>
                  <a:lnTo>
                    <a:pt x="1058037" y="1790230"/>
                  </a:lnTo>
                  <a:lnTo>
                    <a:pt x="1054709" y="1793557"/>
                  </a:lnTo>
                  <a:lnTo>
                    <a:pt x="1054709" y="1797672"/>
                  </a:lnTo>
                  <a:lnTo>
                    <a:pt x="1054709" y="1801787"/>
                  </a:lnTo>
                  <a:lnTo>
                    <a:pt x="1058037" y="1805114"/>
                  </a:lnTo>
                  <a:lnTo>
                    <a:pt x="1066266" y="1805114"/>
                  </a:lnTo>
                  <a:lnTo>
                    <a:pt x="1069594" y="1801787"/>
                  </a:lnTo>
                  <a:lnTo>
                    <a:pt x="1069594" y="1793557"/>
                  </a:lnTo>
                  <a:close/>
                </a:path>
                <a:path w="1216660" h="3144520">
                  <a:moveTo>
                    <a:pt x="1089926" y="1896008"/>
                  </a:moveTo>
                  <a:lnTo>
                    <a:pt x="1086662" y="1892744"/>
                  </a:lnTo>
                  <a:lnTo>
                    <a:pt x="1078611" y="1892744"/>
                  </a:lnTo>
                  <a:lnTo>
                    <a:pt x="1075347" y="1896008"/>
                  </a:lnTo>
                  <a:lnTo>
                    <a:pt x="1075347" y="1900034"/>
                  </a:lnTo>
                  <a:lnTo>
                    <a:pt x="1075347" y="1904060"/>
                  </a:lnTo>
                  <a:lnTo>
                    <a:pt x="1078611" y="1907324"/>
                  </a:lnTo>
                  <a:lnTo>
                    <a:pt x="1086662" y="1907324"/>
                  </a:lnTo>
                  <a:lnTo>
                    <a:pt x="1089926" y="1904060"/>
                  </a:lnTo>
                  <a:lnTo>
                    <a:pt x="1089926" y="1896008"/>
                  </a:lnTo>
                  <a:close/>
                </a:path>
                <a:path w="1216660" h="3144520">
                  <a:moveTo>
                    <a:pt x="1093635" y="1390294"/>
                  </a:moveTo>
                  <a:lnTo>
                    <a:pt x="1090180" y="1386840"/>
                  </a:lnTo>
                  <a:lnTo>
                    <a:pt x="1081659" y="1386840"/>
                  </a:lnTo>
                  <a:lnTo>
                    <a:pt x="1078204" y="1390294"/>
                  </a:lnTo>
                  <a:lnTo>
                    <a:pt x="1078204" y="1394561"/>
                  </a:lnTo>
                  <a:lnTo>
                    <a:pt x="1078204" y="1398828"/>
                  </a:lnTo>
                  <a:lnTo>
                    <a:pt x="1081659" y="1402283"/>
                  </a:lnTo>
                  <a:lnTo>
                    <a:pt x="1090180" y="1402283"/>
                  </a:lnTo>
                  <a:lnTo>
                    <a:pt x="1093635" y="1398828"/>
                  </a:lnTo>
                  <a:lnTo>
                    <a:pt x="1093635" y="1390294"/>
                  </a:lnTo>
                  <a:close/>
                </a:path>
                <a:path w="1216660" h="3144520">
                  <a:moveTo>
                    <a:pt x="1094625" y="1970151"/>
                  </a:moveTo>
                  <a:lnTo>
                    <a:pt x="1091399" y="1966925"/>
                  </a:lnTo>
                  <a:lnTo>
                    <a:pt x="1083424" y="1966925"/>
                  </a:lnTo>
                  <a:lnTo>
                    <a:pt x="1080198" y="1970151"/>
                  </a:lnTo>
                  <a:lnTo>
                    <a:pt x="1080198" y="1974138"/>
                  </a:lnTo>
                  <a:lnTo>
                    <a:pt x="1080198" y="1978126"/>
                  </a:lnTo>
                  <a:lnTo>
                    <a:pt x="1083424" y="1981352"/>
                  </a:lnTo>
                  <a:lnTo>
                    <a:pt x="1091399" y="1981352"/>
                  </a:lnTo>
                  <a:lnTo>
                    <a:pt x="1094625" y="1978126"/>
                  </a:lnTo>
                  <a:lnTo>
                    <a:pt x="1094625" y="1970151"/>
                  </a:lnTo>
                  <a:close/>
                </a:path>
                <a:path w="1216660" h="3144520">
                  <a:moveTo>
                    <a:pt x="1117231" y="1751520"/>
                  </a:moveTo>
                  <a:lnTo>
                    <a:pt x="1113853" y="1748155"/>
                  </a:lnTo>
                  <a:lnTo>
                    <a:pt x="1105547" y="1748155"/>
                  </a:lnTo>
                  <a:lnTo>
                    <a:pt x="1102182" y="1751520"/>
                  </a:lnTo>
                  <a:lnTo>
                    <a:pt x="1102182" y="1755673"/>
                  </a:lnTo>
                  <a:lnTo>
                    <a:pt x="1102182" y="1759826"/>
                  </a:lnTo>
                  <a:lnTo>
                    <a:pt x="1105547" y="1763191"/>
                  </a:lnTo>
                  <a:lnTo>
                    <a:pt x="1113853" y="1763191"/>
                  </a:lnTo>
                  <a:lnTo>
                    <a:pt x="1117231" y="1759826"/>
                  </a:lnTo>
                  <a:lnTo>
                    <a:pt x="1117231" y="1751520"/>
                  </a:lnTo>
                  <a:close/>
                </a:path>
                <a:path w="1216660" h="3144520">
                  <a:moveTo>
                    <a:pt x="1126261" y="1434401"/>
                  </a:moveTo>
                  <a:lnTo>
                    <a:pt x="1122768" y="1430909"/>
                  </a:lnTo>
                  <a:lnTo>
                    <a:pt x="1114158" y="1430909"/>
                  </a:lnTo>
                  <a:lnTo>
                    <a:pt x="1110665" y="1434401"/>
                  </a:lnTo>
                  <a:lnTo>
                    <a:pt x="1110665" y="1438706"/>
                  </a:lnTo>
                  <a:lnTo>
                    <a:pt x="1110665" y="1443012"/>
                  </a:lnTo>
                  <a:lnTo>
                    <a:pt x="1114158" y="1446504"/>
                  </a:lnTo>
                  <a:lnTo>
                    <a:pt x="1122768" y="1446504"/>
                  </a:lnTo>
                  <a:lnTo>
                    <a:pt x="1126261" y="1443012"/>
                  </a:lnTo>
                  <a:lnTo>
                    <a:pt x="1126261" y="1434401"/>
                  </a:lnTo>
                  <a:close/>
                </a:path>
                <a:path w="1216660" h="3144520">
                  <a:moveTo>
                    <a:pt x="1176299" y="1731098"/>
                  </a:moveTo>
                  <a:lnTo>
                    <a:pt x="1172895" y="1727708"/>
                  </a:lnTo>
                  <a:lnTo>
                    <a:pt x="1164501" y="1727708"/>
                  </a:lnTo>
                  <a:lnTo>
                    <a:pt x="1161097" y="1731098"/>
                  </a:lnTo>
                  <a:lnTo>
                    <a:pt x="1161097" y="1735302"/>
                  </a:lnTo>
                  <a:lnTo>
                    <a:pt x="1161097" y="1739493"/>
                  </a:lnTo>
                  <a:lnTo>
                    <a:pt x="1164501" y="1742897"/>
                  </a:lnTo>
                  <a:lnTo>
                    <a:pt x="1172895" y="1742897"/>
                  </a:lnTo>
                  <a:lnTo>
                    <a:pt x="1176299" y="1739493"/>
                  </a:lnTo>
                  <a:lnTo>
                    <a:pt x="1176299" y="1731098"/>
                  </a:lnTo>
                  <a:close/>
                </a:path>
                <a:path w="1216660" h="3144520">
                  <a:moveTo>
                    <a:pt x="1180960" y="1485176"/>
                  </a:moveTo>
                  <a:lnTo>
                    <a:pt x="1177429" y="1481645"/>
                  </a:lnTo>
                  <a:lnTo>
                    <a:pt x="1168730" y="1481645"/>
                  </a:lnTo>
                  <a:lnTo>
                    <a:pt x="1165212" y="1485176"/>
                  </a:lnTo>
                  <a:lnTo>
                    <a:pt x="1165212" y="1489519"/>
                  </a:lnTo>
                  <a:lnTo>
                    <a:pt x="1165212" y="1493862"/>
                  </a:lnTo>
                  <a:lnTo>
                    <a:pt x="1168730" y="1497393"/>
                  </a:lnTo>
                  <a:lnTo>
                    <a:pt x="1177429" y="1497393"/>
                  </a:lnTo>
                  <a:lnTo>
                    <a:pt x="1180960" y="1493862"/>
                  </a:lnTo>
                  <a:lnTo>
                    <a:pt x="1180960" y="1485176"/>
                  </a:lnTo>
                  <a:close/>
                </a:path>
                <a:path w="1216660" h="3144520">
                  <a:moveTo>
                    <a:pt x="1197444" y="1527886"/>
                  </a:moveTo>
                  <a:lnTo>
                    <a:pt x="1193914" y="1524342"/>
                  </a:lnTo>
                  <a:lnTo>
                    <a:pt x="1185176" y="1524342"/>
                  </a:lnTo>
                  <a:lnTo>
                    <a:pt x="1181633" y="1527886"/>
                  </a:lnTo>
                  <a:lnTo>
                    <a:pt x="1181633" y="1532255"/>
                  </a:lnTo>
                  <a:lnTo>
                    <a:pt x="1181633" y="1536623"/>
                  </a:lnTo>
                  <a:lnTo>
                    <a:pt x="1185176" y="1540167"/>
                  </a:lnTo>
                  <a:lnTo>
                    <a:pt x="1193914" y="1540167"/>
                  </a:lnTo>
                  <a:lnTo>
                    <a:pt x="1197444" y="1536623"/>
                  </a:lnTo>
                  <a:lnTo>
                    <a:pt x="1197444" y="1527886"/>
                  </a:lnTo>
                  <a:close/>
                </a:path>
                <a:path w="1216660" h="3144520">
                  <a:moveTo>
                    <a:pt x="1211110" y="1686902"/>
                  </a:moveTo>
                  <a:lnTo>
                    <a:pt x="1207668" y="1683473"/>
                  </a:lnTo>
                  <a:lnTo>
                    <a:pt x="1199197" y="1683473"/>
                  </a:lnTo>
                  <a:lnTo>
                    <a:pt x="1195755" y="1686902"/>
                  </a:lnTo>
                  <a:lnTo>
                    <a:pt x="1195755" y="1691144"/>
                  </a:lnTo>
                  <a:lnTo>
                    <a:pt x="1195755" y="1695386"/>
                  </a:lnTo>
                  <a:lnTo>
                    <a:pt x="1199197" y="1698815"/>
                  </a:lnTo>
                  <a:lnTo>
                    <a:pt x="1207668" y="1698815"/>
                  </a:lnTo>
                  <a:lnTo>
                    <a:pt x="1211110" y="1695386"/>
                  </a:lnTo>
                  <a:lnTo>
                    <a:pt x="1211110" y="1686902"/>
                  </a:lnTo>
                  <a:close/>
                </a:path>
                <a:path w="1216660" h="3144520">
                  <a:moveTo>
                    <a:pt x="1211478" y="1569910"/>
                  </a:moveTo>
                  <a:lnTo>
                    <a:pt x="1207973" y="1566405"/>
                  </a:lnTo>
                  <a:lnTo>
                    <a:pt x="1199324" y="1566405"/>
                  </a:lnTo>
                  <a:lnTo>
                    <a:pt x="1195819" y="1569910"/>
                  </a:lnTo>
                  <a:lnTo>
                    <a:pt x="1195819" y="1574241"/>
                  </a:lnTo>
                  <a:lnTo>
                    <a:pt x="1195819" y="1578559"/>
                  </a:lnTo>
                  <a:lnTo>
                    <a:pt x="1199324" y="1582077"/>
                  </a:lnTo>
                  <a:lnTo>
                    <a:pt x="1207973" y="1582077"/>
                  </a:lnTo>
                  <a:lnTo>
                    <a:pt x="1211478" y="1578559"/>
                  </a:lnTo>
                  <a:lnTo>
                    <a:pt x="1211478" y="1569910"/>
                  </a:lnTo>
                  <a:close/>
                </a:path>
                <a:path w="1216660" h="3144520">
                  <a:moveTo>
                    <a:pt x="1216050" y="1618475"/>
                  </a:moveTo>
                  <a:lnTo>
                    <a:pt x="1212583" y="1614995"/>
                  </a:lnTo>
                  <a:lnTo>
                    <a:pt x="1204010" y="1614995"/>
                  </a:lnTo>
                  <a:lnTo>
                    <a:pt x="1200543" y="1618475"/>
                  </a:lnTo>
                  <a:lnTo>
                    <a:pt x="1200543" y="1622755"/>
                  </a:lnTo>
                  <a:lnTo>
                    <a:pt x="1200543" y="1627035"/>
                  </a:lnTo>
                  <a:lnTo>
                    <a:pt x="1204010" y="1630514"/>
                  </a:lnTo>
                  <a:lnTo>
                    <a:pt x="1212583" y="1630514"/>
                  </a:lnTo>
                  <a:lnTo>
                    <a:pt x="1216050" y="1627035"/>
                  </a:lnTo>
                  <a:lnTo>
                    <a:pt x="1216050" y="161847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32596" y="1997303"/>
              <a:ext cx="1288415" cy="3137535"/>
            </a:xfrm>
            <a:custGeom>
              <a:avLst/>
              <a:gdLst/>
              <a:ahLst/>
              <a:cxnLst/>
              <a:rect l="l" t="t" r="r" b="b"/>
              <a:pathLst>
                <a:path w="1288414" h="3137535">
                  <a:moveTo>
                    <a:pt x="1016" y="2552"/>
                  </a:moveTo>
                  <a:lnTo>
                    <a:pt x="787" y="2324"/>
                  </a:lnTo>
                  <a:lnTo>
                    <a:pt x="228" y="2324"/>
                  </a:lnTo>
                  <a:lnTo>
                    <a:pt x="0" y="2552"/>
                  </a:lnTo>
                  <a:lnTo>
                    <a:pt x="0" y="2832"/>
                  </a:lnTo>
                  <a:lnTo>
                    <a:pt x="0" y="3111"/>
                  </a:lnTo>
                  <a:lnTo>
                    <a:pt x="228" y="3340"/>
                  </a:lnTo>
                  <a:lnTo>
                    <a:pt x="787" y="3340"/>
                  </a:lnTo>
                  <a:lnTo>
                    <a:pt x="1016" y="3111"/>
                  </a:lnTo>
                  <a:lnTo>
                    <a:pt x="1016" y="2552"/>
                  </a:lnTo>
                  <a:close/>
                </a:path>
                <a:path w="1288414" h="3137535">
                  <a:moveTo>
                    <a:pt x="40297" y="14681"/>
                  </a:moveTo>
                  <a:lnTo>
                    <a:pt x="39878" y="14262"/>
                  </a:lnTo>
                  <a:lnTo>
                    <a:pt x="38849" y="14262"/>
                  </a:lnTo>
                  <a:lnTo>
                    <a:pt x="38430" y="14681"/>
                  </a:lnTo>
                  <a:lnTo>
                    <a:pt x="38430" y="15201"/>
                  </a:lnTo>
                  <a:lnTo>
                    <a:pt x="38430" y="15722"/>
                  </a:lnTo>
                  <a:lnTo>
                    <a:pt x="38849" y="16141"/>
                  </a:lnTo>
                  <a:lnTo>
                    <a:pt x="39878" y="16141"/>
                  </a:lnTo>
                  <a:lnTo>
                    <a:pt x="40297" y="15722"/>
                  </a:lnTo>
                  <a:lnTo>
                    <a:pt x="40297" y="14681"/>
                  </a:lnTo>
                  <a:close/>
                </a:path>
                <a:path w="1288414" h="3137535">
                  <a:moveTo>
                    <a:pt x="111188" y="609"/>
                  </a:moveTo>
                  <a:lnTo>
                    <a:pt x="110578" y="0"/>
                  </a:lnTo>
                  <a:lnTo>
                    <a:pt x="109080" y="0"/>
                  </a:lnTo>
                  <a:lnTo>
                    <a:pt x="108470" y="609"/>
                  </a:lnTo>
                  <a:lnTo>
                    <a:pt x="108470" y="1358"/>
                  </a:lnTo>
                  <a:lnTo>
                    <a:pt x="108470" y="2108"/>
                  </a:lnTo>
                  <a:lnTo>
                    <a:pt x="109080" y="2717"/>
                  </a:lnTo>
                  <a:lnTo>
                    <a:pt x="110578" y="2717"/>
                  </a:lnTo>
                  <a:lnTo>
                    <a:pt x="111188" y="2108"/>
                  </a:lnTo>
                  <a:lnTo>
                    <a:pt x="111188" y="609"/>
                  </a:lnTo>
                  <a:close/>
                </a:path>
                <a:path w="1288414" h="3137535">
                  <a:moveTo>
                    <a:pt x="173532" y="2946"/>
                  </a:moveTo>
                  <a:lnTo>
                    <a:pt x="172732" y="2146"/>
                  </a:lnTo>
                  <a:lnTo>
                    <a:pt x="170764" y="2146"/>
                  </a:lnTo>
                  <a:lnTo>
                    <a:pt x="169964" y="2946"/>
                  </a:lnTo>
                  <a:lnTo>
                    <a:pt x="169964" y="3937"/>
                  </a:lnTo>
                  <a:lnTo>
                    <a:pt x="169964" y="4927"/>
                  </a:lnTo>
                  <a:lnTo>
                    <a:pt x="170764" y="5727"/>
                  </a:lnTo>
                  <a:lnTo>
                    <a:pt x="172732" y="5727"/>
                  </a:lnTo>
                  <a:lnTo>
                    <a:pt x="173532" y="4927"/>
                  </a:lnTo>
                  <a:lnTo>
                    <a:pt x="173532" y="2946"/>
                  </a:lnTo>
                  <a:close/>
                </a:path>
                <a:path w="1288414" h="3137535">
                  <a:moveTo>
                    <a:pt x="229844" y="33870"/>
                  </a:moveTo>
                  <a:lnTo>
                    <a:pt x="228854" y="32880"/>
                  </a:lnTo>
                  <a:lnTo>
                    <a:pt x="226402" y="32880"/>
                  </a:lnTo>
                  <a:lnTo>
                    <a:pt x="225412" y="33870"/>
                  </a:lnTo>
                  <a:lnTo>
                    <a:pt x="225412" y="35090"/>
                  </a:lnTo>
                  <a:lnTo>
                    <a:pt x="225412" y="36309"/>
                  </a:lnTo>
                  <a:lnTo>
                    <a:pt x="226402" y="37299"/>
                  </a:lnTo>
                  <a:lnTo>
                    <a:pt x="228854" y="37299"/>
                  </a:lnTo>
                  <a:lnTo>
                    <a:pt x="229844" y="36309"/>
                  </a:lnTo>
                  <a:lnTo>
                    <a:pt x="229844" y="33870"/>
                  </a:lnTo>
                  <a:close/>
                </a:path>
                <a:path w="1288414" h="3137535">
                  <a:moveTo>
                    <a:pt x="295465" y="22834"/>
                  </a:moveTo>
                  <a:lnTo>
                    <a:pt x="294284" y="21653"/>
                  </a:lnTo>
                  <a:lnTo>
                    <a:pt x="291363" y="21653"/>
                  </a:lnTo>
                  <a:lnTo>
                    <a:pt x="290182" y="22834"/>
                  </a:lnTo>
                  <a:lnTo>
                    <a:pt x="290182" y="24295"/>
                  </a:lnTo>
                  <a:lnTo>
                    <a:pt x="290182" y="25755"/>
                  </a:lnTo>
                  <a:lnTo>
                    <a:pt x="291363" y="26936"/>
                  </a:lnTo>
                  <a:lnTo>
                    <a:pt x="294284" y="26936"/>
                  </a:lnTo>
                  <a:lnTo>
                    <a:pt x="295465" y="25755"/>
                  </a:lnTo>
                  <a:lnTo>
                    <a:pt x="295465" y="22834"/>
                  </a:lnTo>
                  <a:close/>
                </a:path>
                <a:path w="1288414" h="3137535">
                  <a:moveTo>
                    <a:pt x="342188" y="71869"/>
                  </a:moveTo>
                  <a:lnTo>
                    <a:pt x="340817" y="70497"/>
                  </a:lnTo>
                  <a:lnTo>
                    <a:pt x="337426" y="70497"/>
                  </a:lnTo>
                  <a:lnTo>
                    <a:pt x="336054" y="71869"/>
                  </a:lnTo>
                  <a:lnTo>
                    <a:pt x="336054" y="73558"/>
                  </a:lnTo>
                  <a:lnTo>
                    <a:pt x="336054" y="75247"/>
                  </a:lnTo>
                  <a:lnTo>
                    <a:pt x="337426" y="76619"/>
                  </a:lnTo>
                  <a:lnTo>
                    <a:pt x="340817" y="76619"/>
                  </a:lnTo>
                  <a:lnTo>
                    <a:pt x="342188" y="75247"/>
                  </a:lnTo>
                  <a:lnTo>
                    <a:pt x="342188" y="71869"/>
                  </a:lnTo>
                  <a:close/>
                </a:path>
                <a:path w="1288414" h="3137535">
                  <a:moveTo>
                    <a:pt x="405726" y="65354"/>
                  </a:moveTo>
                  <a:lnTo>
                    <a:pt x="404164" y="63792"/>
                  </a:lnTo>
                  <a:lnTo>
                    <a:pt x="400304" y="63792"/>
                  </a:lnTo>
                  <a:lnTo>
                    <a:pt x="398741" y="65354"/>
                  </a:lnTo>
                  <a:lnTo>
                    <a:pt x="398741" y="67284"/>
                  </a:lnTo>
                  <a:lnTo>
                    <a:pt x="398741" y="69215"/>
                  </a:lnTo>
                  <a:lnTo>
                    <a:pt x="400304" y="70777"/>
                  </a:lnTo>
                  <a:lnTo>
                    <a:pt x="404164" y="70777"/>
                  </a:lnTo>
                  <a:lnTo>
                    <a:pt x="405726" y="69215"/>
                  </a:lnTo>
                  <a:lnTo>
                    <a:pt x="405726" y="65354"/>
                  </a:lnTo>
                  <a:close/>
                </a:path>
                <a:path w="1288414" h="3137535">
                  <a:moveTo>
                    <a:pt x="464388" y="110197"/>
                  </a:moveTo>
                  <a:lnTo>
                    <a:pt x="462635" y="108445"/>
                  </a:lnTo>
                  <a:lnTo>
                    <a:pt x="458304" y="108445"/>
                  </a:lnTo>
                  <a:lnTo>
                    <a:pt x="456552" y="110197"/>
                  </a:lnTo>
                  <a:lnTo>
                    <a:pt x="456552" y="112356"/>
                  </a:lnTo>
                  <a:lnTo>
                    <a:pt x="456552" y="114515"/>
                  </a:lnTo>
                  <a:lnTo>
                    <a:pt x="458304" y="116268"/>
                  </a:lnTo>
                  <a:lnTo>
                    <a:pt x="462635" y="116268"/>
                  </a:lnTo>
                  <a:lnTo>
                    <a:pt x="464388" y="114515"/>
                  </a:lnTo>
                  <a:lnTo>
                    <a:pt x="464388" y="110197"/>
                  </a:lnTo>
                  <a:close/>
                </a:path>
                <a:path w="1288414" h="3137535">
                  <a:moveTo>
                    <a:pt x="507098" y="3013659"/>
                  </a:moveTo>
                  <a:lnTo>
                    <a:pt x="506526" y="3013087"/>
                  </a:lnTo>
                  <a:lnTo>
                    <a:pt x="505104" y="3013087"/>
                  </a:lnTo>
                  <a:lnTo>
                    <a:pt x="504532" y="3013659"/>
                  </a:lnTo>
                  <a:lnTo>
                    <a:pt x="504532" y="3014370"/>
                  </a:lnTo>
                  <a:lnTo>
                    <a:pt x="504532" y="3015081"/>
                  </a:lnTo>
                  <a:lnTo>
                    <a:pt x="505104" y="3015653"/>
                  </a:lnTo>
                  <a:lnTo>
                    <a:pt x="506526" y="3015653"/>
                  </a:lnTo>
                  <a:lnTo>
                    <a:pt x="507098" y="3015081"/>
                  </a:lnTo>
                  <a:lnTo>
                    <a:pt x="507098" y="3013659"/>
                  </a:lnTo>
                  <a:close/>
                </a:path>
                <a:path w="1288414" h="3137535">
                  <a:moveTo>
                    <a:pt x="507657" y="3074835"/>
                  </a:moveTo>
                  <a:lnTo>
                    <a:pt x="507276" y="3074454"/>
                  </a:lnTo>
                  <a:lnTo>
                    <a:pt x="506323" y="3074454"/>
                  </a:lnTo>
                  <a:lnTo>
                    <a:pt x="505942" y="3074835"/>
                  </a:lnTo>
                  <a:lnTo>
                    <a:pt x="505942" y="3075305"/>
                  </a:lnTo>
                  <a:lnTo>
                    <a:pt x="505942" y="3075775"/>
                  </a:lnTo>
                  <a:lnTo>
                    <a:pt x="506323" y="3076156"/>
                  </a:lnTo>
                  <a:lnTo>
                    <a:pt x="507276" y="3076156"/>
                  </a:lnTo>
                  <a:lnTo>
                    <a:pt x="507657" y="3075775"/>
                  </a:lnTo>
                  <a:lnTo>
                    <a:pt x="507657" y="3074835"/>
                  </a:lnTo>
                  <a:close/>
                </a:path>
                <a:path w="1288414" h="3137535">
                  <a:moveTo>
                    <a:pt x="516636" y="3136341"/>
                  </a:moveTo>
                  <a:lnTo>
                    <a:pt x="516445" y="3136150"/>
                  </a:lnTo>
                  <a:lnTo>
                    <a:pt x="515975" y="3136150"/>
                  </a:lnTo>
                  <a:lnTo>
                    <a:pt x="515785" y="3136341"/>
                  </a:lnTo>
                  <a:lnTo>
                    <a:pt x="515785" y="3136582"/>
                  </a:lnTo>
                  <a:lnTo>
                    <a:pt x="515785" y="3136823"/>
                  </a:lnTo>
                  <a:lnTo>
                    <a:pt x="515975" y="3137014"/>
                  </a:lnTo>
                  <a:lnTo>
                    <a:pt x="516445" y="3137014"/>
                  </a:lnTo>
                  <a:lnTo>
                    <a:pt x="516636" y="3136823"/>
                  </a:lnTo>
                  <a:lnTo>
                    <a:pt x="516636" y="3136341"/>
                  </a:lnTo>
                  <a:close/>
                </a:path>
                <a:path w="1288414" h="3137535">
                  <a:moveTo>
                    <a:pt x="517740" y="129540"/>
                  </a:moveTo>
                  <a:lnTo>
                    <a:pt x="515835" y="127647"/>
                  </a:lnTo>
                  <a:lnTo>
                    <a:pt x="511162" y="127647"/>
                  </a:lnTo>
                  <a:lnTo>
                    <a:pt x="509270" y="129540"/>
                  </a:lnTo>
                  <a:lnTo>
                    <a:pt x="509270" y="131876"/>
                  </a:lnTo>
                  <a:lnTo>
                    <a:pt x="509270" y="134213"/>
                  </a:lnTo>
                  <a:lnTo>
                    <a:pt x="511162" y="136105"/>
                  </a:lnTo>
                  <a:lnTo>
                    <a:pt x="515835" y="136105"/>
                  </a:lnTo>
                  <a:lnTo>
                    <a:pt x="517740" y="134213"/>
                  </a:lnTo>
                  <a:lnTo>
                    <a:pt x="517740" y="129540"/>
                  </a:lnTo>
                  <a:close/>
                </a:path>
                <a:path w="1288414" h="3137535">
                  <a:moveTo>
                    <a:pt x="521004" y="2885084"/>
                  </a:moveTo>
                  <a:lnTo>
                    <a:pt x="520052" y="2884132"/>
                  </a:lnTo>
                  <a:lnTo>
                    <a:pt x="517690" y="2884132"/>
                  </a:lnTo>
                  <a:lnTo>
                    <a:pt x="516724" y="2885084"/>
                  </a:lnTo>
                  <a:lnTo>
                    <a:pt x="516724" y="2886265"/>
                  </a:lnTo>
                  <a:lnTo>
                    <a:pt x="516724" y="2887446"/>
                  </a:lnTo>
                  <a:lnTo>
                    <a:pt x="517690" y="2888411"/>
                  </a:lnTo>
                  <a:lnTo>
                    <a:pt x="520052" y="2888411"/>
                  </a:lnTo>
                  <a:lnTo>
                    <a:pt x="521004" y="2887446"/>
                  </a:lnTo>
                  <a:lnTo>
                    <a:pt x="521004" y="2885084"/>
                  </a:lnTo>
                  <a:close/>
                </a:path>
                <a:path w="1288414" h="3137535">
                  <a:moveTo>
                    <a:pt x="534517" y="2724518"/>
                  </a:moveTo>
                  <a:lnTo>
                    <a:pt x="532993" y="2722981"/>
                  </a:lnTo>
                  <a:lnTo>
                    <a:pt x="529209" y="2722981"/>
                  </a:lnTo>
                  <a:lnTo>
                    <a:pt x="527672" y="2724518"/>
                  </a:lnTo>
                  <a:lnTo>
                    <a:pt x="527672" y="2726410"/>
                  </a:lnTo>
                  <a:lnTo>
                    <a:pt x="527672" y="2728303"/>
                  </a:lnTo>
                  <a:lnTo>
                    <a:pt x="529209" y="2729839"/>
                  </a:lnTo>
                  <a:lnTo>
                    <a:pt x="532993" y="2729839"/>
                  </a:lnTo>
                  <a:lnTo>
                    <a:pt x="534517" y="2728303"/>
                  </a:lnTo>
                  <a:lnTo>
                    <a:pt x="534517" y="2724518"/>
                  </a:lnTo>
                  <a:close/>
                </a:path>
                <a:path w="1288414" h="3137535">
                  <a:moveTo>
                    <a:pt x="538060" y="2946285"/>
                  </a:moveTo>
                  <a:lnTo>
                    <a:pt x="537286" y="2945511"/>
                  </a:lnTo>
                  <a:lnTo>
                    <a:pt x="535393" y="2945511"/>
                  </a:lnTo>
                  <a:lnTo>
                    <a:pt x="534631" y="2946285"/>
                  </a:lnTo>
                  <a:lnTo>
                    <a:pt x="534631" y="2947225"/>
                  </a:lnTo>
                  <a:lnTo>
                    <a:pt x="534631" y="2948178"/>
                  </a:lnTo>
                  <a:lnTo>
                    <a:pt x="535393" y="2948940"/>
                  </a:lnTo>
                  <a:lnTo>
                    <a:pt x="537286" y="2948940"/>
                  </a:lnTo>
                  <a:lnTo>
                    <a:pt x="538060" y="2948178"/>
                  </a:lnTo>
                  <a:lnTo>
                    <a:pt x="538060" y="2946285"/>
                  </a:lnTo>
                  <a:close/>
                </a:path>
                <a:path w="1288414" h="3137535">
                  <a:moveTo>
                    <a:pt x="546671" y="2830233"/>
                  </a:moveTo>
                  <a:lnTo>
                    <a:pt x="545528" y="2829090"/>
                  </a:lnTo>
                  <a:lnTo>
                    <a:pt x="542696" y="2829090"/>
                  </a:lnTo>
                  <a:lnTo>
                    <a:pt x="541540" y="2830233"/>
                  </a:lnTo>
                  <a:lnTo>
                    <a:pt x="541540" y="2831655"/>
                  </a:lnTo>
                  <a:lnTo>
                    <a:pt x="541540" y="2833078"/>
                  </a:lnTo>
                  <a:lnTo>
                    <a:pt x="542696" y="2834221"/>
                  </a:lnTo>
                  <a:lnTo>
                    <a:pt x="545528" y="2834221"/>
                  </a:lnTo>
                  <a:lnTo>
                    <a:pt x="546671" y="2833078"/>
                  </a:lnTo>
                  <a:lnTo>
                    <a:pt x="546671" y="2830233"/>
                  </a:lnTo>
                  <a:close/>
                </a:path>
                <a:path w="1288414" h="3137535">
                  <a:moveTo>
                    <a:pt x="547535" y="2780385"/>
                  </a:moveTo>
                  <a:lnTo>
                    <a:pt x="546188" y="2779039"/>
                  </a:lnTo>
                  <a:lnTo>
                    <a:pt x="542886" y="2779039"/>
                  </a:lnTo>
                  <a:lnTo>
                    <a:pt x="541540" y="2780385"/>
                  </a:lnTo>
                  <a:lnTo>
                    <a:pt x="541540" y="2782036"/>
                  </a:lnTo>
                  <a:lnTo>
                    <a:pt x="541540" y="2783687"/>
                  </a:lnTo>
                  <a:lnTo>
                    <a:pt x="542886" y="2785033"/>
                  </a:lnTo>
                  <a:lnTo>
                    <a:pt x="546188" y="2785033"/>
                  </a:lnTo>
                  <a:lnTo>
                    <a:pt x="547535" y="2783687"/>
                  </a:lnTo>
                  <a:lnTo>
                    <a:pt x="547535" y="2780385"/>
                  </a:lnTo>
                  <a:close/>
                </a:path>
                <a:path w="1288414" h="3137535">
                  <a:moveTo>
                    <a:pt x="561479" y="173367"/>
                  </a:moveTo>
                  <a:lnTo>
                    <a:pt x="559485" y="171361"/>
                  </a:lnTo>
                  <a:lnTo>
                    <a:pt x="554545" y="171361"/>
                  </a:lnTo>
                  <a:lnTo>
                    <a:pt x="552538" y="173367"/>
                  </a:lnTo>
                  <a:lnTo>
                    <a:pt x="552538" y="175831"/>
                  </a:lnTo>
                  <a:lnTo>
                    <a:pt x="552538" y="178308"/>
                  </a:lnTo>
                  <a:lnTo>
                    <a:pt x="554545" y="180301"/>
                  </a:lnTo>
                  <a:lnTo>
                    <a:pt x="559485" y="180301"/>
                  </a:lnTo>
                  <a:lnTo>
                    <a:pt x="561479" y="178308"/>
                  </a:lnTo>
                  <a:lnTo>
                    <a:pt x="561479" y="173367"/>
                  </a:lnTo>
                  <a:close/>
                </a:path>
                <a:path w="1288414" h="3137535">
                  <a:moveTo>
                    <a:pt x="579475" y="2679382"/>
                  </a:moveTo>
                  <a:lnTo>
                    <a:pt x="577748" y="2677668"/>
                  </a:lnTo>
                  <a:lnTo>
                    <a:pt x="573493" y="2677668"/>
                  </a:lnTo>
                  <a:lnTo>
                    <a:pt x="571766" y="2679382"/>
                  </a:lnTo>
                  <a:lnTo>
                    <a:pt x="571766" y="2681516"/>
                  </a:lnTo>
                  <a:lnTo>
                    <a:pt x="571766" y="2683637"/>
                  </a:lnTo>
                  <a:lnTo>
                    <a:pt x="573493" y="2685364"/>
                  </a:lnTo>
                  <a:lnTo>
                    <a:pt x="577748" y="2685364"/>
                  </a:lnTo>
                  <a:lnTo>
                    <a:pt x="579475" y="2683637"/>
                  </a:lnTo>
                  <a:lnTo>
                    <a:pt x="579475" y="2679382"/>
                  </a:lnTo>
                  <a:close/>
                </a:path>
                <a:path w="1288414" h="3137535">
                  <a:moveTo>
                    <a:pt x="585800" y="199732"/>
                  </a:moveTo>
                  <a:lnTo>
                    <a:pt x="583692" y="197624"/>
                  </a:lnTo>
                  <a:lnTo>
                    <a:pt x="578485" y="197624"/>
                  </a:lnTo>
                  <a:lnTo>
                    <a:pt x="576376" y="199732"/>
                  </a:lnTo>
                  <a:lnTo>
                    <a:pt x="576376" y="202336"/>
                  </a:lnTo>
                  <a:lnTo>
                    <a:pt x="576376" y="204939"/>
                  </a:lnTo>
                  <a:lnTo>
                    <a:pt x="578485" y="207048"/>
                  </a:lnTo>
                  <a:lnTo>
                    <a:pt x="583692" y="207048"/>
                  </a:lnTo>
                  <a:lnTo>
                    <a:pt x="585800" y="204939"/>
                  </a:lnTo>
                  <a:lnTo>
                    <a:pt x="585800" y="199732"/>
                  </a:lnTo>
                  <a:close/>
                </a:path>
                <a:path w="1288414" h="3137535">
                  <a:moveTo>
                    <a:pt x="598500" y="2612517"/>
                  </a:moveTo>
                  <a:lnTo>
                    <a:pt x="596595" y="2610612"/>
                  </a:lnTo>
                  <a:lnTo>
                    <a:pt x="591896" y="2610612"/>
                  </a:lnTo>
                  <a:lnTo>
                    <a:pt x="589991" y="2612517"/>
                  </a:lnTo>
                  <a:lnTo>
                    <a:pt x="589991" y="2614866"/>
                  </a:lnTo>
                  <a:lnTo>
                    <a:pt x="589991" y="2617216"/>
                  </a:lnTo>
                  <a:lnTo>
                    <a:pt x="591896" y="2619121"/>
                  </a:lnTo>
                  <a:lnTo>
                    <a:pt x="596595" y="2619121"/>
                  </a:lnTo>
                  <a:lnTo>
                    <a:pt x="598500" y="2617216"/>
                  </a:lnTo>
                  <a:lnTo>
                    <a:pt x="598500" y="2612517"/>
                  </a:lnTo>
                  <a:close/>
                </a:path>
                <a:path w="1288414" h="3137535">
                  <a:moveTo>
                    <a:pt x="649947" y="200380"/>
                  </a:moveTo>
                  <a:lnTo>
                    <a:pt x="647725" y="198158"/>
                  </a:lnTo>
                  <a:lnTo>
                    <a:pt x="642264" y="198158"/>
                  </a:lnTo>
                  <a:lnTo>
                    <a:pt x="640041" y="200380"/>
                  </a:lnTo>
                  <a:lnTo>
                    <a:pt x="640041" y="203111"/>
                  </a:lnTo>
                  <a:lnTo>
                    <a:pt x="640041" y="205841"/>
                  </a:lnTo>
                  <a:lnTo>
                    <a:pt x="642264" y="208064"/>
                  </a:lnTo>
                  <a:lnTo>
                    <a:pt x="647725" y="208064"/>
                  </a:lnTo>
                  <a:lnTo>
                    <a:pt x="649947" y="205841"/>
                  </a:lnTo>
                  <a:lnTo>
                    <a:pt x="649947" y="200380"/>
                  </a:lnTo>
                  <a:close/>
                </a:path>
                <a:path w="1288414" h="3137535">
                  <a:moveTo>
                    <a:pt x="685444" y="225679"/>
                  </a:moveTo>
                  <a:lnTo>
                    <a:pt x="683120" y="223354"/>
                  </a:lnTo>
                  <a:lnTo>
                    <a:pt x="677379" y="223354"/>
                  </a:lnTo>
                  <a:lnTo>
                    <a:pt x="675055" y="225679"/>
                  </a:lnTo>
                  <a:lnTo>
                    <a:pt x="675055" y="228549"/>
                  </a:lnTo>
                  <a:lnTo>
                    <a:pt x="675055" y="231419"/>
                  </a:lnTo>
                  <a:lnTo>
                    <a:pt x="677379" y="233743"/>
                  </a:lnTo>
                  <a:lnTo>
                    <a:pt x="683120" y="233743"/>
                  </a:lnTo>
                  <a:lnTo>
                    <a:pt x="685444" y="231419"/>
                  </a:lnTo>
                  <a:lnTo>
                    <a:pt x="685444" y="225679"/>
                  </a:lnTo>
                  <a:close/>
                </a:path>
                <a:path w="1288414" h="3137535">
                  <a:moveTo>
                    <a:pt x="718908" y="276352"/>
                  </a:moveTo>
                  <a:lnTo>
                    <a:pt x="716483" y="273913"/>
                  </a:lnTo>
                  <a:lnTo>
                    <a:pt x="710488" y="273913"/>
                  </a:lnTo>
                  <a:lnTo>
                    <a:pt x="708050" y="276352"/>
                  </a:lnTo>
                  <a:lnTo>
                    <a:pt x="708050" y="279349"/>
                  </a:lnTo>
                  <a:lnTo>
                    <a:pt x="708050" y="282346"/>
                  </a:lnTo>
                  <a:lnTo>
                    <a:pt x="710488" y="284784"/>
                  </a:lnTo>
                  <a:lnTo>
                    <a:pt x="716483" y="284784"/>
                  </a:lnTo>
                  <a:lnTo>
                    <a:pt x="718908" y="282346"/>
                  </a:lnTo>
                  <a:lnTo>
                    <a:pt x="718908" y="276352"/>
                  </a:lnTo>
                  <a:close/>
                </a:path>
                <a:path w="1288414" h="3137535">
                  <a:moveTo>
                    <a:pt x="765797" y="310591"/>
                  </a:moveTo>
                  <a:lnTo>
                    <a:pt x="763257" y="308051"/>
                  </a:lnTo>
                  <a:lnTo>
                    <a:pt x="756996" y="308051"/>
                  </a:lnTo>
                  <a:lnTo>
                    <a:pt x="754456" y="310591"/>
                  </a:lnTo>
                  <a:lnTo>
                    <a:pt x="754456" y="313728"/>
                  </a:lnTo>
                  <a:lnTo>
                    <a:pt x="754456" y="316865"/>
                  </a:lnTo>
                  <a:lnTo>
                    <a:pt x="756996" y="319405"/>
                  </a:lnTo>
                  <a:lnTo>
                    <a:pt x="763257" y="319405"/>
                  </a:lnTo>
                  <a:lnTo>
                    <a:pt x="765797" y="316865"/>
                  </a:lnTo>
                  <a:lnTo>
                    <a:pt x="765797" y="310591"/>
                  </a:lnTo>
                  <a:close/>
                </a:path>
                <a:path w="1288414" h="3137535">
                  <a:moveTo>
                    <a:pt x="808329" y="352031"/>
                  </a:moveTo>
                  <a:lnTo>
                    <a:pt x="805675" y="349389"/>
                  </a:lnTo>
                  <a:lnTo>
                    <a:pt x="799147" y="349389"/>
                  </a:lnTo>
                  <a:lnTo>
                    <a:pt x="796505" y="352031"/>
                  </a:lnTo>
                  <a:lnTo>
                    <a:pt x="796505" y="355295"/>
                  </a:lnTo>
                  <a:lnTo>
                    <a:pt x="796505" y="358559"/>
                  </a:lnTo>
                  <a:lnTo>
                    <a:pt x="799147" y="361200"/>
                  </a:lnTo>
                  <a:lnTo>
                    <a:pt x="805675" y="361200"/>
                  </a:lnTo>
                  <a:lnTo>
                    <a:pt x="808329" y="358559"/>
                  </a:lnTo>
                  <a:lnTo>
                    <a:pt x="808329" y="352031"/>
                  </a:lnTo>
                  <a:close/>
                </a:path>
                <a:path w="1288414" h="3137535">
                  <a:moveTo>
                    <a:pt x="816711" y="2545232"/>
                  </a:moveTo>
                  <a:lnTo>
                    <a:pt x="814412" y="2542946"/>
                  </a:lnTo>
                  <a:lnTo>
                    <a:pt x="808761" y="2542946"/>
                  </a:lnTo>
                  <a:lnTo>
                    <a:pt x="806462" y="2545232"/>
                  </a:lnTo>
                  <a:lnTo>
                    <a:pt x="806462" y="2548064"/>
                  </a:lnTo>
                  <a:lnTo>
                    <a:pt x="806462" y="2550896"/>
                  </a:lnTo>
                  <a:lnTo>
                    <a:pt x="808761" y="2553182"/>
                  </a:lnTo>
                  <a:lnTo>
                    <a:pt x="814412" y="2553182"/>
                  </a:lnTo>
                  <a:lnTo>
                    <a:pt x="816711" y="2550896"/>
                  </a:lnTo>
                  <a:lnTo>
                    <a:pt x="816711" y="2545232"/>
                  </a:lnTo>
                  <a:close/>
                </a:path>
                <a:path w="1288414" h="3137535">
                  <a:moveTo>
                    <a:pt x="843241" y="414616"/>
                  </a:moveTo>
                  <a:lnTo>
                    <a:pt x="840486" y="411861"/>
                  </a:lnTo>
                  <a:lnTo>
                    <a:pt x="833691" y="411861"/>
                  </a:lnTo>
                  <a:lnTo>
                    <a:pt x="830935" y="414616"/>
                  </a:lnTo>
                  <a:lnTo>
                    <a:pt x="830935" y="418007"/>
                  </a:lnTo>
                  <a:lnTo>
                    <a:pt x="830935" y="421411"/>
                  </a:lnTo>
                  <a:lnTo>
                    <a:pt x="833691" y="424154"/>
                  </a:lnTo>
                  <a:lnTo>
                    <a:pt x="840486" y="424154"/>
                  </a:lnTo>
                  <a:lnTo>
                    <a:pt x="843241" y="421411"/>
                  </a:lnTo>
                  <a:lnTo>
                    <a:pt x="843241" y="414616"/>
                  </a:lnTo>
                  <a:close/>
                </a:path>
                <a:path w="1288414" h="3137535">
                  <a:moveTo>
                    <a:pt x="866825" y="2532532"/>
                  </a:moveTo>
                  <a:lnTo>
                    <a:pt x="864425" y="2530132"/>
                  </a:lnTo>
                  <a:lnTo>
                    <a:pt x="858507" y="2530132"/>
                  </a:lnTo>
                  <a:lnTo>
                    <a:pt x="856107" y="2532532"/>
                  </a:lnTo>
                  <a:lnTo>
                    <a:pt x="856107" y="2535491"/>
                  </a:lnTo>
                  <a:lnTo>
                    <a:pt x="856107" y="2538450"/>
                  </a:lnTo>
                  <a:lnTo>
                    <a:pt x="858507" y="2540851"/>
                  </a:lnTo>
                  <a:lnTo>
                    <a:pt x="864425" y="2540851"/>
                  </a:lnTo>
                  <a:lnTo>
                    <a:pt x="866825" y="2538450"/>
                  </a:lnTo>
                  <a:lnTo>
                    <a:pt x="866825" y="2532532"/>
                  </a:lnTo>
                  <a:close/>
                </a:path>
                <a:path w="1288414" h="3137535">
                  <a:moveTo>
                    <a:pt x="875969" y="460756"/>
                  </a:moveTo>
                  <a:lnTo>
                    <a:pt x="873112" y="457898"/>
                  </a:lnTo>
                  <a:lnTo>
                    <a:pt x="866051" y="457898"/>
                  </a:lnTo>
                  <a:lnTo>
                    <a:pt x="863193" y="460756"/>
                  </a:lnTo>
                  <a:lnTo>
                    <a:pt x="863193" y="464286"/>
                  </a:lnTo>
                  <a:lnTo>
                    <a:pt x="863193" y="467817"/>
                  </a:lnTo>
                  <a:lnTo>
                    <a:pt x="866051" y="470674"/>
                  </a:lnTo>
                  <a:lnTo>
                    <a:pt x="873112" y="470674"/>
                  </a:lnTo>
                  <a:lnTo>
                    <a:pt x="875969" y="467817"/>
                  </a:lnTo>
                  <a:lnTo>
                    <a:pt x="875969" y="460756"/>
                  </a:lnTo>
                  <a:close/>
                </a:path>
                <a:path w="1288414" h="3137535">
                  <a:moveTo>
                    <a:pt x="912825" y="2518626"/>
                  </a:moveTo>
                  <a:lnTo>
                    <a:pt x="910310" y="2516124"/>
                  </a:lnTo>
                  <a:lnTo>
                    <a:pt x="904125" y="2516124"/>
                  </a:lnTo>
                  <a:lnTo>
                    <a:pt x="901623" y="2518626"/>
                  </a:lnTo>
                  <a:lnTo>
                    <a:pt x="901623" y="2521724"/>
                  </a:lnTo>
                  <a:lnTo>
                    <a:pt x="901623" y="2524823"/>
                  </a:lnTo>
                  <a:lnTo>
                    <a:pt x="904125" y="2527325"/>
                  </a:lnTo>
                  <a:lnTo>
                    <a:pt x="910310" y="2527325"/>
                  </a:lnTo>
                  <a:lnTo>
                    <a:pt x="912825" y="2524823"/>
                  </a:lnTo>
                  <a:lnTo>
                    <a:pt x="912825" y="2518626"/>
                  </a:lnTo>
                  <a:close/>
                </a:path>
                <a:path w="1288414" h="3137535">
                  <a:moveTo>
                    <a:pt x="923137" y="490054"/>
                  </a:moveTo>
                  <a:lnTo>
                    <a:pt x="920165" y="487083"/>
                  </a:lnTo>
                  <a:lnTo>
                    <a:pt x="912850" y="487083"/>
                  </a:lnTo>
                  <a:lnTo>
                    <a:pt x="909878" y="490054"/>
                  </a:lnTo>
                  <a:lnTo>
                    <a:pt x="909878" y="493712"/>
                  </a:lnTo>
                  <a:lnTo>
                    <a:pt x="909878" y="497370"/>
                  </a:lnTo>
                  <a:lnTo>
                    <a:pt x="912850" y="500341"/>
                  </a:lnTo>
                  <a:lnTo>
                    <a:pt x="920165" y="500341"/>
                  </a:lnTo>
                  <a:lnTo>
                    <a:pt x="923137" y="497370"/>
                  </a:lnTo>
                  <a:lnTo>
                    <a:pt x="923137" y="490054"/>
                  </a:lnTo>
                  <a:close/>
                </a:path>
                <a:path w="1288414" h="3137535">
                  <a:moveTo>
                    <a:pt x="932319" y="550760"/>
                  </a:moveTo>
                  <a:lnTo>
                    <a:pt x="929246" y="547687"/>
                  </a:lnTo>
                  <a:lnTo>
                    <a:pt x="921651" y="547687"/>
                  </a:lnTo>
                  <a:lnTo>
                    <a:pt x="918578" y="550760"/>
                  </a:lnTo>
                  <a:lnTo>
                    <a:pt x="918578" y="554558"/>
                  </a:lnTo>
                  <a:lnTo>
                    <a:pt x="918578" y="558355"/>
                  </a:lnTo>
                  <a:lnTo>
                    <a:pt x="921651" y="561428"/>
                  </a:lnTo>
                  <a:lnTo>
                    <a:pt x="929246" y="561428"/>
                  </a:lnTo>
                  <a:lnTo>
                    <a:pt x="932319" y="558355"/>
                  </a:lnTo>
                  <a:lnTo>
                    <a:pt x="932319" y="550760"/>
                  </a:lnTo>
                  <a:close/>
                </a:path>
                <a:path w="1288414" h="3137535">
                  <a:moveTo>
                    <a:pt x="963904" y="618274"/>
                  </a:moveTo>
                  <a:lnTo>
                    <a:pt x="960780" y="615149"/>
                  </a:lnTo>
                  <a:lnTo>
                    <a:pt x="953084" y="615149"/>
                  </a:lnTo>
                  <a:lnTo>
                    <a:pt x="949960" y="618274"/>
                  </a:lnTo>
                  <a:lnTo>
                    <a:pt x="949960" y="622122"/>
                  </a:lnTo>
                  <a:lnTo>
                    <a:pt x="949960" y="625970"/>
                  </a:lnTo>
                  <a:lnTo>
                    <a:pt x="953084" y="629094"/>
                  </a:lnTo>
                  <a:lnTo>
                    <a:pt x="960780" y="629094"/>
                  </a:lnTo>
                  <a:lnTo>
                    <a:pt x="963904" y="625970"/>
                  </a:lnTo>
                  <a:lnTo>
                    <a:pt x="963904" y="618274"/>
                  </a:lnTo>
                  <a:close/>
                </a:path>
                <a:path w="1288414" h="3137535">
                  <a:moveTo>
                    <a:pt x="970813" y="2487739"/>
                  </a:moveTo>
                  <a:lnTo>
                    <a:pt x="968209" y="2485123"/>
                  </a:lnTo>
                  <a:lnTo>
                    <a:pt x="961758" y="2485123"/>
                  </a:lnTo>
                  <a:lnTo>
                    <a:pt x="959142" y="2487739"/>
                  </a:lnTo>
                  <a:lnTo>
                    <a:pt x="959142" y="2490965"/>
                  </a:lnTo>
                  <a:lnTo>
                    <a:pt x="959142" y="2494191"/>
                  </a:lnTo>
                  <a:lnTo>
                    <a:pt x="961758" y="2496807"/>
                  </a:lnTo>
                  <a:lnTo>
                    <a:pt x="968209" y="2496807"/>
                  </a:lnTo>
                  <a:lnTo>
                    <a:pt x="970813" y="2494191"/>
                  </a:lnTo>
                  <a:lnTo>
                    <a:pt x="970813" y="2487739"/>
                  </a:lnTo>
                  <a:close/>
                </a:path>
                <a:path w="1288414" h="3137535">
                  <a:moveTo>
                    <a:pt x="1010970" y="723239"/>
                  </a:moveTo>
                  <a:lnTo>
                    <a:pt x="1007783" y="720051"/>
                  </a:lnTo>
                  <a:lnTo>
                    <a:pt x="999896" y="720051"/>
                  </a:lnTo>
                  <a:lnTo>
                    <a:pt x="996708" y="723239"/>
                  </a:lnTo>
                  <a:lnTo>
                    <a:pt x="996708" y="727176"/>
                  </a:lnTo>
                  <a:lnTo>
                    <a:pt x="996708" y="731113"/>
                  </a:lnTo>
                  <a:lnTo>
                    <a:pt x="999896" y="734301"/>
                  </a:lnTo>
                  <a:lnTo>
                    <a:pt x="1007783" y="734301"/>
                  </a:lnTo>
                  <a:lnTo>
                    <a:pt x="1010970" y="731113"/>
                  </a:lnTo>
                  <a:lnTo>
                    <a:pt x="1010970" y="723239"/>
                  </a:lnTo>
                  <a:close/>
                </a:path>
                <a:path w="1288414" h="3137535">
                  <a:moveTo>
                    <a:pt x="1014958" y="655688"/>
                  </a:moveTo>
                  <a:lnTo>
                    <a:pt x="1011809" y="652538"/>
                  </a:lnTo>
                  <a:lnTo>
                    <a:pt x="1004023" y="652538"/>
                  </a:lnTo>
                  <a:lnTo>
                    <a:pt x="1000861" y="655688"/>
                  </a:lnTo>
                  <a:lnTo>
                    <a:pt x="1000861" y="659587"/>
                  </a:lnTo>
                  <a:lnTo>
                    <a:pt x="1000861" y="663486"/>
                  </a:lnTo>
                  <a:lnTo>
                    <a:pt x="1004023" y="666635"/>
                  </a:lnTo>
                  <a:lnTo>
                    <a:pt x="1011809" y="666635"/>
                  </a:lnTo>
                  <a:lnTo>
                    <a:pt x="1014958" y="663486"/>
                  </a:lnTo>
                  <a:lnTo>
                    <a:pt x="1014958" y="655688"/>
                  </a:lnTo>
                  <a:close/>
                </a:path>
                <a:path w="1288414" h="3137535">
                  <a:moveTo>
                    <a:pt x="1033589" y="2475522"/>
                  </a:moveTo>
                  <a:lnTo>
                    <a:pt x="1030871" y="2472804"/>
                  </a:lnTo>
                  <a:lnTo>
                    <a:pt x="1024153" y="2472804"/>
                  </a:lnTo>
                  <a:lnTo>
                    <a:pt x="1021435" y="2475522"/>
                  </a:lnTo>
                  <a:lnTo>
                    <a:pt x="1021435" y="2478875"/>
                  </a:lnTo>
                  <a:lnTo>
                    <a:pt x="1021435" y="2482227"/>
                  </a:lnTo>
                  <a:lnTo>
                    <a:pt x="1024153" y="2484945"/>
                  </a:lnTo>
                  <a:lnTo>
                    <a:pt x="1030871" y="2484945"/>
                  </a:lnTo>
                  <a:lnTo>
                    <a:pt x="1033589" y="2482227"/>
                  </a:lnTo>
                  <a:lnTo>
                    <a:pt x="1033589" y="2475522"/>
                  </a:lnTo>
                  <a:close/>
                </a:path>
                <a:path w="1288414" h="3137535">
                  <a:moveTo>
                    <a:pt x="1036789" y="776135"/>
                  </a:moveTo>
                  <a:lnTo>
                    <a:pt x="1033551" y="772909"/>
                  </a:lnTo>
                  <a:lnTo>
                    <a:pt x="1025588" y="772909"/>
                  </a:lnTo>
                  <a:lnTo>
                    <a:pt x="1022362" y="776135"/>
                  </a:lnTo>
                  <a:lnTo>
                    <a:pt x="1022362" y="780122"/>
                  </a:lnTo>
                  <a:lnTo>
                    <a:pt x="1022362" y="784098"/>
                  </a:lnTo>
                  <a:lnTo>
                    <a:pt x="1025588" y="787336"/>
                  </a:lnTo>
                  <a:lnTo>
                    <a:pt x="1033551" y="787336"/>
                  </a:lnTo>
                  <a:lnTo>
                    <a:pt x="1036789" y="784098"/>
                  </a:lnTo>
                  <a:lnTo>
                    <a:pt x="1036789" y="776135"/>
                  </a:lnTo>
                  <a:close/>
                </a:path>
                <a:path w="1288414" h="3137535">
                  <a:moveTo>
                    <a:pt x="1041057" y="2240318"/>
                  </a:moveTo>
                  <a:lnTo>
                    <a:pt x="1037945" y="2237206"/>
                  </a:lnTo>
                  <a:lnTo>
                    <a:pt x="1030274" y="2237206"/>
                  </a:lnTo>
                  <a:lnTo>
                    <a:pt x="1027163" y="2240318"/>
                  </a:lnTo>
                  <a:lnTo>
                    <a:pt x="1027163" y="2244153"/>
                  </a:lnTo>
                  <a:lnTo>
                    <a:pt x="1027163" y="2247989"/>
                  </a:lnTo>
                  <a:lnTo>
                    <a:pt x="1030274" y="2251100"/>
                  </a:lnTo>
                  <a:lnTo>
                    <a:pt x="1037945" y="2251100"/>
                  </a:lnTo>
                  <a:lnTo>
                    <a:pt x="1041057" y="2247989"/>
                  </a:lnTo>
                  <a:lnTo>
                    <a:pt x="1041057" y="2240318"/>
                  </a:lnTo>
                  <a:close/>
                </a:path>
                <a:path w="1288414" h="3137535">
                  <a:moveTo>
                    <a:pt x="1053719" y="1240828"/>
                  </a:moveTo>
                  <a:lnTo>
                    <a:pt x="1050213" y="1237310"/>
                  </a:lnTo>
                  <a:lnTo>
                    <a:pt x="1041552" y="1237310"/>
                  </a:lnTo>
                  <a:lnTo>
                    <a:pt x="1038034" y="1240828"/>
                  </a:lnTo>
                  <a:lnTo>
                    <a:pt x="1038034" y="1245158"/>
                  </a:lnTo>
                  <a:lnTo>
                    <a:pt x="1038034" y="1249489"/>
                  </a:lnTo>
                  <a:lnTo>
                    <a:pt x="1041552" y="1253007"/>
                  </a:lnTo>
                  <a:lnTo>
                    <a:pt x="1050213" y="1253007"/>
                  </a:lnTo>
                  <a:lnTo>
                    <a:pt x="1053719" y="1249489"/>
                  </a:lnTo>
                  <a:lnTo>
                    <a:pt x="1053719" y="1240828"/>
                  </a:lnTo>
                  <a:close/>
                </a:path>
                <a:path w="1288414" h="3137535">
                  <a:moveTo>
                    <a:pt x="1054938" y="2179358"/>
                  </a:moveTo>
                  <a:lnTo>
                    <a:pt x="1051801" y="2176221"/>
                  </a:lnTo>
                  <a:lnTo>
                    <a:pt x="1044041" y="2176221"/>
                  </a:lnTo>
                  <a:lnTo>
                    <a:pt x="1040892" y="2179358"/>
                  </a:lnTo>
                  <a:lnTo>
                    <a:pt x="1040892" y="2183244"/>
                  </a:lnTo>
                  <a:lnTo>
                    <a:pt x="1040892" y="2187117"/>
                  </a:lnTo>
                  <a:lnTo>
                    <a:pt x="1044041" y="2190267"/>
                  </a:lnTo>
                  <a:lnTo>
                    <a:pt x="1051801" y="2190267"/>
                  </a:lnTo>
                  <a:lnTo>
                    <a:pt x="1054938" y="2187117"/>
                  </a:lnTo>
                  <a:lnTo>
                    <a:pt x="1054938" y="2179358"/>
                  </a:lnTo>
                  <a:close/>
                </a:path>
                <a:path w="1288414" h="3137535">
                  <a:moveTo>
                    <a:pt x="1057249" y="2426957"/>
                  </a:moveTo>
                  <a:lnTo>
                    <a:pt x="1054430" y="2424138"/>
                  </a:lnTo>
                  <a:lnTo>
                    <a:pt x="1047457" y="2424138"/>
                  </a:lnTo>
                  <a:lnTo>
                    <a:pt x="1044625" y="2426957"/>
                  </a:lnTo>
                  <a:lnTo>
                    <a:pt x="1044625" y="2430449"/>
                  </a:lnTo>
                  <a:lnTo>
                    <a:pt x="1044625" y="2433942"/>
                  </a:lnTo>
                  <a:lnTo>
                    <a:pt x="1047457" y="2436761"/>
                  </a:lnTo>
                  <a:lnTo>
                    <a:pt x="1054430" y="2436761"/>
                  </a:lnTo>
                  <a:lnTo>
                    <a:pt x="1057249" y="2433942"/>
                  </a:lnTo>
                  <a:lnTo>
                    <a:pt x="1057249" y="2426957"/>
                  </a:lnTo>
                  <a:close/>
                </a:path>
                <a:path w="1288414" h="3137535">
                  <a:moveTo>
                    <a:pt x="1060805" y="830859"/>
                  </a:moveTo>
                  <a:lnTo>
                    <a:pt x="1057541" y="827595"/>
                  </a:lnTo>
                  <a:lnTo>
                    <a:pt x="1049489" y="827595"/>
                  </a:lnTo>
                  <a:lnTo>
                    <a:pt x="1046226" y="830859"/>
                  </a:lnTo>
                  <a:lnTo>
                    <a:pt x="1046226" y="834885"/>
                  </a:lnTo>
                  <a:lnTo>
                    <a:pt x="1046226" y="838911"/>
                  </a:lnTo>
                  <a:lnTo>
                    <a:pt x="1049489" y="842175"/>
                  </a:lnTo>
                  <a:lnTo>
                    <a:pt x="1057541" y="842175"/>
                  </a:lnTo>
                  <a:lnTo>
                    <a:pt x="1060805" y="838911"/>
                  </a:lnTo>
                  <a:lnTo>
                    <a:pt x="1060805" y="830859"/>
                  </a:lnTo>
                  <a:close/>
                </a:path>
                <a:path w="1288414" h="3137535">
                  <a:moveTo>
                    <a:pt x="1068451" y="1181023"/>
                  </a:moveTo>
                  <a:lnTo>
                    <a:pt x="1064971" y="1177556"/>
                  </a:lnTo>
                  <a:lnTo>
                    <a:pt x="1056398" y="1177556"/>
                  </a:lnTo>
                  <a:lnTo>
                    <a:pt x="1052918" y="1181023"/>
                  </a:lnTo>
                  <a:lnTo>
                    <a:pt x="1052918" y="1185316"/>
                  </a:lnTo>
                  <a:lnTo>
                    <a:pt x="1052918" y="1189609"/>
                  </a:lnTo>
                  <a:lnTo>
                    <a:pt x="1056398" y="1193076"/>
                  </a:lnTo>
                  <a:lnTo>
                    <a:pt x="1064971" y="1193076"/>
                  </a:lnTo>
                  <a:lnTo>
                    <a:pt x="1068451" y="1189609"/>
                  </a:lnTo>
                  <a:lnTo>
                    <a:pt x="1068451" y="1181023"/>
                  </a:lnTo>
                  <a:close/>
                </a:path>
                <a:path w="1288414" h="3137535">
                  <a:moveTo>
                    <a:pt x="1068870" y="2116315"/>
                  </a:moveTo>
                  <a:lnTo>
                    <a:pt x="1065682" y="2113140"/>
                  </a:lnTo>
                  <a:lnTo>
                    <a:pt x="1057833" y="2113140"/>
                  </a:lnTo>
                  <a:lnTo>
                    <a:pt x="1054658" y="2116315"/>
                  </a:lnTo>
                  <a:lnTo>
                    <a:pt x="1054658" y="2120239"/>
                  </a:lnTo>
                  <a:lnTo>
                    <a:pt x="1054658" y="2124164"/>
                  </a:lnTo>
                  <a:lnTo>
                    <a:pt x="1057833" y="2127339"/>
                  </a:lnTo>
                  <a:lnTo>
                    <a:pt x="1065682" y="2127339"/>
                  </a:lnTo>
                  <a:lnTo>
                    <a:pt x="1068870" y="2124164"/>
                  </a:lnTo>
                  <a:lnTo>
                    <a:pt x="1068870" y="2116315"/>
                  </a:lnTo>
                  <a:close/>
                </a:path>
                <a:path w="1288414" h="3137535">
                  <a:moveTo>
                    <a:pt x="1071283" y="888111"/>
                  </a:moveTo>
                  <a:lnTo>
                    <a:pt x="1067993" y="884809"/>
                  </a:lnTo>
                  <a:lnTo>
                    <a:pt x="1059853" y="884809"/>
                  </a:lnTo>
                  <a:lnTo>
                    <a:pt x="1056551" y="888111"/>
                  </a:lnTo>
                  <a:lnTo>
                    <a:pt x="1056551" y="892175"/>
                  </a:lnTo>
                  <a:lnTo>
                    <a:pt x="1056551" y="896239"/>
                  </a:lnTo>
                  <a:lnTo>
                    <a:pt x="1059853" y="899541"/>
                  </a:lnTo>
                  <a:lnTo>
                    <a:pt x="1067993" y="899541"/>
                  </a:lnTo>
                  <a:lnTo>
                    <a:pt x="1071283" y="896239"/>
                  </a:lnTo>
                  <a:lnTo>
                    <a:pt x="1071283" y="888111"/>
                  </a:lnTo>
                  <a:close/>
                </a:path>
                <a:path w="1288414" h="3137535">
                  <a:moveTo>
                    <a:pt x="1071549" y="2363457"/>
                  </a:moveTo>
                  <a:lnTo>
                    <a:pt x="1068616" y="2360523"/>
                  </a:lnTo>
                  <a:lnTo>
                    <a:pt x="1061377" y="2360523"/>
                  </a:lnTo>
                  <a:lnTo>
                    <a:pt x="1058443" y="2363457"/>
                  </a:lnTo>
                  <a:lnTo>
                    <a:pt x="1058443" y="2367076"/>
                  </a:lnTo>
                  <a:lnTo>
                    <a:pt x="1058443" y="2370696"/>
                  </a:lnTo>
                  <a:lnTo>
                    <a:pt x="1061377" y="2373630"/>
                  </a:lnTo>
                  <a:lnTo>
                    <a:pt x="1068616" y="2373630"/>
                  </a:lnTo>
                  <a:lnTo>
                    <a:pt x="1071549" y="2370696"/>
                  </a:lnTo>
                  <a:lnTo>
                    <a:pt x="1071549" y="2363457"/>
                  </a:lnTo>
                  <a:close/>
                </a:path>
                <a:path w="1288414" h="3137535">
                  <a:moveTo>
                    <a:pt x="1073797" y="2296172"/>
                  </a:moveTo>
                  <a:lnTo>
                    <a:pt x="1070762" y="2293124"/>
                  </a:lnTo>
                  <a:lnTo>
                    <a:pt x="1063256" y="2293124"/>
                  </a:lnTo>
                  <a:lnTo>
                    <a:pt x="1060221" y="2296172"/>
                  </a:lnTo>
                  <a:lnTo>
                    <a:pt x="1060221" y="2299919"/>
                  </a:lnTo>
                  <a:lnTo>
                    <a:pt x="1060221" y="2303665"/>
                  </a:lnTo>
                  <a:lnTo>
                    <a:pt x="1063256" y="2306713"/>
                  </a:lnTo>
                  <a:lnTo>
                    <a:pt x="1070762" y="2306713"/>
                  </a:lnTo>
                  <a:lnTo>
                    <a:pt x="1073797" y="2303665"/>
                  </a:lnTo>
                  <a:lnTo>
                    <a:pt x="1073797" y="2296172"/>
                  </a:lnTo>
                  <a:close/>
                </a:path>
                <a:path w="1288414" h="3137535">
                  <a:moveTo>
                    <a:pt x="1080071" y="1125029"/>
                  </a:moveTo>
                  <a:lnTo>
                    <a:pt x="1076629" y="1121587"/>
                  </a:lnTo>
                  <a:lnTo>
                    <a:pt x="1068146" y="1121587"/>
                  </a:lnTo>
                  <a:lnTo>
                    <a:pt x="1064704" y="1125029"/>
                  </a:lnTo>
                  <a:lnTo>
                    <a:pt x="1064704" y="1129271"/>
                  </a:lnTo>
                  <a:lnTo>
                    <a:pt x="1064704" y="1133513"/>
                  </a:lnTo>
                  <a:lnTo>
                    <a:pt x="1068146" y="1136954"/>
                  </a:lnTo>
                  <a:lnTo>
                    <a:pt x="1076629" y="1136954"/>
                  </a:lnTo>
                  <a:lnTo>
                    <a:pt x="1080071" y="1133513"/>
                  </a:lnTo>
                  <a:lnTo>
                    <a:pt x="1080071" y="1125029"/>
                  </a:lnTo>
                  <a:close/>
                </a:path>
                <a:path w="1288414" h="3137535">
                  <a:moveTo>
                    <a:pt x="1089774" y="1301623"/>
                  </a:moveTo>
                  <a:lnTo>
                    <a:pt x="1086218" y="1298067"/>
                  </a:lnTo>
                  <a:lnTo>
                    <a:pt x="1077468" y="1298067"/>
                  </a:lnTo>
                  <a:lnTo>
                    <a:pt x="1073924" y="1301623"/>
                  </a:lnTo>
                  <a:lnTo>
                    <a:pt x="1073924" y="1305991"/>
                  </a:lnTo>
                  <a:lnTo>
                    <a:pt x="1073924" y="1310373"/>
                  </a:lnTo>
                  <a:lnTo>
                    <a:pt x="1077468" y="1313916"/>
                  </a:lnTo>
                  <a:lnTo>
                    <a:pt x="1086218" y="1313916"/>
                  </a:lnTo>
                  <a:lnTo>
                    <a:pt x="1089774" y="1310373"/>
                  </a:lnTo>
                  <a:lnTo>
                    <a:pt x="1089774" y="1301623"/>
                  </a:lnTo>
                  <a:close/>
                </a:path>
                <a:path w="1288414" h="3137535">
                  <a:moveTo>
                    <a:pt x="1092835" y="1062164"/>
                  </a:moveTo>
                  <a:lnTo>
                    <a:pt x="1089431" y="1058760"/>
                  </a:lnTo>
                  <a:lnTo>
                    <a:pt x="1081024" y="1058760"/>
                  </a:lnTo>
                  <a:lnTo>
                    <a:pt x="1077620" y="1062164"/>
                  </a:lnTo>
                  <a:lnTo>
                    <a:pt x="1077620" y="1066368"/>
                  </a:lnTo>
                  <a:lnTo>
                    <a:pt x="1077620" y="1070571"/>
                  </a:lnTo>
                  <a:lnTo>
                    <a:pt x="1081024" y="1073975"/>
                  </a:lnTo>
                  <a:lnTo>
                    <a:pt x="1089431" y="1073975"/>
                  </a:lnTo>
                  <a:lnTo>
                    <a:pt x="1092835" y="1070571"/>
                  </a:lnTo>
                  <a:lnTo>
                    <a:pt x="1092835" y="1062164"/>
                  </a:lnTo>
                  <a:close/>
                </a:path>
                <a:path w="1288414" h="3137535">
                  <a:moveTo>
                    <a:pt x="1104620" y="991501"/>
                  </a:moveTo>
                  <a:lnTo>
                    <a:pt x="1101255" y="988123"/>
                  </a:lnTo>
                  <a:lnTo>
                    <a:pt x="1092936" y="988123"/>
                  </a:lnTo>
                  <a:lnTo>
                    <a:pt x="1089571" y="991501"/>
                  </a:lnTo>
                  <a:lnTo>
                    <a:pt x="1089571" y="995654"/>
                  </a:lnTo>
                  <a:lnTo>
                    <a:pt x="1089571" y="999807"/>
                  </a:lnTo>
                  <a:lnTo>
                    <a:pt x="1092936" y="1003185"/>
                  </a:lnTo>
                  <a:lnTo>
                    <a:pt x="1101255" y="1003185"/>
                  </a:lnTo>
                  <a:lnTo>
                    <a:pt x="1104620" y="999807"/>
                  </a:lnTo>
                  <a:lnTo>
                    <a:pt x="1104620" y="991501"/>
                  </a:lnTo>
                  <a:close/>
                </a:path>
                <a:path w="1288414" h="3137535">
                  <a:moveTo>
                    <a:pt x="1112088" y="929462"/>
                  </a:moveTo>
                  <a:lnTo>
                    <a:pt x="1108748" y="926134"/>
                  </a:lnTo>
                  <a:lnTo>
                    <a:pt x="1100531" y="926134"/>
                  </a:lnTo>
                  <a:lnTo>
                    <a:pt x="1097191" y="929462"/>
                  </a:lnTo>
                  <a:lnTo>
                    <a:pt x="1097191" y="933577"/>
                  </a:lnTo>
                  <a:lnTo>
                    <a:pt x="1097191" y="937691"/>
                  </a:lnTo>
                  <a:lnTo>
                    <a:pt x="1100531" y="941019"/>
                  </a:lnTo>
                  <a:lnTo>
                    <a:pt x="1108748" y="941019"/>
                  </a:lnTo>
                  <a:lnTo>
                    <a:pt x="1112088" y="937691"/>
                  </a:lnTo>
                  <a:lnTo>
                    <a:pt x="1112088" y="929462"/>
                  </a:lnTo>
                  <a:close/>
                </a:path>
                <a:path w="1288414" h="3137535">
                  <a:moveTo>
                    <a:pt x="1113967" y="1980996"/>
                  </a:moveTo>
                  <a:lnTo>
                    <a:pt x="1110678" y="1977707"/>
                  </a:lnTo>
                  <a:lnTo>
                    <a:pt x="1102575" y="1977707"/>
                  </a:lnTo>
                  <a:lnTo>
                    <a:pt x="1099286" y="1980996"/>
                  </a:lnTo>
                  <a:lnTo>
                    <a:pt x="1099286" y="1985048"/>
                  </a:lnTo>
                  <a:lnTo>
                    <a:pt x="1099286" y="1989099"/>
                  </a:lnTo>
                  <a:lnTo>
                    <a:pt x="1102575" y="1992388"/>
                  </a:lnTo>
                  <a:lnTo>
                    <a:pt x="1110678" y="1992388"/>
                  </a:lnTo>
                  <a:lnTo>
                    <a:pt x="1113967" y="1989099"/>
                  </a:lnTo>
                  <a:lnTo>
                    <a:pt x="1113967" y="1980996"/>
                  </a:lnTo>
                  <a:close/>
                </a:path>
                <a:path w="1288414" h="3137535">
                  <a:moveTo>
                    <a:pt x="1119187" y="1812417"/>
                  </a:moveTo>
                  <a:lnTo>
                    <a:pt x="1115796" y="1809026"/>
                  </a:lnTo>
                  <a:lnTo>
                    <a:pt x="1107427" y="1809026"/>
                  </a:lnTo>
                  <a:lnTo>
                    <a:pt x="1104036" y="1812417"/>
                  </a:lnTo>
                  <a:lnTo>
                    <a:pt x="1104036" y="1816595"/>
                  </a:lnTo>
                  <a:lnTo>
                    <a:pt x="1104036" y="1820773"/>
                  </a:lnTo>
                  <a:lnTo>
                    <a:pt x="1107427" y="1824164"/>
                  </a:lnTo>
                  <a:lnTo>
                    <a:pt x="1115796" y="1824164"/>
                  </a:lnTo>
                  <a:lnTo>
                    <a:pt x="1119187" y="1820773"/>
                  </a:lnTo>
                  <a:lnTo>
                    <a:pt x="1119187" y="1812417"/>
                  </a:lnTo>
                  <a:close/>
                </a:path>
                <a:path w="1288414" h="3137535">
                  <a:moveTo>
                    <a:pt x="1123365" y="2039175"/>
                  </a:moveTo>
                  <a:lnTo>
                    <a:pt x="1120114" y="2035924"/>
                  </a:lnTo>
                  <a:lnTo>
                    <a:pt x="1112100" y="2035924"/>
                  </a:lnTo>
                  <a:lnTo>
                    <a:pt x="1108849" y="2039175"/>
                  </a:lnTo>
                  <a:lnTo>
                    <a:pt x="1108849" y="2043188"/>
                  </a:lnTo>
                  <a:lnTo>
                    <a:pt x="1108849" y="2047201"/>
                  </a:lnTo>
                  <a:lnTo>
                    <a:pt x="1112100" y="2050453"/>
                  </a:lnTo>
                  <a:lnTo>
                    <a:pt x="1120114" y="2050453"/>
                  </a:lnTo>
                  <a:lnTo>
                    <a:pt x="1123365" y="2047201"/>
                  </a:lnTo>
                  <a:lnTo>
                    <a:pt x="1123365" y="2039175"/>
                  </a:lnTo>
                  <a:close/>
                </a:path>
                <a:path w="1288414" h="3137535">
                  <a:moveTo>
                    <a:pt x="1125347" y="2102853"/>
                  </a:moveTo>
                  <a:lnTo>
                    <a:pt x="1122133" y="2099627"/>
                  </a:lnTo>
                  <a:lnTo>
                    <a:pt x="1114196" y="2099627"/>
                  </a:lnTo>
                  <a:lnTo>
                    <a:pt x="1110983" y="2102853"/>
                  </a:lnTo>
                  <a:lnTo>
                    <a:pt x="1110983" y="2106815"/>
                  </a:lnTo>
                  <a:lnTo>
                    <a:pt x="1110983" y="2110778"/>
                  </a:lnTo>
                  <a:lnTo>
                    <a:pt x="1114196" y="2113991"/>
                  </a:lnTo>
                  <a:lnTo>
                    <a:pt x="1122133" y="2113991"/>
                  </a:lnTo>
                  <a:lnTo>
                    <a:pt x="1125347" y="2110778"/>
                  </a:lnTo>
                  <a:lnTo>
                    <a:pt x="1125347" y="2102853"/>
                  </a:lnTo>
                  <a:close/>
                </a:path>
                <a:path w="1288414" h="3137535">
                  <a:moveTo>
                    <a:pt x="1137678" y="1863039"/>
                  </a:moveTo>
                  <a:lnTo>
                    <a:pt x="1134313" y="1859686"/>
                  </a:lnTo>
                  <a:lnTo>
                    <a:pt x="1126032" y="1859686"/>
                  </a:lnTo>
                  <a:lnTo>
                    <a:pt x="1122680" y="1863039"/>
                  </a:lnTo>
                  <a:lnTo>
                    <a:pt x="1122680" y="1867179"/>
                  </a:lnTo>
                  <a:lnTo>
                    <a:pt x="1122680" y="1871319"/>
                  </a:lnTo>
                  <a:lnTo>
                    <a:pt x="1126032" y="1874672"/>
                  </a:lnTo>
                  <a:lnTo>
                    <a:pt x="1134313" y="1874672"/>
                  </a:lnTo>
                  <a:lnTo>
                    <a:pt x="1137678" y="1871319"/>
                  </a:lnTo>
                  <a:lnTo>
                    <a:pt x="1137678" y="1863039"/>
                  </a:lnTo>
                  <a:close/>
                </a:path>
                <a:path w="1288414" h="3137535">
                  <a:moveTo>
                    <a:pt x="1141260" y="1746338"/>
                  </a:moveTo>
                  <a:lnTo>
                    <a:pt x="1137831" y="1742909"/>
                  </a:lnTo>
                  <a:lnTo>
                    <a:pt x="1129385" y="1742909"/>
                  </a:lnTo>
                  <a:lnTo>
                    <a:pt x="1125956" y="1746338"/>
                  </a:lnTo>
                  <a:lnTo>
                    <a:pt x="1125956" y="1750568"/>
                  </a:lnTo>
                  <a:lnTo>
                    <a:pt x="1125956" y="1754797"/>
                  </a:lnTo>
                  <a:lnTo>
                    <a:pt x="1129385" y="1758226"/>
                  </a:lnTo>
                  <a:lnTo>
                    <a:pt x="1137831" y="1758226"/>
                  </a:lnTo>
                  <a:lnTo>
                    <a:pt x="1141260" y="1754797"/>
                  </a:lnTo>
                  <a:lnTo>
                    <a:pt x="1141260" y="1746338"/>
                  </a:lnTo>
                  <a:close/>
                </a:path>
                <a:path w="1288414" h="3137535">
                  <a:moveTo>
                    <a:pt x="1146670" y="1340370"/>
                  </a:moveTo>
                  <a:lnTo>
                    <a:pt x="1143088" y="1336789"/>
                  </a:lnTo>
                  <a:lnTo>
                    <a:pt x="1134249" y="1336789"/>
                  </a:lnTo>
                  <a:lnTo>
                    <a:pt x="1130668" y="1340370"/>
                  </a:lnTo>
                  <a:lnTo>
                    <a:pt x="1130668" y="1344790"/>
                  </a:lnTo>
                  <a:lnTo>
                    <a:pt x="1130668" y="1349209"/>
                  </a:lnTo>
                  <a:lnTo>
                    <a:pt x="1134249" y="1352791"/>
                  </a:lnTo>
                  <a:lnTo>
                    <a:pt x="1143088" y="1352791"/>
                  </a:lnTo>
                  <a:lnTo>
                    <a:pt x="1146670" y="1349209"/>
                  </a:lnTo>
                  <a:lnTo>
                    <a:pt x="1146670" y="1340370"/>
                  </a:lnTo>
                  <a:close/>
                </a:path>
                <a:path w="1288414" h="3137535">
                  <a:moveTo>
                    <a:pt x="1146860" y="1925929"/>
                  </a:moveTo>
                  <a:lnTo>
                    <a:pt x="1143546" y="1922614"/>
                  </a:lnTo>
                  <a:lnTo>
                    <a:pt x="1135354" y="1922614"/>
                  </a:lnTo>
                  <a:lnTo>
                    <a:pt x="1132027" y="1925929"/>
                  </a:lnTo>
                  <a:lnTo>
                    <a:pt x="1132027" y="1930031"/>
                  </a:lnTo>
                  <a:lnTo>
                    <a:pt x="1132027" y="1934133"/>
                  </a:lnTo>
                  <a:lnTo>
                    <a:pt x="1135354" y="1937448"/>
                  </a:lnTo>
                  <a:lnTo>
                    <a:pt x="1143546" y="1937448"/>
                  </a:lnTo>
                  <a:lnTo>
                    <a:pt x="1146860" y="1934133"/>
                  </a:lnTo>
                  <a:lnTo>
                    <a:pt x="1146860" y="1925929"/>
                  </a:lnTo>
                  <a:close/>
                </a:path>
                <a:path w="1288414" h="3137535">
                  <a:moveTo>
                    <a:pt x="1156284" y="1407680"/>
                  </a:moveTo>
                  <a:lnTo>
                    <a:pt x="1152664" y="1404073"/>
                  </a:lnTo>
                  <a:lnTo>
                    <a:pt x="1143736" y="1404073"/>
                  </a:lnTo>
                  <a:lnTo>
                    <a:pt x="1140117" y="1407680"/>
                  </a:lnTo>
                  <a:lnTo>
                    <a:pt x="1140117" y="1412151"/>
                  </a:lnTo>
                  <a:lnTo>
                    <a:pt x="1140117" y="1416608"/>
                  </a:lnTo>
                  <a:lnTo>
                    <a:pt x="1143736" y="1420228"/>
                  </a:lnTo>
                  <a:lnTo>
                    <a:pt x="1152664" y="1420228"/>
                  </a:lnTo>
                  <a:lnTo>
                    <a:pt x="1156284" y="1416608"/>
                  </a:lnTo>
                  <a:lnTo>
                    <a:pt x="1156284" y="1407680"/>
                  </a:lnTo>
                  <a:close/>
                </a:path>
                <a:path w="1288414" h="3137535">
                  <a:moveTo>
                    <a:pt x="1202194" y="1454886"/>
                  </a:moveTo>
                  <a:lnTo>
                    <a:pt x="1198549" y="1451229"/>
                  </a:lnTo>
                  <a:lnTo>
                    <a:pt x="1189532" y="1451229"/>
                  </a:lnTo>
                  <a:lnTo>
                    <a:pt x="1185875" y="1454886"/>
                  </a:lnTo>
                  <a:lnTo>
                    <a:pt x="1185875" y="1459395"/>
                  </a:lnTo>
                  <a:lnTo>
                    <a:pt x="1185875" y="1463903"/>
                  </a:lnTo>
                  <a:lnTo>
                    <a:pt x="1189532" y="1467561"/>
                  </a:lnTo>
                  <a:lnTo>
                    <a:pt x="1198549" y="1467561"/>
                  </a:lnTo>
                  <a:lnTo>
                    <a:pt x="1202194" y="1463903"/>
                  </a:lnTo>
                  <a:lnTo>
                    <a:pt x="1202194" y="1454886"/>
                  </a:lnTo>
                  <a:close/>
                </a:path>
                <a:path w="1288414" h="3137535">
                  <a:moveTo>
                    <a:pt x="1209395" y="1740357"/>
                  </a:moveTo>
                  <a:lnTo>
                    <a:pt x="1205928" y="1736890"/>
                  </a:lnTo>
                  <a:lnTo>
                    <a:pt x="1197394" y="1736890"/>
                  </a:lnTo>
                  <a:lnTo>
                    <a:pt x="1193927" y="1740357"/>
                  </a:lnTo>
                  <a:lnTo>
                    <a:pt x="1193927" y="1744624"/>
                  </a:lnTo>
                  <a:lnTo>
                    <a:pt x="1193927" y="1748891"/>
                  </a:lnTo>
                  <a:lnTo>
                    <a:pt x="1197394" y="1752358"/>
                  </a:lnTo>
                  <a:lnTo>
                    <a:pt x="1205928" y="1752358"/>
                  </a:lnTo>
                  <a:lnTo>
                    <a:pt x="1209395" y="1748891"/>
                  </a:lnTo>
                  <a:lnTo>
                    <a:pt x="1209395" y="1740357"/>
                  </a:lnTo>
                  <a:close/>
                </a:path>
                <a:path w="1288414" h="3137535">
                  <a:moveTo>
                    <a:pt x="1229360" y="1491081"/>
                  </a:moveTo>
                  <a:lnTo>
                    <a:pt x="1225715" y="1487436"/>
                  </a:lnTo>
                  <a:lnTo>
                    <a:pt x="1216748" y="1487436"/>
                  </a:lnTo>
                  <a:lnTo>
                    <a:pt x="1213104" y="1491081"/>
                  </a:lnTo>
                  <a:lnTo>
                    <a:pt x="1213104" y="1495564"/>
                  </a:lnTo>
                  <a:lnTo>
                    <a:pt x="1213104" y="1500047"/>
                  </a:lnTo>
                  <a:lnTo>
                    <a:pt x="1216748" y="1503692"/>
                  </a:lnTo>
                  <a:lnTo>
                    <a:pt x="1225715" y="1503692"/>
                  </a:lnTo>
                  <a:lnTo>
                    <a:pt x="1229360" y="1500047"/>
                  </a:lnTo>
                  <a:lnTo>
                    <a:pt x="1229360" y="1491081"/>
                  </a:lnTo>
                  <a:close/>
                </a:path>
                <a:path w="1288414" h="3137535">
                  <a:moveTo>
                    <a:pt x="1254950" y="1552841"/>
                  </a:moveTo>
                  <a:lnTo>
                    <a:pt x="1251356" y="1549234"/>
                  </a:lnTo>
                  <a:lnTo>
                    <a:pt x="1242466" y="1549234"/>
                  </a:lnTo>
                  <a:lnTo>
                    <a:pt x="1238859" y="1552841"/>
                  </a:lnTo>
                  <a:lnTo>
                    <a:pt x="1238859" y="1557286"/>
                  </a:lnTo>
                  <a:lnTo>
                    <a:pt x="1238859" y="1561731"/>
                  </a:lnTo>
                  <a:lnTo>
                    <a:pt x="1242466" y="1565338"/>
                  </a:lnTo>
                  <a:lnTo>
                    <a:pt x="1251356" y="1565338"/>
                  </a:lnTo>
                  <a:lnTo>
                    <a:pt x="1254950" y="1561731"/>
                  </a:lnTo>
                  <a:lnTo>
                    <a:pt x="1254950" y="1552841"/>
                  </a:lnTo>
                  <a:close/>
                </a:path>
                <a:path w="1288414" h="3137535">
                  <a:moveTo>
                    <a:pt x="1276464" y="1715389"/>
                  </a:moveTo>
                  <a:lnTo>
                    <a:pt x="1272971" y="1711896"/>
                  </a:lnTo>
                  <a:lnTo>
                    <a:pt x="1264335" y="1711896"/>
                  </a:lnTo>
                  <a:lnTo>
                    <a:pt x="1260843" y="1715389"/>
                  </a:lnTo>
                  <a:lnTo>
                    <a:pt x="1260843" y="1719707"/>
                  </a:lnTo>
                  <a:lnTo>
                    <a:pt x="1260843" y="1724025"/>
                  </a:lnTo>
                  <a:lnTo>
                    <a:pt x="1264335" y="1727517"/>
                  </a:lnTo>
                  <a:lnTo>
                    <a:pt x="1272971" y="1727517"/>
                  </a:lnTo>
                  <a:lnTo>
                    <a:pt x="1276464" y="1724025"/>
                  </a:lnTo>
                  <a:lnTo>
                    <a:pt x="1276464" y="1715389"/>
                  </a:lnTo>
                  <a:close/>
                </a:path>
                <a:path w="1288414" h="3137535">
                  <a:moveTo>
                    <a:pt x="1276934" y="1659801"/>
                  </a:moveTo>
                  <a:lnTo>
                    <a:pt x="1273390" y="1656270"/>
                  </a:lnTo>
                  <a:lnTo>
                    <a:pt x="1264678" y="1656270"/>
                  </a:lnTo>
                  <a:lnTo>
                    <a:pt x="1261148" y="1659801"/>
                  </a:lnTo>
                  <a:lnTo>
                    <a:pt x="1261148" y="1664157"/>
                  </a:lnTo>
                  <a:lnTo>
                    <a:pt x="1261148" y="1668513"/>
                  </a:lnTo>
                  <a:lnTo>
                    <a:pt x="1264678" y="1672043"/>
                  </a:lnTo>
                  <a:lnTo>
                    <a:pt x="1273390" y="1672043"/>
                  </a:lnTo>
                  <a:lnTo>
                    <a:pt x="1276934" y="1668513"/>
                  </a:lnTo>
                  <a:lnTo>
                    <a:pt x="1276934" y="1659801"/>
                  </a:lnTo>
                  <a:close/>
                </a:path>
                <a:path w="1288414" h="3137535">
                  <a:moveTo>
                    <a:pt x="1288402" y="1614957"/>
                  </a:moveTo>
                  <a:lnTo>
                    <a:pt x="1284833" y="1611388"/>
                  </a:lnTo>
                  <a:lnTo>
                    <a:pt x="1276032" y="1611388"/>
                  </a:lnTo>
                  <a:lnTo>
                    <a:pt x="1272463" y="1614957"/>
                  </a:lnTo>
                  <a:lnTo>
                    <a:pt x="1272463" y="1619364"/>
                  </a:lnTo>
                  <a:lnTo>
                    <a:pt x="1272463" y="1623758"/>
                  </a:lnTo>
                  <a:lnTo>
                    <a:pt x="1276032" y="1627327"/>
                  </a:lnTo>
                  <a:lnTo>
                    <a:pt x="1284833" y="1627327"/>
                  </a:lnTo>
                  <a:lnTo>
                    <a:pt x="1288402" y="1623758"/>
                  </a:lnTo>
                  <a:lnTo>
                    <a:pt x="1288402" y="161495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8164" y="1993582"/>
              <a:ext cx="1358900" cy="3138170"/>
            </a:xfrm>
            <a:custGeom>
              <a:avLst/>
              <a:gdLst/>
              <a:ahLst/>
              <a:cxnLst/>
              <a:rect l="l" t="t" r="r" b="b"/>
              <a:pathLst>
                <a:path w="1358900" h="3138170">
                  <a:moveTo>
                    <a:pt x="596" y="3606"/>
                  </a:moveTo>
                  <a:lnTo>
                    <a:pt x="457" y="3479"/>
                  </a:lnTo>
                  <a:lnTo>
                    <a:pt x="127" y="3479"/>
                  </a:lnTo>
                  <a:lnTo>
                    <a:pt x="0" y="3606"/>
                  </a:lnTo>
                  <a:lnTo>
                    <a:pt x="0" y="3771"/>
                  </a:lnTo>
                  <a:lnTo>
                    <a:pt x="0" y="3937"/>
                  </a:lnTo>
                  <a:lnTo>
                    <a:pt x="127" y="4064"/>
                  </a:lnTo>
                  <a:lnTo>
                    <a:pt x="457" y="4064"/>
                  </a:lnTo>
                  <a:lnTo>
                    <a:pt x="596" y="3937"/>
                  </a:lnTo>
                  <a:lnTo>
                    <a:pt x="596" y="3606"/>
                  </a:lnTo>
                  <a:close/>
                </a:path>
                <a:path w="1358900" h="3138170">
                  <a:moveTo>
                    <a:pt x="72885" y="317"/>
                  </a:moveTo>
                  <a:lnTo>
                    <a:pt x="72567" y="0"/>
                  </a:lnTo>
                  <a:lnTo>
                    <a:pt x="71767" y="0"/>
                  </a:lnTo>
                  <a:lnTo>
                    <a:pt x="71437" y="317"/>
                  </a:lnTo>
                  <a:lnTo>
                    <a:pt x="71437" y="723"/>
                  </a:lnTo>
                  <a:lnTo>
                    <a:pt x="71437" y="1130"/>
                  </a:lnTo>
                  <a:lnTo>
                    <a:pt x="71767" y="1447"/>
                  </a:lnTo>
                  <a:lnTo>
                    <a:pt x="72567" y="1447"/>
                  </a:lnTo>
                  <a:lnTo>
                    <a:pt x="72885" y="1130"/>
                  </a:lnTo>
                  <a:lnTo>
                    <a:pt x="72885" y="317"/>
                  </a:lnTo>
                  <a:close/>
                </a:path>
                <a:path w="1358900" h="3138170">
                  <a:moveTo>
                    <a:pt x="119113" y="6985"/>
                  </a:moveTo>
                  <a:lnTo>
                    <a:pt x="118592" y="6464"/>
                  </a:lnTo>
                  <a:lnTo>
                    <a:pt x="117322" y="6464"/>
                  </a:lnTo>
                  <a:lnTo>
                    <a:pt x="116801" y="6985"/>
                  </a:lnTo>
                  <a:lnTo>
                    <a:pt x="116801" y="7620"/>
                  </a:lnTo>
                  <a:lnTo>
                    <a:pt x="116801" y="8255"/>
                  </a:lnTo>
                  <a:lnTo>
                    <a:pt x="117322" y="8775"/>
                  </a:lnTo>
                  <a:lnTo>
                    <a:pt x="118592" y="8775"/>
                  </a:lnTo>
                  <a:lnTo>
                    <a:pt x="119113" y="8255"/>
                  </a:lnTo>
                  <a:lnTo>
                    <a:pt x="119113" y="6985"/>
                  </a:lnTo>
                  <a:close/>
                </a:path>
                <a:path w="1358900" h="3138170">
                  <a:moveTo>
                    <a:pt x="173367" y="6946"/>
                  </a:moveTo>
                  <a:lnTo>
                    <a:pt x="172656" y="6235"/>
                  </a:lnTo>
                  <a:lnTo>
                    <a:pt x="170903" y="6235"/>
                  </a:lnTo>
                  <a:lnTo>
                    <a:pt x="170192" y="6946"/>
                  </a:lnTo>
                  <a:lnTo>
                    <a:pt x="170192" y="7823"/>
                  </a:lnTo>
                  <a:lnTo>
                    <a:pt x="170192" y="8699"/>
                  </a:lnTo>
                  <a:lnTo>
                    <a:pt x="170903" y="9410"/>
                  </a:lnTo>
                  <a:lnTo>
                    <a:pt x="172656" y="9410"/>
                  </a:lnTo>
                  <a:lnTo>
                    <a:pt x="173367" y="8699"/>
                  </a:lnTo>
                  <a:lnTo>
                    <a:pt x="173367" y="6946"/>
                  </a:lnTo>
                  <a:close/>
                </a:path>
                <a:path w="1358900" h="3138170">
                  <a:moveTo>
                    <a:pt x="246710" y="11582"/>
                  </a:moveTo>
                  <a:lnTo>
                    <a:pt x="245808" y="10680"/>
                  </a:lnTo>
                  <a:lnTo>
                    <a:pt x="243573" y="10680"/>
                  </a:lnTo>
                  <a:lnTo>
                    <a:pt x="242671" y="11582"/>
                  </a:lnTo>
                  <a:lnTo>
                    <a:pt x="242671" y="12700"/>
                  </a:lnTo>
                  <a:lnTo>
                    <a:pt x="242671" y="13817"/>
                  </a:lnTo>
                  <a:lnTo>
                    <a:pt x="243573" y="14719"/>
                  </a:lnTo>
                  <a:lnTo>
                    <a:pt x="245808" y="14719"/>
                  </a:lnTo>
                  <a:lnTo>
                    <a:pt x="246710" y="13817"/>
                  </a:lnTo>
                  <a:lnTo>
                    <a:pt x="246710" y="11582"/>
                  </a:lnTo>
                  <a:close/>
                </a:path>
                <a:path w="1358900" h="3138170">
                  <a:moveTo>
                    <a:pt x="300570" y="36283"/>
                  </a:moveTo>
                  <a:lnTo>
                    <a:pt x="299466" y="35191"/>
                  </a:lnTo>
                  <a:lnTo>
                    <a:pt x="296760" y="35191"/>
                  </a:lnTo>
                  <a:lnTo>
                    <a:pt x="295668" y="36283"/>
                  </a:lnTo>
                  <a:lnTo>
                    <a:pt x="295668" y="37642"/>
                  </a:lnTo>
                  <a:lnTo>
                    <a:pt x="295668" y="38989"/>
                  </a:lnTo>
                  <a:lnTo>
                    <a:pt x="296760" y="40093"/>
                  </a:lnTo>
                  <a:lnTo>
                    <a:pt x="299466" y="40093"/>
                  </a:lnTo>
                  <a:lnTo>
                    <a:pt x="300570" y="38989"/>
                  </a:lnTo>
                  <a:lnTo>
                    <a:pt x="300570" y="36283"/>
                  </a:lnTo>
                  <a:close/>
                </a:path>
                <a:path w="1358900" h="3138170">
                  <a:moveTo>
                    <a:pt x="357276" y="57073"/>
                  </a:moveTo>
                  <a:lnTo>
                    <a:pt x="355981" y="55778"/>
                  </a:lnTo>
                  <a:lnTo>
                    <a:pt x="352806" y="55778"/>
                  </a:lnTo>
                  <a:lnTo>
                    <a:pt x="351510" y="57073"/>
                  </a:lnTo>
                  <a:lnTo>
                    <a:pt x="351510" y="58661"/>
                  </a:lnTo>
                  <a:lnTo>
                    <a:pt x="351510" y="60248"/>
                  </a:lnTo>
                  <a:lnTo>
                    <a:pt x="352806" y="61544"/>
                  </a:lnTo>
                  <a:lnTo>
                    <a:pt x="355981" y="61544"/>
                  </a:lnTo>
                  <a:lnTo>
                    <a:pt x="357276" y="60248"/>
                  </a:lnTo>
                  <a:lnTo>
                    <a:pt x="357276" y="57073"/>
                  </a:lnTo>
                  <a:close/>
                </a:path>
                <a:path w="1358900" h="3138170">
                  <a:moveTo>
                    <a:pt x="410095" y="65049"/>
                  </a:moveTo>
                  <a:lnTo>
                    <a:pt x="408622" y="63563"/>
                  </a:lnTo>
                  <a:lnTo>
                    <a:pt x="404964" y="63563"/>
                  </a:lnTo>
                  <a:lnTo>
                    <a:pt x="403479" y="65049"/>
                  </a:lnTo>
                  <a:lnTo>
                    <a:pt x="403479" y="66878"/>
                  </a:lnTo>
                  <a:lnTo>
                    <a:pt x="403479" y="68707"/>
                  </a:lnTo>
                  <a:lnTo>
                    <a:pt x="404964" y="70192"/>
                  </a:lnTo>
                  <a:lnTo>
                    <a:pt x="408622" y="70192"/>
                  </a:lnTo>
                  <a:lnTo>
                    <a:pt x="410095" y="68707"/>
                  </a:lnTo>
                  <a:lnTo>
                    <a:pt x="410095" y="65049"/>
                  </a:lnTo>
                  <a:close/>
                </a:path>
                <a:path w="1358900" h="3138170">
                  <a:moveTo>
                    <a:pt x="462508" y="101993"/>
                  </a:moveTo>
                  <a:lnTo>
                    <a:pt x="460832" y="100317"/>
                  </a:lnTo>
                  <a:lnTo>
                    <a:pt x="456704" y="100317"/>
                  </a:lnTo>
                  <a:lnTo>
                    <a:pt x="455028" y="101993"/>
                  </a:lnTo>
                  <a:lnTo>
                    <a:pt x="455028" y="104063"/>
                  </a:lnTo>
                  <a:lnTo>
                    <a:pt x="455028" y="106133"/>
                  </a:lnTo>
                  <a:lnTo>
                    <a:pt x="456704" y="107810"/>
                  </a:lnTo>
                  <a:lnTo>
                    <a:pt x="460832" y="107810"/>
                  </a:lnTo>
                  <a:lnTo>
                    <a:pt x="462508" y="106133"/>
                  </a:lnTo>
                  <a:lnTo>
                    <a:pt x="462508" y="101993"/>
                  </a:lnTo>
                  <a:close/>
                </a:path>
                <a:path w="1358900" h="3138170">
                  <a:moveTo>
                    <a:pt x="528281" y="125628"/>
                  </a:moveTo>
                  <a:lnTo>
                    <a:pt x="526415" y="123748"/>
                  </a:lnTo>
                  <a:lnTo>
                    <a:pt x="521804" y="123748"/>
                  </a:lnTo>
                  <a:lnTo>
                    <a:pt x="519938" y="125628"/>
                  </a:lnTo>
                  <a:lnTo>
                    <a:pt x="519938" y="127927"/>
                  </a:lnTo>
                  <a:lnTo>
                    <a:pt x="519938" y="130225"/>
                  </a:lnTo>
                  <a:lnTo>
                    <a:pt x="521804" y="132092"/>
                  </a:lnTo>
                  <a:lnTo>
                    <a:pt x="526415" y="132092"/>
                  </a:lnTo>
                  <a:lnTo>
                    <a:pt x="528281" y="130225"/>
                  </a:lnTo>
                  <a:lnTo>
                    <a:pt x="528281" y="125628"/>
                  </a:lnTo>
                  <a:close/>
                </a:path>
                <a:path w="1358900" h="3138170">
                  <a:moveTo>
                    <a:pt x="529209" y="2994342"/>
                  </a:moveTo>
                  <a:lnTo>
                    <a:pt x="528624" y="2993758"/>
                  </a:lnTo>
                  <a:lnTo>
                    <a:pt x="527177" y="2993758"/>
                  </a:lnTo>
                  <a:lnTo>
                    <a:pt x="526592" y="2994342"/>
                  </a:lnTo>
                  <a:lnTo>
                    <a:pt x="526592" y="2995066"/>
                  </a:lnTo>
                  <a:lnTo>
                    <a:pt x="526592" y="2995790"/>
                  </a:lnTo>
                  <a:lnTo>
                    <a:pt x="527177" y="2996374"/>
                  </a:lnTo>
                  <a:lnTo>
                    <a:pt x="528624" y="2996374"/>
                  </a:lnTo>
                  <a:lnTo>
                    <a:pt x="529209" y="2995790"/>
                  </a:lnTo>
                  <a:lnTo>
                    <a:pt x="529209" y="2994342"/>
                  </a:lnTo>
                  <a:close/>
                </a:path>
                <a:path w="1358900" h="3138170">
                  <a:moveTo>
                    <a:pt x="530593" y="3067748"/>
                  </a:moveTo>
                  <a:lnTo>
                    <a:pt x="530212" y="3067354"/>
                  </a:lnTo>
                  <a:lnTo>
                    <a:pt x="529247" y="3067354"/>
                  </a:lnTo>
                  <a:lnTo>
                    <a:pt x="528853" y="3067748"/>
                  </a:lnTo>
                  <a:lnTo>
                    <a:pt x="528853" y="3068231"/>
                  </a:lnTo>
                  <a:lnTo>
                    <a:pt x="528853" y="3068713"/>
                  </a:lnTo>
                  <a:lnTo>
                    <a:pt x="529247" y="3069107"/>
                  </a:lnTo>
                  <a:lnTo>
                    <a:pt x="530212" y="3069107"/>
                  </a:lnTo>
                  <a:lnTo>
                    <a:pt x="530593" y="3068713"/>
                  </a:lnTo>
                  <a:lnTo>
                    <a:pt x="530593" y="3067748"/>
                  </a:lnTo>
                  <a:close/>
                </a:path>
                <a:path w="1358900" h="3138170">
                  <a:moveTo>
                    <a:pt x="538975" y="3137344"/>
                  </a:moveTo>
                  <a:lnTo>
                    <a:pt x="538772" y="3137154"/>
                  </a:lnTo>
                  <a:lnTo>
                    <a:pt x="538289" y="3137154"/>
                  </a:lnTo>
                  <a:lnTo>
                    <a:pt x="538099" y="3137344"/>
                  </a:lnTo>
                  <a:lnTo>
                    <a:pt x="538099" y="3137585"/>
                  </a:lnTo>
                  <a:lnTo>
                    <a:pt x="538099" y="3137827"/>
                  </a:lnTo>
                  <a:lnTo>
                    <a:pt x="538289" y="3138017"/>
                  </a:lnTo>
                  <a:lnTo>
                    <a:pt x="538772" y="3138017"/>
                  </a:lnTo>
                  <a:lnTo>
                    <a:pt x="538975" y="3137827"/>
                  </a:lnTo>
                  <a:lnTo>
                    <a:pt x="538975" y="3137344"/>
                  </a:lnTo>
                  <a:close/>
                </a:path>
                <a:path w="1358900" h="3138170">
                  <a:moveTo>
                    <a:pt x="542899" y="2928188"/>
                  </a:moveTo>
                  <a:lnTo>
                    <a:pt x="542112" y="2927413"/>
                  </a:lnTo>
                  <a:lnTo>
                    <a:pt x="540194" y="2927413"/>
                  </a:lnTo>
                  <a:lnTo>
                    <a:pt x="539407" y="2928188"/>
                  </a:lnTo>
                  <a:lnTo>
                    <a:pt x="539407" y="2929153"/>
                  </a:lnTo>
                  <a:lnTo>
                    <a:pt x="539407" y="2930118"/>
                  </a:lnTo>
                  <a:lnTo>
                    <a:pt x="540194" y="2930893"/>
                  </a:lnTo>
                  <a:lnTo>
                    <a:pt x="542112" y="2930893"/>
                  </a:lnTo>
                  <a:lnTo>
                    <a:pt x="542899" y="2930118"/>
                  </a:lnTo>
                  <a:lnTo>
                    <a:pt x="542899" y="2928188"/>
                  </a:lnTo>
                  <a:close/>
                </a:path>
                <a:path w="1358900" h="3138170">
                  <a:moveTo>
                    <a:pt x="590867" y="158216"/>
                  </a:moveTo>
                  <a:lnTo>
                    <a:pt x="588873" y="156235"/>
                  </a:lnTo>
                  <a:lnTo>
                    <a:pt x="583971" y="156235"/>
                  </a:lnTo>
                  <a:lnTo>
                    <a:pt x="581990" y="158216"/>
                  </a:lnTo>
                  <a:lnTo>
                    <a:pt x="581990" y="160667"/>
                  </a:lnTo>
                  <a:lnTo>
                    <a:pt x="581990" y="163118"/>
                  </a:lnTo>
                  <a:lnTo>
                    <a:pt x="583971" y="165100"/>
                  </a:lnTo>
                  <a:lnTo>
                    <a:pt x="588873" y="165100"/>
                  </a:lnTo>
                  <a:lnTo>
                    <a:pt x="590867" y="163118"/>
                  </a:lnTo>
                  <a:lnTo>
                    <a:pt x="590867" y="158216"/>
                  </a:lnTo>
                  <a:close/>
                </a:path>
                <a:path w="1358900" h="3138170">
                  <a:moveTo>
                    <a:pt x="602932" y="2616238"/>
                  </a:moveTo>
                  <a:lnTo>
                    <a:pt x="601027" y="2614333"/>
                  </a:lnTo>
                  <a:lnTo>
                    <a:pt x="596328" y="2614333"/>
                  </a:lnTo>
                  <a:lnTo>
                    <a:pt x="594423" y="2616238"/>
                  </a:lnTo>
                  <a:lnTo>
                    <a:pt x="594423" y="2618587"/>
                  </a:lnTo>
                  <a:lnTo>
                    <a:pt x="594423" y="2620937"/>
                  </a:lnTo>
                  <a:lnTo>
                    <a:pt x="596328" y="2622842"/>
                  </a:lnTo>
                  <a:lnTo>
                    <a:pt x="601027" y="2622842"/>
                  </a:lnTo>
                  <a:lnTo>
                    <a:pt x="602932" y="2620937"/>
                  </a:lnTo>
                  <a:lnTo>
                    <a:pt x="602932" y="2616238"/>
                  </a:lnTo>
                  <a:close/>
                </a:path>
                <a:path w="1358900" h="3138170">
                  <a:moveTo>
                    <a:pt x="645896" y="2575356"/>
                  </a:moveTo>
                  <a:lnTo>
                    <a:pt x="643877" y="2573337"/>
                  </a:lnTo>
                  <a:lnTo>
                    <a:pt x="638911" y="2573337"/>
                  </a:lnTo>
                  <a:lnTo>
                    <a:pt x="636905" y="2575356"/>
                  </a:lnTo>
                  <a:lnTo>
                    <a:pt x="636905" y="2577833"/>
                  </a:lnTo>
                  <a:lnTo>
                    <a:pt x="636905" y="2580309"/>
                  </a:lnTo>
                  <a:lnTo>
                    <a:pt x="638911" y="2582329"/>
                  </a:lnTo>
                  <a:lnTo>
                    <a:pt x="643877" y="2582329"/>
                  </a:lnTo>
                  <a:lnTo>
                    <a:pt x="645896" y="2580309"/>
                  </a:lnTo>
                  <a:lnTo>
                    <a:pt x="645896" y="2575356"/>
                  </a:lnTo>
                  <a:close/>
                </a:path>
                <a:path w="1358900" h="3138170">
                  <a:moveTo>
                    <a:pt x="646150" y="172262"/>
                  </a:moveTo>
                  <a:lnTo>
                    <a:pt x="644055" y="170167"/>
                  </a:lnTo>
                  <a:lnTo>
                    <a:pt x="638886" y="170167"/>
                  </a:lnTo>
                  <a:lnTo>
                    <a:pt x="636790" y="172262"/>
                  </a:lnTo>
                  <a:lnTo>
                    <a:pt x="636790" y="174840"/>
                  </a:lnTo>
                  <a:lnTo>
                    <a:pt x="636790" y="177419"/>
                  </a:lnTo>
                  <a:lnTo>
                    <a:pt x="638886" y="179514"/>
                  </a:lnTo>
                  <a:lnTo>
                    <a:pt x="644055" y="179514"/>
                  </a:lnTo>
                  <a:lnTo>
                    <a:pt x="646150" y="177419"/>
                  </a:lnTo>
                  <a:lnTo>
                    <a:pt x="646150" y="172262"/>
                  </a:lnTo>
                  <a:close/>
                </a:path>
                <a:path w="1358900" h="3138170">
                  <a:moveTo>
                    <a:pt x="672553" y="225679"/>
                  </a:moveTo>
                  <a:lnTo>
                    <a:pt x="670344" y="223481"/>
                  </a:lnTo>
                  <a:lnTo>
                    <a:pt x="664908" y="223481"/>
                  </a:lnTo>
                  <a:lnTo>
                    <a:pt x="662711" y="225679"/>
                  </a:lnTo>
                  <a:lnTo>
                    <a:pt x="662711" y="228396"/>
                  </a:lnTo>
                  <a:lnTo>
                    <a:pt x="662711" y="231114"/>
                  </a:lnTo>
                  <a:lnTo>
                    <a:pt x="664908" y="233311"/>
                  </a:lnTo>
                  <a:lnTo>
                    <a:pt x="670344" y="233311"/>
                  </a:lnTo>
                  <a:lnTo>
                    <a:pt x="672553" y="231114"/>
                  </a:lnTo>
                  <a:lnTo>
                    <a:pt x="672553" y="225679"/>
                  </a:lnTo>
                  <a:close/>
                </a:path>
                <a:path w="1358900" h="3138170">
                  <a:moveTo>
                    <a:pt x="706094" y="2550388"/>
                  </a:moveTo>
                  <a:lnTo>
                    <a:pt x="703973" y="2548267"/>
                  </a:lnTo>
                  <a:lnTo>
                    <a:pt x="698741" y="2548267"/>
                  </a:lnTo>
                  <a:lnTo>
                    <a:pt x="696620" y="2550388"/>
                  </a:lnTo>
                  <a:lnTo>
                    <a:pt x="696620" y="2553004"/>
                  </a:lnTo>
                  <a:lnTo>
                    <a:pt x="696620" y="2555621"/>
                  </a:lnTo>
                  <a:lnTo>
                    <a:pt x="698741" y="2557742"/>
                  </a:lnTo>
                  <a:lnTo>
                    <a:pt x="703973" y="2557742"/>
                  </a:lnTo>
                  <a:lnTo>
                    <a:pt x="706094" y="2555621"/>
                  </a:lnTo>
                  <a:lnTo>
                    <a:pt x="706094" y="2550388"/>
                  </a:lnTo>
                  <a:close/>
                </a:path>
                <a:path w="1358900" h="3138170">
                  <a:moveTo>
                    <a:pt x="735647" y="241846"/>
                  </a:moveTo>
                  <a:lnTo>
                    <a:pt x="733336" y="239547"/>
                  </a:lnTo>
                  <a:lnTo>
                    <a:pt x="727633" y="239547"/>
                  </a:lnTo>
                  <a:lnTo>
                    <a:pt x="725322" y="241846"/>
                  </a:lnTo>
                  <a:lnTo>
                    <a:pt x="725322" y="244703"/>
                  </a:lnTo>
                  <a:lnTo>
                    <a:pt x="725322" y="247548"/>
                  </a:lnTo>
                  <a:lnTo>
                    <a:pt x="727633" y="249859"/>
                  </a:lnTo>
                  <a:lnTo>
                    <a:pt x="733336" y="249859"/>
                  </a:lnTo>
                  <a:lnTo>
                    <a:pt x="735647" y="247548"/>
                  </a:lnTo>
                  <a:lnTo>
                    <a:pt x="735647" y="241846"/>
                  </a:lnTo>
                  <a:close/>
                </a:path>
                <a:path w="1358900" h="3138170">
                  <a:moveTo>
                    <a:pt x="761187" y="2549334"/>
                  </a:moveTo>
                  <a:lnTo>
                    <a:pt x="758952" y="2547099"/>
                  </a:lnTo>
                  <a:lnTo>
                    <a:pt x="753452" y="2547099"/>
                  </a:lnTo>
                  <a:lnTo>
                    <a:pt x="751230" y="2549334"/>
                  </a:lnTo>
                  <a:lnTo>
                    <a:pt x="751230" y="2552077"/>
                  </a:lnTo>
                  <a:lnTo>
                    <a:pt x="751230" y="2554821"/>
                  </a:lnTo>
                  <a:lnTo>
                    <a:pt x="753452" y="2557056"/>
                  </a:lnTo>
                  <a:lnTo>
                    <a:pt x="758952" y="2557056"/>
                  </a:lnTo>
                  <a:lnTo>
                    <a:pt x="761187" y="2554821"/>
                  </a:lnTo>
                  <a:lnTo>
                    <a:pt x="761187" y="2549334"/>
                  </a:lnTo>
                  <a:close/>
                </a:path>
                <a:path w="1358900" h="3138170">
                  <a:moveTo>
                    <a:pt x="766445" y="293128"/>
                  </a:moveTo>
                  <a:lnTo>
                    <a:pt x="764019" y="290703"/>
                  </a:lnTo>
                  <a:lnTo>
                    <a:pt x="758050" y="290703"/>
                  </a:lnTo>
                  <a:lnTo>
                    <a:pt x="755637" y="293128"/>
                  </a:lnTo>
                  <a:lnTo>
                    <a:pt x="755637" y="296113"/>
                  </a:lnTo>
                  <a:lnTo>
                    <a:pt x="755637" y="299097"/>
                  </a:lnTo>
                  <a:lnTo>
                    <a:pt x="758050" y="301523"/>
                  </a:lnTo>
                  <a:lnTo>
                    <a:pt x="764019" y="301523"/>
                  </a:lnTo>
                  <a:lnTo>
                    <a:pt x="766445" y="299097"/>
                  </a:lnTo>
                  <a:lnTo>
                    <a:pt x="766445" y="293128"/>
                  </a:lnTo>
                  <a:close/>
                </a:path>
                <a:path w="1358900" h="3138170">
                  <a:moveTo>
                    <a:pt x="814387" y="2560904"/>
                  </a:moveTo>
                  <a:lnTo>
                    <a:pt x="812050" y="2558567"/>
                  </a:lnTo>
                  <a:lnTo>
                    <a:pt x="806297" y="2558567"/>
                  </a:lnTo>
                  <a:lnTo>
                    <a:pt x="803960" y="2560904"/>
                  </a:lnTo>
                  <a:lnTo>
                    <a:pt x="803960" y="2563787"/>
                  </a:lnTo>
                  <a:lnTo>
                    <a:pt x="803960" y="2566670"/>
                  </a:lnTo>
                  <a:lnTo>
                    <a:pt x="806297" y="2569006"/>
                  </a:lnTo>
                  <a:lnTo>
                    <a:pt x="812050" y="2569006"/>
                  </a:lnTo>
                  <a:lnTo>
                    <a:pt x="814387" y="2566670"/>
                  </a:lnTo>
                  <a:lnTo>
                    <a:pt x="814387" y="2560904"/>
                  </a:lnTo>
                  <a:close/>
                </a:path>
                <a:path w="1358900" h="3138170">
                  <a:moveTo>
                    <a:pt x="824814" y="320370"/>
                  </a:moveTo>
                  <a:lnTo>
                    <a:pt x="822286" y="317830"/>
                  </a:lnTo>
                  <a:lnTo>
                    <a:pt x="816051" y="317830"/>
                  </a:lnTo>
                  <a:lnTo>
                    <a:pt x="813523" y="320370"/>
                  </a:lnTo>
                  <a:lnTo>
                    <a:pt x="813523" y="323481"/>
                  </a:lnTo>
                  <a:lnTo>
                    <a:pt x="813523" y="326605"/>
                  </a:lnTo>
                  <a:lnTo>
                    <a:pt x="816051" y="329133"/>
                  </a:lnTo>
                  <a:lnTo>
                    <a:pt x="822286" y="329133"/>
                  </a:lnTo>
                  <a:lnTo>
                    <a:pt x="824814" y="326605"/>
                  </a:lnTo>
                  <a:lnTo>
                    <a:pt x="824814" y="320370"/>
                  </a:lnTo>
                  <a:close/>
                </a:path>
                <a:path w="1358900" h="3138170">
                  <a:moveTo>
                    <a:pt x="865860" y="371195"/>
                  </a:moveTo>
                  <a:lnTo>
                    <a:pt x="863231" y="368554"/>
                  </a:lnTo>
                  <a:lnTo>
                    <a:pt x="856729" y="368554"/>
                  </a:lnTo>
                  <a:lnTo>
                    <a:pt x="854087" y="371195"/>
                  </a:lnTo>
                  <a:lnTo>
                    <a:pt x="854087" y="374446"/>
                  </a:lnTo>
                  <a:lnTo>
                    <a:pt x="854087" y="377698"/>
                  </a:lnTo>
                  <a:lnTo>
                    <a:pt x="856729" y="380339"/>
                  </a:lnTo>
                  <a:lnTo>
                    <a:pt x="863231" y="380339"/>
                  </a:lnTo>
                  <a:lnTo>
                    <a:pt x="865860" y="377698"/>
                  </a:lnTo>
                  <a:lnTo>
                    <a:pt x="865860" y="371195"/>
                  </a:lnTo>
                  <a:close/>
                </a:path>
                <a:path w="1358900" h="3138170">
                  <a:moveTo>
                    <a:pt x="876973" y="2547861"/>
                  </a:moveTo>
                  <a:lnTo>
                    <a:pt x="874534" y="2545410"/>
                  </a:lnTo>
                  <a:lnTo>
                    <a:pt x="868502" y="2545410"/>
                  </a:lnTo>
                  <a:lnTo>
                    <a:pt x="866063" y="2547861"/>
                  </a:lnTo>
                  <a:lnTo>
                    <a:pt x="866063" y="2550871"/>
                  </a:lnTo>
                  <a:lnTo>
                    <a:pt x="866063" y="2553881"/>
                  </a:lnTo>
                  <a:lnTo>
                    <a:pt x="868502" y="2556332"/>
                  </a:lnTo>
                  <a:lnTo>
                    <a:pt x="874534" y="2556332"/>
                  </a:lnTo>
                  <a:lnTo>
                    <a:pt x="876973" y="2553881"/>
                  </a:lnTo>
                  <a:lnTo>
                    <a:pt x="876973" y="2547861"/>
                  </a:lnTo>
                  <a:close/>
                </a:path>
                <a:path w="1358900" h="3138170">
                  <a:moveTo>
                    <a:pt x="904138" y="422719"/>
                  </a:moveTo>
                  <a:lnTo>
                    <a:pt x="901395" y="419976"/>
                  </a:lnTo>
                  <a:lnTo>
                    <a:pt x="894626" y="419976"/>
                  </a:lnTo>
                  <a:lnTo>
                    <a:pt x="891882" y="422719"/>
                  </a:lnTo>
                  <a:lnTo>
                    <a:pt x="891882" y="426110"/>
                  </a:lnTo>
                  <a:lnTo>
                    <a:pt x="891882" y="429501"/>
                  </a:lnTo>
                  <a:lnTo>
                    <a:pt x="894626" y="432244"/>
                  </a:lnTo>
                  <a:lnTo>
                    <a:pt x="901395" y="432244"/>
                  </a:lnTo>
                  <a:lnTo>
                    <a:pt x="904138" y="429501"/>
                  </a:lnTo>
                  <a:lnTo>
                    <a:pt x="904138" y="422719"/>
                  </a:lnTo>
                  <a:close/>
                </a:path>
                <a:path w="1358900" h="3138170">
                  <a:moveTo>
                    <a:pt x="942492" y="459232"/>
                  </a:moveTo>
                  <a:lnTo>
                    <a:pt x="939634" y="456374"/>
                  </a:lnTo>
                  <a:lnTo>
                    <a:pt x="932599" y="456374"/>
                  </a:lnTo>
                  <a:lnTo>
                    <a:pt x="929741" y="459232"/>
                  </a:lnTo>
                  <a:lnTo>
                    <a:pt x="929741" y="462749"/>
                  </a:lnTo>
                  <a:lnTo>
                    <a:pt x="929741" y="466267"/>
                  </a:lnTo>
                  <a:lnTo>
                    <a:pt x="932599" y="469125"/>
                  </a:lnTo>
                  <a:lnTo>
                    <a:pt x="939634" y="469125"/>
                  </a:lnTo>
                  <a:lnTo>
                    <a:pt x="942492" y="466267"/>
                  </a:lnTo>
                  <a:lnTo>
                    <a:pt x="942492" y="459232"/>
                  </a:lnTo>
                  <a:close/>
                </a:path>
                <a:path w="1358900" h="3138170">
                  <a:moveTo>
                    <a:pt x="948436" y="2538222"/>
                  </a:moveTo>
                  <a:lnTo>
                    <a:pt x="945883" y="2535669"/>
                  </a:lnTo>
                  <a:lnTo>
                    <a:pt x="939596" y="2535669"/>
                  </a:lnTo>
                  <a:lnTo>
                    <a:pt x="937044" y="2538222"/>
                  </a:lnTo>
                  <a:lnTo>
                    <a:pt x="937044" y="2541371"/>
                  </a:lnTo>
                  <a:lnTo>
                    <a:pt x="937044" y="2544521"/>
                  </a:lnTo>
                  <a:lnTo>
                    <a:pt x="939596" y="2547074"/>
                  </a:lnTo>
                  <a:lnTo>
                    <a:pt x="945883" y="2547074"/>
                  </a:lnTo>
                  <a:lnTo>
                    <a:pt x="948436" y="2544521"/>
                  </a:lnTo>
                  <a:lnTo>
                    <a:pt x="948436" y="2538222"/>
                  </a:lnTo>
                  <a:close/>
                </a:path>
                <a:path w="1358900" h="3138170">
                  <a:moveTo>
                    <a:pt x="955903" y="522833"/>
                  </a:moveTo>
                  <a:lnTo>
                    <a:pt x="952944" y="519874"/>
                  </a:lnTo>
                  <a:lnTo>
                    <a:pt x="945629" y="519874"/>
                  </a:lnTo>
                  <a:lnTo>
                    <a:pt x="942670" y="522833"/>
                  </a:lnTo>
                  <a:lnTo>
                    <a:pt x="942670" y="526491"/>
                  </a:lnTo>
                  <a:lnTo>
                    <a:pt x="942670" y="530148"/>
                  </a:lnTo>
                  <a:lnTo>
                    <a:pt x="945629" y="533107"/>
                  </a:lnTo>
                  <a:lnTo>
                    <a:pt x="952944" y="533107"/>
                  </a:lnTo>
                  <a:lnTo>
                    <a:pt x="955903" y="530148"/>
                  </a:lnTo>
                  <a:lnTo>
                    <a:pt x="955903" y="522833"/>
                  </a:lnTo>
                  <a:close/>
                </a:path>
                <a:path w="1358900" h="3138170">
                  <a:moveTo>
                    <a:pt x="997864" y="2499436"/>
                  </a:moveTo>
                  <a:lnTo>
                    <a:pt x="995210" y="2496769"/>
                  </a:lnTo>
                  <a:lnTo>
                    <a:pt x="988644" y="2496769"/>
                  </a:lnTo>
                  <a:lnTo>
                    <a:pt x="985989" y="2499436"/>
                  </a:lnTo>
                  <a:lnTo>
                    <a:pt x="985989" y="2502712"/>
                  </a:lnTo>
                  <a:lnTo>
                    <a:pt x="985989" y="2505989"/>
                  </a:lnTo>
                  <a:lnTo>
                    <a:pt x="988644" y="2508656"/>
                  </a:lnTo>
                  <a:lnTo>
                    <a:pt x="995210" y="2508656"/>
                  </a:lnTo>
                  <a:lnTo>
                    <a:pt x="997864" y="2505989"/>
                  </a:lnTo>
                  <a:lnTo>
                    <a:pt x="997864" y="2499436"/>
                  </a:lnTo>
                  <a:close/>
                </a:path>
                <a:path w="1358900" h="3138170">
                  <a:moveTo>
                    <a:pt x="998435" y="573036"/>
                  </a:moveTo>
                  <a:lnTo>
                    <a:pt x="995362" y="569963"/>
                  </a:lnTo>
                  <a:lnTo>
                    <a:pt x="987793" y="569963"/>
                  </a:lnTo>
                  <a:lnTo>
                    <a:pt x="984719" y="573036"/>
                  </a:lnTo>
                  <a:lnTo>
                    <a:pt x="984719" y="576821"/>
                  </a:lnTo>
                  <a:lnTo>
                    <a:pt x="984719" y="580605"/>
                  </a:lnTo>
                  <a:lnTo>
                    <a:pt x="987793" y="583679"/>
                  </a:lnTo>
                  <a:lnTo>
                    <a:pt x="995362" y="583679"/>
                  </a:lnTo>
                  <a:lnTo>
                    <a:pt x="998435" y="580605"/>
                  </a:lnTo>
                  <a:lnTo>
                    <a:pt x="998435" y="573036"/>
                  </a:lnTo>
                  <a:close/>
                </a:path>
                <a:path w="1358900" h="3138170">
                  <a:moveTo>
                    <a:pt x="1024293" y="613410"/>
                  </a:moveTo>
                  <a:lnTo>
                    <a:pt x="1021118" y="610235"/>
                  </a:lnTo>
                  <a:lnTo>
                    <a:pt x="1013269" y="610235"/>
                  </a:lnTo>
                  <a:lnTo>
                    <a:pt x="1010094" y="613410"/>
                  </a:lnTo>
                  <a:lnTo>
                    <a:pt x="1010094" y="617334"/>
                  </a:lnTo>
                  <a:lnTo>
                    <a:pt x="1010094" y="621258"/>
                  </a:lnTo>
                  <a:lnTo>
                    <a:pt x="1013269" y="624433"/>
                  </a:lnTo>
                  <a:lnTo>
                    <a:pt x="1021118" y="624433"/>
                  </a:lnTo>
                  <a:lnTo>
                    <a:pt x="1024293" y="621258"/>
                  </a:lnTo>
                  <a:lnTo>
                    <a:pt x="1024293" y="613410"/>
                  </a:lnTo>
                  <a:close/>
                </a:path>
                <a:path w="1358900" h="3138170">
                  <a:moveTo>
                    <a:pt x="1050328" y="657491"/>
                  </a:moveTo>
                  <a:lnTo>
                    <a:pt x="1047102" y="654278"/>
                  </a:lnTo>
                  <a:lnTo>
                    <a:pt x="1039164" y="654278"/>
                  </a:lnTo>
                  <a:lnTo>
                    <a:pt x="1035939" y="657491"/>
                  </a:lnTo>
                  <a:lnTo>
                    <a:pt x="1035939" y="661466"/>
                  </a:lnTo>
                  <a:lnTo>
                    <a:pt x="1035939" y="665441"/>
                  </a:lnTo>
                  <a:lnTo>
                    <a:pt x="1039164" y="668655"/>
                  </a:lnTo>
                  <a:lnTo>
                    <a:pt x="1047102" y="668655"/>
                  </a:lnTo>
                  <a:lnTo>
                    <a:pt x="1050328" y="665441"/>
                  </a:lnTo>
                  <a:lnTo>
                    <a:pt x="1050328" y="657491"/>
                  </a:lnTo>
                  <a:close/>
                </a:path>
                <a:path w="1358900" h="3138170">
                  <a:moveTo>
                    <a:pt x="1057744" y="2502471"/>
                  </a:moveTo>
                  <a:lnTo>
                    <a:pt x="1054976" y="2499715"/>
                  </a:lnTo>
                  <a:lnTo>
                    <a:pt x="1048156" y="2499715"/>
                  </a:lnTo>
                  <a:lnTo>
                    <a:pt x="1045387" y="2502471"/>
                  </a:lnTo>
                  <a:lnTo>
                    <a:pt x="1045387" y="2505887"/>
                  </a:lnTo>
                  <a:lnTo>
                    <a:pt x="1045387" y="2509304"/>
                  </a:lnTo>
                  <a:lnTo>
                    <a:pt x="1048156" y="2512072"/>
                  </a:lnTo>
                  <a:lnTo>
                    <a:pt x="1054976" y="2512072"/>
                  </a:lnTo>
                  <a:lnTo>
                    <a:pt x="1057744" y="2509304"/>
                  </a:lnTo>
                  <a:lnTo>
                    <a:pt x="1057744" y="2502471"/>
                  </a:lnTo>
                  <a:close/>
                </a:path>
                <a:path w="1358900" h="3138170">
                  <a:moveTo>
                    <a:pt x="1067219" y="717346"/>
                  </a:moveTo>
                  <a:lnTo>
                    <a:pt x="1063967" y="714082"/>
                  </a:lnTo>
                  <a:lnTo>
                    <a:pt x="1055928" y="714082"/>
                  </a:lnTo>
                  <a:lnTo>
                    <a:pt x="1052677" y="717346"/>
                  </a:lnTo>
                  <a:lnTo>
                    <a:pt x="1052677" y="721360"/>
                  </a:lnTo>
                  <a:lnTo>
                    <a:pt x="1052677" y="725373"/>
                  </a:lnTo>
                  <a:lnTo>
                    <a:pt x="1055928" y="728637"/>
                  </a:lnTo>
                  <a:lnTo>
                    <a:pt x="1063967" y="728637"/>
                  </a:lnTo>
                  <a:lnTo>
                    <a:pt x="1067219" y="725373"/>
                  </a:lnTo>
                  <a:lnTo>
                    <a:pt x="1067219" y="717346"/>
                  </a:lnTo>
                  <a:close/>
                </a:path>
                <a:path w="1358900" h="3138170">
                  <a:moveTo>
                    <a:pt x="1083754" y="2203602"/>
                  </a:moveTo>
                  <a:lnTo>
                    <a:pt x="1080528" y="2200376"/>
                  </a:lnTo>
                  <a:lnTo>
                    <a:pt x="1072565" y="2200376"/>
                  </a:lnTo>
                  <a:lnTo>
                    <a:pt x="1069340" y="2203602"/>
                  </a:lnTo>
                  <a:lnTo>
                    <a:pt x="1069340" y="2207577"/>
                  </a:lnTo>
                  <a:lnTo>
                    <a:pt x="1069340" y="2211552"/>
                  </a:lnTo>
                  <a:lnTo>
                    <a:pt x="1072565" y="2214778"/>
                  </a:lnTo>
                  <a:lnTo>
                    <a:pt x="1080528" y="2214778"/>
                  </a:lnTo>
                  <a:lnTo>
                    <a:pt x="1083754" y="2211552"/>
                  </a:lnTo>
                  <a:lnTo>
                    <a:pt x="1083754" y="2203602"/>
                  </a:lnTo>
                  <a:close/>
                </a:path>
                <a:path w="1358900" h="3138170">
                  <a:moveTo>
                    <a:pt x="1089456" y="770102"/>
                  </a:moveTo>
                  <a:lnTo>
                    <a:pt x="1086167" y="766813"/>
                  </a:lnTo>
                  <a:lnTo>
                    <a:pt x="1078039" y="766813"/>
                  </a:lnTo>
                  <a:lnTo>
                    <a:pt x="1074750" y="770102"/>
                  </a:lnTo>
                  <a:lnTo>
                    <a:pt x="1074750" y="774166"/>
                  </a:lnTo>
                  <a:lnTo>
                    <a:pt x="1074750" y="778230"/>
                  </a:lnTo>
                  <a:lnTo>
                    <a:pt x="1078039" y="781519"/>
                  </a:lnTo>
                  <a:lnTo>
                    <a:pt x="1086167" y="781519"/>
                  </a:lnTo>
                  <a:lnTo>
                    <a:pt x="1089456" y="778230"/>
                  </a:lnTo>
                  <a:lnTo>
                    <a:pt x="1089456" y="770102"/>
                  </a:lnTo>
                  <a:close/>
                </a:path>
                <a:path w="1358900" h="3138170">
                  <a:moveTo>
                    <a:pt x="1095349" y="2449817"/>
                  </a:moveTo>
                  <a:lnTo>
                    <a:pt x="1092479" y="2446947"/>
                  </a:lnTo>
                  <a:lnTo>
                    <a:pt x="1085380" y="2446947"/>
                  </a:lnTo>
                  <a:lnTo>
                    <a:pt x="1082509" y="2449817"/>
                  </a:lnTo>
                  <a:lnTo>
                    <a:pt x="1082509" y="2453360"/>
                  </a:lnTo>
                  <a:lnTo>
                    <a:pt x="1082509" y="2456904"/>
                  </a:lnTo>
                  <a:lnTo>
                    <a:pt x="1085380" y="2459774"/>
                  </a:lnTo>
                  <a:lnTo>
                    <a:pt x="1092479" y="2459774"/>
                  </a:lnTo>
                  <a:lnTo>
                    <a:pt x="1095349" y="2456904"/>
                  </a:lnTo>
                  <a:lnTo>
                    <a:pt x="1095349" y="2449817"/>
                  </a:lnTo>
                  <a:close/>
                </a:path>
                <a:path w="1358900" h="3138170">
                  <a:moveTo>
                    <a:pt x="1099248" y="1189647"/>
                  </a:moveTo>
                  <a:lnTo>
                    <a:pt x="1095705" y="1186103"/>
                  </a:lnTo>
                  <a:lnTo>
                    <a:pt x="1086967" y="1186103"/>
                  </a:lnTo>
                  <a:lnTo>
                    <a:pt x="1083424" y="1189647"/>
                  </a:lnTo>
                  <a:lnTo>
                    <a:pt x="1083424" y="1194015"/>
                  </a:lnTo>
                  <a:lnTo>
                    <a:pt x="1083424" y="1198384"/>
                  </a:lnTo>
                  <a:lnTo>
                    <a:pt x="1086967" y="1201928"/>
                  </a:lnTo>
                  <a:lnTo>
                    <a:pt x="1095705" y="1201928"/>
                  </a:lnTo>
                  <a:lnTo>
                    <a:pt x="1099248" y="1198384"/>
                  </a:lnTo>
                  <a:lnTo>
                    <a:pt x="1099248" y="1189647"/>
                  </a:lnTo>
                  <a:close/>
                </a:path>
                <a:path w="1358900" h="3138170">
                  <a:moveTo>
                    <a:pt x="1103884" y="2268601"/>
                  </a:moveTo>
                  <a:lnTo>
                    <a:pt x="1100696" y="2265413"/>
                  </a:lnTo>
                  <a:lnTo>
                    <a:pt x="1092822" y="2265413"/>
                  </a:lnTo>
                  <a:lnTo>
                    <a:pt x="1089634" y="2268601"/>
                  </a:lnTo>
                  <a:lnTo>
                    <a:pt x="1089634" y="2272538"/>
                  </a:lnTo>
                  <a:lnTo>
                    <a:pt x="1089634" y="2276475"/>
                  </a:lnTo>
                  <a:lnTo>
                    <a:pt x="1092822" y="2279662"/>
                  </a:lnTo>
                  <a:lnTo>
                    <a:pt x="1100696" y="2279662"/>
                  </a:lnTo>
                  <a:lnTo>
                    <a:pt x="1103884" y="2276475"/>
                  </a:lnTo>
                  <a:lnTo>
                    <a:pt x="1103884" y="2268601"/>
                  </a:lnTo>
                  <a:close/>
                </a:path>
                <a:path w="1358900" h="3138170">
                  <a:moveTo>
                    <a:pt x="1104315" y="1242479"/>
                  </a:moveTo>
                  <a:lnTo>
                    <a:pt x="1100734" y="1238910"/>
                  </a:lnTo>
                  <a:lnTo>
                    <a:pt x="1091907" y="1238910"/>
                  </a:lnTo>
                  <a:lnTo>
                    <a:pt x="1088326" y="1242479"/>
                  </a:lnTo>
                  <a:lnTo>
                    <a:pt x="1088326" y="1246898"/>
                  </a:lnTo>
                  <a:lnTo>
                    <a:pt x="1088326" y="1251318"/>
                  </a:lnTo>
                  <a:lnTo>
                    <a:pt x="1091907" y="1254887"/>
                  </a:lnTo>
                  <a:lnTo>
                    <a:pt x="1100734" y="1254887"/>
                  </a:lnTo>
                  <a:lnTo>
                    <a:pt x="1104315" y="1251318"/>
                  </a:lnTo>
                  <a:lnTo>
                    <a:pt x="1104315" y="1242479"/>
                  </a:lnTo>
                  <a:close/>
                </a:path>
                <a:path w="1358900" h="3138170">
                  <a:moveTo>
                    <a:pt x="1105369" y="843191"/>
                  </a:moveTo>
                  <a:lnTo>
                    <a:pt x="1102029" y="839863"/>
                  </a:lnTo>
                  <a:lnTo>
                    <a:pt x="1093825" y="839863"/>
                  </a:lnTo>
                  <a:lnTo>
                    <a:pt x="1090498" y="843191"/>
                  </a:lnTo>
                  <a:lnTo>
                    <a:pt x="1090498" y="847293"/>
                  </a:lnTo>
                  <a:lnTo>
                    <a:pt x="1090498" y="851395"/>
                  </a:lnTo>
                  <a:lnTo>
                    <a:pt x="1093825" y="854722"/>
                  </a:lnTo>
                  <a:lnTo>
                    <a:pt x="1102029" y="854722"/>
                  </a:lnTo>
                  <a:lnTo>
                    <a:pt x="1105369" y="851395"/>
                  </a:lnTo>
                  <a:lnTo>
                    <a:pt x="1105369" y="843191"/>
                  </a:lnTo>
                  <a:close/>
                </a:path>
                <a:path w="1358900" h="3138170">
                  <a:moveTo>
                    <a:pt x="1105966" y="2156168"/>
                  </a:moveTo>
                  <a:lnTo>
                    <a:pt x="1102715" y="2152904"/>
                  </a:lnTo>
                  <a:lnTo>
                    <a:pt x="1094663" y="2152904"/>
                  </a:lnTo>
                  <a:lnTo>
                    <a:pt x="1091399" y="2156168"/>
                  </a:lnTo>
                  <a:lnTo>
                    <a:pt x="1091399" y="2160193"/>
                  </a:lnTo>
                  <a:lnTo>
                    <a:pt x="1091399" y="2164219"/>
                  </a:lnTo>
                  <a:lnTo>
                    <a:pt x="1094663" y="2167483"/>
                  </a:lnTo>
                  <a:lnTo>
                    <a:pt x="1102715" y="2167483"/>
                  </a:lnTo>
                  <a:lnTo>
                    <a:pt x="1105966" y="2164219"/>
                  </a:lnTo>
                  <a:lnTo>
                    <a:pt x="1105966" y="2156168"/>
                  </a:lnTo>
                  <a:close/>
                </a:path>
                <a:path w="1358900" h="3138170">
                  <a:moveTo>
                    <a:pt x="1120495" y="2324455"/>
                  </a:moveTo>
                  <a:lnTo>
                    <a:pt x="1117409" y="2321369"/>
                  </a:lnTo>
                  <a:lnTo>
                    <a:pt x="1109776" y="2321369"/>
                  </a:lnTo>
                  <a:lnTo>
                    <a:pt x="1106690" y="2324455"/>
                  </a:lnTo>
                  <a:lnTo>
                    <a:pt x="1106690" y="2328265"/>
                  </a:lnTo>
                  <a:lnTo>
                    <a:pt x="1106690" y="2332075"/>
                  </a:lnTo>
                  <a:lnTo>
                    <a:pt x="1109776" y="2335161"/>
                  </a:lnTo>
                  <a:lnTo>
                    <a:pt x="1117409" y="2335161"/>
                  </a:lnTo>
                  <a:lnTo>
                    <a:pt x="1120495" y="2332075"/>
                  </a:lnTo>
                  <a:lnTo>
                    <a:pt x="1120495" y="2324455"/>
                  </a:lnTo>
                  <a:close/>
                </a:path>
                <a:path w="1358900" h="3138170">
                  <a:moveTo>
                    <a:pt x="1129347" y="1296581"/>
                  </a:moveTo>
                  <a:lnTo>
                    <a:pt x="1125740" y="1292961"/>
                  </a:lnTo>
                  <a:lnTo>
                    <a:pt x="1116825" y="1292961"/>
                  </a:lnTo>
                  <a:lnTo>
                    <a:pt x="1113205" y="1296581"/>
                  </a:lnTo>
                  <a:lnTo>
                    <a:pt x="1113205" y="1301038"/>
                  </a:lnTo>
                  <a:lnTo>
                    <a:pt x="1113205" y="1305496"/>
                  </a:lnTo>
                  <a:lnTo>
                    <a:pt x="1116825" y="1309116"/>
                  </a:lnTo>
                  <a:lnTo>
                    <a:pt x="1125740" y="1309116"/>
                  </a:lnTo>
                  <a:lnTo>
                    <a:pt x="1129347" y="1305496"/>
                  </a:lnTo>
                  <a:lnTo>
                    <a:pt x="1129347" y="1296581"/>
                  </a:lnTo>
                  <a:close/>
                </a:path>
                <a:path w="1358900" h="3138170">
                  <a:moveTo>
                    <a:pt x="1130363" y="2388057"/>
                  </a:moveTo>
                  <a:lnTo>
                    <a:pt x="1127379" y="2385085"/>
                  </a:lnTo>
                  <a:lnTo>
                    <a:pt x="1120025" y="2385085"/>
                  </a:lnTo>
                  <a:lnTo>
                    <a:pt x="1117041" y="2388057"/>
                  </a:lnTo>
                  <a:lnTo>
                    <a:pt x="1117041" y="2391740"/>
                  </a:lnTo>
                  <a:lnTo>
                    <a:pt x="1117041" y="2395423"/>
                  </a:lnTo>
                  <a:lnTo>
                    <a:pt x="1120025" y="2398395"/>
                  </a:lnTo>
                  <a:lnTo>
                    <a:pt x="1127379" y="2398395"/>
                  </a:lnTo>
                  <a:lnTo>
                    <a:pt x="1130363" y="2395423"/>
                  </a:lnTo>
                  <a:lnTo>
                    <a:pt x="1130363" y="2388057"/>
                  </a:lnTo>
                  <a:close/>
                </a:path>
                <a:path w="1358900" h="3138170">
                  <a:moveTo>
                    <a:pt x="1132319" y="1128268"/>
                  </a:moveTo>
                  <a:lnTo>
                    <a:pt x="1128814" y="1124762"/>
                  </a:lnTo>
                  <a:lnTo>
                    <a:pt x="1120152" y="1124762"/>
                  </a:lnTo>
                  <a:lnTo>
                    <a:pt x="1116647" y="1128268"/>
                  </a:lnTo>
                  <a:lnTo>
                    <a:pt x="1116647" y="1132598"/>
                  </a:lnTo>
                  <a:lnTo>
                    <a:pt x="1116647" y="1136929"/>
                  </a:lnTo>
                  <a:lnTo>
                    <a:pt x="1120152" y="1140434"/>
                  </a:lnTo>
                  <a:lnTo>
                    <a:pt x="1128814" y="1140434"/>
                  </a:lnTo>
                  <a:lnTo>
                    <a:pt x="1132319" y="1136929"/>
                  </a:lnTo>
                  <a:lnTo>
                    <a:pt x="1132319" y="1128268"/>
                  </a:lnTo>
                  <a:close/>
                </a:path>
                <a:path w="1358900" h="3138170">
                  <a:moveTo>
                    <a:pt x="1138453" y="957986"/>
                  </a:moveTo>
                  <a:lnTo>
                    <a:pt x="1135049" y="954582"/>
                  </a:lnTo>
                  <a:lnTo>
                    <a:pt x="1126667" y="954582"/>
                  </a:lnTo>
                  <a:lnTo>
                    <a:pt x="1123264" y="957986"/>
                  </a:lnTo>
                  <a:lnTo>
                    <a:pt x="1123264" y="962177"/>
                  </a:lnTo>
                  <a:lnTo>
                    <a:pt x="1123264" y="966368"/>
                  </a:lnTo>
                  <a:lnTo>
                    <a:pt x="1126667" y="969772"/>
                  </a:lnTo>
                  <a:lnTo>
                    <a:pt x="1135049" y="969772"/>
                  </a:lnTo>
                  <a:lnTo>
                    <a:pt x="1138453" y="966368"/>
                  </a:lnTo>
                  <a:lnTo>
                    <a:pt x="1138453" y="957986"/>
                  </a:lnTo>
                  <a:close/>
                </a:path>
                <a:path w="1358900" h="3138170">
                  <a:moveTo>
                    <a:pt x="1140333" y="1067790"/>
                  </a:moveTo>
                  <a:lnTo>
                    <a:pt x="1136865" y="1064310"/>
                  </a:lnTo>
                  <a:lnTo>
                    <a:pt x="1128293" y="1064310"/>
                  </a:lnTo>
                  <a:lnTo>
                    <a:pt x="1124826" y="1067790"/>
                  </a:lnTo>
                  <a:lnTo>
                    <a:pt x="1124826" y="1072070"/>
                  </a:lnTo>
                  <a:lnTo>
                    <a:pt x="1124826" y="1076350"/>
                  </a:lnTo>
                  <a:lnTo>
                    <a:pt x="1128293" y="1079830"/>
                  </a:lnTo>
                  <a:lnTo>
                    <a:pt x="1136865" y="1079830"/>
                  </a:lnTo>
                  <a:lnTo>
                    <a:pt x="1140333" y="1076350"/>
                  </a:lnTo>
                  <a:lnTo>
                    <a:pt x="1140333" y="1067790"/>
                  </a:lnTo>
                  <a:close/>
                </a:path>
                <a:path w="1358900" h="3138170">
                  <a:moveTo>
                    <a:pt x="1141882" y="2009686"/>
                  </a:moveTo>
                  <a:lnTo>
                    <a:pt x="1138516" y="2006320"/>
                  </a:lnTo>
                  <a:lnTo>
                    <a:pt x="1130198" y="2006320"/>
                  </a:lnTo>
                  <a:lnTo>
                    <a:pt x="1126832" y="2009686"/>
                  </a:lnTo>
                  <a:lnTo>
                    <a:pt x="1126832" y="2013839"/>
                  </a:lnTo>
                  <a:lnTo>
                    <a:pt x="1126832" y="2017991"/>
                  </a:lnTo>
                  <a:lnTo>
                    <a:pt x="1130198" y="2021357"/>
                  </a:lnTo>
                  <a:lnTo>
                    <a:pt x="1138516" y="2021357"/>
                  </a:lnTo>
                  <a:lnTo>
                    <a:pt x="1141882" y="2017991"/>
                  </a:lnTo>
                  <a:lnTo>
                    <a:pt x="1141882" y="2009686"/>
                  </a:lnTo>
                  <a:close/>
                </a:path>
                <a:path w="1358900" h="3138170">
                  <a:moveTo>
                    <a:pt x="1147622" y="2111895"/>
                  </a:moveTo>
                  <a:lnTo>
                    <a:pt x="1144320" y="2108593"/>
                  </a:lnTo>
                  <a:lnTo>
                    <a:pt x="1136192" y="2108593"/>
                  </a:lnTo>
                  <a:lnTo>
                    <a:pt x="1132890" y="2111895"/>
                  </a:lnTo>
                  <a:lnTo>
                    <a:pt x="1132890" y="2115959"/>
                  </a:lnTo>
                  <a:lnTo>
                    <a:pt x="1132890" y="2120023"/>
                  </a:lnTo>
                  <a:lnTo>
                    <a:pt x="1136192" y="2123325"/>
                  </a:lnTo>
                  <a:lnTo>
                    <a:pt x="1144320" y="2123325"/>
                  </a:lnTo>
                  <a:lnTo>
                    <a:pt x="1147622" y="2120023"/>
                  </a:lnTo>
                  <a:lnTo>
                    <a:pt x="1147622" y="2111895"/>
                  </a:lnTo>
                  <a:close/>
                </a:path>
                <a:path w="1358900" h="3138170">
                  <a:moveTo>
                    <a:pt x="1151102" y="1024750"/>
                  </a:moveTo>
                  <a:lnTo>
                    <a:pt x="1147673" y="1021321"/>
                  </a:lnTo>
                  <a:lnTo>
                    <a:pt x="1139190" y="1021321"/>
                  </a:lnTo>
                  <a:lnTo>
                    <a:pt x="1135761" y="1024750"/>
                  </a:lnTo>
                  <a:lnTo>
                    <a:pt x="1135761" y="1028992"/>
                  </a:lnTo>
                  <a:lnTo>
                    <a:pt x="1135761" y="1033233"/>
                  </a:lnTo>
                  <a:lnTo>
                    <a:pt x="1139190" y="1036662"/>
                  </a:lnTo>
                  <a:lnTo>
                    <a:pt x="1147673" y="1036662"/>
                  </a:lnTo>
                  <a:lnTo>
                    <a:pt x="1151102" y="1033233"/>
                  </a:lnTo>
                  <a:lnTo>
                    <a:pt x="1151102" y="1024750"/>
                  </a:lnTo>
                  <a:close/>
                </a:path>
                <a:path w="1358900" h="3138170">
                  <a:moveTo>
                    <a:pt x="1151102" y="894232"/>
                  </a:moveTo>
                  <a:lnTo>
                    <a:pt x="1147737" y="890866"/>
                  </a:lnTo>
                  <a:lnTo>
                    <a:pt x="1139444" y="890866"/>
                  </a:lnTo>
                  <a:lnTo>
                    <a:pt x="1136078" y="894232"/>
                  </a:lnTo>
                  <a:lnTo>
                    <a:pt x="1136078" y="898385"/>
                  </a:lnTo>
                  <a:lnTo>
                    <a:pt x="1136078" y="902538"/>
                  </a:lnTo>
                  <a:lnTo>
                    <a:pt x="1139444" y="905903"/>
                  </a:lnTo>
                  <a:lnTo>
                    <a:pt x="1147737" y="905903"/>
                  </a:lnTo>
                  <a:lnTo>
                    <a:pt x="1151102" y="902538"/>
                  </a:lnTo>
                  <a:lnTo>
                    <a:pt x="1151102" y="894232"/>
                  </a:lnTo>
                  <a:close/>
                </a:path>
                <a:path w="1358900" h="3138170">
                  <a:moveTo>
                    <a:pt x="1151928" y="2062403"/>
                  </a:moveTo>
                  <a:lnTo>
                    <a:pt x="1148600" y="2059076"/>
                  </a:lnTo>
                  <a:lnTo>
                    <a:pt x="1140371" y="2059076"/>
                  </a:lnTo>
                  <a:lnTo>
                    <a:pt x="1137043" y="2062403"/>
                  </a:lnTo>
                  <a:lnTo>
                    <a:pt x="1137043" y="2066518"/>
                  </a:lnTo>
                  <a:lnTo>
                    <a:pt x="1137043" y="2070633"/>
                  </a:lnTo>
                  <a:lnTo>
                    <a:pt x="1140371" y="2073960"/>
                  </a:lnTo>
                  <a:lnTo>
                    <a:pt x="1148600" y="2073960"/>
                  </a:lnTo>
                  <a:lnTo>
                    <a:pt x="1151928" y="2070633"/>
                  </a:lnTo>
                  <a:lnTo>
                    <a:pt x="1151928" y="2062403"/>
                  </a:lnTo>
                  <a:close/>
                </a:path>
                <a:path w="1358900" h="3138170">
                  <a:moveTo>
                    <a:pt x="1154125" y="1353096"/>
                  </a:moveTo>
                  <a:lnTo>
                    <a:pt x="1150480" y="1349451"/>
                  </a:lnTo>
                  <a:lnTo>
                    <a:pt x="1141476" y="1349451"/>
                  </a:lnTo>
                  <a:lnTo>
                    <a:pt x="1137818" y="1353096"/>
                  </a:lnTo>
                  <a:lnTo>
                    <a:pt x="1137818" y="1357604"/>
                  </a:lnTo>
                  <a:lnTo>
                    <a:pt x="1137818" y="1362113"/>
                  </a:lnTo>
                  <a:lnTo>
                    <a:pt x="1141476" y="1365758"/>
                  </a:lnTo>
                  <a:lnTo>
                    <a:pt x="1150480" y="1365758"/>
                  </a:lnTo>
                  <a:lnTo>
                    <a:pt x="1154125" y="1362113"/>
                  </a:lnTo>
                  <a:lnTo>
                    <a:pt x="1154125" y="1353096"/>
                  </a:lnTo>
                  <a:close/>
                </a:path>
                <a:path w="1358900" h="3138170">
                  <a:moveTo>
                    <a:pt x="1172629" y="1980374"/>
                  </a:moveTo>
                  <a:lnTo>
                    <a:pt x="1169212" y="1976970"/>
                  </a:lnTo>
                  <a:lnTo>
                    <a:pt x="1160818" y="1976970"/>
                  </a:lnTo>
                  <a:lnTo>
                    <a:pt x="1157414" y="1980374"/>
                  </a:lnTo>
                  <a:lnTo>
                    <a:pt x="1157414" y="1984578"/>
                  </a:lnTo>
                  <a:lnTo>
                    <a:pt x="1157414" y="1988781"/>
                  </a:lnTo>
                  <a:lnTo>
                    <a:pt x="1160818" y="1992185"/>
                  </a:lnTo>
                  <a:lnTo>
                    <a:pt x="1169212" y="1992185"/>
                  </a:lnTo>
                  <a:lnTo>
                    <a:pt x="1172629" y="1988781"/>
                  </a:lnTo>
                  <a:lnTo>
                    <a:pt x="1172629" y="1980374"/>
                  </a:lnTo>
                  <a:close/>
                </a:path>
                <a:path w="1358900" h="3138170">
                  <a:moveTo>
                    <a:pt x="1173784" y="1808378"/>
                  </a:moveTo>
                  <a:lnTo>
                    <a:pt x="1170279" y="1804860"/>
                  </a:lnTo>
                  <a:lnTo>
                    <a:pt x="1161605" y="1804860"/>
                  </a:lnTo>
                  <a:lnTo>
                    <a:pt x="1158100" y="1808378"/>
                  </a:lnTo>
                  <a:lnTo>
                    <a:pt x="1158100" y="1812709"/>
                  </a:lnTo>
                  <a:lnTo>
                    <a:pt x="1158100" y="1817039"/>
                  </a:lnTo>
                  <a:lnTo>
                    <a:pt x="1161605" y="1820557"/>
                  </a:lnTo>
                  <a:lnTo>
                    <a:pt x="1170279" y="1820557"/>
                  </a:lnTo>
                  <a:lnTo>
                    <a:pt x="1173784" y="1817039"/>
                  </a:lnTo>
                  <a:lnTo>
                    <a:pt x="1173784" y="1808378"/>
                  </a:lnTo>
                  <a:close/>
                </a:path>
                <a:path w="1358900" h="3138170">
                  <a:moveTo>
                    <a:pt x="1180249" y="1867725"/>
                  </a:moveTo>
                  <a:lnTo>
                    <a:pt x="1176769" y="1864258"/>
                  </a:lnTo>
                  <a:lnTo>
                    <a:pt x="1168196" y="1864258"/>
                  </a:lnTo>
                  <a:lnTo>
                    <a:pt x="1164717" y="1867725"/>
                  </a:lnTo>
                  <a:lnTo>
                    <a:pt x="1164717" y="1872018"/>
                  </a:lnTo>
                  <a:lnTo>
                    <a:pt x="1164717" y="1876310"/>
                  </a:lnTo>
                  <a:lnTo>
                    <a:pt x="1168196" y="1879777"/>
                  </a:lnTo>
                  <a:lnTo>
                    <a:pt x="1176769" y="1879777"/>
                  </a:lnTo>
                  <a:lnTo>
                    <a:pt x="1180249" y="1876310"/>
                  </a:lnTo>
                  <a:lnTo>
                    <a:pt x="1180249" y="1867725"/>
                  </a:lnTo>
                  <a:close/>
                </a:path>
                <a:path w="1358900" h="3138170">
                  <a:moveTo>
                    <a:pt x="1189913" y="1396568"/>
                  </a:moveTo>
                  <a:lnTo>
                    <a:pt x="1186218" y="1392885"/>
                  </a:lnTo>
                  <a:lnTo>
                    <a:pt x="1177124" y="1392885"/>
                  </a:lnTo>
                  <a:lnTo>
                    <a:pt x="1173441" y="1396568"/>
                  </a:lnTo>
                  <a:lnTo>
                    <a:pt x="1173441" y="1401114"/>
                  </a:lnTo>
                  <a:lnTo>
                    <a:pt x="1173441" y="1405661"/>
                  </a:lnTo>
                  <a:lnTo>
                    <a:pt x="1177124" y="1409344"/>
                  </a:lnTo>
                  <a:lnTo>
                    <a:pt x="1186218" y="1409344"/>
                  </a:lnTo>
                  <a:lnTo>
                    <a:pt x="1189913" y="1405661"/>
                  </a:lnTo>
                  <a:lnTo>
                    <a:pt x="1189913" y="1396568"/>
                  </a:lnTo>
                  <a:close/>
                </a:path>
                <a:path w="1358900" h="3138170">
                  <a:moveTo>
                    <a:pt x="1193469" y="1751533"/>
                  </a:moveTo>
                  <a:lnTo>
                    <a:pt x="1189913" y="1747989"/>
                  </a:lnTo>
                  <a:lnTo>
                    <a:pt x="1181163" y="1747989"/>
                  </a:lnTo>
                  <a:lnTo>
                    <a:pt x="1177620" y="1751533"/>
                  </a:lnTo>
                  <a:lnTo>
                    <a:pt x="1177620" y="1755914"/>
                  </a:lnTo>
                  <a:lnTo>
                    <a:pt x="1177620" y="1760283"/>
                  </a:lnTo>
                  <a:lnTo>
                    <a:pt x="1181163" y="1763839"/>
                  </a:lnTo>
                  <a:lnTo>
                    <a:pt x="1189913" y="1763839"/>
                  </a:lnTo>
                  <a:lnTo>
                    <a:pt x="1193469" y="1760283"/>
                  </a:lnTo>
                  <a:lnTo>
                    <a:pt x="1193469" y="1751533"/>
                  </a:lnTo>
                  <a:close/>
                </a:path>
                <a:path w="1358900" h="3138170">
                  <a:moveTo>
                    <a:pt x="1201013" y="1922030"/>
                  </a:moveTo>
                  <a:lnTo>
                    <a:pt x="1197571" y="1918589"/>
                  </a:lnTo>
                  <a:lnTo>
                    <a:pt x="1189088" y="1918589"/>
                  </a:lnTo>
                  <a:lnTo>
                    <a:pt x="1185646" y="1922030"/>
                  </a:lnTo>
                  <a:lnTo>
                    <a:pt x="1185646" y="1926272"/>
                  </a:lnTo>
                  <a:lnTo>
                    <a:pt x="1185646" y="1930514"/>
                  </a:lnTo>
                  <a:lnTo>
                    <a:pt x="1189088" y="1933956"/>
                  </a:lnTo>
                  <a:lnTo>
                    <a:pt x="1197571" y="1933956"/>
                  </a:lnTo>
                  <a:lnTo>
                    <a:pt x="1201013" y="1930514"/>
                  </a:lnTo>
                  <a:lnTo>
                    <a:pt x="1201013" y="1922030"/>
                  </a:lnTo>
                  <a:close/>
                </a:path>
                <a:path w="1358900" h="3138170">
                  <a:moveTo>
                    <a:pt x="1233703" y="1440319"/>
                  </a:moveTo>
                  <a:lnTo>
                    <a:pt x="1229982" y="1436598"/>
                  </a:lnTo>
                  <a:lnTo>
                    <a:pt x="1220800" y="1436598"/>
                  </a:lnTo>
                  <a:lnTo>
                    <a:pt x="1217079" y="1440319"/>
                  </a:lnTo>
                  <a:lnTo>
                    <a:pt x="1217079" y="1444917"/>
                  </a:lnTo>
                  <a:lnTo>
                    <a:pt x="1217079" y="1449514"/>
                  </a:lnTo>
                  <a:lnTo>
                    <a:pt x="1220800" y="1453235"/>
                  </a:lnTo>
                  <a:lnTo>
                    <a:pt x="1229982" y="1453235"/>
                  </a:lnTo>
                  <a:lnTo>
                    <a:pt x="1233703" y="1449514"/>
                  </a:lnTo>
                  <a:lnTo>
                    <a:pt x="1233703" y="1440319"/>
                  </a:lnTo>
                  <a:close/>
                </a:path>
                <a:path w="1358900" h="3138170">
                  <a:moveTo>
                    <a:pt x="1255407" y="1758302"/>
                  </a:moveTo>
                  <a:lnTo>
                    <a:pt x="1251826" y="1754720"/>
                  </a:lnTo>
                  <a:lnTo>
                    <a:pt x="1242987" y="1754720"/>
                  </a:lnTo>
                  <a:lnTo>
                    <a:pt x="1239405" y="1758302"/>
                  </a:lnTo>
                  <a:lnTo>
                    <a:pt x="1239405" y="1762721"/>
                  </a:lnTo>
                  <a:lnTo>
                    <a:pt x="1239405" y="1767141"/>
                  </a:lnTo>
                  <a:lnTo>
                    <a:pt x="1242987" y="1770722"/>
                  </a:lnTo>
                  <a:lnTo>
                    <a:pt x="1251826" y="1770722"/>
                  </a:lnTo>
                  <a:lnTo>
                    <a:pt x="1255407" y="1767141"/>
                  </a:lnTo>
                  <a:lnTo>
                    <a:pt x="1255407" y="1758302"/>
                  </a:lnTo>
                  <a:close/>
                </a:path>
                <a:path w="1358900" h="3138170">
                  <a:moveTo>
                    <a:pt x="1260297" y="1489087"/>
                  </a:moveTo>
                  <a:lnTo>
                    <a:pt x="1256538" y="1485328"/>
                  </a:lnTo>
                  <a:lnTo>
                    <a:pt x="1247267" y="1485328"/>
                  </a:lnTo>
                  <a:lnTo>
                    <a:pt x="1243507" y="1489087"/>
                  </a:lnTo>
                  <a:lnTo>
                    <a:pt x="1243507" y="1493723"/>
                  </a:lnTo>
                  <a:lnTo>
                    <a:pt x="1243507" y="1498358"/>
                  </a:lnTo>
                  <a:lnTo>
                    <a:pt x="1247267" y="1502117"/>
                  </a:lnTo>
                  <a:lnTo>
                    <a:pt x="1256538" y="1502117"/>
                  </a:lnTo>
                  <a:lnTo>
                    <a:pt x="1260297" y="1498358"/>
                  </a:lnTo>
                  <a:lnTo>
                    <a:pt x="1260297" y="1489087"/>
                  </a:lnTo>
                  <a:close/>
                </a:path>
                <a:path w="1358900" h="3138170">
                  <a:moveTo>
                    <a:pt x="1285468" y="1527962"/>
                  </a:moveTo>
                  <a:lnTo>
                    <a:pt x="1281709" y="1524203"/>
                  </a:lnTo>
                  <a:lnTo>
                    <a:pt x="1272425" y="1524203"/>
                  </a:lnTo>
                  <a:lnTo>
                    <a:pt x="1268666" y="1527962"/>
                  </a:lnTo>
                  <a:lnTo>
                    <a:pt x="1268666" y="1532597"/>
                  </a:lnTo>
                  <a:lnTo>
                    <a:pt x="1268666" y="1537233"/>
                  </a:lnTo>
                  <a:lnTo>
                    <a:pt x="1272425" y="1541005"/>
                  </a:lnTo>
                  <a:lnTo>
                    <a:pt x="1281709" y="1541005"/>
                  </a:lnTo>
                  <a:lnTo>
                    <a:pt x="1285468" y="1537233"/>
                  </a:lnTo>
                  <a:lnTo>
                    <a:pt x="1285468" y="1527962"/>
                  </a:lnTo>
                  <a:close/>
                </a:path>
                <a:path w="1358900" h="3138170">
                  <a:moveTo>
                    <a:pt x="1290396" y="1720684"/>
                  </a:moveTo>
                  <a:lnTo>
                    <a:pt x="1286776" y="1717078"/>
                  </a:lnTo>
                  <a:lnTo>
                    <a:pt x="1277848" y="1717078"/>
                  </a:lnTo>
                  <a:lnTo>
                    <a:pt x="1274229" y="1720684"/>
                  </a:lnTo>
                  <a:lnTo>
                    <a:pt x="1274229" y="1725155"/>
                  </a:lnTo>
                  <a:lnTo>
                    <a:pt x="1274229" y="1729613"/>
                  </a:lnTo>
                  <a:lnTo>
                    <a:pt x="1277848" y="1733232"/>
                  </a:lnTo>
                  <a:lnTo>
                    <a:pt x="1286776" y="1733232"/>
                  </a:lnTo>
                  <a:lnTo>
                    <a:pt x="1290396" y="1729613"/>
                  </a:lnTo>
                  <a:lnTo>
                    <a:pt x="1290396" y="1720684"/>
                  </a:lnTo>
                  <a:close/>
                </a:path>
                <a:path w="1358900" h="3138170">
                  <a:moveTo>
                    <a:pt x="1310233" y="1577898"/>
                  </a:moveTo>
                  <a:lnTo>
                    <a:pt x="1306512" y="1574177"/>
                  </a:lnTo>
                  <a:lnTo>
                    <a:pt x="1297317" y="1574177"/>
                  </a:lnTo>
                  <a:lnTo>
                    <a:pt x="1293596" y="1577898"/>
                  </a:lnTo>
                  <a:lnTo>
                    <a:pt x="1293596" y="1582496"/>
                  </a:lnTo>
                  <a:lnTo>
                    <a:pt x="1293596" y="1587093"/>
                  </a:lnTo>
                  <a:lnTo>
                    <a:pt x="1297317" y="1590814"/>
                  </a:lnTo>
                  <a:lnTo>
                    <a:pt x="1306512" y="1590814"/>
                  </a:lnTo>
                  <a:lnTo>
                    <a:pt x="1310233" y="1587093"/>
                  </a:lnTo>
                  <a:lnTo>
                    <a:pt x="1310233" y="1577898"/>
                  </a:lnTo>
                  <a:close/>
                </a:path>
                <a:path w="1358900" h="3138170">
                  <a:moveTo>
                    <a:pt x="1341272" y="1683994"/>
                  </a:moveTo>
                  <a:lnTo>
                    <a:pt x="1337627" y="1680337"/>
                  </a:lnTo>
                  <a:lnTo>
                    <a:pt x="1328610" y="1680337"/>
                  </a:lnTo>
                  <a:lnTo>
                    <a:pt x="1324952" y="1683994"/>
                  </a:lnTo>
                  <a:lnTo>
                    <a:pt x="1324952" y="1688503"/>
                  </a:lnTo>
                  <a:lnTo>
                    <a:pt x="1324952" y="1693011"/>
                  </a:lnTo>
                  <a:lnTo>
                    <a:pt x="1328610" y="1696669"/>
                  </a:lnTo>
                  <a:lnTo>
                    <a:pt x="1337627" y="1696669"/>
                  </a:lnTo>
                  <a:lnTo>
                    <a:pt x="1341272" y="1693011"/>
                  </a:lnTo>
                  <a:lnTo>
                    <a:pt x="1341272" y="1683994"/>
                  </a:lnTo>
                  <a:close/>
                </a:path>
                <a:path w="1358900" h="3138170">
                  <a:moveTo>
                    <a:pt x="1358506" y="1632953"/>
                  </a:moveTo>
                  <a:lnTo>
                    <a:pt x="1354810" y="1629257"/>
                  </a:lnTo>
                  <a:lnTo>
                    <a:pt x="1345717" y="1629257"/>
                  </a:lnTo>
                  <a:lnTo>
                    <a:pt x="1342021" y="1632953"/>
                  </a:lnTo>
                  <a:lnTo>
                    <a:pt x="1342021" y="1637499"/>
                  </a:lnTo>
                  <a:lnTo>
                    <a:pt x="1342021" y="1642046"/>
                  </a:lnTo>
                  <a:lnTo>
                    <a:pt x="1345717" y="1645742"/>
                  </a:lnTo>
                  <a:lnTo>
                    <a:pt x="1354810" y="1645742"/>
                  </a:lnTo>
                  <a:lnTo>
                    <a:pt x="1358506" y="1642046"/>
                  </a:lnTo>
                  <a:lnTo>
                    <a:pt x="1358506" y="163295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273363" y="1988591"/>
              <a:ext cx="1250315" cy="2936240"/>
            </a:xfrm>
            <a:custGeom>
              <a:avLst/>
              <a:gdLst/>
              <a:ahLst/>
              <a:cxnLst/>
              <a:rect l="l" t="t" r="r" b="b"/>
              <a:pathLst>
                <a:path w="1250314" h="2936240">
                  <a:moveTo>
                    <a:pt x="3048" y="685"/>
                  </a:moveTo>
                  <a:lnTo>
                    <a:pt x="2374" y="0"/>
                  </a:lnTo>
                  <a:lnTo>
                    <a:pt x="685" y="0"/>
                  </a:lnTo>
                  <a:lnTo>
                    <a:pt x="0" y="685"/>
                  </a:lnTo>
                  <a:lnTo>
                    <a:pt x="0" y="1524"/>
                  </a:lnTo>
                  <a:lnTo>
                    <a:pt x="0" y="2362"/>
                  </a:lnTo>
                  <a:lnTo>
                    <a:pt x="685" y="3048"/>
                  </a:lnTo>
                  <a:lnTo>
                    <a:pt x="2374" y="3048"/>
                  </a:lnTo>
                  <a:lnTo>
                    <a:pt x="3048" y="2362"/>
                  </a:lnTo>
                  <a:lnTo>
                    <a:pt x="3048" y="685"/>
                  </a:lnTo>
                  <a:close/>
                </a:path>
                <a:path w="1250314" h="2936240">
                  <a:moveTo>
                    <a:pt x="60655" y="14058"/>
                  </a:moveTo>
                  <a:lnTo>
                    <a:pt x="59778" y="13169"/>
                  </a:lnTo>
                  <a:lnTo>
                    <a:pt x="57607" y="13169"/>
                  </a:lnTo>
                  <a:lnTo>
                    <a:pt x="56730" y="14058"/>
                  </a:lnTo>
                  <a:lnTo>
                    <a:pt x="56730" y="15138"/>
                  </a:lnTo>
                  <a:lnTo>
                    <a:pt x="56730" y="16217"/>
                  </a:lnTo>
                  <a:lnTo>
                    <a:pt x="57607" y="17106"/>
                  </a:lnTo>
                  <a:lnTo>
                    <a:pt x="59778" y="17106"/>
                  </a:lnTo>
                  <a:lnTo>
                    <a:pt x="60655" y="16217"/>
                  </a:lnTo>
                  <a:lnTo>
                    <a:pt x="60655" y="14058"/>
                  </a:lnTo>
                  <a:close/>
                </a:path>
                <a:path w="1250314" h="2936240">
                  <a:moveTo>
                    <a:pt x="115404" y="16852"/>
                  </a:moveTo>
                  <a:lnTo>
                    <a:pt x="114325" y="15786"/>
                  </a:lnTo>
                  <a:lnTo>
                    <a:pt x="111671" y="15786"/>
                  </a:lnTo>
                  <a:lnTo>
                    <a:pt x="110591" y="16852"/>
                  </a:lnTo>
                  <a:lnTo>
                    <a:pt x="110591" y="18186"/>
                  </a:lnTo>
                  <a:lnTo>
                    <a:pt x="110591" y="19519"/>
                  </a:lnTo>
                  <a:lnTo>
                    <a:pt x="111671" y="20586"/>
                  </a:lnTo>
                  <a:lnTo>
                    <a:pt x="114325" y="20586"/>
                  </a:lnTo>
                  <a:lnTo>
                    <a:pt x="115404" y="19519"/>
                  </a:lnTo>
                  <a:lnTo>
                    <a:pt x="115404" y="16852"/>
                  </a:lnTo>
                  <a:close/>
                </a:path>
                <a:path w="1250314" h="2936240">
                  <a:moveTo>
                    <a:pt x="158483" y="44881"/>
                  </a:moveTo>
                  <a:lnTo>
                    <a:pt x="157200" y="43611"/>
                  </a:lnTo>
                  <a:lnTo>
                    <a:pt x="154063" y="43611"/>
                  </a:lnTo>
                  <a:lnTo>
                    <a:pt x="152793" y="44881"/>
                  </a:lnTo>
                  <a:lnTo>
                    <a:pt x="152793" y="46456"/>
                  </a:lnTo>
                  <a:lnTo>
                    <a:pt x="152793" y="48031"/>
                  </a:lnTo>
                  <a:lnTo>
                    <a:pt x="154063" y="49301"/>
                  </a:lnTo>
                  <a:lnTo>
                    <a:pt x="157200" y="49301"/>
                  </a:lnTo>
                  <a:lnTo>
                    <a:pt x="158483" y="48031"/>
                  </a:lnTo>
                  <a:lnTo>
                    <a:pt x="158483" y="44881"/>
                  </a:lnTo>
                  <a:close/>
                </a:path>
                <a:path w="1250314" h="2936240">
                  <a:moveTo>
                    <a:pt x="224104" y="51371"/>
                  </a:moveTo>
                  <a:lnTo>
                    <a:pt x="222631" y="49911"/>
                  </a:lnTo>
                  <a:lnTo>
                    <a:pt x="219011" y="49911"/>
                  </a:lnTo>
                  <a:lnTo>
                    <a:pt x="217538" y="51371"/>
                  </a:lnTo>
                  <a:lnTo>
                    <a:pt x="217538" y="53187"/>
                  </a:lnTo>
                  <a:lnTo>
                    <a:pt x="217538" y="55003"/>
                  </a:lnTo>
                  <a:lnTo>
                    <a:pt x="219011" y="56464"/>
                  </a:lnTo>
                  <a:lnTo>
                    <a:pt x="222631" y="56464"/>
                  </a:lnTo>
                  <a:lnTo>
                    <a:pt x="224104" y="55003"/>
                  </a:lnTo>
                  <a:lnTo>
                    <a:pt x="224104" y="51371"/>
                  </a:lnTo>
                  <a:close/>
                </a:path>
                <a:path w="1250314" h="2936240">
                  <a:moveTo>
                    <a:pt x="278701" y="80010"/>
                  </a:moveTo>
                  <a:lnTo>
                    <a:pt x="277037" y="78346"/>
                  </a:lnTo>
                  <a:lnTo>
                    <a:pt x="272923" y="78346"/>
                  </a:lnTo>
                  <a:lnTo>
                    <a:pt x="271259" y="80010"/>
                  </a:lnTo>
                  <a:lnTo>
                    <a:pt x="271259" y="82067"/>
                  </a:lnTo>
                  <a:lnTo>
                    <a:pt x="271259" y="84124"/>
                  </a:lnTo>
                  <a:lnTo>
                    <a:pt x="272923" y="85788"/>
                  </a:lnTo>
                  <a:lnTo>
                    <a:pt x="277037" y="85788"/>
                  </a:lnTo>
                  <a:lnTo>
                    <a:pt x="278701" y="84124"/>
                  </a:lnTo>
                  <a:lnTo>
                    <a:pt x="278701" y="80010"/>
                  </a:lnTo>
                  <a:close/>
                </a:path>
                <a:path w="1250314" h="2936240">
                  <a:moveTo>
                    <a:pt x="337172" y="80162"/>
                  </a:moveTo>
                  <a:lnTo>
                    <a:pt x="335318" y="78295"/>
                  </a:lnTo>
                  <a:lnTo>
                    <a:pt x="330720" y="78295"/>
                  </a:lnTo>
                  <a:lnTo>
                    <a:pt x="328853" y="80162"/>
                  </a:lnTo>
                  <a:lnTo>
                    <a:pt x="328853" y="82461"/>
                  </a:lnTo>
                  <a:lnTo>
                    <a:pt x="328853" y="84759"/>
                  </a:lnTo>
                  <a:lnTo>
                    <a:pt x="330720" y="86626"/>
                  </a:lnTo>
                  <a:lnTo>
                    <a:pt x="335318" y="86626"/>
                  </a:lnTo>
                  <a:lnTo>
                    <a:pt x="337172" y="84759"/>
                  </a:lnTo>
                  <a:lnTo>
                    <a:pt x="337172" y="80162"/>
                  </a:lnTo>
                  <a:close/>
                </a:path>
                <a:path w="1250314" h="2936240">
                  <a:moveTo>
                    <a:pt x="397700" y="2933179"/>
                  </a:moveTo>
                  <a:lnTo>
                    <a:pt x="396913" y="2932404"/>
                  </a:lnTo>
                  <a:lnTo>
                    <a:pt x="394995" y="2932404"/>
                  </a:lnTo>
                  <a:lnTo>
                    <a:pt x="394208" y="2933179"/>
                  </a:lnTo>
                  <a:lnTo>
                    <a:pt x="394208" y="2934144"/>
                  </a:lnTo>
                  <a:lnTo>
                    <a:pt x="394208" y="2935109"/>
                  </a:lnTo>
                  <a:lnTo>
                    <a:pt x="394995" y="2935884"/>
                  </a:lnTo>
                  <a:lnTo>
                    <a:pt x="396913" y="2935884"/>
                  </a:lnTo>
                  <a:lnTo>
                    <a:pt x="397700" y="2935109"/>
                  </a:lnTo>
                  <a:lnTo>
                    <a:pt x="397700" y="2933179"/>
                  </a:lnTo>
                  <a:close/>
                </a:path>
                <a:path w="1250314" h="2936240">
                  <a:moveTo>
                    <a:pt x="401066" y="113106"/>
                  </a:moveTo>
                  <a:lnTo>
                    <a:pt x="399059" y="111099"/>
                  </a:lnTo>
                  <a:lnTo>
                    <a:pt x="394093" y="111099"/>
                  </a:lnTo>
                  <a:lnTo>
                    <a:pt x="392087" y="113106"/>
                  </a:lnTo>
                  <a:lnTo>
                    <a:pt x="392087" y="115582"/>
                  </a:lnTo>
                  <a:lnTo>
                    <a:pt x="392087" y="118059"/>
                  </a:lnTo>
                  <a:lnTo>
                    <a:pt x="394093" y="120065"/>
                  </a:lnTo>
                  <a:lnTo>
                    <a:pt x="399059" y="120065"/>
                  </a:lnTo>
                  <a:lnTo>
                    <a:pt x="401066" y="118059"/>
                  </a:lnTo>
                  <a:lnTo>
                    <a:pt x="401066" y="113106"/>
                  </a:lnTo>
                  <a:close/>
                </a:path>
                <a:path w="1250314" h="2936240">
                  <a:moveTo>
                    <a:pt x="414629" y="2880360"/>
                  </a:moveTo>
                  <a:lnTo>
                    <a:pt x="413651" y="2879382"/>
                  </a:lnTo>
                  <a:lnTo>
                    <a:pt x="411238" y="2879382"/>
                  </a:lnTo>
                  <a:lnTo>
                    <a:pt x="410260" y="2880360"/>
                  </a:lnTo>
                  <a:lnTo>
                    <a:pt x="410260" y="2881566"/>
                  </a:lnTo>
                  <a:lnTo>
                    <a:pt x="410260" y="2882773"/>
                  </a:lnTo>
                  <a:lnTo>
                    <a:pt x="411238" y="2883751"/>
                  </a:lnTo>
                  <a:lnTo>
                    <a:pt x="413651" y="2883751"/>
                  </a:lnTo>
                  <a:lnTo>
                    <a:pt x="414629" y="2882773"/>
                  </a:lnTo>
                  <a:lnTo>
                    <a:pt x="414629" y="2880360"/>
                  </a:lnTo>
                  <a:close/>
                </a:path>
                <a:path w="1250314" h="2936240">
                  <a:moveTo>
                    <a:pt x="415493" y="2755252"/>
                  </a:moveTo>
                  <a:lnTo>
                    <a:pt x="414121" y="2753893"/>
                  </a:lnTo>
                  <a:lnTo>
                    <a:pt x="410756" y="2753893"/>
                  </a:lnTo>
                  <a:lnTo>
                    <a:pt x="409384" y="2755252"/>
                  </a:lnTo>
                  <a:lnTo>
                    <a:pt x="409384" y="2756941"/>
                  </a:lnTo>
                  <a:lnTo>
                    <a:pt x="409384" y="2758630"/>
                  </a:lnTo>
                  <a:lnTo>
                    <a:pt x="410756" y="2760002"/>
                  </a:lnTo>
                  <a:lnTo>
                    <a:pt x="414121" y="2760002"/>
                  </a:lnTo>
                  <a:lnTo>
                    <a:pt x="415493" y="2758630"/>
                  </a:lnTo>
                  <a:lnTo>
                    <a:pt x="415493" y="2755252"/>
                  </a:lnTo>
                  <a:close/>
                </a:path>
                <a:path w="1250314" h="2936240">
                  <a:moveTo>
                    <a:pt x="426491" y="2820708"/>
                  </a:moveTo>
                  <a:lnTo>
                    <a:pt x="425323" y="2819539"/>
                  </a:lnTo>
                  <a:lnTo>
                    <a:pt x="422427" y="2819539"/>
                  </a:lnTo>
                  <a:lnTo>
                    <a:pt x="421259" y="2820708"/>
                  </a:lnTo>
                  <a:lnTo>
                    <a:pt x="421259" y="2822156"/>
                  </a:lnTo>
                  <a:lnTo>
                    <a:pt x="421259" y="2823603"/>
                  </a:lnTo>
                  <a:lnTo>
                    <a:pt x="422427" y="2824772"/>
                  </a:lnTo>
                  <a:lnTo>
                    <a:pt x="425323" y="2824772"/>
                  </a:lnTo>
                  <a:lnTo>
                    <a:pt x="426491" y="2823603"/>
                  </a:lnTo>
                  <a:lnTo>
                    <a:pt x="426491" y="2820708"/>
                  </a:lnTo>
                  <a:close/>
                </a:path>
                <a:path w="1250314" h="2936240">
                  <a:moveTo>
                    <a:pt x="451256" y="2703360"/>
                  </a:moveTo>
                  <a:lnTo>
                    <a:pt x="449694" y="2701798"/>
                  </a:lnTo>
                  <a:lnTo>
                    <a:pt x="445833" y="2701798"/>
                  </a:lnTo>
                  <a:lnTo>
                    <a:pt x="444271" y="2703360"/>
                  </a:lnTo>
                  <a:lnTo>
                    <a:pt x="444271" y="2705290"/>
                  </a:lnTo>
                  <a:lnTo>
                    <a:pt x="444271" y="2707221"/>
                  </a:lnTo>
                  <a:lnTo>
                    <a:pt x="445833" y="2708783"/>
                  </a:lnTo>
                  <a:lnTo>
                    <a:pt x="449694" y="2708783"/>
                  </a:lnTo>
                  <a:lnTo>
                    <a:pt x="451256" y="2707221"/>
                  </a:lnTo>
                  <a:lnTo>
                    <a:pt x="451256" y="2703360"/>
                  </a:lnTo>
                  <a:close/>
                </a:path>
                <a:path w="1250314" h="2936240">
                  <a:moveTo>
                    <a:pt x="453072" y="146786"/>
                  </a:moveTo>
                  <a:lnTo>
                    <a:pt x="450951" y="144665"/>
                  </a:lnTo>
                  <a:lnTo>
                    <a:pt x="445719" y="144665"/>
                  </a:lnTo>
                  <a:lnTo>
                    <a:pt x="443598" y="146786"/>
                  </a:lnTo>
                  <a:lnTo>
                    <a:pt x="443598" y="149402"/>
                  </a:lnTo>
                  <a:lnTo>
                    <a:pt x="443598" y="152019"/>
                  </a:lnTo>
                  <a:lnTo>
                    <a:pt x="445719" y="154139"/>
                  </a:lnTo>
                  <a:lnTo>
                    <a:pt x="450951" y="154139"/>
                  </a:lnTo>
                  <a:lnTo>
                    <a:pt x="453072" y="152019"/>
                  </a:lnTo>
                  <a:lnTo>
                    <a:pt x="453072" y="146786"/>
                  </a:lnTo>
                  <a:close/>
                </a:path>
                <a:path w="1250314" h="2936240">
                  <a:moveTo>
                    <a:pt x="479005" y="2668092"/>
                  </a:moveTo>
                  <a:lnTo>
                    <a:pt x="477240" y="2666339"/>
                  </a:lnTo>
                  <a:lnTo>
                    <a:pt x="472897" y="2666339"/>
                  </a:lnTo>
                  <a:lnTo>
                    <a:pt x="471144" y="2668092"/>
                  </a:lnTo>
                  <a:lnTo>
                    <a:pt x="471144" y="2670264"/>
                  </a:lnTo>
                  <a:lnTo>
                    <a:pt x="471144" y="2672435"/>
                  </a:lnTo>
                  <a:lnTo>
                    <a:pt x="472897" y="2674188"/>
                  </a:lnTo>
                  <a:lnTo>
                    <a:pt x="477240" y="2674188"/>
                  </a:lnTo>
                  <a:lnTo>
                    <a:pt x="479005" y="2672435"/>
                  </a:lnTo>
                  <a:lnTo>
                    <a:pt x="479005" y="2668092"/>
                  </a:lnTo>
                  <a:close/>
                </a:path>
                <a:path w="1250314" h="2936240">
                  <a:moveTo>
                    <a:pt x="488607" y="2610739"/>
                  </a:moveTo>
                  <a:lnTo>
                    <a:pt x="486651" y="2608783"/>
                  </a:lnTo>
                  <a:lnTo>
                    <a:pt x="481850" y="2608783"/>
                  </a:lnTo>
                  <a:lnTo>
                    <a:pt x="479894" y="2610739"/>
                  </a:lnTo>
                  <a:lnTo>
                    <a:pt x="479894" y="2613139"/>
                  </a:lnTo>
                  <a:lnTo>
                    <a:pt x="479894" y="2615539"/>
                  </a:lnTo>
                  <a:lnTo>
                    <a:pt x="481850" y="2617495"/>
                  </a:lnTo>
                  <a:lnTo>
                    <a:pt x="486651" y="2617495"/>
                  </a:lnTo>
                  <a:lnTo>
                    <a:pt x="488607" y="2615539"/>
                  </a:lnTo>
                  <a:lnTo>
                    <a:pt x="488607" y="2610739"/>
                  </a:lnTo>
                  <a:close/>
                </a:path>
                <a:path w="1250314" h="2936240">
                  <a:moveTo>
                    <a:pt x="495871" y="183578"/>
                  </a:moveTo>
                  <a:lnTo>
                    <a:pt x="493636" y="181356"/>
                  </a:lnTo>
                  <a:lnTo>
                    <a:pt x="488137" y="181356"/>
                  </a:lnTo>
                  <a:lnTo>
                    <a:pt x="485902" y="183578"/>
                  </a:lnTo>
                  <a:lnTo>
                    <a:pt x="485902" y="186334"/>
                  </a:lnTo>
                  <a:lnTo>
                    <a:pt x="485902" y="189090"/>
                  </a:lnTo>
                  <a:lnTo>
                    <a:pt x="488137" y="191312"/>
                  </a:lnTo>
                  <a:lnTo>
                    <a:pt x="493636" y="191312"/>
                  </a:lnTo>
                  <a:lnTo>
                    <a:pt x="495871" y="189090"/>
                  </a:lnTo>
                  <a:lnTo>
                    <a:pt x="495871" y="183578"/>
                  </a:lnTo>
                  <a:close/>
                </a:path>
                <a:path w="1250314" h="2936240">
                  <a:moveTo>
                    <a:pt x="537006" y="2579433"/>
                  </a:moveTo>
                  <a:lnTo>
                    <a:pt x="534936" y="2577376"/>
                  </a:lnTo>
                  <a:lnTo>
                    <a:pt x="529856" y="2577376"/>
                  </a:lnTo>
                  <a:lnTo>
                    <a:pt x="527799" y="2579433"/>
                  </a:lnTo>
                  <a:lnTo>
                    <a:pt x="527799" y="2581973"/>
                  </a:lnTo>
                  <a:lnTo>
                    <a:pt x="527799" y="2584513"/>
                  </a:lnTo>
                  <a:lnTo>
                    <a:pt x="529856" y="2586571"/>
                  </a:lnTo>
                  <a:lnTo>
                    <a:pt x="534936" y="2586571"/>
                  </a:lnTo>
                  <a:lnTo>
                    <a:pt x="537006" y="2584513"/>
                  </a:lnTo>
                  <a:lnTo>
                    <a:pt x="537006" y="2579433"/>
                  </a:lnTo>
                  <a:close/>
                </a:path>
                <a:path w="1250314" h="2936240">
                  <a:moveTo>
                    <a:pt x="553351" y="198132"/>
                  </a:moveTo>
                  <a:lnTo>
                    <a:pt x="551002" y="195795"/>
                  </a:lnTo>
                  <a:lnTo>
                    <a:pt x="545223" y="195795"/>
                  </a:lnTo>
                  <a:lnTo>
                    <a:pt x="542886" y="198132"/>
                  </a:lnTo>
                  <a:lnTo>
                    <a:pt x="542886" y="201028"/>
                  </a:lnTo>
                  <a:lnTo>
                    <a:pt x="542886" y="203911"/>
                  </a:lnTo>
                  <a:lnTo>
                    <a:pt x="545223" y="206260"/>
                  </a:lnTo>
                  <a:lnTo>
                    <a:pt x="551002" y="206260"/>
                  </a:lnTo>
                  <a:lnTo>
                    <a:pt x="553351" y="203911"/>
                  </a:lnTo>
                  <a:lnTo>
                    <a:pt x="553351" y="198132"/>
                  </a:lnTo>
                  <a:close/>
                </a:path>
                <a:path w="1250314" h="2936240">
                  <a:moveTo>
                    <a:pt x="599770" y="2560713"/>
                  </a:moveTo>
                  <a:lnTo>
                    <a:pt x="597598" y="2558542"/>
                  </a:lnTo>
                  <a:lnTo>
                    <a:pt x="592251" y="2558542"/>
                  </a:lnTo>
                  <a:lnTo>
                    <a:pt x="590080" y="2560713"/>
                  </a:lnTo>
                  <a:lnTo>
                    <a:pt x="590080" y="2563393"/>
                  </a:lnTo>
                  <a:lnTo>
                    <a:pt x="590080" y="2566073"/>
                  </a:lnTo>
                  <a:lnTo>
                    <a:pt x="592251" y="2568244"/>
                  </a:lnTo>
                  <a:lnTo>
                    <a:pt x="597598" y="2568244"/>
                  </a:lnTo>
                  <a:lnTo>
                    <a:pt x="599770" y="2566073"/>
                  </a:lnTo>
                  <a:lnTo>
                    <a:pt x="599770" y="2560713"/>
                  </a:lnTo>
                  <a:close/>
                </a:path>
                <a:path w="1250314" h="2936240">
                  <a:moveTo>
                    <a:pt x="600100" y="227533"/>
                  </a:moveTo>
                  <a:lnTo>
                    <a:pt x="597649" y="225082"/>
                  </a:lnTo>
                  <a:lnTo>
                    <a:pt x="591604" y="225082"/>
                  </a:lnTo>
                  <a:lnTo>
                    <a:pt x="589153" y="227533"/>
                  </a:lnTo>
                  <a:lnTo>
                    <a:pt x="589153" y="230555"/>
                  </a:lnTo>
                  <a:lnTo>
                    <a:pt x="589153" y="233578"/>
                  </a:lnTo>
                  <a:lnTo>
                    <a:pt x="591604" y="236029"/>
                  </a:lnTo>
                  <a:lnTo>
                    <a:pt x="597649" y="236029"/>
                  </a:lnTo>
                  <a:lnTo>
                    <a:pt x="600100" y="233578"/>
                  </a:lnTo>
                  <a:lnTo>
                    <a:pt x="600100" y="227533"/>
                  </a:lnTo>
                  <a:close/>
                </a:path>
                <a:path w="1250314" h="2936240">
                  <a:moveTo>
                    <a:pt x="641819" y="272300"/>
                  </a:moveTo>
                  <a:lnTo>
                    <a:pt x="639267" y="269735"/>
                  </a:lnTo>
                  <a:lnTo>
                    <a:pt x="632942" y="269735"/>
                  </a:lnTo>
                  <a:lnTo>
                    <a:pt x="630377" y="272300"/>
                  </a:lnTo>
                  <a:lnTo>
                    <a:pt x="630377" y="275463"/>
                  </a:lnTo>
                  <a:lnTo>
                    <a:pt x="630377" y="278625"/>
                  </a:lnTo>
                  <a:lnTo>
                    <a:pt x="632942" y="281190"/>
                  </a:lnTo>
                  <a:lnTo>
                    <a:pt x="639267" y="281190"/>
                  </a:lnTo>
                  <a:lnTo>
                    <a:pt x="641819" y="278625"/>
                  </a:lnTo>
                  <a:lnTo>
                    <a:pt x="641819" y="272300"/>
                  </a:lnTo>
                  <a:close/>
                </a:path>
                <a:path w="1250314" h="2936240">
                  <a:moveTo>
                    <a:pt x="660603" y="2569857"/>
                  </a:moveTo>
                  <a:lnTo>
                    <a:pt x="658317" y="2567571"/>
                  </a:lnTo>
                  <a:lnTo>
                    <a:pt x="652703" y="2567571"/>
                  </a:lnTo>
                  <a:lnTo>
                    <a:pt x="650417" y="2569857"/>
                  </a:lnTo>
                  <a:lnTo>
                    <a:pt x="650417" y="2572664"/>
                  </a:lnTo>
                  <a:lnTo>
                    <a:pt x="650417" y="2575471"/>
                  </a:lnTo>
                  <a:lnTo>
                    <a:pt x="652703" y="2577757"/>
                  </a:lnTo>
                  <a:lnTo>
                    <a:pt x="658317" y="2577757"/>
                  </a:lnTo>
                  <a:lnTo>
                    <a:pt x="660603" y="2575471"/>
                  </a:lnTo>
                  <a:lnTo>
                    <a:pt x="660603" y="2569857"/>
                  </a:lnTo>
                  <a:close/>
                </a:path>
                <a:path w="1250314" h="2936240">
                  <a:moveTo>
                    <a:pt x="694245" y="312610"/>
                  </a:moveTo>
                  <a:lnTo>
                    <a:pt x="691578" y="309943"/>
                  </a:lnTo>
                  <a:lnTo>
                    <a:pt x="684974" y="309943"/>
                  </a:lnTo>
                  <a:lnTo>
                    <a:pt x="682307" y="312610"/>
                  </a:lnTo>
                  <a:lnTo>
                    <a:pt x="682307" y="315912"/>
                  </a:lnTo>
                  <a:lnTo>
                    <a:pt x="682307" y="319214"/>
                  </a:lnTo>
                  <a:lnTo>
                    <a:pt x="684974" y="321881"/>
                  </a:lnTo>
                  <a:lnTo>
                    <a:pt x="691578" y="321881"/>
                  </a:lnTo>
                  <a:lnTo>
                    <a:pt x="694245" y="319214"/>
                  </a:lnTo>
                  <a:lnTo>
                    <a:pt x="694245" y="312610"/>
                  </a:lnTo>
                  <a:close/>
                </a:path>
                <a:path w="1250314" h="2936240">
                  <a:moveTo>
                    <a:pt x="703249" y="2570975"/>
                  </a:moveTo>
                  <a:lnTo>
                    <a:pt x="700849" y="2568587"/>
                  </a:lnTo>
                  <a:lnTo>
                    <a:pt x="694956" y="2568587"/>
                  </a:lnTo>
                  <a:lnTo>
                    <a:pt x="692569" y="2570975"/>
                  </a:lnTo>
                  <a:lnTo>
                    <a:pt x="692569" y="2573921"/>
                  </a:lnTo>
                  <a:lnTo>
                    <a:pt x="692569" y="2576868"/>
                  </a:lnTo>
                  <a:lnTo>
                    <a:pt x="694956" y="2579255"/>
                  </a:lnTo>
                  <a:lnTo>
                    <a:pt x="700849" y="2579255"/>
                  </a:lnTo>
                  <a:lnTo>
                    <a:pt x="703249" y="2576868"/>
                  </a:lnTo>
                  <a:lnTo>
                    <a:pt x="703249" y="2570975"/>
                  </a:lnTo>
                  <a:close/>
                </a:path>
                <a:path w="1250314" h="2936240">
                  <a:moveTo>
                    <a:pt x="743394" y="342201"/>
                  </a:moveTo>
                  <a:lnTo>
                    <a:pt x="740613" y="339407"/>
                  </a:lnTo>
                  <a:lnTo>
                    <a:pt x="733742" y="339407"/>
                  </a:lnTo>
                  <a:lnTo>
                    <a:pt x="730961" y="342201"/>
                  </a:lnTo>
                  <a:lnTo>
                    <a:pt x="730961" y="345630"/>
                  </a:lnTo>
                  <a:lnTo>
                    <a:pt x="730961" y="349059"/>
                  </a:lnTo>
                  <a:lnTo>
                    <a:pt x="733742" y="351853"/>
                  </a:lnTo>
                  <a:lnTo>
                    <a:pt x="740613" y="351853"/>
                  </a:lnTo>
                  <a:lnTo>
                    <a:pt x="743394" y="349059"/>
                  </a:lnTo>
                  <a:lnTo>
                    <a:pt x="743394" y="342201"/>
                  </a:lnTo>
                  <a:close/>
                </a:path>
                <a:path w="1250314" h="2936240">
                  <a:moveTo>
                    <a:pt x="750277" y="2530665"/>
                  </a:moveTo>
                  <a:lnTo>
                    <a:pt x="747776" y="2528163"/>
                  </a:lnTo>
                  <a:lnTo>
                    <a:pt x="741616" y="2528163"/>
                  </a:lnTo>
                  <a:lnTo>
                    <a:pt x="739114" y="2530665"/>
                  </a:lnTo>
                  <a:lnTo>
                    <a:pt x="739114" y="2533751"/>
                  </a:lnTo>
                  <a:lnTo>
                    <a:pt x="739114" y="2536837"/>
                  </a:lnTo>
                  <a:lnTo>
                    <a:pt x="741616" y="2539339"/>
                  </a:lnTo>
                  <a:lnTo>
                    <a:pt x="747776" y="2539339"/>
                  </a:lnTo>
                  <a:lnTo>
                    <a:pt x="750277" y="2536837"/>
                  </a:lnTo>
                  <a:lnTo>
                    <a:pt x="750277" y="2530665"/>
                  </a:lnTo>
                  <a:close/>
                </a:path>
                <a:path w="1250314" h="2936240">
                  <a:moveTo>
                    <a:pt x="789520" y="389788"/>
                  </a:moveTo>
                  <a:lnTo>
                    <a:pt x="786625" y="386892"/>
                  </a:lnTo>
                  <a:lnTo>
                    <a:pt x="779487" y="386892"/>
                  </a:lnTo>
                  <a:lnTo>
                    <a:pt x="776592" y="389788"/>
                  </a:lnTo>
                  <a:lnTo>
                    <a:pt x="776592" y="393357"/>
                  </a:lnTo>
                  <a:lnTo>
                    <a:pt x="776592" y="396925"/>
                  </a:lnTo>
                  <a:lnTo>
                    <a:pt x="779487" y="399821"/>
                  </a:lnTo>
                  <a:lnTo>
                    <a:pt x="786625" y="399821"/>
                  </a:lnTo>
                  <a:lnTo>
                    <a:pt x="789520" y="396925"/>
                  </a:lnTo>
                  <a:lnTo>
                    <a:pt x="789520" y="389788"/>
                  </a:lnTo>
                  <a:close/>
                </a:path>
                <a:path w="1250314" h="2936240">
                  <a:moveTo>
                    <a:pt x="809713" y="2560193"/>
                  </a:moveTo>
                  <a:lnTo>
                    <a:pt x="807097" y="2557576"/>
                  </a:lnTo>
                  <a:lnTo>
                    <a:pt x="800671" y="2557576"/>
                  </a:lnTo>
                  <a:lnTo>
                    <a:pt x="798055" y="2560193"/>
                  </a:lnTo>
                  <a:lnTo>
                    <a:pt x="798055" y="2563406"/>
                  </a:lnTo>
                  <a:lnTo>
                    <a:pt x="798055" y="2566619"/>
                  </a:lnTo>
                  <a:lnTo>
                    <a:pt x="800671" y="2569235"/>
                  </a:lnTo>
                  <a:lnTo>
                    <a:pt x="807097" y="2569235"/>
                  </a:lnTo>
                  <a:lnTo>
                    <a:pt x="809713" y="2566619"/>
                  </a:lnTo>
                  <a:lnTo>
                    <a:pt x="809713" y="2560193"/>
                  </a:lnTo>
                  <a:close/>
                </a:path>
                <a:path w="1250314" h="2936240">
                  <a:moveTo>
                    <a:pt x="819835" y="453428"/>
                  </a:moveTo>
                  <a:lnTo>
                    <a:pt x="816825" y="450418"/>
                  </a:lnTo>
                  <a:lnTo>
                    <a:pt x="809421" y="450418"/>
                  </a:lnTo>
                  <a:lnTo>
                    <a:pt x="806411" y="453428"/>
                  </a:lnTo>
                  <a:lnTo>
                    <a:pt x="806411" y="457136"/>
                  </a:lnTo>
                  <a:lnTo>
                    <a:pt x="806411" y="460844"/>
                  </a:lnTo>
                  <a:lnTo>
                    <a:pt x="809421" y="463854"/>
                  </a:lnTo>
                  <a:lnTo>
                    <a:pt x="816825" y="463854"/>
                  </a:lnTo>
                  <a:lnTo>
                    <a:pt x="819835" y="460844"/>
                  </a:lnTo>
                  <a:lnTo>
                    <a:pt x="819835" y="453428"/>
                  </a:lnTo>
                  <a:close/>
                </a:path>
                <a:path w="1250314" h="2936240">
                  <a:moveTo>
                    <a:pt x="865301" y="493204"/>
                  </a:moveTo>
                  <a:lnTo>
                    <a:pt x="862190" y="490093"/>
                  </a:lnTo>
                  <a:lnTo>
                    <a:pt x="854494" y="490093"/>
                  </a:lnTo>
                  <a:lnTo>
                    <a:pt x="851382" y="493204"/>
                  </a:lnTo>
                  <a:lnTo>
                    <a:pt x="851382" y="497052"/>
                  </a:lnTo>
                  <a:lnTo>
                    <a:pt x="851382" y="500900"/>
                  </a:lnTo>
                  <a:lnTo>
                    <a:pt x="854494" y="504012"/>
                  </a:lnTo>
                  <a:lnTo>
                    <a:pt x="862190" y="504012"/>
                  </a:lnTo>
                  <a:lnTo>
                    <a:pt x="865301" y="500900"/>
                  </a:lnTo>
                  <a:lnTo>
                    <a:pt x="865301" y="493204"/>
                  </a:lnTo>
                  <a:close/>
                </a:path>
                <a:path w="1250314" h="2936240">
                  <a:moveTo>
                    <a:pt x="872070" y="2531745"/>
                  </a:moveTo>
                  <a:lnTo>
                    <a:pt x="869340" y="2529027"/>
                  </a:lnTo>
                  <a:lnTo>
                    <a:pt x="862634" y="2529027"/>
                  </a:lnTo>
                  <a:lnTo>
                    <a:pt x="859917" y="2531745"/>
                  </a:lnTo>
                  <a:lnTo>
                    <a:pt x="859917" y="2535097"/>
                  </a:lnTo>
                  <a:lnTo>
                    <a:pt x="859917" y="2538450"/>
                  </a:lnTo>
                  <a:lnTo>
                    <a:pt x="862634" y="2541168"/>
                  </a:lnTo>
                  <a:lnTo>
                    <a:pt x="869340" y="2541168"/>
                  </a:lnTo>
                  <a:lnTo>
                    <a:pt x="872070" y="2538450"/>
                  </a:lnTo>
                  <a:lnTo>
                    <a:pt x="872070" y="2531745"/>
                  </a:lnTo>
                  <a:close/>
                </a:path>
                <a:path w="1250314" h="2936240">
                  <a:moveTo>
                    <a:pt x="872197" y="552907"/>
                  </a:moveTo>
                  <a:lnTo>
                    <a:pt x="868972" y="549681"/>
                  </a:lnTo>
                  <a:lnTo>
                    <a:pt x="861009" y="549681"/>
                  </a:lnTo>
                  <a:lnTo>
                    <a:pt x="857783" y="552907"/>
                  </a:lnTo>
                  <a:lnTo>
                    <a:pt x="857783" y="556882"/>
                  </a:lnTo>
                  <a:lnTo>
                    <a:pt x="857783" y="560857"/>
                  </a:lnTo>
                  <a:lnTo>
                    <a:pt x="861009" y="564083"/>
                  </a:lnTo>
                  <a:lnTo>
                    <a:pt x="868972" y="564083"/>
                  </a:lnTo>
                  <a:lnTo>
                    <a:pt x="872197" y="560857"/>
                  </a:lnTo>
                  <a:lnTo>
                    <a:pt x="872197" y="552907"/>
                  </a:lnTo>
                  <a:close/>
                </a:path>
                <a:path w="1250314" h="2936240">
                  <a:moveTo>
                    <a:pt x="919746" y="594321"/>
                  </a:moveTo>
                  <a:lnTo>
                    <a:pt x="916444" y="591019"/>
                  </a:lnTo>
                  <a:lnTo>
                    <a:pt x="908304" y="591019"/>
                  </a:lnTo>
                  <a:lnTo>
                    <a:pt x="905002" y="594321"/>
                  </a:lnTo>
                  <a:lnTo>
                    <a:pt x="905002" y="598398"/>
                  </a:lnTo>
                  <a:lnTo>
                    <a:pt x="905002" y="602475"/>
                  </a:lnTo>
                  <a:lnTo>
                    <a:pt x="908304" y="605777"/>
                  </a:lnTo>
                  <a:lnTo>
                    <a:pt x="916444" y="605777"/>
                  </a:lnTo>
                  <a:lnTo>
                    <a:pt x="919746" y="602475"/>
                  </a:lnTo>
                  <a:lnTo>
                    <a:pt x="919746" y="594321"/>
                  </a:lnTo>
                  <a:close/>
                </a:path>
                <a:path w="1250314" h="2936240">
                  <a:moveTo>
                    <a:pt x="943368" y="2509710"/>
                  </a:moveTo>
                  <a:lnTo>
                    <a:pt x="940536" y="2506878"/>
                  </a:lnTo>
                  <a:lnTo>
                    <a:pt x="933564" y="2506878"/>
                  </a:lnTo>
                  <a:lnTo>
                    <a:pt x="930732" y="2509710"/>
                  </a:lnTo>
                  <a:lnTo>
                    <a:pt x="930732" y="2513203"/>
                  </a:lnTo>
                  <a:lnTo>
                    <a:pt x="930732" y="2516695"/>
                  </a:lnTo>
                  <a:lnTo>
                    <a:pt x="933564" y="2519527"/>
                  </a:lnTo>
                  <a:lnTo>
                    <a:pt x="940536" y="2519527"/>
                  </a:lnTo>
                  <a:lnTo>
                    <a:pt x="943368" y="2516695"/>
                  </a:lnTo>
                  <a:lnTo>
                    <a:pt x="943368" y="2509710"/>
                  </a:lnTo>
                  <a:close/>
                </a:path>
                <a:path w="1250314" h="2936240">
                  <a:moveTo>
                    <a:pt x="948169" y="660044"/>
                  </a:moveTo>
                  <a:lnTo>
                    <a:pt x="944829" y="656704"/>
                  </a:lnTo>
                  <a:lnTo>
                    <a:pt x="936599" y="656704"/>
                  </a:lnTo>
                  <a:lnTo>
                    <a:pt x="933259" y="660044"/>
                  </a:lnTo>
                  <a:lnTo>
                    <a:pt x="933259" y="664159"/>
                  </a:lnTo>
                  <a:lnTo>
                    <a:pt x="933259" y="668274"/>
                  </a:lnTo>
                  <a:lnTo>
                    <a:pt x="936599" y="671614"/>
                  </a:lnTo>
                  <a:lnTo>
                    <a:pt x="944829" y="671614"/>
                  </a:lnTo>
                  <a:lnTo>
                    <a:pt x="948169" y="668274"/>
                  </a:lnTo>
                  <a:lnTo>
                    <a:pt x="948169" y="660044"/>
                  </a:lnTo>
                  <a:close/>
                </a:path>
                <a:path w="1250314" h="2936240">
                  <a:moveTo>
                    <a:pt x="980503" y="2460675"/>
                  </a:moveTo>
                  <a:lnTo>
                    <a:pt x="977557" y="2457729"/>
                  </a:lnTo>
                  <a:lnTo>
                    <a:pt x="970305" y="2457729"/>
                  </a:lnTo>
                  <a:lnTo>
                    <a:pt x="967371" y="2460675"/>
                  </a:lnTo>
                  <a:lnTo>
                    <a:pt x="967371" y="2464295"/>
                  </a:lnTo>
                  <a:lnTo>
                    <a:pt x="967371" y="2467914"/>
                  </a:lnTo>
                  <a:lnTo>
                    <a:pt x="970305" y="2470861"/>
                  </a:lnTo>
                  <a:lnTo>
                    <a:pt x="977557" y="2470861"/>
                  </a:lnTo>
                  <a:lnTo>
                    <a:pt x="980503" y="2467914"/>
                  </a:lnTo>
                  <a:lnTo>
                    <a:pt x="980503" y="2460675"/>
                  </a:lnTo>
                  <a:close/>
                </a:path>
                <a:path w="1250314" h="2936240">
                  <a:moveTo>
                    <a:pt x="981202" y="714349"/>
                  </a:moveTo>
                  <a:lnTo>
                    <a:pt x="977823" y="710984"/>
                  </a:lnTo>
                  <a:lnTo>
                    <a:pt x="969505" y="710984"/>
                  </a:lnTo>
                  <a:lnTo>
                    <a:pt x="966127" y="714349"/>
                  </a:lnTo>
                  <a:lnTo>
                    <a:pt x="966127" y="718515"/>
                  </a:lnTo>
                  <a:lnTo>
                    <a:pt x="966127" y="722680"/>
                  </a:lnTo>
                  <a:lnTo>
                    <a:pt x="969505" y="726046"/>
                  </a:lnTo>
                  <a:lnTo>
                    <a:pt x="977823" y="726046"/>
                  </a:lnTo>
                  <a:lnTo>
                    <a:pt x="981202" y="722680"/>
                  </a:lnTo>
                  <a:lnTo>
                    <a:pt x="981202" y="714349"/>
                  </a:lnTo>
                  <a:close/>
                </a:path>
                <a:path w="1250314" h="2936240">
                  <a:moveTo>
                    <a:pt x="983843" y="767143"/>
                  </a:moveTo>
                  <a:lnTo>
                    <a:pt x="980427" y="763727"/>
                  </a:lnTo>
                  <a:lnTo>
                    <a:pt x="972019" y="763727"/>
                  </a:lnTo>
                  <a:lnTo>
                    <a:pt x="968603" y="767143"/>
                  </a:lnTo>
                  <a:lnTo>
                    <a:pt x="968603" y="771347"/>
                  </a:lnTo>
                  <a:lnTo>
                    <a:pt x="968603" y="775550"/>
                  </a:lnTo>
                  <a:lnTo>
                    <a:pt x="972019" y="778967"/>
                  </a:lnTo>
                  <a:lnTo>
                    <a:pt x="980427" y="778967"/>
                  </a:lnTo>
                  <a:lnTo>
                    <a:pt x="983843" y="775550"/>
                  </a:lnTo>
                  <a:lnTo>
                    <a:pt x="983843" y="767143"/>
                  </a:lnTo>
                  <a:close/>
                </a:path>
                <a:path w="1250314" h="2936240">
                  <a:moveTo>
                    <a:pt x="985380" y="1191920"/>
                  </a:moveTo>
                  <a:lnTo>
                    <a:pt x="981671" y="1188224"/>
                  </a:lnTo>
                  <a:lnTo>
                    <a:pt x="972540" y="1188224"/>
                  </a:lnTo>
                  <a:lnTo>
                    <a:pt x="968832" y="1191920"/>
                  </a:lnTo>
                  <a:lnTo>
                    <a:pt x="968832" y="1196492"/>
                  </a:lnTo>
                  <a:lnTo>
                    <a:pt x="968832" y="1201064"/>
                  </a:lnTo>
                  <a:lnTo>
                    <a:pt x="972540" y="1204760"/>
                  </a:lnTo>
                  <a:lnTo>
                    <a:pt x="981671" y="1204760"/>
                  </a:lnTo>
                  <a:lnTo>
                    <a:pt x="985380" y="1201064"/>
                  </a:lnTo>
                  <a:lnTo>
                    <a:pt x="985380" y="1191920"/>
                  </a:lnTo>
                  <a:close/>
                </a:path>
                <a:path w="1250314" h="2936240">
                  <a:moveTo>
                    <a:pt x="990193" y="822363"/>
                  </a:moveTo>
                  <a:lnTo>
                    <a:pt x="986751" y="818921"/>
                  </a:lnTo>
                  <a:lnTo>
                    <a:pt x="978242" y="818921"/>
                  </a:lnTo>
                  <a:lnTo>
                    <a:pt x="974801" y="822363"/>
                  </a:lnTo>
                  <a:lnTo>
                    <a:pt x="974801" y="826617"/>
                  </a:lnTo>
                  <a:lnTo>
                    <a:pt x="974801" y="830872"/>
                  </a:lnTo>
                  <a:lnTo>
                    <a:pt x="978242" y="834313"/>
                  </a:lnTo>
                  <a:lnTo>
                    <a:pt x="986751" y="834313"/>
                  </a:lnTo>
                  <a:lnTo>
                    <a:pt x="990193" y="830872"/>
                  </a:lnTo>
                  <a:lnTo>
                    <a:pt x="990193" y="822363"/>
                  </a:lnTo>
                  <a:close/>
                </a:path>
                <a:path w="1250314" h="2936240">
                  <a:moveTo>
                    <a:pt x="997559" y="2192972"/>
                  </a:moveTo>
                  <a:lnTo>
                    <a:pt x="994206" y="2189619"/>
                  </a:lnTo>
                  <a:lnTo>
                    <a:pt x="985939" y="2189619"/>
                  </a:lnTo>
                  <a:lnTo>
                    <a:pt x="982586" y="2192972"/>
                  </a:lnTo>
                  <a:lnTo>
                    <a:pt x="982586" y="2197100"/>
                  </a:lnTo>
                  <a:lnTo>
                    <a:pt x="982586" y="2201240"/>
                  </a:lnTo>
                  <a:lnTo>
                    <a:pt x="985939" y="2204580"/>
                  </a:lnTo>
                  <a:lnTo>
                    <a:pt x="994206" y="2204580"/>
                  </a:lnTo>
                  <a:lnTo>
                    <a:pt x="997559" y="2201240"/>
                  </a:lnTo>
                  <a:lnTo>
                    <a:pt x="997559" y="2192972"/>
                  </a:lnTo>
                  <a:close/>
                </a:path>
                <a:path w="1250314" h="2936240">
                  <a:moveTo>
                    <a:pt x="999629" y="2357526"/>
                  </a:moveTo>
                  <a:lnTo>
                    <a:pt x="996467" y="2354364"/>
                  </a:lnTo>
                  <a:lnTo>
                    <a:pt x="988682" y="2354364"/>
                  </a:lnTo>
                  <a:lnTo>
                    <a:pt x="985520" y="2357526"/>
                  </a:lnTo>
                  <a:lnTo>
                    <a:pt x="985520" y="2361425"/>
                  </a:lnTo>
                  <a:lnTo>
                    <a:pt x="985520" y="2365324"/>
                  </a:lnTo>
                  <a:lnTo>
                    <a:pt x="988682" y="2368486"/>
                  </a:lnTo>
                  <a:lnTo>
                    <a:pt x="996467" y="2368486"/>
                  </a:lnTo>
                  <a:lnTo>
                    <a:pt x="999629" y="2365324"/>
                  </a:lnTo>
                  <a:lnTo>
                    <a:pt x="999629" y="2357526"/>
                  </a:lnTo>
                  <a:close/>
                </a:path>
                <a:path w="1250314" h="2936240">
                  <a:moveTo>
                    <a:pt x="1004404" y="880287"/>
                  </a:moveTo>
                  <a:lnTo>
                    <a:pt x="1000925" y="876795"/>
                  </a:lnTo>
                  <a:lnTo>
                    <a:pt x="992327" y="876795"/>
                  </a:lnTo>
                  <a:lnTo>
                    <a:pt x="988847" y="880287"/>
                  </a:lnTo>
                  <a:lnTo>
                    <a:pt x="988847" y="884580"/>
                  </a:lnTo>
                  <a:lnTo>
                    <a:pt x="988847" y="888873"/>
                  </a:lnTo>
                  <a:lnTo>
                    <a:pt x="992327" y="892365"/>
                  </a:lnTo>
                  <a:lnTo>
                    <a:pt x="1000925" y="892365"/>
                  </a:lnTo>
                  <a:lnTo>
                    <a:pt x="1004404" y="888873"/>
                  </a:lnTo>
                  <a:lnTo>
                    <a:pt x="1004404" y="880287"/>
                  </a:lnTo>
                  <a:close/>
                </a:path>
                <a:path w="1250314" h="2936240">
                  <a:moveTo>
                    <a:pt x="1004417" y="2234666"/>
                  </a:moveTo>
                  <a:lnTo>
                    <a:pt x="1001102" y="2231352"/>
                  </a:lnTo>
                  <a:lnTo>
                    <a:pt x="992924" y="2231352"/>
                  </a:lnTo>
                  <a:lnTo>
                    <a:pt x="989609" y="2234666"/>
                  </a:lnTo>
                  <a:lnTo>
                    <a:pt x="989609" y="2238756"/>
                  </a:lnTo>
                  <a:lnTo>
                    <a:pt x="989609" y="2242845"/>
                  </a:lnTo>
                  <a:lnTo>
                    <a:pt x="992924" y="2246160"/>
                  </a:lnTo>
                  <a:lnTo>
                    <a:pt x="1001102" y="2246160"/>
                  </a:lnTo>
                  <a:lnTo>
                    <a:pt x="1004417" y="2242845"/>
                  </a:lnTo>
                  <a:lnTo>
                    <a:pt x="1004417" y="2234666"/>
                  </a:lnTo>
                  <a:close/>
                </a:path>
                <a:path w="1250314" h="2936240">
                  <a:moveTo>
                    <a:pt x="1013155" y="2419388"/>
                  </a:moveTo>
                  <a:lnTo>
                    <a:pt x="1010094" y="2416340"/>
                  </a:lnTo>
                  <a:lnTo>
                    <a:pt x="1002576" y="2416340"/>
                  </a:lnTo>
                  <a:lnTo>
                    <a:pt x="999528" y="2419388"/>
                  </a:lnTo>
                  <a:lnTo>
                    <a:pt x="999528" y="2423147"/>
                  </a:lnTo>
                  <a:lnTo>
                    <a:pt x="999528" y="2426906"/>
                  </a:lnTo>
                  <a:lnTo>
                    <a:pt x="1002576" y="2429954"/>
                  </a:lnTo>
                  <a:lnTo>
                    <a:pt x="1010094" y="2429954"/>
                  </a:lnTo>
                  <a:lnTo>
                    <a:pt x="1013155" y="2426906"/>
                  </a:lnTo>
                  <a:lnTo>
                    <a:pt x="1013155" y="2419388"/>
                  </a:lnTo>
                  <a:close/>
                </a:path>
                <a:path w="1250314" h="2936240">
                  <a:moveTo>
                    <a:pt x="1013244" y="1243482"/>
                  </a:moveTo>
                  <a:lnTo>
                    <a:pt x="1009497" y="1239735"/>
                  </a:lnTo>
                  <a:lnTo>
                    <a:pt x="1000277" y="1239735"/>
                  </a:lnTo>
                  <a:lnTo>
                    <a:pt x="996530" y="1243482"/>
                  </a:lnTo>
                  <a:lnTo>
                    <a:pt x="996530" y="1248092"/>
                  </a:lnTo>
                  <a:lnTo>
                    <a:pt x="996530" y="1252702"/>
                  </a:lnTo>
                  <a:lnTo>
                    <a:pt x="1000277" y="1256449"/>
                  </a:lnTo>
                  <a:lnTo>
                    <a:pt x="1009497" y="1256449"/>
                  </a:lnTo>
                  <a:lnTo>
                    <a:pt x="1013244" y="1252702"/>
                  </a:lnTo>
                  <a:lnTo>
                    <a:pt x="1013244" y="1243482"/>
                  </a:lnTo>
                  <a:close/>
                </a:path>
                <a:path w="1250314" h="2936240">
                  <a:moveTo>
                    <a:pt x="1013485" y="2127656"/>
                  </a:moveTo>
                  <a:lnTo>
                    <a:pt x="1010107" y="2124265"/>
                  </a:lnTo>
                  <a:lnTo>
                    <a:pt x="1001750" y="2124265"/>
                  </a:lnTo>
                  <a:lnTo>
                    <a:pt x="998359" y="2127656"/>
                  </a:lnTo>
                  <a:lnTo>
                    <a:pt x="998359" y="2131834"/>
                  </a:lnTo>
                  <a:lnTo>
                    <a:pt x="998359" y="2136013"/>
                  </a:lnTo>
                  <a:lnTo>
                    <a:pt x="1001750" y="2139404"/>
                  </a:lnTo>
                  <a:lnTo>
                    <a:pt x="1010107" y="2139404"/>
                  </a:lnTo>
                  <a:lnTo>
                    <a:pt x="1013485" y="2136013"/>
                  </a:lnTo>
                  <a:lnTo>
                    <a:pt x="1013485" y="2127656"/>
                  </a:lnTo>
                  <a:close/>
                </a:path>
                <a:path w="1250314" h="2936240">
                  <a:moveTo>
                    <a:pt x="1014996" y="2292134"/>
                  </a:moveTo>
                  <a:lnTo>
                    <a:pt x="1011720" y="2288870"/>
                  </a:lnTo>
                  <a:lnTo>
                    <a:pt x="1003655" y="2288870"/>
                  </a:lnTo>
                  <a:lnTo>
                    <a:pt x="1000391" y="2292134"/>
                  </a:lnTo>
                  <a:lnTo>
                    <a:pt x="1000391" y="2296172"/>
                  </a:lnTo>
                  <a:lnTo>
                    <a:pt x="1000391" y="2300198"/>
                  </a:lnTo>
                  <a:lnTo>
                    <a:pt x="1003655" y="2303475"/>
                  </a:lnTo>
                  <a:lnTo>
                    <a:pt x="1011720" y="2303475"/>
                  </a:lnTo>
                  <a:lnTo>
                    <a:pt x="1014996" y="2300198"/>
                  </a:lnTo>
                  <a:lnTo>
                    <a:pt x="1014996" y="2292134"/>
                  </a:lnTo>
                  <a:close/>
                </a:path>
                <a:path w="1250314" h="2936240">
                  <a:moveTo>
                    <a:pt x="1022515" y="2009013"/>
                  </a:moveTo>
                  <a:lnTo>
                    <a:pt x="1019060" y="2005545"/>
                  </a:lnTo>
                  <a:lnTo>
                    <a:pt x="1010513" y="2005545"/>
                  </a:lnTo>
                  <a:lnTo>
                    <a:pt x="1007059" y="2009013"/>
                  </a:lnTo>
                  <a:lnTo>
                    <a:pt x="1007059" y="2013280"/>
                  </a:lnTo>
                  <a:lnTo>
                    <a:pt x="1007059" y="2017547"/>
                  </a:lnTo>
                  <a:lnTo>
                    <a:pt x="1010513" y="2021014"/>
                  </a:lnTo>
                  <a:lnTo>
                    <a:pt x="1019060" y="2021014"/>
                  </a:lnTo>
                  <a:lnTo>
                    <a:pt x="1022515" y="2017547"/>
                  </a:lnTo>
                  <a:lnTo>
                    <a:pt x="1022515" y="2009013"/>
                  </a:lnTo>
                  <a:close/>
                </a:path>
                <a:path w="1250314" h="2936240">
                  <a:moveTo>
                    <a:pt x="1026807" y="1314983"/>
                  </a:moveTo>
                  <a:lnTo>
                    <a:pt x="1023035" y="1311211"/>
                  </a:lnTo>
                  <a:lnTo>
                    <a:pt x="1013714" y="1311211"/>
                  </a:lnTo>
                  <a:lnTo>
                    <a:pt x="1009942" y="1314983"/>
                  </a:lnTo>
                  <a:lnTo>
                    <a:pt x="1009942" y="1319644"/>
                  </a:lnTo>
                  <a:lnTo>
                    <a:pt x="1009942" y="1324305"/>
                  </a:lnTo>
                  <a:lnTo>
                    <a:pt x="1013714" y="1328077"/>
                  </a:lnTo>
                  <a:lnTo>
                    <a:pt x="1023035" y="1328077"/>
                  </a:lnTo>
                  <a:lnTo>
                    <a:pt x="1026807" y="1324305"/>
                  </a:lnTo>
                  <a:lnTo>
                    <a:pt x="1026807" y="1314983"/>
                  </a:lnTo>
                  <a:close/>
                </a:path>
                <a:path w="1250314" h="2936240">
                  <a:moveTo>
                    <a:pt x="1030071" y="1155522"/>
                  </a:moveTo>
                  <a:lnTo>
                    <a:pt x="1026401" y="1151851"/>
                  </a:lnTo>
                  <a:lnTo>
                    <a:pt x="1017358" y="1151851"/>
                  </a:lnTo>
                  <a:lnTo>
                    <a:pt x="1013688" y="1155522"/>
                  </a:lnTo>
                  <a:lnTo>
                    <a:pt x="1013688" y="1160043"/>
                  </a:lnTo>
                  <a:lnTo>
                    <a:pt x="1013688" y="1164564"/>
                  </a:lnTo>
                  <a:lnTo>
                    <a:pt x="1017358" y="1168234"/>
                  </a:lnTo>
                  <a:lnTo>
                    <a:pt x="1026401" y="1168234"/>
                  </a:lnTo>
                  <a:lnTo>
                    <a:pt x="1030071" y="1164564"/>
                  </a:lnTo>
                  <a:lnTo>
                    <a:pt x="1030071" y="1155522"/>
                  </a:lnTo>
                  <a:close/>
                </a:path>
                <a:path w="1250314" h="2936240">
                  <a:moveTo>
                    <a:pt x="1036777" y="1054773"/>
                  </a:moveTo>
                  <a:lnTo>
                    <a:pt x="1033183" y="1051179"/>
                  </a:lnTo>
                  <a:lnTo>
                    <a:pt x="1024318" y="1051179"/>
                  </a:lnTo>
                  <a:lnTo>
                    <a:pt x="1020724" y="1054773"/>
                  </a:lnTo>
                  <a:lnTo>
                    <a:pt x="1020724" y="1059205"/>
                  </a:lnTo>
                  <a:lnTo>
                    <a:pt x="1020724" y="1063637"/>
                  </a:lnTo>
                  <a:lnTo>
                    <a:pt x="1024318" y="1067231"/>
                  </a:lnTo>
                  <a:lnTo>
                    <a:pt x="1033183" y="1067231"/>
                  </a:lnTo>
                  <a:lnTo>
                    <a:pt x="1036777" y="1063637"/>
                  </a:lnTo>
                  <a:lnTo>
                    <a:pt x="1036777" y="1054773"/>
                  </a:lnTo>
                  <a:close/>
                </a:path>
                <a:path w="1250314" h="2936240">
                  <a:moveTo>
                    <a:pt x="1038682" y="933945"/>
                  </a:moveTo>
                  <a:lnTo>
                    <a:pt x="1035164" y="930427"/>
                  </a:lnTo>
                  <a:lnTo>
                    <a:pt x="1026477" y="930427"/>
                  </a:lnTo>
                  <a:lnTo>
                    <a:pt x="1022959" y="933945"/>
                  </a:lnTo>
                  <a:lnTo>
                    <a:pt x="1022959" y="938288"/>
                  </a:lnTo>
                  <a:lnTo>
                    <a:pt x="1022959" y="942632"/>
                  </a:lnTo>
                  <a:lnTo>
                    <a:pt x="1026477" y="946150"/>
                  </a:lnTo>
                  <a:lnTo>
                    <a:pt x="1035164" y="946150"/>
                  </a:lnTo>
                  <a:lnTo>
                    <a:pt x="1038682" y="942632"/>
                  </a:lnTo>
                  <a:lnTo>
                    <a:pt x="1038682" y="933945"/>
                  </a:lnTo>
                  <a:close/>
                </a:path>
                <a:path w="1250314" h="2936240">
                  <a:moveTo>
                    <a:pt x="1045502" y="1105852"/>
                  </a:moveTo>
                  <a:lnTo>
                    <a:pt x="1041869" y="1102220"/>
                  </a:lnTo>
                  <a:lnTo>
                    <a:pt x="1032916" y="1102220"/>
                  </a:lnTo>
                  <a:lnTo>
                    <a:pt x="1029284" y="1105852"/>
                  </a:lnTo>
                  <a:lnTo>
                    <a:pt x="1029284" y="1110335"/>
                  </a:lnTo>
                  <a:lnTo>
                    <a:pt x="1029284" y="1114818"/>
                  </a:lnTo>
                  <a:lnTo>
                    <a:pt x="1032916" y="1118438"/>
                  </a:lnTo>
                  <a:lnTo>
                    <a:pt x="1041869" y="1118438"/>
                  </a:lnTo>
                  <a:lnTo>
                    <a:pt x="1045502" y="1114818"/>
                  </a:lnTo>
                  <a:lnTo>
                    <a:pt x="1045502" y="1105852"/>
                  </a:lnTo>
                  <a:close/>
                </a:path>
                <a:path w="1250314" h="2936240">
                  <a:moveTo>
                    <a:pt x="1045565" y="2065502"/>
                  </a:moveTo>
                  <a:lnTo>
                    <a:pt x="1042149" y="2062086"/>
                  </a:lnTo>
                  <a:lnTo>
                    <a:pt x="1033703" y="2062086"/>
                  </a:lnTo>
                  <a:lnTo>
                    <a:pt x="1030274" y="2065502"/>
                  </a:lnTo>
                  <a:lnTo>
                    <a:pt x="1030274" y="2069731"/>
                  </a:lnTo>
                  <a:lnTo>
                    <a:pt x="1030274" y="2073960"/>
                  </a:lnTo>
                  <a:lnTo>
                    <a:pt x="1033703" y="2077377"/>
                  </a:lnTo>
                  <a:lnTo>
                    <a:pt x="1042149" y="2077377"/>
                  </a:lnTo>
                  <a:lnTo>
                    <a:pt x="1045565" y="2073960"/>
                  </a:lnTo>
                  <a:lnTo>
                    <a:pt x="1045565" y="2065502"/>
                  </a:lnTo>
                  <a:close/>
                </a:path>
                <a:path w="1250314" h="2936240">
                  <a:moveTo>
                    <a:pt x="1052055" y="1859203"/>
                  </a:moveTo>
                  <a:lnTo>
                    <a:pt x="1048486" y="1855635"/>
                  </a:lnTo>
                  <a:lnTo>
                    <a:pt x="1039685" y="1855635"/>
                  </a:lnTo>
                  <a:lnTo>
                    <a:pt x="1036116" y="1859203"/>
                  </a:lnTo>
                  <a:lnTo>
                    <a:pt x="1036116" y="1863610"/>
                  </a:lnTo>
                  <a:lnTo>
                    <a:pt x="1036116" y="1868017"/>
                  </a:lnTo>
                  <a:lnTo>
                    <a:pt x="1039685" y="1871586"/>
                  </a:lnTo>
                  <a:lnTo>
                    <a:pt x="1048486" y="1871586"/>
                  </a:lnTo>
                  <a:lnTo>
                    <a:pt x="1052055" y="1868017"/>
                  </a:lnTo>
                  <a:lnTo>
                    <a:pt x="1052055" y="1859203"/>
                  </a:lnTo>
                  <a:close/>
                </a:path>
                <a:path w="1250314" h="2936240">
                  <a:moveTo>
                    <a:pt x="1063967" y="998347"/>
                  </a:moveTo>
                  <a:lnTo>
                    <a:pt x="1060411" y="994778"/>
                  </a:lnTo>
                  <a:lnTo>
                    <a:pt x="1051636" y="994778"/>
                  </a:lnTo>
                  <a:lnTo>
                    <a:pt x="1048080" y="998347"/>
                  </a:lnTo>
                  <a:lnTo>
                    <a:pt x="1048080" y="1002728"/>
                  </a:lnTo>
                  <a:lnTo>
                    <a:pt x="1048080" y="1007122"/>
                  </a:lnTo>
                  <a:lnTo>
                    <a:pt x="1051636" y="1010678"/>
                  </a:lnTo>
                  <a:lnTo>
                    <a:pt x="1060411" y="1010678"/>
                  </a:lnTo>
                  <a:lnTo>
                    <a:pt x="1063967" y="1007122"/>
                  </a:lnTo>
                  <a:lnTo>
                    <a:pt x="1063967" y="998347"/>
                  </a:lnTo>
                  <a:close/>
                </a:path>
                <a:path w="1250314" h="2936240">
                  <a:moveTo>
                    <a:pt x="1065961" y="1788502"/>
                  </a:moveTo>
                  <a:lnTo>
                    <a:pt x="1062355" y="1784896"/>
                  </a:lnTo>
                  <a:lnTo>
                    <a:pt x="1053465" y="1784896"/>
                  </a:lnTo>
                  <a:lnTo>
                    <a:pt x="1049858" y="1788502"/>
                  </a:lnTo>
                  <a:lnTo>
                    <a:pt x="1049858" y="1792947"/>
                  </a:lnTo>
                  <a:lnTo>
                    <a:pt x="1049858" y="1797392"/>
                  </a:lnTo>
                  <a:lnTo>
                    <a:pt x="1053465" y="1800999"/>
                  </a:lnTo>
                  <a:lnTo>
                    <a:pt x="1062355" y="1800999"/>
                  </a:lnTo>
                  <a:lnTo>
                    <a:pt x="1065961" y="1797392"/>
                  </a:lnTo>
                  <a:lnTo>
                    <a:pt x="1065961" y="1788502"/>
                  </a:lnTo>
                  <a:close/>
                </a:path>
                <a:path w="1250314" h="2936240">
                  <a:moveTo>
                    <a:pt x="1069632" y="1359395"/>
                  </a:moveTo>
                  <a:lnTo>
                    <a:pt x="1065822" y="1355572"/>
                  </a:lnTo>
                  <a:lnTo>
                    <a:pt x="1056411" y="1355572"/>
                  </a:lnTo>
                  <a:lnTo>
                    <a:pt x="1052601" y="1359395"/>
                  </a:lnTo>
                  <a:lnTo>
                    <a:pt x="1052601" y="1364094"/>
                  </a:lnTo>
                  <a:lnTo>
                    <a:pt x="1052601" y="1368793"/>
                  </a:lnTo>
                  <a:lnTo>
                    <a:pt x="1056411" y="1372616"/>
                  </a:lnTo>
                  <a:lnTo>
                    <a:pt x="1065822" y="1372616"/>
                  </a:lnTo>
                  <a:lnTo>
                    <a:pt x="1069632" y="1368793"/>
                  </a:lnTo>
                  <a:lnTo>
                    <a:pt x="1069632" y="1359395"/>
                  </a:lnTo>
                  <a:close/>
                </a:path>
                <a:path w="1250314" h="2936240">
                  <a:moveTo>
                    <a:pt x="1078534" y="1964283"/>
                  </a:moveTo>
                  <a:lnTo>
                    <a:pt x="1075042" y="1960791"/>
                  </a:lnTo>
                  <a:lnTo>
                    <a:pt x="1066406" y="1960791"/>
                  </a:lnTo>
                  <a:lnTo>
                    <a:pt x="1062913" y="1964283"/>
                  </a:lnTo>
                  <a:lnTo>
                    <a:pt x="1062913" y="1968601"/>
                  </a:lnTo>
                  <a:lnTo>
                    <a:pt x="1062913" y="1972919"/>
                  </a:lnTo>
                  <a:lnTo>
                    <a:pt x="1066406" y="1976412"/>
                  </a:lnTo>
                  <a:lnTo>
                    <a:pt x="1075042" y="1976412"/>
                  </a:lnTo>
                  <a:lnTo>
                    <a:pt x="1078534" y="1972919"/>
                  </a:lnTo>
                  <a:lnTo>
                    <a:pt x="1078534" y="1964283"/>
                  </a:lnTo>
                  <a:close/>
                </a:path>
                <a:path w="1250314" h="2936240">
                  <a:moveTo>
                    <a:pt x="1103541" y="1901710"/>
                  </a:moveTo>
                  <a:lnTo>
                    <a:pt x="1099997" y="1898180"/>
                  </a:lnTo>
                  <a:lnTo>
                    <a:pt x="1091285" y="1898180"/>
                  </a:lnTo>
                  <a:lnTo>
                    <a:pt x="1087755" y="1901710"/>
                  </a:lnTo>
                  <a:lnTo>
                    <a:pt x="1087755" y="1906066"/>
                  </a:lnTo>
                  <a:lnTo>
                    <a:pt x="1087755" y="1910422"/>
                  </a:lnTo>
                  <a:lnTo>
                    <a:pt x="1091285" y="1913953"/>
                  </a:lnTo>
                  <a:lnTo>
                    <a:pt x="1099997" y="1913953"/>
                  </a:lnTo>
                  <a:lnTo>
                    <a:pt x="1103541" y="1910422"/>
                  </a:lnTo>
                  <a:lnTo>
                    <a:pt x="1103541" y="1901710"/>
                  </a:lnTo>
                  <a:close/>
                </a:path>
                <a:path w="1250314" h="2936240">
                  <a:moveTo>
                    <a:pt x="1119390" y="1396809"/>
                  </a:moveTo>
                  <a:lnTo>
                    <a:pt x="1115542" y="1392961"/>
                  </a:lnTo>
                  <a:lnTo>
                    <a:pt x="1106043" y="1392961"/>
                  </a:lnTo>
                  <a:lnTo>
                    <a:pt x="1102194" y="1396809"/>
                  </a:lnTo>
                  <a:lnTo>
                    <a:pt x="1102194" y="1401559"/>
                  </a:lnTo>
                  <a:lnTo>
                    <a:pt x="1102194" y="1406309"/>
                  </a:lnTo>
                  <a:lnTo>
                    <a:pt x="1106043" y="1410157"/>
                  </a:lnTo>
                  <a:lnTo>
                    <a:pt x="1115542" y="1410157"/>
                  </a:lnTo>
                  <a:lnTo>
                    <a:pt x="1119390" y="1406309"/>
                  </a:lnTo>
                  <a:lnTo>
                    <a:pt x="1119390" y="1396809"/>
                  </a:lnTo>
                  <a:close/>
                </a:path>
                <a:path w="1250314" h="2936240">
                  <a:moveTo>
                    <a:pt x="1126477" y="1763890"/>
                  </a:moveTo>
                  <a:lnTo>
                    <a:pt x="1122832" y="1760245"/>
                  </a:lnTo>
                  <a:lnTo>
                    <a:pt x="1113853" y="1760245"/>
                  </a:lnTo>
                  <a:lnTo>
                    <a:pt x="1110208" y="1763890"/>
                  </a:lnTo>
                  <a:lnTo>
                    <a:pt x="1110208" y="1768386"/>
                  </a:lnTo>
                  <a:lnTo>
                    <a:pt x="1110208" y="1772881"/>
                  </a:lnTo>
                  <a:lnTo>
                    <a:pt x="1113853" y="1776514"/>
                  </a:lnTo>
                  <a:lnTo>
                    <a:pt x="1122832" y="1776514"/>
                  </a:lnTo>
                  <a:lnTo>
                    <a:pt x="1126477" y="1772881"/>
                  </a:lnTo>
                  <a:lnTo>
                    <a:pt x="1126477" y="1763890"/>
                  </a:lnTo>
                  <a:close/>
                </a:path>
                <a:path w="1250314" h="2936240">
                  <a:moveTo>
                    <a:pt x="1132027" y="1463433"/>
                  </a:moveTo>
                  <a:lnTo>
                    <a:pt x="1128141" y="1459560"/>
                  </a:lnTo>
                  <a:lnTo>
                    <a:pt x="1118552" y="1459560"/>
                  </a:lnTo>
                  <a:lnTo>
                    <a:pt x="1114666" y="1463433"/>
                  </a:lnTo>
                  <a:lnTo>
                    <a:pt x="1114666" y="1468234"/>
                  </a:lnTo>
                  <a:lnTo>
                    <a:pt x="1114666" y="1473022"/>
                  </a:lnTo>
                  <a:lnTo>
                    <a:pt x="1118552" y="1476908"/>
                  </a:lnTo>
                  <a:lnTo>
                    <a:pt x="1128141" y="1476908"/>
                  </a:lnTo>
                  <a:lnTo>
                    <a:pt x="1132027" y="1473022"/>
                  </a:lnTo>
                  <a:lnTo>
                    <a:pt x="1132027" y="1463433"/>
                  </a:lnTo>
                  <a:close/>
                </a:path>
                <a:path w="1250314" h="2936240">
                  <a:moveTo>
                    <a:pt x="1168044" y="1503629"/>
                  </a:moveTo>
                  <a:lnTo>
                    <a:pt x="1164183" y="1499768"/>
                  </a:lnTo>
                  <a:lnTo>
                    <a:pt x="1154658" y="1499768"/>
                  </a:lnTo>
                  <a:lnTo>
                    <a:pt x="1150797" y="1503629"/>
                  </a:lnTo>
                  <a:lnTo>
                    <a:pt x="1150797" y="1508391"/>
                  </a:lnTo>
                  <a:lnTo>
                    <a:pt x="1150797" y="1513154"/>
                  </a:lnTo>
                  <a:lnTo>
                    <a:pt x="1154658" y="1517015"/>
                  </a:lnTo>
                  <a:lnTo>
                    <a:pt x="1164183" y="1517015"/>
                  </a:lnTo>
                  <a:lnTo>
                    <a:pt x="1168044" y="1513154"/>
                  </a:lnTo>
                  <a:lnTo>
                    <a:pt x="1168044" y="1503629"/>
                  </a:lnTo>
                  <a:close/>
                </a:path>
                <a:path w="1250314" h="2936240">
                  <a:moveTo>
                    <a:pt x="1190066" y="1739277"/>
                  </a:moveTo>
                  <a:lnTo>
                    <a:pt x="1186383" y="1735594"/>
                  </a:lnTo>
                  <a:lnTo>
                    <a:pt x="1177315" y="1735594"/>
                  </a:lnTo>
                  <a:lnTo>
                    <a:pt x="1173632" y="1739277"/>
                  </a:lnTo>
                  <a:lnTo>
                    <a:pt x="1173632" y="1743811"/>
                  </a:lnTo>
                  <a:lnTo>
                    <a:pt x="1173632" y="1748345"/>
                  </a:lnTo>
                  <a:lnTo>
                    <a:pt x="1177315" y="1752028"/>
                  </a:lnTo>
                  <a:lnTo>
                    <a:pt x="1186383" y="1752028"/>
                  </a:lnTo>
                  <a:lnTo>
                    <a:pt x="1190066" y="1748345"/>
                  </a:lnTo>
                  <a:lnTo>
                    <a:pt x="1190066" y="1739277"/>
                  </a:lnTo>
                  <a:close/>
                </a:path>
                <a:path w="1250314" h="2936240">
                  <a:moveTo>
                    <a:pt x="1205382" y="1538401"/>
                  </a:moveTo>
                  <a:lnTo>
                    <a:pt x="1201559" y="1534566"/>
                  </a:lnTo>
                  <a:lnTo>
                    <a:pt x="1192123" y="1534566"/>
                  </a:lnTo>
                  <a:lnTo>
                    <a:pt x="1188300" y="1538401"/>
                  </a:lnTo>
                  <a:lnTo>
                    <a:pt x="1188300" y="1543113"/>
                  </a:lnTo>
                  <a:lnTo>
                    <a:pt x="1188300" y="1547825"/>
                  </a:lnTo>
                  <a:lnTo>
                    <a:pt x="1192123" y="1551647"/>
                  </a:lnTo>
                  <a:lnTo>
                    <a:pt x="1201559" y="1551647"/>
                  </a:lnTo>
                  <a:lnTo>
                    <a:pt x="1205382" y="1547825"/>
                  </a:lnTo>
                  <a:lnTo>
                    <a:pt x="1205382" y="1538401"/>
                  </a:lnTo>
                  <a:close/>
                </a:path>
                <a:path w="1250314" h="2936240">
                  <a:moveTo>
                    <a:pt x="1226324" y="1713001"/>
                  </a:moveTo>
                  <a:lnTo>
                    <a:pt x="1222603" y="1709293"/>
                  </a:lnTo>
                  <a:lnTo>
                    <a:pt x="1213434" y="1709293"/>
                  </a:lnTo>
                  <a:lnTo>
                    <a:pt x="1209725" y="1713001"/>
                  </a:lnTo>
                  <a:lnTo>
                    <a:pt x="1209725" y="1717586"/>
                  </a:lnTo>
                  <a:lnTo>
                    <a:pt x="1209725" y="1722170"/>
                  </a:lnTo>
                  <a:lnTo>
                    <a:pt x="1213434" y="1725879"/>
                  </a:lnTo>
                  <a:lnTo>
                    <a:pt x="1222603" y="1725879"/>
                  </a:lnTo>
                  <a:lnTo>
                    <a:pt x="1226324" y="1722170"/>
                  </a:lnTo>
                  <a:lnTo>
                    <a:pt x="1226324" y="1713001"/>
                  </a:lnTo>
                  <a:close/>
                </a:path>
                <a:path w="1250314" h="2936240">
                  <a:moveTo>
                    <a:pt x="1241399" y="1595208"/>
                  </a:moveTo>
                  <a:lnTo>
                    <a:pt x="1237615" y="1591424"/>
                  </a:lnTo>
                  <a:lnTo>
                    <a:pt x="1228267" y="1591424"/>
                  </a:lnTo>
                  <a:lnTo>
                    <a:pt x="1224483" y="1595208"/>
                  </a:lnTo>
                  <a:lnTo>
                    <a:pt x="1224483" y="1599882"/>
                  </a:lnTo>
                  <a:lnTo>
                    <a:pt x="1224483" y="1604556"/>
                  </a:lnTo>
                  <a:lnTo>
                    <a:pt x="1228267" y="1608340"/>
                  </a:lnTo>
                  <a:lnTo>
                    <a:pt x="1237615" y="1608340"/>
                  </a:lnTo>
                  <a:lnTo>
                    <a:pt x="1241399" y="1604556"/>
                  </a:lnTo>
                  <a:lnTo>
                    <a:pt x="1241399" y="1595208"/>
                  </a:lnTo>
                  <a:close/>
                </a:path>
                <a:path w="1250314" h="2936240">
                  <a:moveTo>
                    <a:pt x="1249934" y="1667192"/>
                  </a:moveTo>
                  <a:lnTo>
                    <a:pt x="1246187" y="1663433"/>
                  </a:lnTo>
                  <a:lnTo>
                    <a:pt x="1236929" y="1663433"/>
                  </a:lnTo>
                  <a:lnTo>
                    <a:pt x="1233182" y="1667192"/>
                  </a:lnTo>
                  <a:lnTo>
                    <a:pt x="1233182" y="1671815"/>
                  </a:lnTo>
                  <a:lnTo>
                    <a:pt x="1233182" y="1676438"/>
                  </a:lnTo>
                  <a:lnTo>
                    <a:pt x="1236929" y="1680197"/>
                  </a:lnTo>
                  <a:lnTo>
                    <a:pt x="1246187" y="1680197"/>
                  </a:lnTo>
                  <a:lnTo>
                    <a:pt x="1249934" y="1676438"/>
                  </a:lnTo>
                  <a:lnTo>
                    <a:pt x="1249934" y="166719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53882" y="1983574"/>
              <a:ext cx="1419860" cy="3148965"/>
            </a:xfrm>
            <a:custGeom>
              <a:avLst/>
              <a:gdLst/>
              <a:ahLst/>
              <a:cxnLst/>
              <a:rect l="l" t="t" r="r" b="b"/>
              <a:pathLst>
                <a:path w="1419860" h="3148965">
                  <a:moveTo>
                    <a:pt x="1295" y="292"/>
                  </a:moveTo>
                  <a:lnTo>
                    <a:pt x="1003" y="0"/>
                  </a:lnTo>
                  <a:lnTo>
                    <a:pt x="292" y="0"/>
                  </a:lnTo>
                  <a:lnTo>
                    <a:pt x="0" y="292"/>
                  </a:lnTo>
                  <a:lnTo>
                    <a:pt x="0" y="647"/>
                  </a:lnTo>
                  <a:lnTo>
                    <a:pt x="0" y="1003"/>
                  </a:lnTo>
                  <a:lnTo>
                    <a:pt x="292" y="1295"/>
                  </a:lnTo>
                  <a:lnTo>
                    <a:pt x="1003" y="1295"/>
                  </a:lnTo>
                  <a:lnTo>
                    <a:pt x="1295" y="1003"/>
                  </a:lnTo>
                  <a:lnTo>
                    <a:pt x="1295" y="292"/>
                  </a:lnTo>
                  <a:close/>
                </a:path>
                <a:path w="1419860" h="3148965">
                  <a:moveTo>
                    <a:pt x="64033" y="8039"/>
                  </a:moveTo>
                  <a:lnTo>
                    <a:pt x="63550" y="7543"/>
                  </a:lnTo>
                  <a:lnTo>
                    <a:pt x="62344" y="7543"/>
                  </a:lnTo>
                  <a:lnTo>
                    <a:pt x="61861" y="8039"/>
                  </a:lnTo>
                  <a:lnTo>
                    <a:pt x="61861" y="8636"/>
                  </a:lnTo>
                  <a:lnTo>
                    <a:pt x="61861" y="9232"/>
                  </a:lnTo>
                  <a:lnTo>
                    <a:pt x="62344" y="9728"/>
                  </a:lnTo>
                  <a:lnTo>
                    <a:pt x="63550" y="9728"/>
                  </a:lnTo>
                  <a:lnTo>
                    <a:pt x="64033" y="9232"/>
                  </a:lnTo>
                  <a:lnTo>
                    <a:pt x="64033" y="8039"/>
                  </a:lnTo>
                  <a:close/>
                </a:path>
                <a:path w="1419860" h="3148965">
                  <a:moveTo>
                    <a:pt x="122529" y="5702"/>
                  </a:moveTo>
                  <a:lnTo>
                    <a:pt x="121856" y="5016"/>
                  </a:lnTo>
                  <a:lnTo>
                    <a:pt x="120167" y="5016"/>
                  </a:lnTo>
                  <a:lnTo>
                    <a:pt x="119481" y="5702"/>
                  </a:lnTo>
                  <a:lnTo>
                    <a:pt x="119481" y="6540"/>
                  </a:lnTo>
                  <a:lnTo>
                    <a:pt x="119481" y="7378"/>
                  </a:lnTo>
                  <a:lnTo>
                    <a:pt x="120167" y="8064"/>
                  </a:lnTo>
                  <a:lnTo>
                    <a:pt x="121856" y="8064"/>
                  </a:lnTo>
                  <a:lnTo>
                    <a:pt x="122529" y="7378"/>
                  </a:lnTo>
                  <a:lnTo>
                    <a:pt x="122529" y="5702"/>
                  </a:lnTo>
                  <a:close/>
                </a:path>
                <a:path w="1419860" h="3148965">
                  <a:moveTo>
                    <a:pt x="529094" y="3059138"/>
                  </a:moveTo>
                  <a:lnTo>
                    <a:pt x="528497" y="3058541"/>
                  </a:lnTo>
                  <a:lnTo>
                    <a:pt x="527024" y="3058541"/>
                  </a:lnTo>
                  <a:lnTo>
                    <a:pt x="526427" y="3059138"/>
                  </a:lnTo>
                  <a:lnTo>
                    <a:pt x="526427" y="3059874"/>
                  </a:lnTo>
                  <a:lnTo>
                    <a:pt x="526427" y="3060611"/>
                  </a:lnTo>
                  <a:lnTo>
                    <a:pt x="527024" y="3061208"/>
                  </a:lnTo>
                  <a:lnTo>
                    <a:pt x="528497" y="3061208"/>
                  </a:lnTo>
                  <a:lnTo>
                    <a:pt x="529094" y="3060611"/>
                  </a:lnTo>
                  <a:lnTo>
                    <a:pt x="529094" y="3059138"/>
                  </a:lnTo>
                  <a:close/>
                </a:path>
                <a:path w="1419860" h="3148965">
                  <a:moveTo>
                    <a:pt x="531482" y="3104718"/>
                  </a:moveTo>
                  <a:lnTo>
                    <a:pt x="531075" y="3104324"/>
                  </a:lnTo>
                  <a:lnTo>
                    <a:pt x="530098" y="3104324"/>
                  </a:lnTo>
                  <a:lnTo>
                    <a:pt x="529704" y="3104718"/>
                  </a:lnTo>
                  <a:lnTo>
                    <a:pt x="529704" y="3105213"/>
                  </a:lnTo>
                  <a:lnTo>
                    <a:pt x="529704" y="3105708"/>
                  </a:lnTo>
                  <a:lnTo>
                    <a:pt x="530098" y="3106102"/>
                  </a:lnTo>
                  <a:lnTo>
                    <a:pt x="531075" y="3106102"/>
                  </a:lnTo>
                  <a:lnTo>
                    <a:pt x="531482" y="3105708"/>
                  </a:lnTo>
                  <a:lnTo>
                    <a:pt x="531482" y="3104718"/>
                  </a:lnTo>
                  <a:close/>
                </a:path>
                <a:path w="1419860" h="3148965">
                  <a:moveTo>
                    <a:pt x="538988" y="3147695"/>
                  </a:moveTo>
                  <a:lnTo>
                    <a:pt x="538784" y="3147491"/>
                  </a:lnTo>
                  <a:lnTo>
                    <a:pt x="538302" y="3147491"/>
                  </a:lnTo>
                  <a:lnTo>
                    <a:pt x="538099" y="3147695"/>
                  </a:lnTo>
                  <a:lnTo>
                    <a:pt x="538099" y="3147936"/>
                  </a:lnTo>
                  <a:lnTo>
                    <a:pt x="538099" y="3148177"/>
                  </a:lnTo>
                  <a:lnTo>
                    <a:pt x="538302" y="3148380"/>
                  </a:lnTo>
                  <a:lnTo>
                    <a:pt x="538784" y="3148380"/>
                  </a:lnTo>
                  <a:lnTo>
                    <a:pt x="538988" y="3148177"/>
                  </a:lnTo>
                  <a:lnTo>
                    <a:pt x="538988" y="3147695"/>
                  </a:lnTo>
                  <a:close/>
                </a:path>
                <a:path w="1419860" h="3148965">
                  <a:moveTo>
                    <a:pt x="544830" y="129984"/>
                  </a:moveTo>
                  <a:lnTo>
                    <a:pt x="542785" y="127939"/>
                  </a:lnTo>
                  <a:lnTo>
                    <a:pt x="537743" y="127939"/>
                  </a:lnTo>
                  <a:lnTo>
                    <a:pt x="535698" y="129984"/>
                  </a:lnTo>
                  <a:lnTo>
                    <a:pt x="535698" y="132511"/>
                  </a:lnTo>
                  <a:lnTo>
                    <a:pt x="535698" y="135039"/>
                  </a:lnTo>
                  <a:lnTo>
                    <a:pt x="537743" y="137083"/>
                  </a:lnTo>
                  <a:lnTo>
                    <a:pt x="542785" y="137083"/>
                  </a:lnTo>
                  <a:lnTo>
                    <a:pt x="544830" y="135039"/>
                  </a:lnTo>
                  <a:lnTo>
                    <a:pt x="544830" y="129984"/>
                  </a:lnTo>
                  <a:close/>
                </a:path>
                <a:path w="1419860" h="3148965">
                  <a:moveTo>
                    <a:pt x="551522" y="2941904"/>
                  </a:moveTo>
                  <a:lnTo>
                    <a:pt x="550532" y="2940901"/>
                  </a:lnTo>
                  <a:lnTo>
                    <a:pt x="548081" y="2940901"/>
                  </a:lnTo>
                  <a:lnTo>
                    <a:pt x="547090" y="2941904"/>
                  </a:lnTo>
                  <a:lnTo>
                    <a:pt x="547090" y="2943123"/>
                  </a:lnTo>
                  <a:lnTo>
                    <a:pt x="547090" y="2944355"/>
                  </a:lnTo>
                  <a:lnTo>
                    <a:pt x="548081" y="2945346"/>
                  </a:lnTo>
                  <a:lnTo>
                    <a:pt x="550532" y="2945346"/>
                  </a:lnTo>
                  <a:lnTo>
                    <a:pt x="551522" y="2944355"/>
                  </a:lnTo>
                  <a:lnTo>
                    <a:pt x="551522" y="2941904"/>
                  </a:lnTo>
                  <a:close/>
                </a:path>
                <a:path w="1419860" h="3148965">
                  <a:moveTo>
                    <a:pt x="554024" y="2820212"/>
                  </a:moveTo>
                  <a:lnTo>
                    <a:pt x="552640" y="2818815"/>
                  </a:lnTo>
                  <a:lnTo>
                    <a:pt x="549211" y="2818815"/>
                  </a:lnTo>
                  <a:lnTo>
                    <a:pt x="547814" y="2820212"/>
                  </a:lnTo>
                  <a:lnTo>
                    <a:pt x="547814" y="2821927"/>
                  </a:lnTo>
                  <a:lnTo>
                    <a:pt x="547814" y="2823641"/>
                  </a:lnTo>
                  <a:lnTo>
                    <a:pt x="549211" y="2825038"/>
                  </a:lnTo>
                  <a:lnTo>
                    <a:pt x="552640" y="2825038"/>
                  </a:lnTo>
                  <a:lnTo>
                    <a:pt x="554024" y="2823641"/>
                  </a:lnTo>
                  <a:lnTo>
                    <a:pt x="554024" y="2820212"/>
                  </a:lnTo>
                  <a:close/>
                </a:path>
                <a:path w="1419860" h="3148965">
                  <a:moveTo>
                    <a:pt x="557212" y="2998101"/>
                  </a:moveTo>
                  <a:lnTo>
                    <a:pt x="556412" y="2997301"/>
                  </a:lnTo>
                  <a:lnTo>
                    <a:pt x="554456" y="2997301"/>
                  </a:lnTo>
                  <a:lnTo>
                    <a:pt x="553656" y="2998101"/>
                  </a:lnTo>
                  <a:lnTo>
                    <a:pt x="553656" y="2999079"/>
                  </a:lnTo>
                  <a:lnTo>
                    <a:pt x="553656" y="3000057"/>
                  </a:lnTo>
                  <a:lnTo>
                    <a:pt x="554456" y="3000857"/>
                  </a:lnTo>
                  <a:lnTo>
                    <a:pt x="556412" y="3000857"/>
                  </a:lnTo>
                  <a:lnTo>
                    <a:pt x="557212" y="3000057"/>
                  </a:lnTo>
                  <a:lnTo>
                    <a:pt x="557212" y="2998101"/>
                  </a:lnTo>
                  <a:close/>
                </a:path>
                <a:path w="1419860" h="3148965">
                  <a:moveTo>
                    <a:pt x="566674" y="2764561"/>
                  </a:moveTo>
                  <a:lnTo>
                    <a:pt x="565086" y="2762961"/>
                  </a:lnTo>
                  <a:lnTo>
                    <a:pt x="561162" y="2762961"/>
                  </a:lnTo>
                  <a:lnTo>
                    <a:pt x="559574" y="2764561"/>
                  </a:lnTo>
                  <a:lnTo>
                    <a:pt x="559574" y="2766517"/>
                  </a:lnTo>
                  <a:lnTo>
                    <a:pt x="559574" y="2768473"/>
                  </a:lnTo>
                  <a:lnTo>
                    <a:pt x="561162" y="2770073"/>
                  </a:lnTo>
                  <a:lnTo>
                    <a:pt x="565086" y="2770073"/>
                  </a:lnTo>
                  <a:lnTo>
                    <a:pt x="566674" y="2768473"/>
                  </a:lnTo>
                  <a:lnTo>
                    <a:pt x="566674" y="2764561"/>
                  </a:lnTo>
                  <a:close/>
                </a:path>
                <a:path w="1419860" h="3148965">
                  <a:moveTo>
                    <a:pt x="568972" y="2880182"/>
                  </a:moveTo>
                  <a:lnTo>
                    <a:pt x="567791" y="2878988"/>
                  </a:lnTo>
                  <a:lnTo>
                    <a:pt x="564845" y="2878988"/>
                  </a:lnTo>
                  <a:lnTo>
                    <a:pt x="563651" y="2880182"/>
                  </a:lnTo>
                  <a:lnTo>
                    <a:pt x="563651" y="2881655"/>
                  </a:lnTo>
                  <a:lnTo>
                    <a:pt x="563651" y="2883128"/>
                  </a:lnTo>
                  <a:lnTo>
                    <a:pt x="564845" y="2884322"/>
                  </a:lnTo>
                  <a:lnTo>
                    <a:pt x="567791" y="2884322"/>
                  </a:lnTo>
                  <a:lnTo>
                    <a:pt x="568972" y="2883128"/>
                  </a:lnTo>
                  <a:lnTo>
                    <a:pt x="568972" y="2880182"/>
                  </a:lnTo>
                  <a:close/>
                </a:path>
                <a:path w="1419860" h="3148965">
                  <a:moveTo>
                    <a:pt x="590842" y="2723794"/>
                  </a:moveTo>
                  <a:lnTo>
                    <a:pt x="589051" y="2722003"/>
                  </a:lnTo>
                  <a:lnTo>
                    <a:pt x="584644" y="2722003"/>
                  </a:lnTo>
                  <a:lnTo>
                    <a:pt x="582853" y="2723794"/>
                  </a:lnTo>
                  <a:lnTo>
                    <a:pt x="582853" y="2726004"/>
                  </a:lnTo>
                  <a:lnTo>
                    <a:pt x="582853" y="2728214"/>
                  </a:lnTo>
                  <a:lnTo>
                    <a:pt x="584644" y="2730004"/>
                  </a:lnTo>
                  <a:lnTo>
                    <a:pt x="589051" y="2730004"/>
                  </a:lnTo>
                  <a:lnTo>
                    <a:pt x="590842" y="2728214"/>
                  </a:lnTo>
                  <a:lnTo>
                    <a:pt x="590842" y="2723794"/>
                  </a:lnTo>
                  <a:close/>
                </a:path>
                <a:path w="1419860" h="3148965">
                  <a:moveTo>
                    <a:pt x="603250" y="160096"/>
                  </a:moveTo>
                  <a:lnTo>
                    <a:pt x="601091" y="157937"/>
                  </a:lnTo>
                  <a:lnTo>
                    <a:pt x="595769" y="157937"/>
                  </a:lnTo>
                  <a:lnTo>
                    <a:pt x="593610" y="160096"/>
                  </a:lnTo>
                  <a:lnTo>
                    <a:pt x="593610" y="162763"/>
                  </a:lnTo>
                  <a:lnTo>
                    <a:pt x="593610" y="165430"/>
                  </a:lnTo>
                  <a:lnTo>
                    <a:pt x="595769" y="167589"/>
                  </a:lnTo>
                  <a:lnTo>
                    <a:pt x="601091" y="167589"/>
                  </a:lnTo>
                  <a:lnTo>
                    <a:pt x="603250" y="165430"/>
                  </a:lnTo>
                  <a:lnTo>
                    <a:pt x="603250" y="160096"/>
                  </a:lnTo>
                  <a:close/>
                </a:path>
                <a:path w="1419860" h="3148965">
                  <a:moveTo>
                    <a:pt x="611924" y="2670378"/>
                  </a:moveTo>
                  <a:lnTo>
                    <a:pt x="609942" y="2668384"/>
                  </a:lnTo>
                  <a:lnTo>
                    <a:pt x="605040" y="2668384"/>
                  </a:lnTo>
                  <a:lnTo>
                    <a:pt x="603046" y="2670378"/>
                  </a:lnTo>
                  <a:lnTo>
                    <a:pt x="603046" y="2672829"/>
                  </a:lnTo>
                  <a:lnTo>
                    <a:pt x="603046" y="2675280"/>
                  </a:lnTo>
                  <a:lnTo>
                    <a:pt x="605040" y="2677261"/>
                  </a:lnTo>
                  <a:lnTo>
                    <a:pt x="609942" y="2677261"/>
                  </a:lnTo>
                  <a:lnTo>
                    <a:pt x="611924" y="2675280"/>
                  </a:lnTo>
                  <a:lnTo>
                    <a:pt x="611924" y="2670378"/>
                  </a:lnTo>
                  <a:close/>
                </a:path>
                <a:path w="1419860" h="3148965">
                  <a:moveTo>
                    <a:pt x="638200" y="2613901"/>
                  </a:moveTo>
                  <a:lnTo>
                    <a:pt x="636092" y="2611805"/>
                  </a:lnTo>
                  <a:lnTo>
                    <a:pt x="630897" y="2611805"/>
                  </a:lnTo>
                  <a:lnTo>
                    <a:pt x="628789" y="2613901"/>
                  </a:lnTo>
                  <a:lnTo>
                    <a:pt x="628789" y="2616504"/>
                  </a:lnTo>
                  <a:lnTo>
                    <a:pt x="628789" y="2619108"/>
                  </a:lnTo>
                  <a:lnTo>
                    <a:pt x="630897" y="2621203"/>
                  </a:lnTo>
                  <a:lnTo>
                    <a:pt x="636092" y="2621203"/>
                  </a:lnTo>
                  <a:lnTo>
                    <a:pt x="638200" y="2619108"/>
                  </a:lnTo>
                  <a:lnTo>
                    <a:pt x="638200" y="2613901"/>
                  </a:lnTo>
                  <a:close/>
                </a:path>
                <a:path w="1419860" h="3148965">
                  <a:moveTo>
                    <a:pt x="671118" y="193205"/>
                  </a:moveTo>
                  <a:lnTo>
                    <a:pt x="668845" y="190944"/>
                  </a:lnTo>
                  <a:lnTo>
                    <a:pt x="663244" y="190944"/>
                  </a:lnTo>
                  <a:lnTo>
                    <a:pt x="660971" y="193205"/>
                  </a:lnTo>
                  <a:lnTo>
                    <a:pt x="660971" y="196011"/>
                  </a:lnTo>
                  <a:lnTo>
                    <a:pt x="660971" y="198818"/>
                  </a:lnTo>
                  <a:lnTo>
                    <a:pt x="663244" y="201079"/>
                  </a:lnTo>
                  <a:lnTo>
                    <a:pt x="668845" y="201079"/>
                  </a:lnTo>
                  <a:lnTo>
                    <a:pt x="671118" y="198818"/>
                  </a:lnTo>
                  <a:lnTo>
                    <a:pt x="671118" y="193205"/>
                  </a:lnTo>
                  <a:close/>
                </a:path>
                <a:path w="1419860" h="3148965">
                  <a:moveTo>
                    <a:pt x="690143" y="2572842"/>
                  </a:moveTo>
                  <a:lnTo>
                    <a:pt x="687920" y="2570619"/>
                  </a:lnTo>
                  <a:lnTo>
                    <a:pt x="682459" y="2570619"/>
                  </a:lnTo>
                  <a:lnTo>
                    <a:pt x="680237" y="2572842"/>
                  </a:lnTo>
                  <a:lnTo>
                    <a:pt x="680237" y="2575572"/>
                  </a:lnTo>
                  <a:lnTo>
                    <a:pt x="680237" y="2578303"/>
                  </a:lnTo>
                  <a:lnTo>
                    <a:pt x="682459" y="2580525"/>
                  </a:lnTo>
                  <a:lnTo>
                    <a:pt x="687920" y="2580525"/>
                  </a:lnTo>
                  <a:lnTo>
                    <a:pt x="690143" y="2578303"/>
                  </a:lnTo>
                  <a:lnTo>
                    <a:pt x="690143" y="2572842"/>
                  </a:lnTo>
                  <a:close/>
                </a:path>
                <a:path w="1419860" h="3148965">
                  <a:moveTo>
                    <a:pt x="737565" y="214388"/>
                  </a:moveTo>
                  <a:lnTo>
                    <a:pt x="735190" y="212013"/>
                  </a:lnTo>
                  <a:lnTo>
                    <a:pt x="729310" y="212013"/>
                  </a:lnTo>
                  <a:lnTo>
                    <a:pt x="726922" y="214388"/>
                  </a:lnTo>
                  <a:lnTo>
                    <a:pt x="726922" y="217335"/>
                  </a:lnTo>
                  <a:lnTo>
                    <a:pt x="726922" y="220268"/>
                  </a:lnTo>
                  <a:lnTo>
                    <a:pt x="729310" y="222656"/>
                  </a:lnTo>
                  <a:lnTo>
                    <a:pt x="735190" y="222656"/>
                  </a:lnTo>
                  <a:lnTo>
                    <a:pt x="737565" y="220268"/>
                  </a:lnTo>
                  <a:lnTo>
                    <a:pt x="737565" y="214388"/>
                  </a:lnTo>
                  <a:close/>
                </a:path>
                <a:path w="1419860" h="3148965">
                  <a:moveTo>
                    <a:pt x="756424" y="2567876"/>
                  </a:moveTo>
                  <a:lnTo>
                    <a:pt x="754100" y="2565539"/>
                  </a:lnTo>
                  <a:lnTo>
                    <a:pt x="748347" y="2565539"/>
                  </a:lnTo>
                  <a:lnTo>
                    <a:pt x="746023" y="2567876"/>
                  </a:lnTo>
                  <a:lnTo>
                    <a:pt x="746023" y="2570746"/>
                  </a:lnTo>
                  <a:lnTo>
                    <a:pt x="746023" y="2573617"/>
                  </a:lnTo>
                  <a:lnTo>
                    <a:pt x="748347" y="2575953"/>
                  </a:lnTo>
                  <a:lnTo>
                    <a:pt x="754100" y="2575953"/>
                  </a:lnTo>
                  <a:lnTo>
                    <a:pt x="756424" y="2573617"/>
                  </a:lnTo>
                  <a:lnTo>
                    <a:pt x="756424" y="2567876"/>
                  </a:lnTo>
                  <a:close/>
                </a:path>
                <a:path w="1419860" h="3148965">
                  <a:moveTo>
                    <a:pt x="776719" y="249377"/>
                  </a:moveTo>
                  <a:lnTo>
                    <a:pt x="774217" y="246875"/>
                  </a:lnTo>
                  <a:lnTo>
                    <a:pt x="768070" y="246875"/>
                  </a:lnTo>
                  <a:lnTo>
                    <a:pt x="765568" y="249377"/>
                  </a:lnTo>
                  <a:lnTo>
                    <a:pt x="765568" y="252450"/>
                  </a:lnTo>
                  <a:lnTo>
                    <a:pt x="765568" y="255524"/>
                  </a:lnTo>
                  <a:lnTo>
                    <a:pt x="768070" y="258025"/>
                  </a:lnTo>
                  <a:lnTo>
                    <a:pt x="774217" y="258025"/>
                  </a:lnTo>
                  <a:lnTo>
                    <a:pt x="776719" y="255524"/>
                  </a:lnTo>
                  <a:lnTo>
                    <a:pt x="776719" y="249377"/>
                  </a:lnTo>
                  <a:close/>
                </a:path>
                <a:path w="1419860" h="3148965">
                  <a:moveTo>
                    <a:pt x="816851" y="2565273"/>
                  </a:moveTo>
                  <a:lnTo>
                    <a:pt x="814400" y="2562834"/>
                  </a:lnTo>
                  <a:lnTo>
                    <a:pt x="808380" y="2562834"/>
                  </a:lnTo>
                  <a:lnTo>
                    <a:pt x="805942" y="2565273"/>
                  </a:lnTo>
                  <a:lnTo>
                    <a:pt x="805942" y="2568283"/>
                  </a:lnTo>
                  <a:lnTo>
                    <a:pt x="805942" y="2571292"/>
                  </a:lnTo>
                  <a:lnTo>
                    <a:pt x="808380" y="2573731"/>
                  </a:lnTo>
                  <a:lnTo>
                    <a:pt x="814400" y="2573731"/>
                  </a:lnTo>
                  <a:lnTo>
                    <a:pt x="816851" y="2571292"/>
                  </a:lnTo>
                  <a:lnTo>
                    <a:pt x="816851" y="2565273"/>
                  </a:lnTo>
                  <a:close/>
                </a:path>
                <a:path w="1419860" h="3148965">
                  <a:moveTo>
                    <a:pt x="823798" y="272656"/>
                  </a:moveTo>
                  <a:lnTo>
                    <a:pt x="821194" y="270040"/>
                  </a:lnTo>
                  <a:lnTo>
                    <a:pt x="814755" y="270040"/>
                  </a:lnTo>
                  <a:lnTo>
                    <a:pt x="812152" y="272656"/>
                  </a:lnTo>
                  <a:lnTo>
                    <a:pt x="812152" y="275869"/>
                  </a:lnTo>
                  <a:lnTo>
                    <a:pt x="812152" y="279082"/>
                  </a:lnTo>
                  <a:lnTo>
                    <a:pt x="814755" y="281698"/>
                  </a:lnTo>
                  <a:lnTo>
                    <a:pt x="821194" y="281698"/>
                  </a:lnTo>
                  <a:lnTo>
                    <a:pt x="823798" y="279082"/>
                  </a:lnTo>
                  <a:lnTo>
                    <a:pt x="823798" y="272656"/>
                  </a:lnTo>
                  <a:close/>
                </a:path>
                <a:path w="1419860" h="3148965">
                  <a:moveTo>
                    <a:pt x="859193" y="331520"/>
                  </a:moveTo>
                  <a:lnTo>
                    <a:pt x="856475" y="328803"/>
                  </a:lnTo>
                  <a:lnTo>
                    <a:pt x="849757" y="328803"/>
                  </a:lnTo>
                  <a:lnTo>
                    <a:pt x="847039" y="331520"/>
                  </a:lnTo>
                  <a:lnTo>
                    <a:pt x="847039" y="334873"/>
                  </a:lnTo>
                  <a:lnTo>
                    <a:pt x="847039" y="338226"/>
                  </a:lnTo>
                  <a:lnTo>
                    <a:pt x="849757" y="340944"/>
                  </a:lnTo>
                  <a:lnTo>
                    <a:pt x="856475" y="340944"/>
                  </a:lnTo>
                  <a:lnTo>
                    <a:pt x="859193" y="338226"/>
                  </a:lnTo>
                  <a:lnTo>
                    <a:pt x="859193" y="331520"/>
                  </a:lnTo>
                  <a:close/>
                </a:path>
                <a:path w="1419860" h="3148965">
                  <a:moveTo>
                    <a:pt x="884580" y="2562148"/>
                  </a:moveTo>
                  <a:lnTo>
                    <a:pt x="882027" y="2559596"/>
                  </a:lnTo>
                  <a:lnTo>
                    <a:pt x="875728" y="2559596"/>
                  </a:lnTo>
                  <a:lnTo>
                    <a:pt x="873175" y="2562148"/>
                  </a:lnTo>
                  <a:lnTo>
                    <a:pt x="873175" y="2565298"/>
                  </a:lnTo>
                  <a:lnTo>
                    <a:pt x="873175" y="2568448"/>
                  </a:lnTo>
                  <a:lnTo>
                    <a:pt x="875728" y="2571000"/>
                  </a:lnTo>
                  <a:lnTo>
                    <a:pt x="882027" y="2571000"/>
                  </a:lnTo>
                  <a:lnTo>
                    <a:pt x="884580" y="2568448"/>
                  </a:lnTo>
                  <a:lnTo>
                    <a:pt x="884580" y="2562148"/>
                  </a:lnTo>
                  <a:close/>
                </a:path>
                <a:path w="1419860" h="3148965">
                  <a:moveTo>
                    <a:pt x="902487" y="374434"/>
                  </a:moveTo>
                  <a:lnTo>
                    <a:pt x="899642" y="371602"/>
                  </a:lnTo>
                  <a:lnTo>
                    <a:pt x="892657" y="371602"/>
                  </a:lnTo>
                  <a:lnTo>
                    <a:pt x="889825" y="374434"/>
                  </a:lnTo>
                  <a:lnTo>
                    <a:pt x="889825" y="377926"/>
                  </a:lnTo>
                  <a:lnTo>
                    <a:pt x="889825" y="381419"/>
                  </a:lnTo>
                  <a:lnTo>
                    <a:pt x="892657" y="384251"/>
                  </a:lnTo>
                  <a:lnTo>
                    <a:pt x="899642" y="384251"/>
                  </a:lnTo>
                  <a:lnTo>
                    <a:pt x="902487" y="381419"/>
                  </a:lnTo>
                  <a:lnTo>
                    <a:pt x="902487" y="374434"/>
                  </a:lnTo>
                  <a:close/>
                </a:path>
                <a:path w="1419860" h="3148965">
                  <a:moveTo>
                    <a:pt x="947521" y="415074"/>
                  </a:moveTo>
                  <a:lnTo>
                    <a:pt x="944575" y="412127"/>
                  </a:lnTo>
                  <a:lnTo>
                    <a:pt x="937310" y="412127"/>
                  </a:lnTo>
                  <a:lnTo>
                    <a:pt x="934364" y="415074"/>
                  </a:lnTo>
                  <a:lnTo>
                    <a:pt x="934364" y="418706"/>
                  </a:lnTo>
                  <a:lnTo>
                    <a:pt x="934364" y="422338"/>
                  </a:lnTo>
                  <a:lnTo>
                    <a:pt x="937310" y="425284"/>
                  </a:lnTo>
                  <a:lnTo>
                    <a:pt x="944575" y="425284"/>
                  </a:lnTo>
                  <a:lnTo>
                    <a:pt x="947521" y="422338"/>
                  </a:lnTo>
                  <a:lnTo>
                    <a:pt x="947521" y="415074"/>
                  </a:lnTo>
                  <a:close/>
                </a:path>
                <a:path w="1419860" h="3148965">
                  <a:moveTo>
                    <a:pt x="956652" y="2547061"/>
                  </a:moveTo>
                  <a:lnTo>
                    <a:pt x="953985" y="2544394"/>
                  </a:lnTo>
                  <a:lnTo>
                    <a:pt x="947420" y="2544394"/>
                  </a:lnTo>
                  <a:lnTo>
                    <a:pt x="944753" y="2547061"/>
                  </a:lnTo>
                  <a:lnTo>
                    <a:pt x="944753" y="2550350"/>
                  </a:lnTo>
                  <a:lnTo>
                    <a:pt x="944753" y="2553639"/>
                  </a:lnTo>
                  <a:lnTo>
                    <a:pt x="947420" y="2556306"/>
                  </a:lnTo>
                  <a:lnTo>
                    <a:pt x="953985" y="2556306"/>
                  </a:lnTo>
                  <a:lnTo>
                    <a:pt x="956652" y="2553639"/>
                  </a:lnTo>
                  <a:lnTo>
                    <a:pt x="956652" y="2547061"/>
                  </a:lnTo>
                  <a:close/>
                </a:path>
                <a:path w="1419860" h="3148965">
                  <a:moveTo>
                    <a:pt x="974204" y="466178"/>
                  </a:moveTo>
                  <a:lnTo>
                    <a:pt x="971143" y="463118"/>
                  </a:lnTo>
                  <a:lnTo>
                    <a:pt x="963599" y="463118"/>
                  </a:lnTo>
                  <a:lnTo>
                    <a:pt x="960539" y="466178"/>
                  </a:lnTo>
                  <a:lnTo>
                    <a:pt x="960539" y="469950"/>
                  </a:lnTo>
                  <a:lnTo>
                    <a:pt x="960539" y="473722"/>
                  </a:lnTo>
                  <a:lnTo>
                    <a:pt x="963599" y="476783"/>
                  </a:lnTo>
                  <a:lnTo>
                    <a:pt x="971143" y="476783"/>
                  </a:lnTo>
                  <a:lnTo>
                    <a:pt x="974204" y="473722"/>
                  </a:lnTo>
                  <a:lnTo>
                    <a:pt x="974204" y="466178"/>
                  </a:lnTo>
                  <a:close/>
                </a:path>
                <a:path w="1419860" h="3148965">
                  <a:moveTo>
                    <a:pt x="1022007" y="2524937"/>
                  </a:moveTo>
                  <a:lnTo>
                    <a:pt x="1019225" y="2522169"/>
                  </a:lnTo>
                  <a:lnTo>
                    <a:pt x="1012380" y="2522169"/>
                  </a:lnTo>
                  <a:lnTo>
                    <a:pt x="1009599" y="2524937"/>
                  </a:lnTo>
                  <a:lnTo>
                    <a:pt x="1009599" y="2528366"/>
                  </a:lnTo>
                  <a:lnTo>
                    <a:pt x="1009599" y="2531795"/>
                  </a:lnTo>
                  <a:lnTo>
                    <a:pt x="1012380" y="2534564"/>
                  </a:lnTo>
                  <a:lnTo>
                    <a:pt x="1019225" y="2534564"/>
                  </a:lnTo>
                  <a:lnTo>
                    <a:pt x="1022007" y="2531795"/>
                  </a:lnTo>
                  <a:lnTo>
                    <a:pt x="1022007" y="2524937"/>
                  </a:lnTo>
                  <a:close/>
                </a:path>
                <a:path w="1419860" h="3148965">
                  <a:moveTo>
                    <a:pt x="1024890" y="510552"/>
                  </a:moveTo>
                  <a:lnTo>
                    <a:pt x="1021727" y="507377"/>
                  </a:lnTo>
                  <a:lnTo>
                    <a:pt x="1013904" y="507377"/>
                  </a:lnTo>
                  <a:lnTo>
                    <a:pt x="1010729" y="510552"/>
                  </a:lnTo>
                  <a:lnTo>
                    <a:pt x="1010729" y="514464"/>
                  </a:lnTo>
                  <a:lnTo>
                    <a:pt x="1010729" y="518375"/>
                  </a:lnTo>
                  <a:lnTo>
                    <a:pt x="1013904" y="521550"/>
                  </a:lnTo>
                  <a:lnTo>
                    <a:pt x="1021727" y="521550"/>
                  </a:lnTo>
                  <a:lnTo>
                    <a:pt x="1024890" y="518375"/>
                  </a:lnTo>
                  <a:lnTo>
                    <a:pt x="1024890" y="510552"/>
                  </a:lnTo>
                  <a:close/>
                </a:path>
                <a:path w="1419860" h="3148965">
                  <a:moveTo>
                    <a:pt x="1075309" y="557745"/>
                  </a:moveTo>
                  <a:lnTo>
                    <a:pt x="1072019" y="554469"/>
                  </a:lnTo>
                  <a:lnTo>
                    <a:pt x="1063929" y="554469"/>
                  </a:lnTo>
                  <a:lnTo>
                    <a:pt x="1060640" y="557745"/>
                  </a:lnTo>
                  <a:lnTo>
                    <a:pt x="1060640" y="561797"/>
                  </a:lnTo>
                  <a:lnTo>
                    <a:pt x="1060640" y="565848"/>
                  </a:lnTo>
                  <a:lnTo>
                    <a:pt x="1063929" y="569125"/>
                  </a:lnTo>
                  <a:lnTo>
                    <a:pt x="1072019" y="569125"/>
                  </a:lnTo>
                  <a:lnTo>
                    <a:pt x="1075309" y="565848"/>
                  </a:lnTo>
                  <a:lnTo>
                    <a:pt x="1075309" y="557745"/>
                  </a:lnTo>
                  <a:close/>
                </a:path>
                <a:path w="1419860" h="3148965">
                  <a:moveTo>
                    <a:pt x="1093673" y="2520581"/>
                  </a:moveTo>
                  <a:lnTo>
                    <a:pt x="1090777" y="2517698"/>
                  </a:lnTo>
                  <a:lnTo>
                    <a:pt x="1083652" y="2517698"/>
                  </a:lnTo>
                  <a:lnTo>
                    <a:pt x="1080770" y="2520581"/>
                  </a:lnTo>
                  <a:lnTo>
                    <a:pt x="1080770" y="2524150"/>
                  </a:lnTo>
                  <a:lnTo>
                    <a:pt x="1080770" y="2527706"/>
                  </a:lnTo>
                  <a:lnTo>
                    <a:pt x="1083652" y="2530602"/>
                  </a:lnTo>
                  <a:lnTo>
                    <a:pt x="1090777" y="2530602"/>
                  </a:lnTo>
                  <a:lnTo>
                    <a:pt x="1093673" y="2527706"/>
                  </a:lnTo>
                  <a:lnTo>
                    <a:pt x="1093673" y="2520581"/>
                  </a:lnTo>
                  <a:close/>
                </a:path>
                <a:path w="1419860" h="3148965">
                  <a:moveTo>
                    <a:pt x="1103160" y="626745"/>
                  </a:moveTo>
                  <a:lnTo>
                    <a:pt x="1099769" y="623366"/>
                  </a:lnTo>
                  <a:lnTo>
                    <a:pt x="1091412" y="623366"/>
                  </a:lnTo>
                  <a:lnTo>
                    <a:pt x="1088034" y="626745"/>
                  </a:lnTo>
                  <a:lnTo>
                    <a:pt x="1088034" y="630923"/>
                  </a:lnTo>
                  <a:lnTo>
                    <a:pt x="1088034" y="635101"/>
                  </a:lnTo>
                  <a:lnTo>
                    <a:pt x="1091412" y="638479"/>
                  </a:lnTo>
                  <a:lnTo>
                    <a:pt x="1099769" y="638479"/>
                  </a:lnTo>
                  <a:lnTo>
                    <a:pt x="1103160" y="635101"/>
                  </a:lnTo>
                  <a:lnTo>
                    <a:pt x="1103160" y="626745"/>
                  </a:lnTo>
                  <a:close/>
                </a:path>
                <a:path w="1419860" h="3148965">
                  <a:moveTo>
                    <a:pt x="1112393" y="718273"/>
                  </a:moveTo>
                  <a:lnTo>
                    <a:pt x="1108925" y="714819"/>
                  </a:lnTo>
                  <a:lnTo>
                    <a:pt x="1100391" y="714819"/>
                  </a:lnTo>
                  <a:lnTo>
                    <a:pt x="1096937" y="718273"/>
                  </a:lnTo>
                  <a:lnTo>
                    <a:pt x="1096937" y="722541"/>
                  </a:lnTo>
                  <a:lnTo>
                    <a:pt x="1096937" y="726808"/>
                  </a:lnTo>
                  <a:lnTo>
                    <a:pt x="1100391" y="730262"/>
                  </a:lnTo>
                  <a:lnTo>
                    <a:pt x="1108925" y="730262"/>
                  </a:lnTo>
                  <a:lnTo>
                    <a:pt x="1112393" y="726808"/>
                  </a:lnTo>
                  <a:lnTo>
                    <a:pt x="1112393" y="718273"/>
                  </a:lnTo>
                  <a:close/>
                </a:path>
                <a:path w="1419860" h="3148965">
                  <a:moveTo>
                    <a:pt x="1118590" y="659244"/>
                  </a:moveTo>
                  <a:lnTo>
                    <a:pt x="1115161" y="655815"/>
                  </a:lnTo>
                  <a:lnTo>
                    <a:pt x="1106716" y="655815"/>
                  </a:lnTo>
                  <a:lnTo>
                    <a:pt x="1103299" y="659244"/>
                  </a:lnTo>
                  <a:lnTo>
                    <a:pt x="1103299" y="663460"/>
                  </a:lnTo>
                  <a:lnTo>
                    <a:pt x="1103299" y="667677"/>
                  </a:lnTo>
                  <a:lnTo>
                    <a:pt x="1106716" y="671106"/>
                  </a:lnTo>
                  <a:lnTo>
                    <a:pt x="1115161" y="671106"/>
                  </a:lnTo>
                  <a:lnTo>
                    <a:pt x="1118590" y="667677"/>
                  </a:lnTo>
                  <a:lnTo>
                    <a:pt x="1118590" y="659244"/>
                  </a:lnTo>
                  <a:close/>
                </a:path>
                <a:path w="1419860" h="3148965">
                  <a:moveTo>
                    <a:pt x="1129385" y="2469921"/>
                  </a:moveTo>
                  <a:lnTo>
                    <a:pt x="1126388" y="2466911"/>
                  </a:lnTo>
                  <a:lnTo>
                    <a:pt x="1118984" y="2466911"/>
                  </a:lnTo>
                  <a:lnTo>
                    <a:pt x="1115987" y="2469921"/>
                  </a:lnTo>
                  <a:lnTo>
                    <a:pt x="1115987" y="2473617"/>
                  </a:lnTo>
                  <a:lnTo>
                    <a:pt x="1115987" y="2477312"/>
                  </a:lnTo>
                  <a:lnTo>
                    <a:pt x="1118984" y="2480322"/>
                  </a:lnTo>
                  <a:lnTo>
                    <a:pt x="1126388" y="2480322"/>
                  </a:lnTo>
                  <a:lnTo>
                    <a:pt x="1129385" y="2477312"/>
                  </a:lnTo>
                  <a:lnTo>
                    <a:pt x="1129385" y="2469921"/>
                  </a:lnTo>
                  <a:close/>
                </a:path>
                <a:path w="1419860" h="3148965">
                  <a:moveTo>
                    <a:pt x="1131989" y="761987"/>
                  </a:moveTo>
                  <a:lnTo>
                    <a:pt x="1128496" y="758494"/>
                  </a:lnTo>
                  <a:lnTo>
                    <a:pt x="1119860" y="758494"/>
                  </a:lnTo>
                  <a:lnTo>
                    <a:pt x="1116368" y="761987"/>
                  </a:lnTo>
                  <a:lnTo>
                    <a:pt x="1116368" y="766305"/>
                  </a:lnTo>
                  <a:lnTo>
                    <a:pt x="1116368" y="770623"/>
                  </a:lnTo>
                  <a:lnTo>
                    <a:pt x="1119860" y="774115"/>
                  </a:lnTo>
                  <a:lnTo>
                    <a:pt x="1128496" y="774115"/>
                  </a:lnTo>
                  <a:lnTo>
                    <a:pt x="1131989" y="770623"/>
                  </a:lnTo>
                  <a:lnTo>
                    <a:pt x="1131989" y="761987"/>
                  </a:lnTo>
                  <a:close/>
                </a:path>
                <a:path w="1419860" h="3148965">
                  <a:moveTo>
                    <a:pt x="1151356" y="1201458"/>
                  </a:moveTo>
                  <a:lnTo>
                    <a:pt x="1147572" y="1197673"/>
                  </a:lnTo>
                  <a:lnTo>
                    <a:pt x="1138212" y="1197673"/>
                  </a:lnTo>
                  <a:lnTo>
                    <a:pt x="1134414" y="1201458"/>
                  </a:lnTo>
                  <a:lnTo>
                    <a:pt x="1134414" y="1206144"/>
                  </a:lnTo>
                  <a:lnTo>
                    <a:pt x="1134414" y="1210818"/>
                  </a:lnTo>
                  <a:lnTo>
                    <a:pt x="1138212" y="1214615"/>
                  </a:lnTo>
                  <a:lnTo>
                    <a:pt x="1147572" y="1214615"/>
                  </a:lnTo>
                  <a:lnTo>
                    <a:pt x="1151356" y="1210818"/>
                  </a:lnTo>
                  <a:lnTo>
                    <a:pt x="1151356" y="1201458"/>
                  </a:lnTo>
                  <a:close/>
                </a:path>
                <a:path w="1419860" h="3148965">
                  <a:moveTo>
                    <a:pt x="1153833" y="2257247"/>
                  </a:moveTo>
                  <a:lnTo>
                    <a:pt x="1150442" y="2253843"/>
                  </a:lnTo>
                  <a:lnTo>
                    <a:pt x="1142047" y="2253843"/>
                  </a:lnTo>
                  <a:lnTo>
                    <a:pt x="1138643" y="2257247"/>
                  </a:lnTo>
                  <a:lnTo>
                    <a:pt x="1138643" y="2261438"/>
                  </a:lnTo>
                  <a:lnTo>
                    <a:pt x="1138643" y="2265629"/>
                  </a:lnTo>
                  <a:lnTo>
                    <a:pt x="1142047" y="2269032"/>
                  </a:lnTo>
                  <a:lnTo>
                    <a:pt x="1150442" y="2269032"/>
                  </a:lnTo>
                  <a:lnTo>
                    <a:pt x="1153833" y="2265629"/>
                  </a:lnTo>
                  <a:lnTo>
                    <a:pt x="1153833" y="2257247"/>
                  </a:lnTo>
                  <a:close/>
                </a:path>
                <a:path w="1419860" h="3148965">
                  <a:moveTo>
                    <a:pt x="1154061" y="1261516"/>
                  </a:moveTo>
                  <a:lnTo>
                    <a:pt x="1150226" y="1257681"/>
                  </a:lnTo>
                  <a:lnTo>
                    <a:pt x="1140777" y="1257681"/>
                  </a:lnTo>
                  <a:lnTo>
                    <a:pt x="1136942" y="1261516"/>
                  </a:lnTo>
                  <a:lnTo>
                    <a:pt x="1136942" y="1266240"/>
                  </a:lnTo>
                  <a:lnTo>
                    <a:pt x="1136942" y="1270965"/>
                  </a:lnTo>
                  <a:lnTo>
                    <a:pt x="1140777" y="1274800"/>
                  </a:lnTo>
                  <a:lnTo>
                    <a:pt x="1150226" y="1274800"/>
                  </a:lnTo>
                  <a:lnTo>
                    <a:pt x="1154061" y="1270965"/>
                  </a:lnTo>
                  <a:lnTo>
                    <a:pt x="1154061" y="1261516"/>
                  </a:lnTo>
                  <a:close/>
                </a:path>
                <a:path w="1419860" h="3148965">
                  <a:moveTo>
                    <a:pt x="1155992" y="2191524"/>
                  </a:moveTo>
                  <a:lnTo>
                    <a:pt x="1152550" y="2188083"/>
                  </a:lnTo>
                  <a:lnTo>
                    <a:pt x="1144066" y="2188083"/>
                  </a:lnTo>
                  <a:lnTo>
                    <a:pt x="1140625" y="2191524"/>
                  </a:lnTo>
                  <a:lnTo>
                    <a:pt x="1140625" y="2195766"/>
                  </a:lnTo>
                  <a:lnTo>
                    <a:pt x="1140625" y="2200008"/>
                  </a:lnTo>
                  <a:lnTo>
                    <a:pt x="1144066" y="2203450"/>
                  </a:lnTo>
                  <a:lnTo>
                    <a:pt x="1152550" y="2203450"/>
                  </a:lnTo>
                  <a:lnTo>
                    <a:pt x="1155992" y="2200008"/>
                  </a:lnTo>
                  <a:lnTo>
                    <a:pt x="1155992" y="2191524"/>
                  </a:lnTo>
                  <a:close/>
                </a:path>
                <a:path w="1419860" h="3148965">
                  <a:moveTo>
                    <a:pt x="1159078" y="827887"/>
                  </a:moveTo>
                  <a:lnTo>
                    <a:pt x="1155547" y="824357"/>
                  </a:lnTo>
                  <a:lnTo>
                    <a:pt x="1146822" y="824357"/>
                  </a:lnTo>
                  <a:lnTo>
                    <a:pt x="1143292" y="827887"/>
                  </a:lnTo>
                  <a:lnTo>
                    <a:pt x="1143292" y="832243"/>
                  </a:lnTo>
                  <a:lnTo>
                    <a:pt x="1143292" y="836599"/>
                  </a:lnTo>
                  <a:lnTo>
                    <a:pt x="1146822" y="840130"/>
                  </a:lnTo>
                  <a:lnTo>
                    <a:pt x="1155547" y="840130"/>
                  </a:lnTo>
                  <a:lnTo>
                    <a:pt x="1159078" y="836599"/>
                  </a:lnTo>
                  <a:lnTo>
                    <a:pt x="1159078" y="827887"/>
                  </a:lnTo>
                  <a:close/>
                </a:path>
                <a:path w="1419860" h="3148965">
                  <a:moveTo>
                    <a:pt x="1160043" y="2366226"/>
                  </a:moveTo>
                  <a:lnTo>
                    <a:pt x="1156817" y="2363000"/>
                  </a:lnTo>
                  <a:lnTo>
                    <a:pt x="1148867" y="2363000"/>
                  </a:lnTo>
                  <a:lnTo>
                    <a:pt x="1145641" y="2366226"/>
                  </a:lnTo>
                  <a:lnTo>
                    <a:pt x="1145641" y="2370201"/>
                  </a:lnTo>
                  <a:lnTo>
                    <a:pt x="1145641" y="2374176"/>
                  </a:lnTo>
                  <a:lnTo>
                    <a:pt x="1148867" y="2377402"/>
                  </a:lnTo>
                  <a:lnTo>
                    <a:pt x="1156817" y="2377402"/>
                  </a:lnTo>
                  <a:lnTo>
                    <a:pt x="1160043" y="2374176"/>
                  </a:lnTo>
                  <a:lnTo>
                    <a:pt x="1160043" y="2366226"/>
                  </a:lnTo>
                  <a:close/>
                </a:path>
                <a:path w="1419860" h="3148965">
                  <a:moveTo>
                    <a:pt x="1170559" y="2417127"/>
                  </a:moveTo>
                  <a:lnTo>
                    <a:pt x="1167447" y="2414016"/>
                  </a:lnTo>
                  <a:lnTo>
                    <a:pt x="1159776" y="2414016"/>
                  </a:lnTo>
                  <a:lnTo>
                    <a:pt x="1156665" y="2417127"/>
                  </a:lnTo>
                  <a:lnTo>
                    <a:pt x="1156665" y="2420963"/>
                  </a:lnTo>
                  <a:lnTo>
                    <a:pt x="1156665" y="2424798"/>
                  </a:lnTo>
                  <a:lnTo>
                    <a:pt x="1159776" y="2427909"/>
                  </a:lnTo>
                  <a:lnTo>
                    <a:pt x="1167447" y="2427909"/>
                  </a:lnTo>
                  <a:lnTo>
                    <a:pt x="1170559" y="2424798"/>
                  </a:lnTo>
                  <a:lnTo>
                    <a:pt x="1170559" y="2417127"/>
                  </a:lnTo>
                  <a:close/>
                </a:path>
                <a:path w="1419860" h="3148965">
                  <a:moveTo>
                    <a:pt x="1174178" y="2308568"/>
                  </a:moveTo>
                  <a:lnTo>
                    <a:pt x="1170851" y="2305227"/>
                  </a:lnTo>
                  <a:lnTo>
                    <a:pt x="1162621" y="2305227"/>
                  </a:lnTo>
                  <a:lnTo>
                    <a:pt x="1159281" y="2308568"/>
                  </a:lnTo>
                  <a:lnTo>
                    <a:pt x="1159281" y="2312682"/>
                  </a:lnTo>
                  <a:lnTo>
                    <a:pt x="1159281" y="2316797"/>
                  </a:lnTo>
                  <a:lnTo>
                    <a:pt x="1162621" y="2320137"/>
                  </a:lnTo>
                  <a:lnTo>
                    <a:pt x="1170851" y="2320137"/>
                  </a:lnTo>
                  <a:lnTo>
                    <a:pt x="1174178" y="2316797"/>
                  </a:lnTo>
                  <a:lnTo>
                    <a:pt x="1174178" y="2308568"/>
                  </a:lnTo>
                  <a:close/>
                </a:path>
                <a:path w="1419860" h="3148965">
                  <a:moveTo>
                    <a:pt x="1181773" y="1148130"/>
                  </a:moveTo>
                  <a:lnTo>
                    <a:pt x="1178026" y="1144371"/>
                  </a:lnTo>
                  <a:lnTo>
                    <a:pt x="1168755" y="1144371"/>
                  </a:lnTo>
                  <a:lnTo>
                    <a:pt x="1164996" y="1148130"/>
                  </a:lnTo>
                  <a:lnTo>
                    <a:pt x="1164996" y="1152766"/>
                  </a:lnTo>
                  <a:lnTo>
                    <a:pt x="1164996" y="1157401"/>
                  </a:lnTo>
                  <a:lnTo>
                    <a:pt x="1168755" y="1161161"/>
                  </a:lnTo>
                  <a:lnTo>
                    <a:pt x="1178026" y="1161161"/>
                  </a:lnTo>
                  <a:lnTo>
                    <a:pt x="1181773" y="1157401"/>
                  </a:lnTo>
                  <a:lnTo>
                    <a:pt x="1181773" y="1148130"/>
                  </a:lnTo>
                  <a:close/>
                </a:path>
                <a:path w="1419860" h="3148965">
                  <a:moveTo>
                    <a:pt x="1185786" y="1318323"/>
                  </a:moveTo>
                  <a:lnTo>
                    <a:pt x="1181912" y="1314462"/>
                  </a:lnTo>
                  <a:lnTo>
                    <a:pt x="1172375" y="1314462"/>
                  </a:lnTo>
                  <a:lnTo>
                    <a:pt x="1168501" y="1318323"/>
                  </a:lnTo>
                  <a:lnTo>
                    <a:pt x="1168501" y="1323098"/>
                  </a:lnTo>
                  <a:lnTo>
                    <a:pt x="1168501" y="1327873"/>
                  </a:lnTo>
                  <a:lnTo>
                    <a:pt x="1172375" y="1331734"/>
                  </a:lnTo>
                  <a:lnTo>
                    <a:pt x="1181912" y="1331734"/>
                  </a:lnTo>
                  <a:lnTo>
                    <a:pt x="1185786" y="1327873"/>
                  </a:lnTo>
                  <a:lnTo>
                    <a:pt x="1185786" y="1318323"/>
                  </a:lnTo>
                  <a:close/>
                </a:path>
                <a:path w="1419860" h="3148965">
                  <a:moveTo>
                    <a:pt x="1187462" y="870242"/>
                  </a:moveTo>
                  <a:lnTo>
                    <a:pt x="1183894" y="866673"/>
                  </a:lnTo>
                  <a:lnTo>
                    <a:pt x="1175080" y="866673"/>
                  </a:lnTo>
                  <a:lnTo>
                    <a:pt x="1171511" y="870242"/>
                  </a:lnTo>
                  <a:lnTo>
                    <a:pt x="1171511" y="874649"/>
                  </a:lnTo>
                  <a:lnTo>
                    <a:pt x="1171511" y="879055"/>
                  </a:lnTo>
                  <a:lnTo>
                    <a:pt x="1175080" y="882624"/>
                  </a:lnTo>
                  <a:lnTo>
                    <a:pt x="1183894" y="882624"/>
                  </a:lnTo>
                  <a:lnTo>
                    <a:pt x="1187462" y="879055"/>
                  </a:lnTo>
                  <a:lnTo>
                    <a:pt x="1187462" y="870242"/>
                  </a:lnTo>
                  <a:close/>
                </a:path>
                <a:path w="1419860" h="3148965">
                  <a:moveTo>
                    <a:pt x="1193901" y="978890"/>
                  </a:moveTo>
                  <a:lnTo>
                    <a:pt x="1190256" y="975245"/>
                  </a:lnTo>
                  <a:lnTo>
                    <a:pt x="1181265" y="975245"/>
                  </a:lnTo>
                  <a:lnTo>
                    <a:pt x="1177620" y="978890"/>
                  </a:lnTo>
                  <a:lnTo>
                    <a:pt x="1177620" y="983386"/>
                  </a:lnTo>
                  <a:lnTo>
                    <a:pt x="1177620" y="987882"/>
                  </a:lnTo>
                  <a:lnTo>
                    <a:pt x="1181265" y="991527"/>
                  </a:lnTo>
                  <a:lnTo>
                    <a:pt x="1190256" y="991527"/>
                  </a:lnTo>
                  <a:lnTo>
                    <a:pt x="1193901" y="987882"/>
                  </a:lnTo>
                  <a:lnTo>
                    <a:pt x="1193901" y="978890"/>
                  </a:lnTo>
                  <a:close/>
                </a:path>
                <a:path w="1419860" h="3148965">
                  <a:moveTo>
                    <a:pt x="1196441" y="936002"/>
                  </a:moveTo>
                  <a:lnTo>
                    <a:pt x="1192834" y="932383"/>
                  </a:lnTo>
                  <a:lnTo>
                    <a:pt x="1183932" y="932383"/>
                  </a:lnTo>
                  <a:lnTo>
                    <a:pt x="1180325" y="936002"/>
                  </a:lnTo>
                  <a:lnTo>
                    <a:pt x="1180325" y="940447"/>
                  </a:lnTo>
                  <a:lnTo>
                    <a:pt x="1180325" y="944905"/>
                  </a:lnTo>
                  <a:lnTo>
                    <a:pt x="1183932" y="948512"/>
                  </a:lnTo>
                  <a:lnTo>
                    <a:pt x="1192834" y="948512"/>
                  </a:lnTo>
                  <a:lnTo>
                    <a:pt x="1196441" y="944905"/>
                  </a:lnTo>
                  <a:lnTo>
                    <a:pt x="1196441" y="936002"/>
                  </a:lnTo>
                  <a:close/>
                </a:path>
                <a:path w="1419860" h="3148965">
                  <a:moveTo>
                    <a:pt x="1197051" y="1095222"/>
                  </a:moveTo>
                  <a:lnTo>
                    <a:pt x="1193330" y="1091501"/>
                  </a:lnTo>
                  <a:lnTo>
                    <a:pt x="1184160" y="1091501"/>
                  </a:lnTo>
                  <a:lnTo>
                    <a:pt x="1180439" y="1095222"/>
                  </a:lnTo>
                  <a:lnTo>
                    <a:pt x="1180439" y="1099807"/>
                  </a:lnTo>
                  <a:lnTo>
                    <a:pt x="1180439" y="1104392"/>
                  </a:lnTo>
                  <a:lnTo>
                    <a:pt x="1184160" y="1108113"/>
                  </a:lnTo>
                  <a:lnTo>
                    <a:pt x="1193330" y="1108113"/>
                  </a:lnTo>
                  <a:lnTo>
                    <a:pt x="1197051" y="1104392"/>
                  </a:lnTo>
                  <a:lnTo>
                    <a:pt x="1197051" y="1095222"/>
                  </a:lnTo>
                  <a:close/>
                </a:path>
                <a:path w="1419860" h="3148965">
                  <a:moveTo>
                    <a:pt x="1200556" y="2135174"/>
                  </a:moveTo>
                  <a:lnTo>
                    <a:pt x="1197076" y="2131707"/>
                  </a:lnTo>
                  <a:lnTo>
                    <a:pt x="1188504" y="2131707"/>
                  </a:lnTo>
                  <a:lnTo>
                    <a:pt x="1185024" y="2135174"/>
                  </a:lnTo>
                  <a:lnTo>
                    <a:pt x="1185024" y="2139467"/>
                  </a:lnTo>
                  <a:lnTo>
                    <a:pt x="1185024" y="2143760"/>
                  </a:lnTo>
                  <a:lnTo>
                    <a:pt x="1188504" y="2147227"/>
                  </a:lnTo>
                  <a:lnTo>
                    <a:pt x="1197076" y="2147227"/>
                  </a:lnTo>
                  <a:lnTo>
                    <a:pt x="1200556" y="2143760"/>
                  </a:lnTo>
                  <a:lnTo>
                    <a:pt x="1200556" y="2135174"/>
                  </a:lnTo>
                  <a:close/>
                </a:path>
                <a:path w="1419860" h="3148965">
                  <a:moveTo>
                    <a:pt x="1203883" y="1033907"/>
                  </a:moveTo>
                  <a:lnTo>
                    <a:pt x="1200200" y="1030224"/>
                  </a:lnTo>
                  <a:lnTo>
                    <a:pt x="1191120" y="1030224"/>
                  </a:lnTo>
                  <a:lnTo>
                    <a:pt x="1187437" y="1033907"/>
                  </a:lnTo>
                  <a:lnTo>
                    <a:pt x="1187437" y="1038453"/>
                  </a:lnTo>
                  <a:lnTo>
                    <a:pt x="1187437" y="1043000"/>
                  </a:lnTo>
                  <a:lnTo>
                    <a:pt x="1191120" y="1046683"/>
                  </a:lnTo>
                  <a:lnTo>
                    <a:pt x="1200200" y="1046683"/>
                  </a:lnTo>
                  <a:lnTo>
                    <a:pt x="1203883" y="1043000"/>
                  </a:lnTo>
                  <a:lnTo>
                    <a:pt x="1203883" y="1033907"/>
                  </a:lnTo>
                  <a:close/>
                </a:path>
                <a:path w="1419860" h="3148965">
                  <a:moveTo>
                    <a:pt x="1221003" y="2025675"/>
                  </a:moveTo>
                  <a:lnTo>
                    <a:pt x="1217447" y="2022132"/>
                  </a:lnTo>
                  <a:lnTo>
                    <a:pt x="1208697" y="2022132"/>
                  </a:lnTo>
                  <a:lnTo>
                    <a:pt x="1205141" y="2025675"/>
                  </a:lnTo>
                  <a:lnTo>
                    <a:pt x="1205141" y="2030056"/>
                  </a:lnTo>
                  <a:lnTo>
                    <a:pt x="1205141" y="2034438"/>
                  </a:lnTo>
                  <a:lnTo>
                    <a:pt x="1208697" y="2037981"/>
                  </a:lnTo>
                  <a:lnTo>
                    <a:pt x="1217447" y="2037981"/>
                  </a:lnTo>
                  <a:lnTo>
                    <a:pt x="1221003" y="2034438"/>
                  </a:lnTo>
                  <a:lnTo>
                    <a:pt x="1221003" y="2025675"/>
                  </a:lnTo>
                  <a:close/>
                </a:path>
                <a:path w="1419860" h="3148965">
                  <a:moveTo>
                    <a:pt x="1233652" y="2089797"/>
                  </a:moveTo>
                  <a:lnTo>
                    <a:pt x="1230147" y="2086279"/>
                  </a:lnTo>
                  <a:lnTo>
                    <a:pt x="1221473" y="2086279"/>
                  </a:lnTo>
                  <a:lnTo>
                    <a:pt x="1217968" y="2089797"/>
                  </a:lnTo>
                  <a:lnTo>
                    <a:pt x="1217968" y="2094128"/>
                  </a:lnTo>
                  <a:lnTo>
                    <a:pt x="1217968" y="2098459"/>
                  </a:lnTo>
                  <a:lnTo>
                    <a:pt x="1221473" y="2101977"/>
                  </a:lnTo>
                  <a:lnTo>
                    <a:pt x="1230147" y="2101977"/>
                  </a:lnTo>
                  <a:lnTo>
                    <a:pt x="1233652" y="2098459"/>
                  </a:lnTo>
                  <a:lnTo>
                    <a:pt x="1233652" y="2089797"/>
                  </a:lnTo>
                  <a:close/>
                </a:path>
                <a:path w="1419860" h="3148965">
                  <a:moveTo>
                    <a:pt x="1236459" y="1367396"/>
                  </a:moveTo>
                  <a:lnTo>
                    <a:pt x="1232547" y="1363484"/>
                  </a:lnTo>
                  <a:lnTo>
                    <a:pt x="1222921" y="1363484"/>
                  </a:lnTo>
                  <a:lnTo>
                    <a:pt x="1219009" y="1367396"/>
                  </a:lnTo>
                  <a:lnTo>
                    <a:pt x="1219009" y="1372209"/>
                  </a:lnTo>
                  <a:lnTo>
                    <a:pt x="1219009" y="1377022"/>
                  </a:lnTo>
                  <a:lnTo>
                    <a:pt x="1222921" y="1380934"/>
                  </a:lnTo>
                  <a:lnTo>
                    <a:pt x="1232547" y="1380934"/>
                  </a:lnTo>
                  <a:lnTo>
                    <a:pt x="1236459" y="1377022"/>
                  </a:lnTo>
                  <a:lnTo>
                    <a:pt x="1236459" y="1367396"/>
                  </a:lnTo>
                  <a:close/>
                </a:path>
                <a:path w="1419860" h="3148965">
                  <a:moveTo>
                    <a:pt x="1238046" y="1811578"/>
                  </a:moveTo>
                  <a:lnTo>
                    <a:pt x="1234338" y="1807883"/>
                  </a:lnTo>
                  <a:lnTo>
                    <a:pt x="1225219" y="1807883"/>
                  </a:lnTo>
                  <a:lnTo>
                    <a:pt x="1221524" y="1811578"/>
                  </a:lnTo>
                  <a:lnTo>
                    <a:pt x="1221524" y="1816138"/>
                  </a:lnTo>
                  <a:lnTo>
                    <a:pt x="1221524" y="1820697"/>
                  </a:lnTo>
                  <a:lnTo>
                    <a:pt x="1225219" y="1824393"/>
                  </a:lnTo>
                  <a:lnTo>
                    <a:pt x="1234338" y="1824393"/>
                  </a:lnTo>
                  <a:lnTo>
                    <a:pt x="1238046" y="1820697"/>
                  </a:lnTo>
                  <a:lnTo>
                    <a:pt x="1238046" y="1811578"/>
                  </a:lnTo>
                  <a:close/>
                </a:path>
                <a:path w="1419860" h="3148965">
                  <a:moveTo>
                    <a:pt x="1243025" y="2008644"/>
                  </a:moveTo>
                  <a:lnTo>
                    <a:pt x="1239431" y="2005050"/>
                  </a:lnTo>
                  <a:lnTo>
                    <a:pt x="1230579" y="2005050"/>
                  </a:lnTo>
                  <a:lnTo>
                    <a:pt x="1226997" y="2008644"/>
                  </a:lnTo>
                  <a:lnTo>
                    <a:pt x="1226997" y="2013064"/>
                  </a:lnTo>
                  <a:lnTo>
                    <a:pt x="1226997" y="2017483"/>
                  </a:lnTo>
                  <a:lnTo>
                    <a:pt x="1230579" y="2021078"/>
                  </a:lnTo>
                  <a:lnTo>
                    <a:pt x="1239431" y="2021078"/>
                  </a:lnTo>
                  <a:lnTo>
                    <a:pt x="1243025" y="2017483"/>
                  </a:lnTo>
                  <a:lnTo>
                    <a:pt x="1243025" y="2008644"/>
                  </a:lnTo>
                  <a:close/>
                </a:path>
                <a:path w="1419860" h="3148965">
                  <a:moveTo>
                    <a:pt x="1244447" y="1878114"/>
                  </a:moveTo>
                  <a:lnTo>
                    <a:pt x="1240777" y="1874456"/>
                  </a:lnTo>
                  <a:lnTo>
                    <a:pt x="1231747" y="1874456"/>
                  </a:lnTo>
                  <a:lnTo>
                    <a:pt x="1228090" y="1878114"/>
                  </a:lnTo>
                  <a:lnTo>
                    <a:pt x="1228090" y="1882635"/>
                  </a:lnTo>
                  <a:lnTo>
                    <a:pt x="1228090" y="1887143"/>
                  </a:lnTo>
                  <a:lnTo>
                    <a:pt x="1231747" y="1890814"/>
                  </a:lnTo>
                  <a:lnTo>
                    <a:pt x="1240777" y="1890814"/>
                  </a:lnTo>
                  <a:lnTo>
                    <a:pt x="1244447" y="1887143"/>
                  </a:lnTo>
                  <a:lnTo>
                    <a:pt x="1244447" y="1878114"/>
                  </a:lnTo>
                  <a:close/>
                </a:path>
                <a:path w="1419860" h="3148965">
                  <a:moveTo>
                    <a:pt x="1247279" y="1791474"/>
                  </a:moveTo>
                  <a:lnTo>
                    <a:pt x="1243533" y="1787740"/>
                  </a:lnTo>
                  <a:lnTo>
                    <a:pt x="1234325" y="1787740"/>
                  </a:lnTo>
                  <a:lnTo>
                    <a:pt x="1230591" y="1791474"/>
                  </a:lnTo>
                  <a:lnTo>
                    <a:pt x="1230591" y="1796084"/>
                  </a:lnTo>
                  <a:lnTo>
                    <a:pt x="1230591" y="1800694"/>
                  </a:lnTo>
                  <a:lnTo>
                    <a:pt x="1234325" y="1804428"/>
                  </a:lnTo>
                  <a:lnTo>
                    <a:pt x="1243533" y="1804428"/>
                  </a:lnTo>
                  <a:lnTo>
                    <a:pt x="1247279" y="1800694"/>
                  </a:lnTo>
                  <a:lnTo>
                    <a:pt x="1247279" y="1791474"/>
                  </a:lnTo>
                  <a:close/>
                </a:path>
                <a:path w="1419860" h="3148965">
                  <a:moveTo>
                    <a:pt x="1259230" y="1431772"/>
                  </a:moveTo>
                  <a:lnTo>
                    <a:pt x="1255280" y="1427835"/>
                  </a:lnTo>
                  <a:lnTo>
                    <a:pt x="1245552" y="1427835"/>
                  </a:lnTo>
                  <a:lnTo>
                    <a:pt x="1241615" y="1431772"/>
                  </a:lnTo>
                  <a:lnTo>
                    <a:pt x="1241615" y="1436636"/>
                  </a:lnTo>
                  <a:lnTo>
                    <a:pt x="1241615" y="1441500"/>
                  </a:lnTo>
                  <a:lnTo>
                    <a:pt x="1245552" y="1445437"/>
                  </a:lnTo>
                  <a:lnTo>
                    <a:pt x="1255280" y="1445437"/>
                  </a:lnTo>
                  <a:lnTo>
                    <a:pt x="1259230" y="1441500"/>
                  </a:lnTo>
                  <a:lnTo>
                    <a:pt x="1259230" y="1431772"/>
                  </a:lnTo>
                  <a:close/>
                </a:path>
                <a:path w="1419860" h="3148965">
                  <a:moveTo>
                    <a:pt x="1266494" y="1937931"/>
                  </a:moveTo>
                  <a:lnTo>
                    <a:pt x="1262862" y="1934311"/>
                  </a:lnTo>
                  <a:lnTo>
                    <a:pt x="1253921" y="1934311"/>
                  </a:lnTo>
                  <a:lnTo>
                    <a:pt x="1250302" y="1937931"/>
                  </a:lnTo>
                  <a:lnTo>
                    <a:pt x="1250302" y="1942401"/>
                  </a:lnTo>
                  <a:lnTo>
                    <a:pt x="1250302" y="1946871"/>
                  </a:lnTo>
                  <a:lnTo>
                    <a:pt x="1253921" y="1950491"/>
                  </a:lnTo>
                  <a:lnTo>
                    <a:pt x="1262862" y="1950491"/>
                  </a:lnTo>
                  <a:lnTo>
                    <a:pt x="1266494" y="1946871"/>
                  </a:lnTo>
                  <a:lnTo>
                    <a:pt x="1266494" y="1937931"/>
                  </a:lnTo>
                  <a:close/>
                </a:path>
                <a:path w="1419860" h="3148965">
                  <a:moveTo>
                    <a:pt x="1298663" y="1477365"/>
                  </a:moveTo>
                  <a:lnTo>
                    <a:pt x="1294688" y="1473390"/>
                  </a:lnTo>
                  <a:lnTo>
                    <a:pt x="1284859" y="1473390"/>
                  </a:lnTo>
                  <a:lnTo>
                    <a:pt x="1280883" y="1477365"/>
                  </a:lnTo>
                  <a:lnTo>
                    <a:pt x="1280883" y="1482280"/>
                  </a:lnTo>
                  <a:lnTo>
                    <a:pt x="1280883" y="1487195"/>
                  </a:lnTo>
                  <a:lnTo>
                    <a:pt x="1284859" y="1491170"/>
                  </a:lnTo>
                  <a:lnTo>
                    <a:pt x="1294688" y="1491170"/>
                  </a:lnTo>
                  <a:lnTo>
                    <a:pt x="1298663" y="1487195"/>
                  </a:lnTo>
                  <a:lnTo>
                    <a:pt x="1298663" y="1477365"/>
                  </a:lnTo>
                  <a:close/>
                </a:path>
                <a:path w="1419860" h="3148965">
                  <a:moveTo>
                    <a:pt x="1299679" y="1762048"/>
                  </a:moveTo>
                  <a:lnTo>
                    <a:pt x="1295908" y="1758276"/>
                  </a:lnTo>
                  <a:lnTo>
                    <a:pt x="1286598" y="1758276"/>
                  </a:lnTo>
                  <a:lnTo>
                    <a:pt x="1282827" y="1762048"/>
                  </a:lnTo>
                  <a:lnTo>
                    <a:pt x="1282827" y="1766697"/>
                  </a:lnTo>
                  <a:lnTo>
                    <a:pt x="1282827" y="1771345"/>
                  </a:lnTo>
                  <a:lnTo>
                    <a:pt x="1286598" y="1775117"/>
                  </a:lnTo>
                  <a:lnTo>
                    <a:pt x="1295908" y="1775117"/>
                  </a:lnTo>
                  <a:lnTo>
                    <a:pt x="1299679" y="1771345"/>
                  </a:lnTo>
                  <a:lnTo>
                    <a:pt x="1299679" y="1762048"/>
                  </a:lnTo>
                  <a:close/>
                </a:path>
                <a:path w="1419860" h="3148965">
                  <a:moveTo>
                    <a:pt x="1329931" y="1522425"/>
                  </a:moveTo>
                  <a:lnTo>
                    <a:pt x="1325930" y="1518437"/>
                  </a:lnTo>
                  <a:lnTo>
                    <a:pt x="1316075" y="1518437"/>
                  </a:lnTo>
                  <a:lnTo>
                    <a:pt x="1312087" y="1522425"/>
                  </a:lnTo>
                  <a:lnTo>
                    <a:pt x="1312087" y="1527352"/>
                  </a:lnTo>
                  <a:lnTo>
                    <a:pt x="1312087" y="1532280"/>
                  </a:lnTo>
                  <a:lnTo>
                    <a:pt x="1316075" y="1536268"/>
                  </a:lnTo>
                  <a:lnTo>
                    <a:pt x="1325930" y="1536268"/>
                  </a:lnTo>
                  <a:lnTo>
                    <a:pt x="1329931" y="1532280"/>
                  </a:lnTo>
                  <a:lnTo>
                    <a:pt x="1329931" y="1522425"/>
                  </a:lnTo>
                  <a:close/>
                </a:path>
                <a:path w="1419860" h="3148965">
                  <a:moveTo>
                    <a:pt x="1358722" y="1743786"/>
                  </a:moveTo>
                  <a:lnTo>
                    <a:pt x="1354912" y="1739976"/>
                  </a:lnTo>
                  <a:lnTo>
                    <a:pt x="1345514" y="1739976"/>
                  </a:lnTo>
                  <a:lnTo>
                    <a:pt x="1341704" y="1743786"/>
                  </a:lnTo>
                  <a:lnTo>
                    <a:pt x="1341704" y="1748485"/>
                  </a:lnTo>
                  <a:lnTo>
                    <a:pt x="1341704" y="1753184"/>
                  </a:lnTo>
                  <a:lnTo>
                    <a:pt x="1345514" y="1756994"/>
                  </a:lnTo>
                  <a:lnTo>
                    <a:pt x="1354912" y="1756994"/>
                  </a:lnTo>
                  <a:lnTo>
                    <a:pt x="1358722" y="1753184"/>
                  </a:lnTo>
                  <a:lnTo>
                    <a:pt x="1358722" y="1743786"/>
                  </a:lnTo>
                  <a:close/>
                </a:path>
                <a:path w="1419860" h="3148965">
                  <a:moveTo>
                    <a:pt x="1366824" y="1552448"/>
                  </a:moveTo>
                  <a:lnTo>
                    <a:pt x="1362862" y="1548485"/>
                  </a:lnTo>
                  <a:lnTo>
                    <a:pt x="1353096" y="1548485"/>
                  </a:lnTo>
                  <a:lnTo>
                    <a:pt x="1349146" y="1552448"/>
                  </a:lnTo>
                  <a:lnTo>
                    <a:pt x="1349146" y="1557324"/>
                  </a:lnTo>
                  <a:lnTo>
                    <a:pt x="1349146" y="1562201"/>
                  </a:lnTo>
                  <a:lnTo>
                    <a:pt x="1353096" y="1566164"/>
                  </a:lnTo>
                  <a:lnTo>
                    <a:pt x="1362862" y="1566164"/>
                  </a:lnTo>
                  <a:lnTo>
                    <a:pt x="1366824" y="1562201"/>
                  </a:lnTo>
                  <a:lnTo>
                    <a:pt x="1366824" y="1552448"/>
                  </a:lnTo>
                  <a:close/>
                </a:path>
                <a:path w="1419860" h="3148965">
                  <a:moveTo>
                    <a:pt x="1380540" y="1702244"/>
                  </a:moveTo>
                  <a:lnTo>
                    <a:pt x="1376692" y="1698409"/>
                  </a:lnTo>
                  <a:lnTo>
                    <a:pt x="1367205" y="1698409"/>
                  </a:lnTo>
                  <a:lnTo>
                    <a:pt x="1363357" y="1702244"/>
                  </a:lnTo>
                  <a:lnTo>
                    <a:pt x="1363357" y="1706994"/>
                  </a:lnTo>
                  <a:lnTo>
                    <a:pt x="1363357" y="1711731"/>
                  </a:lnTo>
                  <a:lnTo>
                    <a:pt x="1367205" y="1715579"/>
                  </a:lnTo>
                  <a:lnTo>
                    <a:pt x="1376692" y="1715579"/>
                  </a:lnTo>
                  <a:lnTo>
                    <a:pt x="1380540" y="1711731"/>
                  </a:lnTo>
                  <a:lnTo>
                    <a:pt x="1380540" y="1702244"/>
                  </a:lnTo>
                  <a:close/>
                </a:path>
                <a:path w="1419860" h="3148965">
                  <a:moveTo>
                    <a:pt x="1397546" y="1600415"/>
                  </a:moveTo>
                  <a:lnTo>
                    <a:pt x="1393621" y="1596504"/>
                  </a:lnTo>
                  <a:lnTo>
                    <a:pt x="1383957" y="1596504"/>
                  </a:lnTo>
                  <a:lnTo>
                    <a:pt x="1380032" y="1600415"/>
                  </a:lnTo>
                  <a:lnTo>
                    <a:pt x="1380032" y="1605254"/>
                  </a:lnTo>
                  <a:lnTo>
                    <a:pt x="1380032" y="1610093"/>
                  </a:lnTo>
                  <a:lnTo>
                    <a:pt x="1383957" y="1614004"/>
                  </a:lnTo>
                  <a:lnTo>
                    <a:pt x="1393621" y="1614004"/>
                  </a:lnTo>
                  <a:lnTo>
                    <a:pt x="1397546" y="1610093"/>
                  </a:lnTo>
                  <a:lnTo>
                    <a:pt x="1397546" y="1600415"/>
                  </a:lnTo>
                  <a:close/>
                </a:path>
                <a:path w="1419860" h="3148965">
                  <a:moveTo>
                    <a:pt x="1419606" y="1657299"/>
                  </a:moveTo>
                  <a:lnTo>
                    <a:pt x="1415732" y="1653413"/>
                  </a:lnTo>
                  <a:lnTo>
                    <a:pt x="1406156" y="1653413"/>
                  </a:lnTo>
                  <a:lnTo>
                    <a:pt x="1402270" y="1657299"/>
                  </a:lnTo>
                  <a:lnTo>
                    <a:pt x="1402270" y="1662087"/>
                  </a:lnTo>
                  <a:lnTo>
                    <a:pt x="1402270" y="1666875"/>
                  </a:lnTo>
                  <a:lnTo>
                    <a:pt x="1406156" y="1670761"/>
                  </a:lnTo>
                  <a:lnTo>
                    <a:pt x="1415732" y="1670761"/>
                  </a:lnTo>
                  <a:lnTo>
                    <a:pt x="1419606" y="1666875"/>
                  </a:lnTo>
                  <a:lnTo>
                    <a:pt x="1419606" y="165729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67267" y="1979574"/>
              <a:ext cx="1448435" cy="3151505"/>
            </a:xfrm>
            <a:custGeom>
              <a:avLst/>
              <a:gdLst/>
              <a:ahLst/>
              <a:cxnLst/>
              <a:rect l="l" t="t" r="r" b="b"/>
              <a:pathLst>
                <a:path w="1448435" h="3151504">
                  <a:moveTo>
                    <a:pt x="1244" y="279"/>
                  </a:moveTo>
                  <a:lnTo>
                    <a:pt x="965" y="0"/>
                  </a:lnTo>
                  <a:lnTo>
                    <a:pt x="279" y="0"/>
                  </a:lnTo>
                  <a:lnTo>
                    <a:pt x="0" y="279"/>
                  </a:lnTo>
                  <a:lnTo>
                    <a:pt x="0" y="622"/>
                  </a:lnTo>
                  <a:lnTo>
                    <a:pt x="0" y="965"/>
                  </a:lnTo>
                  <a:lnTo>
                    <a:pt x="279" y="1244"/>
                  </a:lnTo>
                  <a:lnTo>
                    <a:pt x="965" y="1244"/>
                  </a:lnTo>
                  <a:lnTo>
                    <a:pt x="1244" y="965"/>
                  </a:lnTo>
                  <a:lnTo>
                    <a:pt x="1244" y="279"/>
                  </a:lnTo>
                  <a:close/>
                </a:path>
                <a:path w="1448435" h="3151504">
                  <a:moveTo>
                    <a:pt x="75488" y="1930"/>
                  </a:moveTo>
                  <a:lnTo>
                    <a:pt x="75006" y="1460"/>
                  </a:lnTo>
                  <a:lnTo>
                    <a:pt x="73825" y="1460"/>
                  </a:lnTo>
                  <a:lnTo>
                    <a:pt x="73342" y="1930"/>
                  </a:lnTo>
                  <a:lnTo>
                    <a:pt x="73342" y="2527"/>
                  </a:lnTo>
                  <a:lnTo>
                    <a:pt x="73342" y="3124"/>
                  </a:lnTo>
                  <a:lnTo>
                    <a:pt x="73825" y="3594"/>
                  </a:lnTo>
                  <a:lnTo>
                    <a:pt x="75006" y="3594"/>
                  </a:lnTo>
                  <a:lnTo>
                    <a:pt x="75488" y="3124"/>
                  </a:lnTo>
                  <a:lnTo>
                    <a:pt x="75488" y="1930"/>
                  </a:lnTo>
                  <a:close/>
                </a:path>
                <a:path w="1448435" h="3151504">
                  <a:moveTo>
                    <a:pt x="128371" y="14605"/>
                  </a:moveTo>
                  <a:lnTo>
                    <a:pt x="127685" y="13931"/>
                  </a:lnTo>
                  <a:lnTo>
                    <a:pt x="126022" y="13931"/>
                  </a:lnTo>
                  <a:lnTo>
                    <a:pt x="125336" y="14605"/>
                  </a:lnTo>
                  <a:lnTo>
                    <a:pt x="125336" y="15443"/>
                  </a:lnTo>
                  <a:lnTo>
                    <a:pt x="125336" y="16281"/>
                  </a:lnTo>
                  <a:lnTo>
                    <a:pt x="126022" y="16954"/>
                  </a:lnTo>
                  <a:lnTo>
                    <a:pt x="127685" y="16954"/>
                  </a:lnTo>
                  <a:lnTo>
                    <a:pt x="128371" y="16281"/>
                  </a:lnTo>
                  <a:lnTo>
                    <a:pt x="128371" y="14605"/>
                  </a:lnTo>
                  <a:close/>
                </a:path>
                <a:path w="1448435" h="3151504">
                  <a:moveTo>
                    <a:pt x="170802" y="18846"/>
                  </a:moveTo>
                  <a:lnTo>
                    <a:pt x="169926" y="17957"/>
                  </a:lnTo>
                  <a:lnTo>
                    <a:pt x="167754" y="17957"/>
                  </a:lnTo>
                  <a:lnTo>
                    <a:pt x="166878" y="18846"/>
                  </a:lnTo>
                  <a:lnTo>
                    <a:pt x="166878" y="19926"/>
                  </a:lnTo>
                  <a:lnTo>
                    <a:pt x="166878" y="21005"/>
                  </a:lnTo>
                  <a:lnTo>
                    <a:pt x="167754" y="21894"/>
                  </a:lnTo>
                  <a:lnTo>
                    <a:pt x="169926" y="21894"/>
                  </a:lnTo>
                  <a:lnTo>
                    <a:pt x="170802" y="21005"/>
                  </a:lnTo>
                  <a:lnTo>
                    <a:pt x="170802" y="18846"/>
                  </a:lnTo>
                  <a:close/>
                </a:path>
                <a:path w="1448435" h="3151504">
                  <a:moveTo>
                    <a:pt x="238645" y="14300"/>
                  </a:moveTo>
                  <a:lnTo>
                    <a:pt x="237578" y="13220"/>
                  </a:lnTo>
                  <a:lnTo>
                    <a:pt x="234911" y="13220"/>
                  </a:lnTo>
                  <a:lnTo>
                    <a:pt x="233832" y="14300"/>
                  </a:lnTo>
                  <a:lnTo>
                    <a:pt x="233832" y="15633"/>
                  </a:lnTo>
                  <a:lnTo>
                    <a:pt x="233832" y="16967"/>
                  </a:lnTo>
                  <a:lnTo>
                    <a:pt x="234911" y="18046"/>
                  </a:lnTo>
                  <a:lnTo>
                    <a:pt x="237578" y="18046"/>
                  </a:lnTo>
                  <a:lnTo>
                    <a:pt x="238645" y="16967"/>
                  </a:lnTo>
                  <a:lnTo>
                    <a:pt x="238645" y="14300"/>
                  </a:lnTo>
                  <a:close/>
                </a:path>
                <a:path w="1448435" h="3151504">
                  <a:moveTo>
                    <a:pt x="300964" y="42405"/>
                  </a:moveTo>
                  <a:lnTo>
                    <a:pt x="299681" y="41122"/>
                  </a:lnTo>
                  <a:lnTo>
                    <a:pt x="296532" y="41122"/>
                  </a:lnTo>
                  <a:lnTo>
                    <a:pt x="295249" y="42405"/>
                  </a:lnTo>
                  <a:lnTo>
                    <a:pt x="295249" y="43980"/>
                  </a:lnTo>
                  <a:lnTo>
                    <a:pt x="295249" y="45554"/>
                  </a:lnTo>
                  <a:lnTo>
                    <a:pt x="296532" y="46837"/>
                  </a:lnTo>
                  <a:lnTo>
                    <a:pt x="299681" y="46837"/>
                  </a:lnTo>
                  <a:lnTo>
                    <a:pt x="300964" y="45554"/>
                  </a:lnTo>
                  <a:lnTo>
                    <a:pt x="300964" y="42405"/>
                  </a:lnTo>
                  <a:close/>
                </a:path>
                <a:path w="1448435" h="3151504">
                  <a:moveTo>
                    <a:pt x="360921" y="68961"/>
                  </a:moveTo>
                  <a:lnTo>
                    <a:pt x="359448" y="67487"/>
                  </a:lnTo>
                  <a:lnTo>
                    <a:pt x="355790" y="67487"/>
                  </a:lnTo>
                  <a:lnTo>
                    <a:pt x="354317" y="68961"/>
                  </a:lnTo>
                  <a:lnTo>
                    <a:pt x="354317" y="70789"/>
                  </a:lnTo>
                  <a:lnTo>
                    <a:pt x="354317" y="72618"/>
                  </a:lnTo>
                  <a:lnTo>
                    <a:pt x="355790" y="74091"/>
                  </a:lnTo>
                  <a:lnTo>
                    <a:pt x="359448" y="74091"/>
                  </a:lnTo>
                  <a:lnTo>
                    <a:pt x="360921" y="72618"/>
                  </a:lnTo>
                  <a:lnTo>
                    <a:pt x="360921" y="68961"/>
                  </a:lnTo>
                  <a:close/>
                </a:path>
                <a:path w="1448435" h="3151504">
                  <a:moveTo>
                    <a:pt x="425856" y="56426"/>
                  </a:moveTo>
                  <a:lnTo>
                    <a:pt x="424167" y="54749"/>
                  </a:lnTo>
                  <a:lnTo>
                    <a:pt x="420027" y="54749"/>
                  </a:lnTo>
                  <a:lnTo>
                    <a:pt x="418350" y="56426"/>
                  </a:lnTo>
                  <a:lnTo>
                    <a:pt x="418350" y="58496"/>
                  </a:lnTo>
                  <a:lnTo>
                    <a:pt x="418350" y="60566"/>
                  </a:lnTo>
                  <a:lnTo>
                    <a:pt x="420027" y="62242"/>
                  </a:lnTo>
                  <a:lnTo>
                    <a:pt x="424167" y="62242"/>
                  </a:lnTo>
                  <a:lnTo>
                    <a:pt x="425856" y="60566"/>
                  </a:lnTo>
                  <a:lnTo>
                    <a:pt x="425856" y="56426"/>
                  </a:lnTo>
                  <a:close/>
                </a:path>
                <a:path w="1448435" h="3151504">
                  <a:moveTo>
                    <a:pt x="468718" y="102590"/>
                  </a:moveTo>
                  <a:lnTo>
                    <a:pt x="466839" y="100711"/>
                  </a:lnTo>
                  <a:lnTo>
                    <a:pt x="462203" y="100711"/>
                  </a:lnTo>
                  <a:lnTo>
                    <a:pt x="460324" y="102590"/>
                  </a:lnTo>
                  <a:lnTo>
                    <a:pt x="460324" y="104902"/>
                  </a:lnTo>
                  <a:lnTo>
                    <a:pt x="460324" y="107226"/>
                  </a:lnTo>
                  <a:lnTo>
                    <a:pt x="462203" y="109105"/>
                  </a:lnTo>
                  <a:lnTo>
                    <a:pt x="466839" y="109105"/>
                  </a:lnTo>
                  <a:lnTo>
                    <a:pt x="468718" y="107226"/>
                  </a:lnTo>
                  <a:lnTo>
                    <a:pt x="468718" y="102590"/>
                  </a:lnTo>
                  <a:close/>
                </a:path>
                <a:path w="1448435" h="3151504">
                  <a:moveTo>
                    <a:pt x="531444" y="133985"/>
                  </a:moveTo>
                  <a:lnTo>
                    <a:pt x="529399" y="131940"/>
                  </a:lnTo>
                  <a:lnTo>
                    <a:pt x="524357" y="131940"/>
                  </a:lnTo>
                  <a:lnTo>
                    <a:pt x="522312" y="133985"/>
                  </a:lnTo>
                  <a:lnTo>
                    <a:pt x="522312" y="136512"/>
                  </a:lnTo>
                  <a:lnTo>
                    <a:pt x="522312" y="139039"/>
                  </a:lnTo>
                  <a:lnTo>
                    <a:pt x="524357" y="141084"/>
                  </a:lnTo>
                  <a:lnTo>
                    <a:pt x="529399" y="141084"/>
                  </a:lnTo>
                  <a:lnTo>
                    <a:pt x="531444" y="139039"/>
                  </a:lnTo>
                  <a:lnTo>
                    <a:pt x="531444" y="133985"/>
                  </a:lnTo>
                  <a:close/>
                </a:path>
                <a:path w="1448435" h="3151504">
                  <a:moveTo>
                    <a:pt x="553161" y="3036633"/>
                  </a:moveTo>
                  <a:lnTo>
                    <a:pt x="552551" y="3036036"/>
                  </a:lnTo>
                  <a:lnTo>
                    <a:pt x="551065" y="3036036"/>
                  </a:lnTo>
                  <a:lnTo>
                    <a:pt x="550456" y="3036633"/>
                  </a:lnTo>
                  <a:lnTo>
                    <a:pt x="550456" y="3037382"/>
                  </a:lnTo>
                  <a:lnTo>
                    <a:pt x="550456" y="3038132"/>
                  </a:lnTo>
                  <a:lnTo>
                    <a:pt x="551065" y="3038729"/>
                  </a:lnTo>
                  <a:lnTo>
                    <a:pt x="552551" y="3038729"/>
                  </a:lnTo>
                  <a:lnTo>
                    <a:pt x="553161" y="3038132"/>
                  </a:lnTo>
                  <a:lnTo>
                    <a:pt x="553161" y="3036633"/>
                  </a:lnTo>
                  <a:close/>
                </a:path>
                <a:path w="1448435" h="3151504">
                  <a:moveTo>
                    <a:pt x="560997" y="3150247"/>
                  </a:moveTo>
                  <a:lnTo>
                    <a:pt x="560793" y="3150044"/>
                  </a:lnTo>
                  <a:lnTo>
                    <a:pt x="560298" y="3150044"/>
                  </a:lnTo>
                  <a:lnTo>
                    <a:pt x="560095" y="3150247"/>
                  </a:lnTo>
                  <a:lnTo>
                    <a:pt x="560095" y="3150501"/>
                  </a:lnTo>
                  <a:lnTo>
                    <a:pt x="560095" y="3150755"/>
                  </a:lnTo>
                  <a:lnTo>
                    <a:pt x="560298" y="3150946"/>
                  </a:lnTo>
                  <a:lnTo>
                    <a:pt x="560793" y="3150946"/>
                  </a:lnTo>
                  <a:lnTo>
                    <a:pt x="560997" y="3150755"/>
                  </a:lnTo>
                  <a:lnTo>
                    <a:pt x="560997" y="3150247"/>
                  </a:lnTo>
                  <a:close/>
                </a:path>
                <a:path w="1448435" h="3151504">
                  <a:moveTo>
                    <a:pt x="566013" y="2899003"/>
                  </a:moveTo>
                  <a:lnTo>
                    <a:pt x="565010" y="2898000"/>
                  </a:lnTo>
                  <a:lnTo>
                    <a:pt x="562521" y="2898000"/>
                  </a:lnTo>
                  <a:lnTo>
                    <a:pt x="561517" y="2899003"/>
                  </a:lnTo>
                  <a:lnTo>
                    <a:pt x="561517" y="2900248"/>
                  </a:lnTo>
                  <a:lnTo>
                    <a:pt x="561517" y="2901492"/>
                  </a:lnTo>
                  <a:lnTo>
                    <a:pt x="562521" y="2902496"/>
                  </a:lnTo>
                  <a:lnTo>
                    <a:pt x="565010" y="2902496"/>
                  </a:lnTo>
                  <a:lnTo>
                    <a:pt x="566013" y="2901492"/>
                  </a:lnTo>
                  <a:lnTo>
                    <a:pt x="566013" y="2899003"/>
                  </a:lnTo>
                  <a:close/>
                </a:path>
                <a:path w="1448435" h="3151504">
                  <a:moveTo>
                    <a:pt x="570776" y="2970834"/>
                  </a:moveTo>
                  <a:lnTo>
                    <a:pt x="569976" y="2970022"/>
                  </a:lnTo>
                  <a:lnTo>
                    <a:pt x="567982" y="2970022"/>
                  </a:lnTo>
                  <a:lnTo>
                    <a:pt x="567182" y="2970834"/>
                  </a:lnTo>
                  <a:lnTo>
                    <a:pt x="567182" y="2971825"/>
                  </a:lnTo>
                  <a:lnTo>
                    <a:pt x="567182" y="2972816"/>
                  </a:lnTo>
                  <a:lnTo>
                    <a:pt x="567982" y="2973628"/>
                  </a:lnTo>
                  <a:lnTo>
                    <a:pt x="569976" y="2973628"/>
                  </a:lnTo>
                  <a:lnTo>
                    <a:pt x="570776" y="2972816"/>
                  </a:lnTo>
                  <a:lnTo>
                    <a:pt x="570776" y="2970834"/>
                  </a:lnTo>
                  <a:close/>
                </a:path>
                <a:path w="1448435" h="3151504">
                  <a:moveTo>
                    <a:pt x="570966" y="3079077"/>
                  </a:moveTo>
                  <a:lnTo>
                    <a:pt x="570560" y="3078670"/>
                  </a:lnTo>
                  <a:lnTo>
                    <a:pt x="569569" y="3078670"/>
                  </a:lnTo>
                  <a:lnTo>
                    <a:pt x="569163" y="3079077"/>
                  </a:lnTo>
                  <a:lnTo>
                    <a:pt x="569163" y="3079572"/>
                  </a:lnTo>
                  <a:lnTo>
                    <a:pt x="569163" y="3080067"/>
                  </a:lnTo>
                  <a:lnTo>
                    <a:pt x="569569" y="3080474"/>
                  </a:lnTo>
                  <a:lnTo>
                    <a:pt x="570560" y="3080474"/>
                  </a:lnTo>
                  <a:lnTo>
                    <a:pt x="570966" y="3080067"/>
                  </a:lnTo>
                  <a:lnTo>
                    <a:pt x="570966" y="3079077"/>
                  </a:lnTo>
                  <a:close/>
                </a:path>
                <a:path w="1448435" h="3151504">
                  <a:moveTo>
                    <a:pt x="592251" y="2845054"/>
                  </a:moveTo>
                  <a:lnTo>
                    <a:pt x="591045" y="2843834"/>
                  </a:lnTo>
                  <a:lnTo>
                    <a:pt x="588060" y="2843834"/>
                  </a:lnTo>
                  <a:lnTo>
                    <a:pt x="586854" y="2845054"/>
                  </a:lnTo>
                  <a:lnTo>
                    <a:pt x="586854" y="2846540"/>
                  </a:lnTo>
                  <a:lnTo>
                    <a:pt x="586854" y="2848025"/>
                  </a:lnTo>
                  <a:lnTo>
                    <a:pt x="588060" y="2849245"/>
                  </a:lnTo>
                  <a:lnTo>
                    <a:pt x="591045" y="2849245"/>
                  </a:lnTo>
                  <a:lnTo>
                    <a:pt x="592251" y="2848025"/>
                  </a:lnTo>
                  <a:lnTo>
                    <a:pt x="592251" y="2845054"/>
                  </a:lnTo>
                  <a:close/>
                </a:path>
                <a:path w="1448435" h="3151504">
                  <a:moveTo>
                    <a:pt x="592658" y="2784373"/>
                  </a:moveTo>
                  <a:lnTo>
                    <a:pt x="591248" y="2782963"/>
                  </a:lnTo>
                  <a:lnTo>
                    <a:pt x="587768" y="2782963"/>
                  </a:lnTo>
                  <a:lnTo>
                    <a:pt x="586359" y="2784373"/>
                  </a:lnTo>
                  <a:lnTo>
                    <a:pt x="586359" y="2786113"/>
                  </a:lnTo>
                  <a:lnTo>
                    <a:pt x="586359" y="2787853"/>
                  </a:lnTo>
                  <a:lnTo>
                    <a:pt x="587768" y="2789263"/>
                  </a:lnTo>
                  <a:lnTo>
                    <a:pt x="591248" y="2789263"/>
                  </a:lnTo>
                  <a:lnTo>
                    <a:pt x="592658" y="2787853"/>
                  </a:lnTo>
                  <a:lnTo>
                    <a:pt x="592658" y="2784373"/>
                  </a:lnTo>
                  <a:close/>
                </a:path>
                <a:path w="1448435" h="3151504">
                  <a:moveTo>
                    <a:pt x="594588" y="2720479"/>
                  </a:moveTo>
                  <a:lnTo>
                    <a:pt x="592975" y="2718866"/>
                  </a:lnTo>
                  <a:lnTo>
                    <a:pt x="589000" y="2718866"/>
                  </a:lnTo>
                  <a:lnTo>
                    <a:pt x="587387" y="2720479"/>
                  </a:lnTo>
                  <a:lnTo>
                    <a:pt x="587387" y="2722461"/>
                  </a:lnTo>
                  <a:lnTo>
                    <a:pt x="587387" y="2724454"/>
                  </a:lnTo>
                  <a:lnTo>
                    <a:pt x="589000" y="2726055"/>
                  </a:lnTo>
                  <a:lnTo>
                    <a:pt x="592975" y="2726055"/>
                  </a:lnTo>
                  <a:lnTo>
                    <a:pt x="594588" y="2724454"/>
                  </a:lnTo>
                  <a:lnTo>
                    <a:pt x="594588" y="2720479"/>
                  </a:lnTo>
                  <a:close/>
                </a:path>
                <a:path w="1448435" h="3151504">
                  <a:moveTo>
                    <a:pt x="623062" y="2668943"/>
                  </a:moveTo>
                  <a:lnTo>
                    <a:pt x="621245" y="2667127"/>
                  </a:lnTo>
                  <a:lnTo>
                    <a:pt x="616775" y="2667127"/>
                  </a:lnTo>
                  <a:lnTo>
                    <a:pt x="614959" y="2668943"/>
                  </a:lnTo>
                  <a:lnTo>
                    <a:pt x="614959" y="2671178"/>
                  </a:lnTo>
                  <a:lnTo>
                    <a:pt x="614959" y="2673413"/>
                  </a:lnTo>
                  <a:lnTo>
                    <a:pt x="616775" y="2675229"/>
                  </a:lnTo>
                  <a:lnTo>
                    <a:pt x="621245" y="2675229"/>
                  </a:lnTo>
                  <a:lnTo>
                    <a:pt x="623062" y="2673413"/>
                  </a:lnTo>
                  <a:lnTo>
                    <a:pt x="623062" y="2668943"/>
                  </a:lnTo>
                  <a:close/>
                </a:path>
                <a:path w="1448435" h="3151504">
                  <a:moveTo>
                    <a:pt x="676846" y="2618562"/>
                  </a:moveTo>
                  <a:lnTo>
                    <a:pt x="674839" y="2616555"/>
                  </a:lnTo>
                  <a:lnTo>
                    <a:pt x="669874" y="2616555"/>
                  </a:lnTo>
                  <a:lnTo>
                    <a:pt x="667854" y="2618562"/>
                  </a:lnTo>
                  <a:lnTo>
                    <a:pt x="667854" y="2621051"/>
                  </a:lnTo>
                  <a:lnTo>
                    <a:pt x="667854" y="2623540"/>
                  </a:lnTo>
                  <a:lnTo>
                    <a:pt x="669874" y="2625547"/>
                  </a:lnTo>
                  <a:lnTo>
                    <a:pt x="674839" y="2625547"/>
                  </a:lnTo>
                  <a:lnTo>
                    <a:pt x="676846" y="2623540"/>
                  </a:lnTo>
                  <a:lnTo>
                    <a:pt x="676846" y="2618562"/>
                  </a:lnTo>
                  <a:close/>
                </a:path>
                <a:path w="1448435" h="3151504">
                  <a:moveTo>
                    <a:pt x="724865" y="2571635"/>
                  </a:moveTo>
                  <a:lnTo>
                    <a:pt x="722718" y="2569489"/>
                  </a:lnTo>
                  <a:lnTo>
                    <a:pt x="717423" y="2569489"/>
                  </a:lnTo>
                  <a:lnTo>
                    <a:pt x="715276" y="2571635"/>
                  </a:lnTo>
                  <a:lnTo>
                    <a:pt x="715276" y="2574290"/>
                  </a:lnTo>
                  <a:lnTo>
                    <a:pt x="715276" y="2576944"/>
                  </a:lnTo>
                  <a:lnTo>
                    <a:pt x="717423" y="2579090"/>
                  </a:lnTo>
                  <a:lnTo>
                    <a:pt x="722718" y="2579090"/>
                  </a:lnTo>
                  <a:lnTo>
                    <a:pt x="724865" y="2576944"/>
                  </a:lnTo>
                  <a:lnTo>
                    <a:pt x="724865" y="2571635"/>
                  </a:lnTo>
                  <a:close/>
                </a:path>
                <a:path w="1448435" h="3151504">
                  <a:moveTo>
                    <a:pt x="798093" y="2580297"/>
                  </a:moveTo>
                  <a:lnTo>
                    <a:pt x="795832" y="2578036"/>
                  </a:lnTo>
                  <a:lnTo>
                    <a:pt x="790257" y="2578036"/>
                  </a:lnTo>
                  <a:lnTo>
                    <a:pt x="787996" y="2580297"/>
                  </a:lnTo>
                  <a:lnTo>
                    <a:pt x="787996" y="2583091"/>
                  </a:lnTo>
                  <a:lnTo>
                    <a:pt x="787996" y="2585885"/>
                  </a:lnTo>
                  <a:lnTo>
                    <a:pt x="790257" y="2588145"/>
                  </a:lnTo>
                  <a:lnTo>
                    <a:pt x="795832" y="2588145"/>
                  </a:lnTo>
                  <a:lnTo>
                    <a:pt x="798093" y="2585885"/>
                  </a:lnTo>
                  <a:lnTo>
                    <a:pt x="798093" y="2580297"/>
                  </a:lnTo>
                  <a:close/>
                </a:path>
                <a:path w="1448435" h="3151504">
                  <a:moveTo>
                    <a:pt x="864565" y="2559227"/>
                  </a:moveTo>
                  <a:lnTo>
                    <a:pt x="862190" y="2556865"/>
                  </a:lnTo>
                  <a:lnTo>
                    <a:pt x="856335" y="2556865"/>
                  </a:lnTo>
                  <a:lnTo>
                    <a:pt x="853960" y="2559227"/>
                  </a:lnTo>
                  <a:lnTo>
                    <a:pt x="853960" y="2562161"/>
                  </a:lnTo>
                  <a:lnTo>
                    <a:pt x="853960" y="2565095"/>
                  </a:lnTo>
                  <a:lnTo>
                    <a:pt x="856335" y="2567457"/>
                  </a:lnTo>
                  <a:lnTo>
                    <a:pt x="862190" y="2567457"/>
                  </a:lnTo>
                  <a:lnTo>
                    <a:pt x="864565" y="2565095"/>
                  </a:lnTo>
                  <a:lnTo>
                    <a:pt x="864565" y="2559227"/>
                  </a:lnTo>
                  <a:close/>
                </a:path>
                <a:path w="1448435" h="3151504">
                  <a:moveTo>
                    <a:pt x="896861" y="352120"/>
                  </a:moveTo>
                  <a:lnTo>
                    <a:pt x="893838" y="349110"/>
                  </a:lnTo>
                  <a:lnTo>
                    <a:pt x="886396" y="349110"/>
                  </a:lnTo>
                  <a:lnTo>
                    <a:pt x="883386" y="352120"/>
                  </a:lnTo>
                  <a:lnTo>
                    <a:pt x="883386" y="355841"/>
                  </a:lnTo>
                  <a:lnTo>
                    <a:pt x="883386" y="359562"/>
                  </a:lnTo>
                  <a:lnTo>
                    <a:pt x="886396" y="362572"/>
                  </a:lnTo>
                  <a:lnTo>
                    <a:pt x="893838" y="362572"/>
                  </a:lnTo>
                  <a:lnTo>
                    <a:pt x="896861" y="359562"/>
                  </a:lnTo>
                  <a:lnTo>
                    <a:pt x="896861" y="352120"/>
                  </a:lnTo>
                  <a:close/>
                </a:path>
                <a:path w="1448435" h="3151504">
                  <a:moveTo>
                    <a:pt x="936891" y="392366"/>
                  </a:moveTo>
                  <a:lnTo>
                    <a:pt x="933754" y="389242"/>
                  </a:lnTo>
                  <a:lnTo>
                    <a:pt x="926033" y="389242"/>
                  </a:lnTo>
                  <a:lnTo>
                    <a:pt x="922909" y="392366"/>
                  </a:lnTo>
                  <a:lnTo>
                    <a:pt x="922909" y="396227"/>
                  </a:lnTo>
                  <a:lnTo>
                    <a:pt x="922909" y="400088"/>
                  </a:lnTo>
                  <a:lnTo>
                    <a:pt x="926033" y="403212"/>
                  </a:lnTo>
                  <a:lnTo>
                    <a:pt x="933754" y="403212"/>
                  </a:lnTo>
                  <a:lnTo>
                    <a:pt x="936891" y="400088"/>
                  </a:lnTo>
                  <a:lnTo>
                    <a:pt x="936891" y="392366"/>
                  </a:lnTo>
                  <a:close/>
                </a:path>
                <a:path w="1448435" h="3151504">
                  <a:moveTo>
                    <a:pt x="939342" y="2562822"/>
                  </a:moveTo>
                  <a:lnTo>
                    <a:pt x="936853" y="2560345"/>
                  </a:lnTo>
                  <a:lnTo>
                    <a:pt x="930719" y="2560345"/>
                  </a:lnTo>
                  <a:lnTo>
                    <a:pt x="928230" y="2562822"/>
                  </a:lnTo>
                  <a:lnTo>
                    <a:pt x="928230" y="2565895"/>
                  </a:lnTo>
                  <a:lnTo>
                    <a:pt x="928230" y="2568956"/>
                  </a:lnTo>
                  <a:lnTo>
                    <a:pt x="930719" y="2571445"/>
                  </a:lnTo>
                  <a:lnTo>
                    <a:pt x="936853" y="2571445"/>
                  </a:lnTo>
                  <a:lnTo>
                    <a:pt x="939342" y="2568956"/>
                  </a:lnTo>
                  <a:lnTo>
                    <a:pt x="939342" y="2562822"/>
                  </a:lnTo>
                  <a:close/>
                </a:path>
                <a:path w="1448435" h="3151504">
                  <a:moveTo>
                    <a:pt x="978535" y="436778"/>
                  </a:moveTo>
                  <a:lnTo>
                    <a:pt x="975296" y="433527"/>
                  </a:lnTo>
                  <a:lnTo>
                    <a:pt x="967282" y="433527"/>
                  </a:lnTo>
                  <a:lnTo>
                    <a:pt x="964044" y="436778"/>
                  </a:lnTo>
                  <a:lnTo>
                    <a:pt x="964044" y="440778"/>
                  </a:lnTo>
                  <a:lnTo>
                    <a:pt x="964044" y="444779"/>
                  </a:lnTo>
                  <a:lnTo>
                    <a:pt x="967282" y="448017"/>
                  </a:lnTo>
                  <a:lnTo>
                    <a:pt x="975296" y="448017"/>
                  </a:lnTo>
                  <a:lnTo>
                    <a:pt x="978535" y="444779"/>
                  </a:lnTo>
                  <a:lnTo>
                    <a:pt x="978535" y="436778"/>
                  </a:lnTo>
                  <a:close/>
                </a:path>
                <a:path w="1448435" h="3151504">
                  <a:moveTo>
                    <a:pt x="987513" y="2553830"/>
                  </a:moveTo>
                  <a:lnTo>
                    <a:pt x="984910" y="2551239"/>
                  </a:lnTo>
                  <a:lnTo>
                    <a:pt x="978496" y="2551239"/>
                  </a:lnTo>
                  <a:lnTo>
                    <a:pt x="975893" y="2553830"/>
                  </a:lnTo>
                  <a:lnTo>
                    <a:pt x="975893" y="2557043"/>
                  </a:lnTo>
                  <a:lnTo>
                    <a:pt x="975893" y="2560256"/>
                  </a:lnTo>
                  <a:lnTo>
                    <a:pt x="978496" y="2562847"/>
                  </a:lnTo>
                  <a:lnTo>
                    <a:pt x="984910" y="2562847"/>
                  </a:lnTo>
                  <a:lnTo>
                    <a:pt x="987513" y="2560256"/>
                  </a:lnTo>
                  <a:lnTo>
                    <a:pt x="987513" y="2553830"/>
                  </a:lnTo>
                  <a:close/>
                </a:path>
                <a:path w="1448435" h="3151504">
                  <a:moveTo>
                    <a:pt x="1033145" y="474078"/>
                  </a:moveTo>
                  <a:lnTo>
                    <a:pt x="1029792" y="470712"/>
                  </a:lnTo>
                  <a:lnTo>
                    <a:pt x="1021499" y="470712"/>
                  </a:lnTo>
                  <a:lnTo>
                    <a:pt x="1018146" y="474078"/>
                  </a:lnTo>
                  <a:lnTo>
                    <a:pt x="1018146" y="478218"/>
                  </a:lnTo>
                  <a:lnTo>
                    <a:pt x="1018146" y="482358"/>
                  </a:lnTo>
                  <a:lnTo>
                    <a:pt x="1021499" y="485724"/>
                  </a:lnTo>
                  <a:lnTo>
                    <a:pt x="1029792" y="485724"/>
                  </a:lnTo>
                  <a:lnTo>
                    <a:pt x="1033145" y="482358"/>
                  </a:lnTo>
                  <a:lnTo>
                    <a:pt x="1033145" y="474078"/>
                  </a:lnTo>
                  <a:close/>
                </a:path>
                <a:path w="1448435" h="3151504">
                  <a:moveTo>
                    <a:pt x="1054100" y="2550503"/>
                  </a:moveTo>
                  <a:lnTo>
                    <a:pt x="1051394" y="2547797"/>
                  </a:lnTo>
                  <a:lnTo>
                    <a:pt x="1044702" y="2547797"/>
                  </a:lnTo>
                  <a:lnTo>
                    <a:pt x="1041984" y="2550503"/>
                  </a:lnTo>
                  <a:lnTo>
                    <a:pt x="1041984" y="2553855"/>
                  </a:lnTo>
                  <a:lnTo>
                    <a:pt x="1041984" y="2557208"/>
                  </a:lnTo>
                  <a:lnTo>
                    <a:pt x="1044702" y="2559913"/>
                  </a:lnTo>
                  <a:lnTo>
                    <a:pt x="1051394" y="2559913"/>
                  </a:lnTo>
                  <a:lnTo>
                    <a:pt x="1054100" y="2557208"/>
                  </a:lnTo>
                  <a:lnTo>
                    <a:pt x="1054100" y="2550503"/>
                  </a:lnTo>
                  <a:close/>
                </a:path>
                <a:path w="1448435" h="3151504">
                  <a:moveTo>
                    <a:pt x="1055166" y="542213"/>
                  </a:moveTo>
                  <a:lnTo>
                    <a:pt x="1051699" y="538734"/>
                  </a:lnTo>
                  <a:lnTo>
                    <a:pt x="1043127" y="538734"/>
                  </a:lnTo>
                  <a:lnTo>
                    <a:pt x="1039660" y="542213"/>
                  </a:lnTo>
                  <a:lnTo>
                    <a:pt x="1039660" y="546493"/>
                  </a:lnTo>
                  <a:lnTo>
                    <a:pt x="1039660" y="550773"/>
                  </a:lnTo>
                  <a:lnTo>
                    <a:pt x="1043127" y="554253"/>
                  </a:lnTo>
                  <a:lnTo>
                    <a:pt x="1051699" y="554253"/>
                  </a:lnTo>
                  <a:lnTo>
                    <a:pt x="1055166" y="550773"/>
                  </a:lnTo>
                  <a:lnTo>
                    <a:pt x="1055166" y="542213"/>
                  </a:lnTo>
                  <a:close/>
                </a:path>
                <a:path w="1448435" h="3151504">
                  <a:moveTo>
                    <a:pt x="1101204" y="594791"/>
                  </a:moveTo>
                  <a:lnTo>
                    <a:pt x="1097699" y="591273"/>
                  </a:lnTo>
                  <a:lnTo>
                    <a:pt x="1089025" y="591273"/>
                  </a:lnTo>
                  <a:lnTo>
                    <a:pt x="1085519" y="594791"/>
                  </a:lnTo>
                  <a:lnTo>
                    <a:pt x="1085519" y="599122"/>
                  </a:lnTo>
                  <a:lnTo>
                    <a:pt x="1085519" y="603453"/>
                  </a:lnTo>
                  <a:lnTo>
                    <a:pt x="1089025" y="606971"/>
                  </a:lnTo>
                  <a:lnTo>
                    <a:pt x="1097699" y="606971"/>
                  </a:lnTo>
                  <a:lnTo>
                    <a:pt x="1101204" y="603453"/>
                  </a:lnTo>
                  <a:lnTo>
                    <a:pt x="1101204" y="594791"/>
                  </a:lnTo>
                  <a:close/>
                </a:path>
                <a:path w="1448435" h="3151504">
                  <a:moveTo>
                    <a:pt x="1105573" y="2514396"/>
                  </a:moveTo>
                  <a:lnTo>
                    <a:pt x="1102753" y="2511577"/>
                  </a:lnTo>
                  <a:lnTo>
                    <a:pt x="1095781" y="2511577"/>
                  </a:lnTo>
                  <a:lnTo>
                    <a:pt x="1092949" y="2514396"/>
                  </a:lnTo>
                  <a:lnTo>
                    <a:pt x="1092949" y="2517889"/>
                  </a:lnTo>
                  <a:lnTo>
                    <a:pt x="1092949" y="2521381"/>
                  </a:lnTo>
                  <a:lnTo>
                    <a:pt x="1095781" y="2524201"/>
                  </a:lnTo>
                  <a:lnTo>
                    <a:pt x="1102753" y="2524201"/>
                  </a:lnTo>
                  <a:lnTo>
                    <a:pt x="1105573" y="2521381"/>
                  </a:lnTo>
                  <a:lnTo>
                    <a:pt x="1105573" y="2514396"/>
                  </a:lnTo>
                  <a:close/>
                </a:path>
                <a:path w="1448435" h="3151504">
                  <a:moveTo>
                    <a:pt x="1131176" y="663409"/>
                  </a:moveTo>
                  <a:lnTo>
                    <a:pt x="1127620" y="659866"/>
                  </a:lnTo>
                  <a:lnTo>
                    <a:pt x="1118870" y="659866"/>
                  </a:lnTo>
                  <a:lnTo>
                    <a:pt x="1115314" y="663409"/>
                  </a:lnTo>
                  <a:lnTo>
                    <a:pt x="1115314" y="667791"/>
                  </a:lnTo>
                  <a:lnTo>
                    <a:pt x="1115314" y="672172"/>
                  </a:lnTo>
                  <a:lnTo>
                    <a:pt x="1118870" y="675716"/>
                  </a:lnTo>
                  <a:lnTo>
                    <a:pt x="1127620" y="675716"/>
                  </a:lnTo>
                  <a:lnTo>
                    <a:pt x="1131176" y="672172"/>
                  </a:lnTo>
                  <a:lnTo>
                    <a:pt x="1131176" y="663409"/>
                  </a:lnTo>
                  <a:close/>
                </a:path>
                <a:path w="1448435" h="3151504">
                  <a:moveTo>
                    <a:pt x="1166037" y="2267674"/>
                  </a:moveTo>
                  <a:lnTo>
                    <a:pt x="1162634" y="2264283"/>
                  </a:lnTo>
                  <a:lnTo>
                    <a:pt x="1154264" y="2264283"/>
                  </a:lnTo>
                  <a:lnTo>
                    <a:pt x="1150874" y="2267674"/>
                  </a:lnTo>
                  <a:lnTo>
                    <a:pt x="1150874" y="2271865"/>
                  </a:lnTo>
                  <a:lnTo>
                    <a:pt x="1150874" y="2276056"/>
                  </a:lnTo>
                  <a:lnTo>
                    <a:pt x="1154264" y="2279446"/>
                  </a:lnTo>
                  <a:lnTo>
                    <a:pt x="1162634" y="2279446"/>
                  </a:lnTo>
                  <a:lnTo>
                    <a:pt x="1166037" y="2276056"/>
                  </a:lnTo>
                  <a:lnTo>
                    <a:pt x="1166037" y="2267674"/>
                  </a:lnTo>
                  <a:close/>
                </a:path>
                <a:path w="1448435" h="3151504">
                  <a:moveTo>
                    <a:pt x="1170470" y="2491359"/>
                  </a:moveTo>
                  <a:lnTo>
                    <a:pt x="1167536" y="2488425"/>
                  </a:lnTo>
                  <a:lnTo>
                    <a:pt x="1160284" y="2488425"/>
                  </a:lnTo>
                  <a:lnTo>
                    <a:pt x="1157338" y="2491359"/>
                  </a:lnTo>
                  <a:lnTo>
                    <a:pt x="1157338" y="2494991"/>
                  </a:lnTo>
                  <a:lnTo>
                    <a:pt x="1157338" y="2498623"/>
                  </a:lnTo>
                  <a:lnTo>
                    <a:pt x="1160284" y="2501557"/>
                  </a:lnTo>
                  <a:lnTo>
                    <a:pt x="1167536" y="2501557"/>
                  </a:lnTo>
                  <a:lnTo>
                    <a:pt x="1170470" y="2498623"/>
                  </a:lnTo>
                  <a:lnTo>
                    <a:pt x="1170470" y="2491359"/>
                  </a:lnTo>
                  <a:close/>
                </a:path>
                <a:path w="1448435" h="3151504">
                  <a:moveTo>
                    <a:pt x="1174724" y="1234935"/>
                  </a:moveTo>
                  <a:lnTo>
                    <a:pt x="1170800" y="1230998"/>
                  </a:lnTo>
                  <a:lnTo>
                    <a:pt x="1161110" y="1230998"/>
                  </a:lnTo>
                  <a:lnTo>
                    <a:pt x="1157185" y="1234935"/>
                  </a:lnTo>
                  <a:lnTo>
                    <a:pt x="1157185" y="1239774"/>
                  </a:lnTo>
                  <a:lnTo>
                    <a:pt x="1157185" y="1244612"/>
                  </a:lnTo>
                  <a:lnTo>
                    <a:pt x="1161110" y="1248549"/>
                  </a:lnTo>
                  <a:lnTo>
                    <a:pt x="1170800" y="1248549"/>
                  </a:lnTo>
                  <a:lnTo>
                    <a:pt x="1174724" y="1244612"/>
                  </a:lnTo>
                  <a:lnTo>
                    <a:pt x="1174724" y="1234935"/>
                  </a:lnTo>
                  <a:close/>
                </a:path>
                <a:path w="1448435" h="3151504">
                  <a:moveTo>
                    <a:pt x="1175194" y="718794"/>
                  </a:moveTo>
                  <a:lnTo>
                    <a:pt x="1171600" y="715200"/>
                  </a:lnTo>
                  <a:lnTo>
                    <a:pt x="1162748" y="715200"/>
                  </a:lnTo>
                  <a:lnTo>
                    <a:pt x="1159167" y="718794"/>
                  </a:lnTo>
                  <a:lnTo>
                    <a:pt x="1159167" y="723214"/>
                  </a:lnTo>
                  <a:lnTo>
                    <a:pt x="1159167" y="727633"/>
                  </a:lnTo>
                  <a:lnTo>
                    <a:pt x="1162748" y="731227"/>
                  </a:lnTo>
                  <a:lnTo>
                    <a:pt x="1171600" y="731227"/>
                  </a:lnTo>
                  <a:lnTo>
                    <a:pt x="1175194" y="727633"/>
                  </a:lnTo>
                  <a:lnTo>
                    <a:pt x="1175194" y="718794"/>
                  </a:lnTo>
                  <a:close/>
                </a:path>
                <a:path w="1448435" h="3151504">
                  <a:moveTo>
                    <a:pt x="1176185" y="1170838"/>
                  </a:moveTo>
                  <a:lnTo>
                    <a:pt x="1172298" y="1166952"/>
                  </a:lnTo>
                  <a:lnTo>
                    <a:pt x="1162697" y="1166952"/>
                  </a:lnTo>
                  <a:lnTo>
                    <a:pt x="1158811" y="1170838"/>
                  </a:lnTo>
                  <a:lnTo>
                    <a:pt x="1158811" y="1175639"/>
                  </a:lnTo>
                  <a:lnTo>
                    <a:pt x="1158811" y="1180439"/>
                  </a:lnTo>
                  <a:lnTo>
                    <a:pt x="1162697" y="1184325"/>
                  </a:lnTo>
                  <a:lnTo>
                    <a:pt x="1172298" y="1184325"/>
                  </a:lnTo>
                  <a:lnTo>
                    <a:pt x="1176185" y="1180439"/>
                  </a:lnTo>
                  <a:lnTo>
                    <a:pt x="1176185" y="1170838"/>
                  </a:lnTo>
                  <a:close/>
                </a:path>
                <a:path w="1448435" h="3151504">
                  <a:moveTo>
                    <a:pt x="1178699" y="2450274"/>
                  </a:moveTo>
                  <a:lnTo>
                    <a:pt x="1175651" y="2447226"/>
                  </a:lnTo>
                  <a:lnTo>
                    <a:pt x="1168107" y="2447226"/>
                  </a:lnTo>
                  <a:lnTo>
                    <a:pt x="1165059" y="2450274"/>
                  </a:lnTo>
                  <a:lnTo>
                    <a:pt x="1165059" y="2454046"/>
                  </a:lnTo>
                  <a:lnTo>
                    <a:pt x="1165059" y="2457805"/>
                  </a:lnTo>
                  <a:lnTo>
                    <a:pt x="1168107" y="2460866"/>
                  </a:lnTo>
                  <a:lnTo>
                    <a:pt x="1175651" y="2460866"/>
                  </a:lnTo>
                  <a:lnTo>
                    <a:pt x="1178699" y="2457805"/>
                  </a:lnTo>
                  <a:lnTo>
                    <a:pt x="1178699" y="2450274"/>
                  </a:lnTo>
                  <a:close/>
                </a:path>
                <a:path w="1448435" h="3151504">
                  <a:moveTo>
                    <a:pt x="1182065" y="2206904"/>
                  </a:moveTo>
                  <a:lnTo>
                    <a:pt x="1178585" y="2203424"/>
                  </a:lnTo>
                  <a:lnTo>
                    <a:pt x="1169987" y="2203424"/>
                  </a:lnTo>
                  <a:lnTo>
                    <a:pt x="1166495" y="2206904"/>
                  </a:lnTo>
                  <a:lnTo>
                    <a:pt x="1166495" y="2211209"/>
                  </a:lnTo>
                  <a:lnTo>
                    <a:pt x="1166495" y="2215515"/>
                  </a:lnTo>
                  <a:lnTo>
                    <a:pt x="1169987" y="2218994"/>
                  </a:lnTo>
                  <a:lnTo>
                    <a:pt x="1178585" y="2218994"/>
                  </a:lnTo>
                  <a:lnTo>
                    <a:pt x="1182065" y="2215515"/>
                  </a:lnTo>
                  <a:lnTo>
                    <a:pt x="1182065" y="2206904"/>
                  </a:lnTo>
                  <a:close/>
                </a:path>
                <a:path w="1448435" h="3151504">
                  <a:moveTo>
                    <a:pt x="1182903" y="783348"/>
                  </a:moveTo>
                  <a:lnTo>
                    <a:pt x="1179283" y="779716"/>
                  </a:lnTo>
                  <a:lnTo>
                    <a:pt x="1170330" y="779716"/>
                  </a:lnTo>
                  <a:lnTo>
                    <a:pt x="1166710" y="783348"/>
                  </a:lnTo>
                  <a:lnTo>
                    <a:pt x="1166710" y="787819"/>
                  </a:lnTo>
                  <a:lnTo>
                    <a:pt x="1166710" y="792289"/>
                  </a:lnTo>
                  <a:lnTo>
                    <a:pt x="1170330" y="795921"/>
                  </a:lnTo>
                  <a:lnTo>
                    <a:pt x="1179283" y="795921"/>
                  </a:lnTo>
                  <a:lnTo>
                    <a:pt x="1182903" y="792289"/>
                  </a:lnTo>
                  <a:lnTo>
                    <a:pt x="1182903" y="783348"/>
                  </a:lnTo>
                  <a:close/>
                </a:path>
                <a:path w="1448435" h="3151504">
                  <a:moveTo>
                    <a:pt x="1185100" y="2333218"/>
                  </a:moveTo>
                  <a:lnTo>
                    <a:pt x="1181811" y="2329942"/>
                  </a:lnTo>
                  <a:lnTo>
                    <a:pt x="1173721" y="2329942"/>
                  </a:lnTo>
                  <a:lnTo>
                    <a:pt x="1170444" y="2333218"/>
                  </a:lnTo>
                  <a:lnTo>
                    <a:pt x="1170444" y="2337270"/>
                  </a:lnTo>
                  <a:lnTo>
                    <a:pt x="1170444" y="2341321"/>
                  </a:lnTo>
                  <a:lnTo>
                    <a:pt x="1173721" y="2344597"/>
                  </a:lnTo>
                  <a:lnTo>
                    <a:pt x="1181811" y="2344597"/>
                  </a:lnTo>
                  <a:lnTo>
                    <a:pt x="1185100" y="2341321"/>
                  </a:lnTo>
                  <a:lnTo>
                    <a:pt x="1185100" y="2333218"/>
                  </a:lnTo>
                  <a:close/>
                </a:path>
                <a:path w="1448435" h="3151504">
                  <a:moveTo>
                    <a:pt x="1191285" y="1290078"/>
                  </a:moveTo>
                  <a:lnTo>
                    <a:pt x="1187323" y="1286116"/>
                  </a:lnTo>
                  <a:lnTo>
                    <a:pt x="1177544" y="1286116"/>
                  </a:lnTo>
                  <a:lnTo>
                    <a:pt x="1173581" y="1290078"/>
                  </a:lnTo>
                  <a:lnTo>
                    <a:pt x="1173581" y="1294968"/>
                  </a:lnTo>
                  <a:lnTo>
                    <a:pt x="1173581" y="1299857"/>
                  </a:lnTo>
                  <a:lnTo>
                    <a:pt x="1177544" y="1303820"/>
                  </a:lnTo>
                  <a:lnTo>
                    <a:pt x="1187323" y="1303820"/>
                  </a:lnTo>
                  <a:lnTo>
                    <a:pt x="1191285" y="1299857"/>
                  </a:lnTo>
                  <a:lnTo>
                    <a:pt x="1191285" y="1290078"/>
                  </a:lnTo>
                  <a:close/>
                </a:path>
                <a:path w="1448435" h="3151504">
                  <a:moveTo>
                    <a:pt x="1207236" y="840930"/>
                  </a:moveTo>
                  <a:lnTo>
                    <a:pt x="1203579" y="837272"/>
                  </a:lnTo>
                  <a:lnTo>
                    <a:pt x="1194536" y="837272"/>
                  </a:lnTo>
                  <a:lnTo>
                    <a:pt x="1190879" y="840930"/>
                  </a:lnTo>
                  <a:lnTo>
                    <a:pt x="1190879" y="845451"/>
                  </a:lnTo>
                  <a:lnTo>
                    <a:pt x="1190879" y="849972"/>
                  </a:lnTo>
                  <a:lnTo>
                    <a:pt x="1194536" y="853630"/>
                  </a:lnTo>
                  <a:lnTo>
                    <a:pt x="1203579" y="853630"/>
                  </a:lnTo>
                  <a:lnTo>
                    <a:pt x="1207236" y="849972"/>
                  </a:lnTo>
                  <a:lnTo>
                    <a:pt x="1207236" y="840930"/>
                  </a:lnTo>
                  <a:close/>
                </a:path>
                <a:path w="1448435" h="3151504">
                  <a:moveTo>
                    <a:pt x="1214475" y="902436"/>
                  </a:moveTo>
                  <a:lnTo>
                    <a:pt x="1210767" y="898728"/>
                  </a:lnTo>
                  <a:lnTo>
                    <a:pt x="1201635" y="898728"/>
                  </a:lnTo>
                  <a:lnTo>
                    <a:pt x="1197940" y="902436"/>
                  </a:lnTo>
                  <a:lnTo>
                    <a:pt x="1197940" y="906995"/>
                  </a:lnTo>
                  <a:lnTo>
                    <a:pt x="1197940" y="911555"/>
                  </a:lnTo>
                  <a:lnTo>
                    <a:pt x="1201635" y="915263"/>
                  </a:lnTo>
                  <a:lnTo>
                    <a:pt x="1210767" y="915263"/>
                  </a:lnTo>
                  <a:lnTo>
                    <a:pt x="1214475" y="911555"/>
                  </a:lnTo>
                  <a:lnTo>
                    <a:pt x="1214475" y="902436"/>
                  </a:lnTo>
                  <a:close/>
                </a:path>
                <a:path w="1448435" h="3151504">
                  <a:moveTo>
                    <a:pt x="1215034" y="2015109"/>
                  </a:moveTo>
                  <a:lnTo>
                    <a:pt x="1211389" y="2011476"/>
                  </a:lnTo>
                  <a:lnTo>
                    <a:pt x="1202423" y="2011476"/>
                  </a:lnTo>
                  <a:lnTo>
                    <a:pt x="1198791" y="2015109"/>
                  </a:lnTo>
                  <a:lnTo>
                    <a:pt x="1198791" y="2019592"/>
                  </a:lnTo>
                  <a:lnTo>
                    <a:pt x="1198791" y="2024075"/>
                  </a:lnTo>
                  <a:lnTo>
                    <a:pt x="1202423" y="2027707"/>
                  </a:lnTo>
                  <a:lnTo>
                    <a:pt x="1211389" y="2027707"/>
                  </a:lnTo>
                  <a:lnTo>
                    <a:pt x="1215034" y="2024075"/>
                  </a:lnTo>
                  <a:lnTo>
                    <a:pt x="1215034" y="2015109"/>
                  </a:lnTo>
                  <a:close/>
                </a:path>
                <a:path w="1448435" h="3151504">
                  <a:moveTo>
                    <a:pt x="1215859" y="2165197"/>
                  </a:moveTo>
                  <a:lnTo>
                    <a:pt x="1212342" y="2161667"/>
                  </a:lnTo>
                  <a:lnTo>
                    <a:pt x="1203642" y="2161667"/>
                  </a:lnTo>
                  <a:lnTo>
                    <a:pt x="1200124" y="2165197"/>
                  </a:lnTo>
                  <a:lnTo>
                    <a:pt x="1200124" y="2169541"/>
                  </a:lnTo>
                  <a:lnTo>
                    <a:pt x="1200124" y="2173884"/>
                  </a:lnTo>
                  <a:lnTo>
                    <a:pt x="1203642" y="2177415"/>
                  </a:lnTo>
                  <a:lnTo>
                    <a:pt x="1212342" y="2177415"/>
                  </a:lnTo>
                  <a:lnTo>
                    <a:pt x="1215859" y="2173884"/>
                  </a:lnTo>
                  <a:lnTo>
                    <a:pt x="1215859" y="2165197"/>
                  </a:lnTo>
                  <a:close/>
                </a:path>
                <a:path w="1448435" h="3151504">
                  <a:moveTo>
                    <a:pt x="1217066" y="2389708"/>
                  </a:moveTo>
                  <a:lnTo>
                    <a:pt x="1213891" y="2386546"/>
                  </a:lnTo>
                  <a:lnTo>
                    <a:pt x="1206080" y="2386546"/>
                  </a:lnTo>
                  <a:lnTo>
                    <a:pt x="1202918" y="2389708"/>
                  </a:lnTo>
                  <a:lnTo>
                    <a:pt x="1202918" y="2393619"/>
                  </a:lnTo>
                  <a:lnTo>
                    <a:pt x="1202918" y="2397531"/>
                  </a:lnTo>
                  <a:lnTo>
                    <a:pt x="1206080" y="2400693"/>
                  </a:lnTo>
                  <a:lnTo>
                    <a:pt x="1213891" y="2400693"/>
                  </a:lnTo>
                  <a:lnTo>
                    <a:pt x="1217066" y="2397531"/>
                  </a:lnTo>
                  <a:lnTo>
                    <a:pt x="1217066" y="2389708"/>
                  </a:lnTo>
                  <a:close/>
                </a:path>
                <a:path w="1448435" h="3151504">
                  <a:moveTo>
                    <a:pt x="1219123" y="1123048"/>
                  </a:moveTo>
                  <a:lnTo>
                    <a:pt x="1215263" y="1119200"/>
                  </a:lnTo>
                  <a:lnTo>
                    <a:pt x="1205763" y="1119200"/>
                  </a:lnTo>
                  <a:lnTo>
                    <a:pt x="1201915" y="1123048"/>
                  </a:lnTo>
                  <a:lnTo>
                    <a:pt x="1201915" y="1127798"/>
                  </a:lnTo>
                  <a:lnTo>
                    <a:pt x="1201915" y="1132547"/>
                  </a:lnTo>
                  <a:lnTo>
                    <a:pt x="1205763" y="1136396"/>
                  </a:lnTo>
                  <a:lnTo>
                    <a:pt x="1215263" y="1136396"/>
                  </a:lnTo>
                  <a:lnTo>
                    <a:pt x="1219123" y="1132547"/>
                  </a:lnTo>
                  <a:lnTo>
                    <a:pt x="1219123" y="1123048"/>
                  </a:lnTo>
                  <a:close/>
                </a:path>
                <a:path w="1448435" h="3151504">
                  <a:moveTo>
                    <a:pt x="1219187" y="1069390"/>
                  </a:moveTo>
                  <a:lnTo>
                    <a:pt x="1215377" y="1065568"/>
                  </a:lnTo>
                  <a:lnTo>
                    <a:pt x="1205966" y="1065568"/>
                  </a:lnTo>
                  <a:lnTo>
                    <a:pt x="1202156" y="1069390"/>
                  </a:lnTo>
                  <a:lnTo>
                    <a:pt x="1202156" y="1074089"/>
                  </a:lnTo>
                  <a:lnTo>
                    <a:pt x="1202156" y="1078801"/>
                  </a:lnTo>
                  <a:lnTo>
                    <a:pt x="1205966" y="1082611"/>
                  </a:lnTo>
                  <a:lnTo>
                    <a:pt x="1215377" y="1082611"/>
                  </a:lnTo>
                  <a:lnTo>
                    <a:pt x="1219187" y="1078801"/>
                  </a:lnTo>
                  <a:lnTo>
                    <a:pt x="1219187" y="1069390"/>
                  </a:lnTo>
                  <a:close/>
                </a:path>
                <a:path w="1448435" h="3151504">
                  <a:moveTo>
                    <a:pt x="1228356" y="1339875"/>
                  </a:moveTo>
                  <a:lnTo>
                    <a:pt x="1224343" y="1335874"/>
                  </a:lnTo>
                  <a:lnTo>
                    <a:pt x="1214475" y="1335874"/>
                  </a:lnTo>
                  <a:lnTo>
                    <a:pt x="1210475" y="1339875"/>
                  </a:lnTo>
                  <a:lnTo>
                    <a:pt x="1210475" y="1344815"/>
                  </a:lnTo>
                  <a:lnTo>
                    <a:pt x="1210475" y="1349756"/>
                  </a:lnTo>
                  <a:lnTo>
                    <a:pt x="1214475" y="1353756"/>
                  </a:lnTo>
                  <a:lnTo>
                    <a:pt x="1224343" y="1353756"/>
                  </a:lnTo>
                  <a:lnTo>
                    <a:pt x="1228356" y="1349756"/>
                  </a:lnTo>
                  <a:lnTo>
                    <a:pt x="1228356" y="1339875"/>
                  </a:lnTo>
                  <a:close/>
                </a:path>
                <a:path w="1448435" h="3151504">
                  <a:moveTo>
                    <a:pt x="1230160" y="1832470"/>
                  </a:moveTo>
                  <a:lnTo>
                    <a:pt x="1226375" y="1828685"/>
                  </a:lnTo>
                  <a:lnTo>
                    <a:pt x="1217041" y="1828685"/>
                  </a:lnTo>
                  <a:lnTo>
                    <a:pt x="1213256" y="1832470"/>
                  </a:lnTo>
                  <a:lnTo>
                    <a:pt x="1213256" y="1837143"/>
                  </a:lnTo>
                  <a:lnTo>
                    <a:pt x="1213256" y="1841817"/>
                  </a:lnTo>
                  <a:lnTo>
                    <a:pt x="1217041" y="1845602"/>
                  </a:lnTo>
                  <a:lnTo>
                    <a:pt x="1226375" y="1845602"/>
                  </a:lnTo>
                  <a:lnTo>
                    <a:pt x="1230160" y="1841817"/>
                  </a:lnTo>
                  <a:lnTo>
                    <a:pt x="1230160" y="1832470"/>
                  </a:lnTo>
                  <a:close/>
                </a:path>
                <a:path w="1448435" h="3151504">
                  <a:moveTo>
                    <a:pt x="1231646" y="1031697"/>
                  </a:moveTo>
                  <a:lnTo>
                    <a:pt x="1227874" y="1027925"/>
                  </a:lnTo>
                  <a:lnTo>
                    <a:pt x="1218552" y="1027925"/>
                  </a:lnTo>
                  <a:lnTo>
                    <a:pt x="1214780" y="1031697"/>
                  </a:lnTo>
                  <a:lnTo>
                    <a:pt x="1214780" y="1036358"/>
                  </a:lnTo>
                  <a:lnTo>
                    <a:pt x="1214780" y="1041019"/>
                  </a:lnTo>
                  <a:lnTo>
                    <a:pt x="1218552" y="1044790"/>
                  </a:lnTo>
                  <a:lnTo>
                    <a:pt x="1227874" y="1044790"/>
                  </a:lnTo>
                  <a:lnTo>
                    <a:pt x="1231646" y="1041019"/>
                  </a:lnTo>
                  <a:lnTo>
                    <a:pt x="1231646" y="1031697"/>
                  </a:lnTo>
                  <a:close/>
                </a:path>
                <a:path w="1448435" h="3151504">
                  <a:moveTo>
                    <a:pt x="1235329" y="963193"/>
                  </a:moveTo>
                  <a:lnTo>
                    <a:pt x="1231595" y="959459"/>
                  </a:lnTo>
                  <a:lnTo>
                    <a:pt x="1222362" y="959459"/>
                  </a:lnTo>
                  <a:lnTo>
                    <a:pt x="1218628" y="963193"/>
                  </a:lnTo>
                  <a:lnTo>
                    <a:pt x="1218628" y="967803"/>
                  </a:lnTo>
                  <a:lnTo>
                    <a:pt x="1218628" y="972413"/>
                  </a:lnTo>
                  <a:lnTo>
                    <a:pt x="1222362" y="976147"/>
                  </a:lnTo>
                  <a:lnTo>
                    <a:pt x="1231595" y="976147"/>
                  </a:lnTo>
                  <a:lnTo>
                    <a:pt x="1235329" y="972413"/>
                  </a:lnTo>
                  <a:lnTo>
                    <a:pt x="1235329" y="963193"/>
                  </a:lnTo>
                  <a:close/>
                </a:path>
                <a:path w="1448435" h="3151504">
                  <a:moveTo>
                    <a:pt x="1245908" y="2115985"/>
                  </a:moveTo>
                  <a:lnTo>
                    <a:pt x="1242352" y="2112429"/>
                  </a:lnTo>
                  <a:lnTo>
                    <a:pt x="1233563" y="2112429"/>
                  </a:lnTo>
                  <a:lnTo>
                    <a:pt x="1230007" y="2115985"/>
                  </a:lnTo>
                  <a:lnTo>
                    <a:pt x="1230007" y="2120379"/>
                  </a:lnTo>
                  <a:lnTo>
                    <a:pt x="1230007" y="2124773"/>
                  </a:lnTo>
                  <a:lnTo>
                    <a:pt x="1233563" y="2128329"/>
                  </a:lnTo>
                  <a:lnTo>
                    <a:pt x="1242352" y="2128329"/>
                  </a:lnTo>
                  <a:lnTo>
                    <a:pt x="1245908" y="2124773"/>
                  </a:lnTo>
                  <a:lnTo>
                    <a:pt x="1245908" y="2115985"/>
                  </a:lnTo>
                  <a:close/>
                </a:path>
                <a:path w="1448435" h="3151504">
                  <a:moveTo>
                    <a:pt x="1250505" y="1873745"/>
                  </a:moveTo>
                  <a:lnTo>
                    <a:pt x="1246759" y="1869998"/>
                  </a:lnTo>
                  <a:lnTo>
                    <a:pt x="1237513" y="1869998"/>
                  </a:lnTo>
                  <a:lnTo>
                    <a:pt x="1233766" y="1873745"/>
                  </a:lnTo>
                  <a:lnTo>
                    <a:pt x="1233766" y="1878368"/>
                  </a:lnTo>
                  <a:lnTo>
                    <a:pt x="1233766" y="1882990"/>
                  </a:lnTo>
                  <a:lnTo>
                    <a:pt x="1237513" y="1886737"/>
                  </a:lnTo>
                  <a:lnTo>
                    <a:pt x="1246759" y="1886737"/>
                  </a:lnTo>
                  <a:lnTo>
                    <a:pt x="1250505" y="1882990"/>
                  </a:lnTo>
                  <a:lnTo>
                    <a:pt x="1250505" y="1873745"/>
                  </a:lnTo>
                  <a:close/>
                </a:path>
                <a:path w="1448435" h="3151504">
                  <a:moveTo>
                    <a:pt x="1252486" y="2056257"/>
                  </a:moveTo>
                  <a:lnTo>
                    <a:pt x="1248879" y="2052650"/>
                  </a:lnTo>
                  <a:lnTo>
                    <a:pt x="1240002" y="2052650"/>
                  </a:lnTo>
                  <a:lnTo>
                    <a:pt x="1236408" y="2056257"/>
                  </a:lnTo>
                  <a:lnTo>
                    <a:pt x="1236408" y="2060689"/>
                  </a:lnTo>
                  <a:lnTo>
                    <a:pt x="1236408" y="2065134"/>
                  </a:lnTo>
                  <a:lnTo>
                    <a:pt x="1240002" y="2068728"/>
                  </a:lnTo>
                  <a:lnTo>
                    <a:pt x="1248879" y="2068728"/>
                  </a:lnTo>
                  <a:lnTo>
                    <a:pt x="1252486" y="2065134"/>
                  </a:lnTo>
                  <a:lnTo>
                    <a:pt x="1252486" y="2056257"/>
                  </a:lnTo>
                  <a:close/>
                </a:path>
                <a:path w="1448435" h="3151504">
                  <a:moveTo>
                    <a:pt x="1270571" y="1371473"/>
                  </a:moveTo>
                  <a:lnTo>
                    <a:pt x="1266532" y="1367421"/>
                  </a:lnTo>
                  <a:lnTo>
                    <a:pt x="1256563" y="1367421"/>
                  </a:lnTo>
                  <a:lnTo>
                    <a:pt x="1252524" y="1371473"/>
                  </a:lnTo>
                  <a:lnTo>
                    <a:pt x="1252524" y="1376451"/>
                  </a:lnTo>
                  <a:lnTo>
                    <a:pt x="1252524" y="1381429"/>
                  </a:lnTo>
                  <a:lnTo>
                    <a:pt x="1256563" y="1385468"/>
                  </a:lnTo>
                  <a:lnTo>
                    <a:pt x="1266532" y="1385468"/>
                  </a:lnTo>
                  <a:lnTo>
                    <a:pt x="1270571" y="1381429"/>
                  </a:lnTo>
                  <a:lnTo>
                    <a:pt x="1270571" y="1371473"/>
                  </a:lnTo>
                  <a:close/>
                </a:path>
                <a:path w="1448435" h="3151504">
                  <a:moveTo>
                    <a:pt x="1273060" y="1774596"/>
                  </a:moveTo>
                  <a:lnTo>
                    <a:pt x="1269238" y="1770773"/>
                  </a:lnTo>
                  <a:lnTo>
                    <a:pt x="1259801" y="1770773"/>
                  </a:lnTo>
                  <a:lnTo>
                    <a:pt x="1255979" y="1774596"/>
                  </a:lnTo>
                  <a:lnTo>
                    <a:pt x="1255979" y="1779308"/>
                  </a:lnTo>
                  <a:lnTo>
                    <a:pt x="1255979" y="1784019"/>
                  </a:lnTo>
                  <a:lnTo>
                    <a:pt x="1259801" y="1787842"/>
                  </a:lnTo>
                  <a:lnTo>
                    <a:pt x="1269238" y="1787842"/>
                  </a:lnTo>
                  <a:lnTo>
                    <a:pt x="1273060" y="1784019"/>
                  </a:lnTo>
                  <a:lnTo>
                    <a:pt x="1273060" y="1774596"/>
                  </a:lnTo>
                  <a:close/>
                </a:path>
                <a:path w="1448435" h="3151504">
                  <a:moveTo>
                    <a:pt x="1281112" y="1984959"/>
                  </a:moveTo>
                  <a:lnTo>
                    <a:pt x="1277442" y="1981288"/>
                  </a:lnTo>
                  <a:lnTo>
                    <a:pt x="1268374" y="1981288"/>
                  </a:lnTo>
                  <a:lnTo>
                    <a:pt x="1264704" y="1984959"/>
                  </a:lnTo>
                  <a:lnTo>
                    <a:pt x="1264704" y="1989493"/>
                  </a:lnTo>
                  <a:lnTo>
                    <a:pt x="1264704" y="1994027"/>
                  </a:lnTo>
                  <a:lnTo>
                    <a:pt x="1268374" y="1997697"/>
                  </a:lnTo>
                  <a:lnTo>
                    <a:pt x="1277442" y="1997697"/>
                  </a:lnTo>
                  <a:lnTo>
                    <a:pt x="1281112" y="1994027"/>
                  </a:lnTo>
                  <a:lnTo>
                    <a:pt x="1281112" y="1984959"/>
                  </a:lnTo>
                  <a:close/>
                </a:path>
                <a:path w="1448435" h="3151504">
                  <a:moveTo>
                    <a:pt x="1286281" y="1924837"/>
                  </a:moveTo>
                  <a:lnTo>
                    <a:pt x="1282573" y="1921116"/>
                  </a:lnTo>
                  <a:lnTo>
                    <a:pt x="1273416" y="1921116"/>
                  </a:lnTo>
                  <a:lnTo>
                    <a:pt x="1269707" y="1924837"/>
                  </a:lnTo>
                  <a:lnTo>
                    <a:pt x="1269707" y="1929409"/>
                  </a:lnTo>
                  <a:lnTo>
                    <a:pt x="1269707" y="1933981"/>
                  </a:lnTo>
                  <a:lnTo>
                    <a:pt x="1273416" y="1937702"/>
                  </a:lnTo>
                  <a:lnTo>
                    <a:pt x="1282573" y="1937702"/>
                  </a:lnTo>
                  <a:lnTo>
                    <a:pt x="1286281" y="1933981"/>
                  </a:lnTo>
                  <a:lnTo>
                    <a:pt x="1286281" y="1924837"/>
                  </a:lnTo>
                  <a:close/>
                </a:path>
                <a:path w="1448435" h="3151504">
                  <a:moveTo>
                    <a:pt x="1293583" y="1402080"/>
                  </a:moveTo>
                  <a:lnTo>
                    <a:pt x="1289507" y="1398003"/>
                  </a:lnTo>
                  <a:lnTo>
                    <a:pt x="1279448" y="1398003"/>
                  </a:lnTo>
                  <a:lnTo>
                    <a:pt x="1275372" y="1402080"/>
                  </a:lnTo>
                  <a:lnTo>
                    <a:pt x="1275372" y="1407109"/>
                  </a:lnTo>
                  <a:lnTo>
                    <a:pt x="1275372" y="1412138"/>
                  </a:lnTo>
                  <a:lnTo>
                    <a:pt x="1279448" y="1416215"/>
                  </a:lnTo>
                  <a:lnTo>
                    <a:pt x="1289507" y="1416215"/>
                  </a:lnTo>
                  <a:lnTo>
                    <a:pt x="1293583" y="1412138"/>
                  </a:lnTo>
                  <a:lnTo>
                    <a:pt x="1293583" y="1402080"/>
                  </a:lnTo>
                  <a:close/>
                </a:path>
                <a:path w="1448435" h="3151504">
                  <a:moveTo>
                    <a:pt x="1308887" y="1461058"/>
                  </a:moveTo>
                  <a:lnTo>
                    <a:pt x="1304785" y="1456944"/>
                  </a:lnTo>
                  <a:lnTo>
                    <a:pt x="1294625" y="1456944"/>
                  </a:lnTo>
                  <a:lnTo>
                    <a:pt x="1290510" y="1461058"/>
                  </a:lnTo>
                  <a:lnTo>
                    <a:pt x="1290510" y="1466138"/>
                  </a:lnTo>
                  <a:lnTo>
                    <a:pt x="1290510" y="1471218"/>
                  </a:lnTo>
                  <a:lnTo>
                    <a:pt x="1294625" y="1475333"/>
                  </a:lnTo>
                  <a:lnTo>
                    <a:pt x="1304785" y="1475333"/>
                  </a:lnTo>
                  <a:lnTo>
                    <a:pt x="1308887" y="1471218"/>
                  </a:lnTo>
                  <a:lnTo>
                    <a:pt x="1308887" y="1461058"/>
                  </a:lnTo>
                  <a:close/>
                </a:path>
                <a:path w="1448435" h="3151504">
                  <a:moveTo>
                    <a:pt x="1341691" y="1766138"/>
                  </a:moveTo>
                  <a:lnTo>
                    <a:pt x="1337830" y="1762277"/>
                  </a:lnTo>
                  <a:lnTo>
                    <a:pt x="1328305" y="1762277"/>
                  </a:lnTo>
                  <a:lnTo>
                    <a:pt x="1324444" y="1766138"/>
                  </a:lnTo>
                  <a:lnTo>
                    <a:pt x="1324444" y="1770900"/>
                  </a:lnTo>
                  <a:lnTo>
                    <a:pt x="1324444" y="1775663"/>
                  </a:lnTo>
                  <a:lnTo>
                    <a:pt x="1328305" y="1779524"/>
                  </a:lnTo>
                  <a:lnTo>
                    <a:pt x="1337830" y="1779524"/>
                  </a:lnTo>
                  <a:lnTo>
                    <a:pt x="1341691" y="1775663"/>
                  </a:lnTo>
                  <a:lnTo>
                    <a:pt x="1341691" y="1766138"/>
                  </a:lnTo>
                  <a:close/>
                </a:path>
                <a:path w="1448435" h="3151504">
                  <a:moveTo>
                    <a:pt x="1371409" y="1497647"/>
                  </a:moveTo>
                  <a:lnTo>
                    <a:pt x="1367320" y="1493570"/>
                  </a:lnTo>
                  <a:lnTo>
                    <a:pt x="1357249" y="1493570"/>
                  </a:lnTo>
                  <a:lnTo>
                    <a:pt x="1353159" y="1497647"/>
                  </a:lnTo>
                  <a:lnTo>
                    <a:pt x="1353159" y="1502689"/>
                  </a:lnTo>
                  <a:lnTo>
                    <a:pt x="1353159" y="1507731"/>
                  </a:lnTo>
                  <a:lnTo>
                    <a:pt x="1357249" y="1511808"/>
                  </a:lnTo>
                  <a:lnTo>
                    <a:pt x="1367320" y="1511808"/>
                  </a:lnTo>
                  <a:lnTo>
                    <a:pt x="1371409" y="1507731"/>
                  </a:lnTo>
                  <a:lnTo>
                    <a:pt x="1371409" y="1497647"/>
                  </a:lnTo>
                  <a:close/>
                </a:path>
                <a:path w="1448435" h="3151504">
                  <a:moveTo>
                    <a:pt x="1401876" y="1757946"/>
                  </a:moveTo>
                  <a:lnTo>
                    <a:pt x="1397977" y="1754047"/>
                  </a:lnTo>
                  <a:lnTo>
                    <a:pt x="1388364" y="1754047"/>
                  </a:lnTo>
                  <a:lnTo>
                    <a:pt x="1384465" y="1757946"/>
                  </a:lnTo>
                  <a:lnTo>
                    <a:pt x="1384465" y="1762760"/>
                  </a:lnTo>
                  <a:lnTo>
                    <a:pt x="1384465" y="1767560"/>
                  </a:lnTo>
                  <a:lnTo>
                    <a:pt x="1388364" y="1771472"/>
                  </a:lnTo>
                  <a:lnTo>
                    <a:pt x="1397977" y="1771472"/>
                  </a:lnTo>
                  <a:lnTo>
                    <a:pt x="1401876" y="1767560"/>
                  </a:lnTo>
                  <a:lnTo>
                    <a:pt x="1401876" y="1757946"/>
                  </a:lnTo>
                  <a:close/>
                </a:path>
                <a:path w="1448435" h="3151504">
                  <a:moveTo>
                    <a:pt x="1405064" y="1552448"/>
                  </a:moveTo>
                  <a:lnTo>
                    <a:pt x="1401013" y="1548396"/>
                  </a:lnTo>
                  <a:lnTo>
                    <a:pt x="1391031" y="1548396"/>
                  </a:lnTo>
                  <a:lnTo>
                    <a:pt x="1386979" y="1552448"/>
                  </a:lnTo>
                  <a:lnTo>
                    <a:pt x="1386979" y="1557439"/>
                  </a:lnTo>
                  <a:lnTo>
                    <a:pt x="1386979" y="1562430"/>
                  </a:lnTo>
                  <a:lnTo>
                    <a:pt x="1391031" y="1566481"/>
                  </a:lnTo>
                  <a:lnTo>
                    <a:pt x="1401013" y="1566481"/>
                  </a:lnTo>
                  <a:lnTo>
                    <a:pt x="1405064" y="1562430"/>
                  </a:lnTo>
                  <a:lnTo>
                    <a:pt x="1405064" y="1552448"/>
                  </a:lnTo>
                  <a:close/>
                </a:path>
                <a:path w="1448435" h="3151504">
                  <a:moveTo>
                    <a:pt x="1414957" y="1615160"/>
                  </a:moveTo>
                  <a:lnTo>
                    <a:pt x="1410944" y="1611160"/>
                  </a:lnTo>
                  <a:lnTo>
                    <a:pt x="1401051" y="1611160"/>
                  </a:lnTo>
                  <a:lnTo>
                    <a:pt x="1397038" y="1615160"/>
                  </a:lnTo>
                  <a:lnTo>
                    <a:pt x="1397038" y="1620113"/>
                  </a:lnTo>
                  <a:lnTo>
                    <a:pt x="1397038" y="1625066"/>
                  </a:lnTo>
                  <a:lnTo>
                    <a:pt x="1401051" y="1629067"/>
                  </a:lnTo>
                  <a:lnTo>
                    <a:pt x="1410944" y="1629067"/>
                  </a:lnTo>
                  <a:lnTo>
                    <a:pt x="1414957" y="1625066"/>
                  </a:lnTo>
                  <a:lnTo>
                    <a:pt x="1414957" y="1615160"/>
                  </a:lnTo>
                  <a:close/>
                </a:path>
                <a:path w="1448435" h="3151504">
                  <a:moveTo>
                    <a:pt x="1432306" y="1721472"/>
                  </a:moveTo>
                  <a:lnTo>
                    <a:pt x="1428369" y="1717535"/>
                  </a:lnTo>
                  <a:lnTo>
                    <a:pt x="1418666" y="1717535"/>
                  </a:lnTo>
                  <a:lnTo>
                    <a:pt x="1414729" y="1721472"/>
                  </a:lnTo>
                  <a:lnTo>
                    <a:pt x="1414729" y="1726323"/>
                  </a:lnTo>
                  <a:lnTo>
                    <a:pt x="1414729" y="1731175"/>
                  </a:lnTo>
                  <a:lnTo>
                    <a:pt x="1418666" y="1735112"/>
                  </a:lnTo>
                  <a:lnTo>
                    <a:pt x="1428369" y="1735112"/>
                  </a:lnTo>
                  <a:lnTo>
                    <a:pt x="1432306" y="1731175"/>
                  </a:lnTo>
                  <a:lnTo>
                    <a:pt x="1432306" y="1721472"/>
                  </a:lnTo>
                  <a:close/>
                </a:path>
                <a:path w="1448435" h="3151504">
                  <a:moveTo>
                    <a:pt x="1447977" y="1653451"/>
                  </a:moveTo>
                  <a:lnTo>
                    <a:pt x="1444015" y="1649476"/>
                  </a:lnTo>
                  <a:lnTo>
                    <a:pt x="1434211" y="1649476"/>
                  </a:lnTo>
                  <a:lnTo>
                    <a:pt x="1430235" y="1653451"/>
                  </a:lnTo>
                  <a:lnTo>
                    <a:pt x="1430235" y="1658353"/>
                  </a:lnTo>
                  <a:lnTo>
                    <a:pt x="1430235" y="1663255"/>
                  </a:lnTo>
                  <a:lnTo>
                    <a:pt x="1434211" y="1667230"/>
                  </a:lnTo>
                  <a:lnTo>
                    <a:pt x="1444015" y="1667230"/>
                  </a:lnTo>
                  <a:lnTo>
                    <a:pt x="1447977" y="1663255"/>
                  </a:lnTo>
                  <a:lnTo>
                    <a:pt x="1447977" y="165345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60651" y="1976094"/>
              <a:ext cx="1509395" cy="3157855"/>
            </a:xfrm>
            <a:custGeom>
              <a:avLst/>
              <a:gdLst/>
              <a:ahLst/>
              <a:cxnLst/>
              <a:rect l="l" t="t" r="r" b="b"/>
              <a:pathLst>
                <a:path w="1509395" h="3157854">
                  <a:moveTo>
                    <a:pt x="1397" y="431"/>
                  </a:moveTo>
                  <a:lnTo>
                    <a:pt x="1092" y="114"/>
                  </a:lnTo>
                  <a:lnTo>
                    <a:pt x="317" y="114"/>
                  </a:lnTo>
                  <a:lnTo>
                    <a:pt x="0" y="431"/>
                  </a:lnTo>
                  <a:lnTo>
                    <a:pt x="0" y="812"/>
                  </a:lnTo>
                  <a:lnTo>
                    <a:pt x="0" y="1206"/>
                  </a:lnTo>
                  <a:lnTo>
                    <a:pt x="317" y="1511"/>
                  </a:lnTo>
                  <a:lnTo>
                    <a:pt x="1092" y="1511"/>
                  </a:lnTo>
                  <a:lnTo>
                    <a:pt x="1397" y="1206"/>
                  </a:lnTo>
                  <a:lnTo>
                    <a:pt x="1397" y="431"/>
                  </a:lnTo>
                  <a:close/>
                </a:path>
                <a:path w="1509395" h="3157854">
                  <a:moveTo>
                    <a:pt x="57353" y="520"/>
                  </a:moveTo>
                  <a:lnTo>
                    <a:pt x="56832" y="0"/>
                  </a:lnTo>
                  <a:lnTo>
                    <a:pt x="55562" y="0"/>
                  </a:lnTo>
                  <a:lnTo>
                    <a:pt x="55041" y="520"/>
                  </a:lnTo>
                  <a:lnTo>
                    <a:pt x="55041" y="1155"/>
                  </a:lnTo>
                  <a:lnTo>
                    <a:pt x="55041" y="1790"/>
                  </a:lnTo>
                  <a:lnTo>
                    <a:pt x="55562" y="2311"/>
                  </a:lnTo>
                  <a:lnTo>
                    <a:pt x="56832" y="2311"/>
                  </a:lnTo>
                  <a:lnTo>
                    <a:pt x="57353" y="1790"/>
                  </a:lnTo>
                  <a:lnTo>
                    <a:pt x="57353" y="520"/>
                  </a:lnTo>
                  <a:close/>
                </a:path>
                <a:path w="1509395" h="3157854">
                  <a:moveTo>
                    <a:pt x="113703" y="3708"/>
                  </a:moveTo>
                  <a:lnTo>
                    <a:pt x="112979" y="2997"/>
                  </a:lnTo>
                  <a:lnTo>
                    <a:pt x="111213" y="2997"/>
                  </a:lnTo>
                  <a:lnTo>
                    <a:pt x="110490" y="3708"/>
                  </a:lnTo>
                  <a:lnTo>
                    <a:pt x="110490" y="4597"/>
                  </a:lnTo>
                  <a:lnTo>
                    <a:pt x="110490" y="5486"/>
                  </a:lnTo>
                  <a:lnTo>
                    <a:pt x="111213" y="6197"/>
                  </a:lnTo>
                  <a:lnTo>
                    <a:pt x="112979" y="6197"/>
                  </a:lnTo>
                  <a:lnTo>
                    <a:pt x="113703" y="5486"/>
                  </a:lnTo>
                  <a:lnTo>
                    <a:pt x="113703" y="3708"/>
                  </a:lnTo>
                  <a:close/>
                </a:path>
                <a:path w="1509395" h="3157854">
                  <a:moveTo>
                    <a:pt x="164655" y="25209"/>
                  </a:moveTo>
                  <a:lnTo>
                    <a:pt x="163741" y="24295"/>
                  </a:lnTo>
                  <a:lnTo>
                    <a:pt x="161467" y="24295"/>
                  </a:lnTo>
                  <a:lnTo>
                    <a:pt x="160540" y="25209"/>
                  </a:lnTo>
                  <a:lnTo>
                    <a:pt x="160540" y="26352"/>
                  </a:lnTo>
                  <a:lnTo>
                    <a:pt x="160540" y="27495"/>
                  </a:lnTo>
                  <a:lnTo>
                    <a:pt x="161467" y="28409"/>
                  </a:lnTo>
                  <a:lnTo>
                    <a:pt x="163741" y="28409"/>
                  </a:lnTo>
                  <a:lnTo>
                    <a:pt x="164655" y="27495"/>
                  </a:lnTo>
                  <a:lnTo>
                    <a:pt x="164655" y="25209"/>
                  </a:lnTo>
                  <a:close/>
                </a:path>
                <a:path w="1509395" h="3157854">
                  <a:moveTo>
                    <a:pt x="216217" y="13296"/>
                  </a:moveTo>
                  <a:lnTo>
                    <a:pt x="215087" y="12166"/>
                  </a:lnTo>
                  <a:lnTo>
                    <a:pt x="212318" y="12166"/>
                  </a:lnTo>
                  <a:lnTo>
                    <a:pt x="211188" y="13296"/>
                  </a:lnTo>
                  <a:lnTo>
                    <a:pt x="211188" y="14681"/>
                  </a:lnTo>
                  <a:lnTo>
                    <a:pt x="211188" y="16065"/>
                  </a:lnTo>
                  <a:lnTo>
                    <a:pt x="212318" y="17195"/>
                  </a:lnTo>
                  <a:lnTo>
                    <a:pt x="215087" y="17195"/>
                  </a:lnTo>
                  <a:lnTo>
                    <a:pt x="216217" y="16065"/>
                  </a:lnTo>
                  <a:lnTo>
                    <a:pt x="216217" y="13296"/>
                  </a:lnTo>
                  <a:close/>
                </a:path>
                <a:path w="1509395" h="3157854">
                  <a:moveTo>
                    <a:pt x="276517" y="23266"/>
                  </a:moveTo>
                  <a:lnTo>
                    <a:pt x="275183" y="21945"/>
                  </a:lnTo>
                  <a:lnTo>
                    <a:pt x="271907" y="21945"/>
                  </a:lnTo>
                  <a:lnTo>
                    <a:pt x="270586" y="23266"/>
                  </a:lnTo>
                  <a:lnTo>
                    <a:pt x="270586" y="24904"/>
                  </a:lnTo>
                  <a:lnTo>
                    <a:pt x="270586" y="26543"/>
                  </a:lnTo>
                  <a:lnTo>
                    <a:pt x="271907" y="27863"/>
                  </a:lnTo>
                  <a:lnTo>
                    <a:pt x="275183" y="27863"/>
                  </a:lnTo>
                  <a:lnTo>
                    <a:pt x="276517" y="26543"/>
                  </a:lnTo>
                  <a:lnTo>
                    <a:pt x="276517" y="23266"/>
                  </a:lnTo>
                  <a:close/>
                </a:path>
                <a:path w="1509395" h="3157854">
                  <a:moveTo>
                    <a:pt x="335343" y="24180"/>
                  </a:moveTo>
                  <a:lnTo>
                    <a:pt x="333819" y="22656"/>
                  </a:lnTo>
                  <a:lnTo>
                    <a:pt x="330034" y="22656"/>
                  </a:lnTo>
                  <a:lnTo>
                    <a:pt x="328510" y="24180"/>
                  </a:lnTo>
                  <a:lnTo>
                    <a:pt x="328510" y="26073"/>
                  </a:lnTo>
                  <a:lnTo>
                    <a:pt x="328510" y="27965"/>
                  </a:lnTo>
                  <a:lnTo>
                    <a:pt x="330034" y="29489"/>
                  </a:lnTo>
                  <a:lnTo>
                    <a:pt x="333819" y="29489"/>
                  </a:lnTo>
                  <a:lnTo>
                    <a:pt x="335343" y="27965"/>
                  </a:lnTo>
                  <a:lnTo>
                    <a:pt x="335343" y="24180"/>
                  </a:lnTo>
                  <a:close/>
                </a:path>
                <a:path w="1509395" h="3157854">
                  <a:moveTo>
                    <a:pt x="372948" y="25806"/>
                  </a:moveTo>
                  <a:lnTo>
                    <a:pt x="371221" y="24066"/>
                  </a:lnTo>
                  <a:lnTo>
                    <a:pt x="366941" y="24066"/>
                  </a:lnTo>
                  <a:lnTo>
                    <a:pt x="365213" y="25806"/>
                  </a:lnTo>
                  <a:lnTo>
                    <a:pt x="365213" y="27940"/>
                  </a:lnTo>
                  <a:lnTo>
                    <a:pt x="365213" y="30073"/>
                  </a:lnTo>
                  <a:lnTo>
                    <a:pt x="366941" y="31813"/>
                  </a:lnTo>
                  <a:lnTo>
                    <a:pt x="371221" y="31813"/>
                  </a:lnTo>
                  <a:lnTo>
                    <a:pt x="372948" y="30073"/>
                  </a:lnTo>
                  <a:lnTo>
                    <a:pt x="372948" y="25806"/>
                  </a:lnTo>
                  <a:close/>
                </a:path>
                <a:path w="1509395" h="3157854">
                  <a:moveTo>
                    <a:pt x="439356" y="59855"/>
                  </a:moveTo>
                  <a:lnTo>
                    <a:pt x="437413" y="57924"/>
                  </a:lnTo>
                  <a:lnTo>
                    <a:pt x="432638" y="57924"/>
                  </a:lnTo>
                  <a:lnTo>
                    <a:pt x="430707" y="59855"/>
                  </a:lnTo>
                  <a:lnTo>
                    <a:pt x="430707" y="62242"/>
                  </a:lnTo>
                  <a:lnTo>
                    <a:pt x="430707" y="64630"/>
                  </a:lnTo>
                  <a:lnTo>
                    <a:pt x="432638" y="66560"/>
                  </a:lnTo>
                  <a:lnTo>
                    <a:pt x="437413" y="66560"/>
                  </a:lnTo>
                  <a:lnTo>
                    <a:pt x="439356" y="64630"/>
                  </a:lnTo>
                  <a:lnTo>
                    <a:pt x="439356" y="59855"/>
                  </a:lnTo>
                  <a:close/>
                </a:path>
                <a:path w="1509395" h="3157854">
                  <a:moveTo>
                    <a:pt x="501586" y="70040"/>
                  </a:moveTo>
                  <a:lnTo>
                    <a:pt x="499478" y="67932"/>
                  </a:lnTo>
                  <a:lnTo>
                    <a:pt x="494296" y="67932"/>
                  </a:lnTo>
                  <a:lnTo>
                    <a:pt x="492188" y="70040"/>
                  </a:lnTo>
                  <a:lnTo>
                    <a:pt x="492188" y="72631"/>
                  </a:lnTo>
                  <a:lnTo>
                    <a:pt x="492188" y="75222"/>
                  </a:lnTo>
                  <a:lnTo>
                    <a:pt x="494296" y="77330"/>
                  </a:lnTo>
                  <a:lnTo>
                    <a:pt x="499478" y="77330"/>
                  </a:lnTo>
                  <a:lnTo>
                    <a:pt x="501586" y="75222"/>
                  </a:lnTo>
                  <a:lnTo>
                    <a:pt x="501586" y="70040"/>
                  </a:lnTo>
                  <a:close/>
                </a:path>
                <a:path w="1509395" h="3157854">
                  <a:moveTo>
                    <a:pt x="569074" y="90208"/>
                  </a:moveTo>
                  <a:lnTo>
                    <a:pt x="566851" y="87985"/>
                  </a:lnTo>
                  <a:lnTo>
                    <a:pt x="561390" y="87985"/>
                  </a:lnTo>
                  <a:lnTo>
                    <a:pt x="559168" y="90208"/>
                  </a:lnTo>
                  <a:lnTo>
                    <a:pt x="559168" y="92938"/>
                  </a:lnTo>
                  <a:lnTo>
                    <a:pt x="559168" y="95669"/>
                  </a:lnTo>
                  <a:lnTo>
                    <a:pt x="561390" y="97891"/>
                  </a:lnTo>
                  <a:lnTo>
                    <a:pt x="566851" y="97891"/>
                  </a:lnTo>
                  <a:lnTo>
                    <a:pt x="569074" y="95669"/>
                  </a:lnTo>
                  <a:lnTo>
                    <a:pt x="569074" y="90208"/>
                  </a:lnTo>
                  <a:close/>
                </a:path>
                <a:path w="1509395" h="3157854">
                  <a:moveTo>
                    <a:pt x="574636" y="3157080"/>
                  </a:moveTo>
                  <a:lnTo>
                    <a:pt x="574433" y="3156877"/>
                  </a:lnTo>
                  <a:lnTo>
                    <a:pt x="573925" y="3156877"/>
                  </a:lnTo>
                  <a:lnTo>
                    <a:pt x="573722" y="3157080"/>
                  </a:lnTo>
                  <a:lnTo>
                    <a:pt x="573722" y="3157334"/>
                  </a:lnTo>
                  <a:lnTo>
                    <a:pt x="573722" y="3157588"/>
                  </a:lnTo>
                  <a:lnTo>
                    <a:pt x="573925" y="3157791"/>
                  </a:lnTo>
                  <a:lnTo>
                    <a:pt x="574433" y="3157791"/>
                  </a:lnTo>
                  <a:lnTo>
                    <a:pt x="574636" y="3157588"/>
                  </a:lnTo>
                  <a:lnTo>
                    <a:pt x="574636" y="3157080"/>
                  </a:lnTo>
                  <a:close/>
                </a:path>
                <a:path w="1509395" h="3157854">
                  <a:moveTo>
                    <a:pt x="581698" y="3101441"/>
                  </a:moveTo>
                  <a:lnTo>
                    <a:pt x="581291" y="3101035"/>
                  </a:lnTo>
                  <a:lnTo>
                    <a:pt x="580288" y="3101035"/>
                  </a:lnTo>
                  <a:lnTo>
                    <a:pt x="579882" y="3101441"/>
                  </a:lnTo>
                  <a:lnTo>
                    <a:pt x="579882" y="3101949"/>
                  </a:lnTo>
                  <a:lnTo>
                    <a:pt x="579882" y="3102457"/>
                  </a:lnTo>
                  <a:lnTo>
                    <a:pt x="580288" y="3102864"/>
                  </a:lnTo>
                  <a:lnTo>
                    <a:pt x="581291" y="3102864"/>
                  </a:lnTo>
                  <a:lnTo>
                    <a:pt x="581698" y="3102457"/>
                  </a:lnTo>
                  <a:lnTo>
                    <a:pt x="581698" y="3101441"/>
                  </a:lnTo>
                  <a:close/>
                </a:path>
                <a:path w="1509395" h="3157854">
                  <a:moveTo>
                    <a:pt x="589851" y="2948990"/>
                  </a:moveTo>
                  <a:lnTo>
                    <a:pt x="588835" y="2947974"/>
                  </a:lnTo>
                  <a:lnTo>
                    <a:pt x="586320" y="2947974"/>
                  </a:lnTo>
                  <a:lnTo>
                    <a:pt x="585304" y="2948990"/>
                  </a:lnTo>
                  <a:lnTo>
                    <a:pt x="585304" y="2950248"/>
                  </a:lnTo>
                  <a:lnTo>
                    <a:pt x="585304" y="2951505"/>
                  </a:lnTo>
                  <a:lnTo>
                    <a:pt x="586320" y="2952521"/>
                  </a:lnTo>
                  <a:lnTo>
                    <a:pt x="588835" y="2952521"/>
                  </a:lnTo>
                  <a:lnTo>
                    <a:pt x="589851" y="2951505"/>
                  </a:lnTo>
                  <a:lnTo>
                    <a:pt x="589851" y="2948990"/>
                  </a:lnTo>
                  <a:close/>
                </a:path>
                <a:path w="1509395" h="3157854">
                  <a:moveTo>
                    <a:pt x="597319" y="2897606"/>
                  </a:moveTo>
                  <a:lnTo>
                    <a:pt x="596087" y="2896387"/>
                  </a:lnTo>
                  <a:lnTo>
                    <a:pt x="593077" y="2896387"/>
                  </a:lnTo>
                  <a:lnTo>
                    <a:pt x="591858" y="2897606"/>
                  </a:lnTo>
                  <a:lnTo>
                    <a:pt x="591858" y="2899118"/>
                  </a:lnTo>
                  <a:lnTo>
                    <a:pt x="591858" y="2900629"/>
                  </a:lnTo>
                  <a:lnTo>
                    <a:pt x="593077" y="2901848"/>
                  </a:lnTo>
                  <a:lnTo>
                    <a:pt x="596087" y="2901848"/>
                  </a:lnTo>
                  <a:lnTo>
                    <a:pt x="597319" y="2900629"/>
                  </a:lnTo>
                  <a:lnTo>
                    <a:pt x="597319" y="2897606"/>
                  </a:lnTo>
                  <a:close/>
                </a:path>
                <a:path w="1509395" h="3157854">
                  <a:moveTo>
                    <a:pt x="603542" y="2991421"/>
                  </a:moveTo>
                  <a:lnTo>
                    <a:pt x="602729" y="2990608"/>
                  </a:lnTo>
                  <a:lnTo>
                    <a:pt x="600722" y="2990608"/>
                  </a:lnTo>
                  <a:lnTo>
                    <a:pt x="599909" y="2991421"/>
                  </a:lnTo>
                  <a:lnTo>
                    <a:pt x="599909" y="2992424"/>
                  </a:lnTo>
                  <a:lnTo>
                    <a:pt x="599909" y="2993428"/>
                  </a:lnTo>
                  <a:lnTo>
                    <a:pt x="600722" y="2994241"/>
                  </a:lnTo>
                  <a:lnTo>
                    <a:pt x="602729" y="2994241"/>
                  </a:lnTo>
                  <a:lnTo>
                    <a:pt x="603542" y="2993428"/>
                  </a:lnTo>
                  <a:lnTo>
                    <a:pt x="603542" y="2991421"/>
                  </a:lnTo>
                  <a:close/>
                </a:path>
                <a:path w="1509395" h="3157854">
                  <a:moveTo>
                    <a:pt x="605663" y="3036405"/>
                  </a:moveTo>
                  <a:lnTo>
                    <a:pt x="605053" y="3035795"/>
                  </a:lnTo>
                  <a:lnTo>
                    <a:pt x="603542" y="3035795"/>
                  </a:lnTo>
                  <a:lnTo>
                    <a:pt x="602932" y="3036405"/>
                  </a:lnTo>
                  <a:lnTo>
                    <a:pt x="602932" y="3037154"/>
                  </a:lnTo>
                  <a:lnTo>
                    <a:pt x="602932" y="3037903"/>
                  </a:lnTo>
                  <a:lnTo>
                    <a:pt x="603542" y="3038513"/>
                  </a:lnTo>
                  <a:lnTo>
                    <a:pt x="605053" y="3038513"/>
                  </a:lnTo>
                  <a:lnTo>
                    <a:pt x="605663" y="3037903"/>
                  </a:lnTo>
                  <a:lnTo>
                    <a:pt x="605663" y="3036405"/>
                  </a:lnTo>
                  <a:close/>
                </a:path>
                <a:path w="1509395" h="3157854">
                  <a:moveTo>
                    <a:pt x="618375" y="2841015"/>
                  </a:moveTo>
                  <a:lnTo>
                    <a:pt x="616953" y="2839580"/>
                  </a:lnTo>
                  <a:lnTo>
                    <a:pt x="613435" y="2839580"/>
                  </a:lnTo>
                  <a:lnTo>
                    <a:pt x="612013" y="2841015"/>
                  </a:lnTo>
                  <a:lnTo>
                    <a:pt x="612013" y="2842768"/>
                  </a:lnTo>
                  <a:lnTo>
                    <a:pt x="612013" y="2844520"/>
                  </a:lnTo>
                  <a:lnTo>
                    <a:pt x="613435" y="2845955"/>
                  </a:lnTo>
                  <a:lnTo>
                    <a:pt x="616953" y="2845955"/>
                  </a:lnTo>
                  <a:lnTo>
                    <a:pt x="618375" y="2844520"/>
                  </a:lnTo>
                  <a:lnTo>
                    <a:pt x="618375" y="2841015"/>
                  </a:lnTo>
                  <a:close/>
                </a:path>
                <a:path w="1509395" h="3157854">
                  <a:moveTo>
                    <a:pt x="625094" y="121043"/>
                  </a:moveTo>
                  <a:lnTo>
                    <a:pt x="622769" y="118706"/>
                  </a:lnTo>
                  <a:lnTo>
                    <a:pt x="617016" y="118706"/>
                  </a:lnTo>
                  <a:lnTo>
                    <a:pt x="614680" y="121043"/>
                  </a:lnTo>
                  <a:lnTo>
                    <a:pt x="614680" y="123913"/>
                  </a:lnTo>
                  <a:lnTo>
                    <a:pt x="614680" y="126784"/>
                  </a:lnTo>
                  <a:lnTo>
                    <a:pt x="617016" y="129120"/>
                  </a:lnTo>
                  <a:lnTo>
                    <a:pt x="622769" y="129120"/>
                  </a:lnTo>
                  <a:lnTo>
                    <a:pt x="625094" y="126784"/>
                  </a:lnTo>
                  <a:lnTo>
                    <a:pt x="625094" y="121043"/>
                  </a:lnTo>
                  <a:close/>
                </a:path>
                <a:path w="1509395" h="3157854">
                  <a:moveTo>
                    <a:pt x="630618" y="2709608"/>
                  </a:moveTo>
                  <a:lnTo>
                    <a:pt x="628789" y="2707779"/>
                  </a:lnTo>
                  <a:lnTo>
                    <a:pt x="624268" y="2707779"/>
                  </a:lnTo>
                  <a:lnTo>
                    <a:pt x="622439" y="2709608"/>
                  </a:lnTo>
                  <a:lnTo>
                    <a:pt x="622439" y="2711869"/>
                  </a:lnTo>
                  <a:lnTo>
                    <a:pt x="622439" y="2714129"/>
                  </a:lnTo>
                  <a:lnTo>
                    <a:pt x="624268" y="2715958"/>
                  </a:lnTo>
                  <a:lnTo>
                    <a:pt x="628789" y="2715958"/>
                  </a:lnTo>
                  <a:lnTo>
                    <a:pt x="630618" y="2714129"/>
                  </a:lnTo>
                  <a:lnTo>
                    <a:pt x="630618" y="2709608"/>
                  </a:lnTo>
                  <a:close/>
                </a:path>
                <a:path w="1509395" h="3157854">
                  <a:moveTo>
                    <a:pt x="639864" y="2778963"/>
                  </a:moveTo>
                  <a:lnTo>
                    <a:pt x="638238" y="2777337"/>
                  </a:lnTo>
                  <a:lnTo>
                    <a:pt x="634212" y="2777337"/>
                  </a:lnTo>
                  <a:lnTo>
                    <a:pt x="632587" y="2778963"/>
                  </a:lnTo>
                  <a:lnTo>
                    <a:pt x="632587" y="2780969"/>
                  </a:lnTo>
                  <a:lnTo>
                    <a:pt x="632587" y="2782976"/>
                  </a:lnTo>
                  <a:lnTo>
                    <a:pt x="634212" y="2784602"/>
                  </a:lnTo>
                  <a:lnTo>
                    <a:pt x="638238" y="2784602"/>
                  </a:lnTo>
                  <a:lnTo>
                    <a:pt x="639864" y="2782976"/>
                  </a:lnTo>
                  <a:lnTo>
                    <a:pt x="639864" y="2778963"/>
                  </a:lnTo>
                  <a:close/>
                </a:path>
                <a:path w="1509395" h="3157854">
                  <a:moveTo>
                    <a:pt x="643585" y="2637726"/>
                  </a:moveTo>
                  <a:lnTo>
                    <a:pt x="641553" y="2635694"/>
                  </a:lnTo>
                  <a:lnTo>
                    <a:pt x="636524" y="2635694"/>
                  </a:lnTo>
                  <a:lnTo>
                    <a:pt x="634492" y="2637726"/>
                  </a:lnTo>
                  <a:lnTo>
                    <a:pt x="634492" y="2640241"/>
                  </a:lnTo>
                  <a:lnTo>
                    <a:pt x="634492" y="2642755"/>
                  </a:lnTo>
                  <a:lnTo>
                    <a:pt x="636524" y="2644787"/>
                  </a:lnTo>
                  <a:lnTo>
                    <a:pt x="641553" y="2644787"/>
                  </a:lnTo>
                  <a:lnTo>
                    <a:pt x="643585" y="2642755"/>
                  </a:lnTo>
                  <a:lnTo>
                    <a:pt x="643585" y="2637726"/>
                  </a:lnTo>
                  <a:close/>
                </a:path>
                <a:path w="1509395" h="3157854">
                  <a:moveTo>
                    <a:pt x="671525" y="159219"/>
                  </a:moveTo>
                  <a:lnTo>
                    <a:pt x="669086" y="156781"/>
                  </a:lnTo>
                  <a:lnTo>
                    <a:pt x="663054" y="156781"/>
                  </a:lnTo>
                  <a:lnTo>
                    <a:pt x="660603" y="159219"/>
                  </a:lnTo>
                  <a:lnTo>
                    <a:pt x="660603" y="162242"/>
                  </a:lnTo>
                  <a:lnTo>
                    <a:pt x="660603" y="165252"/>
                  </a:lnTo>
                  <a:lnTo>
                    <a:pt x="663054" y="167703"/>
                  </a:lnTo>
                  <a:lnTo>
                    <a:pt x="669086" y="167703"/>
                  </a:lnTo>
                  <a:lnTo>
                    <a:pt x="671525" y="165252"/>
                  </a:lnTo>
                  <a:lnTo>
                    <a:pt x="671525" y="159219"/>
                  </a:lnTo>
                  <a:close/>
                </a:path>
                <a:path w="1509395" h="3157854">
                  <a:moveTo>
                    <a:pt x="690003" y="2619883"/>
                  </a:moveTo>
                  <a:lnTo>
                    <a:pt x="687819" y="2617698"/>
                  </a:lnTo>
                  <a:lnTo>
                    <a:pt x="682421" y="2617698"/>
                  </a:lnTo>
                  <a:lnTo>
                    <a:pt x="680237" y="2619883"/>
                  </a:lnTo>
                  <a:lnTo>
                    <a:pt x="680237" y="2622575"/>
                  </a:lnTo>
                  <a:lnTo>
                    <a:pt x="680237" y="2625267"/>
                  </a:lnTo>
                  <a:lnTo>
                    <a:pt x="682421" y="2627452"/>
                  </a:lnTo>
                  <a:lnTo>
                    <a:pt x="687819" y="2627452"/>
                  </a:lnTo>
                  <a:lnTo>
                    <a:pt x="690003" y="2625267"/>
                  </a:lnTo>
                  <a:lnTo>
                    <a:pt x="690003" y="2619883"/>
                  </a:lnTo>
                  <a:close/>
                </a:path>
                <a:path w="1509395" h="3157854">
                  <a:moveTo>
                    <a:pt x="721423" y="190512"/>
                  </a:moveTo>
                  <a:lnTo>
                    <a:pt x="718870" y="187960"/>
                  </a:lnTo>
                  <a:lnTo>
                    <a:pt x="712558" y="187960"/>
                  </a:lnTo>
                  <a:lnTo>
                    <a:pt x="709993" y="190512"/>
                  </a:lnTo>
                  <a:lnTo>
                    <a:pt x="709993" y="193675"/>
                  </a:lnTo>
                  <a:lnTo>
                    <a:pt x="709993" y="196837"/>
                  </a:lnTo>
                  <a:lnTo>
                    <a:pt x="712558" y="199390"/>
                  </a:lnTo>
                  <a:lnTo>
                    <a:pt x="718870" y="199390"/>
                  </a:lnTo>
                  <a:lnTo>
                    <a:pt x="721423" y="196837"/>
                  </a:lnTo>
                  <a:lnTo>
                    <a:pt x="721423" y="190512"/>
                  </a:lnTo>
                  <a:close/>
                </a:path>
                <a:path w="1509395" h="3157854">
                  <a:moveTo>
                    <a:pt x="738898" y="2579433"/>
                  </a:moveTo>
                  <a:lnTo>
                    <a:pt x="736600" y="2577134"/>
                  </a:lnTo>
                  <a:lnTo>
                    <a:pt x="730923" y="2577134"/>
                  </a:lnTo>
                  <a:lnTo>
                    <a:pt x="728624" y="2579433"/>
                  </a:lnTo>
                  <a:lnTo>
                    <a:pt x="728624" y="2582265"/>
                  </a:lnTo>
                  <a:lnTo>
                    <a:pt x="728624" y="2585097"/>
                  </a:lnTo>
                  <a:lnTo>
                    <a:pt x="730923" y="2587396"/>
                  </a:lnTo>
                  <a:lnTo>
                    <a:pt x="736600" y="2587396"/>
                  </a:lnTo>
                  <a:lnTo>
                    <a:pt x="738898" y="2585097"/>
                  </a:lnTo>
                  <a:lnTo>
                    <a:pt x="738898" y="2579433"/>
                  </a:lnTo>
                  <a:close/>
                </a:path>
                <a:path w="1509395" h="3157854">
                  <a:moveTo>
                    <a:pt x="787476" y="216496"/>
                  </a:moveTo>
                  <a:lnTo>
                    <a:pt x="784809" y="213829"/>
                  </a:lnTo>
                  <a:lnTo>
                    <a:pt x="778217" y="213829"/>
                  </a:lnTo>
                  <a:lnTo>
                    <a:pt x="775538" y="216496"/>
                  </a:lnTo>
                  <a:lnTo>
                    <a:pt x="775538" y="219798"/>
                  </a:lnTo>
                  <a:lnTo>
                    <a:pt x="775538" y="223100"/>
                  </a:lnTo>
                  <a:lnTo>
                    <a:pt x="778217" y="225767"/>
                  </a:lnTo>
                  <a:lnTo>
                    <a:pt x="784809" y="225767"/>
                  </a:lnTo>
                  <a:lnTo>
                    <a:pt x="787476" y="223100"/>
                  </a:lnTo>
                  <a:lnTo>
                    <a:pt x="787476" y="216496"/>
                  </a:lnTo>
                  <a:close/>
                </a:path>
                <a:path w="1509395" h="3157854">
                  <a:moveTo>
                    <a:pt x="797725" y="2571839"/>
                  </a:moveTo>
                  <a:lnTo>
                    <a:pt x="795312" y="2569426"/>
                  </a:lnTo>
                  <a:lnTo>
                    <a:pt x="789355" y="2569426"/>
                  </a:lnTo>
                  <a:lnTo>
                    <a:pt x="786942" y="2571839"/>
                  </a:lnTo>
                  <a:lnTo>
                    <a:pt x="786942" y="2574823"/>
                  </a:lnTo>
                  <a:lnTo>
                    <a:pt x="786942" y="2577795"/>
                  </a:lnTo>
                  <a:lnTo>
                    <a:pt x="789355" y="2580221"/>
                  </a:lnTo>
                  <a:lnTo>
                    <a:pt x="795312" y="2580221"/>
                  </a:lnTo>
                  <a:lnTo>
                    <a:pt x="797725" y="2577795"/>
                  </a:lnTo>
                  <a:lnTo>
                    <a:pt x="797725" y="2571839"/>
                  </a:lnTo>
                  <a:close/>
                </a:path>
                <a:path w="1509395" h="3157854">
                  <a:moveTo>
                    <a:pt x="839495" y="263410"/>
                  </a:moveTo>
                  <a:lnTo>
                    <a:pt x="836701" y="260629"/>
                  </a:lnTo>
                  <a:lnTo>
                    <a:pt x="829830" y="260629"/>
                  </a:lnTo>
                  <a:lnTo>
                    <a:pt x="827036" y="263410"/>
                  </a:lnTo>
                  <a:lnTo>
                    <a:pt x="827036" y="266852"/>
                  </a:lnTo>
                  <a:lnTo>
                    <a:pt x="827036" y="270294"/>
                  </a:lnTo>
                  <a:lnTo>
                    <a:pt x="829830" y="273075"/>
                  </a:lnTo>
                  <a:lnTo>
                    <a:pt x="836701" y="273075"/>
                  </a:lnTo>
                  <a:lnTo>
                    <a:pt x="839495" y="270294"/>
                  </a:lnTo>
                  <a:lnTo>
                    <a:pt x="839495" y="263410"/>
                  </a:lnTo>
                  <a:close/>
                </a:path>
                <a:path w="1509395" h="3157854">
                  <a:moveTo>
                    <a:pt x="869429" y="2552154"/>
                  </a:moveTo>
                  <a:lnTo>
                    <a:pt x="866902" y="2549626"/>
                  </a:lnTo>
                  <a:lnTo>
                    <a:pt x="860666" y="2549626"/>
                  </a:lnTo>
                  <a:lnTo>
                    <a:pt x="858139" y="2552154"/>
                  </a:lnTo>
                  <a:lnTo>
                    <a:pt x="858139" y="2555278"/>
                  </a:lnTo>
                  <a:lnTo>
                    <a:pt x="858139" y="2558402"/>
                  </a:lnTo>
                  <a:lnTo>
                    <a:pt x="860666" y="2560929"/>
                  </a:lnTo>
                  <a:lnTo>
                    <a:pt x="866902" y="2560929"/>
                  </a:lnTo>
                  <a:lnTo>
                    <a:pt x="869429" y="2558402"/>
                  </a:lnTo>
                  <a:lnTo>
                    <a:pt x="869429" y="2552154"/>
                  </a:lnTo>
                  <a:close/>
                </a:path>
                <a:path w="1509395" h="3157854">
                  <a:moveTo>
                    <a:pt x="879373" y="306108"/>
                  </a:moveTo>
                  <a:lnTo>
                    <a:pt x="876465" y="303212"/>
                  </a:lnTo>
                  <a:lnTo>
                    <a:pt x="869315" y="303212"/>
                  </a:lnTo>
                  <a:lnTo>
                    <a:pt x="866406" y="306108"/>
                  </a:lnTo>
                  <a:lnTo>
                    <a:pt x="866406" y="309689"/>
                  </a:lnTo>
                  <a:lnTo>
                    <a:pt x="866406" y="313270"/>
                  </a:lnTo>
                  <a:lnTo>
                    <a:pt x="869315" y="316166"/>
                  </a:lnTo>
                  <a:lnTo>
                    <a:pt x="876465" y="316166"/>
                  </a:lnTo>
                  <a:lnTo>
                    <a:pt x="879373" y="313270"/>
                  </a:lnTo>
                  <a:lnTo>
                    <a:pt x="879373" y="306108"/>
                  </a:lnTo>
                  <a:close/>
                </a:path>
                <a:path w="1509395" h="3157854">
                  <a:moveTo>
                    <a:pt x="903478" y="355600"/>
                  </a:moveTo>
                  <a:lnTo>
                    <a:pt x="900455" y="352590"/>
                  </a:lnTo>
                  <a:lnTo>
                    <a:pt x="893013" y="352590"/>
                  </a:lnTo>
                  <a:lnTo>
                    <a:pt x="890003" y="355600"/>
                  </a:lnTo>
                  <a:lnTo>
                    <a:pt x="890003" y="359321"/>
                  </a:lnTo>
                  <a:lnTo>
                    <a:pt x="890003" y="363042"/>
                  </a:lnTo>
                  <a:lnTo>
                    <a:pt x="893013" y="366052"/>
                  </a:lnTo>
                  <a:lnTo>
                    <a:pt x="900455" y="366052"/>
                  </a:lnTo>
                  <a:lnTo>
                    <a:pt x="903478" y="363042"/>
                  </a:lnTo>
                  <a:lnTo>
                    <a:pt x="903478" y="355600"/>
                  </a:lnTo>
                  <a:close/>
                </a:path>
                <a:path w="1509395" h="3157854">
                  <a:moveTo>
                    <a:pt x="929500" y="2573083"/>
                  </a:moveTo>
                  <a:lnTo>
                    <a:pt x="926858" y="2570442"/>
                  </a:lnTo>
                  <a:lnTo>
                    <a:pt x="920330" y="2570442"/>
                  </a:lnTo>
                  <a:lnTo>
                    <a:pt x="917689" y="2573083"/>
                  </a:lnTo>
                  <a:lnTo>
                    <a:pt x="917689" y="2576347"/>
                  </a:lnTo>
                  <a:lnTo>
                    <a:pt x="917689" y="2579611"/>
                  </a:lnTo>
                  <a:lnTo>
                    <a:pt x="920330" y="2582253"/>
                  </a:lnTo>
                  <a:lnTo>
                    <a:pt x="926858" y="2582253"/>
                  </a:lnTo>
                  <a:lnTo>
                    <a:pt x="929500" y="2579611"/>
                  </a:lnTo>
                  <a:lnTo>
                    <a:pt x="929500" y="2573083"/>
                  </a:lnTo>
                  <a:close/>
                </a:path>
                <a:path w="1509395" h="3157854">
                  <a:moveTo>
                    <a:pt x="990777" y="2544927"/>
                  </a:moveTo>
                  <a:lnTo>
                    <a:pt x="988021" y="2542171"/>
                  </a:lnTo>
                  <a:lnTo>
                    <a:pt x="981214" y="2542171"/>
                  </a:lnTo>
                  <a:lnTo>
                    <a:pt x="978458" y="2544927"/>
                  </a:lnTo>
                  <a:lnTo>
                    <a:pt x="978458" y="2548331"/>
                  </a:lnTo>
                  <a:lnTo>
                    <a:pt x="978458" y="2551734"/>
                  </a:lnTo>
                  <a:lnTo>
                    <a:pt x="981214" y="2554490"/>
                  </a:lnTo>
                  <a:lnTo>
                    <a:pt x="988021" y="2554490"/>
                  </a:lnTo>
                  <a:lnTo>
                    <a:pt x="990777" y="2551734"/>
                  </a:lnTo>
                  <a:lnTo>
                    <a:pt x="990777" y="2544927"/>
                  </a:lnTo>
                  <a:close/>
                </a:path>
                <a:path w="1509395" h="3157854">
                  <a:moveTo>
                    <a:pt x="1063256" y="2550033"/>
                  </a:moveTo>
                  <a:lnTo>
                    <a:pt x="1060386" y="2547162"/>
                  </a:lnTo>
                  <a:lnTo>
                    <a:pt x="1053299" y="2547162"/>
                  </a:lnTo>
                  <a:lnTo>
                    <a:pt x="1050429" y="2550033"/>
                  </a:lnTo>
                  <a:lnTo>
                    <a:pt x="1050429" y="2553576"/>
                  </a:lnTo>
                  <a:lnTo>
                    <a:pt x="1050429" y="2557119"/>
                  </a:lnTo>
                  <a:lnTo>
                    <a:pt x="1053299" y="2559989"/>
                  </a:lnTo>
                  <a:lnTo>
                    <a:pt x="1060386" y="2559989"/>
                  </a:lnTo>
                  <a:lnTo>
                    <a:pt x="1063256" y="2557119"/>
                  </a:lnTo>
                  <a:lnTo>
                    <a:pt x="1063256" y="2550033"/>
                  </a:lnTo>
                  <a:close/>
                </a:path>
                <a:path w="1509395" h="3157854">
                  <a:moveTo>
                    <a:pt x="1126477" y="2526157"/>
                  </a:moveTo>
                  <a:lnTo>
                    <a:pt x="1123492" y="2523172"/>
                  </a:lnTo>
                  <a:lnTo>
                    <a:pt x="1116126" y="2523172"/>
                  </a:lnTo>
                  <a:lnTo>
                    <a:pt x="1113142" y="2526157"/>
                  </a:lnTo>
                  <a:lnTo>
                    <a:pt x="1113142" y="2529840"/>
                  </a:lnTo>
                  <a:lnTo>
                    <a:pt x="1113142" y="2533523"/>
                  </a:lnTo>
                  <a:lnTo>
                    <a:pt x="1116126" y="2536507"/>
                  </a:lnTo>
                  <a:lnTo>
                    <a:pt x="1123492" y="2536507"/>
                  </a:lnTo>
                  <a:lnTo>
                    <a:pt x="1126477" y="2533523"/>
                  </a:lnTo>
                  <a:lnTo>
                    <a:pt x="1126477" y="2526157"/>
                  </a:lnTo>
                  <a:close/>
                </a:path>
                <a:path w="1509395" h="3157854">
                  <a:moveTo>
                    <a:pt x="1195793" y="2516047"/>
                  </a:moveTo>
                  <a:lnTo>
                    <a:pt x="1192695" y="2512949"/>
                  </a:lnTo>
                  <a:lnTo>
                    <a:pt x="1185037" y="2512949"/>
                  </a:lnTo>
                  <a:lnTo>
                    <a:pt x="1181938" y="2516047"/>
                  </a:lnTo>
                  <a:lnTo>
                    <a:pt x="1181938" y="2519870"/>
                  </a:lnTo>
                  <a:lnTo>
                    <a:pt x="1181938" y="2523693"/>
                  </a:lnTo>
                  <a:lnTo>
                    <a:pt x="1185037" y="2526792"/>
                  </a:lnTo>
                  <a:lnTo>
                    <a:pt x="1192695" y="2526792"/>
                  </a:lnTo>
                  <a:lnTo>
                    <a:pt x="1195793" y="2523693"/>
                  </a:lnTo>
                  <a:lnTo>
                    <a:pt x="1195793" y="2516047"/>
                  </a:lnTo>
                  <a:close/>
                </a:path>
                <a:path w="1509395" h="3157854">
                  <a:moveTo>
                    <a:pt x="1218857" y="2305266"/>
                  </a:moveTo>
                  <a:lnTo>
                    <a:pt x="1215301" y="2301710"/>
                  </a:lnTo>
                  <a:lnTo>
                    <a:pt x="1206512" y="2301710"/>
                  </a:lnTo>
                  <a:lnTo>
                    <a:pt x="1202956" y="2305266"/>
                  </a:lnTo>
                  <a:lnTo>
                    <a:pt x="1202956" y="2309660"/>
                  </a:lnTo>
                  <a:lnTo>
                    <a:pt x="1202956" y="2314054"/>
                  </a:lnTo>
                  <a:lnTo>
                    <a:pt x="1206512" y="2317610"/>
                  </a:lnTo>
                  <a:lnTo>
                    <a:pt x="1215301" y="2317610"/>
                  </a:lnTo>
                  <a:lnTo>
                    <a:pt x="1218857" y="2314054"/>
                  </a:lnTo>
                  <a:lnTo>
                    <a:pt x="1218857" y="2305266"/>
                  </a:lnTo>
                  <a:close/>
                </a:path>
                <a:path w="1509395" h="3157854">
                  <a:moveTo>
                    <a:pt x="1219593" y="1166114"/>
                  </a:moveTo>
                  <a:lnTo>
                    <a:pt x="1215605" y="1162126"/>
                  </a:lnTo>
                  <a:lnTo>
                    <a:pt x="1205763" y="1162126"/>
                  </a:lnTo>
                  <a:lnTo>
                    <a:pt x="1201775" y="1166114"/>
                  </a:lnTo>
                  <a:lnTo>
                    <a:pt x="1201775" y="1171028"/>
                  </a:lnTo>
                  <a:lnTo>
                    <a:pt x="1201775" y="1175943"/>
                  </a:lnTo>
                  <a:lnTo>
                    <a:pt x="1205763" y="1179931"/>
                  </a:lnTo>
                  <a:lnTo>
                    <a:pt x="1215605" y="1179931"/>
                  </a:lnTo>
                  <a:lnTo>
                    <a:pt x="1219593" y="1175943"/>
                  </a:lnTo>
                  <a:lnTo>
                    <a:pt x="1219593" y="1166114"/>
                  </a:lnTo>
                  <a:close/>
                </a:path>
                <a:path w="1509395" h="3157854">
                  <a:moveTo>
                    <a:pt x="1219695" y="1235837"/>
                  </a:moveTo>
                  <a:lnTo>
                    <a:pt x="1215669" y="1231811"/>
                  </a:lnTo>
                  <a:lnTo>
                    <a:pt x="1205738" y="1231811"/>
                  </a:lnTo>
                  <a:lnTo>
                    <a:pt x="1201712" y="1235837"/>
                  </a:lnTo>
                  <a:lnTo>
                    <a:pt x="1201712" y="1240802"/>
                  </a:lnTo>
                  <a:lnTo>
                    <a:pt x="1201712" y="1245768"/>
                  </a:lnTo>
                  <a:lnTo>
                    <a:pt x="1205738" y="1249794"/>
                  </a:lnTo>
                  <a:lnTo>
                    <a:pt x="1215669" y="1249794"/>
                  </a:lnTo>
                  <a:lnTo>
                    <a:pt x="1219695" y="1245768"/>
                  </a:lnTo>
                  <a:lnTo>
                    <a:pt x="1219695" y="1235837"/>
                  </a:lnTo>
                  <a:close/>
                </a:path>
                <a:path w="1509395" h="3157854">
                  <a:moveTo>
                    <a:pt x="1219898" y="2233790"/>
                  </a:moveTo>
                  <a:lnTo>
                    <a:pt x="1216291" y="2230183"/>
                  </a:lnTo>
                  <a:lnTo>
                    <a:pt x="1207401" y="2230183"/>
                  </a:lnTo>
                  <a:lnTo>
                    <a:pt x="1203794" y="2233790"/>
                  </a:lnTo>
                  <a:lnTo>
                    <a:pt x="1203794" y="2238235"/>
                  </a:lnTo>
                  <a:lnTo>
                    <a:pt x="1203794" y="2242680"/>
                  </a:lnTo>
                  <a:lnTo>
                    <a:pt x="1207401" y="2246287"/>
                  </a:lnTo>
                  <a:lnTo>
                    <a:pt x="1216291" y="2246287"/>
                  </a:lnTo>
                  <a:lnTo>
                    <a:pt x="1219898" y="2242680"/>
                  </a:lnTo>
                  <a:lnTo>
                    <a:pt x="1219898" y="2233790"/>
                  </a:lnTo>
                  <a:close/>
                </a:path>
                <a:path w="1509395" h="3157854">
                  <a:moveTo>
                    <a:pt x="1230630" y="2176767"/>
                  </a:moveTo>
                  <a:lnTo>
                    <a:pt x="1226997" y="2173122"/>
                  </a:lnTo>
                  <a:lnTo>
                    <a:pt x="1218006" y="2173122"/>
                  </a:lnTo>
                  <a:lnTo>
                    <a:pt x="1214361" y="2176767"/>
                  </a:lnTo>
                  <a:lnTo>
                    <a:pt x="1214361" y="2181263"/>
                  </a:lnTo>
                  <a:lnTo>
                    <a:pt x="1214361" y="2185759"/>
                  </a:lnTo>
                  <a:lnTo>
                    <a:pt x="1218006" y="2189403"/>
                  </a:lnTo>
                  <a:lnTo>
                    <a:pt x="1226997" y="2189403"/>
                  </a:lnTo>
                  <a:lnTo>
                    <a:pt x="1230630" y="2185759"/>
                  </a:lnTo>
                  <a:lnTo>
                    <a:pt x="1230630" y="2176767"/>
                  </a:lnTo>
                  <a:close/>
                </a:path>
                <a:path w="1509395" h="3157854">
                  <a:moveTo>
                    <a:pt x="1232611" y="2475788"/>
                  </a:moveTo>
                  <a:lnTo>
                    <a:pt x="1229398" y="2472563"/>
                  </a:lnTo>
                  <a:lnTo>
                    <a:pt x="1221460" y="2472563"/>
                  </a:lnTo>
                  <a:lnTo>
                    <a:pt x="1218247" y="2475788"/>
                  </a:lnTo>
                  <a:lnTo>
                    <a:pt x="1218247" y="2479751"/>
                  </a:lnTo>
                  <a:lnTo>
                    <a:pt x="1218247" y="2483713"/>
                  </a:lnTo>
                  <a:lnTo>
                    <a:pt x="1221460" y="2486926"/>
                  </a:lnTo>
                  <a:lnTo>
                    <a:pt x="1229398" y="2486926"/>
                  </a:lnTo>
                  <a:lnTo>
                    <a:pt x="1232611" y="2483713"/>
                  </a:lnTo>
                  <a:lnTo>
                    <a:pt x="1232611" y="2475788"/>
                  </a:lnTo>
                  <a:close/>
                </a:path>
                <a:path w="1509395" h="3157854">
                  <a:moveTo>
                    <a:pt x="1243914" y="822998"/>
                  </a:moveTo>
                  <a:lnTo>
                    <a:pt x="1240155" y="819238"/>
                  </a:lnTo>
                  <a:lnTo>
                    <a:pt x="1230884" y="819238"/>
                  </a:lnTo>
                  <a:lnTo>
                    <a:pt x="1227124" y="822998"/>
                  </a:lnTo>
                  <a:lnTo>
                    <a:pt x="1227124" y="827633"/>
                  </a:lnTo>
                  <a:lnTo>
                    <a:pt x="1227124" y="832269"/>
                  </a:lnTo>
                  <a:lnTo>
                    <a:pt x="1230884" y="836028"/>
                  </a:lnTo>
                  <a:lnTo>
                    <a:pt x="1240155" y="836028"/>
                  </a:lnTo>
                  <a:lnTo>
                    <a:pt x="1243914" y="832269"/>
                  </a:lnTo>
                  <a:lnTo>
                    <a:pt x="1243914" y="822998"/>
                  </a:lnTo>
                  <a:close/>
                </a:path>
                <a:path w="1509395" h="3157854">
                  <a:moveTo>
                    <a:pt x="1248244" y="2350376"/>
                  </a:moveTo>
                  <a:lnTo>
                    <a:pt x="1244790" y="2346934"/>
                  </a:lnTo>
                  <a:lnTo>
                    <a:pt x="1236294" y="2346934"/>
                  </a:lnTo>
                  <a:lnTo>
                    <a:pt x="1232852" y="2350376"/>
                  </a:lnTo>
                  <a:lnTo>
                    <a:pt x="1232852" y="2354630"/>
                  </a:lnTo>
                  <a:lnTo>
                    <a:pt x="1232852" y="2358885"/>
                  </a:lnTo>
                  <a:lnTo>
                    <a:pt x="1236294" y="2362327"/>
                  </a:lnTo>
                  <a:lnTo>
                    <a:pt x="1244790" y="2362327"/>
                  </a:lnTo>
                  <a:lnTo>
                    <a:pt x="1248244" y="2358885"/>
                  </a:lnTo>
                  <a:lnTo>
                    <a:pt x="1248244" y="2350376"/>
                  </a:lnTo>
                  <a:close/>
                </a:path>
                <a:path w="1509395" h="3157854">
                  <a:moveTo>
                    <a:pt x="1250696" y="2415057"/>
                  </a:moveTo>
                  <a:lnTo>
                    <a:pt x="1247368" y="2411717"/>
                  </a:lnTo>
                  <a:lnTo>
                    <a:pt x="1239151" y="2411717"/>
                  </a:lnTo>
                  <a:lnTo>
                    <a:pt x="1235824" y="2415057"/>
                  </a:lnTo>
                  <a:lnTo>
                    <a:pt x="1235824" y="2419159"/>
                  </a:lnTo>
                  <a:lnTo>
                    <a:pt x="1235824" y="2423261"/>
                  </a:lnTo>
                  <a:lnTo>
                    <a:pt x="1239151" y="2426601"/>
                  </a:lnTo>
                  <a:lnTo>
                    <a:pt x="1247368" y="2426601"/>
                  </a:lnTo>
                  <a:lnTo>
                    <a:pt x="1250696" y="2423261"/>
                  </a:lnTo>
                  <a:lnTo>
                    <a:pt x="1250696" y="2415057"/>
                  </a:lnTo>
                  <a:close/>
                </a:path>
                <a:path w="1509395" h="3157854">
                  <a:moveTo>
                    <a:pt x="1255445" y="1298473"/>
                  </a:moveTo>
                  <a:lnTo>
                    <a:pt x="1251381" y="1294409"/>
                  </a:lnTo>
                  <a:lnTo>
                    <a:pt x="1241361" y="1294409"/>
                  </a:lnTo>
                  <a:lnTo>
                    <a:pt x="1237297" y="1298473"/>
                  </a:lnTo>
                  <a:lnTo>
                    <a:pt x="1237297" y="1303489"/>
                  </a:lnTo>
                  <a:lnTo>
                    <a:pt x="1237297" y="1308506"/>
                  </a:lnTo>
                  <a:lnTo>
                    <a:pt x="1241361" y="1312570"/>
                  </a:lnTo>
                  <a:lnTo>
                    <a:pt x="1251381" y="1312570"/>
                  </a:lnTo>
                  <a:lnTo>
                    <a:pt x="1255445" y="1308506"/>
                  </a:lnTo>
                  <a:lnTo>
                    <a:pt x="1255445" y="1298473"/>
                  </a:lnTo>
                  <a:close/>
                </a:path>
                <a:path w="1509395" h="3157854">
                  <a:moveTo>
                    <a:pt x="1266964" y="1132357"/>
                  </a:moveTo>
                  <a:lnTo>
                    <a:pt x="1263015" y="1128407"/>
                  </a:lnTo>
                  <a:lnTo>
                    <a:pt x="1253274" y="1128407"/>
                  </a:lnTo>
                  <a:lnTo>
                    <a:pt x="1249324" y="1132357"/>
                  </a:lnTo>
                  <a:lnTo>
                    <a:pt x="1249324" y="1137234"/>
                  </a:lnTo>
                  <a:lnTo>
                    <a:pt x="1249324" y="1142111"/>
                  </a:lnTo>
                  <a:lnTo>
                    <a:pt x="1253274" y="1146060"/>
                  </a:lnTo>
                  <a:lnTo>
                    <a:pt x="1263015" y="1146060"/>
                  </a:lnTo>
                  <a:lnTo>
                    <a:pt x="1266964" y="1142111"/>
                  </a:lnTo>
                  <a:lnTo>
                    <a:pt x="1266964" y="1132357"/>
                  </a:lnTo>
                  <a:close/>
                </a:path>
                <a:path w="1509395" h="3157854">
                  <a:moveTo>
                    <a:pt x="1272654" y="1337297"/>
                  </a:moveTo>
                  <a:lnTo>
                    <a:pt x="1268552" y="1333182"/>
                  </a:lnTo>
                  <a:lnTo>
                    <a:pt x="1258430" y="1333182"/>
                  </a:lnTo>
                  <a:lnTo>
                    <a:pt x="1254328" y="1337297"/>
                  </a:lnTo>
                  <a:lnTo>
                    <a:pt x="1254328" y="1342351"/>
                  </a:lnTo>
                  <a:lnTo>
                    <a:pt x="1254328" y="1347406"/>
                  </a:lnTo>
                  <a:lnTo>
                    <a:pt x="1258430" y="1351508"/>
                  </a:lnTo>
                  <a:lnTo>
                    <a:pt x="1268552" y="1351508"/>
                  </a:lnTo>
                  <a:lnTo>
                    <a:pt x="1272654" y="1347406"/>
                  </a:lnTo>
                  <a:lnTo>
                    <a:pt x="1272654" y="1337297"/>
                  </a:lnTo>
                  <a:close/>
                </a:path>
                <a:path w="1509395" h="3157854">
                  <a:moveTo>
                    <a:pt x="1276146" y="882307"/>
                  </a:moveTo>
                  <a:lnTo>
                    <a:pt x="1272349" y="878509"/>
                  </a:lnTo>
                  <a:lnTo>
                    <a:pt x="1262976" y="878509"/>
                  </a:lnTo>
                  <a:lnTo>
                    <a:pt x="1259179" y="882307"/>
                  </a:lnTo>
                  <a:lnTo>
                    <a:pt x="1259179" y="886993"/>
                  </a:lnTo>
                  <a:lnTo>
                    <a:pt x="1259179" y="891679"/>
                  </a:lnTo>
                  <a:lnTo>
                    <a:pt x="1262976" y="895477"/>
                  </a:lnTo>
                  <a:lnTo>
                    <a:pt x="1272349" y="895477"/>
                  </a:lnTo>
                  <a:lnTo>
                    <a:pt x="1276146" y="891679"/>
                  </a:lnTo>
                  <a:lnTo>
                    <a:pt x="1276146" y="882307"/>
                  </a:lnTo>
                  <a:close/>
                </a:path>
                <a:path w="1509395" h="3157854">
                  <a:moveTo>
                    <a:pt x="1280668" y="2027389"/>
                  </a:moveTo>
                  <a:lnTo>
                    <a:pt x="1276908" y="2023630"/>
                  </a:lnTo>
                  <a:lnTo>
                    <a:pt x="1267650" y="2023630"/>
                  </a:lnTo>
                  <a:lnTo>
                    <a:pt x="1263891" y="2027389"/>
                  </a:lnTo>
                  <a:lnTo>
                    <a:pt x="1263891" y="2032025"/>
                  </a:lnTo>
                  <a:lnTo>
                    <a:pt x="1263891" y="2036660"/>
                  </a:lnTo>
                  <a:lnTo>
                    <a:pt x="1267650" y="2040420"/>
                  </a:lnTo>
                  <a:lnTo>
                    <a:pt x="1276908" y="2040420"/>
                  </a:lnTo>
                  <a:lnTo>
                    <a:pt x="1280668" y="2036660"/>
                  </a:lnTo>
                  <a:lnTo>
                    <a:pt x="1280668" y="2027389"/>
                  </a:lnTo>
                  <a:close/>
                </a:path>
                <a:path w="1509395" h="3157854">
                  <a:moveTo>
                    <a:pt x="1283246" y="2152307"/>
                  </a:moveTo>
                  <a:lnTo>
                    <a:pt x="1279563" y="2148636"/>
                  </a:lnTo>
                  <a:lnTo>
                    <a:pt x="1270482" y="2148636"/>
                  </a:lnTo>
                  <a:lnTo>
                    <a:pt x="1266799" y="2152307"/>
                  </a:lnTo>
                  <a:lnTo>
                    <a:pt x="1266799" y="2156853"/>
                  </a:lnTo>
                  <a:lnTo>
                    <a:pt x="1266799" y="2161400"/>
                  </a:lnTo>
                  <a:lnTo>
                    <a:pt x="1270482" y="2165070"/>
                  </a:lnTo>
                  <a:lnTo>
                    <a:pt x="1279563" y="2165070"/>
                  </a:lnTo>
                  <a:lnTo>
                    <a:pt x="1283246" y="2161400"/>
                  </a:lnTo>
                  <a:lnTo>
                    <a:pt x="1283246" y="2152307"/>
                  </a:lnTo>
                  <a:close/>
                </a:path>
                <a:path w="1509395" h="3157854">
                  <a:moveTo>
                    <a:pt x="1283411" y="1822742"/>
                  </a:moveTo>
                  <a:lnTo>
                    <a:pt x="1279499" y="1818843"/>
                  </a:lnTo>
                  <a:lnTo>
                    <a:pt x="1269860" y="1818843"/>
                  </a:lnTo>
                  <a:lnTo>
                    <a:pt x="1265948" y="1822742"/>
                  </a:lnTo>
                  <a:lnTo>
                    <a:pt x="1265948" y="1827568"/>
                  </a:lnTo>
                  <a:lnTo>
                    <a:pt x="1265948" y="1832394"/>
                  </a:lnTo>
                  <a:lnTo>
                    <a:pt x="1269860" y="1836293"/>
                  </a:lnTo>
                  <a:lnTo>
                    <a:pt x="1279499" y="1836293"/>
                  </a:lnTo>
                  <a:lnTo>
                    <a:pt x="1283411" y="1832394"/>
                  </a:lnTo>
                  <a:lnTo>
                    <a:pt x="1283411" y="1822742"/>
                  </a:lnTo>
                  <a:close/>
                </a:path>
                <a:path w="1509395" h="3157854">
                  <a:moveTo>
                    <a:pt x="1286446" y="2080869"/>
                  </a:moveTo>
                  <a:lnTo>
                    <a:pt x="1282725" y="2077148"/>
                  </a:lnTo>
                  <a:lnTo>
                    <a:pt x="1273556" y="2077148"/>
                  </a:lnTo>
                  <a:lnTo>
                    <a:pt x="1269834" y="2080869"/>
                  </a:lnTo>
                  <a:lnTo>
                    <a:pt x="1269834" y="2085454"/>
                  </a:lnTo>
                  <a:lnTo>
                    <a:pt x="1269834" y="2090039"/>
                  </a:lnTo>
                  <a:lnTo>
                    <a:pt x="1273556" y="2093760"/>
                  </a:lnTo>
                  <a:lnTo>
                    <a:pt x="1282725" y="2093760"/>
                  </a:lnTo>
                  <a:lnTo>
                    <a:pt x="1286446" y="2090039"/>
                  </a:lnTo>
                  <a:lnTo>
                    <a:pt x="1286446" y="2080869"/>
                  </a:lnTo>
                  <a:close/>
                </a:path>
                <a:path w="1509395" h="3157854">
                  <a:moveTo>
                    <a:pt x="1288275" y="1016431"/>
                  </a:moveTo>
                  <a:lnTo>
                    <a:pt x="1284401" y="1012558"/>
                  </a:lnTo>
                  <a:lnTo>
                    <a:pt x="1274851" y="1012558"/>
                  </a:lnTo>
                  <a:lnTo>
                    <a:pt x="1270977" y="1016431"/>
                  </a:lnTo>
                  <a:lnTo>
                    <a:pt x="1270977" y="1021207"/>
                  </a:lnTo>
                  <a:lnTo>
                    <a:pt x="1270977" y="1025982"/>
                  </a:lnTo>
                  <a:lnTo>
                    <a:pt x="1274851" y="1029855"/>
                  </a:lnTo>
                  <a:lnTo>
                    <a:pt x="1284401" y="1029855"/>
                  </a:lnTo>
                  <a:lnTo>
                    <a:pt x="1288275" y="1025982"/>
                  </a:lnTo>
                  <a:lnTo>
                    <a:pt x="1288275" y="1016431"/>
                  </a:lnTo>
                  <a:close/>
                </a:path>
                <a:path w="1509395" h="3157854">
                  <a:moveTo>
                    <a:pt x="1295133" y="1080871"/>
                  </a:moveTo>
                  <a:lnTo>
                    <a:pt x="1291221" y="1076960"/>
                  </a:lnTo>
                  <a:lnTo>
                    <a:pt x="1281569" y="1076960"/>
                  </a:lnTo>
                  <a:lnTo>
                    <a:pt x="1277658" y="1080871"/>
                  </a:lnTo>
                  <a:lnTo>
                    <a:pt x="1277658" y="1085697"/>
                  </a:lnTo>
                  <a:lnTo>
                    <a:pt x="1277658" y="1090523"/>
                  </a:lnTo>
                  <a:lnTo>
                    <a:pt x="1281569" y="1094435"/>
                  </a:lnTo>
                  <a:lnTo>
                    <a:pt x="1291221" y="1094435"/>
                  </a:lnTo>
                  <a:lnTo>
                    <a:pt x="1295133" y="1090523"/>
                  </a:lnTo>
                  <a:lnTo>
                    <a:pt x="1295133" y="1080871"/>
                  </a:lnTo>
                  <a:close/>
                </a:path>
                <a:path w="1509395" h="3157854">
                  <a:moveTo>
                    <a:pt x="1296758" y="952411"/>
                  </a:moveTo>
                  <a:lnTo>
                    <a:pt x="1292923" y="948575"/>
                  </a:lnTo>
                  <a:lnTo>
                    <a:pt x="1283462" y="948575"/>
                  </a:lnTo>
                  <a:lnTo>
                    <a:pt x="1279626" y="952411"/>
                  </a:lnTo>
                  <a:lnTo>
                    <a:pt x="1279626" y="957148"/>
                  </a:lnTo>
                  <a:lnTo>
                    <a:pt x="1279626" y="961885"/>
                  </a:lnTo>
                  <a:lnTo>
                    <a:pt x="1283462" y="965720"/>
                  </a:lnTo>
                  <a:lnTo>
                    <a:pt x="1292923" y="965720"/>
                  </a:lnTo>
                  <a:lnTo>
                    <a:pt x="1296758" y="961885"/>
                  </a:lnTo>
                  <a:lnTo>
                    <a:pt x="1296758" y="952411"/>
                  </a:lnTo>
                  <a:close/>
                </a:path>
                <a:path w="1509395" h="3157854">
                  <a:moveTo>
                    <a:pt x="1303502" y="1871802"/>
                  </a:moveTo>
                  <a:lnTo>
                    <a:pt x="1299641" y="1867928"/>
                  </a:lnTo>
                  <a:lnTo>
                    <a:pt x="1290091" y="1867928"/>
                  </a:lnTo>
                  <a:lnTo>
                    <a:pt x="1286217" y="1871802"/>
                  </a:lnTo>
                  <a:lnTo>
                    <a:pt x="1286217" y="1876577"/>
                  </a:lnTo>
                  <a:lnTo>
                    <a:pt x="1286217" y="1881352"/>
                  </a:lnTo>
                  <a:lnTo>
                    <a:pt x="1290091" y="1885226"/>
                  </a:lnTo>
                  <a:lnTo>
                    <a:pt x="1299641" y="1885226"/>
                  </a:lnTo>
                  <a:lnTo>
                    <a:pt x="1303502" y="1881352"/>
                  </a:lnTo>
                  <a:lnTo>
                    <a:pt x="1303502" y="1871802"/>
                  </a:lnTo>
                  <a:close/>
                </a:path>
                <a:path w="1509395" h="3157854">
                  <a:moveTo>
                    <a:pt x="1319911" y="1379308"/>
                  </a:moveTo>
                  <a:lnTo>
                    <a:pt x="1315770" y="1375168"/>
                  </a:lnTo>
                  <a:lnTo>
                    <a:pt x="1305560" y="1375168"/>
                  </a:lnTo>
                  <a:lnTo>
                    <a:pt x="1301419" y="1379308"/>
                  </a:lnTo>
                  <a:lnTo>
                    <a:pt x="1301419" y="1384414"/>
                  </a:lnTo>
                  <a:lnTo>
                    <a:pt x="1301419" y="1389519"/>
                  </a:lnTo>
                  <a:lnTo>
                    <a:pt x="1305560" y="1393659"/>
                  </a:lnTo>
                  <a:lnTo>
                    <a:pt x="1315770" y="1393659"/>
                  </a:lnTo>
                  <a:lnTo>
                    <a:pt x="1319911" y="1389519"/>
                  </a:lnTo>
                  <a:lnTo>
                    <a:pt x="1319911" y="1379308"/>
                  </a:lnTo>
                  <a:close/>
                </a:path>
                <a:path w="1509395" h="3157854">
                  <a:moveTo>
                    <a:pt x="1325143" y="1772932"/>
                  </a:moveTo>
                  <a:lnTo>
                    <a:pt x="1321193" y="1768983"/>
                  </a:lnTo>
                  <a:lnTo>
                    <a:pt x="1311465" y="1768983"/>
                  </a:lnTo>
                  <a:lnTo>
                    <a:pt x="1307515" y="1772932"/>
                  </a:lnTo>
                  <a:lnTo>
                    <a:pt x="1307515" y="1777796"/>
                  </a:lnTo>
                  <a:lnTo>
                    <a:pt x="1307515" y="1782660"/>
                  </a:lnTo>
                  <a:lnTo>
                    <a:pt x="1311465" y="1786610"/>
                  </a:lnTo>
                  <a:lnTo>
                    <a:pt x="1321193" y="1786610"/>
                  </a:lnTo>
                  <a:lnTo>
                    <a:pt x="1325143" y="1782660"/>
                  </a:lnTo>
                  <a:lnTo>
                    <a:pt x="1325143" y="1772932"/>
                  </a:lnTo>
                  <a:close/>
                </a:path>
                <a:path w="1509395" h="3157854">
                  <a:moveTo>
                    <a:pt x="1340866" y="2002853"/>
                  </a:moveTo>
                  <a:lnTo>
                    <a:pt x="1337068" y="1999068"/>
                  </a:lnTo>
                  <a:lnTo>
                    <a:pt x="1327708" y="1999068"/>
                  </a:lnTo>
                  <a:lnTo>
                    <a:pt x="1323911" y="2002853"/>
                  </a:lnTo>
                  <a:lnTo>
                    <a:pt x="1323911" y="2007539"/>
                  </a:lnTo>
                  <a:lnTo>
                    <a:pt x="1323911" y="2012226"/>
                  </a:lnTo>
                  <a:lnTo>
                    <a:pt x="1327708" y="2016010"/>
                  </a:lnTo>
                  <a:lnTo>
                    <a:pt x="1337068" y="2016010"/>
                  </a:lnTo>
                  <a:lnTo>
                    <a:pt x="1340866" y="2012226"/>
                  </a:lnTo>
                  <a:lnTo>
                    <a:pt x="1340866" y="2002853"/>
                  </a:lnTo>
                  <a:close/>
                </a:path>
                <a:path w="1509395" h="3157854">
                  <a:moveTo>
                    <a:pt x="1340878" y="1443253"/>
                  </a:moveTo>
                  <a:lnTo>
                    <a:pt x="1336700" y="1439075"/>
                  </a:lnTo>
                  <a:lnTo>
                    <a:pt x="1326388" y="1439075"/>
                  </a:lnTo>
                  <a:lnTo>
                    <a:pt x="1322209" y="1443253"/>
                  </a:lnTo>
                  <a:lnTo>
                    <a:pt x="1322209" y="1448409"/>
                  </a:lnTo>
                  <a:lnTo>
                    <a:pt x="1322209" y="1453565"/>
                  </a:lnTo>
                  <a:lnTo>
                    <a:pt x="1326388" y="1457744"/>
                  </a:lnTo>
                  <a:lnTo>
                    <a:pt x="1336700" y="1457744"/>
                  </a:lnTo>
                  <a:lnTo>
                    <a:pt x="1340878" y="1453565"/>
                  </a:lnTo>
                  <a:lnTo>
                    <a:pt x="1340878" y="1443253"/>
                  </a:lnTo>
                  <a:close/>
                </a:path>
                <a:path w="1509395" h="3157854">
                  <a:moveTo>
                    <a:pt x="1342859" y="1929879"/>
                  </a:moveTo>
                  <a:lnTo>
                    <a:pt x="1339024" y="1926043"/>
                  </a:lnTo>
                  <a:lnTo>
                    <a:pt x="1329575" y="1926043"/>
                  </a:lnTo>
                  <a:lnTo>
                    <a:pt x="1325740" y="1929879"/>
                  </a:lnTo>
                  <a:lnTo>
                    <a:pt x="1325740" y="1934603"/>
                  </a:lnTo>
                  <a:lnTo>
                    <a:pt x="1325740" y="1939328"/>
                  </a:lnTo>
                  <a:lnTo>
                    <a:pt x="1329575" y="1943163"/>
                  </a:lnTo>
                  <a:lnTo>
                    <a:pt x="1339024" y="1943163"/>
                  </a:lnTo>
                  <a:lnTo>
                    <a:pt x="1342859" y="1939328"/>
                  </a:lnTo>
                  <a:lnTo>
                    <a:pt x="1342859" y="1929879"/>
                  </a:lnTo>
                  <a:close/>
                </a:path>
                <a:path w="1509395" h="3157854">
                  <a:moveTo>
                    <a:pt x="1385125" y="1491437"/>
                  </a:moveTo>
                  <a:lnTo>
                    <a:pt x="1380909" y="1487220"/>
                  </a:lnTo>
                  <a:lnTo>
                    <a:pt x="1370507" y="1487220"/>
                  </a:lnTo>
                  <a:lnTo>
                    <a:pt x="1366291" y="1491437"/>
                  </a:lnTo>
                  <a:lnTo>
                    <a:pt x="1366291" y="1496644"/>
                  </a:lnTo>
                  <a:lnTo>
                    <a:pt x="1366291" y="1501851"/>
                  </a:lnTo>
                  <a:lnTo>
                    <a:pt x="1370507" y="1506067"/>
                  </a:lnTo>
                  <a:lnTo>
                    <a:pt x="1380909" y="1506067"/>
                  </a:lnTo>
                  <a:lnTo>
                    <a:pt x="1385125" y="1501851"/>
                  </a:lnTo>
                  <a:lnTo>
                    <a:pt x="1385125" y="1491437"/>
                  </a:lnTo>
                  <a:close/>
                </a:path>
                <a:path w="1509395" h="3157854">
                  <a:moveTo>
                    <a:pt x="1392707" y="1778266"/>
                  </a:moveTo>
                  <a:lnTo>
                    <a:pt x="1388732" y="1774278"/>
                  </a:lnTo>
                  <a:lnTo>
                    <a:pt x="1378902" y="1774278"/>
                  </a:lnTo>
                  <a:lnTo>
                    <a:pt x="1374914" y="1778266"/>
                  </a:lnTo>
                  <a:lnTo>
                    <a:pt x="1374914" y="1783181"/>
                  </a:lnTo>
                  <a:lnTo>
                    <a:pt x="1374914" y="1788096"/>
                  </a:lnTo>
                  <a:lnTo>
                    <a:pt x="1378902" y="1792084"/>
                  </a:lnTo>
                  <a:lnTo>
                    <a:pt x="1388732" y="1792084"/>
                  </a:lnTo>
                  <a:lnTo>
                    <a:pt x="1392707" y="1788096"/>
                  </a:lnTo>
                  <a:lnTo>
                    <a:pt x="1392707" y="1778266"/>
                  </a:lnTo>
                  <a:close/>
                </a:path>
                <a:path w="1509395" h="3157854">
                  <a:moveTo>
                    <a:pt x="1404340" y="1535417"/>
                  </a:moveTo>
                  <a:lnTo>
                    <a:pt x="1400136" y="1531200"/>
                  </a:lnTo>
                  <a:lnTo>
                    <a:pt x="1389748" y="1531200"/>
                  </a:lnTo>
                  <a:lnTo>
                    <a:pt x="1385531" y="1535417"/>
                  </a:lnTo>
                  <a:lnTo>
                    <a:pt x="1385531" y="1540611"/>
                  </a:lnTo>
                  <a:lnTo>
                    <a:pt x="1385531" y="1545805"/>
                  </a:lnTo>
                  <a:lnTo>
                    <a:pt x="1389748" y="1550022"/>
                  </a:lnTo>
                  <a:lnTo>
                    <a:pt x="1400136" y="1550022"/>
                  </a:lnTo>
                  <a:lnTo>
                    <a:pt x="1404340" y="1545805"/>
                  </a:lnTo>
                  <a:lnTo>
                    <a:pt x="1404340" y="1535417"/>
                  </a:lnTo>
                  <a:close/>
                </a:path>
                <a:path w="1509395" h="3157854">
                  <a:moveTo>
                    <a:pt x="1444828" y="1575104"/>
                  </a:moveTo>
                  <a:lnTo>
                    <a:pt x="1440649" y="1570926"/>
                  </a:lnTo>
                  <a:lnTo>
                    <a:pt x="1430362" y="1570926"/>
                  </a:lnTo>
                  <a:lnTo>
                    <a:pt x="1426184" y="1575104"/>
                  </a:lnTo>
                  <a:lnTo>
                    <a:pt x="1426184" y="1580248"/>
                  </a:lnTo>
                  <a:lnTo>
                    <a:pt x="1426184" y="1585391"/>
                  </a:lnTo>
                  <a:lnTo>
                    <a:pt x="1430362" y="1589570"/>
                  </a:lnTo>
                  <a:lnTo>
                    <a:pt x="1440649" y="1589570"/>
                  </a:lnTo>
                  <a:lnTo>
                    <a:pt x="1444828" y="1585391"/>
                  </a:lnTo>
                  <a:lnTo>
                    <a:pt x="1444828" y="1575104"/>
                  </a:lnTo>
                  <a:close/>
                </a:path>
                <a:path w="1509395" h="3157854">
                  <a:moveTo>
                    <a:pt x="1447165" y="1772272"/>
                  </a:moveTo>
                  <a:lnTo>
                    <a:pt x="1443139" y="1768259"/>
                  </a:lnTo>
                  <a:lnTo>
                    <a:pt x="1433220" y="1768259"/>
                  </a:lnTo>
                  <a:lnTo>
                    <a:pt x="1429194" y="1772272"/>
                  </a:lnTo>
                  <a:lnTo>
                    <a:pt x="1429194" y="1777238"/>
                  </a:lnTo>
                  <a:lnTo>
                    <a:pt x="1429194" y="1782203"/>
                  </a:lnTo>
                  <a:lnTo>
                    <a:pt x="1433220" y="1786216"/>
                  </a:lnTo>
                  <a:lnTo>
                    <a:pt x="1443139" y="1786216"/>
                  </a:lnTo>
                  <a:lnTo>
                    <a:pt x="1447165" y="1782203"/>
                  </a:lnTo>
                  <a:lnTo>
                    <a:pt x="1447165" y="1772272"/>
                  </a:lnTo>
                  <a:close/>
                </a:path>
                <a:path w="1509395" h="3157854">
                  <a:moveTo>
                    <a:pt x="1471866" y="1717497"/>
                  </a:moveTo>
                  <a:lnTo>
                    <a:pt x="1467802" y="1713433"/>
                  </a:lnTo>
                  <a:lnTo>
                    <a:pt x="1457794" y="1713433"/>
                  </a:lnTo>
                  <a:lnTo>
                    <a:pt x="1453730" y="1717497"/>
                  </a:lnTo>
                  <a:lnTo>
                    <a:pt x="1453730" y="1722501"/>
                  </a:lnTo>
                  <a:lnTo>
                    <a:pt x="1453730" y="1727504"/>
                  </a:lnTo>
                  <a:lnTo>
                    <a:pt x="1457794" y="1731568"/>
                  </a:lnTo>
                  <a:lnTo>
                    <a:pt x="1467802" y="1731568"/>
                  </a:lnTo>
                  <a:lnTo>
                    <a:pt x="1471866" y="1727504"/>
                  </a:lnTo>
                  <a:lnTo>
                    <a:pt x="1471866" y="1717497"/>
                  </a:lnTo>
                  <a:close/>
                </a:path>
                <a:path w="1509395" h="3157854">
                  <a:moveTo>
                    <a:pt x="1472463" y="1624355"/>
                  </a:moveTo>
                  <a:lnTo>
                    <a:pt x="1468335" y="1620227"/>
                  </a:lnTo>
                  <a:lnTo>
                    <a:pt x="1458137" y="1620227"/>
                  </a:lnTo>
                  <a:lnTo>
                    <a:pt x="1453997" y="1624355"/>
                  </a:lnTo>
                  <a:lnTo>
                    <a:pt x="1453997" y="1629460"/>
                  </a:lnTo>
                  <a:lnTo>
                    <a:pt x="1453997" y="1634566"/>
                  </a:lnTo>
                  <a:lnTo>
                    <a:pt x="1458137" y="1638693"/>
                  </a:lnTo>
                  <a:lnTo>
                    <a:pt x="1468335" y="1638693"/>
                  </a:lnTo>
                  <a:lnTo>
                    <a:pt x="1472463" y="1634566"/>
                  </a:lnTo>
                  <a:lnTo>
                    <a:pt x="1472463" y="1624355"/>
                  </a:lnTo>
                  <a:close/>
                </a:path>
                <a:path w="1509395" h="3157854">
                  <a:moveTo>
                    <a:pt x="1508899" y="1664474"/>
                  </a:moveTo>
                  <a:lnTo>
                    <a:pt x="1504810" y="1660372"/>
                  </a:lnTo>
                  <a:lnTo>
                    <a:pt x="1494701" y="1660372"/>
                  </a:lnTo>
                  <a:lnTo>
                    <a:pt x="1490599" y="1664474"/>
                  </a:lnTo>
                  <a:lnTo>
                    <a:pt x="1490599" y="1669529"/>
                  </a:lnTo>
                  <a:lnTo>
                    <a:pt x="1490599" y="1674583"/>
                  </a:lnTo>
                  <a:lnTo>
                    <a:pt x="1494701" y="1678686"/>
                  </a:lnTo>
                  <a:lnTo>
                    <a:pt x="1504810" y="1678686"/>
                  </a:lnTo>
                  <a:lnTo>
                    <a:pt x="1508899" y="1674583"/>
                  </a:lnTo>
                  <a:lnTo>
                    <a:pt x="1508899" y="166447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6130" y="1966988"/>
              <a:ext cx="1448435" cy="3131820"/>
            </a:xfrm>
            <a:custGeom>
              <a:avLst/>
              <a:gdLst/>
              <a:ahLst/>
              <a:cxnLst/>
              <a:rect l="l" t="t" r="r" b="b"/>
              <a:pathLst>
                <a:path w="1448435" h="3131820">
                  <a:moveTo>
                    <a:pt x="342" y="3069209"/>
                  </a:moveTo>
                  <a:lnTo>
                    <a:pt x="76" y="3069132"/>
                  </a:lnTo>
                  <a:lnTo>
                    <a:pt x="0" y="3069310"/>
                  </a:lnTo>
                  <a:lnTo>
                    <a:pt x="76" y="3069488"/>
                  </a:lnTo>
                  <a:lnTo>
                    <a:pt x="266" y="3069488"/>
                  </a:lnTo>
                  <a:lnTo>
                    <a:pt x="342" y="3069209"/>
                  </a:lnTo>
                  <a:close/>
                </a:path>
                <a:path w="1448435" h="3131820">
                  <a:moveTo>
                    <a:pt x="723" y="3131045"/>
                  </a:moveTo>
                  <a:lnTo>
                    <a:pt x="546" y="3130994"/>
                  </a:lnTo>
                  <a:lnTo>
                    <a:pt x="495" y="3131172"/>
                  </a:lnTo>
                  <a:lnTo>
                    <a:pt x="673" y="3131223"/>
                  </a:lnTo>
                  <a:lnTo>
                    <a:pt x="723" y="3131045"/>
                  </a:lnTo>
                  <a:close/>
                </a:path>
                <a:path w="1448435" h="3131820">
                  <a:moveTo>
                    <a:pt x="13614" y="3007753"/>
                  </a:moveTo>
                  <a:lnTo>
                    <a:pt x="13258" y="3007652"/>
                  </a:lnTo>
                  <a:lnTo>
                    <a:pt x="13157" y="3007880"/>
                  </a:lnTo>
                  <a:lnTo>
                    <a:pt x="13157" y="3008007"/>
                  </a:lnTo>
                  <a:lnTo>
                    <a:pt x="13512" y="3008109"/>
                  </a:lnTo>
                  <a:lnTo>
                    <a:pt x="13614" y="3007753"/>
                  </a:lnTo>
                  <a:close/>
                </a:path>
                <a:path w="1448435" h="3131820">
                  <a:moveTo>
                    <a:pt x="28498" y="2895828"/>
                  </a:moveTo>
                  <a:lnTo>
                    <a:pt x="28333" y="2895676"/>
                  </a:lnTo>
                  <a:lnTo>
                    <a:pt x="27952" y="2895676"/>
                  </a:lnTo>
                  <a:lnTo>
                    <a:pt x="27800" y="2895828"/>
                  </a:lnTo>
                  <a:lnTo>
                    <a:pt x="27800" y="2896019"/>
                  </a:lnTo>
                  <a:lnTo>
                    <a:pt x="27800" y="2896209"/>
                  </a:lnTo>
                  <a:lnTo>
                    <a:pt x="27952" y="2896362"/>
                  </a:lnTo>
                  <a:lnTo>
                    <a:pt x="28333" y="2896362"/>
                  </a:lnTo>
                  <a:lnTo>
                    <a:pt x="28498" y="2896209"/>
                  </a:lnTo>
                  <a:lnTo>
                    <a:pt x="28498" y="2895828"/>
                  </a:lnTo>
                  <a:close/>
                </a:path>
                <a:path w="1448435" h="3131820">
                  <a:moveTo>
                    <a:pt x="35013" y="2824505"/>
                  </a:moveTo>
                  <a:lnTo>
                    <a:pt x="34823" y="2824327"/>
                  </a:lnTo>
                  <a:lnTo>
                    <a:pt x="34378" y="2824327"/>
                  </a:lnTo>
                  <a:lnTo>
                    <a:pt x="34201" y="2824505"/>
                  </a:lnTo>
                  <a:lnTo>
                    <a:pt x="34201" y="2824734"/>
                  </a:lnTo>
                  <a:lnTo>
                    <a:pt x="34201" y="2824962"/>
                  </a:lnTo>
                  <a:lnTo>
                    <a:pt x="34378" y="2825140"/>
                  </a:lnTo>
                  <a:lnTo>
                    <a:pt x="34823" y="2825140"/>
                  </a:lnTo>
                  <a:lnTo>
                    <a:pt x="35013" y="2824962"/>
                  </a:lnTo>
                  <a:lnTo>
                    <a:pt x="35013" y="2824505"/>
                  </a:lnTo>
                  <a:close/>
                </a:path>
                <a:path w="1448435" h="3131820">
                  <a:moveTo>
                    <a:pt x="37109" y="2950730"/>
                  </a:moveTo>
                  <a:lnTo>
                    <a:pt x="36969" y="2950603"/>
                  </a:lnTo>
                  <a:lnTo>
                    <a:pt x="36652" y="2950603"/>
                  </a:lnTo>
                  <a:lnTo>
                    <a:pt x="36525" y="2950730"/>
                  </a:lnTo>
                  <a:lnTo>
                    <a:pt x="36525" y="2950895"/>
                  </a:lnTo>
                  <a:lnTo>
                    <a:pt x="36525" y="2951061"/>
                  </a:lnTo>
                  <a:lnTo>
                    <a:pt x="36652" y="2951188"/>
                  </a:lnTo>
                  <a:lnTo>
                    <a:pt x="36969" y="2951188"/>
                  </a:lnTo>
                  <a:lnTo>
                    <a:pt x="37109" y="2951061"/>
                  </a:lnTo>
                  <a:lnTo>
                    <a:pt x="37109" y="2950730"/>
                  </a:lnTo>
                  <a:close/>
                </a:path>
                <a:path w="1448435" h="3131820">
                  <a:moveTo>
                    <a:pt x="50431" y="2723413"/>
                  </a:moveTo>
                  <a:lnTo>
                    <a:pt x="50203" y="2723184"/>
                  </a:lnTo>
                  <a:lnTo>
                    <a:pt x="49618" y="2723184"/>
                  </a:lnTo>
                  <a:lnTo>
                    <a:pt x="49390" y="2723413"/>
                  </a:lnTo>
                  <a:lnTo>
                    <a:pt x="49390" y="2723705"/>
                  </a:lnTo>
                  <a:lnTo>
                    <a:pt x="49390" y="2723997"/>
                  </a:lnTo>
                  <a:lnTo>
                    <a:pt x="49618" y="2724226"/>
                  </a:lnTo>
                  <a:lnTo>
                    <a:pt x="50203" y="2724226"/>
                  </a:lnTo>
                  <a:lnTo>
                    <a:pt x="50431" y="2723997"/>
                  </a:lnTo>
                  <a:lnTo>
                    <a:pt x="50431" y="2723413"/>
                  </a:lnTo>
                  <a:close/>
                </a:path>
                <a:path w="1448435" h="3131820">
                  <a:moveTo>
                    <a:pt x="52298" y="2775762"/>
                  </a:moveTo>
                  <a:lnTo>
                    <a:pt x="52095" y="2775559"/>
                  </a:lnTo>
                  <a:lnTo>
                    <a:pt x="51574" y="2775559"/>
                  </a:lnTo>
                  <a:lnTo>
                    <a:pt x="51371" y="2775762"/>
                  </a:lnTo>
                  <a:lnTo>
                    <a:pt x="51371" y="2776016"/>
                  </a:lnTo>
                  <a:lnTo>
                    <a:pt x="51371" y="2776270"/>
                  </a:lnTo>
                  <a:lnTo>
                    <a:pt x="51574" y="2776474"/>
                  </a:lnTo>
                  <a:lnTo>
                    <a:pt x="52095" y="2776474"/>
                  </a:lnTo>
                  <a:lnTo>
                    <a:pt x="52298" y="2776270"/>
                  </a:lnTo>
                  <a:lnTo>
                    <a:pt x="52298" y="2775762"/>
                  </a:lnTo>
                  <a:close/>
                </a:path>
                <a:path w="1448435" h="3131820">
                  <a:moveTo>
                    <a:pt x="57848" y="2671559"/>
                  </a:moveTo>
                  <a:lnTo>
                    <a:pt x="57594" y="2671292"/>
                  </a:lnTo>
                  <a:lnTo>
                    <a:pt x="56946" y="2671292"/>
                  </a:lnTo>
                  <a:lnTo>
                    <a:pt x="56692" y="2671559"/>
                  </a:lnTo>
                  <a:lnTo>
                    <a:pt x="56692" y="2671876"/>
                  </a:lnTo>
                  <a:lnTo>
                    <a:pt x="56692" y="2672194"/>
                  </a:lnTo>
                  <a:lnTo>
                    <a:pt x="56946" y="2672448"/>
                  </a:lnTo>
                  <a:lnTo>
                    <a:pt x="57594" y="2672448"/>
                  </a:lnTo>
                  <a:lnTo>
                    <a:pt x="57848" y="2672194"/>
                  </a:lnTo>
                  <a:lnTo>
                    <a:pt x="57848" y="2671559"/>
                  </a:lnTo>
                  <a:close/>
                </a:path>
                <a:path w="1448435" h="3131820">
                  <a:moveTo>
                    <a:pt x="70713" y="2612364"/>
                  </a:moveTo>
                  <a:lnTo>
                    <a:pt x="70434" y="2612085"/>
                  </a:lnTo>
                  <a:lnTo>
                    <a:pt x="69723" y="2612085"/>
                  </a:lnTo>
                  <a:lnTo>
                    <a:pt x="69443" y="2612364"/>
                  </a:lnTo>
                  <a:lnTo>
                    <a:pt x="69443" y="2612720"/>
                  </a:lnTo>
                  <a:lnTo>
                    <a:pt x="69443" y="2613075"/>
                  </a:lnTo>
                  <a:lnTo>
                    <a:pt x="69723" y="2613355"/>
                  </a:lnTo>
                  <a:lnTo>
                    <a:pt x="70434" y="2613355"/>
                  </a:lnTo>
                  <a:lnTo>
                    <a:pt x="70713" y="2613075"/>
                  </a:lnTo>
                  <a:lnTo>
                    <a:pt x="70713" y="2612364"/>
                  </a:lnTo>
                  <a:close/>
                </a:path>
                <a:path w="1448435" h="3131820">
                  <a:moveTo>
                    <a:pt x="79654" y="664629"/>
                  </a:moveTo>
                  <a:lnTo>
                    <a:pt x="79375" y="664362"/>
                  </a:lnTo>
                  <a:lnTo>
                    <a:pt x="78714" y="664362"/>
                  </a:lnTo>
                  <a:lnTo>
                    <a:pt x="78447" y="664629"/>
                  </a:lnTo>
                  <a:lnTo>
                    <a:pt x="78447" y="664959"/>
                  </a:lnTo>
                  <a:lnTo>
                    <a:pt x="78447" y="665289"/>
                  </a:lnTo>
                  <a:lnTo>
                    <a:pt x="78714" y="665556"/>
                  </a:lnTo>
                  <a:lnTo>
                    <a:pt x="79375" y="665556"/>
                  </a:lnTo>
                  <a:lnTo>
                    <a:pt x="79654" y="665289"/>
                  </a:lnTo>
                  <a:lnTo>
                    <a:pt x="79654" y="664629"/>
                  </a:lnTo>
                  <a:close/>
                </a:path>
                <a:path w="1448435" h="3131820">
                  <a:moveTo>
                    <a:pt x="89128" y="2545334"/>
                  </a:moveTo>
                  <a:lnTo>
                    <a:pt x="88823" y="2545016"/>
                  </a:lnTo>
                  <a:lnTo>
                    <a:pt x="88049" y="2545016"/>
                  </a:lnTo>
                  <a:lnTo>
                    <a:pt x="87744" y="2545334"/>
                  </a:lnTo>
                  <a:lnTo>
                    <a:pt x="87744" y="2545715"/>
                  </a:lnTo>
                  <a:lnTo>
                    <a:pt x="87744" y="2546096"/>
                  </a:lnTo>
                  <a:lnTo>
                    <a:pt x="88049" y="2546413"/>
                  </a:lnTo>
                  <a:lnTo>
                    <a:pt x="88823" y="2546413"/>
                  </a:lnTo>
                  <a:lnTo>
                    <a:pt x="89128" y="2546096"/>
                  </a:lnTo>
                  <a:lnTo>
                    <a:pt x="89128" y="2545334"/>
                  </a:lnTo>
                  <a:close/>
                </a:path>
                <a:path w="1448435" h="3131820">
                  <a:moveTo>
                    <a:pt x="98018" y="2483942"/>
                  </a:moveTo>
                  <a:lnTo>
                    <a:pt x="97688" y="2483612"/>
                  </a:lnTo>
                  <a:lnTo>
                    <a:pt x="96850" y="2483612"/>
                  </a:lnTo>
                  <a:lnTo>
                    <a:pt x="96520" y="2483942"/>
                  </a:lnTo>
                  <a:lnTo>
                    <a:pt x="96520" y="2484361"/>
                  </a:lnTo>
                  <a:lnTo>
                    <a:pt x="96520" y="2484780"/>
                  </a:lnTo>
                  <a:lnTo>
                    <a:pt x="96850" y="2485110"/>
                  </a:lnTo>
                  <a:lnTo>
                    <a:pt x="97688" y="2485110"/>
                  </a:lnTo>
                  <a:lnTo>
                    <a:pt x="98018" y="2484780"/>
                  </a:lnTo>
                  <a:lnTo>
                    <a:pt x="98018" y="2483942"/>
                  </a:lnTo>
                  <a:close/>
                </a:path>
                <a:path w="1448435" h="3131820">
                  <a:moveTo>
                    <a:pt x="106845" y="723544"/>
                  </a:moveTo>
                  <a:lnTo>
                    <a:pt x="106553" y="723252"/>
                  </a:lnTo>
                  <a:lnTo>
                    <a:pt x="105816" y="723252"/>
                  </a:lnTo>
                  <a:lnTo>
                    <a:pt x="105524" y="723544"/>
                  </a:lnTo>
                  <a:lnTo>
                    <a:pt x="105524" y="723912"/>
                  </a:lnTo>
                  <a:lnTo>
                    <a:pt x="105524" y="724281"/>
                  </a:lnTo>
                  <a:lnTo>
                    <a:pt x="105816" y="724573"/>
                  </a:lnTo>
                  <a:lnTo>
                    <a:pt x="106553" y="724573"/>
                  </a:lnTo>
                  <a:lnTo>
                    <a:pt x="106845" y="724281"/>
                  </a:lnTo>
                  <a:lnTo>
                    <a:pt x="106845" y="723544"/>
                  </a:lnTo>
                  <a:close/>
                </a:path>
                <a:path w="1448435" h="3131820">
                  <a:moveTo>
                    <a:pt x="110451" y="786739"/>
                  </a:moveTo>
                  <a:lnTo>
                    <a:pt x="110134" y="786422"/>
                  </a:lnTo>
                  <a:lnTo>
                    <a:pt x="109334" y="786422"/>
                  </a:lnTo>
                  <a:lnTo>
                    <a:pt x="109016" y="786739"/>
                  </a:lnTo>
                  <a:lnTo>
                    <a:pt x="109016" y="787133"/>
                  </a:lnTo>
                  <a:lnTo>
                    <a:pt x="109016" y="787527"/>
                  </a:lnTo>
                  <a:lnTo>
                    <a:pt x="109334" y="787844"/>
                  </a:lnTo>
                  <a:lnTo>
                    <a:pt x="110134" y="787844"/>
                  </a:lnTo>
                  <a:lnTo>
                    <a:pt x="110451" y="787527"/>
                  </a:lnTo>
                  <a:lnTo>
                    <a:pt x="110451" y="786739"/>
                  </a:lnTo>
                  <a:close/>
                </a:path>
                <a:path w="1448435" h="3131820">
                  <a:moveTo>
                    <a:pt x="112598" y="2424925"/>
                  </a:moveTo>
                  <a:lnTo>
                    <a:pt x="112242" y="2424557"/>
                  </a:lnTo>
                  <a:lnTo>
                    <a:pt x="111340" y="2424557"/>
                  </a:lnTo>
                  <a:lnTo>
                    <a:pt x="110985" y="2424925"/>
                  </a:lnTo>
                  <a:lnTo>
                    <a:pt x="110985" y="2425369"/>
                  </a:lnTo>
                  <a:lnTo>
                    <a:pt x="110985" y="2425814"/>
                  </a:lnTo>
                  <a:lnTo>
                    <a:pt x="111340" y="2426182"/>
                  </a:lnTo>
                  <a:lnTo>
                    <a:pt x="112242" y="2426182"/>
                  </a:lnTo>
                  <a:lnTo>
                    <a:pt x="112598" y="2425814"/>
                  </a:lnTo>
                  <a:lnTo>
                    <a:pt x="112598" y="2424925"/>
                  </a:lnTo>
                  <a:close/>
                </a:path>
                <a:path w="1448435" h="3131820">
                  <a:moveTo>
                    <a:pt x="123621" y="853617"/>
                  </a:moveTo>
                  <a:lnTo>
                    <a:pt x="123278" y="853274"/>
                  </a:lnTo>
                  <a:lnTo>
                    <a:pt x="122415" y="853274"/>
                  </a:lnTo>
                  <a:lnTo>
                    <a:pt x="122072" y="853617"/>
                  </a:lnTo>
                  <a:lnTo>
                    <a:pt x="122072" y="854049"/>
                  </a:lnTo>
                  <a:lnTo>
                    <a:pt x="122072" y="854481"/>
                  </a:lnTo>
                  <a:lnTo>
                    <a:pt x="122415" y="854824"/>
                  </a:lnTo>
                  <a:lnTo>
                    <a:pt x="123278" y="854824"/>
                  </a:lnTo>
                  <a:lnTo>
                    <a:pt x="123621" y="854481"/>
                  </a:lnTo>
                  <a:lnTo>
                    <a:pt x="123621" y="853617"/>
                  </a:lnTo>
                  <a:close/>
                </a:path>
                <a:path w="1448435" h="3131820">
                  <a:moveTo>
                    <a:pt x="124358" y="922121"/>
                  </a:moveTo>
                  <a:lnTo>
                    <a:pt x="123990" y="921740"/>
                  </a:lnTo>
                  <a:lnTo>
                    <a:pt x="123063" y="921740"/>
                  </a:lnTo>
                  <a:lnTo>
                    <a:pt x="122694" y="922121"/>
                  </a:lnTo>
                  <a:lnTo>
                    <a:pt x="122694" y="922578"/>
                  </a:lnTo>
                  <a:lnTo>
                    <a:pt x="122694" y="923036"/>
                  </a:lnTo>
                  <a:lnTo>
                    <a:pt x="123063" y="923417"/>
                  </a:lnTo>
                  <a:lnTo>
                    <a:pt x="123990" y="923417"/>
                  </a:lnTo>
                  <a:lnTo>
                    <a:pt x="124358" y="923036"/>
                  </a:lnTo>
                  <a:lnTo>
                    <a:pt x="124358" y="922121"/>
                  </a:lnTo>
                  <a:close/>
                </a:path>
                <a:path w="1448435" h="3131820">
                  <a:moveTo>
                    <a:pt x="140347" y="2366670"/>
                  </a:moveTo>
                  <a:lnTo>
                    <a:pt x="139954" y="2366289"/>
                  </a:lnTo>
                  <a:lnTo>
                    <a:pt x="139001" y="2366289"/>
                  </a:lnTo>
                  <a:lnTo>
                    <a:pt x="138607" y="2366670"/>
                  </a:lnTo>
                  <a:lnTo>
                    <a:pt x="138607" y="2367153"/>
                  </a:lnTo>
                  <a:lnTo>
                    <a:pt x="138607" y="2367635"/>
                  </a:lnTo>
                  <a:lnTo>
                    <a:pt x="139001" y="2368016"/>
                  </a:lnTo>
                  <a:lnTo>
                    <a:pt x="139954" y="2368016"/>
                  </a:lnTo>
                  <a:lnTo>
                    <a:pt x="140347" y="2367635"/>
                  </a:lnTo>
                  <a:lnTo>
                    <a:pt x="140347" y="2366670"/>
                  </a:lnTo>
                  <a:close/>
                </a:path>
                <a:path w="1448435" h="3131820">
                  <a:moveTo>
                    <a:pt x="147002" y="2247341"/>
                  </a:moveTo>
                  <a:lnTo>
                    <a:pt x="146558" y="2246909"/>
                  </a:lnTo>
                  <a:lnTo>
                    <a:pt x="145478" y="2246909"/>
                  </a:lnTo>
                  <a:lnTo>
                    <a:pt x="145034" y="2247341"/>
                  </a:lnTo>
                  <a:lnTo>
                    <a:pt x="145034" y="2247887"/>
                  </a:lnTo>
                  <a:lnTo>
                    <a:pt x="145034" y="2248433"/>
                  </a:lnTo>
                  <a:lnTo>
                    <a:pt x="145478" y="2248865"/>
                  </a:lnTo>
                  <a:lnTo>
                    <a:pt x="146558" y="2248865"/>
                  </a:lnTo>
                  <a:lnTo>
                    <a:pt x="147002" y="2248433"/>
                  </a:lnTo>
                  <a:lnTo>
                    <a:pt x="147002" y="2247341"/>
                  </a:lnTo>
                  <a:close/>
                </a:path>
                <a:path w="1448435" h="3131820">
                  <a:moveTo>
                    <a:pt x="148551" y="2303284"/>
                  </a:moveTo>
                  <a:lnTo>
                    <a:pt x="148132" y="2302865"/>
                  </a:lnTo>
                  <a:lnTo>
                    <a:pt x="147116" y="2302865"/>
                  </a:lnTo>
                  <a:lnTo>
                    <a:pt x="146697" y="2303284"/>
                  </a:lnTo>
                  <a:lnTo>
                    <a:pt x="146697" y="2303792"/>
                  </a:lnTo>
                  <a:lnTo>
                    <a:pt x="146697" y="2304300"/>
                  </a:lnTo>
                  <a:lnTo>
                    <a:pt x="147116" y="2304719"/>
                  </a:lnTo>
                  <a:lnTo>
                    <a:pt x="148132" y="2304719"/>
                  </a:lnTo>
                  <a:lnTo>
                    <a:pt x="148551" y="2304300"/>
                  </a:lnTo>
                  <a:lnTo>
                    <a:pt x="148551" y="2303284"/>
                  </a:lnTo>
                  <a:close/>
                </a:path>
                <a:path w="1448435" h="3131820">
                  <a:moveTo>
                    <a:pt x="154127" y="978763"/>
                  </a:moveTo>
                  <a:lnTo>
                    <a:pt x="153733" y="978369"/>
                  </a:lnTo>
                  <a:lnTo>
                    <a:pt x="152742" y="978369"/>
                  </a:lnTo>
                  <a:lnTo>
                    <a:pt x="152349" y="978763"/>
                  </a:lnTo>
                  <a:lnTo>
                    <a:pt x="152349" y="979258"/>
                  </a:lnTo>
                  <a:lnTo>
                    <a:pt x="152349" y="979754"/>
                  </a:lnTo>
                  <a:lnTo>
                    <a:pt x="152742" y="980147"/>
                  </a:lnTo>
                  <a:lnTo>
                    <a:pt x="153733" y="980147"/>
                  </a:lnTo>
                  <a:lnTo>
                    <a:pt x="154127" y="979754"/>
                  </a:lnTo>
                  <a:lnTo>
                    <a:pt x="154127" y="978763"/>
                  </a:lnTo>
                  <a:close/>
                </a:path>
                <a:path w="1448435" h="3131820">
                  <a:moveTo>
                    <a:pt x="163652" y="1021549"/>
                  </a:moveTo>
                  <a:lnTo>
                    <a:pt x="163233" y="1021118"/>
                  </a:lnTo>
                  <a:lnTo>
                    <a:pt x="162179" y="1021118"/>
                  </a:lnTo>
                  <a:lnTo>
                    <a:pt x="161759" y="1021549"/>
                  </a:lnTo>
                  <a:lnTo>
                    <a:pt x="161759" y="1022070"/>
                  </a:lnTo>
                  <a:lnTo>
                    <a:pt x="161759" y="1022591"/>
                  </a:lnTo>
                  <a:lnTo>
                    <a:pt x="162179" y="1023023"/>
                  </a:lnTo>
                  <a:lnTo>
                    <a:pt x="163233" y="1023023"/>
                  </a:lnTo>
                  <a:lnTo>
                    <a:pt x="163652" y="1022591"/>
                  </a:lnTo>
                  <a:lnTo>
                    <a:pt x="163652" y="1021549"/>
                  </a:lnTo>
                  <a:close/>
                </a:path>
                <a:path w="1448435" h="3131820">
                  <a:moveTo>
                    <a:pt x="174015" y="2198967"/>
                  </a:moveTo>
                  <a:lnTo>
                    <a:pt x="173545" y="2198497"/>
                  </a:lnTo>
                  <a:lnTo>
                    <a:pt x="172402" y="2198497"/>
                  </a:lnTo>
                  <a:lnTo>
                    <a:pt x="171932" y="2198967"/>
                  </a:lnTo>
                  <a:lnTo>
                    <a:pt x="171932" y="2199538"/>
                  </a:lnTo>
                  <a:lnTo>
                    <a:pt x="171932" y="2200110"/>
                  </a:lnTo>
                  <a:lnTo>
                    <a:pt x="172402" y="2200579"/>
                  </a:lnTo>
                  <a:lnTo>
                    <a:pt x="173545" y="2200579"/>
                  </a:lnTo>
                  <a:lnTo>
                    <a:pt x="174015" y="2200110"/>
                  </a:lnTo>
                  <a:lnTo>
                    <a:pt x="174015" y="2198967"/>
                  </a:lnTo>
                  <a:close/>
                </a:path>
                <a:path w="1448435" h="3131820">
                  <a:moveTo>
                    <a:pt x="175856" y="2135568"/>
                  </a:moveTo>
                  <a:lnTo>
                    <a:pt x="175361" y="2135086"/>
                  </a:lnTo>
                  <a:lnTo>
                    <a:pt x="174155" y="2135086"/>
                  </a:lnTo>
                  <a:lnTo>
                    <a:pt x="173659" y="2135568"/>
                  </a:lnTo>
                  <a:lnTo>
                    <a:pt x="173659" y="2136178"/>
                  </a:lnTo>
                  <a:lnTo>
                    <a:pt x="173659" y="2136787"/>
                  </a:lnTo>
                  <a:lnTo>
                    <a:pt x="174155" y="2137283"/>
                  </a:lnTo>
                  <a:lnTo>
                    <a:pt x="175361" y="2137283"/>
                  </a:lnTo>
                  <a:lnTo>
                    <a:pt x="175856" y="2136787"/>
                  </a:lnTo>
                  <a:lnTo>
                    <a:pt x="175856" y="2135568"/>
                  </a:lnTo>
                  <a:close/>
                </a:path>
                <a:path w="1448435" h="3131820">
                  <a:moveTo>
                    <a:pt x="180467" y="5346"/>
                  </a:moveTo>
                  <a:lnTo>
                    <a:pt x="180289" y="5168"/>
                  </a:lnTo>
                  <a:lnTo>
                    <a:pt x="179832" y="5168"/>
                  </a:lnTo>
                  <a:lnTo>
                    <a:pt x="179654" y="5346"/>
                  </a:lnTo>
                  <a:lnTo>
                    <a:pt x="179654" y="5575"/>
                  </a:lnTo>
                  <a:lnTo>
                    <a:pt x="179654" y="5803"/>
                  </a:lnTo>
                  <a:lnTo>
                    <a:pt x="179832" y="5981"/>
                  </a:lnTo>
                  <a:lnTo>
                    <a:pt x="180289" y="5981"/>
                  </a:lnTo>
                  <a:lnTo>
                    <a:pt x="180467" y="5803"/>
                  </a:lnTo>
                  <a:lnTo>
                    <a:pt x="180467" y="5346"/>
                  </a:lnTo>
                  <a:close/>
                </a:path>
                <a:path w="1448435" h="3131820">
                  <a:moveTo>
                    <a:pt x="184531" y="1082827"/>
                  </a:moveTo>
                  <a:lnTo>
                    <a:pt x="184073" y="1082382"/>
                  </a:lnTo>
                  <a:lnTo>
                    <a:pt x="182968" y="1082382"/>
                  </a:lnTo>
                  <a:lnTo>
                    <a:pt x="182511" y="1082827"/>
                  </a:lnTo>
                  <a:lnTo>
                    <a:pt x="182511" y="1083386"/>
                  </a:lnTo>
                  <a:lnTo>
                    <a:pt x="182511" y="1083945"/>
                  </a:lnTo>
                  <a:lnTo>
                    <a:pt x="182968" y="1084389"/>
                  </a:lnTo>
                  <a:lnTo>
                    <a:pt x="184073" y="1084389"/>
                  </a:lnTo>
                  <a:lnTo>
                    <a:pt x="184531" y="1083945"/>
                  </a:lnTo>
                  <a:lnTo>
                    <a:pt x="184531" y="1082827"/>
                  </a:lnTo>
                  <a:close/>
                </a:path>
                <a:path w="1448435" h="3131820">
                  <a:moveTo>
                    <a:pt x="186575" y="2073503"/>
                  </a:moveTo>
                  <a:lnTo>
                    <a:pt x="186055" y="2072982"/>
                  </a:lnTo>
                  <a:lnTo>
                    <a:pt x="184785" y="2072982"/>
                  </a:lnTo>
                  <a:lnTo>
                    <a:pt x="184264" y="2073503"/>
                  </a:lnTo>
                  <a:lnTo>
                    <a:pt x="184264" y="2074138"/>
                  </a:lnTo>
                  <a:lnTo>
                    <a:pt x="184264" y="2074773"/>
                  </a:lnTo>
                  <a:lnTo>
                    <a:pt x="184785" y="2075294"/>
                  </a:lnTo>
                  <a:lnTo>
                    <a:pt x="186055" y="2075294"/>
                  </a:lnTo>
                  <a:lnTo>
                    <a:pt x="186575" y="2074773"/>
                  </a:lnTo>
                  <a:lnTo>
                    <a:pt x="186575" y="2073503"/>
                  </a:lnTo>
                  <a:close/>
                </a:path>
                <a:path w="1448435" h="3131820">
                  <a:moveTo>
                    <a:pt x="222224" y="1141450"/>
                  </a:moveTo>
                  <a:lnTo>
                    <a:pt x="221742" y="1140968"/>
                  </a:lnTo>
                  <a:lnTo>
                    <a:pt x="220573" y="1140968"/>
                  </a:lnTo>
                  <a:lnTo>
                    <a:pt x="220091" y="1141450"/>
                  </a:lnTo>
                  <a:lnTo>
                    <a:pt x="220091" y="1142034"/>
                  </a:lnTo>
                  <a:lnTo>
                    <a:pt x="220091" y="1142619"/>
                  </a:lnTo>
                  <a:lnTo>
                    <a:pt x="220573" y="1143101"/>
                  </a:lnTo>
                  <a:lnTo>
                    <a:pt x="221742" y="1143101"/>
                  </a:lnTo>
                  <a:lnTo>
                    <a:pt x="222224" y="1142619"/>
                  </a:lnTo>
                  <a:lnTo>
                    <a:pt x="222224" y="1141450"/>
                  </a:lnTo>
                  <a:close/>
                </a:path>
                <a:path w="1448435" h="3131820">
                  <a:moveTo>
                    <a:pt x="225069" y="1208493"/>
                  </a:moveTo>
                  <a:lnTo>
                    <a:pt x="224561" y="1207985"/>
                  </a:lnTo>
                  <a:lnTo>
                    <a:pt x="223329" y="1207985"/>
                  </a:lnTo>
                  <a:lnTo>
                    <a:pt x="222821" y="1208493"/>
                  </a:lnTo>
                  <a:lnTo>
                    <a:pt x="222821" y="1209116"/>
                  </a:lnTo>
                  <a:lnTo>
                    <a:pt x="222821" y="1209738"/>
                  </a:lnTo>
                  <a:lnTo>
                    <a:pt x="223329" y="1210233"/>
                  </a:lnTo>
                  <a:lnTo>
                    <a:pt x="224561" y="1210233"/>
                  </a:lnTo>
                  <a:lnTo>
                    <a:pt x="225069" y="1209738"/>
                  </a:lnTo>
                  <a:lnTo>
                    <a:pt x="225069" y="1208493"/>
                  </a:lnTo>
                  <a:close/>
                </a:path>
                <a:path w="1448435" h="3131820">
                  <a:moveTo>
                    <a:pt x="230797" y="2019147"/>
                  </a:moveTo>
                  <a:lnTo>
                    <a:pt x="230263" y="2018601"/>
                  </a:lnTo>
                  <a:lnTo>
                    <a:pt x="228917" y="2018601"/>
                  </a:lnTo>
                  <a:lnTo>
                    <a:pt x="228371" y="2019147"/>
                  </a:lnTo>
                  <a:lnTo>
                    <a:pt x="228371" y="2019820"/>
                  </a:lnTo>
                  <a:lnTo>
                    <a:pt x="228371" y="2020493"/>
                  </a:lnTo>
                  <a:lnTo>
                    <a:pt x="228917" y="2021039"/>
                  </a:lnTo>
                  <a:lnTo>
                    <a:pt x="230263" y="2021039"/>
                  </a:lnTo>
                  <a:lnTo>
                    <a:pt x="230797" y="2020493"/>
                  </a:lnTo>
                  <a:lnTo>
                    <a:pt x="230797" y="2019147"/>
                  </a:lnTo>
                  <a:close/>
                </a:path>
                <a:path w="1448435" h="3131820">
                  <a:moveTo>
                    <a:pt x="231419" y="1268247"/>
                  </a:moveTo>
                  <a:lnTo>
                    <a:pt x="230898" y="1267714"/>
                  </a:lnTo>
                  <a:lnTo>
                    <a:pt x="229590" y="1267714"/>
                  </a:lnTo>
                  <a:lnTo>
                    <a:pt x="229057" y="1268247"/>
                  </a:lnTo>
                  <a:lnTo>
                    <a:pt x="229057" y="1268895"/>
                  </a:lnTo>
                  <a:lnTo>
                    <a:pt x="229057" y="1269555"/>
                  </a:lnTo>
                  <a:lnTo>
                    <a:pt x="229590" y="1270076"/>
                  </a:lnTo>
                  <a:lnTo>
                    <a:pt x="230898" y="1270076"/>
                  </a:lnTo>
                  <a:lnTo>
                    <a:pt x="231419" y="1269555"/>
                  </a:lnTo>
                  <a:lnTo>
                    <a:pt x="231419" y="1268247"/>
                  </a:lnTo>
                  <a:close/>
                </a:path>
                <a:path w="1448435" h="3131820">
                  <a:moveTo>
                    <a:pt x="236143" y="1969071"/>
                  </a:moveTo>
                  <a:lnTo>
                    <a:pt x="235572" y="1968500"/>
                  </a:lnTo>
                  <a:lnTo>
                    <a:pt x="234175" y="1968500"/>
                  </a:lnTo>
                  <a:lnTo>
                    <a:pt x="233603" y="1969071"/>
                  </a:lnTo>
                  <a:lnTo>
                    <a:pt x="233603" y="1969770"/>
                  </a:lnTo>
                  <a:lnTo>
                    <a:pt x="233603" y="1970468"/>
                  </a:lnTo>
                  <a:lnTo>
                    <a:pt x="234175" y="1971040"/>
                  </a:lnTo>
                  <a:lnTo>
                    <a:pt x="235572" y="1971040"/>
                  </a:lnTo>
                  <a:lnTo>
                    <a:pt x="236143" y="1970468"/>
                  </a:lnTo>
                  <a:lnTo>
                    <a:pt x="236143" y="1969071"/>
                  </a:lnTo>
                  <a:close/>
                </a:path>
                <a:path w="1448435" h="3131820">
                  <a:moveTo>
                    <a:pt x="243052" y="381"/>
                  </a:moveTo>
                  <a:lnTo>
                    <a:pt x="242671" y="0"/>
                  </a:lnTo>
                  <a:lnTo>
                    <a:pt x="241719" y="0"/>
                  </a:lnTo>
                  <a:lnTo>
                    <a:pt x="241325" y="381"/>
                  </a:lnTo>
                  <a:lnTo>
                    <a:pt x="241325" y="863"/>
                  </a:lnTo>
                  <a:lnTo>
                    <a:pt x="241325" y="1346"/>
                  </a:lnTo>
                  <a:lnTo>
                    <a:pt x="241719" y="1727"/>
                  </a:lnTo>
                  <a:lnTo>
                    <a:pt x="242671" y="1727"/>
                  </a:lnTo>
                  <a:lnTo>
                    <a:pt x="243052" y="1346"/>
                  </a:lnTo>
                  <a:lnTo>
                    <a:pt x="243052" y="381"/>
                  </a:lnTo>
                  <a:close/>
                </a:path>
                <a:path w="1448435" h="3131820">
                  <a:moveTo>
                    <a:pt x="245605" y="1899437"/>
                  </a:moveTo>
                  <a:lnTo>
                    <a:pt x="245021" y="1898840"/>
                  </a:lnTo>
                  <a:lnTo>
                    <a:pt x="243547" y="1898840"/>
                  </a:lnTo>
                  <a:lnTo>
                    <a:pt x="242951" y="1899437"/>
                  </a:lnTo>
                  <a:lnTo>
                    <a:pt x="242951" y="1900174"/>
                  </a:lnTo>
                  <a:lnTo>
                    <a:pt x="242951" y="1900910"/>
                  </a:lnTo>
                  <a:lnTo>
                    <a:pt x="243547" y="1901507"/>
                  </a:lnTo>
                  <a:lnTo>
                    <a:pt x="245021" y="1901507"/>
                  </a:lnTo>
                  <a:lnTo>
                    <a:pt x="245605" y="1900910"/>
                  </a:lnTo>
                  <a:lnTo>
                    <a:pt x="245605" y="1899437"/>
                  </a:lnTo>
                  <a:close/>
                </a:path>
                <a:path w="1448435" h="3131820">
                  <a:moveTo>
                    <a:pt x="275691" y="1317307"/>
                  </a:moveTo>
                  <a:lnTo>
                    <a:pt x="275145" y="1316748"/>
                  </a:lnTo>
                  <a:lnTo>
                    <a:pt x="273773" y="1316748"/>
                  </a:lnTo>
                  <a:lnTo>
                    <a:pt x="273215" y="1317307"/>
                  </a:lnTo>
                  <a:lnTo>
                    <a:pt x="273215" y="1317993"/>
                  </a:lnTo>
                  <a:lnTo>
                    <a:pt x="273215" y="1318679"/>
                  </a:lnTo>
                  <a:lnTo>
                    <a:pt x="273773" y="1319237"/>
                  </a:lnTo>
                  <a:lnTo>
                    <a:pt x="275145" y="1319237"/>
                  </a:lnTo>
                  <a:lnTo>
                    <a:pt x="275691" y="1318679"/>
                  </a:lnTo>
                  <a:lnTo>
                    <a:pt x="275691" y="1317307"/>
                  </a:lnTo>
                  <a:close/>
                </a:path>
                <a:path w="1448435" h="3131820">
                  <a:moveTo>
                    <a:pt x="279717" y="1844268"/>
                  </a:moveTo>
                  <a:lnTo>
                    <a:pt x="279095" y="1843646"/>
                  </a:lnTo>
                  <a:lnTo>
                    <a:pt x="277558" y="1843646"/>
                  </a:lnTo>
                  <a:lnTo>
                    <a:pt x="276936" y="1844268"/>
                  </a:lnTo>
                  <a:lnTo>
                    <a:pt x="276936" y="1845030"/>
                  </a:lnTo>
                  <a:lnTo>
                    <a:pt x="276936" y="1845792"/>
                  </a:lnTo>
                  <a:lnTo>
                    <a:pt x="277558" y="1846414"/>
                  </a:lnTo>
                  <a:lnTo>
                    <a:pt x="279095" y="1846414"/>
                  </a:lnTo>
                  <a:lnTo>
                    <a:pt x="279717" y="1845792"/>
                  </a:lnTo>
                  <a:lnTo>
                    <a:pt x="279717" y="1844268"/>
                  </a:lnTo>
                  <a:close/>
                </a:path>
                <a:path w="1448435" h="3131820">
                  <a:moveTo>
                    <a:pt x="293852" y="1348562"/>
                  </a:moveTo>
                  <a:lnTo>
                    <a:pt x="293268" y="1347978"/>
                  </a:lnTo>
                  <a:lnTo>
                    <a:pt x="291833" y="1347978"/>
                  </a:lnTo>
                  <a:lnTo>
                    <a:pt x="291249" y="1348562"/>
                  </a:lnTo>
                  <a:lnTo>
                    <a:pt x="291249" y="1349273"/>
                  </a:lnTo>
                  <a:lnTo>
                    <a:pt x="291249" y="1349984"/>
                  </a:lnTo>
                  <a:lnTo>
                    <a:pt x="291833" y="1350568"/>
                  </a:lnTo>
                  <a:lnTo>
                    <a:pt x="293268" y="1350568"/>
                  </a:lnTo>
                  <a:lnTo>
                    <a:pt x="293852" y="1349984"/>
                  </a:lnTo>
                  <a:lnTo>
                    <a:pt x="293852" y="1348562"/>
                  </a:lnTo>
                  <a:close/>
                </a:path>
                <a:path w="1448435" h="3131820">
                  <a:moveTo>
                    <a:pt x="294881" y="7302"/>
                  </a:moveTo>
                  <a:lnTo>
                    <a:pt x="294284" y="6718"/>
                  </a:lnTo>
                  <a:lnTo>
                    <a:pt x="292823" y="6718"/>
                  </a:lnTo>
                  <a:lnTo>
                    <a:pt x="292227" y="7302"/>
                  </a:lnTo>
                  <a:lnTo>
                    <a:pt x="292227" y="8039"/>
                  </a:lnTo>
                  <a:lnTo>
                    <a:pt x="292227" y="8775"/>
                  </a:lnTo>
                  <a:lnTo>
                    <a:pt x="292823" y="9359"/>
                  </a:lnTo>
                  <a:lnTo>
                    <a:pt x="294284" y="9359"/>
                  </a:lnTo>
                  <a:lnTo>
                    <a:pt x="294881" y="8775"/>
                  </a:lnTo>
                  <a:lnTo>
                    <a:pt x="294881" y="7302"/>
                  </a:lnTo>
                  <a:close/>
                </a:path>
                <a:path w="1448435" h="3131820">
                  <a:moveTo>
                    <a:pt x="298767" y="1391335"/>
                  </a:moveTo>
                  <a:lnTo>
                    <a:pt x="298157" y="1390726"/>
                  </a:lnTo>
                  <a:lnTo>
                    <a:pt x="296659" y="1390726"/>
                  </a:lnTo>
                  <a:lnTo>
                    <a:pt x="296049" y="1391335"/>
                  </a:lnTo>
                  <a:lnTo>
                    <a:pt x="296049" y="1392085"/>
                  </a:lnTo>
                  <a:lnTo>
                    <a:pt x="296049" y="1392834"/>
                  </a:lnTo>
                  <a:lnTo>
                    <a:pt x="296659" y="1393444"/>
                  </a:lnTo>
                  <a:lnTo>
                    <a:pt x="298157" y="1393444"/>
                  </a:lnTo>
                  <a:lnTo>
                    <a:pt x="298767" y="1392834"/>
                  </a:lnTo>
                  <a:lnTo>
                    <a:pt x="298767" y="1391335"/>
                  </a:lnTo>
                  <a:close/>
                </a:path>
                <a:path w="1448435" h="3131820">
                  <a:moveTo>
                    <a:pt x="302018" y="1517523"/>
                  </a:moveTo>
                  <a:lnTo>
                    <a:pt x="301358" y="1516862"/>
                  </a:lnTo>
                  <a:lnTo>
                    <a:pt x="299732" y="1516862"/>
                  </a:lnTo>
                  <a:lnTo>
                    <a:pt x="299072" y="1517523"/>
                  </a:lnTo>
                  <a:lnTo>
                    <a:pt x="299072" y="1518335"/>
                  </a:lnTo>
                  <a:lnTo>
                    <a:pt x="299072" y="1519148"/>
                  </a:lnTo>
                  <a:lnTo>
                    <a:pt x="299732" y="1519809"/>
                  </a:lnTo>
                  <a:lnTo>
                    <a:pt x="301358" y="1519809"/>
                  </a:lnTo>
                  <a:lnTo>
                    <a:pt x="302018" y="1519148"/>
                  </a:lnTo>
                  <a:lnTo>
                    <a:pt x="302018" y="1517523"/>
                  </a:lnTo>
                  <a:close/>
                </a:path>
                <a:path w="1448435" h="3131820">
                  <a:moveTo>
                    <a:pt x="304761" y="1774659"/>
                  </a:moveTo>
                  <a:lnTo>
                    <a:pt x="304114" y="1774012"/>
                  </a:lnTo>
                  <a:lnTo>
                    <a:pt x="302514" y="1774012"/>
                  </a:lnTo>
                  <a:lnTo>
                    <a:pt x="301866" y="1774659"/>
                  </a:lnTo>
                  <a:lnTo>
                    <a:pt x="301866" y="1775460"/>
                  </a:lnTo>
                  <a:lnTo>
                    <a:pt x="301866" y="1776260"/>
                  </a:lnTo>
                  <a:lnTo>
                    <a:pt x="302514" y="1776907"/>
                  </a:lnTo>
                  <a:lnTo>
                    <a:pt x="304114" y="1776907"/>
                  </a:lnTo>
                  <a:lnTo>
                    <a:pt x="304761" y="1776260"/>
                  </a:lnTo>
                  <a:lnTo>
                    <a:pt x="304761" y="1774659"/>
                  </a:lnTo>
                  <a:close/>
                </a:path>
                <a:path w="1448435" h="3131820">
                  <a:moveTo>
                    <a:pt x="304977" y="1454670"/>
                  </a:moveTo>
                  <a:lnTo>
                    <a:pt x="304342" y="1454048"/>
                  </a:lnTo>
                  <a:lnTo>
                    <a:pt x="302780" y="1454048"/>
                  </a:lnTo>
                  <a:lnTo>
                    <a:pt x="302145" y="1454670"/>
                  </a:lnTo>
                  <a:lnTo>
                    <a:pt x="302145" y="1455458"/>
                  </a:lnTo>
                  <a:lnTo>
                    <a:pt x="302145" y="1456245"/>
                  </a:lnTo>
                  <a:lnTo>
                    <a:pt x="302780" y="1456867"/>
                  </a:lnTo>
                  <a:lnTo>
                    <a:pt x="304342" y="1456867"/>
                  </a:lnTo>
                  <a:lnTo>
                    <a:pt x="304977" y="1456245"/>
                  </a:lnTo>
                  <a:lnTo>
                    <a:pt x="304977" y="1454670"/>
                  </a:lnTo>
                  <a:close/>
                </a:path>
                <a:path w="1448435" h="3131820">
                  <a:moveTo>
                    <a:pt x="310032" y="1565452"/>
                  </a:moveTo>
                  <a:lnTo>
                    <a:pt x="309346" y="1564767"/>
                  </a:lnTo>
                  <a:lnTo>
                    <a:pt x="307657" y="1564767"/>
                  </a:lnTo>
                  <a:lnTo>
                    <a:pt x="306971" y="1565452"/>
                  </a:lnTo>
                  <a:lnTo>
                    <a:pt x="306971" y="1566303"/>
                  </a:lnTo>
                  <a:lnTo>
                    <a:pt x="306971" y="1567154"/>
                  </a:lnTo>
                  <a:lnTo>
                    <a:pt x="307657" y="1567840"/>
                  </a:lnTo>
                  <a:lnTo>
                    <a:pt x="309346" y="1567840"/>
                  </a:lnTo>
                  <a:lnTo>
                    <a:pt x="310032" y="1567154"/>
                  </a:lnTo>
                  <a:lnTo>
                    <a:pt x="310032" y="1565452"/>
                  </a:lnTo>
                  <a:close/>
                </a:path>
                <a:path w="1448435" h="3131820">
                  <a:moveTo>
                    <a:pt x="311823" y="1636064"/>
                  </a:moveTo>
                  <a:lnTo>
                    <a:pt x="311124" y="1635366"/>
                  </a:lnTo>
                  <a:lnTo>
                    <a:pt x="309397" y="1635366"/>
                  </a:lnTo>
                  <a:lnTo>
                    <a:pt x="308698" y="1636064"/>
                  </a:lnTo>
                  <a:lnTo>
                    <a:pt x="308698" y="1636928"/>
                  </a:lnTo>
                  <a:lnTo>
                    <a:pt x="308698" y="1637792"/>
                  </a:lnTo>
                  <a:lnTo>
                    <a:pt x="309397" y="1638490"/>
                  </a:lnTo>
                  <a:lnTo>
                    <a:pt x="311124" y="1638490"/>
                  </a:lnTo>
                  <a:lnTo>
                    <a:pt x="311823" y="1637792"/>
                  </a:lnTo>
                  <a:lnTo>
                    <a:pt x="311823" y="1636064"/>
                  </a:lnTo>
                  <a:close/>
                </a:path>
                <a:path w="1448435" h="3131820">
                  <a:moveTo>
                    <a:pt x="321462" y="1706702"/>
                  </a:moveTo>
                  <a:lnTo>
                    <a:pt x="320789" y="1706029"/>
                  </a:lnTo>
                  <a:lnTo>
                    <a:pt x="319125" y="1706029"/>
                  </a:lnTo>
                  <a:lnTo>
                    <a:pt x="318452" y="1706702"/>
                  </a:lnTo>
                  <a:lnTo>
                    <a:pt x="318452" y="1707527"/>
                  </a:lnTo>
                  <a:lnTo>
                    <a:pt x="318452" y="1708353"/>
                  </a:lnTo>
                  <a:lnTo>
                    <a:pt x="319125" y="1709026"/>
                  </a:lnTo>
                  <a:lnTo>
                    <a:pt x="320789" y="1709026"/>
                  </a:lnTo>
                  <a:lnTo>
                    <a:pt x="321462" y="1708353"/>
                  </a:lnTo>
                  <a:lnTo>
                    <a:pt x="321462" y="1706702"/>
                  </a:lnTo>
                  <a:close/>
                </a:path>
                <a:path w="1448435" h="3131820">
                  <a:moveTo>
                    <a:pt x="354939" y="12712"/>
                  </a:moveTo>
                  <a:lnTo>
                    <a:pt x="354139" y="11925"/>
                  </a:lnTo>
                  <a:lnTo>
                    <a:pt x="352171" y="11925"/>
                  </a:lnTo>
                  <a:lnTo>
                    <a:pt x="351370" y="12712"/>
                  </a:lnTo>
                  <a:lnTo>
                    <a:pt x="351370" y="13703"/>
                  </a:lnTo>
                  <a:lnTo>
                    <a:pt x="351370" y="14681"/>
                  </a:lnTo>
                  <a:lnTo>
                    <a:pt x="352171" y="15481"/>
                  </a:lnTo>
                  <a:lnTo>
                    <a:pt x="354139" y="15481"/>
                  </a:lnTo>
                  <a:lnTo>
                    <a:pt x="354939" y="14681"/>
                  </a:lnTo>
                  <a:lnTo>
                    <a:pt x="354939" y="12712"/>
                  </a:lnTo>
                  <a:close/>
                </a:path>
                <a:path w="1448435" h="3131820">
                  <a:moveTo>
                    <a:pt x="411264" y="32219"/>
                  </a:moveTo>
                  <a:lnTo>
                    <a:pt x="410260" y="31216"/>
                  </a:lnTo>
                  <a:lnTo>
                    <a:pt x="407784" y="31216"/>
                  </a:lnTo>
                  <a:lnTo>
                    <a:pt x="406781" y="32219"/>
                  </a:lnTo>
                  <a:lnTo>
                    <a:pt x="406781" y="33451"/>
                  </a:lnTo>
                  <a:lnTo>
                    <a:pt x="406781" y="34683"/>
                  </a:lnTo>
                  <a:lnTo>
                    <a:pt x="407784" y="35687"/>
                  </a:lnTo>
                  <a:lnTo>
                    <a:pt x="410260" y="35687"/>
                  </a:lnTo>
                  <a:lnTo>
                    <a:pt x="411264" y="34683"/>
                  </a:lnTo>
                  <a:lnTo>
                    <a:pt x="411264" y="32219"/>
                  </a:lnTo>
                  <a:close/>
                </a:path>
                <a:path w="1448435" h="3131820">
                  <a:moveTo>
                    <a:pt x="455180" y="22352"/>
                  </a:moveTo>
                  <a:lnTo>
                    <a:pt x="453974" y="21145"/>
                  </a:lnTo>
                  <a:lnTo>
                    <a:pt x="450989" y="21145"/>
                  </a:lnTo>
                  <a:lnTo>
                    <a:pt x="449783" y="22352"/>
                  </a:lnTo>
                  <a:lnTo>
                    <a:pt x="449783" y="23837"/>
                  </a:lnTo>
                  <a:lnTo>
                    <a:pt x="449783" y="25323"/>
                  </a:lnTo>
                  <a:lnTo>
                    <a:pt x="450989" y="26530"/>
                  </a:lnTo>
                  <a:lnTo>
                    <a:pt x="453974" y="26530"/>
                  </a:lnTo>
                  <a:lnTo>
                    <a:pt x="455180" y="25323"/>
                  </a:lnTo>
                  <a:lnTo>
                    <a:pt x="455180" y="22352"/>
                  </a:lnTo>
                  <a:close/>
                </a:path>
                <a:path w="1448435" h="3131820">
                  <a:moveTo>
                    <a:pt x="515099" y="42227"/>
                  </a:moveTo>
                  <a:lnTo>
                    <a:pt x="513689" y="40817"/>
                  </a:lnTo>
                  <a:lnTo>
                    <a:pt x="510197" y="40817"/>
                  </a:lnTo>
                  <a:lnTo>
                    <a:pt x="508787" y="42227"/>
                  </a:lnTo>
                  <a:lnTo>
                    <a:pt x="508787" y="43967"/>
                  </a:lnTo>
                  <a:lnTo>
                    <a:pt x="508787" y="45707"/>
                  </a:lnTo>
                  <a:lnTo>
                    <a:pt x="510197" y="47117"/>
                  </a:lnTo>
                  <a:lnTo>
                    <a:pt x="513689" y="47117"/>
                  </a:lnTo>
                  <a:lnTo>
                    <a:pt x="515099" y="45707"/>
                  </a:lnTo>
                  <a:lnTo>
                    <a:pt x="515099" y="42227"/>
                  </a:lnTo>
                  <a:close/>
                </a:path>
                <a:path w="1448435" h="3131820">
                  <a:moveTo>
                    <a:pt x="589800" y="53251"/>
                  </a:moveTo>
                  <a:lnTo>
                    <a:pt x="588187" y="51638"/>
                  </a:lnTo>
                  <a:lnTo>
                    <a:pt x="584187" y="51638"/>
                  </a:lnTo>
                  <a:lnTo>
                    <a:pt x="582574" y="53251"/>
                  </a:lnTo>
                  <a:lnTo>
                    <a:pt x="582574" y="55245"/>
                  </a:lnTo>
                  <a:lnTo>
                    <a:pt x="582574" y="57238"/>
                  </a:lnTo>
                  <a:lnTo>
                    <a:pt x="584187" y="58851"/>
                  </a:lnTo>
                  <a:lnTo>
                    <a:pt x="588187" y="58851"/>
                  </a:lnTo>
                  <a:lnTo>
                    <a:pt x="589800" y="57238"/>
                  </a:lnTo>
                  <a:lnTo>
                    <a:pt x="589800" y="53251"/>
                  </a:lnTo>
                  <a:close/>
                </a:path>
                <a:path w="1448435" h="3131820">
                  <a:moveTo>
                    <a:pt x="649668" y="40017"/>
                  </a:moveTo>
                  <a:lnTo>
                    <a:pt x="647839" y="38201"/>
                  </a:lnTo>
                  <a:lnTo>
                    <a:pt x="643343" y="38201"/>
                  </a:lnTo>
                  <a:lnTo>
                    <a:pt x="641527" y="40017"/>
                  </a:lnTo>
                  <a:lnTo>
                    <a:pt x="641527" y="42265"/>
                  </a:lnTo>
                  <a:lnTo>
                    <a:pt x="641527" y="44513"/>
                  </a:lnTo>
                  <a:lnTo>
                    <a:pt x="643343" y="46329"/>
                  </a:lnTo>
                  <a:lnTo>
                    <a:pt x="647839" y="46329"/>
                  </a:lnTo>
                  <a:lnTo>
                    <a:pt x="649668" y="44513"/>
                  </a:lnTo>
                  <a:lnTo>
                    <a:pt x="649668" y="40017"/>
                  </a:lnTo>
                  <a:close/>
                </a:path>
                <a:path w="1448435" h="3131820">
                  <a:moveTo>
                    <a:pt x="699389" y="81864"/>
                  </a:moveTo>
                  <a:lnTo>
                    <a:pt x="697357" y="79844"/>
                  </a:lnTo>
                  <a:lnTo>
                    <a:pt x="692365" y="79844"/>
                  </a:lnTo>
                  <a:lnTo>
                    <a:pt x="690333" y="81864"/>
                  </a:lnTo>
                  <a:lnTo>
                    <a:pt x="690333" y="84366"/>
                  </a:lnTo>
                  <a:lnTo>
                    <a:pt x="690333" y="86868"/>
                  </a:lnTo>
                  <a:lnTo>
                    <a:pt x="692365" y="88887"/>
                  </a:lnTo>
                  <a:lnTo>
                    <a:pt x="697357" y="88887"/>
                  </a:lnTo>
                  <a:lnTo>
                    <a:pt x="699389" y="86868"/>
                  </a:lnTo>
                  <a:lnTo>
                    <a:pt x="699389" y="81864"/>
                  </a:lnTo>
                  <a:close/>
                </a:path>
                <a:path w="1448435" h="3131820">
                  <a:moveTo>
                    <a:pt x="758812" y="87261"/>
                  </a:moveTo>
                  <a:lnTo>
                    <a:pt x="756640" y="85077"/>
                  </a:lnTo>
                  <a:lnTo>
                    <a:pt x="751255" y="85077"/>
                  </a:lnTo>
                  <a:lnTo>
                    <a:pt x="749071" y="87261"/>
                  </a:lnTo>
                  <a:lnTo>
                    <a:pt x="749071" y="89954"/>
                  </a:lnTo>
                  <a:lnTo>
                    <a:pt x="749071" y="92646"/>
                  </a:lnTo>
                  <a:lnTo>
                    <a:pt x="751255" y="94830"/>
                  </a:lnTo>
                  <a:lnTo>
                    <a:pt x="756640" y="94830"/>
                  </a:lnTo>
                  <a:lnTo>
                    <a:pt x="758812" y="92646"/>
                  </a:lnTo>
                  <a:lnTo>
                    <a:pt x="758812" y="87261"/>
                  </a:lnTo>
                  <a:close/>
                </a:path>
                <a:path w="1448435" h="3131820">
                  <a:moveTo>
                    <a:pt x="815086" y="130619"/>
                  </a:moveTo>
                  <a:lnTo>
                    <a:pt x="812787" y="128320"/>
                  </a:lnTo>
                  <a:lnTo>
                    <a:pt x="807123" y="128320"/>
                  </a:lnTo>
                  <a:lnTo>
                    <a:pt x="804824" y="130619"/>
                  </a:lnTo>
                  <a:lnTo>
                    <a:pt x="804824" y="133451"/>
                  </a:lnTo>
                  <a:lnTo>
                    <a:pt x="804824" y="136283"/>
                  </a:lnTo>
                  <a:lnTo>
                    <a:pt x="807123" y="138582"/>
                  </a:lnTo>
                  <a:lnTo>
                    <a:pt x="812787" y="138582"/>
                  </a:lnTo>
                  <a:lnTo>
                    <a:pt x="815086" y="136283"/>
                  </a:lnTo>
                  <a:lnTo>
                    <a:pt x="815086" y="130619"/>
                  </a:lnTo>
                  <a:close/>
                </a:path>
                <a:path w="1448435" h="3131820">
                  <a:moveTo>
                    <a:pt x="878700" y="138836"/>
                  </a:moveTo>
                  <a:lnTo>
                    <a:pt x="876287" y="136423"/>
                  </a:lnTo>
                  <a:lnTo>
                    <a:pt x="870343" y="136423"/>
                  </a:lnTo>
                  <a:lnTo>
                    <a:pt x="867930" y="138836"/>
                  </a:lnTo>
                  <a:lnTo>
                    <a:pt x="867930" y="141808"/>
                  </a:lnTo>
                  <a:lnTo>
                    <a:pt x="867930" y="144780"/>
                  </a:lnTo>
                  <a:lnTo>
                    <a:pt x="870343" y="147193"/>
                  </a:lnTo>
                  <a:lnTo>
                    <a:pt x="876287" y="147193"/>
                  </a:lnTo>
                  <a:lnTo>
                    <a:pt x="878700" y="144780"/>
                  </a:lnTo>
                  <a:lnTo>
                    <a:pt x="878700" y="138836"/>
                  </a:lnTo>
                  <a:close/>
                </a:path>
                <a:path w="1448435" h="3131820">
                  <a:moveTo>
                    <a:pt x="923632" y="170014"/>
                  </a:moveTo>
                  <a:lnTo>
                    <a:pt x="921105" y="167487"/>
                  </a:lnTo>
                  <a:lnTo>
                    <a:pt x="914869" y="167487"/>
                  </a:lnTo>
                  <a:lnTo>
                    <a:pt x="912342" y="170014"/>
                  </a:lnTo>
                  <a:lnTo>
                    <a:pt x="912342" y="173126"/>
                  </a:lnTo>
                  <a:lnTo>
                    <a:pt x="912342" y="176237"/>
                  </a:lnTo>
                  <a:lnTo>
                    <a:pt x="914869" y="178765"/>
                  </a:lnTo>
                  <a:lnTo>
                    <a:pt x="921105" y="178765"/>
                  </a:lnTo>
                  <a:lnTo>
                    <a:pt x="923632" y="176237"/>
                  </a:lnTo>
                  <a:lnTo>
                    <a:pt x="923632" y="170014"/>
                  </a:lnTo>
                  <a:close/>
                </a:path>
                <a:path w="1448435" h="3131820">
                  <a:moveTo>
                    <a:pt x="976922" y="184416"/>
                  </a:moveTo>
                  <a:lnTo>
                    <a:pt x="974280" y="181775"/>
                  </a:lnTo>
                  <a:lnTo>
                    <a:pt x="967765" y="181775"/>
                  </a:lnTo>
                  <a:lnTo>
                    <a:pt x="965123" y="184416"/>
                  </a:lnTo>
                  <a:lnTo>
                    <a:pt x="965123" y="187680"/>
                  </a:lnTo>
                  <a:lnTo>
                    <a:pt x="965123" y="190944"/>
                  </a:lnTo>
                  <a:lnTo>
                    <a:pt x="967765" y="193586"/>
                  </a:lnTo>
                  <a:lnTo>
                    <a:pt x="974280" y="193586"/>
                  </a:lnTo>
                  <a:lnTo>
                    <a:pt x="976922" y="190944"/>
                  </a:lnTo>
                  <a:lnTo>
                    <a:pt x="976922" y="184416"/>
                  </a:lnTo>
                  <a:close/>
                </a:path>
                <a:path w="1448435" h="3131820">
                  <a:moveTo>
                    <a:pt x="1029766" y="222059"/>
                  </a:moveTo>
                  <a:lnTo>
                    <a:pt x="1027010" y="219303"/>
                  </a:lnTo>
                  <a:lnTo>
                    <a:pt x="1020203" y="219303"/>
                  </a:lnTo>
                  <a:lnTo>
                    <a:pt x="1017447" y="222059"/>
                  </a:lnTo>
                  <a:lnTo>
                    <a:pt x="1017447" y="225463"/>
                  </a:lnTo>
                  <a:lnTo>
                    <a:pt x="1017447" y="228866"/>
                  </a:lnTo>
                  <a:lnTo>
                    <a:pt x="1020203" y="231622"/>
                  </a:lnTo>
                  <a:lnTo>
                    <a:pt x="1027010" y="231622"/>
                  </a:lnTo>
                  <a:lnTo>
                    <a:pt x="1029766" y="228866"/>
                  </a:lnTo>
                  <a:lnTo>
                    <a:pt x="1029766" y="222059"/>
                  </a:lnTo>
                  <a:close/>
                </a:path>
                <a:path w="1448435" h="3131820">
                  <a:moveTo>
                    <a:pt x="1062164" y="278142"/>
                  </a:moveTo>
                  <a:lnTo>
                    <a:pt x="1059294" y="275272"/>
                  </a:lnTo>
                  <a:lnTo>
                    <a:pt x="1052207" y="275272"/>
                  </a:lnTo>
                  <a:lnTo>
                    <a:pt x="1049337" y="278142"/>
                  </a:lnTo>
                  <a:lnTo>
                    <a:pt x="1049337" y="281686"/>
                  </a:lnTo>
                  <a:lnTo>
                    <a:pt x="1049337" y="285229"/>
                  </a:lnTo>
                  <a:lnTo>
                    <a:pt x="1052207" y="288099"/>
                  </a:lnTo>
                  <a:lnTo>
                    <a:pt x="1059294" y="288099"/>
                  </a:lnTo>
                  <a:lnTo>
                    <a:pt x="1062164" y="285229"/>
                  </a:lnTo>
                  <a:lnTo>
                    <a:pt x="1062164" y="278142"/>
                  </a:lnTo>
                  <a:close/>
                </a:path>
                <a:path w="1448435" h="3131820">
                  <a:moveTo>
                    <a:pt x="1116495" y="318960"/>
                  </a:moveTo>
                  <a:lnTo>
                    <a:pt x="1113510" y="315976"/>
                  </a:lnTo>
                  <a:lnTo>
                    <a:pt x="1106131" y="315976"/>
                  </a:lnTo>
                  <a:lnTo>
                    <a:pt x="1103147" y="318960"/>
                  </a:lnTo>
                  <a:lnTo>
                    <a:pt x="1103147" y="322643"/>
                  </a:lnTo>
                  <a:lnTo>
                    <a:pt x="1103147" y="326326"/>
                  </a:lnTo>
                  <a:lnTo>
                    <a:pt x="1106131" y="329311"/>
                  </a:lnTo>
                  <a:lnTo>
                    <a:pt x="1113510" y="329311"/>
                  </a:lnTo>
                  <a:lnTo>
                    <a:pt x="1116495" y="326326"/>
                  </a:lnTo>
                  <a:lnTo>
                    <a:pt x="1116495" y="318960"/>
                  </a:lnTo>
                  <a:close/>
                </a:path>
                <a:path w="1448435" h="3131820">
                  <a:moveTo>
                    <a:pt x="1177696" y="343573"/>
                  </a:moveTo>
                  <a:lnTo>
                    <a:pt x="1174597" y="340461"/>
                  </a:lnTo>
                  <a:lnTo>
                    <a:pt x="1166939" y="340461"/>
                  </a:lnTo>
                  <a:lnTo>
                    <a:pt x="1163840" y="343573"/>
                  </a:lnTo>
                  <a:lnTo>
                    <a:pt x="1163840" y="347395"/>
                  </a:lnTo>
                  <a:lnTo>
                    <a:pt x="1163840" y="351218"/>
                  </a:lnTo>
                  <a:lnTo>
                    <a:pt x="1166939" y="354330"/>
                  </a:lnTo>
                  <a:lnTo>
                    <a:pt x="1174597" y="354330"/>
                  </a:lnTo>
                  <a:lnTo>
                    <a:pt x="1177696" y="351218"/>
                  </a:lnTo>
                  <a:lnTo>
                    <a:pt x="1177696" y="343573"/>
                  </a:lnTo>
                  <a:close/>
                </a:path>
                <a:path w="1448435" h="3131820">
                  <a:moveTo>
                    <a:pt x="1197254" y="411683"/>
                  </a:moveTo>
                  <a:lnTo>
                    <a:pt x="1194041" y="408457"/>
                  </a:lnTo>
                  <a:lnTo>
                    <a:pt x="1186091" y="408457"/>
                  </a:lnTo>
                  <a:lnTo>
                    <a:pt x="1182878" y="411683"/>
                  </a:lnTo>
                  <a:lnTo>
                    <a:pt x="1182878" y="415645"/>
                  </a:lnTo>
                  <a:lnTo>
                    <a:pt x="1182878" y="419620"/>
                  </a:lnTo>
                  <a:lnTo>
                    <a:pt x="1186091" y="422833"/>
                  </a:lnTo>
                  <a:lnTo>
                    <a:pt x="1194041" y="422833"/>
                  </a:lnTo>
                  <a:lnTo>
                    <a:pt x="1197254" y="419620"/>
                  </a:lnTo>
                  <a:lnTo>
                    <a:pt x="1197254" y="411683"/>
                  </a:lnTo>
                  <a:close/>
                </a:path>
                <a:path w="1448435" h="3131820">
                  <a:moveTo>
                    <a:pt x="1240320" y="430250"/>
                  </a:moveTo>
                  <a:lnTo>
                    <a:pt x="1236992" y="426923"/>
                  </a:lnTo>
                  <a:lnTo>
                    <a:pt x="1228775" y="426923"/>
                  </a:lnTo>
                  <a:lnTo>
                    <a:pt x="1225435" y="430250"/>
                  </a:lnTo>
                  <a:lnTo>
                    <a:pt x="1225435" y="434365"/>
                  </a:lnTo>
                  <a:lnTo>
                    <a:pt x="1225435" y="438480"/>
                  </a:lnTo>
                  <a:lnTo>
                    <a:pt x="1228775" y="441807"/>
                  </a:lnTo>
                  <a:lnTo>
                    <a:pt x="1236992" y="441807"/>
                  </a:lnTo>
                  <a:lnTo>
                    <a:pt x="1240320" y="438480"/>
                  </a:lnTo>
                  <a:lnTo>
                    <a:pt x="1240320" y="430250"/>
                  </a:lnTo>
                  <a:close/>
                </a:path>
                <a:path w="1448435" h="3131820">
                  <a:moveTo>
                    <a:pt x="1270673" y="494144"/>
                  </a:moveTo>
                  <a:lnTo>
                    <a:pt x="1267218" y="490689"/>
                  </a:lnTo>
                  <a:lnTo>
                    <a:pt x="1258722" y="490689"/>
                  </a:lnTo>
                  <a:lnTo>
                    <a:pt x="1255268" y="494144"/>
                  </a:lnTo>
                  <a:lnTo>
                    <a:pt x="1255268" y="498398"/>
                  </a:lnTo>
                  <a:lnTo>
                    <a:pt x="1255268" y="502653"/>
                  </a:lnTo>
                  <a:lnTo>
                    <a:pt x="1258722" y="506095"/>
                  </a:lnTo>
                  <a:lnTo>
                    <a:pt x="1267218" y="506095"/>
                  </a:lnTo>
                  <a:lnTo>
                    <a:pt x="1270673" y="502653"/>
                  </a:lnTo>
                  <a:lnTo>
                    <a:pt x="1270673" y="494144"/>
                  </a:lnTo>
                  <a:close/>
                </a:path>
                <a:path w="1448435" h="3131820">
                  <a:moveTo>
                    <a:pt x="1320774" y="530847"/>
                  </a:moveTo>
                  <a:lnTo>
                    <a:pt x="1317218" y="527278"/>
                  </a:lnTo>
                  <a:lnTo>
                    <a:pt x="1308430" y="527278"/>
                  </a:lnTo>
                  <a:lnTo>
                    <a:pt x="1304861" y="530847"/>
                  </a:lnTo>
                  <a:lnTo>
                    <a:pt x="1304861" y="535241"/>
                  </a:lnTo>
                  <a:lnTo>
                    <a:pt x="1304861" y="539635"/>
                  </a:lnTo>
                  <a:lnTo>
                    <a:pt x="1308430" y="543204"/>
                  </a:lnTo>
                  <a:lnTo>
                    <a:pt x="1317218" y="543204"/>
                  </a:lnTo>
                  <a:lnTo>
                    <a:pt x="1320774" y="539635"/>
                  </a:lnTo>
                  <a:lnTo>
                    <a:pt x="1320774" y="530847"/>
                  </a:lnTo>
                  <a:close/>
                </a:path>
                <a:path w="1448435" h="3131820">
                  <a:moveTo>
                    <a:pt x="1344523" y="596315"/>
                  </a:moveTo>
                  <a:lnTo>
                    <a:pt x="1340916" y="592709"/>
                  </a:lnTo>
                  <a:lnTo>
                    <a:pt x="1332014" y="592709"/>
                  </a:lnTo>
                  <a:lnTo>
                    <a:pt x="1328407" y="596315"/>
                  </a:lnTo>
                  <a:lnTo>
                    <a:pt x="1328407" y="600760"/>
                  </a:lnTo>
                  <a:lnTo>
                    <a:pt x="1328407" y="605205"/>
                  </a:lnTo>
                  <a:lnTo>
                    <a:pt x="1332014" y="608812"/>
                  </a:lnTo>
                  <a:lnTo>
                    <a:pt x="1340916" y="608812"/>
                  </a:lnTo>
                  <a:lnTo>
                    <a:pt x="1344523" y="605205"/>
                  </a:lnTo>
                  <a:lnTo>
                    <a:pt x="1344523" y="596315"/>
                  </a:lnTo>
                  <a:close/>
                </a:path>
                <a:path w="1448435" h="3131820">
                  <a:moveTo>
                    <a:pt x="1370634" y="639140"/>
                  </a:moveTo>
                  <a:lnTo>
                    <a:pt x="1366989" y="635495"/>
                  </a:lnTo>
                  <a:lnTo>
                    <a:pt x="1357998" y="635495"/>
                  </a:lnTo>
                  <a:lnTo>
                    <a:pt x="1354353" y="639140"/>
                  </a:lnTo>
                  <a:lnTo>
                    <a:pt x="1354353" y="643636"/>
                  </a:lnTo>
                  <a:lnTo>
                    <a:pt x="1354353" y="648131"/>
                  </a:lnTo>
                  <a:lnTo>
                    <a:pt x="1357998" y="651776"/>
                  </a:lnTo>
                  <a:lnTo>
                    <a:pt x="1366989" y="651776"/>
                  </a:lnTo>
                  <a:lnTo>
                    <a:pt x="1370634" y="648131"/>
                  </a:lnTo>
                  <a:lnTo>
                    <a:pt x="1370634" y="639140"/>
                  </a:lnTo>
                  <a:close/>
                </a:path>
                <a:path w="1448435" h="3131820">
                  <a:moveTo>
                    <a:pt x="1398993" y="703135"/>
                  </a:moveTo>
                  <a:lnTo>
                    <a:pt x="1395310" y="699452"/>
                  </a:lnTo>
                  <a:lnTo>
                    <a:pt x="1386217" y="699452"/>
                  </a:lnTo>
                  <a:lnTo>
                    <a:pt x="1382534" y="703135"/>
                  </a:lnTo>
                  <a:lnTo>
                    <a:pt x="1382534" y="707682"/>
                  </a:lnTo>
                  <a:lnTo>
                    <a:pt x="1382534" y="712228"/>
                  </a:lnTo>
                  <a:lnTo>
                    <a:pt x="1386217" y="715911"/>
                  </a:lnTo>
                  <a:lnTo>
                    <a:pt x="1395310" y="715911"/>
                  </a:lnTo>
                  <a:lnTo>
                    <a:pt x="1398993" y="712228"/>
                  </a:lnTo>
                  <a:lnTo>
                    <a:pt x="1398993" y="703135"/>
                  </a:lnTo>
                  <a:close/>
                </a:path>
                <a:path w="1448435" h="3131820">
                  <a:moveTo>
                    <a:pt x="1437119" y="761936"/>
                  </a:moveTo>
                  <a:lnTo>
                    <a:pt x="1433398" y="758202"/>
                  </a:lnTo>
                  <a:lnTo>
                    <a:pt x="1424216" y="758202"/>
                  </a:lnTo>
                  <a:lnTo>
                    <a:pt x="1420495" y="761936"/>
                  </a:lnTo>
                  <a:lnTo>
                    <a:pt x="1420495" y="766521"/>
                  </a:lnTo>
                  <a:lnTo>
                    <a:pt x="1420495" y="771105"/>
                  </a:lnTo>
                  <a:lnTo>
                    <a:pt x="1424216" y="774827"/>
                  </a:lnTo>
                  <a:lnTo>
                    <a:pt x="1433398" y="774827"/>
                  </a:lnTo>
                  <a:lnTo>
                    <a:pt x="1437119" y="771105"/>
                  </a:lnTo>
                  <a:lnTo>
                    <a:pt x="1437119" y="761936"/>
                  </a:lnTo>
                  <a:close/>
                </a:path>
                <a:path w="1448435" h="3131820">
                  <a:moveTo>
                    <a:pt x="1448435" y="832104"/>
                  </a:moveTo>
                  <a:lnTo>
                    <a:pt x="1444675" y="828344"/>
                  </a:lnTo>
                  <a:lnTo>
                    <a:pt x="1435404" y="828344"/>
                  </a:lnTo>
                  <a:lnTo>
                    <a:pt x="1431645" y="832104"/>
                  </a:lnTo>
                  <a:lnTo>
                    <a:pt x="1431645" y="836739"/>
                  </a:lnTo>
                  <a:lnTo>
                    <a:pt x="1431645" y="841375"/>
                  </a:lnTo>
                  <a:lnTo>
                    <a:pt x="1435404" y="845134"/>
                  </a:lnTo>
                  <a:lnTo>
                    <a:pt x="1444675" y="845134"/>
                  </a:lnTo>
                  <a:lnTo>
                    <a:pt x="1448435" y="841375"/>
                  </a:lnTo>
                  <a:lnTo>
                    <a:pt x="1448435" y="83210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19160" y="2042045"/>
              <a:ext cx="299720" cy="3074670"/>
            </a:xfrm>
            <a:custGeom>
              <a:avLst/>
              <a:gdLst/>
              <a:ahLst/>
              <a:cxnLst/>
              <a:rect l="l" t="t" r="r" b="b"/>
              <a:pathLst>
                <a:path w="299719" h="3074670">
                  <a:moveTo>
                    <a:pt x="342" y="3074047"/>
                  </a:moveTo>
                  <a:lnTo>
                    <a:pt x="76" y="3073971"/>
                  </a:lnTo>
                  <a:lnTo>
                    <a:pt x="0" y="3074136"/>
                  </a:lnTo>
                  <a:lnTo>
                    <a:pt x="76" y="3074301"/>
                  </a:lnTo>
                  <a:lnTo>
                    <a:pt x="266" y="3074301"/>
                  </a:lnTo>
                  <a:lnTo>
                    <a:pt x="342" y="3074047"/>
                  </a:lnTo>
                  <a:close/>
                </a:path>
                <a:path w="299719" h="3074670">
                  <a:moveTo>
                    <a:pt x="9702" y="2999740"/>
                  </a:moveTo>
                  <a:lnTo>
                    <a:pt x="9550" y="2999600"/>
                  </a:lnTo>
                  <a:lnTo>
                    <a:pt x="9207" y="2999600"/>
                  </a:lnTo>
                  <a:lnTo>
                    <a:pt x="9067" y="2999740"/>
                  </a:lnTo>
                  <a:lnTo>
                    <a:pt x="9067" y="2999917"/>
                  </a:lnTo>
                  <a:lnTo>
                    <a:pt x="9067" y="3000095"/>
                  </a:lnTo>
                  <a:lnTo>
                    <a:pt x="9207" y="3000235"/>
                  </a:lnTo>
                  <a:lnTo>
                    <a:pt x="9550" y="3000235"/>
                  </a:lnTo>
                  <a:lnTo>
                    <a:pt x="9702" y="3000095"/>
                  </a:lnTo>
                  <a:lnTo>
                    <a:pt x="9702" y="2999740"/>
                  </a:lnTo>
                  <a:close/>
                </a:path>
                <a:path w="299719" h="3074670">
                  <a:moveTo>
                    <a:pt x="34378" y="2820873"/>
                  </a:moveTo>
                  <a:lnTo>
                    <a:pt x="34048" y="2820530"/>
                  </a:lnTo>
                  <a:lnTo>
                    <a:pt x="33223" y="2820530"/>
                  </a:lnTo>
                  <a:lnTo>
                    <a:pt x="32893" y="2820873"/>
                  </a:lnTo>
                  <a:lnTo>
                    <a:pt x="32893" y="2821279"/>
                  </a:lnTo>
                  <a:lnTo>
                    <a:pt x="32893" y="2821686"/>
                  </a:lnTo>
                  <a:lnTo>
                    <a:pt x="33223" y="2822029"/>
                  </a:lnTo>
                  <a:lnTo>
                    <a:pt x="34048" y="2822029"/>
                  </a:lnTo>
                  <a:lnTo>
                    <a:pt x="34378" y="2821686"/>
                  </a:lnTo>
                  <a:lnTo>
                    <a:pt x="34378" y="2820873"/>
                  </a:lnTo>
                  <a:close/>
                </a:path>
                <a:path w="299719" h="3074670">
                  <a:moveTo>
                    <a:pt x="38074" y="2941866"/>
                  </a:moveTo>
                  <a:lnTo>
                    <a:pt x="37871" y="2941663"/>
                  </a:lnTo>
                  <a:lnTo>
                    <a:pt x="37363" y="2941663"/>
                  </a:lnTo>
                  <a:lnTo>
                    <a:pt x="37160" y="2941866"/>
                  </a:lnTo>
                  <a:lnTo>
                    <a:pt x="37160" y="2942120"/>
                  </a:lnTo>
                  <a:lnTo>
                    <a:pt x="37160" y="2942374"/>
                  </a:lnTo>
                  <a:lnTo>
                    <a:pt x="37363" y="2942577"/>
                  </a:lnTo>
                  <a:lnTo>
                    <a:pt x="37871" y="2942577"/>
                  </a:lnTo>
                  <a:lnTo>
                    <a:pt x="38074" y="2942374"/>
                  </a:lnTo>
                  <a:lnTo>
                    <a:pt x="38074" y="2941866"/>
                  </a:lnTo>
                  <a:close/>
                </a:path>
                <a:path w="299719" h="3074670">
                  <a:moveTo>
                    <a:pt x="38608" y="2871813"/>
                  </a:moveTo>
                  <a:lnTo>
                    <a:pt x="38341" y="2871546"/>
                  </a:lnTo>
                  <a:lnTo>
                    <a:pt x="37668" y="2871546"/>
                  </a:lnTo>
                  <a:lnTo>
                    <a:pt x="37401" y="2871813"/>
                  </a:lnTo>
                  <a:lnTo>
                    <a:pt x="37401" y="2872143"/>
                  </a:lnTo>
                  <a:lnTo>
                    <a:pt x="37401" y="2872473"/>
                  </a:lnTo>
                  <a:lnTo>
                    <a:pt x="37668" y="2872740"/>
                  </a:lnTo>
                  <a:lnTo>
                    <a:pt x="38341" y="2872740"/>
                  </a:lnTo>
                  <a:lnTo>
                    <a:pt x="38608" y="2872473"/>
                  </a:lnTo>
                  <a:lnTo>
                    <a:pt x="38608" y="2871813"/>
                  </a:lnTo>
                  <a:close/>
                </a:path>
                <a:path w="299719" h="3074670">
                  <a:moveTo>
                    <a:pt x="49923" y="344843"/>
                  </a:moveTo>
                  <a:lnTo>
                    <a:pt x="49403" y="344335"/>
                  </a:lnTo>
                  <a:lnTo>
                    <a:pt x="48133" y="344335"/>
                  </a:lnTo>
                  <a:lnTo>
                    <a:pt x="47625" y="344843"/>
                  </a:lnTo>
                  <a:lnTo>
                    <a:pt x="47625" y="345478"/>
                  </a:lnTo>
                  <a:lnTo>
                    <a:pt x="47625" y="346113"/>
                  </a:lnTo>
                  <a:lnTo>
                    <a:pt x="48133" y="346633"/>
                  </a:lnTo>
                  <a:lnTo>
                    <a:pt x="49403" y="346633"/>
                  </a:lnTo>
                  <a:lnTo>
                    <a:pt x="49923" y="346113"/>
                  </a:lnTo>
                  <a:lnTo>
                    <a:pt x="49923" y="344843"/>
                  </a:lnTo>
                  <a:close/>
                </a:path>
                <a:path w="299719" h="3074670">
                  <a:moveTo>
                    <a:pt x="56705" y="277418"/>
                  </a:moveTo>
                  <a:lnTo>
                    <a:pt x="56261" y="276974"/>
                  </a:lnTo>
                  <a:lnTo>
                    <a:pt x="55181" y="276974"/>
                  </a:lnTo>
                  <a:lnTo>
                    <a:pt x="54737" y="277418"/>
                  </a:lnTo>
                  <a:lnTo>
                    <a:pt x="54737" y="277964"/>
                  </a:lnTo>
                  <a:lnTo>
                    <a:pt x="54737" y="278511"/>
                  </a:lnTo>
                  <a:lnTo>
                    <a:pt x="55181" y="278955"/>
                  </a:lnTo>
                  <a:lnTo>
                    <a:pt x="56261" y="278955"/>
                  </a:lnTo>
                  <a:lnTo>
                    <a:pt x="56705" y="278511"/>
                  </a:lnTo>
                  <a:lnTo>
                    <a:pt x="56705" y="277418"/>
                  </a:lnTo>
                  <a:close/>
                </a:path>
                <a:path w="299719" h="3074670">
                  <a:moveTo>
                    <a:pt x="60693" y="391096"/>
                  </a:moveTo>
                  <a:lnTo>
                    <a:pt x="60159" y="390550"/>
                  </a:lnTo>
                  <a:lnTo>
                    <a:pt x="58813" y="390550"/>
                  </a:lnTo>
                  <a:lnTo>
                    <a:pt x="58267" y="391096"/>
                  </a:lnTo>
                  <a:lnTo>
                    <a:pt x="58267" y="391769"/>
                  </a:lnTo>
                  <a:lnTo>
                    <a:pt x="58267" y="392442"/>
                  </a:lnTo>
                  <a:lnTo>
                    <a:pt x="58813" y="392988"/>
                  </a:lnTo>
                  <a:lnTo>
                    <a:pt x="60159" y="392988"/>
                  </a:lnTo>
                  <a:lnTo>
                    <a:pt x="60693" y="392442"/>
                  </a:lnTo>
                  <a:lnTo>
                    <a:pt x="60693" y="391096"/>
                  </a:lnTo>
                  <a:close/>
                </a:path>
                <a:path w="299719" h="3074670">
                  <a:moveTo>
                    <a:pt x="62928" y="450875"/>
                  </a:moveTo>
                  <a:lnTo>
                    <a:pt x="62357" y="450303"/>
                  </a:lnTo>
                  <a:lnTo>
                    <a:pt x="60960" y="450303"/>
                  </a:lnTo>
                  <a:lnTo>
                    <a:pt x="60388" y="450875"/>
                  </a:lnTo>
                  <a:lnTo>
                    <a:pt x="60388" y="451573"/>
                  </a:lnTo>
                  <a:lnTo>
                    <a:pt x="60388" y="452272"/>
                  </a:lnTo>
                  <a:lnTo>
                    <a:pt x="60960" y="452843"/>
                  </a:lnTo>
                  <a:lnTo>
                    <a:pt x="62357" y="452843"/>
                  </a:lnTo>
                  <a:lnTo>
                    <a:pt x="62928" y="452272"/>
                  </a:lnTo>
                  <a:lnTo>
                    <a:pt x="62928" y="450875"/>
                  </a:lnTo>
                  <a:close/>
                </a:path>
                <a:path w="299719" h="3074670">
                  <a:moveTo>
                    <a:pt x="66179" y="334683"/>
                  </a:moveTo>
                  <a:lnTo>
                    <a:pt x="65798" y="334302"/>
                  </a:lnTo>
                  <a:lnTo>
                    <a:pt x="64846" y="334302"/>
                  </a:lnTo>
                  <a:lnTo>
                    <a:pt x="64465" y="334683"/>
                  </a:lnTo>
                  <a:lnTo>
                    <a:pt x="64465" y="335153"/>
                  </a:lnTo>
                  <a:lnTo>
                    <a:pt x="64465" y="335622"/>
                  </a:lnTo>
                  <a:lnTo>
                    <a:pt x="64846" y="336003"/>
                  </a:lnTo>
                  <a:lnTo>
                    <a:pt x="65798" y="336003"/>
                  </a:lnTo>
                  <a:lnTo>
                    <a:pt x="66179" y="335622"/>
                  </a:lnTo>
                  <a:lnTo>
                    <a:pt x="66179" y="334683"/>
                  </a:lnTo>
                  <a:close/>
                </a:path>
                <a:path w="299719" h="3074670">
                  <a:moveTo>
                    <a:pt x="69748" y="459981"/>
                  </a:moveTo>
                  <a:lnTo>
                    <a:pt x="69278" y="459524"/>
                  </a:lnTo>
                  <a:lnTo>
                    <a:pt x="68135" y="459524"/>
                  </a:lnTo>
                  <a:lnTo>
                    <a:pt x="67678" y="459981"/>
                  </a:lnTo>
                  <a:lnTo>
                    <a:pt x="67678" y="460552"/>
                  </a:lnTo>
                  <a:lnTo>
                    <a:pt x="67678" y="461124"/>
                  </a:lnTo>
                  <a:lnTo>
                    <a:pt x="68135" y="461581"/>
                  </a:lnTo>
                  <a:lnTo>
                    <a:pt x="69278" y="461581"/>
                  </a:lnTo>
                  <a:lnTo>
                    <a:pt x="69748" y="461124"/>
                  </a:lnTo>
                  <a:lnTo>
                    <a:pt x="69748" y="459981"/>
                  </a:lnTo>
                  <a:close/>
                </a:path>
                <a:path w="299719" h="3074670">
                  <a:moveTo>
                    <a:pt x="71437" y="2697264"/>
                  </a:moveTo>
                  <a:lnTo>
                    <a:pt x="70993" y="2696819"/>
                  </a:lnTo>
                  <a:lnTo>
                    <a:pt x="69888" y="2696819"/>
                  </a:lnTo>
                  <a:lnTo>
                    <a:pt x="69443" y="2697264"/>
                  </a:lnTo>
                  <a:lnTo>
                    <a:pt x="69443" y="2697810"/>
                  </a:lnTo>
                  <a:lnTo>
                    <a:pt x="69443" y="2698356"/>
                  </a:lnTo>
                  <a:lnTo>
                    <a:pt x="69888" y="2698800"/>
                  </a:lnTo>
                  <a:lnTo>
                    <a:pt x="70993" y="2698800"/>
                  </a:lnTo>
                  <a:lnTo>
                    <a:pt x="71437" y="2698356"/>
                  </a:lnTo>
                  <a:lnTo>
                    <a:pt x="71437" y="2697264"/>
                  </a:lnTo>
                  <a:close/>
                </a:path>
                <a:path w="299719" h="3074670">
                  <a:moveTo>
                    <a:pt x="72605" y="2761386"/>
                  </a:moveTo>
                  <a:lnTo>
                    <a:pt x="72212" y="2760992"/>
                  </a:lnTo>
                  <a:lnTo>
                    <a:pt x="71221" y="2760992"/>
                  </a:lnTo>
                  <a:lnTo>
                    <a:pt x="70827" y="2761386"/>
                  </a:lnTo>
                  <a:lnTo>
                    <a:pt x="70827" y="2761881"/>
                  </a:lnTo>
                  <a:lnTo>
                    <a:pt x="70827" y="2762377"/>
                  </a:lnTo>
                  <a:lnTo>
                    <a:pt x="71221" y="2762770"/>
                  </a:lnTo>
                  <a:lnTo>
                    <a:pt x="72212" y="2762770"/>
                  </a:lnTo>
                  <a:lnTo>
                    <a:pt x="72605" y="2762377"/>
                  </a:lnTo>
                  <a:lnTo>
                    <a:pt x="72605" y="2761386"/>
                  </a:lnTo>
                  <a:close/>
                </a:path>
                <a:path w="299719" h="3074670">
                  <a:moveTo>
                    <a:pt x="73101" y="404342"/>
                  </a:moveTo>
                  <a:lnTo>
                    <a:pt x="72656" y="403910"/>
                  </a:lnTo>
                  <a:lnTo>
                    <a:pt x="71577" y="403910"/>
                  </a:lnTo>
                  <a:lnTo>
                    <a:pt x="71132" y="404342"/>
                  </a:lnTo>
                  <a:lnTo>
                    <a:pt x="71132" y="404888"/>
                  </a:lnTo>
                  <a:lnTo>
                    <a:pt x="71132" y="405434"/>
                  </a:lnTo>
                  <a:lnTo>
                    <a:pt x="71577" y="405866"/>
                  </a:lnTo>
                  <a:lnTo>
                    <a:pt x="72656" y="405866"/>
                  </a:lnTo>
                  <a:lnTo>
                    <a:pt x="73101" y="405434"/>
                  </a:lnTo>
                  <a:lnTo>
                    <a:pt x="73101" y="404342"/>
                  </a:lnTo>
                  <a:close/>
                </a:path>
                <a:path w="299719" h="3074670">
                  <a:moveTo>
                    <a:pt x="74295" y="2632392"/>
                  </a:moveTo>
                  <a:lnTo>
                    <a:pt x="73825" y="2631922"/>
                  </a:lnTo>
                  <a:lnTo>
                    <a:pt x="72669" y="2631922"/>
                  </a:lnTo>
                  <a:lnTo>
                    <a:pt x="72199" y="2632392"/>
                  </a:lnTo>
                  <a:lnTo>
                    <a:pt x="72199" y="2632964"/>
                  </a:lnTo>
                  <a:lnTo>
                    <a:pt x="72199" y="2633535"/>
                  </a:lnTo>
                  <a:lnTo>
                    <a:pt x="72669" y="2634005"/>
                  </a:lnTo>
                  <a:lnTo>
                    <a:pt x="73825" y="2634005"/>
                  </a:lnTo>
                  <a:lnTo>
                    <a:pt x="74295" y="2633535"/>
                  </a:lnTo>
                  <a:lnTo>
                    <a:pt x="74295" y="2632392"/>
                  </a:lnTo>
                  <a:close/>
                </a:path>
                <a:path w="299719" h="3074670">
                  <a:moveTo>
                    <a:pt x="80225" y="2527808"/>
                  </a:moveTo>
                  <a:lnTo>
                    <a:pt x="79717" y="2527300"/>
                  </a:lnTo>
                  <a:lnTo>
                    <a:pt x="78447" y="2527300"/>
                  </a:lnTo>
                  <a:lnTo>
                    <a:pt x="77939" y="2527808"/>
                  </a:lnTo>
                  <a:lnTo>
                    <a:pt x="77939" y="2528443"/>
                  </a:lnTo>
                  <a:lnTo>
                    <a:pt x="77939" y="2529078"/>
                  </a:lnTo>
                  <a:lnTo>
                    <a:pt x="78447" y="2529586"/>
                  </a:lnTo>
                  <a:lnTo>
                    <a:pt x="79717" y="2529586"/>
                  </a:lnTo>
                  <a:lnTo>
                    <a:pt x="80225" y="2529078"/>
                  </a:lnTo>
                  <a:lnTo>
                    <a:pt x="80225" y="2527808"/>
                  </a:lnTo>
                  <a:close/>
                </a:path>
                <a:path w="299719" h="3074670">
                  <a:moveTo>
                    <a:pt x="81610" y="581888"/>
                  </a:moveTo>
                  <a:lnTo>
                    <a:pt x="81102" y="581380"/>
                  </a:lnTo>
                  <a:lnTo>
                    <a:pt x="79857" y="581380"/>
                  </a:lnTo>
                  <a:lnTo>
                    <a:pt x="79349" y="581888"/>
                  </a:lnTo>
                  <a:lnTo>
                    <a:pt x="79349" y="582510"/>
                  </a:lnTo>
                  <a:lnTo>
                    <a:pt x="79349" y="583133"/>
                  </a:lnTo>
                  <a:lnTo>
                    <a:pt x="79857" y="583641"/>
                  </a:lnTo>
                  <a:lnTo>
                    <a:pt x="81102" y="583641"/>
                  </a:lnTo>
                  <a:lnTo>
                    <a:pt x="81610" y="583133"/>
                  </a:lnTo>
                  <a:lnTo>
                    <a:pt x="81610" y="581888"/>
                  </a:lnTo>
                  <a:close/>
                </a:path>
                <a:path w="299719" h="3074670">
                  <a:moveTo>
                    <a:pt x="82308" y="203136"/>
                  </a:moveTo>
                  <a:lnTo>
                    <a:pt x="82054" y="202882"/>
                  </a:lnTo>
                  <a:lnTo>
                    <a:pt x="81419" y="202882"/>
                  </a:lnTo>
                  <a:lnTo>
                    <a:pt x="81165" y="203136"/>
                  </a:lnTo>
                  <a:lnTo>
                    <a:pt x="81165" y="203454"/>
                  </a:lnTo>
                  <a:lnTo>
                    <a:pt x="81165" y="203771"/>
                  </a:lnTo>
                  <a:lnTo>
                    <a:pt x="81419" y="204025"/>
                  </a:lnTo>
                  <a:lnTo>
                    <a:pt x="82054" y="204025"/>
                  </a:lnTo>
                  <a:lnTo>
                    <a:pt x="82308" y="203771"/>
                  </a:lnTo>
                  <a:lnTo>
                    <a:pt x="82308" y="203136"/>
                  </a:lnTo>
                  <a:close/>
                </a:path>
                <a:path w="299719" h="3074670">
                  <a:moveTo>
                    <a:pt x="85839" y="220268"/>
                  </a:moveTo>
                  <a:lnTo>
                    <a:pt x="85471" y="219900"/>
                  </a:lnTo>
                  <a:lnTo>
                    <a:pt x="84569" y="219900"/>
                  </a:lnTo>
                  <a:lnTo>
                    <a:pt x="84201" y="220268"/>
                  </a:lnTo>
                  <a:lnTo>
                    <a:pt x="84201" y="220726"/>
                  </a:lnTo>
                  <a:lnTo>
                    <a:pt x="84201" y="221183"/>
                  </a:lnTo>
                  <a:lnTo>
                    <a:pt x="84569" y="221551"/>
                  </a:lnTo>
                  <a:lnTo>
                    <a:pt x="85471" y="221551"/>
                  </a:lnTo>
                  <a:lnTo>
                    <a:pt x="85839" y="221183"/>
                  </a:lnTo>
                  <a:lnTo>
                    <a:pt x="85839" y="220268"/>
                  </a:lnTo>
                  <a:close/>
                </a:path>
                <a:path w="299719" h="3074670">
                  <a:moveTo>
                    <a:pt x="85940" y="2582075"/>
                  </a:moveTo>
                  <a:lnTo>
                    <a:pt x="85458" y="2581592"/>
                  </a:lnTo>
                  <a:lnTo>
                    <a:pt x="84251" y="2581592"/>
                  </a:lnTo>
                  <a:lnTo>
                    <a:pt x="83756" y="2582075"/>
                  </a:lnTo>
                  <a:lnTo>
                    <a:pt x="83756" y="2582684"/>
                  </a:lnTo>
                  <a:lnTo>
                    <a:pt x="83756" y="2583281"/>
                  </a:lnTo>
                  <a:lnTo>
                    <a:pt x="84251" y="2583777"/>
                  </a:lnTo>
                  <a:lnTo>
                    <a:pt x="85458" y="2583777"/>
                  </a:lnTo>
                  <a:lnTo>
                    <a:pt x="85940" y="2583281"/>
                  </a:lnTo>
                  <a:lnTo>
                    <a:pt x="85940" y="2582075"/>
                  </a:lnTo>
                  <a:close/>
                </a:path>
                <a:path w="299719" h="3074670">
                  <a:moveTo>
                    <a:pt x="86321" y="2464778"/>
                  </a:moveTo>
                  <a:lnTo>
                    <a:pt x="85788" y="2464244"/>
                  </a:lnTo>
                  <a:lnTo>
                    <a:pt x="84467" y="2464244"/>
                  </a:lnTo>
                  <a:lnTo>
                    <a:pt x="83934" y="2464778"/>
                  </a:lnTo>
                  <a:lnTo>
                    <a:pt x="83934" y="2465438"/>
                  </a:lnTo>
                  <a:lnTo>
                    <a:pt x="83934" y="2466098"/>
                  </a:lnTo>
                  <a:lnTo>
                    <a:pt x="84467" y="2466632"/>
                  </a:lnTo>
                  <a:lnTo>
                    <a:pt x="85788" y="2466632"/>
                  </a:lnTo>
                  <a:lnTo>
                    <a:pt x="86321" y="2466098"/>
                  </a:lnTo>
                  <a:lnTo>
                    <a:pt x="86321" y="2464778"/>
                  </a:lnTo>
                  <a:close/>
                </a:path>
                <a:path w="299719" h="3074670">
                  <a:moveTo>
                    <a:pt x="88392" y="329133"/>
                  </a:moveTo>
                  <a:lnTo>
                    <a:pt x="88226" y="328968"/>
                  </a:lnTo>
                  <a:lnTo>
                    <a:pt x="87820" y="328968"/>
                  </a:lnTo>
                  <a:lnTo>
                    <a:pt x="87655" y="329133"/>
                  </a:lnTo>
                  <a:lnTo>
                    <a:pt x="87655" y="329336"/>
                  </a:lnTo>
                  <a:lnTo>
                    <a:pt x="87655" y="329539"/>
                  </a:lnTo>
                  <a:lnTo>
                    <a:pt x="87820" y="329704"/>
                  </a:lnTo>
                  <a:lnTo>
                    <a:pt x="88226" y="329704"/>
                  </a:lnTo>
                  <a:lnTo>
                    <a:pt x="88392" y="329539"/>
                  </a:lnTo>
                  <a:lnTo>
                    <a:pt x="88392" y="329133"/>
                  </a:lnTo>
                  <a:close/>
                </a:path>
                <a:path w="299719" h="3074670">
                  <a:moveTo>
                    <a:pt x="89712" y="646658"/>
                  </a:moveTo>
                  <a:lnTo>
                    <a:pt x="89179" y="646125"/>
                  </a:lnTo>
                  <a:lnTo>
                    <a:pt x="87884" y="646125"/>
                  </a:lnTo>
                  <a:lnTo>
                    <a:pt x="87350" y="646658"/>
                  </a:lnTo>
                  <a:lnTo>
                    <a:pt x="87350" y="647306"/>
                  </a:lnTo>
                  <a:lnTo>
                    <a:pt x="87350" y="647954"/>
                  </a:lnTo>
                  <a:lnTo>
                    <a:pt x="87884" y="648487"/>
                  </a:lnTo>
                  <a:lnTo>
                    <a:pt x="89179" y="648487"/>
                  </a:lnTo>
                  <a:lnTo>
                    <a:pt x="89712" y="647954"/>
                  </a:lnTo>
                  <a:lnTo>
                    <a:pt x="89712" y="646658"/>
                  </a:lnTo>
                  <a:close/>
                </a:path>
                <a:path w="299719" h="3074670">
                  <a:moveTo>
                    <a:pt x="90868" y="523468"/>
                  </a:moveTo>
                  <a:lnTo>
                    <a:pt x="90385" y="522986"/>
                  </a:lnTo>
                  <a:lnTo>
                    <a:pt x="89192" y="522986"/>
                  </a:lnTo>
                  <a:lnTo>
                    <a:pt x="88709" y="523468"/>
                  </a:lnTo>
                  <a:lnTo>
                    <a:pt x="88709" y="524065"/>
                  </a:lnTo>
                  <a:lnTo>
                    <a:pt x="88709" y="524662"/>
                  </a:lnTo>
                  <a:lnTo>
                    <a:pt x="89192" y="525145"/>
                  </a:lnTo>
                  <a:lnTo>
                    <a:pt x="90385" y="525145"/>
                  </a:lnTo>
                  <a:lnTo>
                    <a:pt x="90868" y="524662"/>
                  </a:lnTo>
                  <a:lnTo>
                    <a:pt x="90868" y="523468"/>
                  </a:lnTo>
                  <a:close/>
                </a:path>
                <a:path w="299719" h="3074670">
                  <a:moveTo>
                    <a:pt x="98056" y="273469"/>
                  </a:moveTo>
                  <a:lnTo>
                    <a:pt x="97739" y="273151"/>
                  </a:lnTo>
                  <a:lnTo>
                    <a:pt x="96951" y="273151"/>
                  </a:lnTo>
                  <a:lnTo>
                    <a:pt x="96634" y="273469"/>
                  </a:lnTo>
                  <a:lnTo>
                    <a:pt x="96634" y="273862"/>
                  </a:lnTo>
                  <a:lnTo>
                    <a:pt x="96634" y="274256"/>
                  </a:lnTo>
                  <a:lnTo>
                    <a:pt x="96951" y="274574"/>
                  </a:lnTo>
                  <a:lnTo>
                    <a:pt x="97739" y="274574"/>
                  </a:lnTo>
                  <a:lnTo>
                    <a:pt x="98056" y="274256"/>
                  </a:lnTo>
                  <a:lnTo>
                    <a:pt x="98056" y="273469"/>
                  </a:lnTo>
                  <a:close/>
                </a:path>
                <a:path w="299719" h="3074670">
                  <a:moveTo>
                    <a:pt x="99910" y="453491"/>
                  </a:moveTo>
                  <a:lnTo>
                    <a:pt x="99695" y="453275"/>
                  </a:lnTo>
                  <a:lnTo>
                    <a:pt x="99161" y="453275"/>
                  </a:lnTo>
                  <a:lnTo>
                    <a:pt x="98945" y="453491"/>
                  </a:lnTo>
                  <a:lnTo>
                    <a:pt x="98945" y="453758"/>
                  </a:lnTo>
                  <a:lnTo>
                    <a:pt x="98945" y="454025"/>
                  </a:lnTo>
                  <a:lnTo>
                    <a:pt x="99161" y="454240"/>
                  </a:lnTo>
                  <a:lnTo>
                    <a:pt x="99695" y="454240"/>
                  </a:lnTo>
                  <a:lnTo>
                    <a:pt x="99910" y="454025"/>
                  </a:lnTo>
                  <a:lnTo>
                    <a:pt x="99910" y="453491"/>
                  </a:lnTo>
                  <a:close/>
                </a:path>
                <a:path w="299719" h="3074670">
                  <a:moveTo>
                    <a:pt x="103047" y="141960"/>
                  </a:moveTo>
                  <a:lnTo>
                    <a:pt x="102755" y="141871"/>
                  </a:lnTo>
                  <a:lnTo>
                    <a:pt x="102666" y="142062"/>
                  </a:lnTo>
                  <a:lnTo>
                    <a:pt x="102755" y="142252"/>
                  </a:lnTo>
                  <a:lnTo>
                    <a:pt x="102971" y="142252"/>
                  </a:lnTo>
                  <a:lnTo>
                    <a:pt x="103047" y="141960"/>
                  </a:lnTo>
                  <a:close/>
                </a:path>
                <a:path w="299719" h="3074670">
                  <a:moveTo>
                    <a:pt x="104114" y="106553"/>
                  </a:moveTo>
                  <a:lnTo>
                    <a:pt x="103886" y="106324"/>
                  </a:lnTo>
                  <a:lnTo>
                    <a:pt x="103339" y="106324"/>
                  </a:lnTo>
                  <a:lnTo>
                    <a:pt x="103124" y="106553"/>
                  </a:lnTo>
                  <a:lnTo>
                    <a:pt x="103124" y="106819"/>
                  </a:lnTo>
                  <a:lnTo>
                    <a:pt x="103124" y="107086"/>
                  </a:lnTo>
                  <a:lnTo>
                    <a:pt x="103339" y="107315"/>
                  </a:lnTo>
                  <a:lnTo>
                    <a:pt x="103886" y="107315"/>
                  </a:lnTo>
                  <a:lnTo>
                    <a:pt x="104114" y="107086"/>
                  </a:lnTo>
                  <a:lnTo>
                    <a:pt x="104114" y="106553"/>
                  </a:lnTo>
                  <a:close/>
                </a:path>
                <a:path w="299719" h="3074670">
                  <a:moveTo>
                    <a:pt x="104660" y="169100"/>
                  </a:moveTo>
                  <a:lnTo>
                    <a:pt x="104368" y="168808"/>
                  </a:lnTo>
                  <a:lnTo>
                    <a:pt x="103644" y="168808"/>
                  </a:lnTo>
                  <a:lnTo>
                    <a:pt x="103352" y="169100"/>
                  </a:lnTo>
                  <a:lnTo>
                    <a:pt x="103352" y="169468"/>
                  </a:lnTo>
                  <a:lnTo>
                    <a:pt x="103352" y="169824"/>
                  </a:lnTo>
                  <a:lnTo>
                    <a:pt x="103644" y="170129"/>
                  </a:lnTo>
                  <a:lnTo>
                    <a:pt x="104368" y="170129"/>
                  </a:lnTo>
                  <a:lnTo>
                    <a:pt x="104660" y="169824"/>
                  </a:lnTo>
                  <a:lnTo>
                    <a:pt x="104660" y="169100"/>
                  </a:lnTo>
                  <a:close/>
                </a:path>
                <a:path w="299719" h="3074670">
                  <a:moveTo>
                    <a:pt x="105079" y="2402078"/>
                  </a:moveTo>
                  <a:lnTo>
                    <a:pt x="104521" y="2401519"/>
                  </a:lnTo>
                  <a:lnTo>
                    <a:pt x="103149" y="2401519"/>
                  </a:lnTo>
                  <a:lnTo>
                    <a:pt x="102590" y="2402078"/>
                  </a:lnTo>
                  <a:lnTo>
                    <a:pt x="102590" y="2402763"/>
                  </a:lnTo>
                  <a:lnTo>
                    <a:pt x="102590" y="2403449"/>
                  </a:lnTo>
                  <a:lnTo>
                    <a:pt x="103149" y="2404008"/>
                  </a:lnTo>
                  <a:lnTo>
                    <a:pt x="104521" y="2404008"/>
                  </a:lnTo>
                  <a:lnTo>
                    <a:pt x="105079" y="2403449"/>
                  </a:lnTo>
                  <a:lnTo>
                    <a:pt x="105079" y="2402078"/>
                  </a:lnTo>
                  <a:close/>
                </a:path>
                <a:path w="299719" h="3074670">
                  <a:moveTo>
                    <a:pt x="107683" y="688428"/>
                  </a:moveTo>
                  <a:lnTo>
                    <a:pt x="107124" y="687882"/>
                  </a:lnTo>
                  <a:lnTo>
                    <a:pt x="105765" y="687882"/>
                  </a:lnTo>
                  <a:lnTo>
                    <a:pt x="105219" y="688428"/>
                  </a:lnTo>
                  <a:lnTo>
                    <a:pt x="105219" y="689114"/>
                  </a:lnTo>
                  <a:lnTo>
                    <a:pt x="105219" y="689787"/>
                  </a:lnTo>
                  <a:lnTo>
                    <a:pt x="105765" y="690346"/>
                  </a:lnTo>
                  <a:lnTo>
                    <a:pt x="107124" y="690346"/>
                  </a:lnTo>
                  <a:lnTo>
                    <a:pt x="107683" y="689787"/>
                  </a:lnTo>
                  <a:lnTo>
                    <a:pt x="107683" y="688428"/>
                  </a:lnTo>
                  <a:close/>
                </a:path>
                <a:path w="299719" h="3074670">
                  <a:moveTo>
                    <a:pt x="109766" y="750697"/>
                  </a:moveTo>
                  <a:lnTo>
                    <a:pt x="109194" y="750125"/>
                  </a:lnTo>
                  <a:lnTo>
                    <a:pt x="107784" y="750125"/>
                  </a:lnTo>
                  <a:lnTo>
                    <a:pt x="107213" y="750697"/>
                  </a:lnTo>
                  <a:lnTo>
                    <a:pt x="107213" y="751408"/>
                  </a:lnTo>
                  <a:lnTo>
                    <a:pt x="107213" y="752119"/>
                  </a:lnTo>
                  <a:lnTo>
                    <a:pt x="107784" y="752690"/>
                  </a:lnTo>
                  <a:lnTo>
                    <a:pt x="109194" y="752690"/>
                  </a:lnTo>
                  <a:lnTo>
                    <a:pt x="109766" y="752119"/>
                  </a:lnTo>
                  <a:lnTo>
                    <a:pt x="109766" y="750697"/>
                  </a:lnTo>
                  <a:close/>
                </a:path>
                <a:path w="299719" h="3074670">
                  <a:moveTo>
                    <a:pt x="111290" y="136067"/>
                  </a:moveTo>
                  <a:lnTo>
                    <a:pt x="111099" y="135877"/>
                  </a:lnTo>
                  <a:lnTo>
                    <a:pt x="110629" y="135877"/>
                  </a:lnTo>
                  <a:lnTo>
                    <a:pt x="110439" y="136067"/>
                  </a:lnTo>
                  <a:lnTo>
                    <a:pt x="110439" y="136309"/>
                  </a:lnTo>
                  <a:lnTo>
                    <a:pt x="110439" y="136550"/>
                  </a:lnTo>
                  <a:lnTo>
                    <a:pt x="110629" y="136740"/>
                  </a:lnTo>
                  <a:lnTo>
                    <a:pt x="111099" y="136740"/>
                  </a:lnTo>
                  <a:lnTo>
                    <a:pt x="111290" y="136550"/>
                  </a:lnTo>
                  <a:lnTo>
                    <a:pt x="111290" y="136067"/>
                  </a:lnTo>
                  <a:close/>
                </a:path>
                <a:path w="299719" h="3074670">
                  <a:moveTo>
                    <a:pt x="112052" y="263296"/>
                  </a:moveTo>
                  <a:lnTo>
                    <a:pt x="111912" y="263156"/>
                  </a:lnTo>
                  <a:lnTo>
                    <a:pt x="111569" y="263156"/>
                  </a:lnTo>
                  <a:lnTo>
                    <a:pt x="111429" y="263296"/>
                  </a:lnTo>
                  <a:lnTo>
                    <a:pt x="111429" y="263461"/>
                  </a:lnTo>
                  <a:lnTo>
                    <a:pt x="111429" y="263626"/>
                  </a:lnTo>
                  <a:lnTo>
                    <a:pt x="111569" y="263766"/>
                  </a:lnTo>
                  <a:lnTo>
                    <a:pt x="111912" y="263766"/>
                  </a:lnTo>
                  <a:lnTo>
                    <a:pt x="112052" y="263626"/>
                  </a:lnTo>
                  <a:lnTo>
                    <a:pt x="112052" y="263296"/>
                  </a:lnTo>
                  <a:close/>
                </a:path>
                <a:path w="299719" h="3074670">
                  <a:moveTo>
                    <a:pt x="113423" y="385025"/>
                  </a:moveTo>
                  <a:lnTo>
                    <a:pt x="113233" y="384835"/>
                  </a:lnTo>
                  <a:lnTo>
                    <a:pt x="112763" y="384835"/>
                  </a:lnTo>
                  <a:lnTo>
                    <a:pt x="112572" y="385025"/>
                  </a:lnTo>
                  <a:lnTo>
                    <a:pt x="112572" y="385267"/>
                  </a:lnTo>
                  <a:lnTo>
                    <a:pt x="112572" y="385508"/>
                  </a:lnTo>
                  <a:lnTo>
                    <a:pt x="112763" y="385699"/>
                  </a:lnTo>
                  <a:lnTo>
                    <a:pt x="113233" y="385699"/>
                  </a:lnTo>
                  <a:lnTo>
                    <a:pt x="113423" y="385508"/>
                  </a:lnTo>
                  <a:lnTo>
                    <a:pt x="113423" y="385025"/>
                  </a:lnTo>
                  <a:close/>
                </a:path>
                <a:path w="299719" h="3074670">
                  <a:moveTo>
                    <a:pt x="116459" y="79565"/>
                  </a:moveTo>
                  <a:lnTo>
                    <a:pt x="116255" y="79502"/>
                  </a:lnTo>
                  <a:lnTo>
                    <a:pt x="116192" y="79641"/>
                  </a:lnTo>
                  <a:lnTo>
                    <a:pt x="116255" y="79781"/>
                  </a:lnTo>
                  <a:lnTo>
                    <a:pt x="116408" y="79781"/>
                  </a:lnTo>
                  <a:lnTo>
                    <a:pt x="116459" y="79565"/>
                  </a:lnTo>
                  <a:close/>
                </a:path>
                <a:path w="299719" h="3074670">
                  <a:moveTo>
                    <a:pt x="116624" y="589572"/>
                  </a:moveTo>
                  <a:lnTo>
                    <a:pt x="116344" y="589305"/>
                  </a:lnTo>
                  <a:lnTo>
                    <a:pt x="115684" y="589305"/>
                  </a:lnTo>
                  <a:lnTo>
                    <a:pt x="115417" y="589572"/>
                  </a:lnTo>
                  <a:lnTo>
                    <a:pt x="115417" y="589902"/>
                  </a:lnTo>
                  <a:lnTo>
                    <a:pt x="115417" y="590232"/>
                  </a:lnTo>
                  <a:lnTo>
                    <a:pt x="115684" y="590499"/>
                  </a:lnTo>
                  <a:lnTo>
                    <a:pt x="116344" y="590499"/>
                  </a:lnTo>
                  <a:lnTo>
                    <a:pt x="116624" y="590232"/>
                  </a:lnTo>
                  <a:lnTo>
                    <a:pt x="116624" y="589572"/>
                  </a:lnTo>
                  <a:close/>
                </a:path>
                <a:path w="299719" h="3074670">
                  <a:moveTo>
                    <a:pt x="116751" y="517791"/>
                  </a:moveTo>
                  <a:lnTo>
                    <a:pt x="116509" y="517550"/>
                  </a:lnTo>
                  <a:lnTo>
                    <a:pt x="115912" y="517550"/>
                  </a:lnTo>
                  <a:lnTo>
                    <a:pt x="115671" y="517791"/>
                  </a:lnTo>
                  <a:lnTo>
                    <a:pt x="115671" y="518096"/>
                  </a:lnTo>
                  <a:lnTo>
                    <a:pt x="115671" y="518401"/>
                  </a:lnTo>
                  <a:lnTo>
                    <a:pt x="115912" y="518642"/>
                  </a:lnTo>
                  <a:lnTo>
                    <a:pt x="116509" y="518642"/>
                  </a:lnTo>
                  <a:lnTo>
                    <a:pt x="116751" y="518401"/>
                  </a:lnTo>
                  <a:lnTo>
                    <a:pt x="116751" y="517791"/>
                  </a:lnTo>
                  <a:close/>
                </a:path>
                <a:path w="299719" h="3074670">
                  <a:moveTo>
                    <a:pt x="121932" y="77812"/>
                  </a:moveTo>
                  <a:lnTo>
                    <a:pt x="121805" y="77673"/>
                  </a:lnTo>
                  <a:lnTo>
                    <a:pt x="121488" y="77673"/>
                  </a:lnTo>
                  <a:lnTo>
                    <a:pt x="121361" y="77812"/>
                  </a:lnTo>
                  <a:lnTo>
                    <a:pt x="121361" y="77965"/>
                  </a:lnTo>
                  <a:lnTo>
                    <a:pt x="121361" y="78117"/>
                  </a:lnTo>
                  <a:lnTo>
                    <a:pt x="121488" y="78244"/>
                  </a:lnTo>
                  <a:lnTo>
                    <a:pt x="121805" y="78244"/>
                  </a:lnTo>
                  <a:lnTo>
                    <a:pt x="121932" y="78117"/>
                  </a:lnTo>
                  <a:lnTo>
                    <a:pt x="121932" y="77812"/>
                  </a:lnTo>
                  <a:close/>
                </a:path>
                <a:path w="299719" h="3074670">
                  <a:moveTo>
                    <a:pt x="123571" y="199669"/>
                  </a:moveTo>
                  <a:lnTo>
                    <a:pt x="123177" y="199555"/>
                  </a:lnTo>
                  <a:lnTo>
                    <a:pt x="123063" y="199809"/>
                  </a:lnTo>
                  <a:lnTo>
                    <a:pt x="123063" y="199948"/>
                  </a:lnTo>
                  <a:lnTo>
                    <a:pt x="123456" y="200063"/>
                  </a:lnTo>
                  <a:lnTo>
                    <a:pt x="123571" y="199669"/>
                  </a:lnTo>
                  <a:close/>
                </a:path>
                <a:path w="299719" h="3074670">
                  <a:moveTo>
                    <a:pt x="127355" y="5842"/>
                  </a:moveTo>
                  <a:lnTo>
                    <a:pt x="127139" y="5778"/>
                  </a:lnTo>
                  <a:lnTo>
                    <a:pt x="127076" y="5918"/>
                  </a:lnTo>
                  <a:lnTo>
                    <a:pt x="127139" y="6057"/>
                  </a:lnTo>
                  <a:lnTo>
                    <a:pt x="127292" y="6057"/>
                  </a:lnTo>
                  <a:lnTo>
                    <a:pt x="127355" y="5842"/>
                  </a:lnTo>
                  <a:close/>
                </a:path>
                <a:path w="299719" h="3074670">
                  <a:moveTo>
                    <a:pt x="128752" y="61074"/>
                  </a:moveTo>
                  <a:lnTo>
                    <a:pt x="128600" y="60921"/>
                  </a:lnTo>
                  <a:lnTo>
                    <a:pt x="128244" y="60921"/>
                  </a:lnTo>
                  <a:lnTo>
                    <a:pt x="128092" y="61074"/>
                  </a:lnTo>
                  <a:lnTo>
                    <a:pt x="128092" y="61252"/>
                  </a:lnTo>
                  <a:lnTo>
                    <a:pt x="128092" y="61429"/>
                  </a:lnTo>
                  <a:lnTo>
                    <a:pt x="128244" y="61582"/>
                  </a:lnTo>
                  <a:lnTo>
                    <a:pt x="128600" y="61582"/>
                  </a:lnTo>
                  <a:lnTo>
                    <a:pt x="128752" y="61429"/>
                  </a:lnTo>
                  <a:lnTo>
                    <a:pt x="128752" y="61074"/>
                  </a:lnTo>
                  <a:close/>
                </a:path>
                <a:path w="299719" h="3074670">
                  <a:moveTo>
                    <a:pt x="130060" y="2344636"/>
                  </a:moveTo>
                  <a:lnTo>
                    <a:pt x="129489" y="2344051"/>
                  </a:lnTo>
                  <a:lnTo>
                    <a:pt x="128066" y="2344051"/>
                  </a:lnTo>
                  <a:lnTo>
                    <a:pt x="127482" y="2344636"/>
                  </a:lnTo>
                  <a:lnTo>
                    <a:pt x="127482" y="2345347"/>
                  </a:lnTo>
                  <a:lnTo>
                    <a:pt x="127482" y="2346058"/>
                  </a:lnTo>
                  <a:lnTo>
                    <a:pt x="128066" y="2346642"/>
                  </a:lnTo>
                  <a:lnTo>
                    <a:pt x="129489" y="2346642"/>
                  </a:lnTo>
                  <a:lnTo>
                    <a:pt x="130060" y="2346058"/>
                  </a:lnTo>
                  <a:lnTo>
                    <a:pt x="130060" y="2344636"/>
                  </a:lnTo>
                  <a:close/>
                </a:path>
                <a:path w="299719" h="3074670">
                  <a:moveTo>
                    <a:pt x="135661" y="2284285"/>
                  </a:moveTo>
                  <a:lnTo>
                    <a:pt x="135064" y="2283676"/>
                  </a:lnTo>
                  <a:lnTo>
                    <a:pt x="133578" y="2283676"/>
                  </a:lnTo>
                  <a:lnTo>
                    <a:pt x="132981" y="2284285"/>
                  </a:lnTo>
                  <a:lnTo>
                    <a:pt x="132981" y="2285022"/>
                  </a:lnTo>
                  <a:lnTo>
                    <a:pt x="132981" y="2285758"/>
                  </a:lnTo>
                  <a:lnTo>
                    <a:pt x="133578" y="2286368"/>
                  </a:lnTo>
                  <a:lnTo>
                    <a:pt x="135064" y="2286368"/>
                  </a:lnTo>
                  <a:lnTo>
                    <a:pt x="135661" y="2285758"/>
                  </a:lnTo>
                  <a:lnTo>
                    <a:pt x="135661" y="2284285"/>
                  </a:lnTo>
                  <a:close/>
                </a:path>
                <a:path w="299719" h="3074670">
                  <a:moveTo>
                    <a:pt x="140487" y="76"/>
                  </a:moveTo>
                  <a:lnTo>
                    <a:pt x="140233" y="0"/>
                  </a:lnTo>
                  <a:lnTo>
                    <a:pt x="140157" y="165"/>
                  </a:lnTo>
                  <a:lnTo>
                    <a:pt x="140233" y="330"/>
                  </a:lnTo>
                  <a:lnTo>
                    <a:pt x="140411" y="330"/>
                  </a:lnTo>
                  <a:lnTo>
                    <a:pt x="140487" y="76"/>
                  </a:lnTo>
                  <a:close/>
                </a:path>
                <a:path w="299719" h="3074670">
                  <a:moveTo>
                    <a:pt x="140817" y="791070"/>
                  </a:moveTo>
                  <a:lnTo>
                    <a:pt x="140220" y="790486"/>
                  </a:lnTo>
                  <a:lnTo>
                    <a:pt x="138760" y="790486"/>
                  </a:lnTo>
                  <a:lnTo>
                    <a:pt x="138163" y="791070"/>
                  </a:lnTo>
                  <a:lnTo>
                    <a:pt x="138163" y="791806"/>
                  </a:lnTo>
                  <a:lnTo>
                    <a:pt x="138163" y="792543"/>
                  </a:lnTo>
                  <a:lnTo>
                    <a:pt x="138760" y="793140"/>
                  </a:lnTo>
                  <a:lnTo>
                    <a:pt x="140220" y="793140"/>
                  </a:lnTo>
                  <a:lnTo>
                    <a:pt x="140817" y="792543"/>
                  </a:lnTo>
                  <a:lnTo>
                    <a:pt x="140817" y="791070"/>
                  </a:lnTo>
                  <a:close/>
                </a:path>
                <a:path w="299719" h="3074670">
                  <a:moveTo>
                    <a:pt x="155054" y="2218029"/>
                  </a:moveTo>
                  <a:lnTo>
                    <a:pt x="154432" y="2217394"/>
                  </a:lnTo>
                  <a:lnTo>
                    <a:pt x="152895" y="2217394"/>
                  </a:lnTo>
                  <a:lnTo>
                    <a:pt x="152273" y="2218029"/>
                  </a:lnTo>
                  <a:lnTo>
                    <a:pt x="152273" y="2218791"/>
                  </a:lnTo>
                  <a:lnTo>
                    <a:pt x="152273" y="2219553"/>
                  </a:lnTo>
                  <a:lnTo>
                    <a:pt x="152895" y="2220188"/>
                  </a:lnTo>
                  <a:lnTo>
                    <a:pt x="154432" y="2220188"/>
                  </a:lnTo>
                  <a:lnTo>
                    <a:pt x="155054" y="2219553"/>
                  </a:lnTo>
                  <a:lnTo>
                    <a:pt x="155054" y="2218029"/>
                  </a:lnTo>
                  <a:close/>
                </a:path>
                <a:path w="299719" h="3074670">
                  <a:moveTo>
                    <a:pt x="156019" y="21018"/>
                  </a:moveTo>
                  <a:lnTo>
                    <a:pt x="155867" y="21018"/>
                  </a:lnTo>
                  <a:lnTo>
                    <a:pt x="156019" y="21094"/>
                  </a:lnTo>
                  <a:close/>
                </a:path>
                <a:path w="299719" h="3074670">
                  <a:moveTo>
                    <a:pt x="162826" y="859345"/>
                  </a:moveTo>
                  <a:lnTo>
                    <a:pt x="162204" y="858735"/>
                  </a:lnTo>
                  <a:lnTo>
                    <a:pt x="160693" y="858735"/>
                  </a:lnTo>
                  <a:lnTo>
                    <a:pt x="160070" y="859345"/>
                  </a:lnTo>
                  <a:lnTo>
                    <a:pt x="160070" y="860107"/>
                  </a:lnTo>
                  <a:lnTo>
                    <a:pt x="160070" y="860869"/>
                  </a:lnTo>
                  <a:lnTo>
                    <a:pt x="160693" y="861479"/>
                  </a:lnTo>
                  <a:lnTo>
                    <a:pt x="162204" y="861479"/>
                  </a:lnTo>
                  <a:lnTo>
                    <a:pt x="162826" y="860869"/>
                  </a:lnTo>
                  <a:lnTo>
                    <a:pt x="162826" y="859345"/>
                  </a:lnTo>
                  <a:close/>
                </a:path>
                <a:path w="299719" h="3074670">
                  <a:moveTo>
                    <a:pt x="166382" y="926642"/>
                  </a:moveTo>
                  <a:lnTo>
                    <a:pt x="165735" y="926007"/>
                  </a:lnTo>
                  <a:lnTo>
                    <a:pt x="164160" y="926007"/>
                  </a:lnTo>
                  <a:lnTo>
                    <a:pt x="163525" y="926642"/>
                  </a:lnTo>
                  <a:lnTo>
                    <a:pt x="163525" y="927430"/>
                  </a:lnTo>
                  <a:lnTo>
                    <a:pt x="163525" y="928217"/>
                  </a:lnTo>
                  <a:lnTo>
                    <a:pt x="164160" y="928852"/>
                  </a:lnTo>
                  <a:lnTo>
                    <a:pt x="165735" y="928852"/>
                  </a:lnTo>
                  <a:lnTo>
                    <a:pt x="166382" y="928217"/>
                  </a:lnTo>
                  <a:lnTo>
                    <a:pt x="166382" y="926642"/>
                  </a:lnTo>
                  <a:close/>
                </a:path>
                <a:path w="299719" h="3074670">
                  <a:moveTo>
                    <a:pt x="166649" y="2156676"/>
                  </a:moveTo>
                  <a:lnTo>
                    <a:pt x="166001" y="2156041"/>
                  </a:lnTo>
                  <a:lnTo>
                    <a:pt x="164414" y="2156041"/>
                  </a:lnTo>
                  <a:lnTo>
                    <a:pt x="163766" y="2156676"/>
                  </a:lnTo>
                  <a:lnTo>
                    <a:pt x="163766" y="2157476"/>
                  </a:lnTo>
                  <a:lnTo>
                    <a:pt x="163766" y="2158276"/>
                  </a:lnTo>
                  <a:lnTo>
                    <a:pt x="164414" y="2158911"/>
                  </a:lnTo>
                  <a:lnTo>
                    <a:pt x="166001" y="2158911"/>
                  </a:lnTo>
                  <a:lnTo>
                    <a:pt x="166649" y="2158276"/>
                  </a:lnTo>
                  <a:lnTo>
                    <a:pt x="166649" y="2156676"/>
                  </a:lnTo>
                  <a:close/>
                </a:path>
                <a:path w="299719" h="3074670">
                  <a:moveTo>
                    <a:pt x="180200" y="2107793"/>
                  </a:moveTo>
                  <a:lnTo>
                    <a:pt x="179527" y="2107133"/>
                  </a:lnTo>
                  <a:lnTo>
                    <a:pt x="177888" y="2107133"/>
                  </a:lnTo>
                  <a:lnTo>
                    <a:pt x="177215" y="2107793"/>
                  </a:lnTo>
                  <a:lnTo>
                    <a:pt x="177215" y="2108619"/>
                  </a:lnTo>
                  <a:lnTo>
                    <a:pt x="177215" y="2109444"/>
                  </a:lnTo>
                  <a:lnTo>
                    <a:pt x="177888" y="2110105"/>
                  </a:lnTo>
                  <a:lnTo>
                    <a:pt x="179527" y="2110105"/>
                  </a:lnTo>
                  <a:lnTo>
                    <a:pt x="180200" y="2109444"/>
                  </a:lnTo>
                  <a:lnTo>
                    <a:pt x="180200" y="2107793"/>
                  </a:lnTo>
                  <a:close/>
                </a:path>
                <a:path w="299719" h="3074670">
                  <a:moveTo>
                    <a:pt x="180505" y="2053069"/>
                  </a:moveTo>
                  <a:lnTo>
                    <a:pt x="179819" y="2052383"/>
                  </a:lnTo>
                  <a:lnTo>
                    <a:pt x="178117" y="2052383"/>
                  </a:lnTo>
                  <a:lnTo>
                    <a:pt x="177431" y="2053069"/>
                  </a:lnTo>
                  <a:lnTo>
                    <a:pt x="177431" y="2053920"/>
                  </a:lnTo>
                  <a:lnTo>
                    <a:pt x="177431" y="2054771"/>
                  </a:lnTo>
                  <a:lnTo>
                    <a:pt x="178117" y="2055456"/>
                  </a:lnTo>
                  <a:lnTo>
                    <a:pt x="179819" y="2055456"/>
                  </a:lnTo>
                  <a:lnTo>
                    <a:pt x="180505" y="2054771"/>
                  </a:lnTo>
                  <a:lnTo>
                    <a:pt x="180505" y="2053069"/>
                  </a:lnTo>
                  <a:close/>
                </a:path>
                <a:path w="299719" h="3074670">
                  <a:moveTo>
                    <a:pt x="182930" y="993635"/>
                  </a:moveTo>
                  <a:lnTo>
                    <a:pt x="182270" y="992974"/>
                  </a:lnTo>
                  <a:lnTo>
                    <a:pt x="180644" y="992974"/>
                  </a:lnTo>
                  <a:lnTo>
                    <a:pt x="179984" y="993635"/>
                  </a:lnTo>
                  <a:lnTo>
                    <a:pt x="179984" y="994448"/>
                  </a:lnTo>
                  <a:lnTo>
                    <a:pt x="179984" y="995260"/>
                  </a:lnTo>
                  <a:lnTo>
                    <a:pt x="180644" y="995921"/>
                  </a:lnTo>
                  <a:lnTo>
                    <a:pt x="182270" y="995921"/>
                  </a:lnTo>
                  <a:lnTo>
                    <a:pt x="182930" y="995260"/>
                  </a:lnTo>
                  <a:lnTo>
                    <a:pt x="182930" y="993635"/>
                  </a:lnTo>
                  <a:close/>
                </a:path>
                <a:path w="299719" h="3074670">
                  <a:moveTo>
                    <a:pt x="193052" y="1061986"/>
                  </a:moveTo>
                  <a:lnTo>
                    <a:pt x="192366" y="1061300"/>
                  </a:lnTo>
                  <a:lnTo>
                    <a:pt x="190690" y="1061300"/>
                  </a:lnTo>
                  <a:lnTo>
                    <a:pt x="190004" y="1061986"/>
                  </a:lnTo>
                  <a:lnTo>
                    <a:pt x="190004" y="1062824"/>
                  </a:lnTo>
                  <a:lnTo>
                    <a:pt x="190004" y="1063663"/>
                  </a:lnTo>
                  <a:lnTo>
                    <a:pt x="190690" y="1064348"/>
                  </a:lnTo>
                  <a:lnTo>
                    <a:pt x="192366" y="1064348"/>
                  </a:lnTo>
                  <a:lnTo>
                    <a:pt x="193052" y="1063663"/>
                  </a:lnTo>
                  <a:lnTo>
                    <a:pt x="193052" y="1061986"/>
                  </a:lnTo>
                  <a:close/>
                </a:path>
                <a:path w="299719" h="3074670">
                  <a:moveTo>
                    <a:pt x="201942" y="2004974"/>
                  </a:moveTo>
                  <a:lnTo>
                    <a:pt x="201231" y="2004263"/>
                  </a:lnTo>
                  <a:lnTo>
                    <a:pt x="199478" y="2004263"/>
                  </a:lnTo>
                  <a:lnTo>
                    <a:pt x="198767" y="2004974"/>
                  </a:lnTo>
                  <a:lnTo>
                    <a:pt x="198767" y="2005850"/>
                  </a:lnTo>
                  <a:lnTo>
                    <a:pt x="198767" y="2006727"/>
                  </a:lnTo>
                  <a:lnTo>
                    <a:pt x="199478" y="2007438"/>
                  </a:lnTo>
                  <a:lnTo>
                    <a:pt x="201231" y="2007438"/>
                  </a:lnTo>
                  <a:lnTo>
                    <a:pt x="201942" y="2006727"/>
                  </a:lnTo>
                  <a:lnTo>
                    <a:pt x="201942" y="2004974"/>
                  </a:lnTo>
                  <a:close/>
                </a:path>
                <a:path w="299719" h="3074670">
                  <a:moveTo>
                    <a:pt x="213626" y="1879498"/>
                  </a:moveTo>
                  <a:lnTo>
                    <a:pt x="212864" y="1878736"/>
                  </a:lnTo>
                  <a:lnTo>
                    <a:pt x="210997" y="1878736"/>
                  </a:lnTo>
                  <a:lnTo>
                    <a:pt x="210248" y="1879498"/>
                  </a:lnTo>
                  <a:lnTo>
                    <a:pt x="210248" y="1880425"/>
                  </a:lnTo>
                  <a:lnTo>
                    <a:pt x="210248" y="1881352"/>
                  </a:lnTo>
                  <a:lnTo>
                    <a:pt x="210997" y="1882114"/>
                  </a:lnTo>
                  <a:lnTo>
                    <a:pt x="212864" y="1882114"/>
                  </a:lnTo>
                  <a:lnTo>
                    <a:pt x="213626" y="1881352"/>
                  </a:lnTo>
                  <a:lnTo>
                    <a:pt x="213626" y="1879498"/>
                  </a:lnTo>
                  <a:close/>
                </a:path>
                <a:path w="299719" h="3074670">
                  <a:moveTo>
                    <a:pt x="221907" y="1121295"/>
                  </a:moveTo>
                  <a:lnTo>
                    <a:pt x="221195" y="1120584"/>
                  </a:lnTo>
                  <a:lnTo>
                    <a:pt x="219456" y="1120584"/>
                  </a:lnTo>
                  <a:lnTo>
                    <a:pt x="218757" y="1121295"/>
                  </a:lnTo>
                  <a:lnTo>
                    <a:pt x="218757" y="1122159"/>
                  </a:lnTo>
                  <a:lnTo>
                    <a:pt x="218757" y="1123022"/>
                  </a:lnTo>
                  <a:lnTo>
                    <a:pt x="219456" y="1123734"/>
                  </a:lnTo>
                  <a:lnTo>
                    <a:pt x="221195" y="1123734"/>
                  </a:lnTo>
                  <a:lnTo>
                    <a:pt x="221907" y="1123022"/>
                  </a:lnTo>
                  <a:lnTo>
                    <a:pt x="221907" y="1121295"/>
                  </a:lnTo>
                  <a:close/>
                </a:path>
                <a:path w="299719" h="3074670">
                  <a:moveTo>
                    <a:pt x="225285" y="1940191"/>
                  </a:moveTo>
                  <a:lnTo>
                    <a:pt x="224548" y="1939455"/>
                  </a:lnTo>
                  <a:lnTo>
                    <a:pt x="222745" y="1939455"/>
                  </a:lnTo>
                  <a:lnTo>
                    <a:pt x="222008" y="1940191"/>
                  </a:lnTo>
                  <a:lnTo>
                    <a:pt x="222008" y="1941093"/>
                  </a:lnTo>
                  <a:lnTo>
                    <a:pt x="222008" y="1941995"/>
                  </a:lnTo>
                  <a:lnTo>
                    <a:pt x="222745" y="1942731"/>
                  </a:lnTo>
                  <a:lnTo>
                    <a:pt x="224548" y="1942731"/>
                  </a:lnTo>
                  <a:lnTo>
                    <a:pt x="225285" y="1941995"/>
                  </a:lnTo>
                  <a:lnTo>
                    <a:pt x="225285" y="1940191"/>
                  </a:lnTo>
                  <a:close/>
                </a:path>
                <a:path w="299719" h="3074670">
                  <a:moveTo>
                    <a:pt x="232486" y="1245552"/>
                  </a:moveTo>
                  <a:lnTo>
                    <a:pt x="231736" y="1244803"/>
                  </a:lnTo>
                  <a:lnTo>
                    <a:pt x="229895" y="1244803"/>
                  </a:lnTo>
                  <a:lnTo>
                    <a:pt x="229146" y="1245552"/>
                  </a:lnTo>
                  <a:lnTo>
                    <a:pt x="229146" y="1246479"/>
                  </a:lnTo>
                  <a:lnTo>
                    <a:pt x="229146" y="1247406"/>
                  </a:lnTo>
                  <a:lnTo>
                    <a:pt x="229895" y="1248156"/>
                  </a:lnTo>
                  <a:lnTo>
                    <a:pt x="231736" y="1248156"/>
                  </a:lnTo>
                  <a:lnTo>
                    <a:pt x="232486" y="1247406"/>
                  </a:lnTo>
                  <a:lnTo>
                    <a:pt x="232486" y="1245552"/>
                  </a:lnTo>
                  <a:close/>
                </a:path>
                <a:path w="299719" h="3074670">
                  <a:moveTo>
                    <a:pt x="242316" y="1186726"/>
                  </a:moveTo>
                  <a:lnTo>
                    <a:pt x="241579" y="1186002"/>
                  </a:lnTo>
                  <a:lnTo>
                    <a:pt x="239788" y="1186002"/>
                  </a:lnTo>
                  <a:lnTo>
                    <a:pt x="239064" y="1186726"/>
                  </a:lnTo>
                  <a:lnTo>
                    <a:pt x="239064" y="1187627"/>
                  </a:lnTo>
                  <a:lnTo>
                    <a:pt x="239064" y="1188516"/>
                  </a:lnTo>
                  <a:lnTo>
                    <a:pt x="239788" y="1189253"/>
                  </a:lnTo>
                  <a:lnTo>
                    <a:pt x="241579" y="1189253"/>
                  </a:lnTo>
                  <a:lnTo>
                    <a:pt x="242316" y="1188516"/>
                  </a:lnTo>
                  <a:lnTo>
                    <a:pt x="242316" y="1186726"/>
                  </a:lnTo>
                  <a:close/>
                </a:path>
                <a:path w="299719" h="3074670">
                  <a:moveTo>
                    <a:pt x="253580" y="1830349"/>
                  </a:moveTo>
                  <a:lnTo>
                    <a:pt x="252793" y="1829562"/>
                  </a:lnTo>
                  <a:lnTo>
                    <a:pt x="250875" y="1829562"/>
                  </a:lnTo>
                  <a:lnTo>
                    <a:pt x="250101" y="1830349"/>
                  </a:lnTo>
                  <a:lnTo>
                    <a:pt x="250101" y="1831301"/>
                  </a:lnTo>
                  <a:lnTo>
                    <a:pt x="250101" y="1832267"/>
                  </a:lnTo>
                  <a:lnTo>
                    <a:pt x="250875" y="1833041"/>
                  </a:lnTo>
                  <a:lnTo>
                    <a:pt x="252793" y="1833041"/>
                  </a:lnTo>
                  <a:lnTo>
                    <a:pt x="253580" y="1832267"/>
                  </a:lnTo>
                  <a:lnTo>
                    <a:pt x="253580" y="1830349"/>
                  </a:lnTo>
                  <a:close/>
                </a:path>
                <a:path w="299719" h="3074670">
                  <a:moveTo>
                    <a:pt x="262623" y="1764614"/>
                  </a:moveTo>
                  <a:lnTo>
                    <a:pt x="261823" y="1763814"/>
                  </a:lnTo>
                  <a:lnTo>
                    <a:pt x="259854" y="1763814"/>
                  </a:lnTo>
                  <a:lnTo>
                    <a:pt x="259054" y="1764614"/>
                  </a:lnTo>
                  <a:lnTo>
                    <a:pt x="259054" y="1765604"/>
                  </a:lnTo>
                  <a:lnTo>
                    <a:pt x="259054" y="1766595"/>
                  </a:lnTo>
                  <a:lnTo>
                    <a:pt x="259854" y="1767395"/>
                  </a:lnTo>
                  <a:lnTo>
                    <a:pt x="261823" y="1767395"/>
                  </a:lnTo>
                  <a:lnTo>
                    <a:pt x="262623" y="1766595"/>
                  </a:lnTo>
                  <a:lnTo>
                    <a:pt x="262623" y="1764614"/>
                  </a:lnTo>
                  <a:close/>
                </a:path>
                <a:path w="299719" h="3074670">
                  <a:moveTo>
                    <a:pt x="266814" y="1365796"/>
                  </a:moveTo>
                  <a:lnTo>
                    <a:pt x="266014" y="1365008"/>
                  </a:lnTo>
                  <a:lnTo>
                    <a:pt x="264058" y="1365008"/>
                  </a:lnTo>
                  <a:lnTo>
                    <a:pt x="263271" y="1365796"/>
                  </a:lnTo>
                  <a:lnTo>
                    <a:pt x="263271" y="1366774"/>
                  </a:lnTo>
                  <a:lnTo>
                    <a:pt x="263271" y="1367751"/>
                  </a:lnTo>
                  <a:lnTo>
                    <a:pt x="264058" y="1368539"/>
                  </a:lnTo>
                  <a:lnTo>
                    <a:pt x="266014" y="1368539"/>
                  </a:lnTo>
                  <a:lnTo>
                    <a:pt x="266814" y="1367751"/>
                  </a:lnTo>
                  <a:lnTo>
                    <a:pt x="266814" y="1365796"/>
                  </a:lnTo>
                  <a:close/>
                </a:path>
                <a:path w="299719" h="3074670">
                  <a:moveTo>
                    <a:pt x="270141" y="1299705"/>
                  </a:moveTo>
                  <a:lnTo>
                    <a:pt x="269367" y="1298943"/>
                  </a:lnTo>
                  <a:lnTo>
                    <a:pt x="267474" y="1298943"/>
                  </a:lnTo>
                  <a:lnTo>
                    <a:pt x="266700" y="1299705"/>
                  </a:lnTo>
                  <a:lnTo>
                    <a:pt x="266700" y="1300657"/>
                  </a:lnTo>
                  <a:lnTo>
                    <a:pt x="266700" y="1301610"/>
                  </a:lnTo>
                  <a:lnTo>
                    <a:pt x="267474" y="1302372"/>
                  </a:lnTo>
                  <a:lnTo>
                    <a:pt x="269367" y="1302372"/>
                  </a:lnTo>
                  <a:lnTo>
                    <a:pt x="270141" y="1301610"/>
                  </a:lnTo>
                  <a:lnTo>
                    <a:pt x="270141" y="1299705"/>
                  </a:lnTo>
                  <a:close/>
                </a:path>
                <a:path w="299719" h="3074670">
                  <a:moveTo>
                    <a:pt x="280924" y="1543316"/>
                  </a:moveTo>
                  <a:lnTo>
                    <a:pt x="280060" y="1542453"/>
                  </a:lnTo>
                  <a:lnTo>
                    <a:pt x="277952" y="1542453"/>
                  </a:lnTo>
                  <a:lnTo>
                    <a:pt x="277088" y="1543316"/>
                  </a:lnTo>
                  <a:lnTo>
                    <a:pt x="277088" y="1544370"/>
                  </a:lnTo>
                  <a:lnTo>
                    <a:pt x="277088" y="1545424"/>
                  </a:lnTo>
                  <a:lnTo>
                    <a:pt x="277952" y="1546288"/>
                  </a:lnTo>
                  <a:lnTo>
                    <a:pt x="280060" y="1546288"/>
                  </a:lnTo>
                  <a:lnTo>
                    <a:pt x="280924" y="1545424"/>
                  </a:lnTo>
                  <a:lnTo>
                    <a:pt x="280924" y="1543316"/>
                  </a:lnTo>
                  <a:close/>
                </a:path>
                <a:path w="299719" h="3074670">
                  <a:moveTo>
                    <a:pt x="285711" y="1705610"/>
                  </a:moveTo>
                  <a:lnTo>
                    <a:pt x="284899" y="1704784"/>
                  </a:lnTo>
                  <a:lnTo>
                    <a:pt x="282867" y="1704784"/>
                  </a:lnTo>
                  <a:lnTo>
                    <a:pt x="282041" y="1705610"/>
                  </a:lnTo>
                  <a:lnTo>
                    <a:pt x="282041" y="1706626"/>
                  </a:lnTo>
                  <a:lnTo>
                    <a:pt x="282041" y="1707642"/>
                  </a:lnTo>
                  <a:lnTo>
                    <a:pt x="282867" y="1708467"/>
                  </a:lnTo>
                  <a:lnTo>
                    <a:pt x="284899" y="1708467"/>
                  </a:lnTo>
                  <a:lnTo>
                    <a:pt x="285711" y="1707642"/>
                  </a:lnTo>
                  <a:lnTo>
                    <a:pt x="285711" y="1705610"/>
                  </a:lnTo>
                  <a:close/>
                </a:path>
                <a:path w="299719" h="3074670">
                  <a:moveTo>
                    <a:pt x="286359" y="1490941"/>
                  </a:moveTo>
                  <a:lnTo>
                    <a:pt x="285521" y="1490103"/>
                  </a:lnTo>
                  <a:lnTo>
                    <a:pt x="283464" y="1490103"/>
                  </a:lnTo>
                  <a:lnTo>
                    <a:pt x="282625" y="1490941"/>
                  </a:lnTo>
                  <a:lnTo>
                    <a:pt x="282625" y="1491970"/>
                  </a:lnTo>
                  <a:lnTo>
                    <a:pt x="282625" y="1492999"/>
                  </a:lnTo>
                  <a:lnTo>
                    <a:pt x="283464" y="1493837"/>
                  </a:lnTo>
                  <a:lnTo>
                    <a:pt x="285521" y="1493837"/>
                  </a:lnTo>
                  <a:lnTo>
                    <a:pt x="286359" y="1492999"/>
                  </a:lnTo>
                  <a:lnTo>
                    <a:pt x="286359" y="1490941"/>
                  </a:lnTo>
                  <a:close/>
                </a:path>
                <a:path w="299719" h="3074670">
                  <a:moveTo>
                    <a:pt x="293344" y="1664677"/>
                  </a:moveTo>
                  <a:lnTo>
                    <a:pt x="292493" y="1663839"/>
                  </a:lnTo>
                  <a:lnTo>
                    <a:pt x="290410" y="1663839"/>
                  </a:lnTo>
                  <a:lnTo>
                    <a:pt x="289572" y="1664677"/>
                  </a:lnTo>
                  <a:lnTo>
                    <a:pt x="289572" y="1665719"/>
                  </a:lnTo>
                  <a:lnTo>
                    <a:pt x="289572" y="1666760"/>
                  </a:lnTo>
                  <a:lnTo>
                    <a:pt x="290410" y="1667598"/>
                  </a:lnTo>
                  <a:lnTo>
                    <a:pt x="292493" y="1667598"/>
                  </a:lnTo>
                  <a:lnTo>
                    <a:pt x="293344" y="1666760"/>
                  </a:lnTo>
                  <a:lnTo>
                    <a:pt x="293344" y="1664677"/>
                  </a:lnTo>
                  <a:close/>
                </a:path>
                <a:path w="299719" h="3074670">
                  <a:moveTo>
                    <a:pt x="298919" y="1422374"/>
                  </a:moveTo>
                  <a:lnTo>
                    <a:pt x="298107" y="1421561"/>
                  </a:lnTo>
                  <a:lnTo>
                    <a:pt x="296100" y="1421561"/>
                  </a:lnTo>
                  <a:lnTo>
                    <a:pt x="295287" y="1422374"/>
                  </a:lnTo>
                  <a:lnTo>
                    <a:pt x="295287" y="1423377"/>
                  </a:lnTo>
                  <a:lnTo>
                    <a:pt x="295287" y="1424381"/>
                  </a:lnTo>
                  <a:lnTo>
                    <a:pt x="296100" y="1425194"/>
                  </a:lnTo>
                  <a:lnTo>
                    <a:pt x="298107" y="1425194"/>
                  </a:lnTo>
                  <a:lnTo>
                    <a:pt x="298919" y="1424381"/>
                  </a:lnTo>
                  <a:lnTo>
                    <a:pt x="298919" y="1422374"/>
                  </a:lnTo>
                  <a:close/>
                </a:path>
                <a:path w="299719" h="3074670">
                  <a:moveTo>
                    <a:pt x="299313" y="1604619"/>
                  </a:moveTo>
                  <a:lnTo>
                    <a:pt x="298437" y="1603756"/>
                  </a:lnTo>
                  <a:lnTo>
                    <a:pt x="296303" y="1603756"/>
                  </a:lnTo>
                  <a:lnTo>
                    <a:pt x="295440" y="1604619"/>
                  </a:lnTo>
                  <a:lnTo>
                    <a:pt x="295440" y="1605686"/>
                  </a:lnTo>
                  <a:lnTo>
                    <a:pt x="295440" y="1606753"/>
                  </a:lnTo>
                  <a:lnTo>
                    <a:pt x="296303" y="1607616"/>
                  </a:lnTo>
                  <a:lnTo>
                    <a:pt x="298437" y="1607616"/>
                  </a:lnTo>
                  <a:lnTo>
                    <a:pt x="299313" y="1606753"/>
                  </a:lnTo>
                  <a:lnTo>
                    <a:pt x="299313" y="160461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92934" y="2032380"/>
              <a:ext cx="287020" cy="3107690"/>
            </a:xfrm>
            <a:custGeom>
              <a:avLst/>
              <a:gdLst/>
              <a:ahLst/>
              <a:cxnLst/>
              <a:rect l="l" t="t" r="r" b="b"/>
              <a:pathLst>
                <a:path w="287019" h="3107690">
                  <a:moveTo>
                    <a:pt x="368" y="3107372"/>
                  </a:moveTo>
                  <a:lnTo>
                    <a:pt x="88" y="3107283"/>
                  </a:lnTo>
                  <a:lnTo>
                    <a:pt x="0" y="3107474"/>
                  </a:lnTo>
                  <a:lnTo>
                    <a:pt x="88" y="3107664"/>
                  </a:lnTo>
                  <a:lnTo>
                    <a:pt x="292" y="3107664"/>
                  </a:lnTo>
                  <a:lnTo>
                    <a:pt x="368" y="3107372"/>
                  </a:lnTo>
                  <a:close/>
                </a:path>
                <a:path w="287019" h="3107690">
                  <a:moveTo>
                    <a:pt x="14503" y="2979140"/>
                  </a:moveTo>
                  <a:lnTo>
                    <a:pt x="14274" y="2978899"/>
                  </a:lnTo>
                  <a:lnTo>
                    <a:pt x="13703" y="2978899"/>
                  </a:lnTo>
                  <a:lnTo>
                    <a:pt x="13474" y="2979140"/>
                  </a:lnTo>
                  <a:lnTo>
                    <a:pt x="13474" y="2979420"/>
                  </a:lnTo>
                  <a:lnTo>
                    <a:pt x="13474" y="2979699"/>
                  </a:lnTo>
                  <a:lnTo>
                    <a:pt x="13703" y="2979940"/>
                  </a:lnTo>
                  <a:lnTo>
                    <a:pt x="14274" y="2979940"/>
                  </a:lnTo>
                  <a:lnTo>
                    <a:pt x="14503" y="2979699"/>
                  </a:lnTo>
                  <a:lnTo>
                    <a:pt x="14503" y="2979140"/>
                  </a:lnTo>
                  <a:close/>
                </a:path>
                <a:path w="287019" h="3107690">
                  <a:moveTo>
                    <a:pt x="25984" y="2853855"/>
                  </a:moveTo>
                  <a:lnTo>
                    <a:pt x="25603" y="2853474"/>
                  </a:lnTo>
                  <a:lnTo>
                    <a:pt x="24676" y="2853474"/>
                  </a:lnTo>
                  <a:lnTo>
                    <a:pt x="24295" y="2853855"/>
                  </a:lnTo>
                  <a:lnTo>
                    <a:pt x="24295" y="2854325"/>
                  </a:lnTo>
                  <a:lnTo>
                    <a:pt x="24295" y="2854795"/>
                  </a:lnTo>
                  <a:lnTo>
                    <a:pt x="24676" y="2855176"/>
                  </a:lnTo>
                  <a:lnTo>
                    <a:pt x="25603" y="2855176"/>
                  </a:lnTo>
                  <a:lnTo>
                    <a:pt x="25984" y="2854795"/>
                  </a:lnTo>
                  <a:lnTo>
                    <a:pt x="25984" y="2853855"/>
                  </a:lnTo>
                  <a:close/>
                </a:path>
                <a:path w="287019" h="3107690">
                  <a:moveTo>
                    <a:pt x="29997" y="3042183"/>
                  </a:moveTo>
                  <a:lnTo>
                    <a:pt x="29845" y="3042018"/>
                  </a:lnTo>
                  <a:lnTo>
                    <a:pt x="29451" y="3042018"/>
                  </a:lnTo>
                  <a:lnTo>
                    <a:pt x="29298" y="3042183"/>
                  </a:lnTo>
                  <a:lnTo>
                    <a:pt x="29298" y="3042374"/>
                  </a:lnTo>
                  <a:lnTo>
                    <a:pt x="29298" y="3042564"/>
                  </a:lnTo>
                  <a:lnTo>
                    <a:pt x="29451" y="3042729"/>
                  </a:lnTo>
                  <a:lnTo>
                    <a:pt x="29845" y="3042729"/>
                  </a:lnTo>
                  <a:lnTo>
                    <a:pt x="29997" y="3042564"/>
                  </a:lnTo>
                  <a:lnTo>
                    <a:pt x="29997" y="3042183"/>
                  </a:lnTo>
                  <a:close/>
                </a:path>
                <a:path w="287019" h="3107690">
                  <a:moveTo>
                    <a:pt x="44196" y="614108"/>
                  </a:moveTo>
                  <a:lnTo>
                    <a:pt x="43497" y="613397"/>
                  </a:lnTo>
                  <a:lnTo>
                    <a:pt x="41744" y="613397"/>
                  </a:lnTo>
                  <a:lnTo>
                    <a:pt x="41033" y="614108"/>
                  </a:lnTo>
                  <a:lnTo>
                    <a:pt x="41033" y="614984"/>
                  </a:lnTo>
                  <a:lnTo>
                    <a:pt x="41033" y="615861"/>
                  </a:lnTo>
                  <a:lnTo>
                    <a:pt x="41744" y="616572"/>
                  </a:lnTo>
                  <a:lnTo>
                    <a:pt x="43497" y="616572"/>
                  </a:lnTo>
                  <a:lnTo>
                    <a:pt x="44196" y="615861"/>
                  </a:lnTo>
                  <a:lnTo>
                    <a:pt x="44196" y="614108"/>
                  </a:lnTo>
                  <a:close/>
                </a:path>
                <a:path w="287019" h="3107690">
                  <a:moveTo>
                    <a:pt x="47675" y="2922651"/>
                  </a:moveTo>
                  <a:lnTo>
                    <a:pt x="47371" y="2922346"/>
                  </a:lnTo>
                  <a:lnTo>
                    <a:pt x="46621" y="2922346"/>
                  </a:lnTo>
                  <a:lnTo>
                    <a:pt x="46316" y="2922651"/>
                  </a:lnTo>
                  <a:lnTo>
                    <a:pt x="46316" y="2923032"/>
                  </a:lnTo>
                  <a:lnTo>
                    <a:pt x="46316" y="2923413"/>
                  </a:lnTo>
                  <a:lnTo>
                    <a:pt x="46621" y="2923717"/>
                  </a:lnTo>
                  <a:lnTo>
                    <a:pt x="47371" y="2923717"/>
                  </a:lnTo>
                  <a:lnTo>
                    <a:pt x="47675" y="2923413"/>
                  </a:lnTo>
                  <a:lnTo>
                    <a:pt x="47675" y="2922651"/>
                  </a:lnTo>
                  <a:close/>
                </a:path>
                <a:path w="287019" h="3107690">
                  <a:moveTo>
                    <a:pt x="48945" y="2807716"/>
                  </a:moveTo>
                  <a:lnTo>
                    <a:pt x="48501" y="2807258"/>
                  </a:lnTo>
                  <a:lnTo>
                    <a:pt x="47383" y="2807258"/>
                  </a:lnTo>
                  <a:lnTo>
                    <a:pt x="46926" y="2807716"/>
                  </a:lnTo>
                  <a:lnTo>
                    <a:pt x="46926" y="2808274"/>
                  </a:lnTo>
                  <a:lnTo>
                    <a:pt x="46926" y="2808833"/>
                  </a:lnTo>
                  <a:lnTo>
                    <a:pt x="47383" y="2809290"/>
                  </a:lnTo>
                  <a:lnTo>
                    <a:pt x="48501" y="2809290"/>
                  </a:lnTo>
                  <a:lnTo>
                    <a:pt x="48945" y="2808833"/>
                  </a:lnTo>
                  <a:lnTo>
                    <a:pt x="48945" y="2807716"/>
                  </a:lnTo>
                  <a:close/>
                </a:path>
                <a:path w="287019" h="3107690">
                  <a:moveTo>
                    <a:pt x="53492" y="415010"/>
                  </a:moveTo>
                  <a:lnTo>
                    <a:pt x="52857" y="414388"/>
                  </a:lnTo>
                  <a:lnTo>
                    <a:pt x="51320" y="414388"/>
                  </a:lnTo>
                  <a:lnTo>
                    <a:pt x="50698" y="415010"/>
                  </a:lnTo>
                  <a:lnTo>
                    <a:pt x="50698" y="415785"/>
                  </a:lnTo>
                  <a:lnTo>
                    <a:pt x="50698" y="416560"/>
                  </a:lnTo>
                  <a:lnTo>
                    <a:pt x="51320" y="417182"/>
                  </a:lnTo>
                  <a:lnTo>
                    <a:pt x="52857" y="417182"/>
                  </a:lnTo>
                  <a:lnTo>
                    <a:pt x="53492" y="416560"/>
                  </a:lnTo>
                  <a:lnTo>
                    <a:pt x="53492" y="415010"/>
                  </a:lnTo>
                  <a:close/>
                </a:path>
                <a:path w="287019" h="3107690">
                  <a:moveTo>
                    <a:pt x="54876" y="488035"/>
                  </a:moveTo>
                  <a:lnTo>
                    <a:pt x="54229" y="487375"/>
                  </a:lnTo>
                  <a:lnTo>
                    <a:pt x="52616" y="487375"/>
                  </a:lnTo>
                  <a:lnTo>
                    <a:pt x="51968" y="488035"/>
                  </a:lnTo>
                  <a:lnTo>
                    <a:pt x="51968" y="488835"/>
                  </a:lnTo>
                  <a:lnTo>
                    <a:pt x="51968" y="489635"/>
                  </a:lnTo>
                  <a:lnTo>
                    <a:pt x="52616" y="490296"/>
                  </a:lnTo>
                  <a:lnTo>
                    <a:pt x="54229" y="490296"/>
                  </a:lnTo>
                  <a:lnTo>
                    <a:pt x="54876" y="489635"/>
                  </a:lnTo>
                  <a:lnTo>
                    <a:pt x="54876" y="488035"/>
                  </a:lnTo>
                  <a:close/>
                </a:path>
                <a:path w="287019" h="3107690">
                  <a:moveTo>
                    <a:pt x="58928" y="553034"/>
                  </a:moveTo>
                  <a:lnTo>
                    <a:pt x="58242" y="552348"/>
                  </a:lnTo>
                  <a:lnTo>
                    <a:pt x="56565" y="552348"/>
                  </a:lnTo>
                  <a:lnTo>
                    <a:pt x="55880" y="553034"/>
                  </a:lnTo>
                  <a:lnTo>
                    <a:pt x="55880" y="553872"/>
                  </a:lnTo>
                  <a:lnTo>
                    <a:pt x="55880" y="554710"/>
                  </a:lnTo>
                  <a:lnTo>
                    <a:pt x="56565" y="555396"/>
                  </a:lnTo>
                  <a:lnTo>
                    <a:pt x="58242" y="555396"/>
                  </a:lnTo>
                  <a:lnTo>
                    <a:pt x="58928" y="554710"/>
                  </a:lnTo>
                  <a:lnTo>
                    <a:pt x="58928" y="553034"/>
                  </a:lnTo>
                  <a:close/>
                </a:path>
                <a:path w="287019" h="3107690">
                  <a:moveTo>
                    <a:pt x="64528" y="737095"/>
                  </a:moveTo>
                  <a:lnTo>
                    <a:pt x="63754" y="736320"/>
                  </a:lnTo>
                  <a:lnTo>
                    <a:pt x="61861" y="736320"/>
                  </a:lnTo>
                  <a:lnTo>
                    <a:pt x="61099" y="737095"/>
                  </a:lnTo>
                  <a:lnTo>
                    <a:pt x="61099" y="738035"/>
                  </a:lnTo>
                  <a:lnTo>
                    <a:pt x="61099" y="738974"/>
                  </a:lnTo>
                  <a:lnTo>
                    <a:pt x="61861" y="739749"/>
                  </a:lnTo>
                  <a:lnTo>
                    <a:pt x="63754" y="739749"/>
                  </a:lnTo>
                  <a:lnTo>
                    <a:pt x="64528" y="738974"/>
                  </a:lnTo>
                  <a:lnTo>
                    <a:pt x="64528" y="737095"/>
                  </a:lnTo>
                  <a:close/>
                </a:path>
                <a:path w="287019" h="3107690">
                  <a:moveTo>
                    <a:pt x="65303" y="2670086"/>
                  </a:moveTo>
                  <a:lnTo>
                    <a:pt x="64757" y="2669540"/>
                  </a:lnTo>
                  <a:lnTo>
                    <a:pt x="63398" y="2669540"/>
                  </a:lnTo>
                  <a:lnTo>
                    <a:pt x="62852" y="2670086"/>
                  </a:lnTo>
                  <a:lnTo>
                    <a:pt x="62852" y="2670759"/>
                  </a:lnTo>
                  <a:lnTo>
                    <a:pt x="62852" y="2671432"/>
                  </a:lnTo>
                  <a:lnTo>
                    <a:pt x="63398" y="2671978"/>
                  </a:lnTo>
                  <a:lnTo>
                    <a:pt x="64757" y="2671978"/>
                  </a:lnTo>
                  <a:lnTo>
                    <a:pt x="65303" y="2671432"/>
                  </a:lnTo>
                  <a:lnTo>
                    <a:pt x="65303" y="2670086"/>
                  </a:lnTo>
                  <a:close/>
                </a:path>
                <a:path w="287019" h="3107690">
                  <a:moveTo>
                    <a:pt x="71932" y="2736621"/>
                  </a:moveTo>
                  <a:lnTo>
                    <a:pt x="71412" y="2736100"/>
                  </a:lnTo>
                  <a:lnTo>
                    <a:pt x="70116" y="2736100"/>
                  </a:lnTo>
                  <a:lnTo>
                    <a:pt x="69596" y="2736621"/>
                  </a:lnTo>
                  <a:lnTo>
                    <a:pt x="69596" y="2737269"/>
                  </a:lnTo>
                  <a:lnTo>
                    <a:pt x="69596" y="2737916"/>
                  </a:lnTo>
                  <a:lnTo>
                    <a:pt x="70116" y="2738437"/>
                  </a:lnTo>
                  <a:lnTo>
                    <a:pt x="71412" y="2738437"/>
                  </a:lnTo>
                  <a:lnTo>
                    <a:pt x="71932" y="2737916"/>
                  </a:lnTo>
                  <a:lnTo>
                    <a:pt x="71932" y="2736621"/>
                  </a:lnTo>
                  <a:close/>
                </a:path>
                <a:path w="287019" h="3107690">
                  <a:moveTo>
                    <a:pt x="72529" y="531723"/>
                  </a:moveTo>
                  <a:lnTo>
                    <a:pt x="71932" y="531126"/>
                  </a:lnTo>
                  <a:lnTo>
                    <a:pt x="70472" y="531126"/>
                  </a:lnTo>
                  <a:lnTo>
                    <a:pt x="69875" y="531723"/>
                  </a:lnTo>
                  <a:lnTo>
                    <a:pt x="69875" y="532460"/>
                  </a:lnTo>
                  <a:lnTo>
                    <a:pt x="69875" y="533196"/>
                  </a:lnTo>
                  <a:lnTo>
                    <a:pt x="70472" y="533793"/>
                  </a:lnTo>
                  <a:lnTo>
                    <a:pt x="71932" y="533793"/>
                  </a:lnTo>
                  <a:lnTo>
                    <a:pt x="72529" y="533196"/>
                  </a:lnTo>
                  <a:lnTo>
                    <a:pt x="72529" y="531723"/>
                  </a:lnTo>
                  <a:close/>
                </a:path>
                <a:path w="287019" h="3107690">
                  <a:moveTo>
                    <a:pt x="74460" y="346684"/>
                  </a:moveTo>
                  <a:lnTo>
                    <a:pt x="73888" y="346100"/>
                  </a:lnTo>
                  <a:lnTo>
                    <a:pt x="72466" y="346100"/>
                  </a:lnTo>
                  <a:lnTo>
                    <a:pt x="71882" y="346684"/>
                  </a:lnTo>
                  <a:lnTo>
                    <a:pt x="71882" y="347395"/>
                  </a:lnTo>
                  <a:lnTo>
                    <a:pt x="71882" y="348107"/>
                  </a:lnTo>
                  <a:lnTo>
                    <a:pt x="72466" y="348691"/>
                  </a:lnTo>
                  <a:lnTo>
                    <a:pt x="73888" y="348691"/>
                  </a:lnTo>
                  <a:lnTo>
                    <a:pt x="74460" y="348107"/>
                  </a:lnTo>
                  <a:lnTo>
                    <a:pt x="74460" y="346684"/>
                  </a:lnTo>
                  <a:close/>
                </a:path>
                <a:path w="287019" h="3107690">
                  <a:moveTo>
                    <a:pt x="75933" y="672973"/>
                  </a:moveTo>
                  <a:lnTo>
                    <a:pt x="75184" y="672236"/>
                  </a:lnTo>
                  <a:lnTo>
                    <a:pt x="73367" y="672236"/>
                  </a:lnTo>
                  <a:lnTo>
                    <a:pt x="72631" y="672973"/>
                  </a:lnTo>
                  <a:lnTo>
                    <a:pt x="72631" y="673887"/>
                  </a:lnTo>
                  <a:lnTo>
                    <a:pt x="72631" y="674801"/>
                  </a:lnTo>
                  <a:lnTo>
                    <a:pt x="73367" y="675538"/>
                  </a:lnTo>
                  <a:lnTo>
                    <a:pt x="75184" y="675538"/>
                  </a:lnTo>
                  <a:lnTo>
                    <a:pt x="75933" y="674801"/>
                  </a:lnTo>
                  <a:lnTo>
                    <a:pt x="75933" y="672973"/>
                  </a:lnTo>
                  <a:close/>
                </a:path>
                <a:path w="287019" h="3107690">
                  <a:moveTo>
                    <a:pt x="84188" y="585660"/>
                  </a:moveTo>
                  <a:lnTo>
                    <a:pt x="83566" y="585038"/>
                  </a:lnTo>
                  <a:lnTo>
                    <a:pt x="82042" y="585038"/>
                  </a:lnTo>
                  <a:lnTo>
                    <a:pt x="81419" y="585660"/>
                  </a:lnTo>
                  <a:lnTo>
                    <a:pt x="81419" y="586422"/>
                  </a:lnTo>
                  <a:lnTo>
                    <a:pt x="81419" y="587184"/>
                  </a:lnTo>
                  <a:lnTo>
                    <a:pt x="82042" y="587806"/>
                  </a:lnTo>
                  <a:lnTo>
                    <a:pt x="83566" y="587806"/>
                  </a:lnTo>
                  <a:lnTo>
                    <a:pt x="84188" y="587184"/>
                  </a:lnTo>
                  <a:lnTo>
                    <a:pt x="84188" y="585660"/>
                  </a:lnTo>
                  <a:close/>
                </a:path>
                <a:path w="287019" h="3107690">
                  <a:moveTo>
                    <a:pt x="84683" y="304431"/>
                  </a:moveTo>
                  <a:lnTo>
                    <a:pt x="84188" y="303936"/>
                  </a:lnTo>
                  <a:lnTo>
                    <a:pt x="82969" y="303936"/>
                  </a:lnTo>
                  <a:lnTo>
                    <a:pt x="82473" y="304431"/>
                  </a:lnTo>
                  <a:lnTo>
                    <a:pt x="82473" y="305041"/>
                  </a:lnTo>
                  <a:lnTo>
                    <a:pt x="82473" y="305650"/>
                  </a:lnTo>
                  <a:lnTo>
                    <a:pt x="82969" y="306146"/>
                  </a:lnTo>
                  <a:lnTo>
                    <a:pt x="84188" y="306146"/>
                  </a:lnTo>
                  <a:lnTo>
                    <a:pt x="84683" y="305650"/>
                  </a:lnTo>
                  <a:lnTo>
                    <a:pt x="84683" y="304431"/>
                  </a:lnTo>
                  <a:close/>
                </a:path>
                <a:path w="287019" h="3107690">
                  <a:moveTo>
                    <a:pt x="86868" y="807466"/>
                  </a:moveTo>
                  <a:lnTo>
                    <a:pt x="86067" y="806665"/>
                  </a:lnTo>
                  <a:lnTo>
                    <a:pt x="84112" y="806665"/>
                  </a:lnTo>
                  <a:lnTo>
                    <a:pt x="83312" y="807466"/>
                  </a:lnTo>
                  <a:lnTo>
                    <a:pt x="83312" y="808443"/>
                  </a:lnTo>
                  <a:lnTo>
                    <a:pt x="83312" y="809421"/>
                  </a:lnTo>
                  <a:lnTo>
                    <a:pt x="84112" y="810221"/>
                  </a:lnTo>
                  <a:lnTo>
                    <a:pt x="86067" y="810221"/>
                  </a:lnTo>
                  <a:lnTo>
                    <a:pt x="86868" y="809421"/>
                  </a:lnTo>
                  <a:lnTo>
                    <a:pt x="86868" y="807466"/>
                  </a:lnTo>
                  <a:close/>
                </a:path>
                <a:path w="287019" h="3107690">
                  <a:moveTo>
                    <a:pt x="89154" y="460540"/>
                  </a:moveTo>
                  <a:lnTo>
                    <a:pt x="88582" y="459968"/>
                  </a:lnTo>
                  <a:lnTo>
                    <a:pt x="87185" y="459968"/>
                  </a:lnTo>
                  <a:lnTo>
                    <a:pt x="86614" y="460540"/>
                  </a:lnTo>
                  <a:lnTo>
                    <a:pt x="86614" y="461238"/>
                  </a:lnTo>
                  <a:lnTo>
                    <a:pt x="86614" y="461937"/>
                  </a:lnTo>
                  <a:lnTo>
                    <a:pt x="87185" y="462508"/>
                  </a:lnTo>
                  <a:lnTo>
                    <a:pt x="88582" y="462508"/>
                  </a:lnTo>
                  <a:lnTo>
                    <a:pt x="89154" y="461937"/>
                  </a:lnTo>
                  <a:lnTo>
                    <a:pt x="89154" y="460540"/>
                  </a:lnTo>
                  <a:close/>
                </a:path>
                <a:path w="287019" h="3107690">
                  <a:moveTo>
                    <a:pt x="89433" y="242811"/>
                  </a:moveTo>
                  <a:lnTo>
                    <a:pt x="89027" y="242392"/>
                  </a:lnTo>
                  <a:lnTo>
                    <a:pt x="87998" y="242392"/>
                  </a:lnTo>
                  <a:lnTo>
                    <a:pt x="87591" y="242811"/>
                  </a:lnTo>
                  <a:lnTo>
                    <a:pt x="87591" y="243319"/>
                  </a:lnTo>
                  <a:lnTo>
                    <a:pt x="87591" y="243827"/>
                  </a:lnTo>
                  <a:lnTo>
                    <a:pt x="87998" y="244246"/>
                  </a:lnTo>
                  <a:lnTo>
                    <a:pt x="89027" y="244246"/>
                  </a:lnTo>
                  <a:lnTo>
                    <a:pt x="89433" y="243827"/>
                  </a:lnTo>
                  <a:lnTo>
                    <a:pt x="89433" y="242811"/>
                  </a:lnTo>
                  <a:close/>
                </a:path>
                <a:path w="287019" h="3107690">
                  <a:moveTo>
                    <a:pt x="94462" y="2608046"/>
                  </a:moveTo>
                  <a:lnTo>
                    <a:pt x="93891" y="2607475"/>
                  </a:lnTo>
                  <a:lnTo>
                    <a:pt x="92468" y="2607475"/>
                  </a:lnTo>
                  <a:lnTo>
                    <a:pt x="91897" y="2608046"/>
                  </a:lnTo>
                  <a:lnTo>
                    <a:pt x="91897" y="2608757"/>
                  </a:lnTo>
                  <a:lnTo>
                    <a:pt x="91897" y="2609469"/>
                  </a:lnTo>
                  <a:lnTo>
                    <a:pt x="92468" y="2610040"/>
                  </a:lnTo>
                  <a:lnTo>
                    <a:pt x="93891" y="2610040"/>
                  </a:lnTo>
                  <a:lnTo>
                    <a:pt x="94462" y="2609469"/>
                  </a:lnTo>
                  <a:lnTo>
                    <a:pt x="94462" y="2608046"/>
                  </a:lnTo>
                  <a:close/>
                </a:path>
                <a:path w="287019" h="3107690">
                  <a:moveTo>
                    <a:pt x="95529" y="2534996"/>
                  </a:moveTo>
                  <a:lnTo>
                    <a:pt x="94932" y="2534399"/>
                  </a:lnTo>
                  <a:lnTo>
                    <a:pt x="93446" y="2534399"/>
                  </a:lnTo>
                  <a:lnTo>
                    <a:pt x="92849" y="2534996"/>
                  </a:lnTo>
                  <a:lnTo>
                    <a:pt x="92849" y="2535732"/>
                  </a:lnTo>
                  <a:lnTo>
                    <a:pt x="92849" y="2536469"/>
                  </a:lnTo>
                  <a:lnTo>
                    <a:pt x="93446" y="2537066"/>
                  </a:lnTo>
                  <a:lnTo>
                    <a:pt x="94932" y="2537066"/>
                  </a:lnTo>
                  <a:lnTo>
                    <a:pt x="95529" y="2536469"/>
                  </a:lnTo>
                  <a:lnTo>
                    <a:pt x="95529" y="2534996"/>
                  </a:lnTo>
                  <a:close/>
                </a:path>
                <a:path w="287019" h="3107690">
                  <a:moveTo>
                    <a:pt x="96913" y="626579"/>
                  </a:moveTo>
                  <a:lnTo>
                    <a:pt x="96266" y="625944"/>
                  </a:lnTo>
                  <a:lnTo>
                    <a:pt x="94678" y="625944"/>
                  </a:lnTo>
                  <a:lnTo>
                    <a:pt x="94030" y="626579"/>
                  </a:lnTo>
                  <a:lnTo>
                    <a:pt x="94030" y="627380"/>
                  </a:lnTo>
                  <a:lnTo>
                    <a:pt x="94030" y="628180"/>
                  </a:lnTo>
                  <a:lnTo>
                    <a:pt x="94678" y="628827"/>
                  </a:lnTo>
                  <a:lnTo>
                    <a:pt x="96266" y="628827"/>
                  </a:lnTo>
                  <a:lnTo>
                    <a:pt x="96913" y="628180"/>
                  </a:lnTo>
                  <a:lnTo>
                    <a:pt x="96913" y="626579"/>
                  </a:lnTo>
                  <a:close/>
                </a:path>
                <a:path w="287019" h="3107690">
                  <a:moveTo>
                    <a:pt x="99123" y="927379"/>
                  </a:moveTo>
                  <a:lnTo>
                    <a:pt x="98272" y="926528"/>
                  </a:lnTo>
                  <a:lnTo>
                    <a:pt x="96164" y="926528"/>
                  </a:lnTo>
                  <a:lnTo>
                    <a:pt x="95313" y="927379"/>
                  </a:lnTo>
                  <a:lnTo>
                    <a:pt x="95313" y="928433"/>
                  </a:lnTo>
                  <a:lnTo>
                    <a:pt x="95313" y="929487"/>
                  </a:lnTo>
                  <a:lnTo>
                    <a:pt x="96164" y="930338"/>
                  </a:lnTo>
                  <a:lnTo>
                    <a:pt x="98272" y="930338"/>
                  </a:lnTo>
                  <a:lnTo>
                    <a:pt x="99123" y="929487"/>
                  </a:lnTo>
                  <a:lnTo>
                    <a:pt x="99123" y="927379"/>
                  </a:lnTo>
                  <a:close/>
                </a:path>
                <a:path w="287019" h="3107690">
                  <a:moveTo>
                    <a:pt x="100164" y="873226"/>
                  </a:moveTo>
                  <a:lnTo>
                    <a:pt x="99339" y="872401"/>
                  </a:lnTo>
                  <a:lnTo>
                    <a:pt x="97307" y="872401"/>
                  </a:lnTo>
                  <a:lnTo>
                    <a:pt x="96481" y="873226"/>
                  </a:lnTo>
                  <a:lnTo>
                    <a:pt x="96481" y="874242"/>
                  </a:lnTo>
                  <a:lnTo>
                    <a:pt x="96481" y="875258"/>
                  </a:lnTo>
                  <a:lnTo>
                    <a:pt x="97307" y="876084"/>
                  </a:lnTo>
                  <a:lnTo>
                    <a:pt x="99339" y="876084"/>
                  </a:lnTo>
                  <a:lnTo>
                    <a:pt x="100164" y="875258"/>
                  </a:lnTo>
                  <a:lnTo>
                    <a:pt x="100164" y="873226"/>
                  </a:lnTo>
                  <a:close/>
                </a:path>
                <a:path w="287019" h="3107690">
                  <a:moveTo>
                    <a:pt x="100241" y="725589"/>
                  </a:moveTo>
                  <a:lnTo>
                    <a:pt x="99542" y="724903"/>
                  </a:lnTo>
                  <a:lnTo>
                    <a:pt x="97828" y="724903"/>
                  </a:lnTo>
                  <a:lnTo>
                    <a:pt x="97129" y="725589"/>
                  </a:lnTo>
                  <a:lnTo>
                    <a:pt x="97129" y="726452"/>
                  </a:lnTo>
                  <a:lnTo>
                    <a:pt x="97129" y="727316"/>
                  </a:lnTo>
                  <a:lnTo>
                    <a:pt x="97828" y="728002"/>
                  </a:lnTo>
                  <a:lnTo>
                    <a:pt x="99542" y="728002"/>
                  </a:lnTo>
                  <a:lnTo>
                    <a:pt x="100241" y="727316"/>
                  </a:lnTo>
                  <a:lnTo>
                    <a:pt x="100241" y="725589"/>
                  </a:lnTo>
                  <a:close/>
                </a:path>
                <a:path w="287019" h="3107690">
                  <a:moveTo>
                    <a:pt x="102031" y="833412"/>
                  </a:moveTo>
                  <a:lnTo>
                    <a:pt x="101282" y="832662"/>
                  </a:lnTo>
                  <a:lnTo>
                    <a:pt x="99441" y="832662"/>
                  </a:lnTo>
                  <a:lnTo>
                    <a:pt x="98691" y="833412"/>
                  </a:lnTo>
                  <a:lnTo>
                    <a:pt x="98691" y="834326"/>
                  </a:lnTo>
                  <a:lnTo>
                    <a:pt x="98691" y="835240"/>
                  </a:lnTo>
                  <a:lnTo>
                    <a:pt x="99441" y="835990"/>
                  </a:lnTo>
                  <a:lnTo>
                    <a:pt x="101282" y="835990"/>
                  </a:lnTo>
                  <a:lnTo>
                    <a:pt x="102031" y="835240"/>
                  </a:lnTo>
                  <a:lnTo>
                    <a:pt x="102031" y="833412"/>
                  </a:lnTo>
                  <a:close/>
                </a:path>
                <a:path w="287019" h="3107690">
                  <a:moveTo>
                    <a:pt x="108712" y="181940"/>
                  </a:moveTo>
                  <a:lnTo>
                    <a:pt x="108381" y="181610"/>
                  </a:lnTo>
                  <a:lnTo>
                    <a:pt x="107569" y="181610"/>
                  </a:lnTo>
                  <a:lnTo>
                    <a:pt x="107238" y="181940"/>
                  </a:lnTo>
                  <a:lnTo>
                    <a:pt x="107238" y="182346"/>
                  </a:lnTo>
                  <a:lnTo>
                    <a:pt x="107238" y="182753"/>
                  </a:lnTo>
                  <a:lnTo>
                    <a:pt x="107569" y="183083"/>
                  </a:lnTo>
                  <a:lnTo>
                    <a:pt x="108381" y="183083"/>
                  </a:lnTo>
                  <a:lnTo>
                    <a:pt x="108712" y="182753"/>
                  </a:lnTo>
                  <a:lnTo>
                    <a:pt x="108712" y="181940"/>
                  </a:lnTo>
                  <a:close/>
                </a:path>
                <a:path w="287019" h="3107690">
                  <a:moveTo>
                    <a:pt x="112344" y="2471572"/>
                  </a:moveTo>
                  <a:lnTo>
                    <a:pt x="111709" y="2470950"/>
                  </a:lnTo>
                  <a:lnTo>
                    <a:pt x="110172" y="2470950"/>
                  </a:lnTo>
                  <a:lnTo>
                    <a:pt x="109550" y="2471572"/>
                  </a:lnTo>
                  <a:lnTo>
                    <a:pt x="109550" y="2472347"/>
                  </a:lnTo>
                  <a:lnTo>
                    <a:pt x="109550" y="2473121"/>
                  </a:lnTo>
                  <a:lnTo>
                    <a:pt x="110172" y="2473744"/>
                  </a:lnTo>
                  <a:lnTo>
                    <a:pt x="111709" y="2473744"/>
                  </a:lnTo>
                  <a:lnTo>
                    <a:pt x="112344" y="2473121"/>
                  </a:lnTo>
                  <a:lnTo>
                    <a:pt x="112344" y="2471572"/>
                  </a:lnTo>
                  <a:close/>
                </a:path>
                <a:path w="287019" h="3107690">
                  <a:moveTo>
                    <a:pt x="114122" y="989990"/>
                  </a:moveTo>
                  <a:lnTo>
                    <a:pt x="113233" y="989101"/>
                  </a:lnTo>
                  <a:lnTo>
                    <a:pt x="111061" y="989101"/>
                  </a:lnTo>
                  <a:lnTo>
                    <a:pt x="110185" y="989990"/>
                  </a:lnTo>
                  <a:lnTo>
                    <a:pt x="110185" y="991069"/>
                  </a:lnTo>
                  <a:lnTo>
                    <a:pt x="110185" y="992162"/>
                  </a:lnTo>
                  <a:lnTo>
                    <a:pt x="111061" y="993038"/>
                  </a:lnTo>
                  <a:lnTo>
                    <a:pt x="113233" y="993038"/>
                  </a:lnTo>
                  <a:lnTo>
                    <a:pt x="114122" y="992162"/>
                  </a:lnTo>
                  <a:lnTo>
                    <a:pt x="114122" y="989990"/>
                  </a:lnTo>
                  <a:close/>
                </a:path>
                <a:path w="287019" h="3107690">
                  <a:moveTo>
                    <a:pt x="118059" y="676427"/>
                  </a:moveTo>
                  <a:lnTo>
                    <a:pt x="117386" y="675754"/>
                  </a:lnTo>
                  <a:lnTo>
                    <a:pt x="115735" y="675754"/>
                  </a:lnTo>
                  <a:lnTo>
                    <a:pt x="115062" y="676427"/>
                  </a:lnTo>
                  <a:lnTo>
                    <a:pt x="115062" y="677252"/>
                  </a:lnTo>
                  <a:lnTo>
                    <a:pt x="115062" y="678078"/>
                  </a:lnTo>
                  <a:lnTo>
                    <a:pt x="115735" y="678751"/>
                  </a:lnTo>
                  <a:lnTo>
                    <a:pt x="117386" y="678751"/>
                  </a:lnTo>
                  <a:lnTo>
                    <a:pt x="118059" y="678078"/>
                  </a:lnTo>
                  <a:lnTo>
                    <a:pt x="118059" y="676427"/>
                  </a:lnTo>
                  <a:close/>
                </a:path>
                <a:path w="287019" h="3107690">
                  <a:moveTo>
                    <a:pt x="119392" y="2357132"/>
                  </a:moveTo>
                  <a:lnTo>
                    <a:pt x="118706" y="2356459"/>
                  </a:lnTo>
                  <a:lnTo>
                    <a:pt x="117043" y="2356459"/>
                  </a:lnTo>
                  <a:lnTo>
                    <a:pt x="116370" y="2357132"/>
                  </a:lnTo>
                  <a:lnTo>
                    <a:pt x="116370" y="2357971"/>
                  </a:lnTo>
                  <a:lnTo>
                    <a:pt x="116370" y="2358809"/>
                  </a:lnTo>
                  <a:lnTo>
                    <a:pt x="117043" y="2359482"/>
                  </a:lnTo>
                  <a:lnTo>
                    <a:pt x="118706" y="2359482"/>
                  </a:lnTo>
                  <a:lnTo>
                    <a:pt x="119392" y="2358809"/>
                  </a:lnTo>
                  <a:lnTo>
                    <a:pt x="119392" y="2357132"/>
                  </a:lnTo>
                  <a:close/>
                </a:path>
                <a:path w="287019" h="3107690">
                  <a:moveTo>
                    <a:pt x="123063" y="875499"/>
                  </a:moveTo>
                  <a:lnTo>
                    <a:pt x="122288" y="874725"/>
                  </a:lnTo>
                  <a:lnTo>
                    <a:pt x="120383" y="874725"/>
                  </a:lnTo>
                  <a:lnTo>
                    <a:pt x="119608" y="875499"/>
                  </a:lnTo>
                  <a:lnTo>
                    <a:pt x="119608" y="876452"/>
                  </a:lnTo>
                  <a:lnTo>
                    <a:pt x="119608" y="877404"/>
                  </a:lnTo>
                  <a:lnTo>
                    <a:pt x="120383" y="878179"/>
                  </a:lnTo>
                  <a:lnTo>
                    <a:pt x="122288" y="878179"/>
                  </a:lnTo>
                  <a:lnTo>
                    <a:pt x="123063" y="877404"/>
                  </a:lnTo>
                  <a:lnTo>
                    <a:pt x="123063" y="875499"/>
                  </a:lnTo>
                  <a:close/>
                </a:path>
                <a:path w="287019" h="3107690">
                  <a:moveTo>
                    <a:pt x="124752" y="784339"/>
                  </a:moveTo>
                  <a:lnTo>
                    <a:pt x="124028" y="783615"/>
                  </a:lnTo>
                  <a:lnTo>
                    <a:pt x="122250" y="783615"/>
                  </a:lnTo>
                  <a:lnTo>
                    <a:pt x="121526" y="784339"/>
                  </a:lnTo>
                  <a:lnTo>
                    <a:pt x="121526" y="785228"/>
                  </a:lnTo>
                  <a:lnTo>
                    <a:pt x="121526" y="786117"/>
                  </a:lnTo>
                  <a:lnTo>
                    <a:pt x="122250" y="786841"/>
                  </a:lnTo>
                  <a:lnTo>
                    <a:pt x="124028" y="786841"/>
                  </a:lnTo>
                  <a:lnTo>
                    <a:pt x="124752" y="786117"/>
                  </a:lnTo>
                  <a:lnTo>
                    <a:pt x="124752" y="784339"/>
                  </a:lnTo>
                  <a:close/>
                </a:path>
                <a:path w="287019" h="3107690">
                  <a:moveTo>
                    <a:pt x="127533" y="131724"/>
                  </a:moveTo>
                  <a:lnTo>
                    <a:pt x="127292" y="131470"/>
                  </a:lnTo>
                  <a:lnTo>
                    <a:pt x="126682" y="131470"/>
                  </a:lnTo>
                  <a:lnTo>
                    <a:pt x="126428" y="131724"/>
                  </a:lnTo>
                  <a:lnTo>
                    <a:pt x="126428" y="132029"/>
                  </a:lnTo>
                  <a:lnTo>
                    <a:pt x="126428" y="132334"/>
                  </a:lnTo>
                  <a:lnTo>
                    <a:pt x="126682" y="132588"/>
                  </a:lnTo>
                  <a:lnTo>
                    <a:pt x="127292" y="132588"/>
                  </a:lnTo>
                  <a:lnTo>
                    <a:pt x="127533" y="132334"/>
                  </a:lnTo>
                  <a:lnTo>
                    <a:pt x="127533" y="131724"/>
                  </a:lnTo>
                  <a:close/>
                </a:path>
                <a:path w="287019" h="3107690">
                  <a:moveTo>
                    <a:pt x="127571" y="1097762"/>
                  </a:moveTo>
                  <a:lnTo>
                    <a:pt x="126631" y="1096822"/>
                  </a:lnTo>
                  <a:lnTo>
                    <a:pt x="124320" y="1096822"/>
                  </a:lnTo>
                  <a:lnTo>
                    <a:pt x="123380" y="1097762"/>
                  </a:lnTo>
                  <a:lnTo>
                    <a:pt x="123380" y="1098918"/>
                  </a:lnTo>
                  <a:lnTo>
                    <a:pt x="123380" y="1100074"/>
                  </a:lnTo>
                  <a:lnTo>
                    <a:pt x="124320" y="1101013"/>
                  </a:lnTo>
                  <a:lnTo>
                    <a:pt x="126631" y="1101013"/>
                  </a:lnTo>
                  <a:lnTo>
                    <a:pt x="127571" y="1100074"/>
                  </a:lnTo>
                  <a:lnTo>
                    <a:pt x="127571" y="1097762"/>
                  </a:lnTo>
                  <a:close/>
                </a:path>
                <a:path w="287019" h="3107690">
                  <a:moveTo>
                    <a:pt x="127850" y="1035723"/>
                  </a:moveTo>
                  <a:lnTo>
                    <a:pt x="126936" y="1034808"/>
                  </a:lnTo>
                  <a:lnTo>
                    <a:pt x="124688" y="1034808"/>
                  </a:lnTo>
                  <a:lnTo>
                    <a:pt x="123786" y="1035723"/>
                  </a:lnTo>
                  <a:lnTo>
                    <a:pt x="123786" y="1036840"/>
                  </a:lnTo>
                  <a:lnTo>
                    <a:pt x="123786" y="1037958"/>
                  </a:lnTo>
                  <a:lnTo>
                    <a:pt x="124688" y="1038872"/>
                  </a:lnTo>
                  <a:lnTo>
                    <a:pt x="126936" y="1038872"/>
                  </a:lnTo>
                  <a:lnTo>
                    <a:pt x="127850" y="1037958"/>
                  </a:lnTo>
                  <a:lnTo>
                    <a:pt x="127850" y="1035723"/>
                  </a:lnTo>
                  <a:close/>
                </a:path>
                <a:path w="287019" h="3107690">
                  <a:moveTo>
                    <a:pt x="130619" y="2403195"/>
                  </a:moveTo>
                  <a:lnTo>
                    <a:pt x="129959" y="2402548"/>
                  </a:lnTo>
                  <a:lnTo>
                    <a:pt x="128358" y="2402548"/>
                  </a:lnTo>
                  <a:lnTo>
                    <a:pt x="127711" y="2403195"/>
                  </a:lnTo>
                  <a:lnTo>
                    <a:pt x="127711" y="2403995"/>
                  </a:lnTo>
                  <a:lnTo>
                    <a:pt x="127711" y="2404795"/>
                  </a:lnTo>
                  <a:lnTo>
                    <a:pt x="128358" y="2405443"/>
                  </a:lnTo>
                  <a:lnTo>
                    <a:pt x="129959" y="2405443"/>
                  </a:lnTo>
                  <a:lnTo>
                    <a:pt x="130619" y="2404795"/>
                  </a:lnTo>
                  <a:lnTo>
                    <a:pt x="130619" y="2403195"/>
                  </a:lnTo>
                  <a:close/>
                </a:path>
                <a:path w="287019" h="3107690">
                  <a:moveTo>
                    <a:pt x="134086" y="2248255"/>
                  </a:moveTo>
                  <a:lnTo>
                    <a:pt x="133350" y="2247531"/>
                  </a:lnTo>
                  <a:lnTo>
                    <a:pt x="131559" y="2247531"/>
                  </a:lnTo>
                  <a:lnTo>
                    <a:pt x="130835" y="2248255"/>
                  </a:lnTo>
                  <a:lnTo>
                    <a:pt x="130835" y="2249157"/>
                  </a:lnTo>
                  <a:lnTo>
                    <a:pt x="130835" y="2250059"/>
                  </a:lnTo>
                  <a:lnTo>
                    <a:pt x="131559" y="2250783"/>
                  </a:lnTo>
                  <a:lnTo>
                    <a:pt x="133350" y="2250783"/>
                  </a:lnTo>
                  <a:lnTo>
                    <a:pt x="134086" y="2250059"/>
                  </a:lnTo>
                  <a:lnTo>
                    <a:pt x="134086" y="2248255"/>
                  </a:lnTo>
                  <a:close/>
                </a:path>
                <a:path w="287019" h="3107690">
                  <a:moveTo>
                    <a:pt x="136702" y="971156"/>
                  </a:moveTo>
                  <a:lnTo>
                    <a:pt x="135890" y="970330"/>
                  </a:lnTo>
                  <a:lnTo>
                    <a:pt x="133858" y="970330"/>
                  </a:lnTo>
                  <a:lnTo>
                    <a:pt x="133032" y="971156"/>
                  </a:lnTo>
                  <a:lnTo>
                    <a:pt x="133032" y="972172"/>
                  </a:lnTo>
                  <a:lnTo>
                    <a:pt x="133032" y="973188"/>
                  </a:lnTo>
                  <a:lnTo>
                    <a:pt x="133858" y="974013"/>
                  </a:lnTo>
                  <a:lnTo>
                    <a:pt x="135890" y="974013"/>
                  </a:lnTo>
                  <a:lnTo>
                    <a:pt x="136702" y="973188"/>
                  </a:lnTo>
                  <a:lnTo>
                    <a:pt x="136702" y="971156"/>
                  </a:lnTo>
                  <a:close/>
                </a:path>
                <a:path w="287019" h="3107690">
                  <a:moveTo>
                    <a:pt x="139954" y="2296706"/>
                  </a:moveTo>
                  <a:lnTo>
                    <a:pt x="139242" y="2296007"/>
                  </a:lnTo>
                  <a:lnTo>
                    <a:pt x="137515" y="2296007"/>
                  </a:lnTo>
                  <a:lnTo>
                    <a:pt x="136817" y="2296706"/>
                  </a:lnTo>
                  <a:lnTo>
                    <a:pt x="136817" y="2297569"/>
                  </a:lnTo>
                  <a:lnTo>
                    <a:pt x="136817" y="2298433"/>
                  </a:lnTo>
                  <a:lnTo>
                    <a:pt x="137515" y="2299131"/>
                  </a:lnTo>
                  <a:lnTo>
                    <a:pt x="139242" y="2299131"/>
                  </a:lnTo>
                  <a:lnTo>
                    <a:pt x="139954" y="2298433"/>
                  </a:lnTo>
                  <a:lnTo>
                    <a:pt x="139954" y="2296706"/>
                  </a:lnTo>
                  <a:close/>
                </a:path>
                <a:path w="287019" h="3107690">
                  <a:moveTo>
                    <a:pt x="144208" y="61315"/>
                  </a:moveTo>
                  <a:lnTo>
                    <a:pt x="144043" y="61150"/>
                  </a:lnTo>
                  <a:lnTo>
                    <a:pt x="143637" y="61150"/>
                  </a:lnTo>
                  <a:lnTo>
                    <a:pt x="143471" y="61315"/>
                  </a:lnTo>
                  <a:lnTo>
                    <a:pt x="143471" y="61518"/>
                  </a:lnTo>
                  <a:lnTo>
                    <a:pt x="143471" y="61722"/>
                  </a:lnTo>
                  <a:lnTo>
                    <a:pt x="143637" y="61887"/>
                  </a:lnTo>
                  <a:lnTo>
                    <a:pt x="144043" y="61887"/>
                  </a:lnTo>
                  <a:lnTo>
                    <a:pt x="144208" y="61722"/>
                  </a:lnTo>
                  <a:lnTo>
                    <a:pt x="144208" y="61315"/>
                  </a:lnTo>
                  <a:close/>
                </a:path>
                <a:path w="287019" h="3107690">
                  <a:moveTo>
                    <a:pt x="149809" y="2186444"/>
                  </a:moveTo>
                  <a:lnTo>
                    <a:pt x="149047" y="2185695"/>
                  </a:lnTo>
                  <a:lnTo>
                    <a:pt x="147193" y="2185695"/>
                  </a:lnTo>
                  <a:lnTo>
                    <a:pt x="146443" y="2186444"/>
                  </a:lnTo>
                  <a:lnTo>
                    <a:pt x="146443" y="2187371"/>
                  </a:lnTo>
                  <a:lnTo>
                    <a:pt x="146443" y="2188299"/>
                  </a:lnTo>
                  <a:lnTo>
                    <a:pt x="147193" y="2189048"/>
                  </a:lnTo>
                  <a:lnTo>
                    <a:pt x="149047" y="2189048"/>
                  </a:lnTo>
                  <a:lnTo>
                    <a:pt x="149809" y="2188299"/>
                  </a:lnTo>
                  <a:lnTo>
                    <a:pt x="149809" y="2186444"/>
                  </a:lnTo>
                  <a:close/>
                </a:path>
                <a:path w="287019" h="3107690">
                  <a:moveTo>
                    <a:pt x="151523" y="912063"/>
                  </a:moveTo>
                  <a:lnTo>
                    <a:pt x="150736" y="911263"/>
                  </a:lnTo>
                  <a:lnTo>
                    <a:pt x="148767" y="911263"/>
                  </a:lnTo>
                  <a:lnTo>
                    <a:pt x="147967" y="912063"/>
                  </a:lnTo>
                  <a:lnTo>
                    <a:pt x="147967" y="913041"/>
                  </a:lnTo>
                  <a:lnTo>
                    <a:pt x="147967" y="914019"/>
                  </a:lnTo>
                  <a:lnTo>
                    <a:pt x="148767" y="914819"/>
                  </a:lnTo>
                  <a:lnTo>
                    <a:pt x="150736" y="914819"/>
                  </a:lnTo>
                  <a:lnTo>
                    <a:pt x="151523" y="914019"/>
                  </a:lnTo>
                  <a:lnTo>
                    <a:pt x="151523" y="912063"/>
                  </a:lnTo>
                  <a:close/>
                </a:path>
                <a:path w="287019" h="3107690">
                  <a:moveTo>
                    <a:pt x="160731" y="1156855"/>
                  </a:moveTo>
                  <a:lnTo>
                    <a:pt x="159766" y="1155890"/>
                  </a:lnTo>
                  <a:lnTo>
                    <a:pt x="157378" y="1155890"/>
                  </a:lnTo>
                  <a:lnTo>
                    <a:pt x="156413" y="1156855"/>
                  </a:lnTo>
                  <a:lnTo>
                    <a:pt x="156413" y="1158049"/>
                  </a:lnTo>
                  <a:lnTo>
                    <a:pt x="156413" y="1159243"/>
                  </a:lnTo>
                  <a:lnTo>
                    <a:pt x="157378" y="1160208"/>
                  </a:lnTo>
                  <a:lnTo>
                    <a:pt x="159766" y="1160208"/>
                  </a:lnTo>
                  <a:lnTo>
                    <a:pt x="160731" y="1159243"/>
                  </a:lnTo>
                  <a:lnTo>
                    <a:pt x="160731" y="1156855"/>
                  </a:lnTo>
                  <a:close/>
                </a:path>
                <a:path w="287019" h="3107690">
                  <a:moveTo>
                    <a:pt x="165214" y="88"/>
                  </a:moveTo>
                  <a:lnTo>
                    <a:pt x="164934" y="0"/>
                  </a:lnTo>
                  <a:lnTo>
                    <a:pt x="164846" y="190"/>
                  </a:lnTo>
                  <a:lnTo>
                    <a:pt x="164934" y="381"/>
                  </a:lnTo>
                  <a:lnTo>
                    <a:pt x="165138" y="381"/>
                  </a:lnTo>
                  <a:lnTo>
                    <a:pt x="165214" y="88"/>
                  </a:lnTo>
                  <a:close/>
                </a:path>
                <a:path w="287019" h="3107690">
                  <a:moveTo>
                    <a:pt x="169735" y="1020419"/>
                  </a:moveTo>
                  <a:lnTo>
                    <a:pt x="168884" y="1019568"/>
                  </a:lnTo>
                  <a:lnTo>
                    <a:pt x="166801" y="1019568"/>
                  </a:lnTo>
                  <a:lnTo>
                    <a:pt x="165950" y="1020419"/>
                  </a:lnTo>
                  <a:lnTo>
                    <a:pt x="165950" y="1021461"/>
                  </a:lnTo>
                  <a:lnTo>
                    <a:pt x="165950" y="1022502"/>
                  </a:lnTo>
                  <a:lnTo>
                    <a:pt x="166801" y="1023353"/>
                  </a:lnTo>
                  <a:lnTo>
                    <a:pt x="168884" y="1023353"/>
                  </a:lnTo>
                  <a:lnTo>
                    <a:pt x="169735" y="1022502"/>
                  </a:lnTo>
                  <a:lnTo>
                    <a:pt x="169735" y="1020419"/>
                  </a:lnTo>
                  <a:close/>
                </a:path>
                <a:path w="287019" h="3107690">
                  <a:moveTo>
                    <a:pt x="176415" y="2133384"/>
                  </a:moveTo>
                  <a:lnTo>
                    <a:pt x="175641" y="2132596"/>
                  </a:lnTo>
                  <a:lnTo>
                    <a:pt x="173723" y="2132596"/>
                  </a:lnTo>
                  <a:lnTo>
                    <a:pt x="172948" y="2133384"/>
                  </a:lnTo>
                  <a:lnTo>
                    <a:pt x="172948" y="2134336"/>
                  </a:lnTo>
                  <a:lnTo>
                    <a:pt x="172948" y="2135289"/>
                  </a:lnTo>
                  <a:lnTo>
                    <a:pt x="173723" y="2136076"/>
                  </a:lnTo>
                  <a:lnTo>
                    <a:pt x="175641" y="2136076"/>
                  </a:lnTo>
                  <a:lnTo>
                    <a:pt x="176415" y="2135289"/>
                  </a:lnTo>
                  <a:lnTo>
                    <a:pt x="176415" y="2133384"/>
                  </a:lnTo>
                  <a:close/>
                </a:path>
                <a:path w="287019" h="3107690">
                  <a:moveTo>
                    <a:pt x="176606" y="2072309"/>
                  </a:moveTo>
                  <a:lnTo>
                    <a:pt x="175806" y="2071509"/>
                  </a:lnTo>
                  <a:lnTo>
                    <a:pt x="173824" y="2071509"/>
                  </a:lnTo>
                  <a:lnTo>
                    <a:pt x="173024" y="2072309"/>
                  </a:lnTo>
                  <a:lnTo>
                    <a:pt x="173024" y="2073300"/>
                  </a:lnTo>
                  <a:lnTo>
                    <a:pt x="173024" y="2074291"/>
                  </a:lnTo>
                  <a:lnTo>
                    <a:pt x="173824" y="2075091"/>
                  </a:lnTo>
                  <a:lnTo>
                    <a:pt x="175806" y="2075091"/>
                  </a:lnTo>
                  <a:lnTo>
                    <a:pt x="176606" y="2074291"/>
                  </a:lnTo>
                  <a:lnTo>
                    <a:pt x="176606" y="2072309"/>
                  </a:lnTo>
                  <a:close/>
                </a:path>
                <a:path w="287019" h="3107690">
                  <a:moveTo>
                    <a:pt x="179755" y="2010765"/>
                  </a:moveTo>
                  <a:lnTo>
                    <a:pt x="178930" y="2009927"/>
                  </a:lnTo>
                  <a:lnTo>
                    <a:pt x="176885" y="2009927"/>
                  </a:lnTo>
                  <a:lnTo>
                    <a:pt x="176060" y="2010765"/>
                  </a:lnTo>
                  <a:lnTo>
                    <a:pt x="176060" y="2011781"/>
                  </a:lnTo>
                  <a:lnTo>
                    <a:pt x="176060" y="2012797"/>
                  </a:lnTo>
                  <a:lnTo>
                    <a:pt x="176885" y="2013635"/>
                  </a:lnTo>
                  <a:lnTo>
                    <a:pt x="178930" y="2013635"/>
                  </a:lnTo>
                  <a:lnTo>
                    <a:pt x="179755" y="2012797"/>
                  </a:lnTo>
                  <a:lnTo>
                    <a:pt x="179755" y="2010765"/>
                  </a:lnTo>
                  <a:close/>
                </a:path>
                <a:path w="287019" h="3107690">
                  <a:moveTo>
                    <a:pt x="183261" y="1220482"/>
                  </a:moveTo>
                  <a:lnTo>
                    <a:pt x="182257" y="1219492"/>
                  </a:lnTo>
                  <a:lnTo>
                    <a:pt x="179806" y="1219492"/>
                  </a:lnTo>
                  <a:lnTo>
                    <a:pt x="178816" y="1220482"/>
                  </a:lnTo>
                  <a:lnTo>
                    <a:pt x="178816" y="1221714"/>
                  </a:lnTo>
                  <a:lnTo>
                    <a:pt x="178816" y="1222946"/>
                  </a:lnTo>
                  <a:lnTo>
                    <a:pt x="179806" y="1223937"/>
                  </a:lnTo>
                  <a:lnTo>
                    <a:pt x="182257" y="1223937"/>
                  </a:lnTo>
                  <a:lnTo>
                    <a:pt x="183261" y="1222946"/>
                  </a:lnTo>
                  <a:lnTo>
                    <a:pt x="183261" y="1220482"/>
                  </a:lnTo>
                  <a:close/>
                </a:path>
                <a:path w="287019" h="3107690">
                  <a:moveTo>
                    <a:pt x="189230" y="1264170"/>
                  </a:moveTo>
                  <a:lnTo>
                    <a:pt x="188201" y="1263142"/>
                  </a:lnTo>
                  <a:lnTo>
                    <a:pt x="185686" y="1263142"/>
                  </a:lnTo>
                  <a:lnTo>
                    <a:pt x="184658" y="1264170"/>
                  </a:lnTo>
                  <a:lnTo>
                    <a:pt x="184658" y="1265428"/>
                  </a:lnTo>
                  <a:lnTo>
                    <a:pt x="184658" y="1266685"/>
                  </a:lnTo>
                  <a:lnTo>
                    <a:pt x="185686" y="1267714"/>
                  </a:lnTo>
                  <a:lnTo>
                    <a:pt x="188201" y="1267714"/>
                  </a:lnTo>
                  <a:lnTo>
                    <a:pt x="189230" y="1266685"/>
                  </a:lnTo>
                  <a:lnTo>
                    <a:pt x="189230" y="1264170"/>
                  </a:lnTo>
                  <a:close/>
                </a:path>
                <a:path w="287019" h="3107690">
                  <a:moveTo>
                    <a:pt x="189865" y="1080338"/>
                  </a:moveTo>
                  <a:lnTo>
                    <a:pt x="188988" y="1079461"/>
                  </a:lnTo>
                  <a:lnTo>
                    <a:pt x="186842" y="1079461"/>
                  </a:lnTo>
                  <a:lnTo>
                    <a:pt x="185966" y="1080338"/>
                  </a:lnTo>
                  <a:lnTo>
                    <a:pt x="185966" y="1081417"/>
                  </a:lnTo>
                  <a:lnTo>
                    <a:pt x="185966" y="1082497"/>
                  </a:lnTo>
                  <a:lnTo>
                    <a:pt x="186842" y="1083373"/>
                  </a:lnTo>
                  <a:lnTo>
                    <a:pt x="188988" y="1083373"/>
                  </a:lnTo>
                  <a:lnTo>
                    <a:pt x="189865" y="1082497"/>
                  </a:lnTo>
                  <a:lnTo>
                    <a:pt x="189865" y="1080338"/>
                  </a:lnTo>
                  <a:close/>
                </a:path>
                <a:path w="287019" h="3107690">
                  <a:moveTo>
                    <a:pt x="191071" y="1943265"/>
                  </a:moveTo>
                  <a:lnTo>
                    <a:pt x="190220" y="1942414"/>
                  </a:lnTo>
                  <a:lnTo>
                    <a:pt x="188112" y="1942414"/>
                  </a:lnTo>
                  <a:lnTo>
                    <a:pt x="187261" y="1943265"/>
                  </a:lnTo>
                  <a:lnTo>
                    <a:pt x="187261" y="1944319"/>
                  </a:lnTo>
                  <a:lnTo>
                    <a:pt x="187261" y="1945373"/>
                  </a:lnTo>
                  <a:lnTo>
                    <a:pt x="188112" y="1946224"/>
                  </a:lnTo>
                  <a:lnTo>
                    <a:pt x="190220" y="1946224"/>
                  </a:lnTo>
                  <a:lnTo>
                    <a:pt x="191071" y="1945373"/>
                  </a:lnTo>
                  <a:lnTo>
                    <a:pt x="191071" y="1943265"/>
                  </a:lnTo>
                  <a:close/>
                </a:path>
                <a:path w="287019" h="3107690">
                  <a:moveTo>
                    <a:pt x="196418" y="1144066"/>
                  </a:moveTo>
                  <a:lnTo>
                    <a:pt x="195516" y="1143165"/>
                  </a:lnTo>
                  <a:lnTo>
                    <a:pt x="193306" y="1143165"/>
                  </a:lnTo>
                  <a:lnTo>
                    <a:pt x="192405" y="1144066"/>
                  </a:lnTo>
                  <a:lnTo>
                    <a:pt x="192405" y="1145171"/>
                  </a:lnTo>
                  <a:lnTo>
                    <a:pt x="192405" y="1146276"/>
                  </a:lnTo>
                  <a:lnTo>
                    <a:pt x="193306" y="1147178"/>
                  </a:lnTo>
                  <a:lnTo>
                    <a:pt x="195516" y="1147178"/>
                  </a:lnTo>
                  <a:lnTo>
                    <a:pt x="196418" y="1146276"/>
                  </a:lnTo>
                  <a:lnTo>
                    <a:pt x="196418" y="1144066"/>
                  </a:lnTo>
                  <a:close/>
                </a:path>
                <a:path w="287019" h="3107690">
                  <a:moveTo>
                    <a:pt x="208978" y="1324267"/>
                  </a:moveTo>
                  <a:lnTo>
                    <a:pt x="207924" y="1323213"/>
                  </a:lnTo>
                  <a:lnTo>
                    <a:pt x="205333" y="1323213"/>
                  </a:lnTo>
                  <a:lnTo>
                    <a:pt x="204279" y="1324267"/>
                  </a:lnTo>
                  <a:lnTo>
                    <a:pt x="204279" y="1325562"/>
                  </a:lnTo>
                  <a:lnTo>
                    <a:pt x="204279" y="1326857"/>
                  </a:lnTo>
                  <a:lnTo>
                    <a:pt x="205333" y="1327912"/>
                  </a:lnTo>
                  <a:lnTo>
                    <a:pt x="207924" y="1327912"/>
                  </a:lnTo>
                  <a:lnTo>
                    <a:pt x="208978" y="1326857"/>
                  </a:lnTo>
                  <a:lnTo>
                    <a:pt x="208978" y="1324267"/>
                  </a:lnTo>
                  <a:close/>
                </a:path>
                <a:path w="287019" h="3107690">
                  <a:moveTo>
                    <a:pt x="211874" y="1413230"/>
                  </a:moveTo>
                  <a:lnTo>
                    <a:pt x="210756" y="1412125"/>
                  </a:lnTo>
                  <a:lnTo>
                    <a:pt x="208026" y="1412125"/>
                  </a:lnTo>
                  <a:lnTo>
                    <a:pt x="206921" y="1413230"/>
                  </a:lnTo>
                  <a:lnTo>
                    <a:pt x="206921" y="1414602"/>
                  </a:lnTo>
                  <a:lnTo>
                    <a:pt x="206921" y="1415973"/>
                  </a:lnTo>
                  <a:lnTo>
                    <a:pt x="208026" y="1417078"/>
                  </a:lnTo>
                  <a:lnTo>
                    <a:pt x="210756" y="1417078"/>
                  </a:lnTo>
                  <a:lnTo>
                    <a:pt x="211874" y="1415973"/>
                  </a:lnTo>
                  <a:lnTo>
                    <a:pt x="211874" y="1413230"/>
                  </a:lnTo>
                  <a:close/>
                </a:path>
                <a:path w="287019" h="3107690">
                  <a:moveTo>
                    <a:pt x="214490" y="1200708"/>
                  </a:moveTo>
                  <a:lnTo>
                    <a:pt x="213563" y="1199794"/>
                  </a:lnTo>
                  <a:lnTo>
                    <a:pt x="211289" y="1199794"/>
                  </a:lnTo>
                  <a:lnTo>
                    <a:pt x="210362" y="1200708"/>
                  </a:lnTo>
                  <a:lnTo>
                    <a:pt x="210362" y="1201851"/>
                  </a:lnTo>
                  <a:lnTo>
                    <a:pt x="210362" y="1202994"/>
                  </a:lnTo>
                  <a:lnTo>
                    <a:pt x="211289" y="1203909"/>
                  </a:lnTo>
                  <a:lnTo>
                    <a:pt x="213563" y="1203909"/>
                  </a:lnTo>
                  <a:lnTo>
                    <a:pt x="214490" y="1202994"/>
                  </a:lnTo>
                  <a:lnTo>
                    <a:pt x="214490" y="1200708"/>
                  </a:lnTo>
                  <a:close/>
                </a:path>
                <a:path w="287019" h="3107690">
                  <a:moveTo>
                    <a:pt x="215671" y="1356156"/>
                  </a:moveTo>
                  <a:lnTo>
                    <a:pt x="214591" y="1355077"/>
                  </a:lnTo>
                  <a:lnTo>
                    <a:pt x="211924" y="1355077"/>
                  </a:lnTo>
                  <a:lnTo>
                    <a:pt x="210845" y="1356156"/>
                  </a:lnTo>
                  <a:lnTo>
                    <a:pt x="210845" y="1357490"/>
                  </a:lnTo>
                  <a:lnTo>
                    <a:pt x="210845" y="1358823"/>
                  </a:lnTo>
                  <a:lnTo>
                    <a:pt x="211924" y="1359903"/>
                  </a:lnTo>
                  <a:lnTo>
                    <a:pt x="214591" y="1359903"/>
                  </a:lnTo>
                  <a:lnTo>
                    <a:pt x="215671" y="1358823"/>
                  </a:lnTo>
                  <a:lnTo>
                    <a:pt x="215671" y="1356156"/>
                  </a:lnTo>
                  <a:close/>
                </a:path>
                <a:path w="287019" h="3107690">
                  <a:moveTo>
                    <a:pt x="216547" y="1258747"/>
                  </a:moveTo>
                  <a:lnTo>
                    <a:pt x="215595" y="1257795"/>
                  </a:lnTo>
                  <a:lnTo>
                    <a:pt x="213258" y="1257795"/>
                  </a:lnTo>
                  <a:lnTo>
                    <a:pt x="212305" y="1258747"/>
                  </a:lnTo>
                  <a:lnTo>
                    <a:pt x="212305" y="1259916"/>
                  </a:lnTo>
                  <a:lnTo>
                    <a:pt x="212305" y="1261084"/>
                  </a:lnTo>
                  <a:lnTo>
                    <a:pt x="213258" y="1262037"/>
                  </a:lnTo>
                  <a:lnTo>
                    <a:pt x="215595" y="1262037"/>
                  </a:lnTo>
                  <a:lnTo>
                    <a:pt x="216547" y="1261084"/>
                  </a:lnTo>
                  <a:lnTo>
                    <a:pt x="216547" y="1258747"/>
                  </a:lnTo>
                  <a:close/>
                </a:path>
                <a:path w="287019" h="3107690">
                  <a:moveTo>
                    <a:pt x="220522" y="1815249"/>
                  </a:moveTo>
                  <a:lnTo>
                    <a:pt x="219621" y="1814347"/>
                  </a:lnTo>
                  <a:lnTo>
                    <a:pt x="217385" y="1814347"/>
                  </a:lnTo>
                  <a:lnTo>
                    <a:pt x="216484" y="1815249"/>
                  </a:lnTo>
                  <a:lnTo>
                    <a:pt x="216484" y="1816366"/>
                  </a:lnTo>
                  <a:lnTo>
                    <a:pt x="216484" y="1817484"/>
                  </a:lnTo>
                  <a:lnTo>
                    <a:pt x="217385" y="1818386"/>
                  </a:lnTo>
                  <a:lnTo>
                    <a:pt x="219621" y="1818386"/>
                  </a:lnTo>
                  <a:lnTo>
                    <a:pt x="220522" y="1817484"/>
                  </a:lnTo>
                  <a:lnTo>
                    <a:pt x="220522" y="1815249"/>
                  </a:lnTo>
                  <a:close/>
                </a:path>
                <a:path w="287019" h="3107690">
                  <a:moveTo>
                    <a:pt x="223964" y="1884172"/>
                  </a:moveTo>
                  <a:lnTo>
                    <a:pt x="223088" y="1883283"/>
                  </a:lnTo>
                  <a:lnTo>
                    <a:pt x="220916" y="1883283"/>
                  </a:lnTo>
                  <a:lnTo>
                    <a:pt x="220040" y="1884172"/>
                  </a:lnTo>
                  <a:lnTo>
                    <a:pt x="220040" y="1885251"/>
                  </a:lnTo>
                  <a:lnTo>
                    <a:pt x="220040" y="1886331"/>
                  </a:lnTo>
                  <a:lnTo>
                    <a:pt x="220916" y="1887220"/>
                  </a:lnTo>
                  <a:lnTo>
                    <a:pt x="223088" y="1887220"/>
                  </a:lnTo>
                  <a:lnTo>
                    <a:pt x="223964" y="1886331"/>
                  </a:lnTo>
                  <a:lnTo>
                    <a:pt x="223964" y="1884172"/>
                  </a:lnTo>
                  <a:close/>
                </a:path>
                <a:path w="287019" h="3107690">
                  <a:moveTo>
                    <a:pt x="234416" y="1747888"/>
                  </a:moveTo>
                  <a:lnTo>
                    <a:pt x="233489" y="1746948"/>
                  </a:lnTo>
                  <a:lnTo>
                    <a:pt x="231190" y="1746948"/>
                  </a:lnTo>
                  <a:lnTo>
                    <a:pt x="230263" y="1747888"/>
                  </a:lnTo>
                  <a:lnTo>
                    <a:pt x="230263" y="1749031"/>
                  </a:lnTo>
                  <a:lnTo>
                    <a:pt x="230263" y="1750174"/>
                  </a:lnTo>
                  <a:lnTo>
                    <a:pt x="231190" y="1751114"/>
                  </a:lnTo>
                  <a:lnTo>
                    <a:pt x="233489" y="1751114"/>
                  </a:lnTo>
                  <a:lnTo>
                    <a:pt x="234416" y="1750174"/>
                  </a:lnTo>
                  <a:lnTo>
                    <a:pt x="234416" y="1747888"/>
                  </a:lnTo>
                  <a:close/>
                </a:path>
                <a:path w="287019" h="3107690">
                  <a:moveTo>
                    <a:pt x="241896" y="1615567"/>
                  </a:moveTo>
                  <a:lnTo>
                    <a:pt x="240919" y="1614576"/>
                  </a:lnTo>
                  <a:lnTo>
                    <a:pt x="238493" y="1614576"/>
                  </a:lnTo>
                  <a:lnTo>
                    <a:pt x="237515" y="1615567"/>
                  </a:lnTo>
                  <a:lnTo>
                    <a:pt x="237515" y="1616773"/>
                  </a:lnTo>
                  <a:lnTo>
                    <a:pt x="237515" y="1617980"/>
                  </a:lnTo>
                  <a:lnTo>
                    <a:pt x="238493" y="1618970"/>
                  </a:lnTo>
                  <a:lnTo>
                    <a:pt x="240919" y="1618970"/>
                  </a:lnTo>
                  <a:lnTo>
                    <a:pt x="241896" y="1617980"/>
                  </a:lnTo>
                  <a:lnTo>
                    <a:pt x="241896" y="1615567"/>
                  </a:lnTo>
                  <a:close/>
                </a:path>
                <a:path w="287019" h="3107690">
                  <a:moveTo>
                    <a:pt x="243840" y="1316342"/>
                  </a:moveTo>
                  <a:lnTo>
                    <a:pt x="242862" y="1315377"/>
                  </a:lnTo>
                  <a:lnTo>
                    <a:pt x="240461" y="1315377"/>
                  </a:lnTo>
                  <a:lnTo>
                    <a:pt x="239483" y="1316342"/>
                  </a:lnTo>
                  <a:lnTo>
                    <a:pt x="239483" y="1317548"/>
                  </a:lnTo>
                  <a:lnTo>
                    <a:pt x="239483" y="1318755"/>
                  </a:lnTo>
                  <a:lnTo>
                    <a:pt x="240461" y="1319720"/>
                  </a:lnTo>
                  <a:lnTo>
                    <a:pt x="242862" y="1319720"/>
                  </a:lnTo>
                  <a:lnTo>
                    <a:pt x="243840" y="1318755"/>
                  </a:lnTo>
                  <a:lnTo>
                    <a:pt x="243840" y="1316342"/>
                  </a:lnTo>
                  <a:close/>
                </a:path>
                <a:path w="287019" h="3107690">
                  <a:moveTo>
                    <a:pt x="245884" y="1372374"/>
                  </a:moveTo>
                  <a:lnTo>
                    <a:pt x="244881" y="1371371"/>
                  </a:lnTo>
                  <a:lnTo>
                    <a:pt x="242417" y="1371371"/>
                  </a:lnTo>
                  <a:lnTo>
                    <a:pt x="241414" y="1372374"/>
                  </a:lnTo>
                  <a:lnTo>
                    <a:pt x="241414" y="1373606"/>
                  </a:lnTo>
                  <a:lnTo>
                    <a:pt x="241414" y="1374838"/>
                  </a:lnTo>
                  <a:lnTo>
                    <a:pt x="242417" y="1375841"/>
                  </a:lnTo>
                  <a:lnTo>
                    <a:pt x="244881" y="1375841"/>
                  </a:lnTo>
                  <a:lnTo>
                    <a:pt x="245884" y="1374838"/>
                  </a:lnTo>
                  <a:lnTo>
                    <a:pt x="245884" y="1372374"/>
                  </a:lnTo>
                  <a:close/>
                </a:path>
                <a:path w="287019" h="3107690">
                  <a:moveTo>
                    <a:pt x="254177" y="1688223"/>
                  </a:moveTo>
                  <a:lnTo>
                    <a:pt x="253225" y="1687271"/>
                  </a:lnTo>
                  <a:lnTo>
                    <a:pt x="250863" y="1687271"/>
                  </a:lnTo>
                  <a:lnTo>
                    <a:pt x="249910" y="1688223"/>
                  </a:lnTo>
                  <a:lnTo>
                    <a:pt x="249910" y="1689404"/>
                  </a:lnTo>
                  <a:lnTo>
                    <a:pt x="249910" y="1690585"/>
                  </a:lnTo>
                  <a:lnTo>
                    <a:pt x="250863" y="1691538"/>
                  </a:lnTo>
                  <a:lnTo>
                    <a:pt x="253225" y="1691538"/>
                  </a:lnTo>
                  <a:lnTo>
                    <a:pt x="254177" y="1690585"/>
                  </a:lnTo>
                  <a:lnTo>
                    <a:pt x="254177" y="1688223"/>
                  </a:lnTo>
                  <a:close/>
                </a:path>
                <a:path w="287019" h="3107690">
                  <a:moveTo>
                    <a:pt x="261518" y="1547799"/>
                  </a:moveTo>
                  <a:lnTo>
                    <a:pt x="260515" y="1546796"/>
                  </a:lnTo>
                  <a:lnTo>
                    <a:pt x="258025" y="1546796"/>
                  </a:lnTo>
                  <a:lnTo>
                    <a:pt x="257022" y="1547799"/>
                  </a:lnTo>
                  <a:lnTo>
                    <a:pt x="257022" y="1549044"/>
                  </a:lnTo>
                  <a:lnTo>
                    <a:pt x="257022" y="1550289"/>
                  </a:lnTo>
                  <a:lnTo>
                    <a:pt x="258025" y="1551292"/>
                  </a:lnTo>
                  <a:lnTo>
                    <a:pt x="260515" y="1551292"/>
                  </a:lnTo>
                  <a:lnTo>
                    <a:pt x="261518" y="1550289"/>
                  </a:lnTo>
                  <a:lnTo>
                    <a:pt x="261518" y="1547799"/>
                  </a:lnTo>
                  <a:close/>
                </a:path>
                <a:path w="287019" h="3107690">
                  <a:moveTo>
                    <a:pt x="261543" y="1428470"/>
                  </a:moveTo>
                  <a:lnTo>
                    <a:pt x="260515" y="1427441"/>
                  </a:lnTo>
                  <a:lnTo>
                    <a:pt x="257987" y="1427441"/>
                  </a:lnTo>
                  <a:lnTo>
                    <a:pt x="256959" y="1428470"/>
                  </a:lnTo>
                  <a:lnTo>
                    <a:pt x="256959" y="1429727"/>
                  </a:lnTo>
                  <a:lnTo>
                    <a:pt x="256959" y="1430997"/>
                  </a:lnTo>
                  <a:lnTo>
                    <a:pt x="257987" y="1432013"/>
                  </a:lnTo>
                  <a:lnTo>
                    <a:pt x="260515" y="1432013"/>
                  </a:lnTo>
                  <a:lnTo>
                    <a:pt x="261543" y="1430997"/>
                  </a:lnTo>
                  <a:lnTo>
                    <a:pt x="261543" y="1428470"/>
                  </a:lnTo>
                  <a:close/>
                </a:path>
                <a:path w="287019" h="3107690">
                  <a:moveTo>
                    <a:pt x="287020" y="1482344"/>
                  </a:moveTo>
                  <a:lnTo>
                    <a:pt x="285991" y="1481302"/>
                  </a:lnTo>
                  <a:lnTo>
                    <a:pt x="283438" y="1481302"/>
                  </a:lnTo>
                  <a:lnTo>
                    <a:pt x="282409" y="1482344"/>
                  </a:lnTo>
                  <a:lnTo>
                    <a:pt x="282409" y="1483614"/>
                  </a:lnTo>
                  <a:lnTo>
                    <a:pt x="282409" y="1484884"/>
                  </a:lnTo>
                  <a:lnTo>
                    <a:pt x="283438" y="1485912"/>
                  </a:lnTo>
                  <a:lnTo>
                    <a:pt x="285991" y="1485912"/>
                  </a:lnTo>
                  <a:lnTo>
                    <a:pt x="287020" y="1484884"/>
                  </a:lnTo>
                  <a:lnTo>
                    <a:pt x="287020" y="148234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84845" y="2048611"/>
              <a:ext cx="233045" cy="3095625"/>
            </a:xfrm>
            <a:custGeom>
              <a:avLst/>
              <a:gdLst/>
              <a:ahLst/>
              <a:cxnLst/>
              <a:rect l="l" t="t" r="r" b="b"/>
              <a:pathLst>
                <a:path w="233044" h="3095625">
                  <a:moveTo>
                    <a:pt x="355" y="3095307"/>
                  </a:moveTo>
                  <a:lnTo>
                    <a:pt x="76" y="3095231"/>
                  </a:lnTo>
                  <a:lnTo>
                    <a:pt x="0" y="3095409"/>
                  </a:lnTo>
                  <a:lnTo>
                    <a:pt x="76" y="3095587"/>
                  </a:lnTo>
                  <a:lnTo>
                    <a:pt x="266" y="3095587"/>
                  </a:lnTo>
                  <a:lnTo>
                    <a:pt x="355" y="3095307"/>
                  </a:lnTo>
                  <a:close/>
                </a:path>
                <a:path w="233044" h="3095625">
                  <a:moveTo>
                    <a:pt x="6845" y="3033179"/>
                  </a:moveTo>
                  <a:lnTo>
                    <a:pt x="6680" y="3033026"/>
                  </a:lnTo>
                  <a:lnTo>
                    <a:pt x="6286" y="3033026"/>
                  </a:lnTo>
                  <a:lnTo>
                    <a:pt x="6121" y="3033179"/>
                  </a:lnTo>
                  <a:lnTo>
                    <a:pt x="6121" y="3033382"/>
                  </a:lnTo>
                  <a:lnTo>
                    <a:pt x="6121" y="3033585"/>
                  </a:lnTo>
                  <a:lnTo>
                    <a:pt x="6286" y="3033738"/>
                  </a:lnTo>
                  <a:lnTo>
                    <a:pt x="6680" y="3033738"/>
                  </a:lnTo>
                  <a:lnTo>
                    <a:pt x="6845" y="3033585"/>
                  </a:lnTo>
                  <a:lnTo>
                    <a:pt x="6845" y="3033179"/>
                  </a:lnTo>
                  <a:close/>
                </a:path>
                <a:path w="233044" h="3095625">
                  <a:moveTo>
                    <a:pt x="10756" y="2978467"/>
                  </a:moveTo>
                  <a:lnTo>
                    <a:pt x="10515" y="2978226"/>
                  </a:lnTo>
                  <a:lnTo>
                    <a:pt x="9906" y="2978226"/>
                  </a:lnTo>
                  <a:lnTo>
                    <a:pt x="9664" y="2978467"/>
                  </a:lnTo>
                  <a:lnTo>
                    <a:pt x="9664" y="2978772"/>
                  </a:lnTo>
                  <a:lnTo>
                    <a:pt x="9664" y="2979077"/>
                  </a:lnTo>
                  <a:lnTo>
                    <a:pt x="9906" y="2979318"/>
                  </a:lnTo>
                  <a:lnTo>
                    <a:pt x="10515" y="2979318"/>
                  </a:lnTo>
                  <a:lnTo>
                    <a:pt x="10756" y="2979077"/>
                  </a:lnTo>
                  <a:lnTo>
                    <a:pt x="10756" y="2978467"/>
                  </a:lnTo>
                  <a:close/>
                </a:path>
                <a:path w="233044" h="3095625">
                  <a:moveTo>
                    <a:pt x="15798" y="2918650"/>
                  </a:moveTo>
                  <a:lnTo>
                    <a:pt x="15481" y="2918320"/>
                  </a:lnTo>
                  <a:lnTo>
                    <a:pt x="14668" y="2918320"/>
                  </a:lnTo>
                  <a:lnTo>
                    <a:pt x="14338" y="2918650"/>
                  </a:lnTo>
                  <a:lnTo>
                    <a:pt x="14338" y="2919057"/>
                  </a:lnTo>
                  <a:lnTo>
                    <a:pt x="14338" y="2919463"/>
                  </a:lnTo>
                  <a:lnTo>
                    <a:pt x="14668" y="2919793"/>
                  </a:lnTo>
                  <a:lnTo>
                    <a:pt x="15481" y="2919793"/>
                  </a:lnTo>
                  <a:lnTo>
                    <a:pt x="15798" y="2919463"/>
                  </a:lnTo>
                  <a:lnTo>
                    <a:pt x="15798" y="2918650"/>
                  </a:lnTo>
                  <a:close/>
                </a:path>
                <a:path w="233044" h="3095625">
                  <a:moveTo>
                    <a:pt x="15913" y="557707"/>
                  </a:moveTo>
                  <a:lnTo>
                    <a:pt x="15087" y="556882"/>
                  </a:lnTo>
                  <a:lnTo>
                    <a:pt x="13068" y="556882"/>
                  </a:lnTo>
                  <a:lnTo>
                    <a:pt x="12242" y="557707"/>
                  </a:lnTo>
                  <a:lnTo>
                    <a:pt x="12242" y="558723"/>
                  </a:lnTo>
                  <a:lnTo>
                    <a:pt x="12242" y="559739"/>
                  </a:lnTo>
                  <a:lnTo>
                    <a:pt x="13068" y="560565"/>
                  </a:lnTo>
                  <a:lnTo>
                    <a:pt x="15087" y="560565"/>
                  </a:lnTo>
                  <a:lnTo>
                    <a:pt x="15913" y="559739"/>
                  </a:lnTo>
                  <a:lnTo>
                    <a:pt x="15913" y="557707"/>
                  </a:lnTo>
                  <a:close/>
                </a:path>
                <a:path w="233044" h="3095625">
                  <a:moveTo>
                    <a:pt x="27813" y="436003"/>
                  </a:moveTo>
                  <a:lnTo>
                    <a:pt x="27063" y="435241"/>
                  </a:lnTo>
                  <a:lnTo>
                    <a:pt x="25196" y="435241"/>
                  </a:lnTo>
                  <a:lnTo>
                    <a:pt x="24447" y="436003"/>
                  </a:lnTo>
                  <a:lnTo>
                    <a:pt x="24447" y="436930"/>
                  </a:lnTo>
                  <a:lnTo>
                    <a:pt x="24447" y="437857"/>
                  </a:lnTo>
                  <a:lnTo>
                    <a:pt x="25196" y="438619"/>
                  </a:lnTo>
                  <a:lnTo>
                    <a:pt x="27063" y="438619"/>
                  </a:lnTo>
                  <a:lnTo>
                    <a:pt x="27813" y="437857"/>
                  </a:lnTo>
                  <a:lnTo>
                    <a:pt x="27813" y="436003"/>
                  </a:lnTo>
                  <a:close/>
                </a:path>
                <a:path w="233044" h="3095625">
                  <a:moveTo>
                    <a:pt x="30302" y="2801556"/>
                  </a:moveTo>
                  <a:lnTo>
                    <a:pt x="29806" y="2801061"/>
                  </a:lnTo>
                  <a:lnTo>
                    <a:pt x="28587" y="2801061"/>
                  </a:lnTo>
                  <a:lnTo>
                    <a:pt x="28092" y="2801556"/>
                  </a:lnTo>
                  <a:lnTo>
                    <a:pt x="28092" y="2802166"/>
                  </a:lnTo>
                  <a:lnTo>
                    <a:pt x="28092" y="2802775"/>
                  </a:lnTo>
                  <a:lnTo>
                    <a:pt x="28587" y="2803271"/>
                  </a:lnTo>
                  <a:lnTo>
                    <a:pt x="29806" y="2803271"/>
                  </a:lnTo>
                  <a:lnTo>
                    <a:pt x="30302" y="2802775"/>
                  </a:lnTo>
                  <a:lnTo>
                    <a:pt x="30302" y="2801556"/>
                  </a:lnTo>
                  <a:close/>
                </a:path>
                <a:path w="233044" h="3095625">
                  <a:moveTo>
                    <a:pt x="31661" y="2865336"/>
                  </a:moveTo>
                  <a:lnTo>
                    <a:pt x="31242" y="2864929"/>
                  </a:lnTo>
                  <a:lnTo>
                    <a:pt x="30226" y="2864929"/>
                  </a:lnTo>
                  <a:lnTo>
                    <a:pt x="29819" y="2865336"/>
                  </a:lnTo>
                  <a:lnTo>
                    <a:pt x="29819" y="2865844"/>
                  </a:lnTo>
                  <a:lnTo>
                    <a:pt x="29819" y="2866352"/>
                  </a:lnTo>
                  <a:lnTo>
                    <a:pt x="30226" y="2866758"/>
                  </a:lnTo>
                  <a:lnTo>
                    <a:pt x="31242" y="2866758"/>
                  </a:lnTo>
                  <a:lnTo>
                    <a:pt x="31661" y="2866352"/>
                  </a:lnTo>
                  <a:lnTo>
                    <a:pt x="31661" y="2865336"/>
                  </a:lnTo>
                  <a:close/>
                </a:path>
                <a:path w="233044" h="3095625">
                  <a:moveTo>
                    <a:pt x="31673" y="759828"/>
                  </a:moveTo>
                  <a:lnTo>
                    <a:pt x="30746" y="758913"/>
                  </a:lnTo>
                  <a:lnTo>
                    <a:pt x="28473" y="758913"/>
                  </a:lnTo>
                  <a:lnTo>
                    <a:pt x="27546" y="759828"/>
                  </a:lnTo>
                  <a:lnTo>
                    <a:pt x="27546" y="760971"/>
                  </a:lnTo>
                  <a:lnTo>
                    <a:pt x="27546" y="762114"/>
                  </a:lnTo>
                  <a:lnTo>
                    <a:pt x="28473" y="763028"/>
                  </a:lnTo>
                  <a:lnTo>
                    <a:pt x="30746" y="763028"/>
                  </a:lnTo>
                  <a:lnTo>
                    <a:pt x="31673" y="762114"/>
                  </a:lnTo>
                  <a:lnTo>
                    <a:pt x="31673" y="759828"/>
                  </a:lnTo>
                  <a:close/>
                </a:path>
                <a:path w="233044" h="3095625">
                  <a:moveTo>
                    <a:pt x="35077" y="622820"/>
                  </a:moveTo>
                  <a:lnTo>
                    <a:pt x="34226" y="621969"/>
                  </a:lnTo>
                  <a:lnTo>
                    <a:pt x="32105" y="621969"/>
                  </a:lnTo>
                  <a:lnTo>
                    <a:pt x="31254" y="622820"/>
                  </a:lnTo>
                  <a:lnTo>
                    <a:pt x="31254" y="623874"/>
                  </a:lnTo>
                  <a:lnTo>
                    <a:pt x="31254" y="624928"/>
                  </a:lnTo>
                  <a:lnTo>
                    <a:pt x="32105" y="625779"/>
                  </a:lnTo>
                  <a:lnTo>
                    <a:pt x="34226" y="625779"/>
                  </a:lnTo>
                  <a:lnTo>
                    <a:pt x="35077" y="624928"/>
                  </a:lnTo>
                  <a:lnTo>
                    <a:pt x="35077" y="622820"/>
                  </a:lnTo>
                  <a:close/>
                </a:path>
                <a:path w="233044" h="3095625">
                  <a:moveTo>
                    <a:pt x="35394" y="320192"/>
                  </a:moveTo>
                  <a:lnTo>
                    <a:pt x="34709" y="319506"/>
                  </a:lnTo>
                  <a:lnTo>
                    <a:pt x="33020" y="319506"/>
                  </a:lnTo>
                  <a:lnTo>
                    <a:pt x="32334" y="320192"/>
                  </a:lnTo>
                  <a:lnTo>
                    <a:pt x="32334" y="321030"/>
                  </a:lnTo>
                  <a:lnTo>
                    <a:pt x="32334" y="321881"/>
                  </a:lnTo>
                  <a:lnTo>
                    <a:pt x="33020" y="322554"/>
                  </a:lnTo>
                  <a:lnTo>
                    <a:pt x="34709" y="322554"/>
                  </a:lnTo>
                  <a:lnTo>
                    <a:pt x="35394" y="321881"/>
                  </a:lnTo>
                  <a:lnTo>
                    <a:pt x="35394" y="320192"/>
                  </a:lnTo>
                  <a:close/>
                </a:path>
                <a:path w="233044" h="3095625">
                  <a:moveTo>
                    <a:pt x="36042" y="2741879"/>
                  </a:moveTo>
                  <a:lnTo>
                    <a:pt x="35471" y="2741295"/>
                  </a:lnTo>
                  <a:lnTo>
                    <a:pt x="34036" y="2741295"/>
                  </a:lnTo>
                  <a:lnTo>
                    <a:pt x="33464" y="2741879"/>
                  </a:lnTo>
                  <a:lnTo>
                    <a:pt x="33464" y="2742590"/>
                  </a:lnTo>
                  <a:lnTo>
                    <a:pt x="33464" y="2743301"/>
                  </a:lnTo>
                  <a:lnTo>
                    <a:pt x="34036" y="2743885"/>
                  </a:lnTo>
                  <a:lnTo>
                    <a:pt x="35471" y="2743885"/>
                  </a:lnTo>
                  <a:lnTo>
                    <a:pt x="36042" y="2743301"/>
                  </a:lnTo>
                  <a:lnTo>
                    <a:pt x="36042" y="2741879"/>
                  </a:lnTo>
                  <a:close/>
                </a:path>
                <a:path w="233044" h="3095625">
                  <a:moveTo>
                    <a:pt x="41224" y="693381"/>
                  </a:moveTo>
                  <a:lnTo>
                    <a:pt x="40335" y="692492"/>
                  </a:lnTo>
                  <a:lnTo>
                    <a:pt x="38138" y="692492"/>
                  </a:lnTo>
                  <a:lnTo>
                    <a:pt x="37249" y="693381"/>
                  </a:lnTo>
                  <a:lnTo>
                    <a:pt x="37249" y="694474"/>
                  </a:lnTo>
                  <a:lnTo>
                    <a:pt x="37249" y="695566"/>
                  </a:lnTo>
                  <a:lnTo>
                    <a:pt x="38138" y="696455"/>
                  </a:lnTo>
                  <a:lnTo>
                    <a:pt x="40335" y="696455"/>
                  </a:lnTo>
                  <a:lnTo>
                    <a:pt x="41224" y="695566"/>
                  </a:lnTo>
                  <a:lnTo>
                    <a:pt x="41224" y="693381"/>
                  </a:lnTo>
                  <a:close/>
                </a:path>
                <a:path w="233044" h="3095625">
                  <a:moveTo>
                    <a:pt x="42710" y="376529"/>
                  </a:moveTo>
                  <a:lnTo>
                    <a:pt x="41986" y="375805"/>
                  </a:lnTo>
                  <a:lnTo>
                    <a:pt x="40208" y="375805"/>
                  </a:lnTo>
                  <a:lnTo>
                    <a:pt x="39484" y="376529"/>
                  </a:lnTo>
                  <a:lnTo>
                    <a:pt x="39484" y="377418"/>
                  </a:lnTo>
                  <a:lnTo>
                    <a:pt x="39484" y="378307"/>
                  </a:lnTo>
                  <a:lnTo>
                    <a:pt x="40208" y="379031"/>
                  </a:lnTo>
                  <a:lnTo>
                    <a:pt x="41986" y="379031"/>
                  </a:lnTo>
                  <a:lnTo>
                    <a:pt x="42710" y="378307"/>
                  </a:lnTo>
                  <a:lnTo>
                    <a:pt x="42710" y="376529"/>
                  </a:lnTo>
                  <a:close/>
                </a:path>
                <a:path w="233044" h="3095625">
                  <a:moveTo>
                    <a:pt x="44945" y="827773"/>
                  </a:moveTo>
                  <a:lnTo>
                    <a:pt x="43980" y="826820"/>
                  </a:lnTo>
                  <a:lnTo>
                    <a:pt x="41617" y="826820"/>
                  </a:lnTo>
                  <a:lnTo>
                    <a:pt x="40665" y="827773"/>
                  </a:lnTo>
                  <a:lnTo>
                    <a:pt x="40665" y="828954"/>
                  </a:lnTo>
                  <a:lnTo>
                    <a:pt x="40665" y="830135"/>
                  </a:lnTo>
                  <a:lnTo>
                    <a:pt x="41617" y="831088"/>
                  </a:lnTo>
                  <a:lnTo>
                    <a:pt x="43980" y="831088"/>
                  </a:lnTo>
                  <a:lnTo>
                    <a:pt x="44945" y="830135"/>
                  </a:lnTo>
                  <a:lnTo>
                    <a:pt x="44945" y="827773"/>
                  </a:lnTo>
                  <a:close/>
                </a:path>
                <a:path w="233044" h="3095625">
                  <a:moveTo>
                    <a:pt x="47167" y="887387"/>
                  </a:moveTo>
                  <a:lnTo>
                    <a:pt x="46177" y="886396"/>
                  </a:lnTo>
                  <a:lnTo>
                    <a:pt x="43738" y="886396"/>
                  </a:lnTo>
                  <a:lnTo>
                    <a:pt x="42748" y="887387"/>
                  </a:lnTo>
                  <a:lnTo>
                    <a:pt x="42748" y="888606"/>
                  </a:lnTo>
                  <a:lnTo>
                    <a:pt x="42748" y="889825"/>
                  </a:lnTo>
                  <a:lnTo>
                    <a:pt x="43738" y="890816"/>
                  </a:lnTo>
                  <a:lnTo>
                    <a:pt x="46177" y="890816"/>
                  </a:lnTo>
                  <a:lnTo>
                    <a:pt x="47167" y="889825"/>
                  </a:lnTo>
                  <a:lnTo>
                    <a:pt x="47167" y="887387"/>
                  </a:lnTo>
                  <a:close/>
                </a:path>
                <a:path w="233044" h="3095625">
                  <a:moveTo>
                    <a:pt x="51777" y="2682430"/>
                  </a:moveTo>
                  <a:lnTo>
                    <a:pt x="51142" y="2681808"/>
                  </a:lnTo>
                  <a:lnTo>
                    <a:pt x="49606" y="2681808"/>
                  </a:lnTo>
                  <a:lnTo>
                    <a:pt x="48983" y="2682430"/>
                  </a:lnTo>
                  <a:lnTo>
                    <a:pt x="48983" y="2683205"/>
                  </a:lnTo>
                  <a:lnTo>
                    <a:pt x="48983" y="2683980"/>
                  </a:lnTo>
                  <a:lnTo>
                    <a:pt x="49606" y="2684602"/>
                  </a:lnTo>
                  <a:lnTo>
                    <a:pt x="51142" y="2684602"/>
                  </a:lnTo>
                  <a:lnTo>
                    <a:pt x="51777" y="2683980"/>
                  </a:lnTo>
                  <a:lnTo>
                    <a:pt x="51777" y="2682430"/>
                  </a:lnTo>
                  <a:close/>
                </a:path>
                <a:path w="233044" h="3095625">
                  <a:moveTo>
                    <a:pt x="51904" y="493471"/>
                  </a:moveTo>
                  <a:lnTo>
                    <a:pt x="51117" y="492683"/>
                  </a:lnTo>
                  <a:lnTo>
                    <a:pt x="49174" y="492683"/>
                  </a:lnTo>
                  <a:lnTo>
                    <a:pt x="48387" y="493471"/>
                  </a:lnTo>
                  <a:lnTo>
                    <a:pt x="48387" y="494449"/>
                  </a:lnTo>
                  <a:lnTo>
                    <a:pt x="48387" y="495427"/>
                  </a:lnTo>
                  <a:lnTo>
                    <a:pt x="49174" y="496214"/>
                  </a:lnTo>
                  <a:lnTo>
                    <a:pt x="51117" y="496214"/>
                  </a:lnTo>
                  <a:lnTo>
                    <a:pt x="51904" y="495427"/>
                  </a:lnTo>
                  <a:lnTo>
                    <a:pt x="51904" y="493471"/>
                  </a:lnTo>
                  <a:close/>
                </a:path>
                <a:path w="233044" h="3095625">
                  <a:moveTo>
                    <a:pt x="63500" y="947978"/>
                  </a:moveTo>
                  <a:lnTo>
                    <a:pt x="62484" y="946950"/>
                  </a:lnTo>
                  <a:lnTo>
                    <a:pt x="59956" y="946950"/>
                  </a:lnTo>
                  <a:lnTo>
                    <a:pt x="58928" y="947978"/>
                  </a:lnTo>
                  <a:lnTo>
                    <a:pt x="58928" y="949236"/>
                  </a:lnTo>
                  <a:lnTo>
                    <a:pt x="58928" y="950493"/>
                  </a:lnTo>
                  <a:lnTo>
                    <a:pt x="59956" y="951522"/>
                  </a:lnTo>
                  <a:lnTo>
                    <a:pt x="62484" y="951522"/>
                  </a:lnTo>
                  <a:lnTo>
                    <a:pt x="63500" y="950493"/>
                  </a:lnTo>
                  <a:lnTo>
                    <a:pt x="63500" y="947978"/>
                  </a:lnTo>
                  <a:close/>
                </a:path>
                <a:path w="233044" h="3095625">
                  <a:moveTo>
                    <a:pt x="66941" y="2567927"/>
                  </a:moveTo>
                  <a:lnTo>
                    <a:pt x="66255" y="2567241"/>
                  </a:lnTo>
                  <a:lnTo>
                    <a:pt x="64579" y="2567241"/>
                  </a:lnTo>
                  <a:lnTo>
                    <a:pt x="63893" y="2567927"/>
                  </a:lnTo>
                  <a:lnTo>
                    <a:pt x="63893" y="2568765"/>
                  </a:lnTo>
                  <a:lnTo>
                    <a:pt x="63893" y="2569603"/>
                  </a:lnTo>
                  <a:lnTo>
                    <a:pt x="64579" y="2570289"/>
                  </a:lnTo>
                  <a:lnTo>
                    <a:pt x="66255" y="2570289"/>
                  </a:lnTo>
                  <a:lnTo>
                    <a:pt x="66941" y="2569603"/>
                  </a:lnTo>
                  <a:lnTo>
                    <a:pt x="66941" y="2567927"/>
                  </a:lnTo>
                  <a:close/>
                </a:path>
                <a:path w="233044" h="3095625">
                  <a:moveTo>
                    <a:pt x="67208" y="211239"/>
                  </a:moveTo>
                  <a:lnTo>
                    <a:pt x="66725" y="210756"/>
                  </a:lnTo>
                  <a:lnTo>
                    <a:pt x="65519" y="210756"/>
                  </a:lnTo>
                  <a:lnTo>
                    <a:pt x="65024" y="211239"/>
                  </a:lnTo>
                  <a:lnTo>
                    <a:pt x="65024" y="211848"/>
                  </a:lnTo>
                  <a:lnTo>
                    <a:pt x="65024" y="212445"/>
                  </a:lnTo>
                  <a:lnTo>
                    <a:pt x="65519" y="212940"/>
                  </a:lnTo>
                  <a:lnTo>
                    <a:pt x="66725" y="212940"/>
                  </a:lnTo>
                  <a:lnTo>
                    <a:pt x="67208" y="212445"/>
                  </a:lnTo>
                  <a:lnTo>
                    <a:pt x="67208" y="211239"/>
                  </a:lnTo>
                  <a:close/>
                </a:path>
                <a:path w="233044" h="3095625">
                  <a:moveTo>
                    <a:pt x="68808" y="2415095"/>
                  </a:moveTo>
                  <a:lnTo>
                    <a:pt x="68033" y="2414333"/>
                  </a:lnTo>
                  <a:lnTo>
                    <a:pt x="66141" y="2414333"/>
                  </a:lnTo>
                  <a:lnTo>
                    <a:pt x="65379" y="2415095"/>
                  </a:lnTo>
                  <a:lnTo>
                    <a:pt x="65379" y="2416048"/>
                  </a:lnTo>
                  <a:lnTo>
                    <a:pt x="65379" y="2417000"/>
                  </a:lnTo>
                  <a:lnTo>
                    <a:pt x="66141" y="2417762"/>
                  </a:lnTo>
                  <a:lnTo>
                    <a:pt x="68033" y="2417762"/>
                  </a:lnTo>
                  <a:lnTo>
                    <a:pt x="68808" y="2417000"/>
                  </a:lnTo>
                  <a:lnTo>
                    <a:pt x="68808" y="2415095"/>
                  </a:lnTo>
                  <a:close/>
                </a:path>
                <a:path w="233044" h="3095625">
                  <a:moveTo>
                    <a:pt x="71018" y="2617152"/>
                  </a:moveTo>
                  <a:lnTo>
                    <a:pt x="70370" y="2616492"/>
                  </a:lnTo>
                  <a:lnTo>
                    <a:pt x="68757" y="2616492"/>
                  </a:lnTo>
                  <a:lnTo>
                    <a:pt x="68110" y="2617152"/>
                  </a:lnTo>
                  <a:lnTo>
                    <a:pt x="68110" y="2617952"/>
                  </a:lnTo>
                  <a:lnTo>
                    <a:pt x="68110" y="2618752"/>
                  </a:lnTo>
                  <a:lnTo>
                    <a:pt x="68757" y="2619413"/>
                  </a:lnTo>
                  <a:lnTo>
                    <a:pt x="70370" y="2619413"/>
                  </a:lnTo>
                  <a:lnTo>
                    <a:pt x="71018" y="2618752"/>
                  </a:lnTo>
                  <a:lnTo>
                    <a:pt x="71018" y="2617152"/>
                  </a:lnTo>
                  <a:close/>
                </a:path>
                <a:path w="233044" h="3095625">
                  <a:moveTo>
                    <a:pt x="77444" y="269925"/>
                  </a:moveTo>
                  <a:lnTo>
                    <a:pt x="76860" y="269341"/>
                  </a:lnTo>
                  <a:lnTo>
                    <a:pt x="75412" y="269341"/>
                  </a:lnTo>
                  <a:lnTo>
                    <a:pt x="74828" y="269925"/>
                  </a:lnTo>
                  <a:lnTo>
                    <a:pt x="74828" y="270649"/>
                  </a:lnTo>
                  <a:lnTo>
                    <a:pt x="74828" y="271373"/>
                  </a:lnTo>
                  <a:lnTo>
                    <a:pt x="75412" y="271957"/>
                  </a:lnTo>
                  <a:lnTo>
                    <a:pt x="76860" y="271957"/>
                  </a:lnTo>
                  <a:lnTo>
                    <a:pt x="77444" y="271373"/>
                  </a:lnTo>
                  <a:lnTo>
                    <a:pt x="77444" y="269925"/>
                  </a:lnTo>
                  <a:close/>
                </a:path>
                <a:path w="233044" h="3095625">
                  <a:moveTo>
                    <a:pt x="85940" y="2472436"/>
                  </a:moveTo>
                  <a:lnTo>
                    <a:pt x="85204" y="2471699"/>
                  </a:lnTo>
                  <a:lnTo>
                    <a:pt x="83375" y="2471699"/>
                  </a:lnTo>
                  <a:lnTo>
                    <a:pt x="82638" y="2472436"/>
                  </a:lnTo>
                  <a:lnTo>
                    <a:pt x="82638" y="2473350"/>
                  </a:lnTo>
                  <a:lnTo>
                    <a:pt x="82638" y="2474264"/>
                  </a:lnTo>
                  <a:lnTo>
                    <a:pt x="83375" y="2475001"/>
                  </a:lnTo>
                  <a:lnTo>
                    <a:pt x="85204" y="2475001"/>
                  </a:lnTo>
                  <a:lnTo>
                    <a:pt x="85940" y="2474264"/>
                  </a:lnTo>
                  <a:lnTo>
                    <a:pt x="85940" y="2472436"/>
                  </a:lnTo>
                  <a:close/>
                </a:path>
                <a:path w="233044" h="3095625">
                  <a:moveTo>
                    <a:pt x="87172" y="2141474"/>
                  </a:moveTo>
                  <a:lnTo>
                    <a:pt x="86118" y="2140407"/>
                  </a:lnTo>
                  <a:lnTo>
                    <a:pt x="83515" y="2140407"/>
                  </a:lnTo>
                  <a:lnTo>
                    <a:pt x="82461" y="2141474"/>
                  </a:lnTo>
                  <a:lnTo>
                    <a:pt x="82461" y="2142769"/>
                  </a:lnTo>
                  <a:lnTo>
                    <a:pt x="82461" y="2144077"/>
                  </a:lnTo>
                  <a:lnTo>
                    <a:pt x="83515" y="2145119"/>
                  </a:lnTo>
                  <a:lnTo>
                    <a:pt x="86118" y="2145119"/>
                  </a:lnTo>
                  <a:lnTo>
                    <a:pt x="87172" y="2144077"/>
                  </a:lnTo>
                  <a:lnTo>
                    <a:pt x="87172" y="2141474"/>
                  </a:lnTo>
                  <a:close/>
                </a:path>
                <a:path w="233044" h="3095625">
                  <a:moveTo>
                    <a:pt x="87782" y="2212492"/>
                  </a:moveTo>
                  <a:lnTo>
                    <a:pt x="86766" y="2211463"/>
                  </a:lnTo>
                  <a:lnTo>
                    <a:pt x="84239" y="2211463"/>
                  </a:lnTo>
                  <a:lnTo>
                    <a:pt x="83223" y="2212492"/>
                  </a:lnTo>
                  <a:lnTo>
                    <a:pt x="83223" y="2213749"/>
                  </a:lnTo>
                  <a:lnTo>
                    <a:pt x="83223" y="2215007"/>
                  </a:lnTo>
                  <a:lnTo>
                    <a:pt x="84239" y="2216023"/>
                  </a:lnTo>
                  <a:lnTo>
                    <a:pt x="86766" y="2216023"/>
                  </a:lnTo>
                  <a:lnTo>
                    <a:pt x="87782" y="2215007"/>
                  </a:lnTo>
                  <a:lnTo>
                    <a:pt x="87782" y="2212492"/>
                  </a:lnTo>
                  <a:close/>
                </a:path>
                <a:path w="233044" h="3095625">
                  <a:moveTo>
                    <a:pt x="89408" y="2266899"/>
                  </a:moveTo>
                  <a:lnTo>
                    <a:pt x="88417" y="2265908"/>
                  </a:lnTo>
                  <a:lnTo>
                    <a:pt x="85991" y="2265908"/>
                  </a:lnTo>
                  <a:lnTo>
                    <a:pt x="85001" y="2266899"/>
                  </a:lnTo>
                  <a:lnTo>
                    <a:pt x="85001" y="2268118"/>
                  </a:lnTo>
                  <a:lnTo>
                    <a:pt x="85001" y="2269337"/>
                  </a:lnTo>
                  <a:lnTo>
                    <a:pt x="85991" y="2270328"/>
                  </a:lnTo>
                  <a:lnTo>
                    <a:pt x="88417" y="2270328"/>
                  </a:lnTo>
                  <a:lnTo>
                    <a:pt x="89408" y="2269337"/>
                  </a:lnTo>
                  <a:lnTo>
                    <a:pt x="89408" y="2266899"/>
                  </a:lnTo>
                  <a:close/>
                </a:path>
                <a:path w="233044" h="3095625">
                  <a:moveTo>
                    <a:pt x="90258" y="1060107"/>
                  </a:moveTo>
                  <a:lnTo>
                    <a:pt x="89166" y="1059014"/>
                  </a:lnTo>
                  <a:lnTo>
                    <a:pt x="86474" y="1059014"/>
                  </a:lnTo>
                  <a:lnTo>
                    <a:pt x="85382" y="1060107"/>
                  </a:lnTo>
                  <a:lnTo>
                    <a:pt x="85382" y="1061453"/>
                  </a:lnTo>
                  <a:lnTo>
                    <a:pt x="85382" y="1062799"/>
                  </a:lnTo>
                  <a:lnTo>
                    <a:pt x="86474" y="1063891"/>
                  </a:lnTo>
                  <a:lnTo>
                    <a:pt x="89166" y="1063891"/>
                  </a:lnTo>
                  <a:lnTo>
                    <a:pt x="90258" y="1062799"/>
                  </a:lnTo>
                  <a:lnTo>
                    <a:pt x="90258" y="1060107"/>
                  </a:lnTo>
                  <a:close/>
                </a:path>
                <a:path w="233044" h="3095625">
                  <a:moveTo>
                    <a:pt x="92646" y="2510840"/>
                  </a:moveTo>
                  <a:lnTo>
                    <a:pt x="91935" y="2510129"/>
                  </a:lnTo>
                  <a:lnTo>
                    <a:pt x="90182" y="2510129"/>
                  </a:lnTo>
                  <a:lnTo>
                    <a:pt x="89471" y="2510840"/>
                  </a:lnTo>
                  <a:lnTo>
                    <a:pt x="89471" y="2511717"/>
                  </a:lnTo>
                  <a:lnTo>
                    <a:pt x="89471" y="2512593"/>
                  </a:lnTo>
                  <a:lnTo>
                    <a:pt x="90182" y="2513304"/>
                  </a:lnTo>
                  <a:lnTo>
                    <a:pt x="91935" y="2513304"/>
                  </a:lnTo>
                  <a:lnTo>
                    <a:pt x="92646" y="2512593"/>
                  </a:lnTo>
                  <a:lnTo>
                    <a:pt x="92646" y="2510840"/>
                  </a:lnTo>
                  <a:close/>
                </a:path>
                <a:path w="233044" h="3095625">
                  <a:moveTo>
                    <a:pt x="95923" y="1013180"/>
                  </a:moveTo>
                  <a:lnTo>
                    <a:pt x="94869" y="1012126"/>
                  </a:lnTo>
                  <a:lnTo>
                    <a:pt x="92252" y="1012126"/>
                  </a:lnTo>
                  <a:lnTo>
                    <a:pt x="91198" y="1013180"/>
                  </a:lnTo>
                  <a:lnTo>
                    <a:pt x="91198" y="1014488"/>
                  </a:lnTo>
                  <a:lnTo>
                    <a:pt x="91198" y="1015796"/>
                  </a:lnTo>
                  <a:lnTo>
                    <a:pt x="92252" y="1016850"/>
                  </a:lnTo>
                  <a:lnTo>
                    <a:pt x="94869" y="1016850"/>
                  </a:lnTo>
                  <a:lnTo>
                    <a:pt x="95923" y="1015796"/>
                  </a:lnTo>
                  <a:lnTo>
                    <a:pt x="95923" y="1013180"/>
                  </a:lnTo>
                  <a:close/>
                </a:path>
                <a:path w="233044" h="3095625">
                  <a:moveTo>
                    <a:pt x="96189" y="2380310"/>
                  </a:moveTo>
                  <a:lnTo>
                    <a:pt x="95389" y="2379510"/>
                  </a:lnTo>
                  <a:lnTo>
                    <a:pt x="93433" y="2379510"/>
                  </a:lnTo>
                  <a:lnTo>
                    <a:pt x="92633" y="2380310"/>
                  </a:lnTo>
                  <a:lnTo>
                    <a:pt x="92633" y="2381288"/>
                  </a:lnTo>
                  <a:lnTo>
                    <a:pt x="92633" y="2382266"/>
                  </a:lnTo>
                  <a:lnTo>
                    <a:pt x="93433" y="2383066"/>
                  </a:lnTo>
                  <a:lnTo>
                    <a:pt x="95389" y="2383066"/>
                  </a:lnTo>
                  <a:lnTo>
                    <a:pt x="96189" y="2382266"/>
                  </a:lnTo>
                  <a:lnTo>
                    <a:pt x="96189" y="2380310"/>
                  </a:lnTo>
                  <a:close/>
                </a:path>
                <a:path w="233044" h="3095625">
                  <a:moveTo>
                    <a:pt x="98272" y="2312720"/>
                  </a:moveTo>
                  <a:lnTo>
                    <a:pt x="97447" y="2311895"/>
                  </a:lnTo>
                  <a:lnTo>
                    <a:pt x="95415" y="2311895"/>
                  </a:lnTo>
                  <a:lnTo>
                    <a:pt x="94589" y="2312720"/>
                  </a:lnTo>
                  <a:lnTo>
                    <a:pt x="94589" y="2313736"/>
                  </a:lnTo>
                  <a:lnTo>
                    <a:pt x="94589" y="2314752"/>
                  </a:lnTo>
                  <a:lnTo>
                    <a:pt x="95415" y="2315578"/>
                  </a:lnTo>
                  <a:lnTo>
                    <a:pt x="97447" y="2315578"/>
                  </a:lnTo>
                  <a:lnTo>
                    <a:pt x="98272" y="2314752"/>
                  </a:lnTo>
                  <a:lnTo>
                    <a:pt x="98272" y="2312720"/>
                  </a:lnTo>
                  <a:close/>
                </a:path>
                <a:path w="233044" h="3095625">
                  <a:moveTo>
                    <a:pt x="104076" y="165811"/>
                  </a:moveTo>
                  <a:lnTo>
                    <a:pt x="103682" y="165417"/>
                  </a:lnTo>
                  <a:lnTo>
                    <a:pt x="102717" y="165417"/>
                  </a:lnTo>
                  <a:lnTo>
                    <a:pt x="102323" y="165811"/>
                  </a:lnTo>
                  <a:lnTo>
                    <a:pt x="102323" y="166293"/>
                  </a:lnTo>
                  <a:lnTo>
                    <a:pt x="102323" y="166776"/>
                  </a:lnTo>
                  <a:lnTo>
                    <a:pt x="102717" y="167170"/>
                  </a:lnTo>
                  <a:lnTo>
                    <a:pt x="103682" y="167170"/>
                  </a:lnTo>
                  <a:lnTo>
                    <a:pt x="104076" y="166776"/>
                  </a:lnTo>
                  <a:lnTo>
                    <a:pt x="104076" y="165811"/>
                  </a:lnTo>
                  <a:close/>
                </a:path>
                <a:path w="233044" h="3095625">
                  <a:moveTo>
                    <a:pt x="106159" y="1126312"/>
                  </a:moveTo>
                  <a:lnTo>
                    <a:pt x="105029" y="1125181"/>
                  </a:lnTo>
                  <a:lnTo>
                    <a:pt x="102260" y="1125181"/>
                  </a:lnTo>
                  <a:lnTo>
                    <a:pt x="101130" y="1126312"/>
                  </a:lnTo>
                  <a:lnTo>
                    <a:pt x="101130" y="1127696"/>
                  </a:lnTo>
                  <a:lnTo>
                    <a:pt x="101130" y="1129080"/>
                  </a:lnTo>
                  <a:lnTo>
                    <a:pt x="102260" y="1130211"/>
                  </a:lnTo>
                  <a:lnTo>
                    <a:pt x="105029" y="1130211"/>
                  </a:lnTo>
                  <a:lnTo>
                    <a:pt x="106159" y="1129080"/>
                  </a:lnTo>
                  <a:lnTo>
                    <a:pt x="106159" y="1126312"/>
                  </a:lnTo>
                  <a:close/>
                </a:path>
                <a:path w="233044" h="3095625">
                  <a:moveTo>
                    <a:pt x="118973" y="2020404"/>
                  </a:moveTo>
                  <a:lnTo>
                    <a:pt x="117843" y="2019274"/>
                  </a:lnTo>
                  <a:lnTo>
                    <a:pt x="115074" y="2019274"/>
                  </a:lnTo>
                  <a:lnTo>
                    <a:pt x="113957" y="2020404"/>
                  </a:lnTo>
                  <a:lnTo>
                    <a:pt x="113957" y="2021789"/>
                  </a:lnTo>
                  <a:lnTo>
                    <a:pt x="113957" y="2023173"/>
                  </a:lnTo>
                  <a:lnTo>
                    <a:pt x="115074" y="2024291"/>
                  </a:lnTo>
                  <a:lnTo>
                    <a:pt x="117843" y="2024291"/>
                  </a:lnTo>
                  <a:lnTo>
                    <a:pt x="118973" y="2023173"/>
                  </a:lnTo>
                  <a:lnTo>
                    <a:pt x="118973" y="2020404"/>
                  </a:lnTo>
                  <a:close/>
                </a:path>
                <a:path w="233044" h="3095625">
                  <a:moveTo>
                    <a:pt x="119100" y="1243838"/>
                  </a:moveTo>
                  <a:lnTo>
                    <a:pt x="117919" y="1242644"/>
                  </a:lnTo>
                  <a:lnTo>
                    <a:pt x="114973" y="1242644"/>
                  </a:lnTo>
                  <a:lnTo>
                    <a:pt x="113779" y="1243838"/>
                  </a:lnTo>
                  <a:lnTo>
                    <a:pt x="113779" y="1245311"/>
                  </a:lnTo>
                  <a:lnTo>
                    <a:pt x="113779" y="1246784"/>
                  </a:lnTo>
                  <a:lnTo>
                    <a:pt x="114973" y="1247978"/>
                  </a:lnTo>
                  <a:lnTo>
                    <a:pt x="117919" y="1247978"/>
                  </a:lnTo>
                  <a:lnTo>
                    <a:pt x="119100" y="1246784"/>
                  </a:lnTo>
                  <a:lnTo>
                    <a:pt x="119100" y="1243838"/>
                  </a:lnTo>
                  <a:close/>
                </a:path>
                <a:path w="233044" h="3095625">
                  <a:moveTo>
                    <a:pt x="119951" y="109588"/>
                  </a:moveTo>
                  <a:lnTo>
                    <a:pt x="119659" y="109296"/>
                  </a:lnTo>
                  <a:lnTo>
                    <a:pt x="118935" y="109296"/>
                  </a:lnTo>
                  <a:lnTo>
                    <a:pt x="118643" y="109588"/>
                  </a:lnTo>
                  <a:lnTo>
                    <a:pt x="118643" y="109956"/>
                  </a:lnTo>
                  <a:lnTo>
                    <a:pt x="118643" y="110312"/>
                  </a:lnTo>
                  <a:lnTo>
                    <a:pt x="118935" y="110617"/>
                  </a:lnTo>
                  <a:lnTo>
                    <a:pt x="119659" y="110617"/>
                  </a:lnTo>
                  <a:lnTo>
                    <a:pt x="119951" y="110312"/>
                  </a:lnTo>
                  <a:lnTo>
                    <a:pt x="119951" y="109588"/>
                  </a:lnTo>
                  <a:close/>
                </a:path>
                <a:path w="233044" h="3095625">
                  <a:moveTo>
                    <a:pt x="122580" y="1887855"/>
                  </a:moveTo>
                  <a:lnTo>
                    <a:pt x="121386" y="1886673"/>
                  </a:lnTo>
                  <a:lnTo>
                    <a:pt x="118452" y="1886673"/>
                  </a:lnTo>
                  <a:lnTo>
                    <a:pt x="117259" y="1887855"/>
                  </a:lnTo>
                  <a:lnTo>
                    <a:pt x="117259" y="1889328"/>
                  </a:lnTo>
                  <a:lnTo>
                    <a:pt x="117259" y="1890801"/>
                  </a:lnTo>
                  <a:lnTo>
                    <a:pt x="118452" y="1891982"/>
                  </a:lnTo>
                  <a:lnTo>
                    <a:pt x="121386" y="1891982"/>
                  </a:lnTo>
                  <a:lnTo>
                    <a:pt x="122580" y="1890801"/>
                  </a:lnTo>
                  <a:lnTo>
                    <a:pt x="122580" y="1887855"/>
                  </a:lnTo>
                  <a:close/>
                </a:path>
                <a:path w="233044" h="3095625">
                  <a:moveTo>
                    <a:pt x="126326" y="48158"/>
                  </a:moveTo>
                  <a:lnTo>
                    <a:pt x="126123" y="47967"/>
                  </a:lnTo>
                  <a:lnTo>
                    <a:pt x="125641" y="47967"/>
                  </a:lnTo>
                  <a:lnTo>
                    <a:pt x="125450" y="48158"/>
                  </a:lnTo>
                  <a:lnTo>
                    <a:pt x="125450" y="48399"/>
                  </a:lnTo>
                  <a:lnTo>
                    <a:pt x="125450" y="48641"/>
                  </a:lnTo>
                  <a:lnTo>
                    <a:pt x="125641" y="48831"/>
                  </a:lnTo>
                  <a:lnTo>
                    <a:pt x="126123" y="48831"/>
                  </a:lnTo>
                  <a:lnTo>
                    <a:pt x="126326" y="48641"/>
                  </a:lnTo>
                  <a:lnTo>
                    <a:pt x="126326" y="48158"/>
                  </a:lnTo>
                  <a:close/>
                </a:path>
                <a:path w="233044" h="3095625">
                  <a:moveTo>
                    <a:pt x="127419" y="1946706"/>
                  </a:moveTo>
                  <a:lnTo>
                    <a:pt x="126263" y="1945551"/>
                  </a:lnTo>
                  <a:lnTo>
                    <a:pt x="123405" y="1945551"/>
                  </a:lnTo>
                  <a:lnTo>
                    <a:pt x="122250" y="1946706"/>
                  </a:lnTo>
                  <a:lnTo>
                    <a:pt x="122250" y="1948129"/>
                  </a:lnTo>
                  <a:lnTo>
                    <a:pt x="122250" y="1949551"/>
                  </a:lnTo>
                  <a:lnTo>
                    <a:pt x="123405" y="1950707"/>
                  </a:lnTo>
                  <a:lnTo>
                    <a:pt x="126263" y="1950707"/>
                  </a:lnTo>
                  <a:lnTo>
                    <a:pt x="127419" y="1949551"/>
                  </a:lnTo>
                  <a:lnTo>
                    <a:pt x="127419" y="1946706"/>
                  </a:lnTo>
                  <a:close/>
                </a:path>
                <a:path w="233044" h="3095625">
                  <a:moveTo>
                    <a:pt x="127444" y="2119160"/>
                  </a:moveTo>
                  <a:lnTo>
                    <a:pt x="126504" y="2118220"/>
                  </a:lnTo>
                  <a:lnTo>
                    <a:pt x="124193" y="2118220"/>
                  </a:lnTo>
                  <a:lnTo>
                    <a:pt x="123253" y="2119160"/>
                  </a:lnTo>
                  <a:lnTo>
                    <a:pt x="123253" y="2120315"/>
                  </a:lnTo>
                  <a:lnTo>
                    <a:pt x="123253" y="2121471"/>
                  </a:lnTo>
                  <a:lnTo>
                    <a:pt x="124193" y="2122411"/>
                  </a:lnTo>
                  <a:lnTo>
                    <a:pt x="126504" y="2122411"/>
                  </a:lnTo>
                  <a:lnTo>
                    <a:pt x="127444" y="2121471"/>
                  </a:lnTo>
                  <a:lnTo>
                    <a:pt x="127444" y="2119160"/>
                  </a:lnTo>
                  <a:close/>
                </a:path>
                <a:path w="233044" h="3095625">
                  <a:moveTo>
                    <a:pt x="129311" y="2272182"/>
                  </a:moveTo>
                  <a:lnTo>
                    <a:pt x="128460" y="2271331"/>
                  </a:lnTo>
                  <a:lnTo>
                    <a:pt x="126352" y="2271331"/>
                  </a:lnTo>
                  <a:lnTo>
                    <a:pt x="125501" y="2272182"/>
                  </a:lnTo>
                  <a:lnTo>
                    <a:pt x="125501" y="2273236"/>
                  </a:lnTo>
                  <a:lnTo>
                    <a:pt x="125501" y="2274290"/>
                  </a:lnTo>
                  <a:lnTo>
                    <a:pt x="126352" y="2275141"/>
                  </a:lnTo>
                  <a:lnTo>
                    <a:pt x="128460" y="2275141"/>
                  </a:lnTo>
                  <a:lnTo>
                    <a:pt x="129311" y="2274290"/>
                  </a:lnTo>
                  <a:lnTo>
                    <a:pt x="129311" y="2272182"/>
                  </a:lnTo>
                  <a:close/>
                </a:path>
                <a:path w="233044" h="3095625">
                  <a:moveTo>
                    <a:pt x="132715" y="1182001"/>
                  </a:moveTo>
                  <a:lnTo>
                    <a:pt x="131546" y="1180846"/>
                  </a:lnTo>
                  <a:lnTo>
                    <a:pt x="128689" y="1180846"/>
                  </a:lnTo>
                  <a:lnTo>
                    <a:pt x="127533" y="1182001"/>
                  </a:lnTo>
                  <a:lnTo>
                    <a:pt x="127533" y="1183436"/>
                  </a:lnTo>
                  <a:lnTo>
                    <a:pt x="127533" y="1184871"/>
                  </a:lnTo>
                  <a:lnTo>
                    <a:pt x="128689" y="1186027"/>
                  </a:lnTo>
                  <a:lnTo>
                    <a:pt x="131546" y="1186027"/>
                  </a:lnTo>
                  <a:lnTo>
                    <a:pt x="132715" y="1184871"/>
                  </a:lnTo>
                  <a:lnTo>
                    <a:pt x="132715" y="1182001"/>
                  </a:lnTo>
                  <a:close/>
                </a:path>
                <a:path w="233044" h="3095625">
                  <a:moveTo>
                    <a:pt x="132765" y="2088730"/>
                  </a:moveTo>
                  <a:lnTo>
                    <a:pt x="131673" y="2087651"/>
                  </a:lnTo>
                  <a:lnTo>
                    <a:pt x="128993" y="2087651"/>
                  </a:lnTo>
                  <a:lnTo>
                    <a:pt x="127901" y="2088730"/>
                  </a:lnTo>
                  <a:lnTo>
                    <a:pt x="127901" y="2090077"/>
                  </a:lnTo>
                  <a:lnTo>
                    <a:pt x="127901" y="2091423"/>
                  </a:lnTo>
                  <a:lnTo>
                    <a:pt x="128993" y="2092515"/>
                  </a:lnTo>
                  <a:lnTo>
                    <a:pt x="131673" y="2092515"/>
                  </a:lnTo>
                  <a:lnTo>
                    <a:pt x="132765" y="2091423"/>
                  </a:lnTo>
                  <a:lnTo>
                    <a:pt x="132765" y="2088730"/>
                  </a:lnTo>
                  <a:close/>
                </a:path>
                <a:path w="233044" h="3095625">
                  <a:moveTo>
                    <a:pt x="135940" y="2179574"/>
                  </a:moveTo>
                  <a:lnTo>
                    <a:pt x="135039" y="2178659"/>
                  </a:lnTo>
                  <a:lnTo>
                    <a:pt x="132791" y="2178659"/>
                  </a:lnTo>
                  <a:lnTo>
                    <a:pt x="131876" y="2179574"/>
                  </a:lnTo>
                  <a:lnTo>
                    <a:pt x="131876" y="2180691"/>
                  </a:lnTo>
                  <a:lnTo>
                    <a:pt x="131876" y="2181809"/>
                  </a:lnTo>
                  <a:lnTo>
                    <a:pt x="132791" y="2182723"/>
                  </a:lnTo>
                  <a:lnTo>
                    <a:pt x="135039" y="2182723"/>
                  </a:lnTo>
                  <a:lnTo>
                    <a:pt x="135940" y="2181809"/>
                  </a:lnTo>
                  <a:lnTo>
                    <a:pt x="135940" y="2179574"/>
                  </a:lnTo>
                  <a:close/>
                </a:path>
                <a:path w="233044" h="3095625">
                  <a:moveTo>
                    <a:pt x="137718" y="2222868"/>
                  </a:moveTo>
                  <a:lnTo>
                    <a:pt x="136842" y="2221992"/>
                  </a:lnTo>
                  <a:lnTo>
                    <a:pt x="134658" y="2221992"/>
                  </a:lnTo>
                  <a:lnTo>
                    <a:pt x="133781" y="2222868"/>
                  </a:lnTo>
                  <a:lnTo>
                    <a:pt x="133781" y="2223960"/>
                  </a:lnTo>
                  <a:lnTo>
                    <a:pt x="133781" y="2225052"/>
                  </a:lnTo>
                  <a:lnTo>
                    <a:pt x="134658" y="2225929"/>
                  </a:lnTo>
                  <a:lnTo>
                    <a:pt x="136842" y="2225929"/>
                  </a:lnTo>
                  <a:lnTo>
                    <a:pt x="137718" y="2225052"/>
                  </a:lnTo>
                  <a:lnTo>
                    <a:pt x="137718" y="2222868"/>
                  </a:lnTo>
                  <a:close/>
                </a:path>
                <a:path w="233044" h="3095625">
                  <a:moveTo>
                    <a:pt x="146024" y="1840522"/>
                  </a:moveTo>
                  <a:lnTo>
                    <a:pt x="144792" y="1839302"/>
                  </a:lnTo>
                  <a:lnTo>
                    <a:pt x="141770" y="1839302"/>
                  </a:lnTo>
                  <a:lnTo>
                    <a:pt x="140550" y="1840522"/>
                  </a:lnTo>
                  <a:lnTo>
                    <a:pt x="140550" y="1842033"/>
                  </a:lnTo>
                  <a:lnTo>
                    <a:pt x="140550" y="1843544"/>
                  </a:lnTo>
                  <a:lnTo>
                    <a:pt x="141770" y="1844763"/>
                  </a:lnTo>
                  <a:lnTo>
                    <a:pt x="144792" y="1844763"/>
                  </a:lnTo>
                  <a:lnTo>
                    <a:pt x="146024" y="1843544"/>
                  </a:lnTo>
                  <a:lnTo>
                    <a:pt x="146024" y="1840522"/>
                  </a:lnTo>
                  <a:close/>
                </a:path>
                <a:path w="233044" h="3095625">
                  <a:moveTo>
                    <a:pt x="146761" y="1369568"/>
                  </a:moveTo>
                  <a:lnTo>
                    <a:pt x="145503" y="1368298"/>
                  </a:lnTo>
                  <a:lnTo>
                    <a:pt x="142392" y="1368298"/>
                  </a:lnTo>
                  <a:lnTo>
                    <a:pt x="141135" y="1369568"/>
                  </a:lnTo>
                  <a:lnTo>
                    <a:pt x="141135" y="1371117"/>
                  </a:lnTo>
                  <a:lnTo>
                    <a:pt x="141135" y="1372666"/>
                  </a:lnTo>
                  <a:lnTo>
                    <a:pt x="142392" y="1373936"/>
                  </a:lnTo>
                  <a:lnTo>
                    <a:pt x="145503" y="1373936"/>
                  </a:lnTo>
                  <a:lnTo>
                    <a:pt x="146761" y="1372666"/>
                  </a:lnTo>
                  <a:lnTo>
                    <a:pt x="146761" y="1369568"/>
                  </a:lnTo>
                  <a:close/>
                </a:path>
                <a:path w="233044" h="3095625">
                  <a:moveTo>
                    <a:pt x="146913" y="1300759"/>
                  </a:moveTo>
                  <a:lnTo>
                    <a:pt x="145694" y="1299527"/>
                  </a:lnTo>
                  <a:lnTo>
                    <a:pt x="142671" y="1299527"/>
                  </a:lnTo>
                  <a:lnTo>
                    <a:pt x="141439" y="1300759"/>
                  </a:lnTo>
                  <a:lnTo>
                    <a:pt x="141439" y="1302270"/>
                  </a:lnTo>
                  <a:lnTo>
                    <a:pt x="141439" y="1303782"/>
                  </a:lnTo>
                  <a:lnTo>
                    <a:pt x="142671" y="1305013"/>
                  </a:lnTo>
                  <a:lnTo>
                    <a:pt x="145694" y="1305013"/>
                  </a:lnTo>
                  <a:lnTo>
                    <a:pt x="146913" y="1303782"/>
                  </a:lnTo>
                  <a:lnTo>
                    <a:pt x="146913" y="1300759"/>
                  </a:lnTo>
                  <a:close/>
                </a:path>
                <a:path w="233044" h="3095625">
                  <a:moveTo>
                    <a:pt x="150253" y="1721510"/>
                  </a:moveTo>
                  <a:lnTo>
                    <a:pt x="148971" y="1720227"/>
                  </a:lnTo>
                  <a:lnTo>
                    <a:pt x="145783" y="1720227"/>
                  </a:lnTo>
                  <a:lnTo>
                    <a:pt x="144487" y="1721510"/>
                  </a:lnTo>
                  <a:lnTo>
                    <a:pt x="144487" y="1723110"/>
                  </a:lnTo>
                  <a:lnTo>
                    <a:pt x="144487" y="1724710"/>
                  </a:lnTo>
                  <a:lnTo>
                    <a:pt x="145783" y="1725993"/>
                  </a:lnTo>
                  <a:lnTo>
                    <a:pt x="148971" y="1725993"/>
                  </a:lnTo>
                  <a:lnTo>
                    <a:pt x="150253" y="1724710"/>
                  </a:lnTo>
                  <a:lnTo>
                    <a:pt x="150253" y="1721510"/>
                  </a:lnTo>
                  <a:close/>
                </a:path>
                <a:path w="233044" h="3095625">
                  <a:moveTo>
                    <a:pt x="151930" y="1586611"/>
                  </a:moveTo>
                  <a:lnTo>
                    <a:pt x="150571" y="1585252"/>
                  </a:lnTo>
                  <a:lnTo>
                    <a:pt x="147218" y="1585252"/>
                  </a:lnTo>
                  <a:lnTo>
                    <a:pt x="145859" y="1586611"/>
                  </a:lnTo>
                  <a:lnTo>
                    <a:pt x="145859" y="1588287"/>
                  </a:lnTo>
                  <a:lnTo>
                    <a:pt x="145859" y="1589963"/>
                  </a:lnTo>
                  <a:lnTo>
                    <a:pt x="147218" y="1591322"/>
                  </a:lnTo>
                  <a:lnTo>
                    <a:pt x="150571" y="1591322"/>
                  </a:lnTo>
                  <a:lnTo>
                    <a:pt x="151930" y="1589963"/>
                  </a:lnTo>
                  <a:lnTo>
                    <a:pt x="151930" y="1586611"/>
                  </a:lnTo>
                  <a:close/>
                </a:path>
                <a:path w="233044" h="3095625">
                  <a:moveTo>
                    <a:pt x="157353" y="2051672"/>
                  </a:moveTo>
                  <a:lnTo>
                    <a:pt x="156387" y="2050707"/>
                  </a:lnTo>
                  <a:lnTo>
                    <a:pt x="154000" y="2050707"/>
                  </a:lnTo>
                  <a:lnTo>
                    <a:pt x="153035" y="2051672"/>
                  </a:lnTo>
                  <a:lnTo>
                    <a:pt x="153035" y="2052866"/>
                  </a:lnTo>
                  <a:lnTo>
                    <a:pt x="153035" y="2054059"/>
                  </a:lnTo>
                  <a:lnTo>
                    <a:pt x="154000" y="2055025"/>
                  </a:lnTo>
                  <a:lnTo>
                    <a:pt x="156387" y="2055025"/>
                  </a:lnTo>
                  <a:lnTo>
                    <a:pt x="157353" y="2054059"/>
                  </a:lnTo>
                  <a:lnTo>
                    <a:pt x="157353" y="2051672"/>
                  </a:lnTo>
                  <a:close/>
                </a:path>
                <a:path w="233044" h="3095625">
                  <a:moveTo>
                    <a:pt x="164109" y="1878685"/>
                  </a:moveTo>
                  <a:lnTo>
                    <a:pt x="163055" y="1877631"/>
                  </a:lnTo>
                  <a:lnTo>
                    <a:pt x="160451" y="1877631"/>
                  </a:lnTo>
                  <a:lnTo>
                    <a:pt x="159397" y="1878685"/>
                  </a:lnTo>
                  <a:lnTo>
                    <a:pt x="159397" y="1879981"/>
                  </a:lnTo>
                  <a:lnTo>
                    <a:pt x="159397" y="1881276"/>
                  </a:lnTo>
                  <a:lnTo>
                    <a:pt x="160451" y="1882330"/>
                  </a:lnTo>
                  <a:lnTo>
                    <a:pt x="163055" y="1882330"/>
                  </a:lnTo>
                  <a:lnTo>
                    <a:pt x="164109" y="1881276"/>
                  </a:lnTo>
                  <a:lnTo>
                    <a:pt x="164109" y="1878685"/>
                  </a:lnTo>
                  <a:close/>
                </a:path>
                <a:path w="233044" h="3095625">
                  <a:moveTo>
                    <a:pt x="164490" y="1947735"/>
                  </a:moveTo>
                  <a:lnTo>
                    <a:pt x="163461" y="1946719"/>
                  </a:lnTo>
                  <a:lnTo>
                    <a:pt x="160934" y="1946719"/>
                  </a:lnTo>
                  <a:lnTo>
                    <a:pt x="159905" y="1947735"/>
                  </a:lnTo>
                  <a:lnTo>
                    <a:pt x="159905" y="1949005"/>
                  </a:lnTo>
                  <a:lnTo>
                    <a:pt x="159905" y="1950275"/>
                  </a:lnTo>
                  <a:lnTo>
                    <a:pt x="160934" y="1951291"/>
                  </a:lnTo>
                  <a:lnTo>
                    <a:pt x="163461" y="1951291"/>
                  </a:lnTo>
                  <a:lnTo>
                    <a:pt x="164490" y="1950275"/>
                  </a:lnTo>
                  <a:lnTo>
                    <a:pt x="164490" y="1947735"/>
                  </a:lnTo>
                  <a:close/>
                </a:path>
                <a:path w="233044" h="3095625">
                  <a:moveTo>
                    <a:pt x="168135" y="1779574"/>
                  </a:moveTo>
                  <a:lnTo>
                    <a:pt x="166865" y="1778317"/>
                  </a:lnTo>
                  <a:lnTo>
                    <a:pt x="163766" y="1778317"/>
                  </a:lnTo>
                  <a:lnTo>
                    <a:pt x="162509" y="1779574"/>
                  </a:lnTo>
                  <a:lnTo>
                    <a:pt x="162509" y="1781124"/>
                  </a:lnTo>
                  <a:lnTo>
                    <a:pt x="162509" y="1782673"/>
                  </a:lnTo>
                  <a:lnTo>
                    <a:pt x="163766" y="1783930"/>
                  </a:lnTo>
                  <a:lnTo>
                    <a:pt x="166865" y="1783930"/>
                  </a:lnTo>
                  <a:lnTo>
                    <a:pt x="168135" y="1782673"/>
                  </a:lnTo>
                  <a:lnTo>
                    <a:pt x="168135" y="1779574"/>
                  </a:lnTo>
                  <a:close/>
                </a:path>
                <a:path w="233044" h="3095625">
                  <a:moveTo>
                    <a:pt x="169481" y="1428546"/>
                  </a:moveTo>
                  <a:lnTo>
                    <a:pt x="168186" y="1427251"/>
                  </a:lnTo>
                  <a:lnTo>
                    <a:pt x="164998" y="1427251"/>
                  </a:lnTo>
                  <a:lnTo>
                    <a:pt x="163703" y="1428546"/>
                  </a:lnTo>
                  <a:lnTo>
                    <a:pt x="163703" y="1430147"/>
                  </a:lnTo>
                  <a:lnTo>
                    <a:pt x="163703" y="1431747"/>
                  </a:lnTo>
                  <a:lnTo>
                    <a:pt x="164998" y="1433042"/>
                  </a:lnTo>
                  <a:lnTo>
                    <a:pt x="168186" y="1433042"/>
                  </a:lnTo>
                  <a:lnTo>
                    <a:pt x="169481" y="1431747"/>
                  </a:lnTo>
                  <a:lnTo>
                    <a:pt x="169481" y="1428546"/>
                  </a:lnTo>
                  <a:close/>
                </a:path>
                <a:path w="233044" h="3095625">
                  <a:moveTo>
                    <a:pt x="172694" y="1997798"/>
                  </a:moveTo>
                  <a:lnTo>
                    <a:pt x="171704" y="1996808"/>
                  </a:lnTo>
                  <a:lnTo>
                    <a:pt x="169252" y="1996808"/>
                  </a:lnTo>
                  <a:lnTo>
                    <a:pt x="168249" y="1997798"/>
                  </a:lnTo>
                  <a:lnTo>
                    <a:pt x="168249" y="1999030"/>
                  </a:lnTo>
                  <a:lnTo>
                    <a:pt x="168249" y="2000262"/>
                  </a:lnTo>
                  <a:lnTo>
                    <a:pt x="169252" y="2001253"/>
                  </a:lnTo>
                  <a:lnTo>
                    <a:pt x="171704" y="2001253"/>
                  </a:lnTo>
                  <a:lnTo>
                    <a:pt x="172694" y="2000262"/>
                  </a:lnTo>
                  <a:lnTo>
                    <a:pt x="172694" y="1997798"/>
                  </a:lnTo>
                  <a:close/>
                </a:path>
                <a:path w="233044" h="3095625">
                  <a:moveTo>
                    <a:pt x="173101" y="1472565"/>
                  </a:moveTo>
                  <a:lnTo>
                    <a:pt x="171767" y="1471244"/>
                  </a:lnTo>
                  <a:lnTo>
                    <a:pt x="168503" y="1471244"/>
                  </a:lnTo>
                  <a:lnTo>
                    <a:pt x="167170" y="1472565"/>
                  </a:lnTo>
                  <a:lnTo>
                    <a:pt x="167170" y="1474203"/>
                  </a:lnTo>
                  <a:lnTo>
                    <a:pt x="167170" y="1475841"/>
                  </a:lnTo>
                  <a:lnTo>
                    <a:pt x="168503" y="1477162"/>
                  </a:lnTo>
                  <a:lnTo>
                    <a:pt x="171767" y="1477162"/>
                  </a:lnTo>
                  <a:lnTo>
                    <a:pt x="173101" y="1475841"/>
                  </a:lnTo>
                  <a:lnTo>
                    <a:pt x="173101" y="1472565"/>
                  </a:lnTo>
                  <a:close/>
                </a:path>
                <a:path w="233044" h="3095625">
                  <a:moveTo>
                    <a:pt x="176288" y="101"/>
                  </a:moveTo>
                  <a:lnTo>
                    <a:pt x="175958" y="0"/>
                  </a:lnTo>
                  <a:lnTo>
                    <a:pt x="175856" y="215"/>
                  </a:lnTo>
                  <a:lnTo>
                    <a:pt x="175958" y="431"/>
                  </a:lnTo>
                  <a:lnTo>
                    <a:pt x="176199" y="431"/>
                  </a:lnTo>
                  <a:lnTo>
                    <a:pt x="176288" y="101"/>
                  </a:lnTo>
                  <a:close/>
                </a:path>
                <a:path w="233044" h="3095625">
                  <a:moveTo>
                    <a:pt x="177419" y="1655749"/>
                  </a:moveTo>
                  <a:lnTo>
                    <a:pt x="176098" y="1654429"/>
                  </a:lnTo>
                  <a:lnTo>
                    <a:pt x="172821" y="1654429"/>
                  </a:lnTo>
                  <a:lnTo>
                    <a:pt x="171500" y="1655749"/>
                  </a:lnTo>
                  <a:lnTo>
                    <a:pt x="171500" y="1657388"/>
                  </a:lnTo>
                  <a:lnTo>
                    <a:pt x="171500" y="1659026"/>
                  </a:lnTo>
                  <a:lnTo>
                    <a:pt x="172821" y="1660347"/>
                  </a:lnTo>
                  <a:lnTo>
                    <a:pt x="176098" y="1660347"/>
                  </a:lnTo>
                  <a:lnTo>
                    <a:pt x="177419" y="1659026"/>
                  </a:lnTo>
                  <a:lnTo>
                    <a:pt x="177419" y="1655749"/>
                  </a:lnTo>
                  <a:close/>
                </a:path>
                <a:path w="233044" h="3095625">
                  <a:moveTo>
                    <a:pt x="178257" y="1527568"/>
                  </a:moveTo>
                  <a:lnTo>
                    <a:pt x="176885" y="1526209"/>
                  </a:lnTo>
                  <a:lnTo>
                    <a:pt x="173532" y="1526209"/>
                  </a:lnTo>
                  <a:lnTo>
                    <a:pt x="172173" y="1527568"/>
                  </a:lnTo>
                  <a:lnTo>
                    <a:pt x="172173" y="1529245"/>
                  </a:lnTo>
                  <a:lnTo>
                    <a:pt x="172173" y="1530921"/>
                  </a:lnTo>
                  <a:lnTo>
                    <a:pt x="173532" y="1532280"/>
                  </a:lnTo>
                  <a:lnTo>
                    <a:pt x="176885" y="1532280"/>
                  </a:lnTo>
                  <a:lnTo>
                    <a:pt x="178257" y="1530921"/>
                  </a:lnTo>
                  <a:lnTo>
                    <a:pt x="178257" y="1527568"/>
                  </a:lnTo>
                  <a:close/>
                </a:path>
                <a:path w="233044" h="3095625">
                  <a:moveTo>
                    <a:pt x="188341" y="1823707"/>
                  </a:moveTo>
                  <a:lnTo>
                    <a:pt x="187261" y="1822627"/>
                  </a:lnTo>
                  <a:lnTo>
                    <a:pt x="184581" y="1822627"/>
                  </a:lnTo>
                  <a:lnTo>
                    <a:pt x="183502" y="1823707"/>
                  </a:lnTo>
                  <a:lnTo>
                    <a:pt x="183502" y="1825040"/>
                  </a:lnTo>
                  <a:lnTo>
                    <a:pt x="183502" y="1826374"/>
                  </a:lnTo>
                  <a:lnTo>
                    <a:pt x="184581" y="1827453"/>
                  </a:lnTo>
                  <a:lnTo>
                    <a:pt x="187261" y="1827453"/>
                  </a:lnTo>
                  <a:lnTo>
                    <a:pt x="188341" y="1826374"/>
                  </a:lnTo>
                  <a:lnTo>
                    <a:pt x="188341" y="1823707"/>
                  </a:lnTo>
                  <a:close/>
                </a:path>
                <a:path w="233044" h="3095625">
                  <a:moveTo>
                    <a:pt x="208241" y="1440649"/>
                  </a:moveTo>
                  <a:lnTo>
                    <a:pt x="207098" y="1439506"/>
                  </a:lnTo>
                  <a:lnTo>
                    <a:pt x="204292" y="1439506"/>
                  </a:lnTo>
                  <a:lnTo>
                    <a:pt x="203161" y="1440649"/>
                  </a:lnTo>
                  <a:lnTo>
                    <a:pt x="203161" y="1442046"/>
                  </a:lnTo>
                  <a:lnTo>
                    <a:pt x="203161" y="1443443"/>
                  </a:lnTo>
                  <a:lnTo>
                    <a:pt x="204292" y="1444586"/>
                  </a:lnTo>
                  <a:lnTo>
                    <a:pt x="207098" y="1444586"/>
                  </a:lnTo>
                  <a:lnTo>
                    <a:pt x="208241" y="1443443"/>
                  </a:lnTo>
                  <a:lnTo>
                    <a:pt x="208241" y="1440649"/>
                  </a:lnTo>
                  <a:close/>
                </a:path>
                <a:path w="233044" h="3095625">
                  <a:moveTo>
                    <a:pt x="212674" y="1473377"/>
                  </a:moveTo>
                  <a:lnTo>
                    <a:pt x="211505" y="1472209"/>
                  </a:lnTo>
                  <a:lnTo>
                    <a:pt x="208635" y="1472209"/>
                  </a:lnTo>
                  <a:lnTo>
                    <a:pt x="207467" y="1473377"/>
                  </a:lnTo>
                  <a:lnTo>
                    <a:pt x="207467" y="1474812"/>
                  </a:lnTo>
                  <a:lnTo>
                    <a:pt x="207467" y="1476248"/>
                  </a:lnTo>
                  <a:lnTo>
                    <a:pt x="208635" y="1477416"/>
                  </a:lnTo>
                  <a:lnTo>
                    <a:pt x="211505" y="1477416"/>
                  </a:lnTo>
                  <a:lnTo>
                    <a:pt x="212674" y="1476248"/>
                  </a:lnTo>
                  <a:lnTo>
                    <a:pt x="212674" y="1473377"/>
                  </a:lnTo>
                  <a:close/>
                </a:path>
                <a:path w="233044" h="3095625">
                  <a:moveTo>
                    <a:pt x="213245" y="1711210"/>
                  </a:moveTo>
                  <a:lnTo>
                    <a:pt x="212102" y="1710080"/>
                  </a:lnTo>
                  <a:lnTo>
                    <a:pt x="209296" y="1710080"/>
                  </a:lnTo>
                  <a:lnTo>
                    <a:pt x="208153" y="1711210"/>
                  </a:lnTo>
                  <a:lnTo>
                    <a:pt x="208153" y="1712620"/>
                  </a:lnTo>
                  <a:lnTo>
                    <a:pt x="208153" y="1714030"/>
                  </a:lnTo>
                  <a:lnTo>
                    <a:pt x="209296" y="1715173"/>
                  </a:lnTo>
                  <a:lnTo>
                    <a:pt x="212102" y="1715173"/>
                  </a:lnTo>
                  <a:lnTo>
                    <a:pt x="213245" y="1714030"/>
                  </a:lnTo>
                  <a:lnTo>
                    <a:pt x="213245" y="1711210"/>
                  </a:lnTo>
                  <a:close/>
                </a:path>
                <a:path w="233044" h="3095625">
                  <a:moveTo>
                    <a:pt x="215849" y="1768348"/>
                  </a:moveTo>
                  <a:lnTo>
                    <a:pt x="214731" y="1767243"/>
                  </a:lnTo>
                  <a:lnTo>
                    <a:pt x="211988" y="1767243"/>
                  </a:lnTo>
                  <a:lnTo>
                    <a:pt x="210883" y="1768348"/>
                  </a:lnTo>
                  <a:lnTo>
                    <a:pt x="210883" y="1769719"/>
                  </a:lnTo>
                  <a:lnTo>
                    <a:pt x="210883" y="1771091"/>
                  </a:lnTo>
                  <a:lnTo>
                    <a:pt x="211988" y="1772196"/>
                  </a:lnTo>
                  <a:lnTo>
                    <a:pt x="214731" y="1772196"/>
                  </a:lnTo>
                  <a:lnTo>
                    <a:pt x="215849" y="1771091"/>
                  </a:lnTo>
                  <a:lnTo>
                    <a:pt x="215849" y="1768348"/>
                  </a:lnTo>
                  <a:close/>
                </a:path>
                <a:path w="233044" h="3095625">
                  <a:moveTo>
                    <a:pt x="219964" y="1397000"/>
                  </a:moveTo>
                  <a:lnTo>
                    <a:pt x="218846" y="1395895"/>
                  </a:lnTo>
                  <a:lnTo>
                    <a:pt x="216115" y="1395895"/>
                  </a:lnTo>
                  <a:lnTo>
                    <a:pt x="215011" y="1397000"/>
                  </a:lnTo>
                  <a:lnTo>
                    <a:pt x="215011" y="1398371"/>
                  </a:lnTo>
                  <a:lnTo>
                    <a:pt x="215011" y="1399743"/>
                  </a:lnTo>
                  <a:lnTo>
                    <a:pt x="216115" y="1400848"/>
                  </a:lnTo>
                  <a:lnTo>
                    <a:pt x="218846" y="1400848"/>
                  </a:lnTo>
                  <a:lnTo>
                    <a:pt x="219964" y="1399743"/>
                  </a:lnTo>
                  <a:lnTo>
                    <a:pt x="219964" y="1397000"/>
                  </a:lnTo>
                  <a:close/>
                </a:path>
                <a:path w="233044" h="3095625">
                  <a:moveTo>
                    <a:pt x="224561" y="1597380"/>
                  </a:moveTo>
                  <a:lnTo>
                    <a:pt x="223367" y="1596186"/>
                  </a:lnTo>
                  <a:lnTo>
                    <a:pt x="220408" y="1596186"/>
                  </a:lnTo>
                  <a:lnTo>
                    <a:pt x="219214" y="1597380"/>
                  </a:lnTo>
                  <a:lnTo>
                    <a:pt x="219214" y="1598853"/>
                  </a:lnTo>
                  <a:lnTo>
                    <a:pt x="219214" y="1600327"/>
                  </a:lnTo>
                  <a:lnTo>
                    <a:pt x="220408" y="1601520"/>
                  </a:lnTo>
                  <a:lnTo>
                    <a:pt x="223367" y="1601520"/>
                  </a:lnTo>
                  <a:lnTo>
                    <a:pt x="224561" y="1600327"/>
                  </a:lnTo>
                  <a:lnTo>
                    <a:pt x="224561" y="1597380"/>
                  </a:lnTo>
                  <a:close/>
                </a:path>
                <a:path w="233044" h="3095625">
                  <a:moveTo>
                    <a:pt x="226568" y="1658251"/>
                  </a:moveTo>
                  <a:lnTo>
                    <a:pt x="225399" y="1657083"/>
                  </a:lnTo>
                  <a:lnTo>
                    <a:pt x="222516" y="1657083"/>
                  </a:lnTo>
                  <a:lnTo>
                    <a:pt x="221348" y="1658251"/>
                  </a:lnTo>
                  <a:lnTo>
                    <a:pt x="221348" y="1659686"/>
                  </a:lnTo>
                  <a:lnTo>
                    <a:pt x="221348" y="1661134"/>
                  </a:lnTo>
                  <a:lnTo>
                    <a:pt x="222516" y="1662290"/>
                  </a:lnTo>
                  <a:lnTo>
                    <a:pt x="225399" y="1662290"/>
                  </a:lnTo>
                  <a:lnTo>
                    <a:pt x="226568" y="1661134"/>
                  </a:lnTo>
                  <a:lnTo>
                    <a:pt x="226568" y="1658251"/>
                  </a:lnTo>
                  <a:close/>
                </a:path>
                <a:path w="233044" h="3095625">
                  <a:moveTo>
                    <a:pt x="232486" y="1537792"/>
                  </a:moveTo>
                  <a:lnTo>
                    <a:pt x="231292" y="1536598"/>
                  </a:lnTo>
                  <a:lnTo>
                    <a:pt x="228346" y="1536598"/>
                  </a:lnTo>
                  <a:lnTo>
                    <a:pt x="227152" y="1537792"/>
                  </a:lnTo>
                  <a:lnTo>
                    <a:pt x="227152" y="1539265"/>
                  </a:lnTo>
                  <a:lnTo>
                    <a:pt x="227152" y="1540738"/>
                  </a:lnTo>
                  <a:lnTo>
                    <a:pt x="228346" y="1541932"/>
                  </a:lnTo>
                  <a:lnTo>
                    <a:pt x="231292" y="1541932"/>
                  </a:lnTo>
                  <a:lnTo>
                    <a:pt x="232486" y="1540738"/>
                  </a:lnTo>
                  <a:lnTo>
                    <a:pt x="232486" y="153779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16798" y="2031466"/>
              <a:ext cx="231775" cy="3141980"/>
            </a:xfrm>
            <a:custGeom>
              <a:avLst/>
              <a:gdLst/>
              <a:ahLst/>
              <a:cxnLst/>
              <a:rect l="l" t="t" r="r" b="b"/>
              <a:pathLst>
                <a:path w="231775" h="3141979">
                  <a:moveTo>
                    <a:pt x="304" y="3141522"/>
                  </a:moveTo>
                  <a:lnTo>
                    <a:pt x="63" y="3141459"/>
                  </a:lnTo>
                  <a:lnTo>
                    <a:pt x="0" y="3141611"/>
                  </a:lnTo>
                  <a:lnTo>
                    <a:pt x="63" y="3141764"/>
                  </a:lnTo>
                  <a:lnTo>
                    <a:pt x="241" y="3141764"/>
                  </a:lnTo>
                  <a:lnTo>
                    <a:pt x="304" y="3141522"/>
                  </a:lnTo>
                  <a:close/>
                </a:path>
                <a:path w="231775" h="3141979">
                  <a:moveTo>
                    <a:pt x="6350" y="3085592"/>
                  </a:moveTo>
                  <a:lnTo>
                    <a:pt x="6172" y="3085401"/>
                  </a:lnTo>
                  <a:lnTo>
                    <a:pt x="5727" y="3085401"/>
                  </a:lnTo>
                  <a:lnTo>
                    <a:pt x="5549" y="3085592"/>
                  </a:lnTo>
                  <a:lnTo>
                    <a:pt x="5549" y="3085808"/>
                  </a:lnTo>
                  <a:lnTo>
                    <a:pt x="5549" y="3086036"/>
                  </a:lnTo>
                  <a:lnTo>
                    <a:pt x="5727" y="3086214"/>
                  </a:lnTo>
                  <a:lnTo>
                    <a:pt x="6172" y="3086214"/>
                  </a:lnTo>
                  <a:lnTo>
                    <a:pt x="6350" y="3086036"/>
                  </a:lnTo>
                  <a:lnTo>
                    <a:pt x="6350" y="3085592"/>
                  </a:lnTo>
                  <a:close/>
                </a:path>
                <a:path w="231775" h="3141979">
                  <a:moveTo>
                    <a:pt x="22834" y="2968333"/>
                  </a:moveTo>
                  <a:lnTo>
                    <a:pt x="22428" y="2967926"/>
                  </a:lnTo>
                  <a:lnTo>
                    <a:pt x="21424" y="2967926"/>
                  </a:lnTo>
                  <a:lnTo>
                    <a:pt x="21018" y="2968333"/>
                  </a:lnTo>
                  <a:lnTo>
                    <a:pt x="21018" y="2968828"/>
                  </a:lnTo>
                  <a:lnTo>
                    <a:pt x="21018" y="2969336"/>
                  </a:lnTo>
                  <a:lnTo>
                    <a:pt x="21424" y="2969742"/>
                  </a:lnTo>
                  <a:lnTo>
                    <a:pt x="22428" y="2969742"/>
                  </a:lnTo>
                  <a:lnTo>
                    <a:pt x="22834" y="2969336"/>
                  </a:lnTo>
                  <a:lnTo>
                    <a:pt x="22834" y="2968333"/>
                  </a:lnTo>
                  <a:close/>
                </a:path>
                <a:path w="231775" h="3141979">
                  <a:moveTo>
                    <a:pt x="34950" y="3118104"/>
                  </a:moveTo>
                  <a:lnTo>
                    <a:pt x="34671" y="3118027"/>
                  </a:lnTo>
                  <a:lnTo>
                    <a:pt x="34594" y="3118205"/>
                  </a:lnTo>
                  <a:lnTo>
                    <a:pt x="34671" y="3118383"/>
                  </a:lnTo>
                  <a:lnTo>
                    <a:pt x="34861" y="3118383"/>
                  </a:lnTo>
                  <a:lnTo>
                    <a:pt x="34950" y="3118104"/>
                  </a:lnTo>
                  <a:close/>
                </a:path>
                <a:path w="231775" h="3141979">
                  <a:moveTo>
                    <a:pt x="35039" y="3033242"/>
                  </a:moveTo>
                  <a:lnTo>
                    <a:pt x="34747" y="3032950"/>
                  </a:lnTo>
                  <a:lnTo>
                    <a:pt x="34023" y="3032950"/>
                  </a:lnTo>
                  <a:lnTo>
                    <a:pt x="33731" y="3033242"/>
                  </a:lnTo>
                  <a:lnTo>
                    <a:pt x="33731" y="3033611"/>
                  </a:lnTo>
                  <a:lnTo>
                    <a:pt x="33731" y="3033966"/>
                  </a:lnTo>
                  <a:lnTo>
                    <a:pt x="34023" y="3034271"/>
                  </a:lnTo>
                  <a:lnTo>
                    <a:pt x="34747" y="3034271"/>
                  </a:lnTo>
                  <a:lnTo>
                    <a:pt x="35039" y="3033966"/>
                  </a:lnTo>
                  <a:lnTo>
                    <a:pt x="35039" y="3033242"/>
                  </a:lnTo>
                  <a:close/>
                </a:path>
                <a:path w="231775" h="3141979">
                  <a:moveTo>
                    <a:pt x="40779" y="2840190"/>
                  </a:moveTo>
                  <a:lnTo>
                    <a:pt x="40157" y="2839555"/>
                  </a:lnTo>
                  <a:lnTo>
                    <a:pt x="38595" y="2839555"/>
                  </a:lnTo>
                  <a:lnTo>
                    <a:pt x="37960" y="2840190"/>
                  </a:lnTo>
                  <a:lnTo>
                    <a:pt x="37960" y="2840964"/>
                  </a:lnTo>
                  <a:lnTo>
                    <a:pt x="37960" y="2841739"/>
                  </a:lnTo>
                  <a:lnTo>
                    <a:pt x="38595" y="2842374"/>
                  </a:lnTo>
                  <a:lnTo>
                    <a:pt x="40157" y="2842374"/>
                  </a:lnTo>
                  <a:lnTo>
                    <a:pt x="40779" y="2841739"/>
                  </a:lnTo>
                  <a:lnTo>
                    <a:pt x="40779" y="2840190"/>
                  </a:lnTo>
                  <a:close/>
                </a:path>
                <a:path w="231775" h="3141979">
                  <a:moveTo>
                    <a:pt x="47117" y="2905341"/>
                  </a:moveTo>
                  <a:lnTo>
                    <a:pt x="46596" y="2904820"/>
                  </a:lnTo>
                  <a:lnTo>
                    <a:pt x="45313" y="2904820"/>
                  </a:lnTo>
                  <a:lnTo>
                    <a:pt x="44792" y="2905341"/>
                  </a:lnTo>
                  <a:lnTo>
                    <a:pt x="44792" y="2905976"/>
                  </a:lnTo>
                  <a:lnTo>
                    <a:pt x="44792" y="2906611"/>
                  </a:lnTo>
                  <a:lnTo>
                    <a:pt x="45313" y="2907131"/>
                  </a:lnTo>
                  <a:lnTo>
                    <a:pt x="46596" y="2907131"/>
                  </a:lnTo>
                  <a:lnTo>
                    <a:pt x="47117" y="2906611"/>
                  </a:lnTo>
                  <a:lnTo>
                    <a:pt x="47117" y="2905341"/>
                  </a:lnTo>
                  <a:close/>
                </a:path>
                <a:path w="231775" h="3141979">
                  <a:moveTo>
                    <a:pt x="50888" y="651040"/>
                  </a:moveTo>
                  <a:lnTo>
                    <a:pt x="49923" y="650062"/>
                  </a:lnTo>
                  <a:lnTo>
                    <a:pt x="47523" y="650062"/>
                  </a:lnTo>
                  <a:lnTo>
                    <a:pt x="46558" y="651040"/>
                  </a:lnTo>
                  <a:lnTo>
                    <a:pt x="46558" y="652233"/>
                  </a:lnTo>
                  <a:lnTo>
                    <a:pt x="46558" y="653427"/>
                  </a:lnTo>
                  <a:lnTo>
                    <a:pt x="47523" y="654405"/>
                  </a:lnTo>
                  <a:lnTo>
                    <a:pt x="49923" y="654405"/>
                  </a:lnTo>
                  <a:lnTo>
                    <a:pt x="50888" y="653427"/>
                  </a:lnTo>
                  <a:lnTo>
                    <a:pt x="50888" y="651040"/>
                  </a:lnTo>
                  <a:close/>
                </a:path>
                <a:path w="231775" h="3141979">
                  <a:moveTo>
                    <a:pt x="52120" y="2939897"/>
                  </a:moveTo>
                  <a:lnTo>
                    <a:pt x="51650" y="2939427"/>
                  </a:lnTo>
                  <a:lnTo>
                    <a:pt x="50482" y="2939427"/>
                  </a:lnTo>
                  <a:lnTo>
                    <a:pt x="50012" y="2939897"/>
                  </a:lnTo>
                  <a:lnTo>
                    <a:pt x="50012" y="2940481"/>
                  </a:lnTo>
                  <a:lnTo>
                    <a:pt x="50012" y="2941066"/>
                  </a:lnTo>
                  <a:lnTo>
                    <a:pt x="50482" y="2941536"/>
                  </a:lnTo>
                  <a:lnTo>
                    <a:pt x="51650" y="2941536"/>
                  </a:lnTo>
                  <a:lnTo>
                    <a:pt x="52120" y="2941066"/>
                  </a:lnTo>
                  <a:lnTo>
                    <a:pt x="52120" y="2939897"/>
                  </a:lnTo>
                  <a:close/>
                </a:path>
                <a:path w="231775" h="3141979">
                  <a:moveTo>
                    <a:pt x="58813" y="530821"/>
                  </a:moveTo>
                  <a:lnTo>
                    <a:pt x="57924" y="529932"/>
                  </a:lnTo>
                  <a:lnTo>
                    <a:pt x="55714" y="529932"/>
                  </a:lnTo>
                  <a:lnTo>
                    <a:pt x="54825" y="530821"/>
                  </a:lnTo>
                  <a:lnTo>
                    <a:pt x="54825" y="531926"/>
                  </a:lnTo>
                  <a:lnTo>
                    <a:pt x="54825" y="533031"/>
                  </a:lnTo>
                  <a:lnTo>
                    <a:pt x="55714" y="533920"/>
                  </a:lnTo>
                  <a:lnTo>
                    <a:pt x="57924" y="533920"/>
                  </a:lnTo>
                  <a:lnTo>
                    <a:pt x="58813" y="533031"/>
                  </a:lnTo>
                  <a:lnTo>
                    <a:pt x="58813" y="530821"/>
                  </a:lnTo>
                  <a:close/>
                </a:path>
                <a:path w="231775" h="3141979">
                  <a:moveTo>
                    <a:pt x="59182" y="578129"/>
                  </a:moveTo>
                  <a:lnTo>
                    <a:pt x="58242" y="577189"/>
                  </a:lnTo>
                  <a:lnTo>
                    <a:pt x="55943" y="577189"/>
                  </a:lnTo>
                  <a:lnTo>
                    <a:pt x="55016" y="578129"/>
                  </a:lnTo>
                  <a:lnTo>
                    <a:pt x="55016" y="579272"/>
                  </a:lnTo>
                  <a:lnTo>
                    <a:pt x="55016" y="580415"/>
                  </a:lnTo>
                  <a:lnTo>
                    <a:pt x="55943" y="581355"/>
                  </a:lnTo>
                  <a:lnTo>
                    <a:pt x="58242" y="581355"/>
                  </a:lnTo>
                  <a:lnTo>
                    <a:pt x="59182" y="580415"/>
                  </a:lnTo>
                  <a:lnTo>
                    <a:pt x="59182" y="578129"/>
                  </a:lnTo>
                  <a:close/>
                </a:path>
                <a:path w="231775" h="3141979">
                  <a:moveTo>
                    <a:pt x="59474" y="3075736"/>
                  </a:moveTo>
                  <a:lnTo>
                    <a:pt x="59296" y="3075559"/>
                  </a:lnTo>
                  <a:lnTo>
                    <a:pt x="58864" y="3075559"/>
                  </a:lnTo>
                  <a:lnTo>
                    <a:pt x="58686" y="3075736"/>
                  </a:lnTo>
                  <a:lnTo>
                    <a:pt x="58686" y="3075952"/>
                  </a:lnTo>
                  <a:lnTo>
                    <a:pt x="58686" y="3076168"/>
                  </a:lnTo>
                  <a:lnTo>
                    <a:pt x="58864" y="3076346"/>
                  </a:lnTo>
                  <a:lnTo>
                    <a:pt x="59296" y="3076346"/>
                  </a:lnTo>
                  <a:lnTo>
                    <a:pt x="59474" y="3076168"/>
                  </a:lnTo>
                  <a:lnTo>
                    <a:pt x="59474" y="3075736"/>
                  </a:lnTo>
                  <a:close/>
                </a:path>
                <a:path w="231775" h="3141979">
                  <a:moveTo>
                    <a:pt x="64262" y="476999"/>
                  </a:moveTo>
                  <a:lnTo>
                    <a:pt x="63411" y="476148"/>
                  </a:lnTo>
                  <a:lnTo>
                    <a:pt x="61302" y="476148"/>
                  </a:lnTo>
                  <a:lnTo>
                    <a:pt x="60452" y="476999"/>
                  </a:lnTo>
                  <a:lnTo>
                    <a:pt x="60452" y="478053"/>
                  </a:lnTo>
                  <a:lnTo>
                    <a:pt x="60452" y="479107"/>
                  </a:lnTo>
                  <a:lnTo>
                    <a:pt x="61302" y="479958"/>
                  </a:lnTo>
                  <a:lnTo>
                    <a:pt x="63411" y="479958"/>
                  </a:lnTo>
                  <a:lnTo>
                    <a:pt x="64262" y="479107"/>
                  </a:lnTo>
                  <a:lnTo>
                    <a:pt x="64262" y="476999"/>
                  </a:lnTo>
                  <a:close/>
                </a:path>
                <a:path w="231775" h="3141979">
                  <a:moveTo>
                    <a:pt x="65125" y="2660383"/>
                  </a:moveTo>
                  <a:lnTo>
                    <a:pt x="64287" y="2659545"/>
                  </a:lnTo>
                  <a:lnTo>
                    <a:pt x="62204" y="2659545"/>
                  </a:lnTo>
                  <a:lnTo>
                    <a:pt x="61366" y="2660383"/>
                  </a:lnTo>
                  <a:lnTo>
                    <a:pt x="61366" y="2661424"/>
                  </a:lnTo>
                  <a:lnTo>
                    <a:pt x="61366" y="2662466"/>
                  </a:lnTo>
                  <a:lnTo>
                    <a:pt x="62204" y="2663304"/>
                  </a:lnTo>
                  <a:lnTo>
                    <a:pt x="64287" y="2663304"/>
                  </a:lnTo>
                  <a:lnTo>
                    <a:pt x="65125" y="2662466"/>
                  </a:lnTo>
                  <a:lnTo>
                    <a:pt x="65125" y="2660383"/>
                  </a:lnTo>
                  <a:close/>
                </a:path>
                <a:path w="231775" h="3141979">
                  <a:moveTo>
                    <a:pt x="65874" y="2832836"/>
                  </a:moveTo>
                  <a:lnTo>
                    <a:pt x="65214" y="2832163"/>
                  </a:lnTo>
                  <a:lnTo>
                    <a:pt x="63563" y="2832163"/>
                  </a:lnTo>
                  <a:lnTo>
                    <a:pt x="62890" y="2832836"/>
                  </a:lnTo>
                  <a:lnTo>
                    <a:pt x="62890" y="2833662"/>
                  </a:lnTo>
                  <a:lnTo>
                    <a:pt x="62890" y="2834487"/>
                  </a:lnTo>
                  <a:lnTo>
                    <a:pt x="63563" y="2835160"/>
                  </a:lnTo>
                  <a:lnTo>
                    <a:pt x="65214" y="2835160"/>
                  </a:lnTo>
                  <a:lnTo>
                    <a:pt x="65874" y="2834487"/>
                  </a:lnTo>
                  <a:lnTo>
                    <a:pt x="65874" y="2832836"/>
                  </a:lnTo>
                  <a:close/>
                </a:path>
                <a:path w="231775" h="3141979">
                  <a:moveTo>
                    <a:pt x="67640" y="770648"/>
                  </a:moveTo>
                  <a:lnTo>
                    <a:pt x="66598" y="769607"/>
                  </a:lnTo>
                  <a:lnTo>
                    <a:pt x="64008" y="769607"/>
                  </a:lnTo>
                  <a:lnTo>
                    <a:pt x="62966" y="770648"/>
                  </a:lnTo>
                  <a:lnTo>
                    <a:pt x="62966" y="771944"/>
                  </a:lnTo>
                  <a:lnTo>
                    <a:pt x="62966" y="773239"/>
                  </a:lnTo>
                  <a:lnTo>
                    <a:pt x="64008" y="774280"/>
                  </a:lnTo>
                  <a:lnTo>
                    <a:pt x="66598" y="774280"/>
                  </a:lnTo>
                  <a:lnTo>
                    <a:pt x="67640" y="773239"/>
                  </a:lnTo>
                  <a:lnTo>
                    <a:pt x="67640" y="770648"/>
                  </a:lnTo>
                  <a:close/>
                </a:path>
                <a:path w="231775" h="3141979">
                  <a:moveTo>
                    <a:pt x="67805" y="708202"/>
                  </a:moveTo>
                  <a:lnTo>
                    <a:pt x="66789" y="707186"/>
                  </a:lnTo>
                  <a:lnTo>
                    <a:pt x="64300" y="707186"/>
                  </a:lnTo>
                  <a:lnTo>
                    <a:pt x="63296" y="708202"/>
                  </a:lnTo>
                  <a:lnTo>
                    <a:pt x="63296" y="709447"/>
                  </a:lnTo>
                  <a:lnTo>
                    <a:pt x="63296" y="710692"/>
                  </a:lnTo>
                  <a:lnTo>
                    <a:pt x="64300" y="711695"/>
                  </a:lnTo>
                  <a:lnTo>
                    <a:pt x="66789" y="711695"/>
                  </a:lnTo>
                  <a:lnTo>
                    <a:pt x="67805" y="710692"/>
                  </a:lnTo>
                  <a:lnTo>
                    <a:pt x="67805" y="708202"/>
                  </a:lnTo>
                  <a:close/>
                </a:path>
                <a:path w="231775" h="3141979">
                  <a:moveTo>
                    <a:pt x="68135" y="2981795"/>
                  </a:moveTo>
                  <a:lnTo>
                    <a:pt x="67767" y="2981414"/>
                  </a:lnTo>
                  <a:lnTo>
                    <a:pt x="66840" y="2981414"/>
                  </a:lnTo>
                  <a:lnTo>
                    <a:pt x="66471" y="2981795"/>
                  </a:lnTo>
                  <a:lnTo>
                    <a:pt x="66471" y="2982252"/>
                  </a:lnTo>
                  <a:lnTo>
                    <a:pt x="66471" y="2982709"/>
                  </a:lnTo>
                  <a:lnTo>
                    <a:pt x="66840" y="2983090"/>
                  </a:lnTo>
                  <a:lnTo>
                    <a:pt x="67767" y="2983090"/>
                  </a:lnTo>
                  <a:lnTo>
                    <a:pt x="68135" y="2982709"/>
                  </a:lnTo>
                  <a:lnTo>
                    <a:pt x="68135" y="2981795"/>
                  </a:lnTo>
                  <a:close/>
                </a:path>
                <a:path w="231775" h="3141979">
                  <a:moveTo>
                    <a:pt x="69583" y="3041446"/>
                  </a:moveTo>
                  <a:lnTo>
                    <a:pt x="69303" y="3041180"/>
                  </a:lnTo>
                  <a:lnTo>
                    <a:pt x="68630" y="3041180"/>
                  </a:lnTo>
                  <a:lnTo>
                    <a:pt x="68351" y="3041446"/>
                  </a:lnTo>
                  <a:lnTo>
                    <a:pt x="68351" y="3041789"/>
                  </a:lnTo>
                  <a:lnTo>
                    <a:pt x="68351" y="3042132"/>
                  </a:lnTo>
                  <a:lnTo>
                    <a:pt x="68630" y="3042399"/>
                  </a:lnTo>
                  <a:lnTo>
                    <a:pt x="69303" y="3042399"/>
                  </a:lnTo>
                  <a:lnTo>
                    <a:pt x="69583" y="3042132"/>
                  </a:lnTo>
                  <a:lnTo>
                    <a:pt x="69583" y="3041446"/>
                  </a:lnTo>
                  <a:close/>
                </a:path>
                <a:path w="231775" h="3141979">
                  <a:moveTo>
                    <a:pt x="71247" y="830338"/>
                  </a:moveTo>
                  <a:lnTo>
                    <a:pt x="70154" y="829259"/>
                  </a:lnTo>
                  <a:lnTo>
                    <a:pt x="67487" y="829259"/>
                  </a:lnTo>
                  <a:lnTo>
                    <a:pt x="66395" y="830338"/>
                  </a:lnTo>
                  <a:lnTo>
                    <a:pt x="66395" y="831684"/>
                  </a:lnTo>
                  <a:lnTo>
                    <a:pt x="66395" y="833018"/>
                  </a:lnTo>
                  <a:lnTo>
                    <a:pt x="67487" y="834110"/>
                  </a:lnTo>
                  <a:lnTo>
                    <a:pt x="70154" y="834110"/>
                  </a:lnTo>
                  <a:lnTo>
                    <a:pt x="71247" y="833018"/>
                  </a:lnTo>
                  <a:lnTo>
                    <a:pt x="71247" y="830338"/>
                  </a:lnTo>
                  <a:close/>
                </a:path>
                <a:path w="231775" h="3141979">
                  <a:moveTo>
                    <a:pt x="73850" y="2894736"/>
                  </a:moveTo>
                  <a:lnTo>
                    <a:pt x="73279" y="2894165"/>
                  </a:lnTo>
                  <a:lnTo>
                    <a:pt x="71869" y="2894165"/>
                  </a:lnTo>
                  <a:lnTo>
                    <a:pt x="71297" y="2894736"/>
                  </a:lnTo>
                  <a:lnTo>
                    <a:pt x="71297" y="2895435"/>
                  </a:lnTo>
                  <a:lnTo>
                    <a:pt x="71297" y="2896133"/>
                  </a:lnTo>
                  <a:lnTo>
                    <a:pt x="71869" y="2896705"/>
                  </a:lnTo>
                  <a:lnTo>
                    <a:pt x="73279" y="2896705"/>
                  </a:lnTo>
                  <a:lnTo>
                    <a:pt x="73850" y="2896133"/>
                  </a:lnTo>
                  <a:lnTo>
                    <a:pt x="73850" y="2894736"/>
                  </a:lnTo>
                  <a:close/>
                </a:path>
                <a:path w="231775" h="3141979">
                  <a:moveTo>
                    <a:pt x="78346" y="955306"/>
                  </a:moveTo>
                  <a:lnTo>
                    <a:pt x="77190" y="954138"/>
                  </a:lnTo>
                  <a:lnTo>
                    <a:pt x="74320" y="954138"/>
                  </a:lnTo>
                  <a:lnTo>
                    <a:pt x="73152" y="955306"/>
                  </a:lnTo>
                  <a:lnTo>
                    <a:pt x="73152" y="956741"/>
                  </a:lnTo>
                  <a:lnTo>
                    <a:pt x="73152" y="958176"/>
                  </a:lnTo>
                  <a:lnTo>
                    <a:pt x="74320" y="959332"/>
                  </a:lnTo>
                  <a:lnTo>
                    <a:pt x="77190" y="959332"/>
                  </a:lnTo>
                  <a:lnTo>
                    <a:pt x="78346" y="958176"/>
                  </a:lnTo>
                  <a:lnTo>
                    <a:pt x="78346" y="955306"/>
                  </a:lnTo>
                  <a:close/>
                </a:path>
                <a:path w="231775" h="3141979">
                  <a:moveTo>
                    <a:pt x="79184" y="2786570"/>
                  </a:moveTo>
                  <a:lnTo>
                    <a:pt x="78435" y="2785821"/>
                  </a:lnTo>
                  <a:lnTo>
                    <a:pt x="76606" y="2785821"/>
                  </a:lnTo>
                  <a:lnTo>
                    <a:pt x="75857" y="2786570"/>
                  </a:lnTo>
                  <a:lnTo>
                    <a:pt x="75857" y="2787485"/>
                  </a:lnTo>
                  <a:lnTo>
                    <a:pt x="75857" y="2788399"/>
                  </a:lnTo>
                  <a:lnTo>
                    <a:pt x="76606" y="2789148"/>
                  </a:lnTo>
                  <a:lnTo>
                    <a:pt x="78435" y="2789148"/>
                  </a:lnTo>
                  <a:lnTo>
                    <a:pt x="79184" y="2788399"/>
                  </a:lnTo>
                  <a:lnTo>
                    <a:pt x="79184" y="2786570"/>
                  </a:lnTo>
                  <a:close/>
                </a:path>
                <a:path w="231775" h="3141979">
                  <a:moveTo>
                    <a:pt x="80683" y="350888"/>
                  </a:moveTo>
                  <a:lnTo>
                    <a:pt x="79908" y="350113"/>
                  </a:lnTo>
                  <a:lnTo>
                    <a:pt x="77990" y="350113"/>
                  </a:lnTo>
                  <a:lnTo>
                    <a:pt x="77216" y="350888"/>
                  </a:lnTo>
                  <a:lnTo>
                    <a:pt x="77216" y="351853"/>
                  </a:lnTo>
                  <a:lnTo>
                    <a:pt x="77216" y="352818"/>
                  </a:lnTo>
                  <a:lnTo>
                    <a:pt x="77990" y="353593"/>
                  </a:lnTo>
                  <a:lnTo>
                    <a:pt x="79908" y="353593"/>
                  </a:lnTo>
                  <a:lnTo>
                    <a:pt x="80683" y="352818"/>
                  </a:lnTo>
                  <a:lnTo>
                    <a:pt x="80683" y="350888"/>
                  </a:lnTo>
                  <a:close/>
                </a:path>
                <a:path w="231775" h="3141979">
                  <a:moveTo>
                    <a:pt x="82892" y="2728912"/>
                  </a:moveTo>
                  <a:lnTo>
                    <a:pt x="82092" y="2728112"/>
                  </a:lnTo>
                  <a:lnTo>
                    <a:pt x="80111" y="2728112"/>
                  </a:lnTo>
                  <a:lnTo>
                    <a:pt x="79311" y="2728912"/>
                  </a:lnTo>
                  <a:lnTo>
                    <a:pt x="79311" y="2729903"/>
                  </a:lnTo>
                  <a:lnTo>
                    <a:pt x="79311" y="2730893"/>
                  </a:lnTo>
                  <a:lnTo>
                    <a:pt x="80111" y="2731693"/>
                  </a:lnTo>
                  <a:lnTo>
                    <a:pt x="82092" y="2731693"/>
                  </a:lnTo>
                  <a:lnTo>
                    <a:pt x="82892" y="2730893"/>
                  </a:lnTo>
                  <a:lnTo>
                    <a:pt x="82892" y="2728912"/>
                  </a:lnTo>
                  <a:close/>
                </a:path>
                <a:path w="231775" h="3141979">
                  <a:moveTo>
                    <a:pt x="89446" y="415810"/>
                  </a:moveTo>
                  <a:lnTo>
                    <a:pt x="88633" y="414997"/>
                  </a:lnTo>
                  <a:lnTo>
                    <a:pt x="86614" y="414997"/>
                  </a:lnTo>
                  <a:lnTo>
                    <a:pt x="85801" y="415810"/>
                  </a:lnTo>
                  <a:lnTo>
                    <a:pt x="85801" y="416814"/>
                  </a:lnTo>
                  <a:lnTo>
                    <a:pt x="85801" y="417817"/>
                  </a:lnTo>
                  <a:lnTo>
                    <a:pt x="86614" y="418630"/>
                  </a:lnTo>
                  <a:lnTo>
                    <a:pt x="88633" y="418630"/>
                  </a:lnTo>
                  <a:lnTo>
                    <a:pt x="89446" y="417817"/>
                  </a:lnTo>
                  <a:lnTo>
                    <a:pt x="89446" y="415810"/>
                  </a:lnTo>
                  <a:close/>
                </a:path>
                <a:path w="231775" h="3141979">
                  <a:moveTo>
                    <a:pt x="93306" y="2425509"/>
                  </a:moveTo>
                  <a:lnTo>
                    <a:pt x="92316" y="2424519"/>
                  </a:lnTo>
                  <a:lnTo>
                    <a:pt x="89865" y="2424519"/>
                  </a:lnTo>
                  <a:lnTo>
                    <a:pt x="88861" y="2425509"/>
                  </a:lnTo>
                  <a:lnTo>
                    <a:pt x="88861" y="2426741"/>
                  </a:lnTo>
                  <a:lnTo>
                    <a:pt x="88861" y="2427973"/>
                  </a:lnTo>
                  <a:lnTo>
                    <a:pt x="89865" y="2428964"/>
                  </a:lnTo>
                  <a:lnTo>
                    <a:pt x="92316" y="2428964"/>
                  </a:lnTo>
                  <a:lnTo>
                    <a:pt x="93306" y="2427973"/>
                  </a:lnTo>
                  <a:lnTo>
                    <a:pt x="93306" y="2425509"/>
                  </a:lnTo>
                  <a:close/>
                </a:path>
                <a:path w="231775" h="3141979">
                  <a:moveTo>
                    <a:pt x="94259" y="894232"/>
                  </a:moveTo>
                  <a:lnTo>
                    <a:pt x="93129" y="893102"/>
                  </a:lnTo>
                  <a:lnTo>
                    <a:pt x="90360" y="893102"/>
                  </a:lnTo>
                  <a:lnTo>
                    <a:pt x="89230" y="894232"/>
                  </a:lnTo>
                  <a:lnTo>
                    <a:pt x="89230" y="895616"/>
                  </a:lnTo>
                  <a:lnTo>
                    <a:pt x="89230" y="897001"/>
                  </a:lnTo>
                  <a:lnTo>
                    <a:pt x="90360" y="898131"/>
                  </a:lnTo>
                  <a:lnTo>
                    <a:pt x="93129" y="898131"/>
                  </a:lnTo>
                  <a:lnTo>
                    <a:pt x="94259" y="897001"/>
                  </a:lnTo>
                  <a:lnTo>
                    <a:pt x="94259" y="894232"/>
                  </a:lnTo>
                  <a:close/>
                </a:path>
                <a:path w="231775" h="3141979">
                  <a:moveTo>
                    <a:pt x="94386" y="2781643"/>
                  </a:moveTo>
                  <a:lnTo>
                    <a:pt x="93662" y="2780919"/>
                  </a:lnTo>
                  <a:lnTo>
                    <a:pt x="91897" y="2780919"/>
                  </a:lnTo>
                  <a:lnTo>
                    <a:pt x="91186" y="2781643"/>
                  </a:lnTo>
                  <a:lnTo>
                    <a:pt x="91186" y="2782519"/>
                  </a:lnTo>
                  <a:lnTo>
                    <a:pt x="91186" y="2783408"/>
                  </a:lnTo>
                  <a:lnTo>
                    <a:pt x="91897" y="2784119"/>
                  </a:lnTo>
                  <a:lnTo>
                    <a:pt x="93662" y="2784119"/>
                  </a:lnTo>
                  <a:lnTo>
                    <a:pt x="94386" y="2783408"/>
                  </a:lnTo>
                  <a:lnTo>
                    <a:pt x="94386" y="2781643"/>
                  </a:lnTo>
                  <a:close/>
                </a:path>
                <a:path w="231775" h="3141979">
                  <a:moveTo>
                    <a:pt x="94513" y="2603728"/>
                  </a:moveTo>
                  <a:lnTo>
                    <a:pt x="93700" y="2602903"/>
                  </a:lnTo>
                  <a:lnTo>
                    <a:pt x="91681" y="2602903"/>
                  </a:lnTo>
                  <a:lnTo>
                    <a:pt x="90868" y="2603728"/>
                  </a:lnTo>
                  <a:lnTo>
                    <a:pt x="90868" y="2604732"/>
                  </a:lnTo>
                  <a:lnTo>
                    <a:pt x="90868" y="2605735"/>
                  </a:lnTo>
                  <a:lnTo>
                    <a:pt x="91681" y="2606560"/>
                  </a:lnTo>
                  <a:lnTo>
                    <a:pt x="93700" y="2606560"/>
                  </a:lnTo>
                  <a:lnTo>
                    <a:pt x="94513" y="2605735"/>
                  </a:lnTo>
                  <a:lnTo>
                    <a:pt x="94513" y="2603728"/>
                  </a:lnTo>
                  <a:close/>
                </a:path>
                <a:path w="231775" h="3141979">
                  <a:moveTo>
                    <a:pt x="96799" y="2615260"/>
                  </a:moveTo>
                  <a:lnTo>
                    <a:pt x="95910" y="2614371"/>
                  </a:lnTo>
                  <a:lnTo>
                    <a:pt x="93738" y="2614371"/>
                  </a:lnTo>
                  <a:lnTo>
                    <a:pt x="92862" y="2615260"/>
                  </a:lnTo>
                  <a:lnTo>
                    <a:pt x="92862" y="2616339"/>
                  </a:lnTo>
                  <a:lnTo>
                    <a:pt x="92862" y="2617419"/>
                  </a:lnTo>
                  <a:lnTo>
                    <a:pt x="93738" y="2618308"/>
                  </a:lnTo>
                  <a:lnTo>
                    <a:pt x="95910" y="2618308"/>
                  </a:lnTo>
                  <a:lnTo>
                    <a:pt x="96799" y="2617419"/>
                  </a:lnTo>
                  <a:lnTo>
                    <a:pt x="96799" y="2615260"/>
                  </a:lnTo>
                  <a:close/>
                </a:path>
                <a:path w="231775" h="3141979">
                  <a:moveTo>
                    <a:pt x="101346" y="2487206"/>
                  </a:moveTo>
                  <a:lnTo>
                    <a:pt x="100380" y="2486253"/>
                  </a:lnTo>
                  <a:lnTo>
                    <a:pt x="98018" y="2486253"/>
                  </a:lnTo>
                  <a:lnTo>
                    <a:pt x="97066" y="2487206"/>
                  </a:lnTo>
                  <a:lnTo>
                    <a:pt x="97066" y="2488387"/>
                  </a:lnTo>
                  <a:lnTo>
                    <a:pt x="97066" y="2489568"/>
                  </a:lnTo>
                  <a:lnTo>
                    <a:pt x="98018" y="2490520"/>
                  </a:lnTo>
                  <a:lnTo>
                    <a:pt x="100380" y="2490520"/>
                  </a:lnTo>
                  <a:lnTo>
                    <a:pt x="101346" y="2489568"/>
                  </a:lnTo>
                  <a:lnTo>
                    <a:pt x="101346" y="2487206"/>
                  </a:lnTo>
                  <a:close/>
                </a:path>
                <a:path w="231775" h="3141979">
                  <a:moveTo>
                    <a:pt x="102577" y="2548267"/>
                  </a:moveTo>
                  <a:lnTo>
                    <a:pt x="101663" y="2547353"/>
                  </a:lnTo>
                  <a:lnTo>
                    <a:pt x="99390" y="2547353"/>
                  </a:lnTo>
                  <a:lnTo>
                    <a:pt x="98475" y="2548267"/>
                  </a:lnTo>
                  <a:lnTo>
                    <a:pt x="98475" y="2549398"/>
                  </a:lnTo>
                  <a:lnTo>
                    <a:pt x="98475" y="2550528"/>
                  </a:lnTo>
                  <a:lnTo>
                    <a:pt x="99390" y="2551455"/>
                  </a:lnTo>
                  <a:lnTo>
                    <a:pt x="101663" y="2551455"/>
                  </a:lnTo>
                  <a:lnTo>
                    <a:pt x="102577" y="2550528"/>
                  </a:lnTo>
                  <a:lnTo>
                    <a:pt x="102577" y="2548267"/>
                  </a:lnTo>
                  <a:close/>
                </a:path>
                <a:path w="231775" h="3141979">
                  <a:moveTo>
                    <a:pt x="104546" y="2352637"/>
                  </a:moveTo>
                  <a:lnTo>
                    <a:pt x="103517" y="2351608"/>
                  </a:lnTo>
                  <a:lnTo>
                    <a:pt x="100965" y="2351608"/>
                  </a:lnTo>
                  <a:lnTo>
                    <a:pt x="99923" y="2352637"/>
                  </a:lnTo>
                  <a:lnTo>
                    <a:pt x="99923" y="2353919"/>
                  </a:lnTo>
                  <a:lnTo>
                    <a:pt x="99923" y="2355202"/>
                  </a:lnTo>
                  <a:lnTo>
                    <a:pt x="100965" y="2356231"/>
                  </a:lnTo>
                  <a:lnTo>
                    <a:pt x="103517" y="2356231"/>
                  </a:lnTo>
                  <a:lnTo>
                    <a:pt x="104546" y="2355202"/>
                  </a:lnTo>
                  <a:lnTo>
                    <a:pt x="104546" y="2352637"/>
                  </a:lnTo>
                  <a:close/>
                </a:path>
                <a:path w="231775" h="3141979">
                  <a:moveTo>
                    <a:pt x="106210" y="2715603"/>
                  </a:moveTo>
                  <a:lnTo>
                    <a:pt x="105460" y="2714853"/>
                  </a:lnTo>
                  <a:lnTo>
                    <a:pt x="103606" y="2714853"/>
                  </a:lnTo>
                  <a:lnTo>
                    <a:pt x="102857" y="2715603"/>
                  </a:lnTo>
                  <a:lnTo>
                    <a:pt x="102857" y="2716530"/>
                  </a:lnTo>
                  <a:lnTo>
                    <a:pt x="102857" y="2717457"/>
                  </a:lnTo>
                  <a:lnTo>
                    <a:pt x="103606" y="2718206"/>
                  </a:lnTo>
                  <a:lnTo>
                    <a:pt x="105460" y="2718206"/>
                  </a:lnTo>
                  <a:lnTo>
                    <a:pt x="106210" y="2717457"/>
                  </a:lnTo>
                  <a:lnTo>
                    <a:pt x="106210" y="2715603"/>
                  </a:lnTo>
                  <a:close/>
                </a:path>
                <a:path w="231775" h="3141979">
                  <a:moveTo>
                    <a:pt x="106857" y="1005408"/>
                  </a:moveTo>
                  <a:lnTo>
                    <a:pt x="105651" y="1004214"/>
                  </a:lnTo>
                  <a:lnTo>
                    <a:pt x="102692" y="1004214"/>
                  </a:lnTo>
                  <a:lnTo>
                    <a:pt x="101485" y="1005408"/>
                  </a:lnTo>
                  <a:lnTo>
                    <a:pt x="101485" y="1006894"/>
                  </a:lnTo>
                  <a:lnTo>
                    <a:pt x="101485" y="1008380"/>
                  </a:lnTo>
                  <a:lnTo>
                    <a:pt x="102692" y="1009573"/>
                  </a:lnTo>
                  <a:lnTo>
                    <a:pt x="105651" y="1009573"/>
                  </a:lnTo>
                  <a:lnTo>
                    <a:pt x="106857" y="1008380"/>
                  </a:lnTo>
                  <a:lnTo>
                    <a:pt x="106857" y="1005408"/>
                  </a:lnTo>
                  <a:close/>
                </a:path>
                <a:path w="231775" h="3141979">
                  <a:moveTo>
                    <a:pt x="107429" y="2650185"/>
                  </a:moveTo>
                  <a:lnTo>
                    <a:pt x="106641" y="2649397"/>
                  </a:lnTo>
                  <a:lnTo>
                    <a:pt x="104711" y="2649397"/>
                  </a:lnTo>
                  <a:lnTo>
                    <a:pt x="103924" y="2650185"/>
                  </a:lnTo>
                  <a:lnTo>
                    <a:pt x="103924" y="2651150"/>
                  </a:lnTo>
                  <a:lnTo>
                    <a:pt x="103924" y="2652115"/>
                  </a:lnTo>
                  <a:lnTo>
                    <a:pt x="104711" y="2652903"/>
                  </a:lnTo>
                  <a:lnTo>
                    <a:pt x="106641" y="2652903"/>
                  </a:lnTo>
                  <a:lnTo>
                    <a:pt x="107429" y="2652115"/>
                  </a:lnTo>
                  <a:lnTo>
                    <a:pt x="107429" y="2650185"/>
                  </a:lnTo>
                  <a:close/>
                </a:path>
                <a:path w="231775" h="3141979">
                  <a:moveTo>
                    <a:pt x="108775" y="2544114"/>
                  </a:moveTo>
                  <a:lnTo>
                    <a:pt x="107924" y="2543264"/>
                  </a:lnTo>
                  <a:lnTo>
                    <a:pt x="105829" y="2543264"/>
                  </a:lnTo>
                  <a:lnTo>
                    <a:pt x="104978" y="2544114"/>
                  </a:lnTo>
                  <a:lnTo>
                    <a:pt x="104978" y="2545169"/>
                  </a:lnTo>
                  <a:lnTo>
                    <a:pt x="104978" y="2546223"/>
                  </a:lnTo>
                  <a:lnTo>
                    <a:pt x="105829" y="2547074"/>
                  </a:lnTo>
                  <a:lnTo>
                    <a:pt x="107924" y="2547074"/>
                  </a:lnTo>
                  <a:lnTo>
                    <a:pt x="108775" y="2546223"/>
                  </a:lnTo>
                  <a:lnTo>
                    <a:pt x="108775" y="2544114"/>
                  </a:lnTo>
                  <a:close/>
                </a:path>
                <a:path w="231775" h="3141979">
                  <a:moveTo>
                    <a:pt x="109232" y="292747"/>
                  </a:moveTo>
                  <a:lnTo>
                    <a:pt x="108559" y="292074"/>
                  </a:lnTo>
                  <a:lnTo>
                    <a:pt x="106895" y="292074"/>
                  </a:lnTo>
                  <a:lnTo>
                    <a:pt x="106222" y="292747"/>
                  </a:lnTo>
                  <a:lnTo>
                    <a:pt x="106222" y="293573"/>
                  </a:lnTo>
                  <a:lnTo>
                    <a:pt x="106222" y="294398"/>
                  </a:lnTo>
                  <a:lnTo>
                    <a:pt x="106895" y="295071"/>
                  </a:lnTo>
                  <a:lnTo>
                    <a:pt x="108559" y="295071"/>
                  </a:lnTo>
                  <a:lnTo>
                    <a:pt x="109232" y="294398"/>
                  </a:lnTo>
                  <a:lnTo>
                    <a:pt x="109232" y="292747"/>
                  </a:lnTo>
                  <a:close/>
                </a:path>
                <a:path w="231775" h="3141979">
                  <a:moveTo>
                    <a:pt x="111582" y="1077201"/>
                  </a:moveTo>
                  <a:lnTo>
                    <a:pt x="110350" y="1075969"/>
                  </a:lnTo>
                  <a:lnTo>
                    <a:pt x="107289" y="1075969"/>
                  </a:lnTo>
                  <a:lnTo>
                    <a:pt x="106045" y="1077201"/>
                  </a:lnTo>
                  <a:lnTo>
                    <a:pt x="106045" y="1078738"/>
                  </a:lnTo>
                  <a:lnTo>
                    <a:pt x="106045" y="1080262"/>
                  </a:lnTo>
                  <a:lnTo>
                    <a:pt x="107289" y="1081506"/>
                  </a:lnTo>
                  <a:lnTo>
                    <a:pt x="110350" y="1081506"/>
                  </a:lnTo>
                  <a:lnTo>
                    <a:pt x="111582" y="1080262"/>
                  </a:lnTo>
                  <a:lnTo>
                    <a:pt x="111582" y="1077201"/>
                  </a:lnTo>
                  <a:close/>
                </a:path>
                <a:path w="231775" h="3141979">
                  <a:moveTo>
                    <a:pt x="120230" y="1192428"/>
                  </a:moveTo>
                  <a:lnTo>
                    <a:pt x="118910" y="1191107"/>
                  </a:lnTo>
                  <a:lnTo>
                    <a:pt x="115658" y="1191107"/>
                  </a:lnTo>
                  <a:lnTo>
                    <a:pt x="114338" y="1192428"/>
                  </a:lnTo>
                  <a:lnTo>
                    <a:pt x="114338" y="1194054"/>
                  </a:lnTo>
                  <a:lnTo>
                    <a:pt x="114338" y="1195679"/>
                  </a:lnTo>
                  <a:lnTo>
                    <a:pt x="115658" y="1197000"/>
                  </a:lnTo>
                  <a:lnTo>
                    <a:pt x="118910" y="1197000"/>
                  </a:lnTo>
                  <a:lnTo>
                    <a:pt x="120230" y="1195679"/>
                  </a:lnTo>
                  <a:lnTo>
                    <a:pt x="120230" y="1192428"/>
                  </a:lnTo>
                  <a:close/>
                </a:path>
                <a:path w="231775" h="3141979">
                  <a:moveTo>
                    <a:pt x="120840" y="2487765"/>
                  </a:moveTo>
                  <a:lnTo>
                    <a:pt x="119964" y="2486876"/>
                  </a:lnTo>
                  <a:lnTo>
                    <a:pt x="117779" y="2486876"/>
                  </a:lnTo>
                  <a:lnTo>
                    <a:pt x="116890" y="2487765"/>
                  </a:lnTo>
                  <a:lnTo>
                    <a:pt x="116890" y="2488857"/>
                  </a:lnTo>
                  <a:lnTo>
                    <a:pt x="116890" y="2489949"/>
                  </a:lnTo>
                  <a:lnTo>
                    <a:pt x="117779" y="2490838"/>
                  </a:lnTo>
                  <a:lnTo>
                    <a:pt x="119964" y="2490838"/>
                  </a:lnTo>
                  <a:lnTo>
                    <a:pt x="120840" y="2489949"/>
                  </a:lnTo>
                  <a:lnTo>
                    <a:pt x="120840" y="2487765"/>
                  </a:lnTo>
                  <a:close/>
                </a:path>
                <a:path w="231775" h="3141979">
                  <a:moveTo>
                    <a:pt x="122542" y="1135888"/>
                  </a:moveTo>
                  <a:lnTo>
                    <a:pt x="121259" y="1134605"/>
                  </a:lnTo>
                  <a:lnTo>
                    <a:pt x="118110" y="1134605"/>
                  </a:lnTo>
                  <a:lnTo>
                    <a:pt x="116827" y="1135888"/>
                  </a:lnTo>
                  <a:lnTo>
                    <a:pt x="116827" y="1137462"/>
                  </a:lnTo>
                  <a:lnTo>
                    <a:pt x="116827" y="1139037"/>
                  </a:lnTo>
                  <a:lnTo>
                    <a:pt x="118110" y="1140320"/>
                  </a:lnTo>
                  <a:lnTo>
                    <a:pt x="121259" y="1140320"/>
                  </a:lnTo>
                  <a:lnTo>
                    <a:pt x="122542" y="1139037"/>
                  </a:lnTo>
                  <a:lnTo>
                    <a:pt x="122542" y="1135888"/>
                  </a:lnTo>
                  <a:close/>
                </a:path>
                <a:path w="231775" h="3141979">
                  <a:moveTo>
                    <a:pt x="130073" y="2426131"/>
                  </a:moveTo>
                  <a:lnTo>
                    <a:pt x="129159" y="2425204"/>
                  </a:lnTo>
                  <a:lnTo>
                    <a:pt x="126885" y="2425204"/>
                  </a:lnTo>
                  <a:lnTo>
                    <a:pt x="125971" y="2426131"/>
                  </a:lnTo>
                  <a:lnTo>
                    <a:pt x="125971" y="2427262"/>
                  </a:lnTo>
                  <a:lnTo>
                    <a:pt x="125971" y="2428392"/>
                  </a:lnTo>
                  <a:lnTo>
                    <a:pt x="126885" y="2429319"/>
                  </a:lnTo>
                  <a:lnTo>
                    <a:pt x="129159" y="2429319"/>
                  </a:lnTo>
                  <a:lnTo>
                    <a:pt x="130073" y="2428392"/>
                  </a:lnTo>
                  <a:lnTo>
                    <a:pt x="130073" y="2426131"/>
                  </a:lnTo>
                  <a:close/>
                </a:path>
                <a:path w="231775" h="3141979">
                  <a:moveTo>
                    <a:pt x="135432" y="234543"/>
                  </a:moveTo>
                  <a:lnTo>
                    <a:pt x="134874" y="233984"/>
                  </a:lnTo>
                  <a:lnTo>
                    <a:pt x="133489" y="233984"/>
                  </a:lnTo>
                  <a:lnTo>
                    <a:pt x="132930" y="234543"/>
                  </a:lnTo>
                  <a:lnTo>
                    <a:pt x="132930" y="235242"/>
                  </a:lnTo>
                  <a:lnTo>
                    <a:pt x="132930" y="235927"/>
                  </a:lnTo>
                  <a:lnTo>
                    <a:pt x="133489" y="236486"/>
                  </a:lnTo>
                  <a:lnTo>
                    <a:pt x="134874" y="236486"/>
                  </a:lnTo>
                  <a:lnTo>
                    <a:pt x="135432" y="235927"/>
                  </a:lnTo>
                  <a:lnTo>
                    <a:pt x="135432" y="234543"/>
                  </a:lnTo>
                  <a:close/>
                </a:path>
                <a:path w="231775" h="3141979">
                  <a:moveTo>
                    <a:pt x="141236" y="1983968"/>
                  </a:moveTo>
                  <a:lnTo>
                    <a:pt x="139966" y="1982698"/>
                  </a:lnTo>
                  <a:lnTo>
                    <a:pt x="136842" y="1982698"/>
                  </a:lnTo>
                  <a:lnTo>
                    <a:pt x="135572" y="1983968"/>
                  </a:lnTo>
                  <a:lnTo>
                    <a:pt x="135572" y="1985530"/>
                  </a:lnTo>
                  <a:lnTo>
                    <a:pt x="135572" y="1987092"/>
                  </a:lnTo>
                  <a:lnTo>
                    <a:pt x="136842" y="1988362"/>
                  </a:lnTo>
                  <a:lnTo>
                    <a:pt x="139966" y="1988362"/>
                  </a:lnTo>
                  <a:lnTo>
                    <a:pt x="141236" y="1987092"/>
                  </a:lnTo>
                  <a:lnTo>
                    <a:pt x="141236" y="1983968"/>
                  </a:lnTo>
                  <a:close/>
                </a:path>
                <a:path w="231775" h="3141979">
                  <a:moveTo>
                    <a:pt x="141503" y="2292273"/>
                  </a:moveTo>
                  <a:lnTo>
                    <a:pt x="140423" y="2291194"/>
                  </a:lnTo>
                  <a:lnTo>
                    <a:pt x="137782" y="2291194"/>
                  </a:lnTo>
                  <a:lnTo>
                    <a:pt x="136702" y="2292273"/>
                  </a:lnTo>
                  <a:lnTo>
                    <a:pt x="136702" y="2293594"/>
                  </a:lnTo>
                  <a:lnTo>
                    <a:pt x="136702" y="2294915"/>
                  </a:lnTo>
                  <a:lnTo>
                    <a:pt x="137782" y="2295995"/>
                  </a:lnTo>
                  <a:lnTo>
                    <a:pt x="140423" y="2295995"/>
                  </a:lnTo>
                  <a:lnTo>
                    <a:pt x="141503" y="2294915"/>
                  </a:lnTo>
                  <a:lnTo>
                    <a:pt x="141503" y="2292273"/>
                  </a:lnTo>
                  <a:close/>
                </a:path>
                <a:path w="231775" h="3141979">
                  <a:moveTo>
                    <a:pt x="141820" y="2224189"/>
                  </a:moveTo>
                  <a:lnTo>
                    <a:pt x="140716" y="2223071"/>
                  </a:lnTo>
                  <a:lnTo>
                    <a:pt x="137972" y="2223071"/>
                  </a:lnTo>
                  <a:lnTo>
                    <a:pt x="136855" y="2224189"/>
                  </a:lnTo>
                  <a:lnTo>
                    <a:pt x="136855" y="2225560"/>
                  </a:lnTo>
                  <a:lnTo>
                    <a:pt x="136855" y="2226932"/>
                  </a:lnTo>
                  <a:lnTo>
                    <a:pt x="137972" y="2228050"/>
                  </a:lnTo>
                  <a:lnTo>
                    <a:pt x="140716" y="2228050"/>
                  </a:lnTo>
                  <a:lnTo>
                    <a:pt x="141820" y="2226932"/>
                  </a:lnTo>
                  <a:lnTo>
                    <a:pt x="141820" y="2224189"/>
                  </a:lnTo>
                  <a:close/>
                </a:path>
                <a:path w="231775" h="3141979">
                  <a:moveTo>
                    <a:pt x="148551" y="2042985"/>
                  </a:moveTo>
                  <a:lnTo>
                    <a:pt x="147320" y="2041753"/>
                  </a:lnTo>
                  <a:lnTo>
                    <a:pt x="144284" y="2041753"/>
                  </a:lnTo>
                  <a:lnTo>
                    <a:pt x="143052" y="2042985"/>
                  </a:lnTo>
                  <a:lnTo>
                    <a:pt x="143052" y="2044496"/>
                  </a:lnTo>
                  <a:lnTo>
                    <a:pt x="143052" y="2046008"/>
                  </a:lnTo>
                  <a:lnTo>
                    <a:pt x="144284" y="2047240"/>
                  </a:lnTo>
                  <a:lnTo>
                    <a:pt x="147320" y="2047240"/>
                  </a:lnTo>
                  <a:lnTo>
                    <a:pt x="148551" y="2046008"/>
                  </a:lnTo>
                  <a:lnTo>
                    <a:pt x="148551" y="2042985"/>
                  </a:lnTo>
                  <a:close/>
                </a:path>
                <a:path w="231775" h="3141979">
                  <a:moveTo>
                    <a:pt x="148602" y="2160359"/>
                  </a:moveTo>
                  <a:lnTo>
                    <a:pt x="147459" y="2159203"/>
                  </a:lnTo>
                  <a:lnTo>
                    <a:pt x="144614" y="2159203"/>
                  </a:lnTo>
                  <a:lnTo>
                    <a:pt x="143459" y="2160359"/>
                  </a:lnTo>
                  <a:lnTo>
                    <a:pt x="143459" y="2161781"/>
                  </a:lnTo>
                  <a:lnTo>
                    <a:pt x="143459" y="2163203"/>
                  </a:lnTo>
                  <a:lnTo>
                    <a:pt x="144614" y="2164359"/>
                  </a:lnTo>
                  <a:lnTo>
                    <a:pt x="147459" y="2164359"/>
                  </a:lnTo>
                  <a:lnTo>
                    <a:pt x="148602" y="2163203"/>
                  </a:lnTo>
                  <a:lnTo>
                    <a:pt x="148602" y="2160359"/>
                  </a:lnTo>
                  <a:close/>
                </a:path>
                <a:path w="231775" h="3141979">
                  <a:moveTo>
                    <a:pt x="151472" y="2356828"/>
                  </a:moveTo>
                  <a:lnTo>
                    <a:pt x="150520" y="2355875"/>
                  </a:lnTo>
                  <a:lnTo>
                    <a:pt x="148170" y="2355875"/>
                  </a:lnTo>
                  <a:lnTo>
                    <a:pt x="147218" y="2356828"/>
                  </a:lnTo>
                  <a:lnTo>
                    <a:pt x="147218" y="2358009"/>
                  </a:lnTo>
                  <a:lnTo>
                    <a:pt x="147218" y="2359190"/>
                  </a:lnTo>
                  <a:lnTo>
                    <a:pt x="148170" y="2360142"/>
                  </a:lnTo>
                  <a:lnTo>
                    <a:pt x="150520" y="2360142"/>
                  </a:lnTo>
                  <a:lnTo>
                    <a:pt x="151472" y="2359190"/>
                  </a:lnTo>
                  <a:lnTo>
                    <a:pt x="151472" y="2356828"/>
                  </a:lnTo>
                  <a:close/>
                </a:path>
                <a:path w="231775" h="3141979">
                  <a:moveTo>
                    <a:pt x="152158" y="2099157"/>
                  </a:moveTo>
                  <a:lnTo>
                    <a:pt x="150964" y="2097976"/>
                  </a:lnTo>
                  <a:lnTo>
                    <a:pt x="148031" y="2097976"/>
                  </a:lnTo>
                  <a:lnTo>
                    <a:pt x="146837" y="2099157"/>
                  </a:lnTo>
                  <a:lnTo>
                    <a:pt x="146837" y="2100630"/>
                  </a:lnTo>
                  <a:lnTo>
                    <a:pt x="146837" y="2102104"/>
                  </a:lnTo>
                  <a:lnTo>
                    <a:pt x="148031" y="2103285"/>
                  </a:lnTo>
                  <a:lnTo>
                    <a:pt x="150964" y="2103285"/>
                  </a:lnTo>
                  <a:lnTo>
                    <a:pt x="152158" y="2102104"/>
                  </a:lnTo>
                  <a:lnTo>
                    <a:pt x="152158" y="2099157"/>
                  </a:lnTo>
                  <a:close/>
                </a:path>
                <a:path w="231775" h="3141979">
                  <a:moveTo>
                    <a:pt x="152387" y="1245044"/>
                  </a:moveTo>
                  <a:lnTo>
                    <a:pt x="151028" y="1243685"/>
                  </a:lnTo>
                  <a:lnTo>
                    <a:pt x="147688" y="1243685"/>
                  </a:lnTo>
                  <a:lnTo>
                    <a:pt x="146329" y="1245044"/>
                  </a:lnTo>
                  <a:lnTo>
                    <a:pt x="146329" y="1246720"/>
                  </a:lnTo>
                  <a:lnTo>
                    <a:pt x="146329" y="1248397"/>
                  </a:lnTo>
                  <a:lnTo>
                    <a:pt x="147688" y="1249756"/>
                  </a:lnTo>
                  <a:lnTo>
                    <a:pt x="151028" y="1249756"/>
                  </a:lnTo>
                  <a:lnTo>
                    <a:pt x="152387" y="1248397"/>
                  </a:lnTo>
                  <a:lnTo>
                    <a:pt x="152387" y="1245044"/>
                  </a:lnTo>
                  <a:close/>
                </a:path>
                <a:path w="231775" h="3141979">
                  <a:moveTo>
                    <a:pt x="152603" y="1309712"/>
                  </a:moveTo>
                  <a:lnTo>
                    <a:pt x="151206" y="1308315"/>
                  </a:lnTo>
                  <a:lnTo>
                    <a:pt x="147764" y="1308315"/>
                  </a:lnTo>
                  <a:lnTo>
                    <a:pt x="146367" y="1309712"/>
                  </a:lnTo>
                  <a:lnTo>
                    <a:pt x="146367" y="1311427"/>
                  </a:lnTo>
                  <a:lnTo>
                    <a:pt x="146367" y="1313141"/>
                  </a:lnTo>
                  <a:lnTo>
                    <a:pt x="147764" y="1314538"/>
                  </a:lnTo>
                  <a:lnTo>
                    <a:pt x="151206" y="1314538"/>
                  </a:lnTo>
                  <a:lnTo>
                    <a:pt x="152603" y="1313141"/>
                  </a:lnTo>
                  <a:lnTo>
                    <a:pt x="152603" y="1309712"/>
                  </a:lnTo>
                  <a:close/>
                </a:path>
                <a:path w="231775" h="3141979">
                  <a:moveTo>
                    <a:pt x="155244" y="104521"/>
                  </a:moveTo>
                  <a:lnTo>
                    <a:pt x="154914" y="104190"/>
                  </a:lnTo>
                  <a:lnTo>
                    <a:pt x="154076" y="104190"/>
                  </a:lnTo>
                  <a:lnTo>
                    <a:pt x="153746" y="104521"/>
                  </a:lnTo>
                  <a:lnTo>
                    <a:pt x="153746" y="104940"/>
                  </a:lnTo>
                  <a:lnTo>
                    <a:pt x="153746" y="105359"/>
                  </a:lnTo>
                  <a:lnTo>
                    <a:pt x="154076" y="105689"/>
                  </a:lnTo>
                  <a:lnTo>
                    <a:pt x="154914" y="105689"/>
                  </a:lnTo>
                  <a:lnTo>
                    <a:pt x="155244" y="105359"/>
                  </a:lnTo>
                  <a:lnTo>
                    <a:pt x="155244" y="104521"/>
                  </a:lnTo>
                  <a:close/>
                </a:path>
                <a:path w="231775" h="3141979">
                  <a:moveTo>
                    <a:pt x="156184" y="1809318"/>
                  </a:moveTo>
                  <a:lnTo>
                    <a:pt x="154800" y="1807921"/>
                  </a:lnTo>
                  <a:lnTo>
                    <a:pt x="151384" y="1807921"/>
                  </a:lnTo>
                  <a:lnTo>
                    <a:pt x="149999" y="1809318"/>
                  </a:lnTo>
                  <a:lnTo>
                    <a:pt x="149999" y="1811020"/>
                  </a:lnTo>
                  <a:lnTo>
                    <a:pt x="149999" y="1812734"/>
                  </a:lnTo>
                  <a:lnTo>
                    <a:pt x="151384" y="1814118"/>
                  </a:lnTo>
                  <a:lnTo>
                    <a:pt x="154800" y="1814118"/>
                  </a:lnTo>
                  <a:lnTo>
                    <a:pt x="156184" y="1812734"/>
                  </a:lnTo>
                  <a:lnTo>
                    <a:pt x="156184" y="1809318"/>
                  </a:lnTo>
                  <a:close/>
                </a:path>
                <a:path w="231775" h="3141979">
                  <a:moveTo>
                    <a:pt x="157454" y="2284044"/>
                  </a:moveTo>
                  <a:lnTo>
                    <a:pt x="156464" y="2283053"/>
                  </a:lnTo>
                  <a:lnTo>
                    <a:pt x="154038" y="2283053"/>
                  </a:lnTo>
                  <a:lnTo>
                    <a:pt x="153047" y="2284044"/>
                  </a:lnTo>
                  <a:lnTo>
                    <a:pt x="153047" y="2285263"/>
                  </a:lnTo>
                  <a:lnTo>
                    <a:pt x="153047" y="2286482"/>
                  </a:lnTo>
                  <a:lnTo>
                    <a:pt x="154038" y="2287473"/>
                  </a:lnTo>
                  <a:lnTo>
                    <a:pt x="156464" y="2287473"/>
                  </a:lnTo>
                  <a:lnTo>
                    <a:pt x="157454" y="2286482"/>
                  </a:lnTo>
                  <a:lnTo>
                    <a:pt x="157454" y="2284044"/>
                  </a:lnTo>
                  <a:close/>
                </a:path>
                <a:path w="231775" h="3141979">
                  <a:moveTo>
                    <a:pt x="165684" y="1928990"/>
                  </a:moveTo>
                  <a:lnTo>
                    <a:pt x="164376" y="1927682"/>
                  </a:lnTo>
                  <a:lnTo>
                    <a:pt x="161150" y="1927682"/>
                  </a:lnTo>
                  <a:lnTo>
                    <a:pt x="159842" y="1928990"/>
                  </a:lnTo>
                  <a:lnTo>
                    <a:pt x="159842" y="1930603"/>
                  </a:lnTo>
                  <a:lnTo>
                    <a:pt x="159842" y="1932216"/>
                  </a:lnTo>
                  <a:lnTo>
                    <a:pt x="161150" y="1933524"/>
                  </a:lnTo>
                  <a:lnTo>
                    <a:pt x="164376" y="1933524"/>
                  </a:lnTo>
                  <a:lnTo>
                    <a:pt x="165684" y="1932216"/>
                  </a:lnTo>
                  <a:lnTo>
                    <a:pt x="165684" y="1928990"/>
                  </a:lnTo>
                  <a:close/>
                </a:path>
                <a:path w="231775" h="3141979">
                  <a:moveTo>
                    <a:pt x="166179" y="176504"/>
                  </a:moveTo>
                  <a:lnTo>
                    <a:pt x="165722" y="176060"/>
                  </a:lnTo>
                  <a:lnTo>
                    <a:pt x="164617" y="176060"/>
                  </a:lnTo>
                  <a:lnTo>
                    <a:pt x="164172" y="176504"/>
                  </a:lnTo>
                  <a:lnTo>
                    <a:pt x="164172" y="177063"/>
                  </a:lnTo>
                  <a:lnTo>
                    <a:pt x="164172" y="177622"/>
                  </a:lnTo>
                  <a:lnTo>
                    <a:pt x="164617" y="178066"/>
                  </a:lnTo>
                  <a:lnTo>
                    <a:pt x="165722" y="178066"/>
                  </a:lnTo>
                  <a:lnTo>
                    <a:pt x="166179" y="177622"/>
                  </a:lnTo>
                  <a:lnTo>
                    <a:pt x="166179" y="176504"/>
                  </a:lnTo>
                  <a:close/>
                </a:path>
                <a:path w="231775" h="3141979">
                  <a:moveTo>
                    <a:pt x="167627" y="1871306"/>
                  </a:moveTo>
                  <a:lnTo>
                    <a:pt x="166281" y="1869960"/>
                  </a:lnTo>
                  <a:lnTo>
                    <a:pt x="162953" y="1869960"/>
                  </a:lnTo>
                  <a:lnTo>
                    <a:pt x="161607" y="1871306"/>
                  </a:lnTo>
                  <a:lnTo>
                    <a:pt x="161607" y="1872970"/>
                  </a:lnTo>
                  <a:lnTo>
                    <a:pt x="161607" y="1874634"/>
                  </a:lnTo>
                  <a:lnTo>
                    <a:pt x="162953" y="1875980"/>
                  </a:lnTo>
                  <a:lnTo>
                    <a:pt x="166281" y="1875980"/>
                  </a:lnTo>
                  <a:lnTo>
                    <a:pt x="167627" y="1874634"/>
                  </a:lnTo>
                  <a:lnTo>
                    <a:pt x="167627" y="1871306"/>
                  </a:lnTo>
                  <a:close/>
                </a:path>
                <a:path w="231775" h="3141979">
                  <a:moveTo>
                    <a:pt x="170014" y="1375117"/>
                  </a:moveTo>
                  <a:lnTo>
                    <a:pt x="168579" y="1373682"/>
                  </a:lnTo>
                  <a:lnTo>
                    <a:pt x="165049" y="1373682"/>
                  </a:lnTo>
                  <a:lnTo>
                    <a:pt x="163614" y="1375117"/>
                  </a:lnTo>
                  <a:lnTo>
                    <a:pt x="163614" y="1376883"/>
                  </a:lnTo>
                  <a:lnTo>
                    <a:pt x="163614" y="1378648"/>
                  </a:lnTo>
                  <a:lnTo>
                    <a:pt x="165049" y="1380083"/>
                  </a:lnTo>
                  <a:lnTo>
                    <a:pt x="168579" y="1380083"/>
                  </a:lnTo>
                  <a:lnTo>
                    <a:pt x="170014" y="1378648"/>
                  </a:lnTo>
                  <a:lnTo>
                    <a:pt x="170014" y="1375117"/>
                  </a:lnTo>
                  <a:close/>
                </a:path>
                <a:path w="231775" h="3141979">
                  <a:moveTo>
                    <a:pt x="171932" y="1518005"/>
                  </a:moveTo>
                  <a:lnTo>
                    <a:pt x="170421" y="1516494"/>
                  </a:lnTo>
                  <a:lnTo>
                    <a:pt x="166687" y="1516494"/>
                  </a:lnTo>
                  <a:lnTo>
                    <a:pt x="165176" y="1518005"/>
                  </a:lnTo>
                  <a:lnTo>
                    <a:pt x="165176" y="1519872"/>
                  </a:lnTo>
                  <a:lnTo>
                    <a:pt x="165176" y="1521739"/>
                  </a:lnTo>
                  <a:lnTo>
                    <a:pt x="166687" y="1523250"/>
                  </a:lnTo>
                  <a:lnTo>
                    <a:pt x="170421" y="1523250"/>
                  </a:lnTo>
                  <a:lnTo>
                    <a:pt x="171932" y="1521739"/>
                  </a:lnTo>
                  <a:lnTo>
                    <a:pt x="171932" y="1518005"/>
                  </a:lnTo>
                  <a:close/>
                </a:path>
                <a:path w="231775" h="3141979">
                  <a:moveTo>
                    <a:pt x="175983" y="1704873"/>
                  </a:moveTo>
                  <a:lnTo>
                    <a:pt x="174510" y="1703412"/>
                  </a:lnTo>
                  <a:lnTo>
                    <a:pt x="170903" y="1703412"/>
                  </a:lnTo>
                  <a:lnTo>
                    <a:pt x="169443" y="1704873"/>
                  </a:lnTo>
                  <a:lnTo>
                    <a:pt x="169443" y="1706676"/>
                  </a:lnTo>
                  <a:lnTo>
                    <a:pt x="169443" y="1708480"/>
                  </a:lnTo>
                  <a:lnTo>
                    <a:pt x="170903" y="1709940"/>
                  </a:lnTo>
                  <a:lnTo>
                    <a:pt x="174510" y="1709940"/>
                  </a:lnTo>
                  <a:lnTo>
                    <a:pt x="175983" y="1708480"/>
                  </a:lnTo>
                  <a:lnTo>
                    <a:pt x="175983" y="1704873"/>
                  </a:lnTo>
                  <a:close/>
                </a:path>
                <a:path w="231775" h="3141979">
                  <a:moveTo>
                    <a:pt x="179870" y="1754936"/>
                  </a:moveTo>
                  <a:lnTo>
                    <a:pt x="178447" y="1753514"/>
                  </a:lnTo>
                  <a:lnTo>
                    <a:pt x="174929" y="1753514"/>
                  </a:lnTo>
                  <a:lnTo>
                    <a:pt x="173507" y="1754936"/>
                  </a:lnTo>
                  <a:lnTo>
                    <a:pt x="173507" y="1756689"/>
                  </a:lnTo>
                  <a:lnTo>
                    <a:pt x="173507" y="1758442"/>
                  </a:lnTo>
                  <a:lnTo>
                    <a:pt x="174929" y="1759877"/>
                  </a:lnTo>
                  <a:lnTo>
                    <a:pt x="178447" y="1759877"/>
                  </a:lnTo>
                  <a:lnTo>
                    <a:pt x="179870" y="1758442"/>
                  </a:lnTo>
                  <a:lnTo>
                    <a:pt x="179870" y="1754936"/>
                  </a:lnTo>
                  <a:close/>
                </a:path>
                <a:path w="231775" h="3141979">
                  <a:moveTo>
                    <a:pt x="182753" y="1639544"/>
                  </a:moveTo>
                  <a:lnTo>
                    <a:pt x="181254" y="1638046"/>
                  </a:lnTo>
                  <a:lnTo>
                    <a:pt x="177546" y="1638046"/>
                  </a:lnTo>
                  <a:lnTo>
                    <a:pt x="176047" y="1639544"/>
                  </a:lnTo>
                  <a:lnTo>
                    <a:pt x="176047" y="1641398"/>
                  </a:lnTo>
                  <a:lnTo>
                    <a:pt x="176047" y="1643253"/>
                  </a:lnTo>
                  <a:lnTo>
                    <a:pt x="177546" y="1644751"/>
                  </a:lnTo>
                  <a:lnTo>
                    <a:pt x="181254" y="1644751"/>
                  </a:lnTo>
                  <a:lnTo>
                    <a:pt x="182753" y="1643253"/>
                  </a:lnTo>
                  <a:lnTo>
                    <a:pt x="182753" y="1639544"/>
                  </a:lnTo>
                  <a:close/>
                </a:path>
                <a:path w="231775" h="3141979">
                  <a:moveTo>
                    <a:pt x="183934" y="1444993"/>
                  </a:moveTo>
                  <a:lnTo>
                    <a:pt x="182460" y="1443520"/>
                  </a:lnTo>
                  <a:lnTo>
                    <a:pt x="178828" y="1443520"/>
                  </a:lnTo>
                  <a:lnTo>
                    <a:pt x="177355" y="1444993"/>
                  </a:lnTo>
                  <a:lnTo>
                    <a:pt x="177355" y="1446809"/>
                  </a:lnTo>
                  <a:lnTo>
                    <a:pt x="177355" y="1448625"/>
                  </a:lnTo>
                  <a:lnTo>
                    <a:pt x="178828" y="1450098"/>
                  </a:lnTo>
                  <a:lnTo>
                    <a:pt x="182460" y="1450098"/>
                  </a:lnTo>
                  <a:lnTo>
                    <a:pt x="183934" y="1448625"/>
                  </a:lnTo>
                  <a:lnTo>
                    <a:pt x="183934" y="1444993"/>
                  </a:lnTo>
                  <a:close/>
                </a:path>
                <a:path w="231775" h="3141979">
                  <a:moveTo>
                    <a:pt x="186677" y="1575562"/>
                  </a:moveTo>
                  <a:lnTo>
                    <a:pt x="185140" y="1574025"/>
                  </a:lnTo>
                  <a:lnTo>
                    <a:pt x="181330" y="1574025"/>
                  </a:lnTo>
                  <a:lnTo>
                    <a:pt x="179793" y="1575562"/>
                  </a:lnTo>
                  <a:lnTo>
                    <a:pt x="179793" y="1577467"/>
                  </a:lnTo>
                  <a:lnTo>
                    <a:pt x="179793" y="1579372"/>
                  </a:lnTo>
                  <a:lnTo>
                    <a:pt x="181330" y="1580908"/>
                  </a:lnTo>
                  <a:lnTo>
                    <a:pt x="185140" y="1580908"/>
                  </a:lnTo>
                  <a:lnTo>
                    <a:pt x="186677" y="1579372"/>
                  </a:lnTo>
                  <a:lnTo>
                    <a:pt x="186677" y="1575562"/>
                  </a:lnTo>
                  <a:close/>
                </a:path>
                <a:path w="231775" h="3141979">
                  <a:moveTo>
                    <a:pt x="190271" y="67233"/>
                  </a:moveTo>
                  <a:lnTo>
                    <a:pt x="190017" y="66979"/>
                  </a:lnTo>
                  <a:lnTo>
                    <a:pt x="189674" y="66763"/>
                  </a:lnTo>
                  <a:lnTo>
                    <a:pt x="189128" y="66763"/>
                  </a:lnTo>
                  <a:lnTo>
                    <a:pt x="188899" y="66979"/>
                  </a:lnTo>
                  <a:lnTo>
                    <a:pt x="188899" y="67259"/>
                  </a:lnTo>
                  <a:lnTo>
                    <a:pt x="188899" y="67538"/>
                  </a:lnTo>
                  <a:lnTo>
                    <a:pt x="189128" y="67754"/>
                  </a:lnTo>
                  <a:lnTo>
                    <a:pt x="189407" y="68097"/>
                  </a:lnTo>
                  <a:lnTo>
                    <a:pt x="190017" y="68097"/>
                  </a:lnTo>
                  <a:lnTo>
                    <a:pt x="190271" y="67843"/>
                  </a:lnTo>
                  <a:lnTo>
                    <a:pt x="190271" y="67233"/>
                  </a:lnTo>
                  <a:close/>
                </a:path>
                <a:path w="231775" h="3141979">
                  <a:moveTo>
                    <a:pt x="216839" y="114"/>
                  </a:moveTo>
                  <a:lnTo>
                    <a:pt x="216446" y="0"/>
                  </a:lnTo>
                  <a:lnTo>
                    <a:pt x="216331" y="254"/>
                  </a:lnTo>
                  <a:lnTo>
                    <a:pt x="216331" y="393"/>
                  </a:lnTo>
                  <a:lnTo>
                    <a:pt x="216725" y="508"/>
                  </a:lnTo>
                  <a:lnTo>
                    <a:pt x="216839" y="114"/>
                  </a:lnTo>
                  <a:close/>
                </a:path>
                <a:path w="231775" h="3141979">
                  <a:moveTo>
                    <a:pt x="231736" y="7518"/>
                  </a:moveTo>
                  <a:lnTo>
                    <a:pt x="231609" y="7391"/>
                  </a:lnTo>
                  <a:lnTo>
                    <a:pt x="231305" y="7391"/>
                  </a:lnTo>
                  <a:lnTo>
                    <a:pt x="231178" y="7518"/>
                  </a:lnTo>
                  <a:lnTo>
                    <a:pt x="231178" y="7670"/>
                  </a:lnTo>
                  <a:lnTo>
                    <a:pt x="231178" y="7823"/>
                  </a:lnTo>
                  <a:lnTo>
                    <a:pt x="231305" y="7950"/>
                  </a:lnTo>
                  <a:lnTo>
                    <a:pt x="231609" y="7950"/>
                  </a:lnTo>
                  <a:lnTo>
                    <a:pt x="231736" y="7823"/>
                  </a:lnTo>
                  <a:lnTo>
                    <a:pt x="231736" y="751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77771" y="2042248"/>
              <a:ext cx="273685" cy="3131820"/>
            </a:xfrm>
            <a:custGeom>
              <a:avLst/>
              <a:gdLst/>
              <a:ahLst/>
              <a:cxnLst/>
              <a:rect l="l" t="t" r="r" b="b"/>
              <a:pathLst>
                <a:path w="273685" h="3131820">
                  <a:moveTo>
                    <a:pt x="5689" y="723366"/>
                  </a:moveTo>
                  <a:lnTo>
                    <a:pt x="4406" y="722096"/>
                  </a:lnTo>
                  <a:lnTo>
                    <a:pt x="1270" y="722096"/>
                  </a:lnTo>
                  <a:lnTo>
                    <a:pt x="0" y="723366"/>
                  </a:lnTo>
                  <a:lnTo>
                    <a:pt x="0" y="724941"/>
                  </a:lnTo>
                  <a:lnTo>
                    <a:pt x="0" y="726516"/>
                  </a:lnTo>
                  <a:lnTo>
                    <a:pt x="1270" y="727786"/>
                  </a:lnTo>
                  <a:lnTo>
                    <a:pt x="4406" y="727786"/>
                  </a:lnTo>
                  <a:lnTo>
                    <a:pt x="5689" y="726516"/>
                  </a:lnTo>
                  <a:lnTo>
                    <a:pt x="5689" y="723366"/>
                  </a:lnTo>
                  <a:close/>
                </a:path>
                <a:path w="273685" h="3131820">
                  <a:moveTo>
                    <a:pt x="18262" y="613841"/>
                  </a:moveTo>
                  <a:lnTo>
                    <a:pt x="17081" y="612660"/>
                  </a:lnTo>
                  <a:lnTo>
                    <a:pt x="14173" y="612660"/>
                  </a:lnTo>
                  <a:lnTo>
                    <a:pt x="12992" y="613841"/>
                  </a:lnTo>
                  <a:lnTo>
                    <a:pt x="12992" y="615289"/>
                  </a:lnTo>
                  <a:lnTo>
                    <a:pt x="12992" y="616750"/>
                  </a:lnTo>
                  <a:lnTo>
                    <a:pt x="14173" y="617918"/>
                  </a:lnTo>
                  <a:lnTo>
                    <a:pt x="17081" y="617918"/>
                  </a:lnTo>
                  <a:lnTo>
                    <a:pt x="18262" y="616750"/>
                  </a:lnTo>
                  <a:lnTo>
                    <a:pt x="18262" y="613841"/>
                  </a:lnTo>
                  <a:close/>
                </a:path>
                <a:path w="273685" h="3131820">
                  <a:moveTo>
                    <a:pt x="20281" y="898004"/>
                  </a:moveTo>
                  <a:lnTo>
                    <a:pt x="18872" y="896581"/>
                  </a:lnTo>
                  <a:lnTo>
                    <a:pt x="15379" y="896581"/>
                  </a:lnTo>
                  <a:lnTo>
                    <a:pt x="13970" y="898004"/>
                  </a:lnTo>
                  <a:lnTo>
                    <a:pt x="13970" y="899744"/>
                  </a:lnTo>
                  <a:lnTo>
                    <a:pt x="13970" y="901484"/>
                  </a:lnTo>
                  <a:lnTo>
                    <a:pt x="15379" y="902893"/>
                  </a:lnTo>
                  <a:lnTo>
                    <a:pt x="18872" y="902893"/>
                  </a:lnTo>
                  <a:lnTo>
                    <a:pt x="20281" y="901484"/>
                  </a:lnTo>
                  <a:lnTo>
                    <a:pt x="20281" y="898004"/>
                  </a:lnTo>
                  <a:close/>
                </a:path>
                <a:path w="273685" h="3131820">
                  <a:moveTo>
                    <a:pt x="23685" y="3131261"/>
                  </a:moveTo>
                  <a:lnTo>
                    <a:pt x="23520" y="3131223"/>
                  </a:lnTo>
                  <a:lnTo>
                    <a:pt x="23469" y="3131388"/>
                  </a:lnTo>
                  <a:lnTo>
                    <a:pt x="23634" y="3131426"/>
                  </a:lnTo>
                  <a:lnTo>
                    <a:pt x="23685" y="3131261"/>
                  </a:lnTo>
                  <a:close/>
                </a:path>
                <a:path w="273685" h="3131820">
                  <a:moveTo>
                    <a:pt x="26568" y="778637"/>
                  </a:moveTo>
                  <a:lnTo>
                    <a:pt x="25247" y="777316"/>
                  </a:lnTo>
                  <a:lnTo>
                    <a:pt x="21996" y="777316"/>
                  </a:lnTo>
                  <a:lnTo>
                    <a:pt x="20675" y="778637"/>
                  </a:lnTo>
                  <a:lnTo>
                    <a:pt x="20675" y="780262"/>
                  </a:lnTo>
                  <a:lnTo>
                    <a:pt x="20675" y="781888"/>
                  </a:lnTo>
                  <a:lnTo>
                    <a:pt x="21996" y="783209"/>
                  </a:lnTo>
                  <a:lnTo>
                    <a:pt x="25247" y="783209"/>
                  </a:lnTo>
                  <a:lnTo>
                    <a:pt x="26568" y="781888"/>
                  </a:lnTo>
                  <a:lnTo>
                    <a:pt x="26568" y="778637"/>
                  </a:lnTo>
                  <a:close/>
                </a:path>
                <a:path w="273685" h="3131820">
                  <a:moveTo>
                    <a:pt x="27838" y="844969"/>
                  </a:moveTo>
                  <a:lnTo>
                    <a:pt x="26479" y="843610"/>
                  </a:lnTo>
                  <a:lnTo>
                    <a:pt x="23114" y="843610"/>
                  </a:lnTo>
                  <a:lnTo>
                    <a:pt x="21742" y="844969"/>
                  </a:lnTo>
                  <a:lnTo>
                    <a:pt x="21742" y="846658"/>
                  </a:lnTo>
                  <a:lnTo>
                    <a:pt x="21742" y="848347"/>
                  </a:lnTo>
                  <a:lnTo>
                    <a:pt x="23114" y="849706"/>
                  </a:lnTo>
                  <a:lnTo>
                    <a:pt x="26479" y="849706"/>
                  </a:lnTo>
                  <a:lnTo>
                    <a:pt x="27838" y="848347"/>
                  </a:lnTo>
                  <a:lnTo>
                    <a:pt x="27838" y="844969"/>
                  </a:lnTo>
                  <a:close/>
                </a:path>
                <a:path w="273685" h="3131820">
                  <a:moveTo>
                    <a:pt x="28651" y="965873"/>
                  </a:moveTo>
                  <a:lnTo>
                    <a:pt x="27190" y="964412"/>
                  </a:lnTo>
                  <a:lnTo>
                    <a:pt x="23596" y="964412"/>
                  </a:lnTo>
                  <a:lnTo>
                    <a:pt x="22136" y="965873"/>
                  </a:lnTo>
                  <a:lnTo>
                    <a:pt x="22136" y="967676"/>
                  </a:lnTo>
                  <a:lnTo>
                    <a:pt x="22136" y="969479"/>
                  </a:lnTo>
                  <a:lnTo>
                    <a:pt x="23596" y="970940"/>
                  </a:lnTo>
                  <a:lnTo>
                    <a:pt x="27190" y="970940"/>
                  </a:lnTo>
                  <a:lnTo>
                    <a:pt x="28651" y="969479"/>
                  </a:lnTo>
                  <a:lnTo>
                    <a:pt x="28651" y="965873"/>
                  </a:lnTo>
                  <a:close/>
                </a:path>
                <a:path w="273685" h="3131820">
                  <a:moveTo>
                    <a:pt x="34785" y="550976"/>
                  </a:moveTo>
                  <a:lnTo>
                    <a:pt x="33655" y="549846"/>
                  </a:lnTo>
                  <a:lnTo>
                    <a:pt x="30861" y="549846"/>
                  </a:lnTo>
                  <a:lnTo>
                    <a:pt x="29730" y="550976"/>
                  </a:lnTo>
                  <a:lnTo>
                    <a:pt x="29730" y="552373"/>
                  </a:lnTo>
                  <a:lnTo>
                    <a:pt x="29730" y="553770"/>
                  </a:lnTo>
                  <a:lnTo>
                    <a:pt x="30861" y="554901"/>
                  </a:lnTo>
                  <a:lnTo>
                    <a:pt x="33655" y="554901"/>
                  </a:lnTo>
                  <a:lnTo>
                    <a:pt x="34785" y="553770"/>
                  </a:lnTo>
                  <a:lnTo>
                    <a:pt x="34785" y="550976"/>
                  </a:lnTo>
                  <a:close/>
                </a:path>
                <a:path w="273685" h="3131820">
                  <a:moveTo>
                    <a:pt x="36118" y="3059988"/>
                  </a:moveTo>
                  <a:lnTo>
                    <a:pt x="35941" y="3059823"/>
                  </a:lnTo>
                  <a:lnTo>
                    <a:pt x="35521" y="3059823"/>
                  </a:lnTo>
                  <a:lnTo>
                    <a:pt x="35344" y="3059988"/>
                  </a:lnTo>
                  <a:lnTo>
                    <a:pt x="35344" y="3060204"/>
                  </a:lnTo>
                  <a:lnTo>
                    <a:pt x="35344" y="3060420"/>
                  </a:lnTo>
                  <a:lnTo>
                    <a:pt x="35521" y="3060585"/>
                  </a:lnTo>
                  <a:lnTo>
                    <a:pt x="35941" y="3060585"/>
                  </a:lnTo>
                  <a:lnTo>
                    <a:pt x="36118" y="3060420"/>
                  </a:lnTo>
                  <a:lnTo>
                    <a:pt x="36118" y="3059988"/>
                  </a:lnTo>
                  <a:close/>
                </a:path>
                <a:path w="273685" h="3131820">
                  <a:moveTo>
                    <a:pt x="37020" y="495007"/>
                  </a:moveTo>
                  <a:lnTo>
                    <a:pt x="35928" y="493915"/>
                  </a:lnTo>
                  <a:lnTo>
                    <a:pt x="33248" y="493915"/>
                  </a:lnTo>
                  <a:lnTo>
                    <a:pt x="32169" y="495007"/>
                  </a:lnTo>
                  <a:lnTo>
                    <a:pt x="32169" y="496341"/>
                  </a:lnTo>
                  <a:lnTo>
                    <a:pt x="32169" y="497674"/>
                  </a:lnTo>
                  <a:lnTo>
                    <a:pt x="33248" y="498767"/>
                  </a:lnTo>
                  <a:lnTo>
                    <a:pt x="35928" y="498767"/>
                  </a:lnTo>
                  <a:lnTo>
                    <a:pt x="37020" y="497674"/>
                  </a:lnTo>
                  <a:lnTo>
                    <a:pt x="37020" y="495007"/>
                  </a:lnTo>
                  <a:close/>
                </a:path>
                <a:path w="273685" h="3131820">
                  <a:moveTo>
                    <a:pt x="38074" y="674179"/>
                  </a:moveTo>
                  <a:lnTo>
                    <a:pt x="36855" y="672960"/>
                  </a:lnTo>
                  <a:lnTo>
                    <a:pt x="33832" y="672960"/>
                  </a:lnTo>
                  <a:lnTo>
                    <a:pt x="32600" y="674179"/>
                  </a:lnTo>
                  <a:lnTo>
                    <a:pt x="32600" y="675690"/>
                  </a:lnTo>
                  <a:lnTo>
                    <a:pt x="32600" y="677202"/>
                  </a:lnTo>
                  <a:lnTo>
                    <a:pt x="33832" y="678434"/>
                  </a:lnTo>
                  <a:lnTo>
                    <a:pt x="36855" y="678434"/>
                  </a:lnTo>
                  <a:lnTo>
                    <a:pt x="38074" y="677202"/>
                  </a:lnTo>
                  <a:lnTo>
                    <a:pt x="38074" y="674179"/>
                  </a:lnTo>
                  <a:close/>
                </a:path>
                <a:path w="273685" h="3131820">
                  <a:moveTo>
                    <a:pt x="42913" y="647865"/>
                  </a:moveTo>
                  <a:lnTo>
                    <a:pt x="41833" y="646785"/>
                  </a:lnTo>
                  <a:lnTo>
                    <a:pt x="39179" y="646785"/>
                  </a:lnTo>
                  <a:lnTo>
                    <a:pt x="38100" y="647865"/>
                  </a:lnTo>
                  <a:lnTo>
                    <a:pt x="38100" y="649198"/>
                  </a:lnTo>
                  <a:lnTo>
                    <a:pt x="38100" y="650532"/>
                  </a:lnTo>
                  <a:lnTo>
                    <a:pt x="39179" y="651598"/>
                  </a:lnTo>
                  <a:lnTo>
                    <a:pt x="41833" y="651598"/>
                  </a:lnTo>
                  <a:lnTo>
                    <a:pt x="42913" y="650532"/>
                  </a:lnTo>
                  <a:lnTo>
                    <a:pt x="42913" y="647865"/>
                  </a:lnTo>
                  <a:close/>
                </a:path>
                <a:path w="273685" h="3131820">
                  <a:moveTo>
                    <a:pt x="43776" y="2920377"/>
                  </a:moveTo>
                  <a:lnTo>
                    <a:pt x="43357" y="2919946"/>
                  </a:lnTo>
                  <a:lnTo>
                    <a:pt x="42303" y="2919946"/>
                  </a:lnTo>
                  <a:lnTo>
                    <a:pt x="41884" y="2920377"/>
                  </a:lnTo>
                  <a:lnTo>
                    <a:pt x="41884" y="2920898"/>
                  </a:lnTo>
                  <a:lnTo>
                    <a:pt x="41884" y="2921419"/>
                  </a:lnTo>
                  <a:lnTo>
                    <a:pt x="42303" y="2921851"/>
                  </a:lnTo>
                  <a:lnTo>
                    <a:pt x="43357" y="2921851"/>
                  </a:lnTo>
                  <a:lnTo>
                    <a:pt x="43776" y="2921419"/>
                  </a:lnTo>
                  <a:lnTo>
                    <a:pt x="43776" y="2920377"/>
                  </a:lnTo>
                  <a:close/>
                </a:path>
                <a:path w="273685" h="3131820">
                  <a:moveTo>
                    <a:pt x="46482" y="429094"/>
                  </a:moveTo>
                  <a:lnTo>
                    <a:pt x="45440" y="428053"/>
                  </a:lnTo>
                  <a:lnTo>
                    <a:pt x="42887" y="428053"/>
                  </a:lnTo>
                  <a:lnTo>
                    <a:pt x="41846" y="429094"/>
                  </a:lnTo>
                  <a:lnTo>
                    <a:pt x="41846" y="430377"/>
                  </a:lnTo>
                  <a:lnTo>
                    <a:pt x="41846" y="431660"/>
                  </a:lnTo>
                  <a:lnTo>
                    <a:pt x="42887" y="432701"/>
                  </a:lnTo>
                  <a:lnTo>
                    <a:pt x="45440" y="432701"/>
                  </a:lnTo>
                  <a:lnTo>
                    <a:pt x="46482" y="431660"/>
                  </a:lnTo>
                  <a:lnTo>
                    <a:pt x="46482" y="429094"/>
                  </a:lnTo>
                  <a:close/>
                </a:path>
                <a:path w="273685" h="3131820">
                  <a:moveTo>
                    <a:pt x="52539" y="783082"/>
                  </a:moveTo>
                  <a:lnTo>
                    <a:pt x="51384" y="781913"/>
                  </a:lnTo>
                  <a:lnTo>
                    <a:pt x="48514" y="781913"/>
                  </a:lnTo>
                  <a:lnTo>
                    <a:pt x="47345" y="783082"/>
                  </a:lnTo>
                  <a:lnTo>
                    <a:pt x="47345" y="784517"/>
                  </a:lnTo>
                  <a:lnTo>
                    <a:pt x="47345" y="785952"/>
                  </a:lnTo>
                  <a:lnTo>
                    <a:pt x="48514" y="787120"/>
                  </a:lnTo>
                  <a:lnTo>
                    <a:pt x="51384" y="787120"/>
                  </a:lnTo>
                  <a:lnTo>
                    <a:pt x="52539" y="785952"/>
                  </a:lnTo>
                  <a:lnTo>
                    <a:pt x="52539" y="783082"/>
                  </a:lnTo>
                  <a:close/>
                </a:path>
                <a:path w="273685" h="3131820">
                  <a:moveTo>
                    <a:pt x="54076" y="2994736"/>
                  </a:moveTo>
                  <a:lnTo>
                    <a:pt x="53784" y="2994444"/>
                  </a:lnTo>
                  <a:lnTo>
                    <a:pt x="53035" y="2994444"/>
                  </a:lnTo>
                  <a:lnTo>
                    <a:pt x="52743" y="2994736"/>
                  </a:lnTo>
                  <a:lnTo>
                    <a:pt x="52743" y="2995104"/>
                  </a:lnTo>
                  <a:lnTo>
                    <a:pt x="52743" y="2995472"/>
                  </a:lnTo>
                  <a:lnTo>
                    <a:pt x="53035" y="2995777"/>
                  </a:lnTo>
                  <a:lnTo>
                    <a:pt x="53784" y="2995777"/>
                  </a:lnTo>
                  <a:lnTo>
                    <a:pt x="54076" y="2995472"/>
                  </a:lnTo>
                  <a:lnTo>
                    <a:pt x="54076" y="2994736"/>
                  </a:lnTo>
                  <a:close/>
                </a:path>
                <a:path w="273685" h="3131820">
                  <a:moveTo>
                    <a:pt x="54978" y="831075"/>
                  </a:moveTo>
                  <a:lnTo>
                    <a:pt x="53771" y="829868"/>
                  </a:lnTo>
                  <a:lnTo>
                    <a:pt x="50800" y="829868"/>
                  </a:lnTo>
                  <a:lnTo>
                    <a:pt x="49593" y="831075"/>
                  </a:lnTo>
                  <a:lnTo>
                    <a:pt x="49593" y="832561"/>
                  </a:lnTo>
                  <a:lnTo>
                    <a:pt x="49593" y="834047"/>
                  </a:lnTo>
                  <a:lnTo>
                    <a:pt x="50800" y="835253"/>
                  </a:lnTo>
                  <a:lnTo>
                    <a:pt x="53771" y="835253"/>
                  </a:lnTo>
                  <a:lnTo>
                    <a:pt x="54978" y="834047"/>
                  </a:lnTo>
                  <a:lnTo>
                    <a:pt x="54978" y="831075"/>
                  </a:lnTo>
                  <a:close/>
                </a:path>
                <a:path w="273685" h="3131820">
                  <a:moveTo>
                    <a:pt x="57048" y="1032725"/>
                  </a:moveTo>
                  <a:lnTo>
                    <a:pt x="55537" y="1031214"/>
                  </a:lnTo>
                  <a:lnTo>
                    <a:pt x="51828" y="1031214"/>
                  </a:lnTo>
                  <a:lnTo>
                    <a:pt x="50317" y="1032725"/>
                  </a:lnTo>
                  <a:lnTo>
                    <a:pt x="50317" y="1034580"/>
                  </a:lnTo>
                  <a:lnTo>
                    <a:pt x="50317" y="1036434"/>
                  </a:lnTo>
                  <a:lnTo>
                    <a:pt x="51828" y="1037945"/>
                  </a:lnTo>
                  <a:lnTo>
                    <a:pt x="55537" y="1037945"/>
                  </a:lnTo>
                  <a:lnTo>
                    <a:pt x="57048" y="1036434"/>
                  </a:lnTo>
                  <a:lnTo>
                    <a:pt x="57048" y="1032725"/>
                  </a:lnTo>
                  <a:close/>
                </a:path>
                <a:path w="273685" h="3131820">
                  <a:moveTo>
                    <a:pt x="60871" y="360540"/>
                  </a:moveTo>
                  <a:lnTo>
                    <a:pt x="59880" y="359549"/>
                  </a:lnTo>
                  <a:lnTo>
                    <a:pt x="57429" y="359549"/>
                  </a:lnTo>
                  <a:lnTo>
                    <a:pt x="56438" y="360540"/>
                  </a:lnTo>
                  <a:lnTo>
                    <a:pt x="56438" y="361759"/>
                  </a:lnTo>
                  <a:lnTo>
                    <a:pt x="56438" y="362978"/>
                  </a:lnTo>
                  <a:lnTo>
                    <a:pt x="57429" y="363969"/>
                  </a:lnTo>
                  <a:lnTo>
                    <a:pt x="59880" y="363969"/>
                  </a:lnTo>
                  <a:lnTo>
                    <a:pt x="60871" y="362978"/>
                  </a:lnTo>
                  <a:lnTo>
                    <a:pt x="60871" y="360540"/>
                  </a:lnTo>
                  <a:close/>
                </a:path>
                <a:path w="273685" h="3131820">
                  <a:moveTo>
                    <a:pt x="63322" y="949667"/>
                  </a:moveTo>
                  <a:lnTo>
                    <a:pt x="62026" y="948385"/>
                  </a:lnTo>
                  <a:lnTo>
                    <a:pt x="58839" y="948385"/>
                  </a:lnTo>
                  <a:lnTo>
                    <a:pt x="57543" y="949667"/>
                  </a:lnTo>
                  <a:lnTo>
                    <a:pt x="57543" y="951268"/>
                  </a:lnTo>
                  <a:lnTo>
                    <a:pt x="57543" y="952868"/>
                  </a:lnTo>
                  <a:lnTo>
                    <a:pt x="58839" y="954151"/>
                  </a:lnTo>
                  <a:lnTo>
                    <a:pt x="62026" y="954151"/>
                  </a:lnTo>
                  <a:lnTo>
                    <a:pt x="63322" y="952868"/>
                  </a:lnTo>
                  <a:lnTo>
                    <a:pt x="63322" y="949667"/>
                  </a:lnTo>
                  <a:close/>
                </a:path>
                <a:path w="273685" h="3131820">
                  <a:moveTo>
                    <a:pt x="66713" y="888530"/>
                  </a:moveTo>
                  <a:lnTo>
                    <a:pt x="65455" y="887272"/>
                  </a:lnTo>
                  <a:lnTo>
                    <a:pt x="62369" y="887272"/>
                  </a:lnTo>
                  <a:lnTo>
                    <a:pt x="61125" y="888530"/>
                  </a:lnTo>
                  <a:lnTo>
                    <a:pt x="61125" y="890066"/>
                  </a:lnTo>
                  <a:lnTo>
                    <a:pt x="61125" y="891603"/>
                  </a:lnTo>
                  <a:lnTo>
                    <a:pt x="62369" y="892860"/>
                  </a:lnTo>
                  <a:lnTo>
                    <a:pt x="65455" y="892860"/>
                  </a:lnTo>
                  <a:lnTo>
                    <a:pt x="66713" y="891603"/>
                  </a:lnTo>
                  <a:lnTo>
                    <a:pt x="66713" y="888530"/>
                  </a:lnTo>
                  <a:close/>
                </a:path>
                <a:path w="273685" h="3131820">
                  <a:moveTo>
                    <a:pt x="66776" y="711860"/>
                  </a:moveTo>
                  <a:lnTo>
                    <a:pt x="65659" y="710742"/>
                  </a:lnTo>
                  <a:lnTo>
                    <a:pt x="62890" y="710742"/>
                  </a:lnTo>
                  <a:lnTo>
                    <a:pt x="61772" y="711860"/>
                  </a:lnTo>
                  <a:lnTo>
                    <a:pt x="61772" y="713244"/>
                  </a:lnTo>
                  <a:lnTo>
                    <a:pt x="61772" y="714629"/>
                  </a:lnTo>
                  <a:lnTo>
                    <a:pt x="62890" y="715746"/>
                  </a:lnTo>
                  <a:lnTo>
                    <a:pt x="65659" y="715746"/>
                  </a:lnTo>
                  <a:lnTo>
                    <a:pt x="66776" y="714629"/>
                  </a:lnTo>
                  <a:lnTo>
                    <a:pt x="66776" y="711860"/>
                  </a:lnTo>
                  <a:close/>
                </a:path>
                <a:path w="273685" h="3131820">
                  <a:moveTo>
                    <a:pt x="67779" y="586714"/>
                  </a:moveTo>
                  <a:lnTo>
                    <a:pt x="66751" y="585685"/>
                  </a:lnTo>
                  <a:lnTo>
                    <a:pt x="64198" y="585685"/>
                  </a:lnTo>
                  <a:lnTo>
                    <a:pt x="63157" y="586714"/>
                  </a:lnTo>
                  <a:lnTo>
                    <a:pt x="63157" y="587997"/>
                  </a:lnTo>
                  <a:lnTo>
                    <a:pt x="63157" y="589267"/>
                  </a:lnTo>
                  <a:lnTo>
                    <a:pt x="64198" y="590308"/>
                  </a:lnTo>
                  <a:lnTo>
                    <a:pt x="66751" y="590308"/>
                  </a:lnTo>
                  <a:lnTo>
                    <a:pt x="67779" y="589267"/>
                  </a:lnTo>
                  <a:lnTo>
                    <a:pt x="67779" y="586714"/>
                  </a:lnTo>
                  <a:close/>
                </a:path>
                <a:path w="273685" h="3131820">
                  <a:moveTo>
                    <a:pt x="68262" y="388937"/>
                  </a:moveTo>
                  <a:lnTo>
                    <a:pt x="67348" y="388035"/>
                  </a:lnTo>
                  <a:lnTo>
                    <a:pt x="65112" y="388035"/>
                  </a:lnTo>
                  <a:lnTo>
                    <a:pt x="64211" y="388937"/>
                  </a:lnTo>
                  <a:lnTo>
                    <a:pt x="64211" y="390055"/>
                  </a:lnTo>
                  <a:lnTo>
                    <a:pt x="64211" y="391172"/>
                  </a:lnTo>
                  <a:lnTo>
                    <a:pt x="65112" y="392074"/>
                  </a:lnTo>
                  <a:lnTo>
                    <a:pt x="67348" y="392074"/>
                  </a:lnTo>
                  <a:lnTo>
                    <a:pt x="68262" y="391172"/>
                  </a:lnTo>
                  <a:lnTo>
                    <a:pt x="68262" y="388937"/>
                  </a:lnTo>
                  <a:close/>
                </a:path>
                <a:path w="273685" h="3131820">
                  <a:moveTo>
                    <a:pt x="68757" y="521728"/>
                  </a:moveTo>
                  <a:lnTo>
                    <a:pt x="67767" y="520738"/>
                  </a:lnTo>
                  <a:lnTo>
                    <a:pt x="65316" y="520738"/>
                  </a:lnTo>
                  <a:lnTo>
                    <a:pt x="64325" y="521728"/>
                  </a:lnTo>
                  <a:lnTo>
                    <a:pt x="64325" y="522947"/>
                  </a:lnTo>
                  <a:lnTo>
                    <a:pt x="64325" y="524167"/>
                  </a:lnTo>
                  <a:lnTo>
                    <a:pt x="65316" y="525157"/>
                  </a:lnTo>
                  <a:lnTo>
                    <a:pt x="67767" y="525157"/>
                  </a:lnTo>
                  <a:lnTo>
                    <a:pt x="68757" y="524167"/>
                  </a:lnTo>
                  <a:lnTo>
                    <a:pt x="68757" y="521728"/>
                  </a:lnTo>
                  <a:close/>
                </a:path>
                <a:path w="273685" h="3131820">
                  <a:moveTo>
                    <a:pt x="71678" y="2801912"/>
                  </a:moveTo>
                  <a:lnTo>
                    <a:pt x="71005" y="2801239"/>
                  </a:lnTo>
                  <a:lnTo>
                    <a:pt x="69329" y="2801239"/>
                  </a:lnTo>
                  <a:lnTo>
                    <a:pt x="68656" y="2801912"/>
                  </a:lnTo>
                  <a:lnTo>
                    <a:pt x="68656" y="2802750"/>
                  </a:lnTo>
                  <a:lnTo>
                    <a:pt x="68656" y="2803588"/>
                  </a:lnTo>
                  <a:lnTo>
                    <a:pt x="69329" y="2804261"/>
                  </a:lnTo>
                  <a:lnTo>
                    <a:pt x="71005" y="2804261"/>
                  </a:lnTo>
                  <a:lnTo>
                    <a:pt x="71678" y="2803588"/>
                  </a:lnTo>
                  <a:lnTo>
                    <a:pt x="71678" y="2801912"/>
                  </a:lnTo>
                  <a:close/>
                </a:path>
                <a:path w="273685" h="3131820">
                  <a:moveTo>
                    <a:pt x="71843" y="999490"/>
                  </a:moveTo>
                  <a:lnTo>
                    <a:pt x="70510" y="998156"/>
                  </a:lnTo>
                  <a:lnTo>
                    <a:pt x="67208" y="998156"/>
                  </a:lnTo>
                  <a:lnTo>
                    <a:pt x="65874" y="999490"/>
                  </a:lnTo>
                  <a:lnTo>
                    <a:pt x="65874" y="1001141"/>
                  </a:lnTo>
                  <a:lnTo>
                    <a:pt x="65874" y="1002792"/>
                  </a:lnTo>
                  <a:lnTo>
                    <a:pt x="67208" y="1004125"/>
                  </a:lnTo>
                  <a:lnTo>
                    <a:pt x="70510" y="1004125"/>
                  </a:lnTo>
                  <a:lnTo>
                    <a:pt x="71843" y="1002792"/>
                  </a:lnTo>
                  <a:lnTo>
                    <a:pt x="71843" y="999490"/>
                  </a:lnTo>
                  <a:close/>
                </a:path>
                <a:path w="273685" h="3131820">
                  <a:moveTo>
                    <a:pt x="71843" y="450761"/>
                  </a:moveTo>
                  <a:lnTo>
                    <a:pt x="70891" y="449808"/>
                  </a:lnTo>
                  <a:lnTo>
                    <a:pt x="68554" y="449808"/>
                  </a:lnTo>
                  <a:lnTo>
                    <a:pt x="67602" y="450761"/>
                  </a:lnTo>
                  <a:lnTo>
                    <a:pt x="67602" y="451929"/>
                  </a:lnTo>
                  <a:lnTo>
                    <a:pt x="67602" y="453097"/>
                  </a:lnTo>
                  <a:lnTo>
                    <a:pt x="68554" y="454050"/>
                  </a:lnTo>
                  <a:lnTo>
                    <a:pt x="70891" y="454050"/>
                  </a:lnTo>
                  <a:lnTo>
                    <a:pt x="71843" y="453097"/>
                  </a:lnTo>
                  <a:lnTo>
                    <a:pt x="71843" y="450761"/>
                  </a:lnTo>
                  <a:close/>
                </a:path>
                <a:path w="273685" h="3131820">
                  <a:moveTo>
                    <a:pt x="83134" y="1064234"/>
                  </a:moveTo>
                  <a:lnTo>
                    <a:pt x="81749" y="1062863"/>
                  </a:lnTo>
                  <a:lnTo>
                    <a:pt x="78359" y="1062863"/>
                  </a:lnTo>
                  <a:lnTo>
                    <a:pt x="76974" y="1064234"/>
                  </a:lnTo>
                  <a:lnTo>
                    <a:pt x="76974" y="1065936"/>
                  </a:lnTo>
                  <a:lnTo>
                    <a:pt x="76974" y="1067638"/>
                  </a:lnTo>
                  <a:lnTo>
                    <a:pt x="78359" y="1069022"/>
                  </a:lnTo>
                  <a:lnTo>
                    <a:pt x="81749" y="1069022"/>
                  </a:lnTo>
                  <a:lnTo>
                    <a:pt x="83134" y="1067638"/>
                  </a:lnTo>
                  <a:lnTo>
                    <a:pt x="83134" y="1064234"/>
                  </a:lnTo>
                  <a:close/>
                </a:path>
                <a:path w="273685" h="3131820">
                  <a:moveTo>
                    <a:pt x="83172" y="2864396"/>
                  </a:moveTo>
                  <a:lnTo>
                    <a:pt x="82626" y="2863837"/>
                  </a:lnTo>
                  <a:lnTo>
                    <a:pt x="81267" y="2863837"/>
                  </a:lnTo>
                  <a:lnTo>
                    <a:pt x="80721" y="2864396"/>
                  </a:lnTo>
                  <a:lnTo>
                    <a:pt x="80721" y="2865069"/>
                  </a:lnTo>
                  <a:lnTo>
                    <a:pt x="80721" y="2865742"/>
                  </a:lnTo>
                  <a:lnTo>
                    <a:pt x="81267" y="2866301"/>
                  </a:lnTo>
                  <a:lnTo>
                    <a:pt x="82626" y="2866301"/>
                  </a:lnTo>
                  <a:lnTo>
                    <a:pt x="83172" y="2865742"/>
                  </a:lnTo>
                  <a:lnTo>
                    <a:pt x="83172" y="2864396"/>
                  </a:lnTo>
                  <a:close/>
                </a:path>
                <a:path w="273685" h="3131820">
                  <a:moveTo>
                    <a:pt x="87807" y="2564244"/>
                  </a:moveTo>
                  <a:lnTo>
                    <a:pt x="86842" y="2563279"/>
                  </a:lnTo>
                  <a:lnTo>
                    <a:pt x="84455" y="2563279"/>
                  </a:lnTo>
                  <a:lnTo>
                    <a:pt x="83489" y="2564244"/>
                  </a:lnTo>
                  <a:lnTo>
                    <a:pt x="83489" y="2565438"/>
                  </a:lnTo>
                  <a:lnTo>
                    <a:pt x="83489" y="2566632"/>
                  </a:lnTo>
                  <a:lnTo>
                    <a:pt x="84455" y="2567597"/>
                  </a:lnTo>
                  <a:lnTo>
                    <a:pt x="86842" y="2567597"/>
                  </a:lnTo>
                  <a:lnTo>
                    <a:pt x="87807" y="2566632"/>
                  </a:lnTo>
                  <a:lnTo>
                    <a:pt x="87807" y="2564244"/>
                  </a:lnTo>
                  <a:close/>
                </a:path>
                <a:path w="273685" h="3131820">
                  <a:moveTo>
                    <a:pt x="93345" y="2751480"/>
                  </a:moveTo>
                  <a:lnTo>
                    <a:pt x="92544" y="2750680"/>
                  </a:lnTo>
                  <a:lnTo>
                    <a:pt x="90563" y="2750680"/>
                  </a:lnTo>
                  <a:lnTo>
                    <a:pt x="89763" y="2751480"/>
                  </a:lnTo>
                  <a:lnTo>
                    <a:pt x="89763" y="2752471"/>
                  </a:lnTo>
                  <a:lnTo>
                    <a:pt x="89763" y="2753461"/>
                  </a:lnTo>
                  <a:lnTo>
                    <a:pt x="90563" y="2754261"/>
                  </a:lnTo>
                  <a:lnTo>
                    <a:pt x="92544" y="2754261"/>
                  </a:lnTo>
                  <a:lnTo>
                    <a:pt x="93345" y="2753461"/>
                  </a:lnTo>
                  <a:lnTo>
                    <a:pt x="93345" y="2751480"/>
                  </a:lnTo>
                  <a:close/>
                </a:path>
                <a:path w="273685" h="3131820">
                  <a:moveTo>
                    <a:pt x="97459" y="2619654"/>
                  </a:moveTo>
                  <a:lnTo>
                    <a:pt x="96532" y="2618727"/>
                  </a:lnTo>
                  <a:lnTo>
                    <a:pt x="94259" y="2618727"/>
                  </a:lnTo>
                  <a:lnTo>
                    <a:pt x="93332" y="2619654"/>
                  </a:lnTo>
                  <a:lnTo>
                    <a:pt x="93332" y="2620797"/>
                  </a:lnTo>
                  <a:lnTo>
                    <a:pt x="93332" y="2621940"/>
                  </a:lnTo>
                  <a:lnTo>
                    <a:pt x="94259" y="2622854"/>
                  </a:lnTo>
                  <a:lnTo>
                    <a:pt x="96532" y="2622854"/>
                  </a:lnTo>
                  <a:lnTo>
                    <a:pt x="97459" y="2621940"/>
                  </a:lnTo>
                  <a:lnTo>
                    <a:pt x="97459" y="2619654"/>
                  </a:lnTo>
                  <a:close/>
                </a:path>
                <a:path w="273685" h="3131820">
                  <a:moveTo>
                    <a:pt x="100317" y="301523"/>
                  </a:moveTo>
                  <a:lnTo>
                    <a:pt x="99377" y="300583"/>
                  </a:lnTo>
                  <a:lnTo>
                    <a:pt x="97040" y="300583"/>
                  </a:lnTo>
                  <a:lnTo>
                    <a:pt x="96100" y="301523"/>
                  </a:lnTo>
                  <a:lnTo>
                    <a:pt x="96100" y="302691"/>
                  </a:lnTo>
                  <a:lnTo>
                    <a:pt x="96100" y="303860"/>
                  </a:lnTo>
                  <a:lnTo>
                    <a:pt x="97040" y="304800"/>
                  </a:lnTo>
                  <a:lnTo>
                    <a:pt x="99377" y="304800"/>
                  </a:lnTo>
                  <a:lnTo>
                    <a:pt x="100317" y="303860"/>
                  </a:lnTo>
                  <a:lnTo>
                    <a:pt x="100317" y="301523"/>
                  </a:lnTo>
                  <a:close/>
                </a:path>
                <a:path w="273685" h="3131820">
                  <a:moveTo>
                    <a:pt x="101942" y="2690152"/>
                  </a:moveTo>
                  <a:lnTo>
                    <a:pt x="101053" y="2689275"/>
                  </a:lnTo>
                  <a:lnTo>
                    <a:pt x="98882" y="2689275"/>
                  </a:lnTo>
                  <a:lnTo>
                    <a:pt x="98005" y="2690152"/>
                  </a:lnTo>
                  <a:lnTo>
                    <a:pt x="98005" y="2691244"/>
                  </a:lnTo>
                  <a:lnTo>
                    <a:pt x="98005" y="2692336"/>
                  </a:lnTo>
                  <a:lnTo>
                    <a:pt x="98882" y="2693212"/>
                  </a:lnTo>
                  <a:lnTo>
                    <a:pt x="101053" y="2693212"/>
                  </a:lnTo>
                  <a:lnTo>
                    <a:pt x="101942" y="2692336"/>
                  </a:lnTo>
                  <a:lnTo>
                    <a:pt x="101942" y="2690152"/>
                  </a:lnTo>
                  <a:close/>
                </a:path>
                <a:path w="273685" h="3131820">
                  <a:moveTo>
                    <a:pt x="102323" y="342036"/>
                  </a:moveTo>
                  <a:lnTo>
                    <a:pt x="101460" y="341172"/>
                  </a:lnTo>
                  <a:lnTo>
                    <a:pt x="99326" y="341172"/>
                  </a:lnTo>
                  <a:lnTo>
                    <a:pt x="98463" y="342036"/>
                  </a:lnTo>
                  <a:lnTo>
                    <a:pt x="98463" y="343103"/>
                  </a:lnTo>
                  <a:lnTo>
                    <a:pt x="98463" y="344170"/>
                  </a:lnTo>
                  <a:lnTo>
                    <a:pt x="99326" y="345033"/>
                  </a:lnTo>
                  <a:lnTo>
                    <a:pt x="101460" y="345033"/>
                  </a:lnTo>
                  <a:lnTo>
                    <a:pt x="102323" y="344170"/>
                  </a:lnTo>
                  <a:lnTo>
                    <a:pt x="102323" y="342036"/>
                  </a:lnTo>
                  <a:close/>
                </a:path>
                <a:path w="273685" h="3131820">
                  <a:moveTo>
                    <a:pt x="102819" y="1119225"/>
                  </a:moveTo>
                  <a:lnTo>
                    <a:pt x="101396" y="1117803"/>
                  </a:lnTo>
                  <a:lnTo>
                    <a:pt x="97891" y="1117803"/>
                  </a:lnTo>
                  <a:lnTo>
                    <a:pt x="96469" y="1119225"/>
                  </a:lnTo>
                  <a:lnTo>
                    <a:pt x="96469" y="1120978"/>
                  </a:lnTo>
                  <a:lnTo>
                    <a:pt x="96469" y="1122730"/>
                  </a:lnTo>
                  <a:lnTo>
                    <a:pt x="97891" y="1124153"/>
                  </a:lnTo>
                  <a:lnTo>
                    <a:pt x="101396" y="1124153"/>
                  </a:lnTo>
                  <a:lnTo>
                    <a:pt x="102819" y="1122730"/>
                  </a:lnTo>
                  <a:lnTo>
                    <a:pt x="102819" y="1119225"/>
                  </a:lnTo>
                  <a:close/>
                </a:path>
                <a:path w="273685" h="3131820">
                  <a:moveTo>
                    <a:pt x="117792" y="2380742"/>
                  </a:moveTo>
                  <a:lnTo>
                    <a:pt x="116700" y="2379649"/>
                  </a:lnTo>
                  <a:lnTo>
                    <a:pt x="113982" y="2379649"/>
                  </a:lnTo>
                  <a:lnTo>
                    <a:pt x="112890" y="2380742"/>
                  </a:lnTo>
                  <a:lnTo>
                    <a:pt x="112890" y="2382101"/>
                  </a:lnTo>
                  <a:lnTo>
                    <a:pt x="112890" y="2383459"/>
                  </a:lnTo>
                  <a:lnTo>
                    <a:pt x="113982" y="2384552"/>
                  </a:lnTo>
                  <a:lnTo>
                    <a:pt x="116700" y="2384552"/>
                  </a:lnTo>
                  <a:lnTo>
                    <a:pt x="117792" y="2383459"/>
                  </a:lnTo>
                  <a:lnTo>
                    <a:pt x="117792" y="2380742"/>
                  </a:lnTo>
                  <a:close/>
                </a:path>
                <a:path w="273685" h="3131820">
                  <a:moveTo>
                    <a:pt x="121869" y="2438120"/>
                  </a:moveTo>
                  <a:lnTo>
                    <a:pt x="120815" y="2437066"/>
                  </a:lnTo>
                  <a:lnTo>
                    <a:pt x="118211" y="2437066"/>
                  </a:lnTo>
                  <a:lnTo>
                    <a:pt x="117157" y="2438120"/>
                  </a:lnTo>
                  <a:lnTo>
                    <a:pt x="117157" y="2439416"/>
                  </a:lnTo>
                  <a:lnTo>
                    <a:pt x="117157" y="2440711"/>
                  </a:lnTo>
                  <a:lnTo>
                    <a:pt x="118211" y="2441765"/>
                  </a:lnTo>
                  <a:lnTo>
                    <a:pt x="120815" y="2441765"/>
                  </a:lnTo>
                  <a:lnTo>
                    <a:pt x="121869" y="2440711"/>
                  </a:lnTo>
                  <a:lnTo>
                    <a:pt x="121869" y="2438120"/>
                  </a:lnTo>
                  <a:close/>
                </a:path>
                <a:path w="273685" h="3131820">
                  <a:moveTo>
                    <a:pt x="122250" y="234784"/>
                  </a:moveTo>
                  <a:lnTo>
                    <a:pt x="121437" y="233972"/>
                  </a:lnTo>
                  <a:lnTo>
                    <a:pt x="119418" y="233972"/>
                  </a:lnTo>
                  <a:lnTo>
                    <a:pt x="118605" y="234784"/>
                  </a:lnTo>
                  <a:lnTo>
                    <a:pt x="118605" y="235788"/>
                  </a:lnTo>
                  <a:lnTo>
                    <a:pt x="118605" y="236791"/>
                  </a:lnTo>
                  <a:lnTo>
                    <a:pt x="119418" y="237604"/>
                  </a:lnTo>
                  <a:lnTo>
                    <a:pt x="121437" y="237604"/>
                  </a:lnTo>
                  <a:lnTo>
                    <a:pt x="122250" y="236791"/>
                  </a:lnTo>
                  <a:lnTo>
                    <a:pt x="122250" y="234784"/>
                  </a:lnTo>
                  <a:close/>
                </a:path>
                <a:path w="273685" h="3131820">
                  <a:moveTo>
                    <a:pt x="122834" y="291604"/>
                  </a:moveTo>
                  <a:lnTo>
                    <a:pt x="122097" y="290855"/>
                  </a:lnTo>
                  <a:lnTo>
                    <a:pt x="120243" y="290855"/>
                  </a:lnTo>
                  <a:lnTo>
                    <a:pt x="119494" y="291604"/>
                  </a:lnTo>
                  <a:lnTo>
                    <a:pt x="119494" y="292531"/>
                  </a:lnTo>
                  <a:lnTo>
                    <a:pt x="119494" y="293458"/>
                  </a:lnTo>
                  <a:lnTo>
                    <a:pt x="120243" y="294208"/>
                  </a:lnTo>
                  <a:lnTo>
                    <a:pt x="122097" y="294208"/>
                  </a:lnTo>
                  <a:lnTo>
                    <a:pt x="122834" y="293458"/>
                  </a:lnTo>
                  <a:lnTo>
                    <a:pt x="122834" y="291604"/>
                  </a:lnTo>
                  <a:close/>
                </a:path>
                <a:path w="273685" h="3131820">
                  <a:moveTo>
                    <a:pt x="124218" y="1180084"/>
                  </a:moveTo>
                  <a:lnTo>
                    <a:pt x="122758" y="1178610"/>
                  </a:lnTo>
                  <a:lnTo>
                    <a:pt x="119138" y="1178610"/>
                  </a:lnTo>
                  <a:lnTo>
                    <a:pt x="117678" y="1180084"/>
                  </a:lnTo>
                  <a:lnTo>
                    <a:pt x="117678" y="1181887"/>
                  </a:lnTo>
                  <a:lnTo>
                    <a:pt x="117678" y="1183690"/>
                  </a:lnTo>
                  <a:lnTo>
                    <a:pt x="119138" y="1185164"/>
                  </a:lnTo>
                  <a:lnTo>
                    <a:pt x="122758" y="1185164"/>
                  </a:lnTo>
                  <a:lnTo>
                    <a:pt x="124218" y="1183690"/>
                  </a:lnTo>
                  <a:lnTo>
                    <a:pt x="124218" y="1180084"/>
                  </a:lnTo>
                  <a:close/>
                </a:path>
                <a:path w="273685" h="3131820">
                  <a:moveTo>
                    <a:pt x="127317" y="1301851"/>
                  </a:moveTo>
                  <a:lnTo>
                    <a:pt x="125768" y="1300302"/>
                  </a:lnTo>
                  <a:lnTo>
                    <a:pt x="121945" y="1300302"/>
                  </a:lnTo>
                  <a:lnTo>
                    <a:pt x="120396" y="1301851"/>
                  </a:lnTo>
                  <a:lnTo>
                    <a:pt x="120396" y="1303769"/>
                  </a:lnTo>
                  <a:lnTo>
                    <a:pt x="120396" y="1305687"/>
                  </a:lnTo>
                  <a:lnTo>
                    <a:pt x="121945" y="1307236"/>
                  </a:lnTo>
                  <a:lnTo>
                    <a:pt x="125768" y="1307236"/>
                  </a:lnTo>
                  <a:lnTo>
                    <a:pt x="127317" y="1305687"/>
                  </a:lnTo>
                  <a:lnTo>
                    <a:pt x="127317" y="1301851"/>
                  </a:lnTo>
                  <a:close/>
                </a:path>
                <a:path w="273685" h="3131820">
                  <a:moveTo>
                    <a:pt x="128485" y="2505252"/>
                  </a:moveTo>
                  <a:lnTo>
                    <a:pt x="127469" y="2504236"/>
                  </a:lnTo>
                  <a:lnTo>
                    <a:pt x="124980" y="2504236"/>
                  </a:lnTo>
                  <a:lnTo>
                    <a:pt x="123964" y="2505252"/>
                  </a:lnTo>
                  <a:lnTo>
                    <a:pt x="123964" y="2506497"/>
                  </a:lnTo>
                  <a:lnTo>
                    <a:pt x="123964" y="2507742"/>
                  </a:lnTo>
                  <a:lnTo>
                    <a:pt x="124980" y="2508758"/>
                  </a:lnTo>
                  <a:lnTo>
                    <a:pt x="127469" y="2508758"/>
                  </a:lnTo>
                  <a:lnTo>
                    <a:pt x="128485" y="2507742"/>
                  </a:lnTo>
                  <a:lnTo>
                    <a:pt x="128485" y="2505252"/>
                  </a:lnTo>
                  <a:close/>
                </a:path>
                <a:path w="273685" h="3131820">
                  <a:moveTo>
                    <a:pt x="129882" y="2258453"/>
                  </a:moveTo>
                  <a:lnTo>
                    <a:pt x="128701" y="2257272"/>
                  </a:lnTo>
                  <a:lnTo>
                    <a:pt x="125780" y="2257272"/>
                  </a:lnTo>
                  <a:lnTo>
                    <a:pt x="124599" y="2258453"/>
                  </a:lnTo>
                  <a:lnTo>
                    <a:pt x="124599" y="2259914"/>
                  </a:lnTo>
                  <a:lnTo>
                    <a:pt x="124599" y="2261374"/>
                  </a:lnTo>
                  <a:lnTo>
                    <a:pt x="125780" y="2262555"/>
                  </a:lnTo>
                  <a:lnTo>
                    <a:pt x="128701" y="2262555"/>
                  </a:lnTo>
                  <a:lnTo>
                    <a:pt x="129882" y="2261374"/>
                  </a:lnTo>
                  <a:lnTo>
                    <a:pt x="129882" y="2258453"/>
                  </a:lnTo>
                  <a:close/>
                </a:path>
                <a:path w="273685" h="3131820">
                  <a:moveTo>
                    <a:pt x="135559" y="1243203"/>
                  </a:moveTo>
                  <a:lnTo>
                    <a:pt x="134061" y="1241691"/>
                  </a:lnTo>
                  <a:lnTo>
                    <a:pt x="130340" y="1241691"/>
                  </a:lnTo>
                  <a:lnTo>
                    <a:pt x="128828" y="1243203"/>
                  </a:lnTo>
                  <a:lnTo>
                    <a:pt x="128828" y="1245057"/>
                  </a:lnTo>
                  <a:lnTo>
                    <a:pt x="128828" y="1246911"/>
                  </a:lnTo>
                  <a:lnTo>
                    <a:pt x="130340" y="1248422"/>
                  </a:lnTo>
                  <a:lnTo>
                    <a:pt x="134061" y="1248422"/>
                  </a:lnTo>
                  <a:lnTo>
                    <a:pt x="135559" y="1246911"/>
                  </a:lnTo>
                  <a:lnTo>
                    <a:pt x="135559" y="1243203"/>
                  </a:lnTo>
                  <a:close/>
                </a:path>
                <a:path w="273685" h="3131820">
                  <a:moveTo>
                    <a:pt x="142735" y="174434"/>
                  </a:moveTo>
                  <a:lnTo>
                    <a:pt x="142062" y="173748"/>
                  </a:lnTo>
                  <a:lnTo>
                    <a:pt x="140385" y="173748"/>
                  </a:lnTo>
                  <a:lnTo>
                    <a:pt x="139700" y="174434"/>
                  </a:lnTo>
                  <a:lnTo>
                    <a:pt x="139700" y="175272"/>
                  </a:lnTo>
                  <a:lnTo>
                    <a:pt x="139700" y="176110"/>
                  </a:lnTo>
                  <a:lnTo>
                    <a:pt x="140385" y="176796"/>
                  </a:lnTo>
                  <a:lnTo>
                    <a:pt x="142062" y="176796"/>
                  </a:lnTo>
                  <a:lnTo>
                    <a:pt x="142735" y="176110"/>
                  </a:lnTo>
                  <a:lnTo>
                    <a:pt x="142735" y="174434"/>
                  </a:lnTo>
                  <a:close/>
                </a:path>
                <a:path w="273685" h="3131820">
                  <a:moveTo>
                    <a:pt x="148336" y="229857"/>
                  </a:moveTo>
                  <a:lnTo>
                    <a:pt x="147701" y="229235"/>
                  </a:lnTo>
                  <a:lnTo>
                    <a:pt x="146164" y="229235"/>
                  </a:lnTo>
                  <a:lnTo>
                    <a:pt x="145542" y="229857"/>
                  </a:lnTo>
                  <a:lnTo>
                    <a:pt x="145542" y="230632"/>
                  </a:lnTo>
                  <a:lnTo>
                    <a:pt x="145542" y="231406"/>
                  </a:lnTo>
                  <a:lnTo>
                    <a:pt x="146164" y="232029"/>
                  </a:lnTo>
                  <a:lnTo>
                    <a:pt x="147701" y="232029"/>
                  </a:lnTo>
                  <a:lnTo>
                    <a:pt x="148336" y="231406"/>
                  </a:lnTo>
                  <a:lnTo>
                    <a:pt x="148336" y="229857"/>
                  </a:lnTo>
                  <a:close/>
                </a:path>
                <a:path w="273685" h="3131820">
                  <a:moveTo>
                    <a:pt x="150304" y="1959952"/>
                  </a:moveTo>
                  <a:lnTo>
                    <a:pt x="148894" y="1958555"/>
                  </a:lnTo>
                  <a:lnTo>
                    <a:pt x="145440" y="1958555"/>
                  </a:lnTo>
                  <a:lnTo>
                    <a:pt x="144043" y="1959952"/>
                  </a:lnTo>
                  <a:lnTo>
                    <a:pt x="144043" y="1961680"/>
                  </a:lnTo>
                  <a:lnTo>
                    <a:pt x="144043" y="1963407"/>
                  </a:lnTo>
                  <a:lnTo>
                    <a:pt x="145440" y="1964804"/>
                  </a:lnTo>
                  <a:lnTo>
                    <a:pt x="148894" y="1964804"/>
                  </a:lnTo>
                  <a:lnTo>
                    <a:pt x="150304" y="1963407"/>
                  </a:lnTo>
                  <a:lnTo>
                    <a:pt x="150304" y="1959952"/>
                  </a:lnTo>
                  <a:close/>
                </a:path>
                <a:path w="273685" h="3131820">
                  <a:moveTo>
                    <a:pt x="150520" y="1396009"/>
                  </a:moveTo>
                  <a:lnTo>
                    <a:pt x="148882" y="1394371"/>
                  </a:lnTo>
                  <a:lnTo>
                    <a:pt x="144843" y="1394371"/>
                  </a:lnTo>
                  <a:lnTo>
                    <a:pt x="143205" y="1396009"/>
                  </a:lnTo>
                  <a:lnTo>
                    <a:pt x="143205" y="1398028"/>
                  </a:lnTo>
                  <a:lnTo>
                    <a:pt x="143205" y="1400048"/>
                  </a:lnTo>
                  <a:lnTo>
                    <a:pt x="144843" y="1401686"/>
                  </a:lnTo>
                  <a:lnTo>
                    <a:pt x="148882" y="1401686"/>
                  </a:lnTo>
                  <a:lnTo>
                    <a:pt x="150520" y="1400048"/>
                  </a:lnTo>
                  <a:lnTo>
                    <a:pt x="150520" y="1396009"/>
                  </a:lnTo>
                  <a:close/>
                </a:path>
                <a:path w="273685" h="3131820">
                  <a:moveTo>
                    <a:pt x="150660" y="1347177"/>
                  </a:moveTo>
                  <a:lnTo>
                    <a:pt x="149059" y="1345590"/>
                  </a:lnTo>
                  <a:lnTo>
                    <a:pt x="145135" y="1345590"/>
                  </a:lnTo>
                  <a:lnTo>
                    <a:pt x="143535" y="1347177"/>
                  </a:lnTo>
                  <a:lnTo>
                    <a:pt x="143535" y="1349146"/>
                  </a:lnTo>
                  <a:lnTo>
                    <a:pt x="143535" y="1351114"/>
                  </a:lnTo>
                  <a:lnTo>
                    <a:pt x="145135" y="1352702"/>
                  </a:lnTo>
                  <a:lnTo>
                    <a:pt x="149059" y="1352702"/>
                  </a:lnTo>
                  <a:lnTo>
                    <a:pt x="150660" y="1351114"/>
                  </a:lnTo>
                  <a:lnTo>
                    <a:pt x="150660" y="1347177"/>
                  </a:lnTo>
                  <a:close/>
                </a:path>
                <a:path w="273685" h="3131820">
                  <a:moveTo>
                    <a:pt x="151409" y="2325827"/>
                  </a:moveTo>
                  <a:lnTo>
                    <a:pt x="150266" y="2324684"/>
                  </a:lnTo>
                  <a:lnTo>
                    <a:pt x="147459" y="2324684"/>
                  </a:lnTo>
                  <a:lnTo>
                    <a:pt x="146316" y="2325827"/>
                  </a:lnTo>
                  <a:lnTo>
                    <a:pt x="146316" y="2327237"/>
                  </a:lnTo>
                  <a:lnTo>
                    <a:pt x="146316" y="2328646"/>
                  </a:lnTo>
                  <a:lnTo>
                    <a:pt x="147459" y="2329789"/>
                  </a:lnTo>
                  <a:lnTo>
                    <a:pt x="150266" y="2329789"/>
                  </a:lnTo>
                  <a:lnTo>
                    <a:pt x="151409" y="2328646"/>
                  </a:lnTo>
                  <a:lnTo>
                    <a:pt x="151409" y="2325827"/>
                  </a:lnTo>
                  <a:close/>
                </a:path>
                <a:path w="273685" h="3131820">
                  <a:moveTo>
                    <a:pt x="153454" y="163563"/>
                  </a:moveTo>
                  <a:lnTo>
                    <a:pt x="152946" y="163068"/>
                  </a:lnTo>
                  <a:lnTo>
                    <a:pt x="151714" y="163068"/>
                  </a:lnTo>
                  <a:lnTo>
                    <a:pt x="151218" y="163563"/>
                  </a:lnTo>
                  <a:lnTo>
                    <a:pt x="151218" y="164185"/>
                  </a:lnTo>
                  <a:lnTo>
                    <a:pt x="151218" y="164795"/>
                  </a:lnTo>
                  <a:lnTo>
                    <a:pt x="151714" y="165303"/>
                  </a:lnTo>
                  <a:lnTo>
                    <a:pt x="152946" y="165303"/>
                  </a:lnTo>
                  <a:lnTo>
                    <a:pt x="153454" y="164795"/>
                  </a:lnTo>
                  <a:lnTo>
                    <a:pt x="153454" y="163563"/>
                  </a:lnTo>
                  <a:close/>
                </a:path>
                <a:path w="273685" h="3131820">
                  <a:moveTo>
                    <a:pt x="155486" y="2086190"/>
                  </a:moveTo>
                  <a:lnTo>
                    <a:pt x="154178" y="2084882"/>
                  </a:lnTo>
                  <a:lnTo>
                    <a:pt x="150926" y="2084882"/>
                  </a:lnTo>
                  <a:lnTo>
                    <a:pt x="149618" y="2086190"/>
                  </a:lnTo>
                  <a:lnTo>
                    <a:pt x="149618" y="2087816"/>
                  </a:lnTo>
                  <a:lnTo>
                    <a:pt x="149618" y="2089442"/>
                  </a:lnTo>
                  <a:lnTo>
                    <a:pt x="150926" y="2090750"/>
                  </a:lnTo>
                  <a:lnTo>
                    <a:pt x="154178" y="2090750"/>
                  </a:lnTo>
                  <a:lnTo>
                    <a:pt x="155486" y="2089442"/>
                  </a:lnTo>
                  <a:lnTo>
                    <a:pt x="155486" y="2086190"/>
                  </a:lnTo>
                  <a:close/>
                </a:path>
                <a:path w="273685" h="3131820">
                  <a:moveTo>
                    <a:pt x="156768" y="1658289"/>
                  </a:moveTo>
                  <a:lnTo>
                    <a:pt x="155143" y="1656676"/>
                  </a:lnTo>
                  <a:lnTo>
                    <a:pt x="151155" y="1656676"/>
                  </a:lnTo>
                  <a:lnTo>
                    <a:pt x="149542" y="1658289"/>
                  </a:lnTo>
                  <a:lnTo>
                    <a:pt x="149542" y="1660283"/>
                  </a:lnTo>
                  <a:lnTo>
                    <a:pt x="149542" y="1662277"/>
                  </a:lnTo>
                  <a:lnTo>
                    <a:pt x="151155" y="1663890"/>
                  </a:lnTo>
                  <a:lnTo>
                    <a:pt x="155143" y="1663890"/>
                  </a:lnTo>
                  <a:lnTo>
                    <a:pt x="156768" y="1662277"/>
                  </a:lnTo>
                  <a:lnTo>
                    <a:pt x="156768" y="1658289"/>
                  </a:lnTo>
                  <a:close/>
                </a:path>
                <a:path w="273685" h="3131820">
                  <a:moveTo>
                    <a:pt x="159270" y="2193379"/>
                  </a:moveTo>
                  <a:lnTo>
                    <a:pt x="158038" y="2192147"/>
                  </a:lnTo>
                  <a:lnTo>
                    <a:pt x="155016" y="2192147"/>
                  </a:lnTo>
                  <a:lnTo>
                    <a:pt x="153784" y="2193379"/>
                  </a:lnTo>
                  <a:lnTo>
                    <a:pt x="153784" y="2194890"/>
                  </a:lnTo>
                  <a:lnTo>
                    <a:pt x="153784" y="2196401"/>
                  </a:lnTo>
                  <a:lnTo>
                    <a:pt x="155016" y="2197633"/>
                  </a:lnTo>
                  <a:lnTo>
                    <a:pt x="158038" y="2197633"/>
                  </a:lnTo>
                  <a:lnTo>
                    <a:pt x="159270" y="2196401"/>
                  </a:lnTo>
                  <a:lnTo>
                    <a:pt x="159270" y="2193379"/>
                  </a:lnTo>
                  <a:close/>
                </a:path>
                <a:path w="273685" h="3131820">
                  <a:moveTo>
                    <a:pt x="159753" y="1526311"/>
                  </a:moveTo>
                  <a:lnTo>
                    <a:pt x="158051" y="1524609"/>
                  </a:lnTo>
                  <a:lnTo>
                    <a:pt x="153847" y="1524609"/>
                  </a:lnTo>
                  <a:lnTo>
                    <a:pt x="152146" y="1526311"/>
                  </a:lnTo>
                  <a:lnTo>
                    <a:pt x="152146" y="1528406"/>
                  </a:lnTo>
                  <a:lnTo>
                    <a:pt x="152146" y="1530515"/>
                  </a:lnTo>
                  <a:lnTo>
                    <a:pt x="153847" y="1532216"/>
                  </a:lnTo>
                  <a:lnTo>
                    <a:pt x="158051" y="1532216"/>
                  </a:lnTo>
                  <a:lnTo>
                    <a:pt x="159753" y="1530515"/>
                  </a:lnTo>
                  <a:lnTo>
                    <a:pt x="159753" y="1526311"/>
                  </a:lnTo>
                  <a:close/>
                </a:path>
                <a:path w="273685" h="3131820">
                  <a:moveTo>
                    <a:pt x="160845" y="1584985"/>
                  </a:moveTo>
                  <a:lnTo>
                    <a:pt x="159181" y="1583321"/>
                  </a:lnTo>
                  <a:lnTo>
                    <a:pt x="155092" y="1583321"/>
                  </a:lnTo>
                  <a:lnTo>
                    <a:pt x="153428" y="1584985"/>
                  </a:lnTo>
                  <a:lnTo>
                    <a:pt x="153428" y="1587030"/>
                  </a:lnTo>
                  <a:lnTo>
                    <a:pt x="153428" y="1589074"/>
                  </a:lnTo>
                  <a:lnTo>
                    <a:pt x="155092" y="1590738"/>
                  </a:lnTo>
                  <a:lnTo>
                    <a:pt x="159181" y="1590738"/>
                  </a:lnTo>
                  <a:lnTo>
                    <a:pt x="160845" y="1589074"/>
                  </a:lnTo>
                  <a:lnTo>
                    <a:pt x="160845" y="1584985"/>
                  </a:lnTo>
                  <a:close/>
                </a:path>
                <a:path w="273685" h="3131820">
                  <a:moveTo>
                    <a:pt x="163055" y="1711071"/>
                  </a:moveTo>
                  <a:lnTo>
                    <a:pt x="161493" y="1709496"/>
                  </a:lnTo>
                  <a:lnTo>
                    <a:pt x="157607" y="1709496"/>
                  </a:lnTo>
                  <a:lnTo>
                    <a:pt x="156032" y="1711071"/>
                  </a:lnTo>
                  <a:lnTo>
                    <a:pt x="156032" y="1713014"/>
                  </a:lnTo>
                  <a:lnTo>
                    <a:pt x="156032" y="1714957"/>
                  </a:lnTo>
                  <a:lnTo>
                    <a:pt x="157607" y="1716532"/>
                  </a:lnTo>
                  <a:lnTo>
                    <a:pt x="161493" y="1716532"/>
                  </a:lnTo>
                  <a:lnTo>
                    <a:pt x="163055" y="1714957"/>
                  </a:lnTo>
                  <a:lnTo>
                    <a:pt x="163055" y="1711071"/>
                  </a:lnTo>
                  <a:close/>
                </a:path>
                <a:path w="273685" h="3131820">
                  <a:moveTo>
                    <a:pt x="166903" y="2150719"/>
                  </a:moveTo>
                  <a:lnTo>
                    <a:pt x="165633" y="2149449"/>
                  </a:lnTo>
                  <a:lnTo>
                    <a:pt x="162496" y="2149449"/>
                  </a:lnTo>
                  <a:lnTo>
                    <a:pt x="161226" y="2150719"/>
                  </a:lnTo>
                  <a:lnTo>
                    <a:pt x="161226" y="2152281"/>
                  </a:lnTo>
                  <a:lnTo>
                    <a:pt x="161226" y="2153843"/>
                  </a:lnTo>
                  <a:lnTo>
                    <a:pt x="162496" y="2155113"/>
                  </a:lnTo>
                  <a:lnTo>
                    <a:pt x="165633" y="2155113"/>
                  </a:lnTo>
                  <a:lnTo>
                    <a:pt x="166903" y="2153843"/>
                  </a:lnTo>
                  <a:lnTo>
                    <a:pt x="166903" y="2150719"/>
                  </a:lnTo>
                  <a:close/>
                </a:path>
                <a:path w="273685" h="3131820">
                  <a:moveTo>
                    <a:pt x="167144" y="1459877"/>
                  </a:moveTo>
                  <a:lnTo>
                    <a:pt x="165468" y="1458201"/>
                  </a:lnTo>
                  <a:lnTo>
                    <a:pt x="161315" y="1458201"/>
                  </a:lnTo>
                  <a:lnTo>
                    <a:pt x="159639" y="1459877"/>
                  </a:lnTo>
                  <a:lnTo>
                    <a:pt x="159639" y="1461947"/>
                  </a:lnTo>
                  <a:lnTo>
                    <a:pt x="159639" y="1464017"/>
                  </a:lnTo>
                  <a:lnTo>
                    <a:pt x="161315" y="1465707"/>
                  </a:lnTo>
                  <a:lnTo>
                    <a:pt x="165468" y="1465707"/>
                  </a:lnTo>
                  <a:lnTo>
                    <a:pt x="167144" y="1464017"/>
                  </a:lnTo>
                  <a:lnTo>
                    <a:pt x="167144" y="1459877"/>
                  </a:lnTo>
                  <a:close/>
                </a:path>
                <a:path w="273685" h="3131820">
                  <a:moveTo>
                    <a:pt x="171602" y="2026996"/>
                  </a:moveTo>
                  <a:lnTo>
                    <a:pt x="170243" y="2025637"/>
                  </a:lnTo>
                  <a:lnTo>
                    <a:pt x="166903" y="2025637"/>
                  </a:lnTo>
                  <a:lnTo>
                    <a:pt x="165544" y="2026996"/>
                  </a:lnTo>
                  <a:lnTo>
                    <a:pt x="165544" y="2028672"/>
                  </a:lnTo>
                  <a:lnTo>
                    <a:pt x="165544" y="2030349"/>
                  </a:lnTo>
                  <a:lnTo>
                    <a:pt x="166903" y="2031707"/>
                  </a:lnTo>
                  <a:lnTo>
                    <a:pt x="170243" y="2031707"/>
                  </a:lnTo>
                  <a:lnTo>
                    <a:pt x="171602" y="2030349"/>
                  </a:lnTo>
                  <a:lnTo>
                    <a:pt x="171602" y="2026996"/>
                  </a:lnTo>
                  <a:close/>
                </a:path>
                <a:path w="273685" h="3131820">
                  <a:moveTo>
                    <a:pt x="173266" y="115582"/>
                  </a:moveTo>
                  <a:lnTo>
                    <a:pt x="172720" y="115036"/>
                  </a:lnTo>
                  <a:lnTo>
                    <a:pt x="171386" y="115036"/>
                  </a:lnTo>
                  <a:lnTo>
                    <a:pt x="170840" y="115582"/>
                  </a:lnTo>
                  <a:lnTo>
                    <a:pt x="170840" y="116255"/>
                  </a:lnTo>
                  <a:lnTo>
                    <a:pt x="170840" y="116928"/>
                  </a:lnTo>
                  <a:lnTo>
                    <a:pt x="171386" y="117475"/>
                  </a:lnTo>
                  <a:lnTo>
                    <a:pt x="172720" y="117475"/>
                  </a:lnTo>
                  <a:lnTo>
                    <a:pt x="173266" y="116928"/>
                  </a:lnTo>
                  <a:lnTo>
                    <a:pt x="173266" y="115582"/>
                  </a:lnTo>
                  <a:close/>
                </a:path>
                <a:path w="273685" h="3131820">
                  <a:moveTo>
                    <a:pt x="182740" y="1768144"/>
                  </a:moveTo>
                  <a:lnTo>
                    <a:pt x="181216" y="1766620"/>
                  </a:lnTo>
                  <a:lnTo>
                    <a:pt x="177431" y="1766620"/>
                  </a:lnTo>
                  <a:lnTo>
                    <a:pt x="175907" y="1768144"/>
                  </a:lnTo>
                  <a:lnTo>
                    <a:pt x="175907" y="1770037"/>
                  </a:lnTo>
                  <a:lnTo>
                    <a:pt x="175907" y="1771929"/>
                  </a:lnTo>
                  <a:lnTo>
                    <a:pt x="177431" y="1773453"/>
                  </a:lnTo>
                  <a:lnTo>
                    <a:pt x="181216" y="1773453"/>
                  </a:lnTo>
                  <a:lnTo>
                    <a:pt x="182740" y="1771929"/>
                  </a:lnTo>
                  <a:lnTo>
                    <a:pt x="182740" y="1768144"/>
                  </a:lnTo>
                  <a:close/>
                </a:path>
                <a:path w="273685" h="3131820">
                  <a:moveTo>
                    <a:pt x="186258" y="1831822"/>
                  </a:moveTo>
                  <a:lnTo>
                    <a:pt x="184772" y="1830324"/>
                  </a:lnTo>
                  <a:lnTo>
                    <a:pt x="181102" y="1830324"/>
                  </a:lnTo>
                  <a:lnTo>
                    <a:pt x="179616" y="1831822"/>
                  </a:lnTo>
                  <a:lnTo>
                    <a:pt x="179616" y="1833651"/>
                  </a:lnTo>
                  <a:lnTo>
                    <a:pt x="179616" y="1835480"/>
                  </a:lnTo>
                  <a:lnTo>
                    <a:pt x="181102" y="1836966"/>
                  </a:lnTo>
                  <a:lnTo>
                    <a:pt x="184772" y="1836966"/>
                  </a:lnTo>
                  <a:lnTo>
                    <a:pt x="186258" y="1835480"/>
                  </a:lnTo>
                  <a:lnTo>
                    <a:pt x="186258" y="1831822"/>
                  </a:lnTo>
                  <a:close/>
                </a:path>
                <a:path w="273685" h="3131820">
                  <a:moveTo>
                    <a:pt x="188442" y="1901786"/>
                  </a:moveTo>
                  <a:lnTo>
                    <a:pt x="186994" y="1900339"/>
                  </a:lnTo>
                  <a:lnTo>
                    <a:pt x="183438" y="1900339"/>
                  </a:lnTo>
                  <a:lnTo>
                    <a:pt x="181991" y="1901786"/>
                  </a:lnTo>
                  <a:lnTo>
                    <a:pt x="181991" y="1903564"/>
                  </a:lnTo>
                  <a:lnTo>
                    <a:pt x="181991" y="1905342"/>
                  </a:lnTo>
                  <a:lnTo>
                    <a:pt x="183438" y="1906790"/>
                  </a:lnTo>
                  <a:lnTo>
                    <a:pt x="186994" y="1906790"/>
                  </a:lnTo>
                  <a:lnTo>
                    <a:pt x="188442" y="1905342"/>
                  </a:lnTo>
                  <a:lnTo>
                    <a:pt x="188442" y="1901786"/>
                  </a:lnTo>
                  <a:close/>
                </a:path>
                <a:path w="273685" h="3131820">
                  <a:moveTo>
                    <a:pt x="203365" y="78473"/>
                  </a:moveTo>
                  <a:lnTo>
                    <a:pt x="202958" y="78066"/>
                  </a:lnTo>
                  <a:lnTo>
                    <a:pt x="201955" y="78066"/>
                  </a:lnTo>
                  <a:lnTo>
                    <a:pt x="201549" y="78473"/>
                  </a:lnTo>
                  <a:lnTo>
                    <a:pt x="201549" y="78981"/>
                  </a:lnTo>
                  <a:lnTo>
                    <a:pt x="201549" y="79489"/>
                  </a:lnTo>
                  <a:lnTo>
                    <a:pt x="201955" y="79895"/>
                  </a:lnTo>
                  <a:lnTo>
                    <a:pt x="202958" y="79895"/>
                  </a:lnTo>
                  <a:lnTo>
                    <a:pt x="203365" y="79489"/>
                  </a:lnTo>
                  <a:lnTo>
                    <a:pt x="203365" y="78473"/>
                  </a:lnTo>
                  <a:close/>
                </a:path>
                <a:path w="273685" h="3131820">
                  <a:moveTo>
                    <a:pt x="204774" y="124536"/>
                  </a:moveTo>
                  <a:lnTo>
                    <a:pt x="204393" y="124155"/>
                  </a:lnTo>
                  <a:lnTo>
                    <a:pt x="203466" y="124155"/>
                  </a:lnTo>
                  <a:lnTo>
                    <a:pt x="203098" y="124536"/>
                  </a:lnTo>
                  <a:lnTo>
                    <a:pt x="203098" y="124993"/>
                  </a:lnTo>
                  <a:lnTo>
                    <a:pt x="203098" y="125450"/>
                  </a:lnTo>
                  <a:lnTo>
                    <a:pt x="203466" y="125831"/>
                  </a:lnTo>
                  <a:lnTo>
                    <a:pt x="204393" y="125831"/>
                  </a:lnTo>
                  <a:lnTo>
                    <a:pt x="204774" y="125450"/>
                  </a:lnTo>
                  <a:lnTo>
                    <a:pt x="204774" y="124536"/>
                  </a:lnTo>
                  <a:close/>
                </a:path>
                <a:path w="273685" h="3131820">
                  <a:moveTo>
                    <a:pt x="215671" y="30581"/>
                  </a:moveTo>
                  <a:lnTo>
                    <a:pt x="215392" y="30302"/>
                  </a:lnTo>
                  <a:lnTo>
                    <a:pt x="214718" y="30302"/>
                  </a:lnTo>
                  <a:lnTo>
                    <a:pt x="214452" y="30581"/>
                  </a:lnTo>
                  <a:lnTo>
                    <a:pt x="214452" y="30911"/>
                  </a:lnTo>
                  <a:lnTo>
                    <a:pt x="214452" y="31242"/>
                  </a:lnTo>
                  <a:lnTo>
                    <a:pt x="214718" y="31521"/>
                  </a:lnTo>
                  <a:lnTo>
                    <a:pt x="215392" y="31521"/>
                  </a:lnTo>
                  <a:lnTo>
                    <a:pt x="215671" y="31242"/>
                  </a:lnTo>
                  <a:lnTo>
                    <a:pt x="215671" y="30581"/>
                  </a:lnTo>
                  <a:close/>
                </a:path>
                <a:path w="273685" h="3131820">
                  <a:moveTo>
                    <a:pt x="229298" y="56451"/>
                  </a:moveTo>
                  <a:lnTo>
                    <a:pt x="229044" y="56197"/>
                  </a:lnTo>
                  <a:lnTo>
                    <a:pt x="228434" y="56197"/>
                  </a:lnTo>
                  <a:lnTo>
                    <a:pt x="228180" y="56451"/>
                  </a:lnTo>
                  <a:lnTo>
                    <a:pt x="228180" y="56756"/>
                  </a:lnTo>
                  <a:lnTo>
                    <a:pt x="228180" y="57061"/>
                  </a:lnTo>
                  <a:lnTo>
                    <a:pt x="228434" y="57315"/>
                  </a:lnTo>
                  <a:lnTo>
                    <a:pt x="229044" y="57315"/>
                  </a:lnTo>
                  <a:lnTo>
                    <a:pt x="229298" y="57061"/>
                  </a:lnTo>
                  <a:lnTo>
                    <a:pt x="229298" y="56451"/>
                  </a:lnTo>
                  <a:close/>
                </a:path>
                <a:path w="273685" h="3131820">
                  <a:moveTo>
                    <a:pt x="273189" y="139"/>
                  </a:moveTo>
                  <a:lnTo>
                    <a:pt x="273050" y="0"/>
                  </a:lnTo>
                  <a:lnTo>
                    <a:pt x="272719" y="0"/>
                  </a:lnTo>
                  <a:lnTo>
                    <a:pt x="272580" y="139"/>
                  </a:lnTo>
                  <a:lnTo>
                    <a:pt x="272580" y="304"/>
                  </a:lnTo>
                  <a:lnTo>
                    <a:pt x="272580" y="469"/>
                  </a:lnTo>
                  <a:lnTo>
                    <a:pt x="272719" y="609"/>
                  </a:lnTo>
                  <a:lnTo>
                    <a:pt x="273050" y="609"/>
                  </a:lnTo>
                  <a:lnTo>
                    <a:pt x="273189" y="469"/>
                  </a:lnTo>
                  <a:lnTo>
                    <a:pt x="273189" y="13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37677" y="2033257"/>
              <a:ext cx="289560" cy="3112770"/>
            </a:xfrm>
            <a:custGeom>
              <a:avLst/>
              <a:gdLst/>
              <a:ahLst/>
              <a:cxnLst/>
              <a:rect l="l" t="t" r="r" b="b"/>
              <a:pathLst>
                <a:path w="289560" h="3112770">
                  <a:moveTo>
                    <a:pt x="6578" y="821042"/>
                  </a:moveTo>
                  <a:lnTo>
                    <a:pt x="5105" y="819569"/>
                  </a:lnTo>
                  <a:lnTo>
                    <a:pt x="1473" y="819569"/>
                  </a:lnTo>
                  <a:lnTo>
                    <a:pt x="0" y="821042"/>
                  </a:lnTo>
                  <a:lnTo>
                    <a:pt x="0" y="822858"/>
                  </a:lnTo>
                  <a:lnTo>
                    <a:pt x="0" y="824674"/>
                  </a:lnTo>
                  <a:lnTo>
                    <a:pt x="1473" y="826147"/>
                  </a:lnTo>
                  <a:lnTo>
                    <a:pt x="5105" y="826147"/>
                  </a:lnTo>
                  <a:lnTo>
                    <a:pt x="6578" y="824674"/>
                  </a:lnTo>
                  <a:lnTo>
                    <a:pt x="6578" y="821042"/>
                  </a:lnTo>
                  <a:close/>
                </a:path>
                <a:path w="289560" h="3112770">
                  <a:moveTo>
                    <a:pt x="7378" y="712800"/>
                  </a:moveTo>
                  <a:lnTo>
                    <a:pt x="6007" y="711428"/>
                  </a:lnTo>
                  <a:lnTo>
                    <a:pt x="2616" y="711428"/>
                  </a:lnTo>
                  <a:lnTo>
                    <a:pt x="1244" y="712800"/>
                  </a:lnTo>
                  <a:lnTo>
                    <a:pt x="1244" y="714489"/>
                  </a:lnTo>
                  <a:lnTo>
                    <a:pt x="1244" y="716178"/>
                  </a:lnTo>
                  <a:lnTo>
                    <a:pt x="2616" y="717550"/>
                  </a:lnTo>
                  <a:lnTo>
                    <a:pt x="6007" y="717550"/>
                  </a:lnTo>
                  <a:lnTo>
                    <a:pt x="7378" y="716178"/>
                  </a:lnTo>
                  <a:lnTo>
                    <a:pt x="7378" y="712800"/>
                  </a:lnTo>
                  <a:close/>
                </a:path>
                <a:path w="289560" h="3112770">
                  <a:moveTo>
                    <a:pt x="14820" y="582206"/>
                  </a:moveTo>
                  <a:lnTo>
                    <a:pt x="13538" y="580936"/>
                  </a:lnTo>
                  <a:lnTo>
                    <a:pt x="10401" y="580936"/>
                  </a:lnTo>
                  <a:lnTo>
                    <a:pt x="9131" y="582206"/>
                  </a:lnTo>
                  <a:lnTo>
                    <a:pt x="9131" y="583780"/>
                  </a:lnTo>
                  <a:lnTo>
                    <a:pt x="9131" y="585355"/>
                  </a:lnTo>
                  <a:lnTo>
                    <a:pt x="10401" y="586625"/>
                  </a:lnTo>
                  <a:lnTo>
                    <a:pt x="13538" y="586625"/>
                  </a:lnTo>
                  <a:lnTo>
                    <a:pt x="14820" y="585355"/>
                  </a:lnTo>
                  <a:lnTo>
                    <a:pt x="14820" y="582206"/>
                  </a:lnTo>
                  <a:close/>
                </a:path>
                <a:path w="289560" h="3112770">
                  <a:moveTo>
                    <a:pt x="17995" y="940930"/>
                  </a:moveTo>
                  <a:lnTo>
                    <a:pt x="16421" y="939355"/>
                  </a:lnTo>
                  <a:lnTo>
                    <a:pt x="12534" y="939355"/>
                  </a:lnTo>
                  <a:lnTo>
                    <a:pt x="10960" y="940930"/>
                  </a:lnTo>
                  <a:lnTo>
                    <a:pt x="10960" y="942873"/>
                  </a:lnTo>
                  <a:lnTo>
                    <a:pt x="10960" y="944816"/>
                  </a:lnTo>
                  <a:lnTo>
                    <a:pt x="12534" y="946391"/>
                  </a:lnTo>
                  <a:lnTo>
                    <a:pt x="16421" y="946391"/>
                  </a:lnTo>
                  <a:lnTo>
                    <a:pt x="17995" y="944816"/>
                  </a:lnTo>
                  <a:lnTo>
                    <a:pt x="17995" y="940930"/>
                  </a:lnTo>
                  <a:close/>
                </a:path>
                <a:path w="289560" h="3112770">
                  <a:moveTo>
                    <a:pt x="20231" y="883577"/>
                  </a:moveTo>
                  <a:lnTo>
                    <a:pt x="18707" y="882053"/>
                  </a:lnTo>
                  <a:lnTo>
                    <a:pt x="14947" y="882053"/>
                  </a:lnTo>
                  <a:lnTo>
                    <a:pt x="13423" y="883577"/>
                  </a:lnTo>
                  <a:lnTo>
                    <a:pt x="13423" y="885456"/>
                  </a:lnTo>
                  <a:lnTo>
                    <a:pt x="13423" y="887336"/>
                  </a:lnTo>
                  <a:lnTo>
                    <a:pt x="14947" y="888860"/>
                  </a:lnTo>
                  <a:lnTo>
                    <a:pt x="18707" y="888860"/>
                  </a:lnTo>
                  <a:lnTo>
                    <a:pt x="20231" y="887336"/>
                  </a:lnTo>
                  <a:lnTo>
                    <a:pt x="20231" y="883577"/>
                  </a:lnTo>
                  <a:close/>
                </a:path>
                <a:path w="289560" h="3112770">
                  <a:moveTo>
                    <a:pt x="21780" y="1101547"/>
                  </a:moveTo>
                  <a:lnTo>
                    <a:pt x="20066" y="1099820"/>
                  </a:lnTo>
                  <a:lnTo>
                    <a:pt x="15811" y="1099820"/>
                  </a:lnTo>
                  <a:lnTo>
                    <a:pt x="14084" y="1101547"/>
                  </a:lnTo>
                  <a:lnTo>
                    <a:pt x="14084" y="1103668"/>
                  </a:lnTo>
                  <a:lnTo>
                    <a:pt x="14084" y="1105789"/>
                  </a:lnTo>
                  <a:lnTo>
                    <a:pt x="15811" y="1107516"/>
                  </a:lnTo>
                  <a:lnTo>
                    <a:pt x="20066" y="1107516"/>
                  </a:lnTo>
                  <a:lnTo>
                    <a:pt x="21780" y="1105789"/>
                  </a:lnTo>
                  <a:lnTo>
                    <a:pt x="21780" y="1101547"/>
                  </a:lnTo>
                  <a:close/>
                </a:path>
                <a:path w="289560" h="3112770">
                  <a:moveTo>
                    <a:pt x="22402" y="763079"/>
                  </a:moveTo>
                  <a:lnTo>
                    <a:pt x="20980" y="761657"/>
                  </a:lnTo>
                  <a:lnTo>
                    <a:pt x="17462" y="761657"/>
                  </a:lnTo>
                  <a:lnTo>
                    <a:pt x="16040" y="763079"/>
                  </a:lnTo>
                  <a:lnTo>
                    <a:pt x="16040" y="764832"/>
                  </a:lnTo>
                  <a:lnTo>
                    <a:pt x="16040" y="766584"/>
                  </a:lnTo>
                  <a:lnTo>
                    <a:pt x="17462" y="768007"/>
                  </a:lnTo>
                  <a:lnTo>
                    <a:pt x="20980" y="768007"/>
                  </a:lnTo>
                  <a:lnTo>
                    <a:pt x="22402" y="766584"/>
                  </a:lnTo>
                  <a:lnTo>
                    <a:pt x="22402" y="763079"/>
                  </a:lnTo>
                  <a:close/>
                </a:path>
                <a:path w="289560" h="3112770">
                  <a:moveTo>
                    <a:pt x="25857" y="649312"/>
                  </a:moveTo>
                  <a:lnTo>
                    <a:pt x="24536" y="647992"/>
                  </a:lnTo>
                  <a:lnTo>
                    <a:pt x="21272" y="647992"/>
                  </a:lnTo>
                  <a:lnTo>
                    <a:pt x="19951" y="649312"/>
                  </a:lnTo>
                  <a:lnTo>
                    <a:pt x="19951" y="650951"/>
                  </a:lnTo>
                  <a:lnTo>
                    <a:pt x="19951" y="652589"/>
                  </a:lnTo>
                  <a:lnTo>
                    <a:pt x="21272" y="653910"/>
                  </a:lnTo>
                  <a:lnTo>
                    <a:pt x="24536" y="653910"/>
                  </a:lnTo>
                  <a:lnTo>
                    <a:pt x="25857" y="652589"/>
                  </a:lnTo>
                  <a:lnTo>
                    <a:pt x="25857" y="649312"/>
                  </a:lnTo>
                  <a:close/>
                </a:path>
                <a:path w="289560" h="3112770">
                  <a:moveTo>
                    <a:pt x="36576" y="1049210"/>
                  </a:moveTo>
                  <a:lnTo>
                    <a:pt x="34899" y="1047546"/>
                  </a:lnTo>
                  <a:lnTo>
                    <a:pt x="30772" y="1047546"/>
                  </a:lnTo>
                  <a:lnTo>
                    <a:pt x="29095" y="1049210"/>
                  </a:lnTo>
                  <a:lnTo>
                    <a:pt x="29095" y="1051280"/>
                  </a:lnTo>
                  <a:lnTo>
                    <a:pt x="29095" y="1053350"/>
                  </a:lnTo>
                  <a:lnTo>
                    <a:pt x="30772" y="1055014"/>
                  </a:lnTo>
                  <a:lnTo>
                    <a:pt x="34899" y="1055014"/>
                  </a:lnTo>
                  <a:lnTo>
                    <a:pt x="36576" y="1053350"/>
                  </a:lnTo>
                  <a:lnTo>
                    <a:pt x="36576" y="1049210"/>
                  </a:lnTo>
                  <a:close/>
                </a:path>
                <a:path w="289560" h="3112770">
                  <a:moveTo>
                    <a:pt x="36804" y="451180"/>
                  </a:moveTo>
                  <a:lnTo>
                    <a:pt x="35636" y="450011"/>
                  </a:lnTo>
                  <a:lnTo>
                    <a:pt x="32740" y="450011"/>
                  </a:lnTo>
                  <a:lnTo>
                    <a:pt x="31572" y="451180"/>
                  </a:lnTo>
                  <a:lnTo>
                    <a:pt x="31572" y="452628"/>
                  </a:lnTo>
                  <a:lnTo>
                    <a:pt x="31572" y="454075"/>
                  </a:lnTo>
                  <a:lnTo>
                    <a:pt x="32740" y="455244"/>
                  </a:lnTo>
                  <a:lnTo>
                    <a:pt x="35636" y="455244"/>
                  </a:lnTo>
                  <a:lnTo>
                    <a:pt x="36804" y="454075"/>
                  </a:lnTo>
                  <a:lnTo>
                    <a:pt x="36804" y="451180"/>
                  </a:lnTo>
                  <a:close/>
                </a:path>
                <a:path w="289560" h="3112770">
                  <a:moveTo>
                    <a:pt x="42240" y="1009002"/>
                  </a:moveTo>
                  <a:lnTo>
                    <a:pt x="40614" y="1007376"/>
                  </a:lnTo>
                  <a:lnTo>
                    <a:pt x="36614" y="1007376"/>
                  </a:lnTo>
                  <a:lnTo>
                    <a:pt x="34988" y="1009002"/>
                  </a:lnTo>
                  <a:lnTo>
                    <a:pt x="34988" y="1011008"/>
                  </a:lnTo>
                  <a:lnTo>
                    <a:pt x="34988" y="1013015"/>
                  </a:lnTo>
                  <a:lnTo>
                    <a:pt x="36614" y="1014641"/>
                  </a:lnTo>
                  <a:lnTo>
                    <a:pt x="40614" y="1014641"/>
                  </a:lnTo>
                  <a:lnTo>
                    <a:pt x="42240" y="1013015"/>
                  </a:lnTo>
                  <a:lnTo>
                    <a:pt x="42240" y="1009002"/>
                  </a:lnTo>
                  <a:close/>
                </a:path>
                <a:path w="289560" h="3112770">
                  <a:moveTo>
                    <a:pt x="45466" y="516039"/>
                  </a:moveTo>
                  <a:lnTo>
                    <a:pt x="44246" y="514819"/>
                  </a:lnTo>
                  <a:lnTo>
                    <a:pt x="41224" y="514819"/>
                  </a:lnTo>
                  <a:lnTo>
                    <a:pt x="40005" y="516039"/>
                  </a:lnTo>
                  <a:lnTo>
                    <a:pt x="40005" y="517550"/>
                  </a:lnTo>
                  <a:lnTo>
                    <a:pt x="40005" y="519061"/>
                  </a:lnTo>
                  <a:lnTo>
                    <a:pt x="41224" y="520280"/>
                  </a:lnTo>
                  <a:lnTo>
                    <a:pt x="44246" y="520280"/>
                  </a:lnTo>
                  <a:lnTo>
                    <a:pt x="45466" y="519061"/>
                  </a:lnTo>
                  <a:lnTo>
                    <a:pt x="45466" y="516039"/>
                  </a:lnTo>
                  <a:close/>
                </a:path>
                <a:path w="289560" h="3112770">
                  <a:moveTo>
                    <a:pt x="47282" y="3112224"/>
                  </a:moveTo>
                  <a:lnTo>
                    <a:pt x="46888" y="3112109"/>
                  </a:lnTo>
                  <a:lnTo>
                    <a:pt x="46774" y="3112363"/>
                  </a:lnTo>
                  <a:lnTo>
                    <a:pt x="46774" y="3112503"/>
                  </a:lnTo>
                  <a:lnTo>
                    <a:pt x="47167" y="3112617"/>
                  </a:lnTo>
                  <a:lnTo>
                    <a:pt x="47282" y="3112224"/>
                  </a:lnTo>
                  <a:close/>
                </a:path>
                <a:path w="289560" h="3112770">
                  <a:moveTo>
                    <a:pt x="48628" y="1223200"/>
                  </a:moveTo>
                  <a:lnTo>
                    <a:pt x="46799" y="1221371"/>
                  </a:lnTo>
                  <a:lnTo>
                    <a:pt x="42303" y="1221371"/>
                  </a:lnTo>
                  <a:lnTo>
                    <a:pt x="40474" y="1223200"/>
                  </a:lnTo>
                  <a:lnTo>
                    <a:pt x="40474" y="1225448"/>
                  </a:lnTo>
                  <a:lnTo>
                    <a:pt x="40474" y="1227696"/>
                  </a:lnTo>
                  <a:lnTo>
                    <a:pt x="42303" y="1229525"/>
                  </a:lnTo>
                  <a:lnTo>
                    <a:pt x="46799" y="1229525"/>
                  </a:lnTo>
                  <a:lnTo>
                    <a:pt x="48628" y="1227696"/>
                  </a:lnTo>
                  <a:lnTo>
                    <a:pt x="48628" y="1223200"/>
                  </a:lnTo>
                  <a:close/>
                </a:path>
                <a:path w="289560" h="3112770">
                  <a:moveTo>
                    <a:pt x="50863" y="3046984"/>
                  </a:moveTo>
                  <a:lnTo>
                    <a:pt x="50609" y="3046730"/>
                  </a:lnTo>
                  <a:lnTo>
                    <a:pt x="49999" y="3046730"/>
                  </a:lnTo>
                  <a:lnTo>
                    <a:pt x="49745" y="3046984"/>
                  </a:lnTo>
                  <a:lnTo>
                    <a:pt x="49745" y="3047288"/>
                  </a:lnTo>
                  <a:lnTo>
                    <a:pt x="49745" y="3047593"/>
                  </a:lnTo>
                  <a:lnTo>
                    <a:pt x="49999" y="3047847"/>
                  </a:lnTo>
                  <a:lnTo>
                    <a:pt x="50609" y="3047847"/>
                  </a:lnTo>
                  <a:lnTo>
                    <a:pt x="50863" y="3047593"/>
                  </a:lnTo>
                  <a:lnTo>
                    <a:pt x="50863" y="3046984"/>
                  </a:lnTo>
                  <a:close/>
                </a:path>
                <a:path w="289560" h="3112770">
                  <a:moveTo>
                    <a:pt x="57619" y="1155954"/>
                  </a:moveTo>
                  <a:lnTo>
                    <a:pt x="55841" y="1154176"/>
                  </a:lnTo>
                  <a:lnTo>
                    <a:pt x="51473" y="1154176"/>
                  </a:lnTo>
                  <a:lnTo>
                    <a:pt x="49695" y="1155954"/>
                  </a:lnTo>
                  <a:lnTo>
                    <a:pt x="49695" y="1158138"/>
                  </a:lnTo>
                  <a:lnTo>
                    <a:pt x="49695" y="1160322"/>
                  </a:lnTo>
                  <a:lnTo>
                    <a:pt x="51473" y="1162100"/>
                  </a:lnTo>
                  <a:lnTo>
                    <a:pt x="55841" y="1162100"/>
                  </a:lnTo>
                  <a:lnTo>
                    <a:pt x="57619" y="1160322"/>
                  </a:lnTo>
                  <a:lnTo>
                    <a:pt x="57619" y="1155954"/>
                  </a:lnTo>
                  <a:close/>
                </a:path>
                <a:path w="289560" h="3112770">
                  <a:moveTo>
                    <a:pt x="58813" y="2945676"/>
                  </a:moveTo>
                  <a:lnTo>
                    <a:pt x="58293" y="2945155"/>
                  </a:lnTo>
                  <a:lnTo>
                    <a:pt x="56997" y="2945155"/>
                  </a:lnTo>
                  <a:lnTo>
                    <a:pt x="56476" y="2945676"/>
                  </a:lnTo>
                  <a:lnTo>
                    <a:pt x="56476" y="2946323"/>
                  </a:lnTo>
                  <a:lnTo>
                    <a:pt x="56476" y="2946971"/>
                  </a:lnTo>
                  <a:lnTo>
                    <a:pt x="56997" y="2947492"/>
                  </a:lnTo>
                  <a:lnTo>
                    <a:pt x="58293" y="2947492"/>
                  </a:lnTo>
                  <a:lnTo>
                    <a:pt x="58813" y="2946971"/>
                  </a:lnTo>
                  <a:lnTo>
                    <a:pt x="58813" y="2945676"/>
                  </a:lnTo>
                  <a:close/>
                </a:path>
                <a:path w="289560" h="3112770">
                  <a:moveTo>
                    <a:pt x="61925" y="1272235"/>
                  </a:moveTo>
                  <a:lnTo>
                    <a:pt x="60058" y="1270355"/>
                  </a:lnTo>
                  <a:lnTo>
                    <a:pt x="55435" y="1270355"/>
                  </a:lnTo>
                  <a:lnTo>
                    <a:pt x="53555" y="1272235"/>
                  </a:lnTo>
                  <a:lnTo>
                    <a:pt x="53555" y="1274546"/>
                  </a:lnTo>
                  <a:lnTo>
                    <a:pt x="53555" y="1276858"/>
                  </a:lnTo>
                  <a:lnTo>
                    <a:pt x="55435" y="1278737"/>
                  </a:lnTo>
                  <a:lnTo>
                    <a:pt x="60058" y="1278737"/>
                  </a:lnTo>
                  <a:lnTo>
                    <a:pt x="61925" y="1276858"/>
                  </a:lnTo>
                  <a:lnTo>
                    <a:pt x="61925" y="1272235"/>
                  </a:lnTo>
                  <a:close/>
                </a:path>
                <a:path w="289560" h="3112770">
                  <a:moveTo>
                    <a:pt x="65938" y="2997390"/>
                  </a:moveTo>
                  <a:lnTo>
                    <a:pt x="65557" y="2997009"/>
                  </a:lnTo>
                  <a:lnTo>
                    <a:pt x="64604" y="2997009"/>
                  </a:lnTo>
                  <a:lnTo>
                    <a:pt x="64211" y="2997390"/>
                  </a:lnTo>
                  <a:lnTo>
                    <a:pt x="64211" y="2997873"/>
                  </a:lnTo>
                  <a:lnTo>
                    <a:pt x="64211" y="2998355"/>
                  </a:lnTo>
                  <a:lnTo>
                    <a:pt x="64604" y="2998736"/>
                  </a:lnTo>
                  <a:lnTo>
                    <a:pt x="65557" y="2998736"/>
                  </a:lnTo>
                  <a:lnTo>
                    <a:pt x="65938" y="2998355"/>
                  </a:lnTo>
                  <a:lnTo>
                    <a:pt x="65938" y="2997390"/>
                  </a:lnTo>
                  <a:close/>
                </a:path>
                <a:path w="289560" h="3112770">
                  <a:moveTo>
                    <a:pt x="69342" y="406527"/>
                  </a:moveTo>
                  <a:lnTo>
                    <a:pt x="68211" y="405409"/>
                  </a:lnTo>
                  <a:lnTo>
                    <a:pt x="65443" y="405409"/>
                  </a:lnTo>
                  <a:lnTo>
                    <a:pt x="64325" y="406527"/>
                  </a:lnTo>
                  <a:lnTo>
                    <a:pt x="64325" y="407911"/>
                  </a:lnTo>
                  <a:lnTo>
                    <a:pt x="64325" y="409295"/>
                  </a:lnTo>
                  <a:lnTo>
                    <a:pt x="65443" y="410413"/>
                  </a:lnTo>
                  <a:lnTo>
                    <a:pt x="68211" y="410413"/>
                  </a:lnTo>
                  <a:lnTo>
                    <a:pt x="69342" y="409295"/>
                  </a:lnTo>
                  <a:lnTo>
                    <a:pt x="69342" y="406527"/>
                  </a:lnTo>
                  <a:close/>
                </a:path>
                <a:path w="289560" h="3112770">
                  <a:moveTo>
                    <a:pt x="76949" y="1336319"/>
                  </a:moveTo>
                  <a:lnTo>
                    <a:pt x="75018" y="1334389"/>
                  </a:lnTo>
                  <a:lnTo>
                    <a:pt x="70281" y="1334389"/>
                  </a:lnTo>
                  <a:lnTo>
                    <a:pt x="68351" y="1336319"/>
                  </a:lnTo>
                  <a:lnTo>
                    <a:pt x="68351" y="1338694"/>
                  </a:lnTo>
                  <a:lnTo>
                    <a:pt x="68351" y="1341069"/>
                  </a:lnTo>
                  <a:lnTo>
                    <a:pt x="70281" y="1342986"/>
                  </a:lnTo>
                  <a:lnTo>
                    <a:pt x="75018" y="1342986"/>
                  </a:lnTo>
                  <a:lnTo>
                    <a:pt x="76949" y="1341069"/>
                  </a:lnTo>
                  <a:lnTo>
                    <a:pt x="76949" y="1336319"/>
                  </a:lnTo>
                  <a:close/>
                </a:path>
                <a:path w="289560" h="3112770">
                  <a:moveTo>
                    <a:pt x="79146" y="1386255"/>
                  </a:moveTo>
                  <a:lnTo>
                    <a:pt x="77177" y="1384287"/>
                  </a:lnTo>
                  <a:lnTo>
                    <a:pt x="72301" y="1384287"/>
                  </a:lnTo>
                  <a:lnTo>
                    <a:pt x="70332" y="1386255"/>
                  </a:lnTo>
                  <a:lnTo>
                    <a:pt x="70332" y="1388694"/>
                  </a:lnTo>
                  <a:lnTo>
                    <a:pt x="70332" y="1391132"/>
                  </a:lnTo>
                  <a:lnTo>
                    <a:pt x="72301" y="1393101"/>
                  </a:lnTo>
                  <a:lnTo>
                    <a:pt x="77177" y="1393101"/>
                  </a:lnTo>
                  <a:lnTo>
                    <a:pt x="79146" y="1391132"/>
                  </a:lnTo>
                  <a:lnTo>
                    <a:pt x="79146" y="1386255"/>
                  </a:lnTo>
                  <a:close/>
                </a:path>
                <a:path w="289560" h="3112770">
                  <a:moveTo>
                    <a:pt x="82042" y="2894812"/>
                  </a:moveTo>
                  <a:lnTo>
                    <a:pt x="81381" y="2894152"/>
                  </a:lnTo>
                  <a:lnTo>
                    <a:pt x="79743" y="2894152"/>
                  </a:lnTo>
                  <a:lnTo>
                    <a:pt x="79082" y="2894812"/>
                  </a:lnTo>
                  <a:lnTo>
                    <a:pt x="79082" y="2895625"/>
                  </a:lnTo>
                  <a:lnTo>
                    <a:pt x="79082" y="2896438"/>
                  </a:lnTo>
                  <a:lnTo>
                    <a:pt x="79743" y="2897098"/>
                  </a:lnTo>
                  <a:lnTo>
                    <a:pt x="81381" y="2897098"/>
                  </a:lnTo>
                  <a:lnTo>
                    <a:pt x="82042" y="2896438"/>
                  </a:lnTo>
                  <a:lnTo>
                    <a:pt x="82042" y="2894812"/>
                  </a:lnTo>
                  <a:close/>
                </a:path>
                <a:path w="289560" h="3112770">
                  <a:moveTo>
                    <a:pt x="86207" y="297611"/>
                  </a:moveTo>
                  <a:lnTo>
                    <a:pt x="85191" y="296595"/>
                  </a:lnTo>
                  <a:lnTo>
                    <a:pt x="82677" y="296595"/>
                  </a:lnTo>
                  <a:lnTo>
                    <a:pt x="81661" y="297611"/>
                  </a:lnTo>
                  <a:lnTo>
                    <a:pt x="81661" y="298869"/>
                  </a:lnTo>
                  <a:lnTo>
                    <a:pt x="81661" y="300126"/>
                  </a:lnTo>
                  <a:lnTo>
                    <a:pt x="82677" y="301142"/>
                  </a:lnTo>
                  <a:lnTo>
                    <a:pt x="85191" y="301142"/>
                  </a:lnTo>
                  <a:lnTo>
                    <a:pt x="86207" y="300126"/>
                  </a:lnTo>
                  <a:lnTo>
                    <a:pt x="86207" y="297611"/>
                  </a:lnTo>
                  <a:close/>
                </a:path>
                <a:path w="289560" h="3112770">
                  <a:moveTo>
                    <a:pt x="86233" y="358533"/>
                  </a:moveTo>
                  <a:lnTo>
                    <a:pt x="85166" y="357454"/>
                  </a:lnTo>
                  <a:lnTo>
                    <a:pt x="82511" y="357454"/>
                  </a:lnTo>
                  <a:lnTo>
                    <a:pt x="81445" y="358533"/>
                  </a:lnTo>
                  <a:lnTo>
                    <a:pt x="81445" y="359854"/>
                  </a:lnTo>
                  <a:lnTo>
                    <a:pt x="81445" y="361175"/>
                  </a:lnTo>
                  <a:lnTo>
                    <a:pt x="82511" y="362254"/>
                  </a:lnTo>
                  <a:lnTo>
                    <a:pt x="85166" y="362254"/>
                  </a:lnTo>
                  <a:lnTo>
                    <a:pt x="86233" y="361175"/>
                  </a:lnTo>
                  <a:lnTo>
                    <a:pt x="86233" y="358533"/>
                  </a:lnTo>
                  <a:close/>
                </a:path>
                <a:path w="289560" h="3112770">
                  <a:moveTo>
                    <a:pt x="89509" y="1447279"/>
                  </a:moveTo>
                  <a:lnTo>
                    <a:pt x="87490" y="1445260"/>
                  </a:lnTo>
                  <a:lnTo>
                    <a:pt x="82486" y="1445260"/>
                  </a:lnTo>
                  <a:lnTo>
                    <a:pt x="80467" y="1447279"/>
                  </a:lnTo>
                  <a:lnTo>
                    <a:pt x="80467" y="1449781"/>
                  </a:lnTo>
                  <a:lnTo>
                    <a:pt x="80467" y="1452283"/>
                  </a:lnTo>
                  <a:lnTo>
                    <a:pt x="82486" y="1454302"/>
                  </a:lnTo>
                  <a:lnTo>
                    <a:pt x="87490" y="1454302"/>
                  </a:lnTo>
                  <a:lnTo>
                    <a:pt x="89509" y="1452283"/>
                  </a:lnTo>
                  <a:lnTo>
                    <a:pt x="89509" y="1447279"/>
                  </a:lnTo>
                  <a:close/>
                </a:path>
                <a:path w="289560" h="3112770">
                  <a:moveTo>
                    <a:pt x="91922" y="1511477"/>
                  </a:moveTo>
                  <a:lnTo>
                    <a:pt x="89903" y="1509458"/>
                  </a:lnTo>
                  <a:lnTo>
                    <a:pt x="84899" y="1509458"/>
                  </a:lnTo>
                  <a:lnTo>
                    <a:pt x="82880" y="1511477"/>
                  </a:lnTo>
                  <a:lnTo>
                    <a:pt x="82880" y="1513979"/>
                  </a:lnTo>
                  <a:lnTo>
                    <a:pt x="82880" y="1516481"/>
                  </a:lnTo>
                  <a:lnTo>
                    <a:pt x="84899" y="1518500"/>
                  </a:lnTo>
                  <a:lnTo>
                    <a:pt x="89903" y="1518500"/>
                  </a:lnTo>
                  <a:lnTo>
                    <a:pt x="91922" y="1516481"/>
                  </a:lnTo>
                  <a:lnTo>
                    <a:pt x="91922" y="1511477"/>
                  </a:lnTo>
                  <a:close/>
                </a:path>
                <a:path w="289560" h="3112770">
                  <a:moveTo>
                    <a:pt x="92951" y="2830461"/>
                  </a:moveTo>
                  <a:lnTo>
                    <a:pt x="92151" y="2829661"/>
                  </a:lnTo>
                  <a:lnTo>
                    <a:pt x="90182" y="2829661"/>
                  </a:lnTo>
                  <a:lnTo>
                    <a:pt x="89382" y="2830461"/>
                  </a:lnTo>
                  <a:lnTo>
                    <a:pt x="89382" y="2831439"/>
                  </a:lnTo>
                  <a:lnTo>
                    <a:pt x="89382" y="2832430"/>
                  </a:lnTo>
                  <a:lnTo>
                    <a:pt x="90182" y="2833217"/>
                  </a:lnTo>
                  <a:lnTo>
                    <a:pt x="92151" y="2833217"/>
                  </a:lnTo>
                  <a:lnTo>
                    <a:pt x="92951" y="2832430"/>
                  </a:lnTo>
                  <a:lnTo>
                    <a:pt x="92951" y="2830461"/>
                  </a:lnTo>
                  <a:close/>
                </a:path>
                <a:path w="289560" h="3112770">
                  <a:moveTo>
                    <a:pt x="97142" y="1041717"/>
                  </a:moveTo>
                  <a:lnTo>
                    <a:pt x="95631" y="1040206"/>
                  </a:lnTo>
                  <a:lnTo>
                    <a:pt x="91922" y="1040206"/>
                  </a:lnTo>
                  <a:lnTo>
                    <a:pt x="90411" y="1041717"/>
                  </a:lnTo>
                  <a:lnTo>
                    <a:pt x="90411" y="1043571"/>
                  </a:lnTo>
                  <a:lnTo>
                    <a:pt x="90411" y="1045425"/>
                  </a:lnTo>
                  <a:lnTo>
                    <a:pt x="91922" y="1046937"/>
                  </a:lnTo>
                  <a:lnTo>
                    <a:pt x="95631" y="1046937"/>
                  </a:lnTo>
                  <a:lnTo>
                    <a:pt x="97142" y="1045425"/>
                  </a:lnTo>
                  <a:lnTo>
                    <a:pt x="97142" y="1041717"/>
                  </a:lnTo>
                  <a:close/>
                </a:path>
                <a:path w="289560" h="3112770">
                  <a:moveTo>
                    <a:pt x="98361" y="1581442"/>
                  </a:moveTo>
                  <a:lnTo>
                    <a:pt x="96393" y="1579473"/>
                  </a:lnTo>
                  <a:lnTo>
                    <a:pt x="91516" y="1579473"/>
                  </a:lnTo>
                  <a:lnTo>
                    <a:pt x="89547" y="1581442"/>
                  </a:lnTo>
                  <a:lnTo>
                    <a:pt x="89547" y="1583880"/>
                  </a:lnTo>
                  <a:lnTo>
                    <a:pt x="89547" y="1586318"/>
                  </a:lnTo>
                  <a:lnTo>
                    <a:pt x="91516" y="1588287"/>
                  </a:lnTo>
                  <a:lnTo>
                    <a:pt x="96393" y="1588287"/>
                  </a:lnTo>
                  <a:lnTo>
                    <a:pt x="98361" y="1586318"/>
                  </a:lnTo>
                  <a:lnTo>
                    <a:pt x="98361" y="1581442"/>
                  </a:lnTo>
                  <a:close/>
                </a:path>
                <a:path w="289560" h="3112770">
                  <a:moveTo>
                    <a:pt x="98463" y="2765031"/>
                  </a:moveTo>
                  <a:lnTo>
                    <a:pt x="97523" y="2764104"/>
                  </a:lnTo>
                  <a:lnTo>
                    <a:pt x="95224" y="2764104"/>
                  </a:lnTo>
                  <a:lnTo>
                    <a:pt x="94284" y="2765031"/>
                  </a:lnTo>
                  <a:lnTo>
                    <a:pt x="94284" y="2766187"/>
                  </a:lnTo>
                  <a:lnTo>
                    <a:pt x="94284" y="2767342"/>
                  </a:lnTo>
                  <a:lnTo>
                    <a:pt x="95224" y="2768269"/>
                  </a:lnTo>
                  <a:lnTo>
                    <a:pt x="97523" y="2768269"/>
                  </a:lnTo>
                  <a:lnTo>
                    <a:pt x="98463" y="2767342"/>
                  </a:lnTo>
                  <a:lnTo>
                    <a:pt x="98463" y="2765031"/>
                  </a:lnTo>
                  <a:close/>
                </a:path>
                <a:path w="289560" h="3112770">
                  <a:moveTo>
                    <a:pt x="99479" y="1245323"/>
                  </a:moveTo>
                  <a:lnTo>
                    <a:pt x="97840" y="1243672"/>
                  </a:lnTo>
                  <a:lnTo>
                    <a:pt x="93776" y="1243672"/>
                  </a:lnTo>
                  <a:lnTo>
                    <a:pt x="92125" y="1245323"/>
                  </a:lnTo>
                  <a:lnTo>
                    <a:pt x="92125" y="1247355"/>
                  </a:lnTo>
                  <a:lnTo>
                    <a:pt x="92125" y="1249387"/>
                  </a:lnTo>
                  <a:lnTo>
                    <a:pt x="93776" y="1251038"/>
                  </a:lnTo>
                  <a:lnTo>
                    <a:pt x="97840" y="1251038"/>
                  </a:lnTo>
                  <a:lnTo>
                    <a:pt x="99479" y="1249387"/>
                  </a:lnTo>
                  <a:lnTo>
                    <a:pt x="99479" y="1245323"/>
                  </a:lnTo>
                  <a:close/>
                </a:path>
                <a:path w="289560" h="3112770">
                  <a:moveTo>
                    <a:pt x="99898" y="1106995"/>
                  </a:moveTo>
                  <a:lnTo>
                    <a:pt x="98348" y="1105446"/>
                  </a:lnTo>
                  <a:lnTo>
                    <a:pt x="94513" y="1105446"/>
                  </a:lnTo>
                  <a:lnTo>
                    <a:pt x="92964" y="1106995"/>
                  </a:lnTo>
                  <a:lnTo>
                    <a:pt x="92964" y="1108913"/>
                  </a:lnTo>
                  <a:lnTo>
                    <a:pt x="92964" y="1110830"/>
                  </a:lnTo>
                  <a:lnTo>
                    <a:pt x="94513" y="1112380"/>
                  </a:lnTo>
                  <a:lnTo>
                    <a:pt x="98348" y="1112380"/>
                  </a:lnTo>
                  <a:lnTo>
                    <a:pt x="99898" y="1110830"/>
                  </a:lnTo>
                  <a:lnTo>
                    <a:pt x="99898" y="1106995"/>
                  </a:lnTo>
                  <a:close/>
                </a:path>
                <a:path w="289560" h="3112770">
                  <a:moveTo>
                    <a:pt x="104076" y="1736585"/>
                  </a:moveTo>
                  <a:lnTo>
                    <a:pt x="102247" y="1734769"/>
                  </a:lnTo>
                  <a:lnTo>
                    <a:pt x="97751" y="1734769"/>
                  </a:lnTo>
                  <a:lnTo>
                    <a:pt x="95935" y="1736585"/>
                  </a:lnTo>
                  <a:lnTo>
                    <a:pt x="95935" y="1738833"/>
                  </a:lnTo>
                  <a:lnTo>
                    <a:pt x="95935" y="1741081"/>
                  </a:lnTo>
                  <a:lnTo>
                    <a:pt x="97751" y="1742897"/>
                  </a:lnTo>
                  <a:lnTo>
                    <a:pt x="102247" y="1742897"/>
                  </a:lnTo>
                  <a:lnTo>
                    <a:pt x="104076" y="1741081"/>
                  </a:lnTo>
                  <a:lnTo>
                    <a:pt x="104076" y="1736585"/>
                  </a:lnTo>
                  <a:close/>
                </a:path>
                <a:path w="289560" h="3112770">
                  <a:moveTo>
                    <a:pt x="105029" y="2702039"/>
                  </a:moveTo>
                  <a:lnTo>
                    <a:pt x="104038" y="2701061"/>
                  </a:lnTo>
                  <a:lnTo>
                    <a:pt x="101612" y="2701061"/>
                  </a:lnTo>
                  <a:lnTo>
                    <a:pt x="100622" y="2702039"/>
                  </a:lnTo>
                  <a:lnTo>
                    <a:pt x="100622" y="2703258"/>
                  </a:lnTo>
                  <a:lnTo>
                    <a:pt x="100622" y="2704477"/>
                  </a:lnTo>
                  <a:lnTo>
                    <a:pt x="101612" y="2705455"/>
                  </a:lnTo>
                  <a:lnTo>
                    <a:pt x="104038" y="2705455"/>
                  </a:lnTo>
                  <a:lnTo>
                    <a:pt x="105029" y="2704477"/>
                  </a:lnTo>
                  <a:lnTo>
                    <a:pt x="105029" y="2702039"/>
                  </a:lnTo>
                  <a:close/>
                </a:path>
                <a:path w="289560" h="3112770">
                  <a:moveTo>
                    <a:pt x="106768" y="2641206"/>
                  </a:moveTo>
                  <a:lnTo>
                    <a:pt x="105740" y="2640165"/>
                  </a:lnTo>
                  <a:lnTo>
                    <a:pt x="103187" y="2640165"/>
                  </a:lnTo>
                  <a:lnTo>
                    <a:pt x="102158" y="2641206"/>
                  </a:lnTo>
                  <a:lnTo>
                    <a:pt x="102158" y="2642476"/>
                  </a:lnTo>
                  <a:lnTo>
                    <a:pt x="102158" y="2643746"/>
                  </a:lnTo>
                  <a:lnTo>
                    <a:pt x="103187" y="2644787"/>
                  </a:lnTo>
                  <a:lnTo>
                    <a:pt x="105740" y="2644787"/>
                  </a:lnTo>
                  <a:lnTo>
                    <a:pt x="106768" y="2643746"/>
                  </a:lnTo>
                  <a:lnTo>
                    <a:pt x="106768" y="2641206"/>
                  </a:lnTo>
                  <a:close/>
                </a:path>
                <a:path w="289560" h="3112770">
                  <a:moveTo>
                    <a:pt x="110858" y="1695335"/>
                  </a:moveTo>
                  <a:lnTo>
                    <a:pt x="108978" y="1693468"/>
                  </a:lnTo>
                  <a:lnTo>
                    <a:pt x="104355" y="1693468"/>
                  </a:lnTo>
                  <a:lnTo>
                    <a:pt x="102489" y="1695335"/>
                  </a:lnTo>
                  <a:lnTo>
                    <a:pt x="102489" y="1697647"/>
                  </a:lnTo>
                  <a:lnTo>
                    <a:pt x="102489" y="1699958"/>
                  </a:lnTo>
                  <a:lnTo>
                    <a:pt x="104355" y="1701825"/>
                  </a:lnTo>
                  <a:lnTo>
                    <a:pt x="108978" y="1701825"/>
                  </a:lnTo>
                  <a:lnTo>
                    <a:pt x="110858" y="1699958"/>
                  </a:lnTo>
                  <a:lnTo>
                    <a:pt x="110858" y="1695335"/>
                  </a:lnTo>
                  <a:close/>
                </a:path>
                <a:path w="289560" h="3112770">
                  <a:moveTo>
                    <a:pt x="111125" y="1172591"/>
                  </a:moveTo>
                  <a:lnTo>
                    <a:pt x="109524" y="1170990"/>
                  </a:lnTo>
                  <a:lnTo>
                    <a:pt x="105575" y="1170990"/>
                  </a:lnTo>
                  <a:lnTo>
                    <a:pt x="103974" y="1172591"/>
                  </a:lnTo>
                  <a:lnTo>
                    <a:pt x="103974" y="1174559"/>
                  </a:lnTo>
                  <a:lnTo>
                    <a:pt x="103974" y="1176528"/>
                  </a:lnTo>
                  <a:lnTo>
                    <a:pt x="105575" y="1178128"/>
                  </a:lnTo>
                  <a:lnTo>
                    <a:pt x="109524" y="1178128"/>
                  </a:lnTo>
                  <a:lnTo>
                    <a:pt x="111125" y="1176528"/>
                  </a:lnTo>
                  <a:lnTo>
                    <a:pt x="111125" y="1172591"/>
                  </a:lnTo>
                  <a:close/>
                </a:path>
                <a:path w="289560" h="3112770">
                  <a:moveTo>
                    <a:pt x="115747" y="2587536"/>
                  </a:moveTo>
                  <a:lnTo>
                    <a:pt x="114668" y="2586456"/>
                  </a:lnTo>
                  <a:lnTo>
                    <a:pt x="112001" y="2586456"/>
                  </a:lnTo>
                  <a:lnTo>
                    <a:pt x="110921" y="2587536"/>
                  </a:lnTo>
                  <a:lnTo>
                    <a:pt x="110921" y="2588869"/>
                  </a:lnTo>
                  <a:lnTo>
                    <a:pt x="110921" y="2590203"/>
                  </a:lnTo>
                  <a:lnTo>
                    <a:pt x="112001" y="2591282"/>
                  </a:lnTo>
                  <a:lnTo>
                    <a:pt x="114668" y="2591282"/>
                  </a:lnTo>
                  <a:lnTo>
                    <a:pt x="115747" y="2590203"/>
                  </a:lnTo>
                  <a:lnTo>
                    <a:pt x="115747" y="2587536"/>
                  </a:lnTo>
                  <a:close/>
                </a:path>
                <a:path w="289560" h="3112770">
                  <a:moveTo>
                    <a:pt x="116916" y="2532011"/>
                  </a:moveTo>
                  <a:lnTo>
                    <a:pt x="115798" y="2530881"/>
                  </a:lnTo>
                  <a:lnTo>
                    <a:pt x="113017" y="2530881"/>
                  </a:lnTo>
                  <a:lnTo>
                    <a:pt x="111887" y="2532011"/>
                  </a:lnTo>
                  <a:lnTo>
                    <a:pt x="111887" y="2533396"/>
                  </a:lnTo>
                  <a:lnTo>
                    <a:pt x="111887" y="2534793"/>
                  </a:lnTo>
                  <a:lnTo>
                    <a:pt x="113017" y="2535910"/>
                  </a:lnTo>
                  <a:lnTo>
                    <a:pt x="115798" y="2535910"/>
                  </a:lnTo>
                  <a:lnTo>
                    <a:pt x="116916" y="2534793"/>
                  </a:lnTo>
                  <a:lnTo>
                    <a:pt x="116916" y="2532011"/>
                  </a:lnTo>
                  <a:close/>
                </a:path>
                <a:path w="289560" h="3112770">
                  <a:moveTo>
                    <a:pt x="121602" y="259575"/>
                  </a:moveTo>
                  <a:lnTo>
                    <a:pt x="120726" y="258711"/>
                  </a:lnTo>
                  <a:lnTo>
                    <a:pt x="118579" y="258711"/>
                  </a:lnTo>
                  <a:lnTo>
                    <a:pt x="117703" y="259575"/>
                  </a:lnTo>
                  <a:lnTo>
                    <a:pt x="117703" y="260654"/>
                  </a:lnTo>
                  <a:lnTo>
                    <a:pt x="117703" y="261734"/>
                  </a:lnTo>
                  <a:lnTo>
                    <a:pt x="118579" y="262610"/>
                  </a:lnTo>
                  <a:lnTo>
                    <a:pt x="120726" y="262610"/>
                  </a:lnTo>
                  <a:lnTo>
                    <a:pt x="121602" y="261734"/>
                  </a:lnTo>
                  <a:lnTo>
                    <a:pt x="121602" y="259575"/>
                  </a:lnTo>
                  <a:close/>
                </a:path>
                <a:path w="289560" h="3112770">
                  <a:moveTo>
                    <a:pt x="122199" y="1360119"/>
                  </a:moveTo>
                  <a:lnTo>
                    <a:pt x="120459" y="1358379"/>
                  </a:lnTo>
                  <a:lnTo>
                    <a:pt x="116166" y="1358379"/>
                  </a:lnTo>
                  <a:lnTo>
                    <a:pt x="114427" y="1360119"/>
                  </a:lnTo>
                  <a:lnTo>
                    <a:pt x="114427" y="1362265"/>
                  </a:lnTo>
                  <a:lnTo>
                    <a:pt x="114427" y="1364411"/>
                  </a:lnTo>
                  <a:lnTo>
                    <a:pt x="116166" y="1366151"/>
                  </a:lnTo>
                  <a:lnTo>
                    <a:pt x="120459" y="1366151"/>
                  </a:lnTo>
                  <a:lnTo>
                    <a:pt x="122199" y="1364411"/>
                  </a:lnTo>
                  <a:lnTo>
                    <a:pt x="122199" y="1360119"/>
                  </a:lnTo>
                  <a:close/>
                </a:path>
                <a:path w="289560" h="3112770">
                  <a:moveTo>
                    <a:pt x="128790" y="1857209"/>
                  </a:moveTo>
                  <a:lnTo>
                    <a:pt x="127076" y="1855482"/>
                  </a:lnTo>
                  <a:lnTo>
                    <a:pt x="122821" y="1855482"/>
                  </a:lnTo>
                  <a:lnTo>
                    <a:pt x="121107" y="1857209"/>
                  </a:lnTo>
                  <a:lnTo>
                    <a:pt x="121107" y="1859330"/>
                  </a:lnTo>
                  <a:lnTo>
                    <a:pt x="121107" y="1861451"/>
                  </a:lnTo>
                  <a:lnTo>
                    <a:pt x="122821" y="1863178"/>
                  </a:lnTo>
                  <a:lnTo>
                    <a:pt x="127076" y="1863178"/>
                  </a:lnTo>
                  <a:lnTo>
                    <a:pt x="128790" y="1861451"/>
                  </a:lnTo>
                  <a:lnTo>
                    <a:pt x="128790" y="1857209"/>
                  </a:lnTo>
                  <a:close/>
                </a:path>
                <a:path w="289560" h="3112770">
                  <a:moveTo>
                    <a:pt x="129298" y="1642402"/>
                  </a:moveTo>
                  <a:lnTo>
                    <a:pt x="127381" y="1640484"/>
                  </a:lnTo>
                  <a:lnTo>
                    <a:pt x="122631" y="1640484"/>
                  </a:lnTo>
                  <a:lnTo>
                    <a:pt x="120713" y="1642402"/>
                  </a:lnTo>
                  <a:lnTo>
                    <a:pt x="120713" y="1644777"/>
                  </a:lnTo>
                  <a:lnTo>
                    <a:pt x="120713" y="1647151"/>
                  </a:lnTo>
                  <a:lnTo>
                    <a:pt x="122631" y="1649069"/>
                  </a:lnTo>
                  <a:lnTo>
                    <a:pt x="127381" y="1649069"/>
                  </a:lnTo>
                  <a:lnTo>
                    <a:pt x="129298" y="1647151"/>
                  </a:lnTo>
                  <a:lnTo>
                    <a:pt x="129298" y="1642402"/>
                  </a:lnTo>
                  <a:close/>
                </a:path>
                <a:path w="289560" h="3112770">
                  <a:moveTo>
                    <a:pt x="129552" y="2472944"/>
                  </a:moveTo>
                  <a:lnTo>
                    <a:pt x="128371" y="2471763"/>
                  </a:lnTo>
                  <a:lnTo>
                    <a:pt x="125476" y="2471763"/>
                  </a:lnTo>
                  <a:lnTo>
                    <a:pt x="124307" y="2472944"/>
                  </a:lnTo>
                  <a:lnTo>
                    <a:pt x="124307" y="2474391"/>
                  </a:lnTo>
                  <a:lnTo>
                    <a:pt x="124307" y="2475839"/>
                  </a:lnTo>
                  <a:lnTo>
                    <a:pt x="125476" y="2477008"/>
                  </a:lnTo>
                  <a:lnTo>
                    <a:pt x="128371" y="2477008"/>
                  </a:lnTo>
                  <a:lnTo>
                    <a:pt x="129552" y="2475839"/>
                  </a:lnTo>
                  <a:lnTo>
                    <a:pt x="129552" y="2472944"/>
                  </a:lnTo>
                  <a:close/>
                </a:path>
                <a:path w="289560" h="3112770">
                  <a:moveTo>
                    <a:pt x="133908" y="2426932"/>
                  </a:moveTo>
                  <a:lnTo>
                    <a:pt x="132676" y="2425712"/>
                  </a:lnTo>
                  <a:lnTo>
                    <a:pt x="129667" y="2425712"/>
                  </a:lnTo>
                  <a:lnTo>
                    <a:pt x="128447" y="2426932"/>
                  </a:lnTo>
                  <a:lnTo>
                    <a:pt x="128447" y="2428443"/>
                  </a:lnTo>
                  <a:lnTo>
                    <a:pt x="128447" y="2429954"/>
                  </a:lnTo>
                  <a:lnTo>
                    <a:pt x="129667" y="2431173"/>
                  </a:lnTo>
                  <a:lnTo>
                    <a:pt x="132676" y="2431173"/>
                  </a:lnTo>
                  <a:lnTo>
                    <a:pt x="133908" y="2429954"/>
                  </a:lnTo>
                  <a:lnTo>
                    <a:pt x="133908" y="2426932"/>
                  </a:lnTo>
                  <a:close/>
                </a:path>
                <a:path w="289560" h="3112770">
                  <a:moveTo>
                    <a:pt x="137515" y="2294750"/>
                  </a:moveTo>
                  <a:lnTo>
                    <a:pt x="136194" y="2293442"/>
                  </a:lnTo>
                  <a:lnTo>
                    <a:pt x="132956" y="2293442"/>
                  </a:lnTo>
                  <a:lnTo>
                    <a:pt x="131635" y="2294750"/>
                  </a:lnTo>
                  <a:lnTo>
                    <a:pt x="131635" y="2296376"/>
                  </a:lnTo>
                  <a:lnTo>
                    <a:pt x="131635" y="2298001"/>
                  </a:lnTo>
                  <a:lnTo>
                    <a:pt x="132956" y="2299309"/>
                  </a:lnTo>
                  <a:lnTo>
                    <a:pt x="136194" y="2299309"/>
                  </a:lnTo>
                  <a:lnTo>
                    <a:pt x="137515" y="2298001"/>
                  </a:lnTo>
                  <a:lnTo>
                    <a:pt x="137515" y="2294750"/>
                  </a:lnTo>
                  <a:close/>
                </a:path>
                <a:path w="289560" h="3112770">
                  <a:moveTo>
                    <a:pt x="137871" y="1792338"/>
                  </a:moveTo>
                  <a:lnTo>
                    <a:pt x="136105" y="1790560"/>
                  </a:lnTo>
                  <a:lnTo>
                    <a:pt x="131737" y="1790560"/>
                  </a:lnTo>
                  <a:lnTo>
                    <a:pt x="129959" y="1792338"/>
                  </a:lnTo>
                  <a:lnTo>
                    <a:pt x="129959" y="1794522"/>
                  </a:lnTo>
                  <a:lnTo>
                    <a:pt x="129959" y="1796707"/>
                  </a:lnTo>
                  <a:lnTo>
                    <a:pt x="131737" y="1798485"/>
                  </a:lnTo>
                  <a:lnTo>
                    <a:pt x="136105" y="1798485"/>
                  </a:lnTo>
                  <a:lnTo>
                    <a:pt x="137871" y="1796707"/>
                  </a:lnTo>
                  <a:lnTo>
                    <a:pt x="137871" y="1792338"/>
                  </a:lnTo>
                  <a:close/>
                </a:path>
                <a:path w="289560" h="3112770">
                  <a:moveTo>
                    <a:pt x="139750" y="1928495"/>
                  </a:moveTo>
                  <a:lnTo>
                    <a:pt x="138074" y="1926818"/>
                  </a:lnTo>
                  <a:lnTo>
                    <a:pt x="133959" y="1926818"/>
                  </a:lnTo>
                  <a:lnTo>
                    <a:pt x="132283" y="1928495"/>
                  </a:lnTo>
                  <a:lnTo>
                    <a:pt x="132283" y="1930552"/>
                  </a:lnTo>
                  <a:lnTo>
                    <a:pt x="132283" y="1932609"/>
                  </a:lnTo>
                  <a:lnTo>
                    <a:pt x="133959" y="1934286"/>
                  </a:lnTo>
                  <a:lnTo>
                    <a:pt x="138074" y="1934286"/>
                  </a:lnTo>
                  <a:lnTo>
                    <a:pt x="139750" y="1932609"/>
                  </a:lnTo>
                  <a:lnTo>
                    <a:pt x="139750" y="1928495"/>
                  </a:lnTo>
                  <a:close/>
                </a:path>
                <a:path w="289560" h="3112770">
                  <a:moveTo>
                    <a:pt x="140919" y="1294180"/>
                  </a:moveTo>
                  <a:lnTo>
                    <a:pt x="139217" y="1292479"/>
                  </a:lnTo>
                  <a:lnTo>
                    <a:pt x="135039" y="1292479"/>
                  </a:lnTo>
                  <a:lnTo>
                    <a:pt x="133350" y="1294180"/>
                  </a:lnTo>
                  <a:lnTo>
                    <a:pt x="133350" y="1296263"/>
                  </a:lnTo>
                  <a:lnTo>
                    <a:pt x="133350" y="1298359"/>
                  </a:lnTo>
                  <a:lnTo>
                    <a:pt x="135039" y="1300048"/>
                  </a:lnTo>
                  <a:lnTo>
                    <a:pt x="139217" y="1300048"/>
                  </a:lnTo>
                  <a:lnTo>
                    <a:pt x="140919" y="1298359"/>
                  </a:lnTo>
                  <a:lnTo>
                    <a:pt x="140919" y="1294180"/>
                  </a:lnTo>
                  <a:close/>
                </a:path>
                <a:path w="289560" h="3112770">
                  <a:moveTo>
                    <a:pt x="143764" y="1427187"/>
                  </a:moveTo>
                  <a:lnTo>
                    <a:pt x="141973" y="1425409"/>
                  </a:lnTo>
                  <a:lnTo>
                    <a:pt x="137566" y="1425409"/>
                  </a:lnTo>
                  <a:lnTo>
                    <a:pt x="135775" y="1427187"/>
                  </a:lnTo>
                  <a:lnTo>
                    <a:pt x="135775" y="1429397"/>
                  </a:lnTo>
                  <a:lnTo>
                    <a:pt x="135775" y="1431594"/>
                  </a:lnTo>
                  <a:lnTo>
                    <a:pt x="137566" y="1433385"/>
                  </a:lnTo>
                  <a:lnTo>
                    <a:pt x="141973" y="1433385"/>
                  </a:lnTo>
                  <a:lnTo>
                    <a:pt x="143764" y="1431594"/>
                  </a:lnTo>
                  <a:lnTo>
                    <a:pt x="143764" y="1427187"/>
                  </a:lnTo>
                  <a:close/>
                </a:path>
                <a:path w="289560" h="3112770">
                  <a:moveTo>
                    <a:pt x="143776" y="1996706"/>
                  </a:moveTo>
                  <a:lnTo>
                    <a:pt x="142151" y="1995081"/>
                  </a:lnTo>
                  <a:lnTo>
                    <a:pt x="138150" y="1995081"/>
                  </a:lnTo>
                  <a:lnTo>
                    <a:pt x="136537" y="1996706"/>
                  </a:lnTo>
                  <a:lnTo>
                    <a:pt x="136537" y="1998700"/>
                  </a:lnTo>
                  <a:lnTo>
                    <a:pt x="136537" y="2000694"/>
                  </a:lnTo>
                  <a:lnTo>
                    <a:pt x="138150" y="2002320"/>
                  </a:lnTo>
                  <a:lnTo>
                    <a:pt x="142151" y="2002320"/>
                  </a:lnTo>
                  <a:lnTo>
                    <a:pt x="143776" y="2000694"/>
                  </a:lnTo>
                  <a:lnTo>
                    <a:pt x="143776" y="1996706"/>
                  </a:lnTo>
                  <a:close/>
                </a:path>
                <a:path w="289560" h="3112770">
                  <a:moveTo>
                    <a:pt x="149758" y="2361044"/>
                  </a:moveTo>
                  <a:lnTo>
                    <a:pt x="148488" y="2359774"/>
                  </a:lnTo>
                  <a:lnTo>
                    <a:pt x="145364" y="2359774"/>
                  </a:lnTo>
                  <a:lnTo>
                    <a:pt x="144094" y="2361044"/>
                  </a:lnTo>
                  <a:lnTo>
                    <a:pt x="144094" y="2362606"/>
                  </a:lnTo>
                  <a:lnTo>
                    <a:pt x="144094" y="2364168"/>
                  </a:lnTo>
                  <a:lnTo>
                    <a:pt x="145364" y="2365438"/>
                  </a:lnTo>
                  <a:lnTo>
                    <a:pt x="148488" y="2365438"/>
                  </a:lnTo>
                  <a:lnTo>
                    <a:pt x="149758" y="2364168"/>
                  </a:lnTo>
                  <a:lnTo>
                    <a:pt x="149758" y="2361044"/>
                  </a:lnTo>
                  <a:close/>
                </a:path>
                <a:path w="289560" h="3112770">
                  <a:moveTo>
                    <a:pt x="151193" y="2038451"/>
                  </a:moveTo>
                  <a:lnTo>
                    <a:pt x="149694" y="2036940"/>
                  </a:lnTo>
                  <a:lnTo>
                    <a:pt x="145973" y="2036940"/>
                  </a:lnTo>
                  <a:lnTo>
                    <a:pt x="144475" y="2038451"/>
                  </a:lnTo>
                  <a:lnTo>
                    <a:pt x="144475" y="2040305"/>
                  </a:lnTo>
                  <a:lnTo>
                    <a:pt x="144475" y="2042160"/>
                  </a:lnTo>
                  <a:lnTo>
                    <a:pt x="145973" y="2043671"/>
                  </a:lnTo>
                  <a:lnTo>
                    <a:pt x="149694" y="2043671"/>
                  </a:lnTo>
                  <a:lnTo>
                    <a:pt x="151193" y="2042160"/>
                  </a:lnTo>
                  <a:lnTo>
                    <a:pt x="151193" y="2038451"/>
                  </a:lnTo>
                  <a:close/>
                </a:path>
                <a:path w="289560" h="3112770">
                  <a:moveTo>
                    <a:pt x="156997" y="1801012"/>
                  </a:moveTo>
                  <a:lnTo>
                    <a:pt x="155308" y="1799310"/>
                  </a:lnTo>
                  <a:lnTo>
                    <a:pt x="151130" y="1799310"/>
                  </a:lnTo>
                  <a:lnTo>
                    <a:pt x="149440" y="1801012"/>
                  </a:lnTo>
                  <a:lnTo>
                    <a:pt x="149440" y="1803095"/>
                  </a:lnTo>
                  <a:lnTo>
                    <a:pt x="149440" y="1805178"/>
                  </a:lnTo>
                  <a:lnTo>
                    <a:pt x="151130" y="1806879"/>
                  </a:lnTo>
                  <a:lnTo>
                    <a:pt x="155308" y="1806879"/>
                  </a:lnTo>
                  <a:lnTo>
                    <a:pt x="156997" y="1805178"/>
                  </a:lnTo>
                  <a:lnTo>
                    <a:pt x="156997" y="1801012"/>
                  </a:lnTo>
                  <a:close/>
                </a:path>
                <a:path w="289560" h="3112770">
                  <a:moveTo>
                    <a:pt x="157848" y="1494701"/>
                  </a:moveTo>
                  <a:lnTo>
                    <a:pt x="156019" y="1492859"/>
                  </a:lnTo>
                  <a:lnTo>
                    <a:pt x="151485" y="1492859"/>
                  </a:lnTo>
                  <a:lnTo>
                    <a:pt x="149656" y="1494701"/>
                  </a:lnTo>
                  <a:lnTo>
                    <a:pt x="149656" y="1496961"/>
                  </a:lnTo>
                  <a:lnTo>
                    <a:pt x="149656" y="1499222"/>
                  </a:lnTo>
                  <a:lnTo>
                    <a:pt x="151485" y="1501063"/>
                  </a:lnTo>
                  <a:lnTo>
                    <a:pt x="156019" y="1501063"/>
                  </a:lnTo>
                  <a:lnTo>
                    <a:pt x="157848" y="1499222"/>
                  </a:lnTo>
                  <a:lnTo>
                    <a:pt x="157848" y="1494701"/>
                  </a:lnTo>
                  <a:close/>
                </a:path>
                <a:path w="289560" h="3112770">
                  <a:moveTo>
                    <a:pt x="159410" y="2096909"/>
                  </a:moveTo>
                  <a:lnTo>
                    <a:pt x="157949" y="2095461"/>
                  </a:lnTo>
                  <a:lnTo>
                    <a:pt x="154355" y="2095461"/>
                  </a:lnTo>
                  <a:lnTo>
                    <a:pt x="152895" y="2096909"/>
                  </a:lnTo>
                  <a:lnTo>
                    <a:pt x="152895" y="2098713"/>
                  </a:lnTo>
                  <a:lnTo>
                    <a:pt x="152895" y="2100516"/>
                  </a:lnTo>
                  <a:lnTo>
                    <a:pt x="154355" y="2101964"/>
                  </a:lnTo>
                  <a:lnTo>
                    <a:pt x="157949" y="2101964"/>
                  </a:lnTo>
                  <a:lnTo>
                    <a:pt x="159410" y="2100516"/>
                  </a:lnTo>
                  <a:lnTo>
                    <a:pt x="159410" y="2096909"/>
                  </a:lnTo>
                  <a:close/>
                </a:path>
                <a:path w="289560" h="3112770">
                  <a:moveTo>
                    <a:pt x="160248" y="207772"/>
                  </a:moveTo>
                  <a:lnTo>
                    <a:pt x="159512" y="207048"/>
                  </a:lnTo>
                  <a:lnTo>
                    <a:pt x="157721" y="207048"/>
                  </a:lnTo>
                  <a:lnTo>
                    <a:pt x="156997" y="207772"/>
                  </a:lnTo>
                  <a:lnTo>
                    <a:pt x="156997" y="208673"/>
                  </a:lnTo>
                  <a:lnTo>
                    <a:pt x="156997" y="209575"/>
                  </a:lnTo>
                  <a:lnTo>
                    <a:pt x="157721" y="210299"/>
                  </a:lnTo>
                  <a:lnTo>
                    <a:pt x="159512" y="210299"/>
                  </a:lnTo>
                  <a:lnTo>
                    <a:pt x="160248" y="209575"/>
                  </a:lnTo>
                  <a:lnTo>
                    <a:pt x="160248" y="207772"/>
                  </a:lnTo>
                  <a:close/>
                </a:path>
                <a:path w="289560" h="3112770">
                  <a:moveTo>
                    <a:pt x="164553" y="2235365"/>
                  </a:moveTo>
                  <a:lnTo>
                    <a:pt x="163195" y="2233993"/>
                  </a:lnTo>
                  <a:lnTo>
                    <a:pt x="159829" y="2233993"/>
                  </a:lnTo>
                  <a:lnTo>
                    <a:pt x="158470" y="2235365"/>
                  </a:lnTo>
                  <a:lnTo>
                    <a:pt x="158470" y="2237041"/>
                  </a:lnTo>
                  <a:lnTo>
                    <a:pt x="158470" y="2238718"/>
                  </a:lnTo>
                  <a:lnTo>
                    <a:pt x="159829" y="2240089"/>
                  </a:lnTo>
                  <a:lnTo>
                    <a:pt x="163195" y="2240089"/>
                  </a:lnTo>
                  <a:lnTo>
                    <a:pt x="164553" y="2238718"/>
                  </a:lnTo>
                  <a:lnTo>
                    <a:pt x="164553" y="2235365"/>
                  </a:lnTo>
                  <a:close/>
                </a:path>
                <a:path w="289560" h="3112770">
                  <a:moveTo>
                    <a:pt x="164566" y="1597952"/>
                  </a:moveTo>
                  <a:lnTo>
                    <a:pt x="162737" y="1596110"/>
                  </a:lnTo>
                  <a:lnTo>
                    <a:pt x="158203" y="1596110"/>
                  </a:lnTo>
                  <a:lnTo>
                    <a:pt x="156375" y="1597952"/>
                  </a:lnTo>
                  <a:lnTo>
                    <a:pt x="156375" y="1600212"/>
                  </a:lnTo>
                  <a:lnTo>
                    <a:pt x="156375" y="1602473"/>
                  </a:lnTo>
                  <a:lnTo>
                    <a:pt x="158203" y="1604314"/>
                  </a:lnTo>
                  <a:lnTo>
                    <a:pt x="162737" y="1604314"/>
                  </a:lnTo>
                  <a:lnTo>
                    <a:pt x="164566" y="1602473"/>
                  </a:lnTo>
                  <a:lnTo>
                    <a:pt x="164566" y="1597952"/>
                  </a:lnTo>
                  <a:close/>
                </a:path>
                <a:path w="289560" h="3112770">
                  <a:moveTo>
                    <a:pt x="165798" y="2169884"/>
                  </a:moveTo>
                  <a:lnTo>
                    <a:pt x="164388" y="2168474"/>
                  </a:lnTo>
                  <a:lnTo>
                    <a:pt x="160909" y="2168474"/>
                  </a:lnTo>
                  <a:lnTo>
                    <a:pt x="159499" y="2169884"/>
                  </a:lnTo>
                  <a:lnTo>
                    <a:pt x="159499" y="2171623"/>
                  </a:lnTo>
                  <a:lnTo>
                    <a:pt x="159499" y="2173363"/>
                  </a:lnTo>
                  <a:lnTo>
                    <a:pt x="160909" y="2174773"/>
                  </a:lnTo>
                  <a:lnTo>
                    <a:pt x="164388" y="2174773"/>
                  </a:lnTo>
                  <a:lnTo>
                    <a:pt x="165798" y="2173363"/>
                  </a:lnTo>
                  <a:lnTo>
                    <a:pt x="165798" y="2169884"/>
                  </a:lnTo>
                  <a:close/>
                </a:path>
                <a:path w="289560" h="3112770">
                  <a:moveTo>
                    <a:pt x="168249" y="1670850"/>
                  </a:moveTo>
                  <a:lnTo>
                    <a:pt x="166458" y="1669072"/>
                  </a:lnTo>
                  <a:lnTo>
                    <a:pt x="162052" y="1669072"/>
                  </a:lnTo>
                  <a:lnTo>
                    <a:pt x="160261" y="1670850"/>
                  </a:lnTo>
                  <a:lnTo>
                    <a:pt x="160261" y="1673059"/>
                  </a:lnTo>
                  <a:lnTo>
                    <a:pt x="160261" y="1675269"/>
                  </a:lnTo>
                  <a:lnTo>
                    <a:pt x="162052" y="1677047"/>
                  </a:lnTo>
                  <a:lnTo>
                    <a:pt x="166458" y="1677047"/>
                  </a:lnTo>
                  <a:lnTo>
                    <a:pt x="168249" y="1675269"/>
                  </a:lnTo>
                  <a:lnTo>
                    <a:pt x="168249" y="1670850"/>
                  </a:lnTo>
                  <a:close/>
                </a:path>
                <a:path w="289560" h="3112770">
                  <a:moveTo>
                    <a:pt x="173304" y="1535874"/>
                  </a:moveTo>
                  <a:lnTo>
                    <a:pt x="171424" y="1533994"/>
                  </a:lnTo>
                  <a:lnTo>
                    <a:pt x="166776" y="1533994"/>
                  </a:lnTo>
                  <a:lnTo>
                    <a:pt x="164896" y="1535874"/>
                  </a:lnTo>
                  <a:lnTo>
                    <a:pt x="164896" y="1538198"/>
                  </a:lnTo>
                  <a:lnTo>
                    <a:pt x="164896" y="1540522"/>
                  </a:lnTo>
                  <a:lnTo>
                    <a:pt x="166776" y="1542402"/>
                  </a:lnTo>
                  <a:lnTo>
                    <a:pt x="171424" y="1542402"/>
                  </a:lnTo>
                  <a:lnTo>
                    <a:pt x="173304" y="1540522"/>
                  </a:lnTo>
                  <a:lnTo>
                    <a:pt x="173304" y="1535874"/>
                  </a:lnTo>
                  <a:close/>
                </a:path>
                <a:path w="289560" h="3112770">
                  <a:moveTo>
                    <a:pt x="176098" y="1929777"/>
                  </a:moveTo>
                  <a:lnTo>
                    <a:pt x="174498" y="1928177"/>
                  </a:lnTo>
                  <a:lnTo>
                    <a:pt x="170561" y="1928177"/>
                  </a:lnTo>
                  <a:lnTo>
                    <a:pt x="168960" y="1929777"/>
                  </a:lnTo>
                  <a:lnTo>
                    <a:pt x="168960" y="1931746"/>
                  </a:lnTo>
                  <a:lnTo>
                    <a:pt x="168960" y="1933714"/>
                  </a:lnTo>
                  <a:lnTo>
                    <a:pt x="170561" y="1935314"/>
                  </a:lnTo>
                  <a:lnTo>
                    <a:pt x="174498" y="1935314"/>
                  </a:lnTo>
                  <a:lnTo>
                    <a:pt x="176098" y="1933714"/>
                  </a:lnTo>
                  <a:lnTo>
                    <a:pt x="176098" y="1929777"/>
                  </a:lnTo>
                  <a:close/>
                </a:path>
                <a:path w="289560" h="3112770">
                  <a:moveTo>
                    <a:pt x="176530" y="1984578"/>
                  </a:moveTo>
                  <a:lnTo>
                    <a:pt x="174980" y="1983028"/>
                  </a:lnTo>
                  <a:lnTo>
                    <a:pt x="171145" y="1983028"/>
                  </a:lnTo>
                  <a:lnTo>
                    <a:pt x="169595" y="1984578"/>
                  </a:lnTo>
                  <a:lnTo>
                    <a:pt x="169595" y="1986495"/>
                  </a:lnTo>
                  <a:lnTo>
                    <a:pt x="169595" y="1988413"/>
                  </a:lnTo>
                  <a:lnTo>
                    <a:pt x="171145" y="1989963"/>
                  </a:lnTo>
                  <a:lnTo>
                    <a:pt x="174980" y="1989963"/>
                  </a:lnTo>
                  <a:lnTo>
                    <a:pt x="176530" y="1988413"/>
                  </a:lnTo>
                  <a:lnTo>
                    <a:pt x="176530" y="1984578"/>
                  </a:lnTo>
                  <a:close/>
                </a:path>
                <a:path w="289560" h="3112770">
                  <a:moveTo>
                    <a:pt x="179565" y="1863559"/>
                  </a:moveTo>
                  <a:lnTo>
                    <a:pt x="177914" y="1861921"/>
                  </a:lnTo>
                  <a:lnTo>
                    <a:pt x="173863" y="1861921"/>
                  </a:lnTo>
                  <a:lnTo>
                    <a:pt x="172212" y="1863559"/>
                  </a:lnTo>
                  <a:lnTo>
                    <a:pt x="172212" y="1865591"/>
                  </a:lnTo>
                  <a:lnTo>
                    <a:pt x="172212" y="1867623"/>
                  </a:lnTo>
                  <a:lnTo>
                    <a:pt x="173863" y="1869262"/>
                  </a:lnTo>
                  <a:lnTo>
                    <a:pt x="177914" y="1869262"/>
                  </a:lnTo>
                  <a:lnTo>
                    <a:pt x="179565" y="1867623"/>
                  </a:lnTo>
                  <a:lnTo>
                    <a:pt x="179565" y="1863559"/>
                  </a:lnTo>
                  <a:close/>
                </a:path>
                <a:path w="289560" h="3112770">
                  <a:moveTo>
                    <a:pt x="181356" y="141503"/>
                  </a:moveTo>
                  <a:lnTo>
                    <a:pt x="180771" y="140919"/>
                  </a:lnTo>
                  <a:lnTo>
                    <a:pt x="179336" y="140919"/>
                  </a:lnTo>
                  <a:lnTo>
                    <a:pt x="178752" y="141503"/>
                  </a:lnTo>
                  <a:lnTo>
                    <a:pt x="178752" y="142214"/>
                  </a:lnTo>
                  <a:lnTo>
                    <a:pt x="178752" y="142925"/>
                  </a:lnTo>
                  <a:lnTo>
                    <a:pt x="179336" y="143510"/>
                  </a:lnTo>
                  <a:lnTo>
                    <a:pt x="180771" y="143510"/>
                  </a:lnTo>
                  <a:lnTo>
                    <a:pt x="181356" y="142925"/>
                  </a:lnTo>
                  <a:lnTo>
                    <a:pt x="181356" y="141503"/>
                  </a:lnTo>
                  <a:close/>
                </a:path>
                <a:path w="289560" h="3112770">
                  <a:moveTo>
                    <a:pt x="184302" y="1741868"/>
                  </a:moveTo>
                  <a:lnTo>
                    <a:pt x="182562" y="1740128"/>
                  </a:lnTo>
                  <a:lnTo>
                    <a:pt x="178269" y="1740128"/>
                  </a:lnTo>
                  <a:lnTo>
                    <a:pt x="176530" y="1741868"/>
                  </a:lnTo>
                  <a:lnTo>
                    <a:pt x="176530" y="1744014"/>
                  </a:lnTo>
                  <a:lnTo>
                    <a:pt x="176530" y="1746161"/>
                  </a:lnTo>
                  <a:lnTo>
                    <a:pt x="178269" y="1747901"/>
                  </a:lnTo>
                  <a:lnTo>
                    <a:pt x="182562" y="1747901"/>
                  </a:lnTo>
                  <a:lnTo>
                    <a:pt x="184302" y="1746161"/>
                  </a:lnTo>
                  <a:lnTo>
                    <a:pt x="184302" y="1741868"/>
                  </a:lnTo>
                  <a:close/>
                </a:path>
                <a:path w="289560" h="3112770">
                  <a:moveTo>
                    <a:pt x="218948" y="84797"/>
                  </a:moveTo>
                  <a:lnTo>
                    <a:pt x="218503" y="84353"/>
                  </a:lnTo>
                  <a:lnTo>
                    <a:pt x="217424" y="84353"/>
                  </a:lnTo>
                  <a:lnTo>
                    <a:pt x="216992" y="84797"/>
                  </a:lnTo>
                  <a:lnTo>
                    <a:pt x="216992" y="85331"/>
                  </a:lnTo>
                  <a:lnTo>
                    <a:pt x="216992" y="85864"/>
                  </a:lnTo>
                  <a:lnTo>
                    <a:pt x="217424" y="86309"/>
                  </a:lnTo>
                  <a:lnTo>
                    <a:pt x="218503" y="86309"/>
                  </a:lnTo>
                  <a:lnTo>
                    <a:pt x="218948" y="85864"/>
                  </a:lnTo>
                  <a:lnTo>
                    <a:pt x="218948" y="84797"/>
                  </a:lnTo>
                  <a:close/>
                </a:path>
                <a:path w="289560" h="3112770">
                  <a:moveTo>
                    <a:pt x="244665" y="41706"/>
                  </a:moveTo>
                  <a:lnTo>
                    <a:pt x="244373" y="41414"/>
                  </a:lnTo>
                  <a:lnTo>
                    <a:pt x="243662" y="41414"/>
                  </a:lnTo>
                  <a:lnTo>
                    <a:pt x="243370" y="41706"/>
                  </a:lnTo>
                  <a:lnTo>
                    <a:pt x="243370" y="42062"/>
                  </a:lnTo>
                  <a:lnTo>
                    <a:pt x="243370" y="42418"/>
                  </a:lnTo>
                  <a:lnTo>
                    <a:pt x="243662" y="42710"/>
                  </a:lnTo>
                  <a:lnTo>
                    <a:pt x="244373" y="42710"/>
                  </a:lnTo>
                  <a:lnTo>
                    <a:pt x="244665" y="42418"/>
                  </a:lnTo>
                  <a:lnTo>
                    <a:pt x="244665" y="41706"/>
                  </a:lnTo>
                  <a:close/>
                </a:path>
                <a:path w="289560" h="3112770">
                  <a:moveTo>
                    <a:pt x="289496" y="152"/>
                  </a:moveTo>
                  <a:lnTo>
                    <a:pt x="289356" y="0"/>
                  </a:lnTo>
                  <a:lnTo>
                    <a:pt x="289001" y="0"/>
                  </a:lnTo>
                  <a:lnTo>
                    <a:pt x="288848" y="152"/>
                  </a:lnTo>
                  <a:lnTo>
                    <a:pt x="288848" y="330"/>
                  </a:lnTo>
                  <a:lnTo>
                    <a:pt x="288848" y="508"/>
                  </a:lnTo>
                  <a:lnTo>
                    <a:pt x="289001" y="660"/>
                  </a:lnTo>
                  <a:lnTo>
                    <a:pt x="289356" y="660"/>
                  </a:lnTo>
                  <a:lnTo>
                    <a:pt x="289496" y="508"/>
                  </a:lnTo>
                  <a:lnTo>
                    <a:pt x="289496" y="15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7530" y="2018436"/>
              <a:ext cx="359410" cy="3138170"/>
            </a:xfrm>
            <a:custGeom>
              <a:avLst/>
              <a:gdLst/>
              <a:ahLst/>
              <a:cxnLst/>
              <a:rect l="l" t="t" r="r" b="b"/>
              <a:pathLst>
                <a:path w="359410" h="3138170">
                  <a:moveTo>
                    <a:pt x="7213" y="817511"/>
                  </a:moveTo>
                  <a:lnTo>
                    <a:pt x="5588" y="815898"/>
                  </a:lnTo>
                  <a:lnTo>
                    <a:pt x="1612" y="815898"/>
                  </a:lnTo>
                  <a:lnTo>
                    <a:pt x="0" y="817511"/>
                  </a:lnTo>
                  <a:lnTo>
                    <a:pt x="0" y="819505"/>
                  </a:lnTo>
                  <a:lnTo>
                    <a:pt x="0" y="821499"/>
                  </a:lnTo>
                  <a:lnTo>
                    <a:pt x="1612" y="823112"/>
                  </a:lnTo>
                  <a:lnTo>
                    <a:pt x="5588" y="823112"/>
                  </a:lnTo>
                  <a:lnTo>
                    <a:pt x="7213" y="821499"/>
                  </a:lnTo>
                  <a:lnTo>
                    <a:pt x="7213" y="817511"/>
                  </a:lnTo>
                  <a:close/>
                </a:path>
                <a:path w="359410" h="3138170">
                  <a:moveTo>
                    <a:pt x="23088" y="926706"/>
                  </a:moveTo>
                  <a:lnTo>
                    <a:pt x="21374" y="924991"/>
                  </a:lnTo>
                  <a:lnTo>
                    <a:pt x="17132" y="924991"/>
                  </a:lnTo>
                  <a:lnTo>
                    <a:pt x="15417" y="926706"/>
                  </a:lnTo>
                  <a:lnTo>
                    <a:pt x="15417" y="928827"/>
                  </a:lnTo>
                  <a:lnTo>
                    <a:pt x="15417" y="930948"/>
                  </a:lnTo>
                  <a:lnTo>
                    <a:pt x="17132" y="932662"/>
                  </a:lnTo>
                  <a:lnTo>
                    <a:pt x="21374" y="932662"/>
                  </a:lnTo>
                  <a:lnTo>
                    <a:pt x="23088" y="930948"/>
                  </a:lnTo>
                  <a:lnTo>
                    <a:pt x="23088" y="926706"/>
                  </a:lnTo>
                  <a:close/>
                </a:path>
                <a:path w="359410" h="3138170">
                  <a:moveTo>
                    <a:pt x="25704" y="858075"/>
                  </a:moveTo>
                  <a:lnTo>
                    <a:pt x="24041" y="856411"/>
                  </a:lnTo>
                  <a:lnTo>
                    <a:pt x="19926" y="856411"/>
                  </a:lnTo>
                  <a:lnTo>
                    <a:pt x="18262" y="858075"/>
                  </a:lnTo>
                  <a:lnTo>
                    <a:pt x="18262" y="860132"/>
                  </a:lnTo>
                  <a:lnTo>
                    <a:pt x="18262" y="862190"/>
                  </a:lnTo>
                  <a:lnTo>
                    <a:pt x="19926" y="863854"/>
                  </a:lnTo>
                  <a:lnTo>
                    <a:pt x="24041" y="863854"/>
                  </a:lnTo>
                  <a:lnTo>
                    <a:pt x="25704" y="862190"/>
                  </a:lnTo>
                  <a:lnTo>
                    <a:pt x="25704" y="858075"/>
                  </a:lnTo>
                  <a:close/>
                </a:path>
                <a:path w="359410" h="3138170">
                  <a:moveTo>
                    <a:pt x="29044" y="575335"/>
                  </a:moveTo>
                  <a:lnTo>
                    <a:pt x="27635" y="573925"/>
                  </a:lnTo>
                  <a:lnTo>
                    <a:pt x="24180" y="573925"/>
                  </a:lnTo>
                  <a:lnTo>
                    <a:pt x="22771" y="575335"/>
                  </a:lnTo>
                  <a:lnTo>
                    <a:pt x="22771" y="577062"/>
                  </a:lnTo>
                  <a:lnTo>
                    <a:pt x="22771" y="578789"/>
                  </a:lnTo>
                  <a:lnTo>
                    <a:pt x="24180" y="580199"/>
                  </a:lnTo>
                  <a:lnTo>
                    <a:pt x="27635" y="580199"/>
                  </a:lnTo>
                  <a:lnTo>
                    <a:pt x="29044" y="578789"/>
                  </a:lnTo>
                  <a:lnTo>
                    <a:pt x="29044" y="575335"/>
                  </a:lnTo>
                  <a:close/>
                </a:path>
                <a:path w="359410" h="3138170">
                  <a:moveTo>
                    <a:pt x="31369" y="765835"/>
                  </a:moveTo>
                  <a:lnTo>
                    <a:pt x="29806" y="764273"/>
                  </a:lnTo>
                  <a:lnTo>
                    <a:pt x="25958" y="764273"/>
                  </a:lnTo>
                  <a:lnTo>
                    <a:pt x="24396" y="765835"/>
                  </a:lnTo>
                  <a:lnTo>
                    <a:pt x="24396" y="767765"/>
                  </a:lnTo>
                  <a:lnTo>
                    <a:pt x="24396" y="769696"/>
                  </a:lnTo>
                  <a:lnTo>
                    <a:pt x="25958" y="771258"/>
                  </a:lnTo>
                  <a:lnTo>
                    <a:pt x="29806" y="771258"/>
                  </a:lnTo>
                  <a:lnTo>
                    <a:pt x="31369" y="769696"/>
                  </a:lnTo>
                  <a:lnTo>
                    <a:pt x="31369" y="765835"/>
                  </a:lnTo>
                  <a:close/>
                </a:path>
                <a:path w="359410" h="3138170">
                  <a:moveTo>
                    <a:pt x="38442" y="530313"/>
                  </a:moveTo>
                  <a:lnTo>
                    <a:pt x="37084" y="528955"/>
                  </a:lnTo>
                  <a:lnTo>
                    <a:pt x="33756" y="528955"/>
                  </a:lnTo>
                  <a:lnTo>
                    <a:pt x="32397" y="530313"/>
                  </a:lnTo>
                  <a:lnTo>
                    <a:pt x="32397" y="531977"/>
                  </a:lnTo>
                  <a:lnTo>
                    <a:pt x="32397" y="533641"/>
                  </a:lnTo>
                  <a:lnTo>
                    <a:pt x="33756" y="535000"/>
                  </a:lnTo>
                  <a:lnTo>
                    <a:pt x="37084" y="535000"/>
                  </a:lnTo>
                  <a:lnTo>
                    <a:pt x="38442" y="533641"/>
                  </a:lnTo>
                  <a:lnTo>
                    <a:pt x="38442" y="530313"/>
                  </a:lnTo>
                  <a:close/>
                </a:path>
                <a:path w="359410" h="3138170">
                  <a:moveTo>
                    <a:pt x="41922" y="649211"/>
                  </a:moveTo>
                  <a:lnTo>
                    <a:pt x="40474" y="647763"/>
                  </a:lnTo>
                  <a:lnTo>
                    <a:pt x="36880" y="647763"/>
                  </a:lnTo>
                  <a:lnTo>
                    <a:pt x="35420" y="649211"/>
                  </a:lnTo>
                  <a:lnTo>
                    <a:pt x="35420" y="651014"/>
                  </a:lnTo>
                  <a:lnTo>
                    <a:pt x="35420" y="652818"/>
                  </a:lnTo>
                  <a:lnTo>
                    <a:pt x="36880" y="654265"/>
                  </a:lnTo>
                  <a:lnTo>
                    <a:pt x="40474" y="654265"/>
                  </a:lnTo>
                  <a:lnTo>
                    <a:pt x="41922" y="652818"/>
                  </a:lnTo>
                  <a:lnTo>
                    <a:pt x="41922" y="649211"/>
                  </a:lnTo>
                  <a:close/>
                </a:path>
                <a:path w="359410" h="3138170">
                  <a:moveTo>
                    <a:pt x="42468" y="1049185"/>
                  </a:moveTo>
                  <a:lnTo>
                    <a:pt x="40640" y="1047369"/>
                  </a:lnTo>
                  <a:lnTo>
                    <a:pt x="36156" y="1047369"/>
                  </a:lnTo>
                  <a:lnTo>
                    <a:pt x="34328" y="1049185"/>
                  </a:lnTo>
                  <a:lnTo>
                    <a:pt x="34328" y="1051433"/>
                  </a:lnTo>
                  <a:lnTo>
                    <a:pt x="34328" y="1053680"/>
                  </a:lnTo>
                  <a:lnTo>
                    <a:pt x="36156" y="1055497"/>
                  </a:lnTo>
                  <a:lnTo>
                    <a:pt x="40640" y="1055497"/>
                  </a:lnTo>
                  <a:lnTo>
                    <a:pt x="42468" y="1053680"/>
                  </a:lnTo>
                  <a:lnTo>
                    <a:pt x="42468" y="1049185"/>
                  </a:lnTo>
                  <a:close/>
                </a:path>
                <a:path w="359410" h="3138170">
                  <a:moveTo>
                    <a:pt x="44805" y="1116418"/>
                  </a:moveTo>
                  <a:lnTo>
                    <a:pt x="42938" y="1114539"/>
                  </a:lnTo>
                  <a:lnTo>
                    <a:pt x="38315" y="1114539"/>
                  </a:lnTo>
                  <a:lnTo>
                    <a:pt x="36436" y="1116418"/>
                  </a:lnTo>
                  <a:lnTo>
                    <a:pt x="36436" y="1118730"/>
                  </a:lnTo>
                  <a:lnTo>
                    <a:pt x="36436" y="1121041"/>
                  </a:lnTo>
                  <a:lnTo>
                    <a:pt x="38315" y="1122921"/>
                  </a:lnTo>
                  <a:lnTo>
                    <a:pt x="42938" y="1122921"/>
                  </a:lnTo>
                  <a:lnTo>
                    <a:pt x="44805" y="1121041"/>
                  </a:lnTo>
                  <a:lnTo>
                    <a:pt x="44805" y="1116418"/>
                  </a:lnTo>
                  <a:close/>
                </a:path>
                <a:path w="359410" h="3138170">
                  <a:moveTo>
                    <a:pt x="49784" y="721258"/>
                  </a:moveTo>
                  <a:lnTo>
                    <a:pt x="48272" y="719759"/>
                  </a:lnTo>
                  <a:lnTo>
                    <a:pt x="44551" y="719759"/>
                  </a:lnTo>
                  <a:lnTo>
                    <a:pt x="43040" y="721258"/>
                  </a:lnTo>
                  <a:lnTo>
                    <a:pt x="43040" y="723125"/>
                  </a:lnTo>
                  <a:lnTo>
                    <a:pt x="43040" y="724992"/>
                  </a:lnTo>
                  <a:lnTo>
                    <a:pt x="44551" y="726490"/>
                  </a:lnTo>
                  <a:lnTo>
                    <a:pt x="48272" y="726490"/>
                  </a:lnTo>
                  <a:lnTo>
                    <a:pt x="49784" y="724992"/>
                  </a:lnTo>
                  <a:lnTo>
                    <a:pt x="49784" y="721258"/>
                  </a:lnTo>
                  <a:close/>
                </a:path>
                <a:path w="359410" h="3138170">
                  <a:moveTo>
                    <a:pt x="53657" y="990638"/>
                  </a:moveTo>
                  <a:lnTo>
                    <a:pt x="51879" y="988872"/>
                  </a:lnTo>
                  <a:lnTo>
                    <a:pt x="47510" y="988872"/>
                  </a:lnTo>
                  <a:lnTo>
                    <a:pt x="45745" y="990638"/>
                  </a:lnTo>
                  <a:lnTo>
                    <a:pt x="45745" y="992822"/>
                  </a:lnTo>
                  <a:lnTo>
                    <a:pt x="45745" y="995006"/>
                  </a:lnTo>
                  <a:lnTo>
                    <a:pt x="47510" y="996772"/>
                  </a:lnTo>
                  <a:lnTo>
                    <a:pt x="51879" y="996772"/>
                  </a:lnTo>
                  <a:lnTo>
                    <a:pt x="53657" y="995006"/>
                  </a:lnTo>
                  <a:lnTo>
                    <a:pt x="53657" y="990638"/>
                  </a:lnTo>
                  <a:close/>
                </a:path>
                <a:path w="359410" h="3138170">
                  <a:moveTo>
                    <a:pt x="56375" y="1242809"/>
                  </a:moveTo>
                  <a:lnTo>
                    <a:pt x="54394" y="1240828"/>
                  </a:lnTo>
                  <a:lnTo>
                    <a:pt x="49517" y="1240828"/>
                  </a:lnTo>
                  <a:lnTo>
                    <a:pt x="47536" y="1242809"/>
                  </a:lnTo>
                  <a:lnTo>
                    <a:pt x="47536" y="1245247"/>
                  </a:lnTo>
                  <a:lnTo>
                    <a:pt x="47536" y="1247686"/>
                  </a:lnTo>
                  <a:lnTo>
                    <a:pt x="49517" y="1249667"/>
                  </a:lnTo>
                  <a:lnTo>
                    <a:pt x="54394" y="1249667"/>
                  </a:lnTo>
                  <a:lnTo>
                    <a:pt x="56375" y="1247686"/>
                  </a:lnTo>
                  <a:lnTo>
                    <a:pt x="56375" y="1242809"/>
                  </a:lnTo>
                  <a:close/>
                </a:path>
                <a:path w="359410" h="3138170">
                  <a:moveTo>
                    <a:pt x="63842" y="1179931"/>
                  </a:moveTo>
                  <a:lnTo>
                    <a:pt x="61912" y="1178001"/>
                  </a:lnTo>
                  <a:lnTo>
                    <a:pt x="57162" y="1178001"/>
                  </a:lnTo>
                  <a:lnTo>
                    <a:pt x="55232" y="1179931"/>
                  </a:lnTo>
                  <a:lnTo>
                    <a:pt x="55232" y="1182306"/>
                  </a:lnTo>
                  <a:lnTo>
                    <a:pt x="55232" y="1184681"/>
                  </a:lnTo>
                  <a:lnTo>
                    <a:pt x="57162" y="1186611"/>
                  </a:lnTo>
                  <a:lnTo>
                    <a:pt x="61912" y="1186611"/>
                  </a:lnTo>
                  <a:lnTo>
                    <a:pt x="63842" y="1184681"/>
                  </a:lnTo>
                  <a:lnTo>
                    <a:pt x="63842" y="1179931"/>
                  </a:lnTo>
                  <a:close/>
                </a:path>
                <a:path w="359410" h="3138170">
                  <a:moveTo>
                    <a:pt x="65620" y="1302181"/>
                  </a:moveTo>
                  <a:lnTo>
                    <a:pt x="63588" y="1300149"/>
                  </a:lnTo>
                  <a:lnTo>
                    <a:pt x="58585" y="1300149"/>
                  </a:lnTo>
                  <a:lnTo>
                    <a:pt x="56553" y="1302181"/>
                  </a:lnTo>
                  <a:lnTo>
                    <a:pt x="56553" y="1304683"/>
                  </a:lnTo>
                  <a:lnTo>
                    <a:pt x="56553" y="1307185"/>
                  </a:lnTo>
                  <a:lnTo>
                    <a:pt x="58585" y="1309217"/>
                  </a:lnTo>
                  <a:lnTo>
                    <a:pt x="63588" y="1309217"/>
                  </a:lnTo>
                  <a:lnTo>
                    <a:pt x="65620" y="1307185"/>
                  </a:lnTo>
                  <a:lnTo>
                    <a:pt x="65620" y="1302181"/>
                  </a:lnTo>
                  <a:close/>
                </a:path>
                <a:path w="359410" h="3138170">
                  <a:moveTo>
                    <a:pt x="72301" y="1346365"/>
                  </a:moveTo>
                  <a:lnTo>
                    <a:pt x="70218" y="1344282"/>
                  </a:lnTo>
                  <a:lnTo>
                    <a:pt x="65074" y="1344282"/>
                  </a:lnTo>
                  <a:lnTo>
                    <a:pt x="62992" y="1346365"/>
                  </a:lnTo>
                  <a:lnTo>
                    <a:pt x="62992" y="1348930"/>
                  </a:lnTo>
                  <a:lnTo>
                    <a:pt x="62992" y="1351495"/>
                  </a:lnTo>
                  <a:lnTo>
                    <a:pt x="65074" y="1353578"/>
                  </a:lnTo>
                  <a:lnTo>
                    <a:pt x="70218" y="1353578"/>
                  </a:lnTo>
                  <a:lnTo>
                    <a:pt x="72301" y="1351495"/>
                  </a:lnTo>
                  <a:lnTo>
                    <a:pt x="72301" y="1346365"/>
                  </a:lnTo>
                  <a:close/>
                </a:path>
                <a:path w="359410" h="3138170">
                  <a:moveTo>
                    <a:pt x="75450" y="3068866"/>
                  </a:moveTo>
                  <a:lnTo>
                    <a:pt x="75184" y="3068599"/>
                  </a:lnTo>
                  <a:lnTo>
                    <a:pt x="74536" y="3068599"/>
                  </a:lnTo>
                  <a:lnTo>
                    <a:pt x="74269" y="3068866"/>
                  </a:lnTo>
                  <a:lnTo>
                    <a:pt x="74269" y="3069196"/>
                  </a:lnTo>
                  <a:lnTo>
                    <a:pt x="74269" y="3069526"/>
                  </a:lnTo>
                  <a:lnTo>
                    <a:pt x="74536" y="3069793"/>
                  </a:lnTo>
                  <a:lnTo>
                    <a:pt x="75184" y="3069793"/>
                  </a:lnTo>
                  <a:lnTo>
                    <a:pt x="75450" y="3069526"/>
                  </a:lnTo>
                  <a:lnTo>
                    <a:pt x="75450" y="3068866"/>
                  </a:lnTo>
                  <a:close/>
                </a:path>
                <a:path w="359410" h="3138170">
                  <a:moveTo>
                    <a:pt x="80899" y="486549"/>
                  </a:moveTo>
                  <a:lnTo>
                    <a:pt x="79603" y="485241"/>
                  </a:lnTo>
                  <a:lnTo>
                    <a:pt x="76390" y="485241"/>
                  </a:lnTo>
                  <a:lnTo>
                    <a:pt x="75095" y="486549"/>
                  </a:lnTo>
                  <a:lnTo>
                    <a:pt x="75095" y="488149"/>
                  </a:lnTo>
                  <a:lnTo>
                    <a:pt x="75095" y="489750"/>
                  </a:lnTo>
                  <a:lnTo>
                    <a:pt x="76390" y="491058"/>
                  </a:lnTo>
                  <a:lnTo>
                    <a:pt x="79603" y="491058"/>
                  </a:lnTo>
                  <a:lnTo>
                    <a:pt x="80899" y="489750"/>
                  </a:lnTo>
                  <a:lnTo>
                    <a:pt x="80899" y="486549"/>
                  </a:lnTo>
                  <a:close/>
                </a:path>
                <a:path w="359410" h="3138170">
                  <a:moveTo>
                    <a:pt x="86144" y="432917"/>
                  </a:moveTo>
                  <a:lnTo>
                    <a:pt x="84899" y="431660"/>
                  </a:lnTo>
                  <a:lnTo>
                    <a:pt x="81813" y="431660"/>
                  </a:lnTo>
                  <a:lnTo>
                    <a:pt x="80568" y="432917"/>
                  </a:lnTo>
                  <a:lnTo>
                    <a:pt x="80568" y="434454"/>
                  </a:lnTo>
                  <a:lnTo>
                    <a:pt x="80568" y="435991"/>
                  </a:lnTo>
                  <a:lnTo>
                    <a:pt x="81813" y="437248"/>
                  </a:lnTo>
                  <a:lnTo>
                    <a:pt x="84899" y="437248"/>
                  </a:lnTo>
                  <a:lnTo>
                    <a:pt x="86144" y="435991"/>
                  </a:lnTo>
                  <a:lnTo>
                    <a:pt x="86144" y="432917"/>
                  </a:lnTo>
                  <a:close/>
                </a:path>
                <a:path w="359410" h="3138170">
                  <a:moveTo>
                    <a:pt x="91401" y="3137687"/>
                  </a:moveTo>
                  <a:lnTo>
                    <a:pt x="91274" y="3137573"/>
                  </a:lnTo>
                  <a:lnTo>
                    <a:pt x="90982" y="3137573"/>
                  </a:lnTo>
                  <a:lnTo>
                    <a:pt x="90868" y="3137839"/>
                  </a:lnTo>
                  <a:lnTo>
                    <a:pt x="90868" y="3137992"/>
                  </a:lnTo>
                  <a:lnTo>
                    <a:pt x="91274" y="3138106"/>
                  </a:lnTo>
                  <a:lnTo>
                    <a:pt x="91401" y="3137992"/>
                  </a:lnTo>
                  <a:lnTo>
                    <a:pt x="91401" y="3137687"/>
                  </a:lnTo>
                  <a:close/>
                </a:path>
                <a:path w="359410" h="3138170">
                  <a:moveTo>
                    <a:pt x="91833" y="2998698"/>
                  </a:moveTo>
                  <a:lnTo>
                    <a:pt x="91414" y="2998292"/>
                  </a:lnTo>
                  <a:lnTo>
                    <a:pt x="90398" y="2998292"/>
                  </a:lnTo>
                  <a:lnTo>
                    <a:pt x="89992" y="2998698"/>
                  </a:lnTo>
                  <a:lnTo>
                    <a:pt x="89992" y="2999206"/>
                  </a:lnTo>
                  <a:lnTo>
                    <a:pt x="89992" y="2999714"/>
                  </a:lnTo>
                  <a:lnTo>
                    <a:pt x="90398" y="3000121"/>
                  </a:lnTo>
                  <a:lnTo>
                    <a:pt x="91414" y="3000121"/>
                  </a:lnTo>
                  <a:lnTo>
                    <a:pt x="91833" y="2999714"/>
                  </a:lnTo>
                  <a:lnTo>
                    <a:pt x="91833" y="2998698"/>
                  </a:lnTo>
                  <a:close/>
                </a:path>
                <a:path w="359410" h="3138170">
                  <a:moveTo>
                    <a:pt x="95097" y="2771521"/>
                  </a:moveTo>
                  <a:lnTo>
                    <a:pt x="94043" y="2770454"/>
                  </a:lnTo>
                  <a:lnTo>
                    <a:pt x="91414" y="2770454"/>
                  </a:lnTo>
                  <a:lnTo>
                    <a:pt x="90360" y="2771521"/>
                  </a:lnTo>
                  <a:lnTo>
                    <a:pt x="90360" y="2772829"/>
                  </a:lnTo>
                  <a:lnTo>
                    <a:pt x="90360" y="2774137"/>
                  </a:lnTo>
                  <a:lnTo>
                    <a:pt x="91414" y="2775204"/>
                  </a:lnTo>
                  <a:lnTo>
                    <a:pt x="94043" y="2775204"/>
                  </a:lnTo>
                  <a:lnTo>
                    <a:pt x="95097" y="2774137"/>
                  </a:lnTo>
                  <a:lnTo>
                    <a:pt x="95097" y="2771521"/>
                  </a:lnTo>
                  <a:close/>
                </a:path>
                <a:path w="359410" h="3138170">
                  <a:moveTo>
                    <a:pt x="98425" y="1471015"/>
                  </a:moveTo>
                  <a:lnTo>
                    <a:pt x="96240" y="1468818"/>
                  </a:lnTo>
                  <a:lnTo>
                    <a:pt x="90843" y="1468818"/>
                  </a:lnTo>
                  <a:lnTo>
                    <a:pt x="88658" y="1471015"/>
                  </a:lnTo>
                  <a:lnTo>
                    <a:pt x="88658" y="1473708"/>
                  </a:lnTo>
                  <a:lnTo>
                    <a:pt x="88658" y="1476400"/>
                  </a:lnTo>
                  <a:lnTo>
                    <a:pt x="90843" y="1478597"/>
                  </a:lnTo>
                  <a:lnTo>
                    <a:pt x="96240" y="1478597"/>
                  </a:lnTo>
                  <a:lnTo>
                    <a:pt x="98425" y="1476400"/>
                  </a:lnTo>
                  <a:lnTo>
                    <a:pt x="98425" y="1471015"/>
                  </a:lnTo>
                  <a:close/>
                </a:path>
                <a:path w="359410" h="3138170">
                  <a:moveTo>
                    <a:pt x="100152" y="2889745"/>
                  </a:moveTo>
                  <a:lnTo>
                    <a:pt x="99402" y="2888983"/>
                  </a:lnTo>
                  <a:lnTo>
                    <a:pt x="97536" y="2888983"/>
                  </a:lnTo>
                  <a:lnTo>
                    <a:pt x="96774" y="2889745"/>
                  </a:lnTo>
                  <a:lnTo>
                    <a:pt x="96774" y="2890672"/>
                  </a:lnTo>
                  <a:lnTo>
                    <a:pt x="96774" y="2891612"/>
                  </a:lnTo>
                  <a:lnTo>
                    <a:pt x="97536" y="2892361"/>
                  </a:lnTo>
                  <a:lnTo>
                    <a:pt x="99402" y="2892361"/>
                  </a:lnTo>
                  <a:lnTo>
                    <a:pt x="100152" y="2891612"/>
                  </a:lnTo>
                  <a:lnTo>
                    <a:pt x="100152" y="2889745"/>
                  </a:lnTo>
                  <a:close/>
                </a:path>
                <a:path w="359410" h="3138170">
                  <a:moveTo>
                    <a:pt x="104736" y="385051"/>
                  </a:moveTo>
                  <a:lnTo>
                    <a:pt x="103543" y="383857"/>
                  </a:lnTo>
                  <a:lnTo>
                    <a:pt x="100584" y="383857"/>
                  </a:lnTo>
                  <a:lnTo>
                    <a:pt x="99390" y="385051"/>
                  </a:lnTo>
                  <a:lnTo>
                    <a:pt x="99390" y="386524"/>
                  </a:lnTo>
                  <a:lnTo>
                    <a:pt x="99390" y="387997"/>
                  </a:lnTo>
                  <a:lnTo>
                    <a:pt x="100584" y="389191"/>
                  </a:lnTo>
                  <a:lnTo>
                    <a:pt x="103543" y="389191"/>
                  </a:lnTo>
                  <a:lnTo>
                    <a:pt x="104736" y="387997"/>
                  </a:lnTo>
                  <a:lnTo>
                    <a:pt x="104736" y="385051"/>
                  </a:lnTo>
                  <a:close/>
                </a:path>
                <a:path w="359410" h="3138170">
                  <a:moveTo>
                    <a:pt x="105803" y="2831236"/>
                  </a:moveTo>
                  <a:lnTo>
                    <a:pt x="104889" y="2830322"/>
                  </a:lnTo>
                  <a:lnTo>
                    <a:pt x="102654" y="2830322"/>
                  </a:lnTo>
                  <a:lnTo>
                    <a:pt x="101739" y="2831236"/>
                  </a:lnTo>
                  <a:lnTo>
                    <a:pt x="101739" y="2832354"/>
                  </a:lnTo>
                  <a:lnTo>
                    <a:pt x="101739" y="2833471"/>
                  </a:lnTo>
                  <a:lnTo>
                    <a:pt x="102654" y="2834386"/>
                  </a:lnTo>
                  <a:lnTo>
                    <a:pt x="104889" y="2834386"/>
                  </a:lnTo>
                  <a:lnTo>
                    <a:pt x="105803" y="2833471"/>
                  </a:lnTo>
                  <a:lnTo>
                    <a:pt x="105803" y="2831236"/>
                  </a:lnTo>
                  <a:close/>
                </a:path>
                <a:path w="359410" h="3138170">
                  <a:moveTo>
                    <a:pt x="107581" y="2948267"/>
                  </a:moveTo>
                  <a:lnTo>
                    <a:pt x="107022" y="2947708"/>
                  </a:lnTo>
                  <a:lnTo>
                    <a:pt x="105651" y="2947708"/>
                  </a:lnTo>
                  <a:lnTo>
                    <a:pt x="105092" y="2948267"/>
                  </a:lnTo>
                  <a:lnTo>
                    <a:pt x="105092" y="2948952"/>
                  </a:lnTo>
                  <a:lnTo>
                    <a:pt x="105092" y="2949638"/>
                  </a:lnTo>
                  <a:lnTo>
                    <a:pt x="105651" y="2950197"/>
                  </a:lnTo>
                  <a:lnTo>
                    <a:pt x="107022" y="2950197"/>
                  </a:lnTo>
                  <a:lnTo>
                    <a:pt x="107581" y="2949638"/>
                  </a:lnTo>
                  <a:lnTo>
                    <a:pt x="107581" y="2948267"/>
                  </a:lnTo>
                  <a:close/>
                </a:path>
                <a:path w="359410" h="3138170">
                  <a:moveTo>
                    <a:pt x="108470" y="1406474"/>
                  </a:moveTo>
                  <a:lnTo>
                    <a:pt x="106337" y="1404340"/>
                  </a:lnTo>
                  <a:lnTo>
                    <a:pt x="101066" y="1404340"/>
                  </a:lnTo>
                  <a:lnTo>
                    <a:pt x="98933" y="1406474"/>
                  </a:lnTo>
                  <a:lnTo>
                    <a:pt x="98933" y="1409103"/>
                  </a:lnTo>
                  <a:lnTo>
                    <a:pt x="98933" y="1411732"/>
                  </a:lnTo>
                  <a:lnTo>
                    <a:pt x="101066" y="1413878"/>
                  </a:lnTo>
                  <a:lnTo>
                    <a:pt x="106337" y="1413878"/>
                  </a:lnTo>
                  <a:lnTo>
                    <a:pt x="108470" y="1411732"/>
                  </a:lnTo>
                  <a:lnTo>
                    <a:pt x="108470" y="1406474"/>
                  </a:lnTo>
                  <a:close/>
                </a:path>
                <a:path w="359410" h="3138170">
                  <a:moveTo>
                    <a:pt x="112471" y="2882950"/>
                  </a:moveTo>
                  <a:lnTo>
                    <a:pt x="111772" y="2882239"/>
                  </a:lnTo>
                  <a:lnTo>
                    <a:pt x="110032" y="2882239"/>
                  </a:lnTo>
                  <a:lnTo>
                    <a:pt x="109334" y="2882950"/>
                  </a:lnTo>
                  <a:lnTo>
                    <a:pt x="109334" y="2883814"/>
                  </a:lnTo>
                  <a:lnTo>
                    <a:pt x="109334" y="2884678"/>
                  </a:lnTo>
                  <a:lnTo>
                    <a:pt x="110032" y="2885389"/>
                  </a:lnTo>
                  <a:lnTo>
                    <a:pt x="111772" y="2885389"/>
                  </a:lnTo>
                  <a:lnTo>
                    <a:pt x="112471" y="2884678"/>
                  </a:lnTo>
                  <a:lnTo>
                    <a:pt x="112471" y="2882950"/>
                  </a:lnTo>
                  <a:close/>
                </a:path>
                <a:path w="359410" h="3138170">
                  <a:moveTo>
                    <a:pt x="119214" y="1610741"/>
                  </a:moveTo>
                  <a:lnTo>
                    <a:pt x="117030" y="1608556"/>
                  </a:lnTo>
                  <a:lnTo>
                    <a:pt x="111658" y="1608556"/>
                  </a:lnTo>
                  <a:lnTo>
                    <a:pt x="109486" y="1610741"/>
                  </a:lnTo>
                  <a:lnTo>
                    <a:pt x="109486" y="1613420"/>
                  </a:lnTo>
                  <a:lnTo>
                    <a:pt x="109486" y="1616100"/>
                  </a:lnTo>
                  <a:lnTo>
                    <a:pt x="111658" y="1618284"/>
                  </a:lnTo>
                  <a:lnTo>
                    <a:pt x="117030" y="1618284"/>
                  </a:lnTo>
                  <a:lnTo>
                    <a:pt x="119214" y="1616100"/>
                  </a:lnTo>
                  <a:lnTo>
                    <a:pt x="119214" y="1610741"/>
                  </a:lnTo>
                  <a:close/>
                </a:path>
                <a:path w="359410" h="3138170">
                  <a:moveTo>
                    <a:pt x="119595" y="1540090"/>
                  </a:moveTo>
                  <a:lnTo>
                    <a:pt x="117386" y="1537881"/>
                  </a:lnTo>
                  <a:lnTo>
                    <a:pt x="111950" y="1537881"/>
                  </a:lnTo>
                  <a:lnTo>
                    <a:pt x="109740" y="1540090"/>
                  </a:lnTo>
                  <a:lnTo>
                    <a:pt x="109740" y="1542808"/>
                  </a:lnTo>
                  <a:lnTo>
                    <a:pt x="109740" y="1545526"/>
                  </a:lnTo>
                  <a:lnTo>
                    <a:pt x="111950" y="1547736"/>
                  </a:lnTo>
                  <a:lnTo>
                    <a:pt x="117386" y="1547736"/>
                  </a:lnTo>
                  <a:lnTo>
                    <a:pt x="119595" y="1545526"/>
                  </a:lnTo>
                  <a:lnTo>
                    <a:pt x="119595" y="1540090"/>
                  </a:lnTo>
                  <a:close/>
                </a:path>
                <a:path w="359410" h="3138170">
                  <a:moveTo>
                    <a:pt x="120116" y="328218"/>
                  </a:moveTo>
                  <a:lnTo>
                    <a:pt x="118973" y="327075"/>
                  </a:lnTo>
                  <a:lnTo>
                    <a:pt x="116154" y="327075"/>
                  </a:lnTo>
                  <a:lnTo>
                    <a:pt x="115011" y="328218"/>
                  </a:lnTo>
                  <a:lnTo>
                    <a:pt x="115011" y="329628"/>
                  </a:lnTo>
                  <a:lnTo>
                    <a:pt x="115011" y="331038"/>
                  </a:lnTo>
                  <a:lnTo>
                    <a:pt x="116154" y="332181"/>
                  </a:lnTo>
                  <a:lnTo>
                    <a:pt x="118973" y="332181"/>
                  </a:lnTo>
                  <a:lnTo>
                    <a:pt x="120116" y="331038"/>
                  </a:lnTo>
                  <a:lnTo>
                    <a:pt x="120116" y="328218"/>
                  </a:lnTo>
                  <a:close/>
                </a:path>
                <a:path w="359410" h="3138170">
                  <a:moveTo>
                    <a:pt x="122110" y="1671713"/>
                  </a:moveTo>
                  <a:lnTo>
                    <a:pt x="119964" y="1669567"/>
                  </a:lnTo>
                  <a:lnTo>
                    <a:pt x="114655" y="1669567"/>
                  </a:lnTo>
                  <a:lnTo>
                    <a:pt x="112509" y="1671713"/>
                  </a:lnTo>
                  <a:lnTo>
                    <a:pt x="112509" y="1674368"/>
                  </a:lnTo>
                  <a:lnTo>
                    <a:pt x="112509" y="1677022"/>
                  </a:lnTo>
                  <a:lnTo>
                    <a:pt x="114655" y="1679168"/>
                  </a:lnTo>
                  <a:lnTo>
                    <a:pt x="119964" y="1679168"/>
                  </a:lnTo>
                  <a:lnTo>
                    <a:pt x="122110" y="1677022"/>
                  </a:lnTo>
                  <a:lnTo>
                    <a:pt x="122110" y="1671713"/>
                  </a:lnTo>
                  <a:close/>
                </a:path>
                <a:path w="359410" h="3138170">
                  <a:moveTo>
                    <a:pt x="124206" y="2677566"/>
                  </a:moveTo>
                  <a:lnTo>
                    <a:pt x="122948" y="2676321"/>
                  </a:lnTo>
                  <a:lnTo>
                    <a:pt x="119862" y="2676321"/>
                  </a:lnTo>
                  <a:lnTo>
                    <a:pt x="118605" y="2677566"/>
                  </a:lnTo>
                  <a:lnTo>
                    <a:pt x="118605" y="2679115"/>
                  </a:lnTo>
                  <a:lnTo>
                    <a:pt x="118605" y="2680665"/>
                  </a:lnTo>
                  <a:lnTo>
                    <a:pt x="119862" y="2681909"/>
                  </a:lnTo>
                  <a:lnTo>
                    <a:pt x="122948" y="2681909"/>
                  </a:lnTo>
                  <a:lnTo>
                    <a:pt x="124206" y="2680665"/>
                  </a:lnTo>
                  <a:lnTo>
                    <a:pt x="124206" y="2677566"/>
                  </a:lnTo>
                  <a:close/>
                </a:path>
                <a:path w="359410" h="3138170">
                  <a:moveTo>
                    <a:pt x="126695" y="2615577"/>
                  </a:moveTo>
                  <a:lnTo>
                    <a:pt x="125361" y="2614231"/>
                  </a:lnTo>
                  <a:lnTo>
                    <a:pt x="122047" y="2614231"/>
                  </a:lnTo>
                  <a:lnTo>
                    <a:pt x="120713" y="2615577"/>
                  </a:lnTo>
                  <a:lnTo>
                    <a:pt x="120713" y="2617228"/>
                  </a:lnTo>
                  <a:lnTo>
                    <a:pt x="120713" y="2618879"/>
                  </a:lnTo>
                  <a:lnTo>
                    <a:pt x="122047" y="2620213"/>
                  </a:lnTo>
                  <a:lnTo>
                    <a:pt x="125361" y="2620213"/>
                  </a:lnTo>
                  <a:lnTo>
                    <a:pt x="126695" y="2618879"/>
                  </a:lnTo>
                  <a:lnTo>
                    <a:pt x="126695" y="2615577"/>
                  </a:lnTo>
                  <a:close/>
                </a:path>
                <a:path w="359410" h="3138170">
                  <a:moveTo>
                    <a:pt x="126796" y="1721256"/>
                  </a:moveTo>
                  <a:lnTo>
                    <a:pt x="124675" y="1719135"/>
                  </a:lnTo>
                  <a:lnTo>
                    <a:pt x="119443" y="1719135"/>
                  </a:lnTo>
                  <a:lnTo>
                    <a:pt x="117322" y="1721256"/>
                  </a:lnTo>
                  <a:lnTo>
                    <a:pt x="117322" y="1723872"/>
                  </a:lnTo>
                  <a:lnTo>
                    <a:pt x="117322" y="1726488"/>
                  </a:lnTo>
                  <a:lnTo>
                    <a:pt x="119443" y="1728609"/>
                  </a:lnTo>
                  <a:lnTo>
                    <a:pt x="124675" y="1728609"/>
                  </a:lnTo>
                  <a:lnTo>
                    <a:pt x="126796" y="1726488"/>
                  </a:lnTo>
                  <a:lnTo>
                    <a:pt x="126796" y="1721256"/>
                  </a:lnTo>
                  <a:close/>
                </a:path>
                <a:path w="359410" h="3138170">
                  <a:moveTo>
                    <a:pt x="129870" y="2718689"/>
                  </a:moveTo>
                  <a:lnTo>
                    <a:pt x="128701" y="2717520"/>
                  </a:lnTo>
                  <a:lnTo>
                    <a:pt x="125818" y="2717520"/>
                  </a:lnTo>
                  <a:lnTo>
                    <a:pt x="124650" y="2718689"/>
                  </a:lnTo>
                  <a:lnTo>
                    <a:pt x="124650" y="2720124"/>
                  </a:lnTo>
                  <a:lnTo>
                    <a:pt x="124650" y="2721559"/>
                  </a:lnTo>
                  <a:lnTo>
                    <a:pt x="125818" y="2722727"/>
                  </a:lnTo>
                  <a:lnTo>
                    <a:pt x="128701" y="2722727"/>
                  </a:lnTo>
                  <a:lnTo>
                    <a:pt x="129870" y="2721559"/>
                  </a:lnTo>
                  <a:lnTo>
                    <a:pt x="129870" y="2718689"/>
                  </a:lnTo>
                  <a:close/>
                </a:path>
                <a:path w="359410" h="3138170">
                  <a:moveTo>
                    <a:pt x="132422" y="284505"/>
                  </a:moveTo>
                  <a:lnTo>
                    <a:pt x="131356" y="283451"/>
                  </a:lnTo>
                  <a:lnTo>
                    <a:pt x="128739" y="283451"/>
                  </a:lnTo>
                  <a:lnTo>
                    <a:pt x="127685" y="284505"/>
                  </a:lnTo>
                  <a:lnTo>
                    <a:pt x="127685" y="285813"/>
                  </a:lnTo>
                  <a:lnTo>
                    <a:pt x="127685" y="287121"/>
                  </a:lnTo>
                  <a:lnTo>
                    <a:pt x="128739" y="288175"/>
                  </a:lnTo>
                  <a:lnTo>
                    <a:pt x="131356" y="288175"/>
                  </a:lnTo>
                  <a:lnTo>
                    <a:pt x="132422" y="287121"/>
                  </a:lnTo>
                  <a:lnTo>
                    <a:pt x="132422" y="284505"/>
                  </a:lnTo>
                  <a:close/>
                </a:path>
                <a:path w="359410" h="3138170">
                  <a:moveTo>
                    <a:pt x="132626" y="2555468"/>
                  </a:moveTo>
                  <a:lnTo>
                    <a:pt x="131203" y="2554033"/>
                  </a:lnTo>
                  <a:lnTo>
                    <a:pt x="127685" y="2554033"/>
                  </a:lnTo>
                  <a:lnTo>
                    <a:pt x="126263" y="2555468"/>
                  </a:lnTo>
                  <a:lnTo>
                    <a:pt x="126263" y="2557221"/>
                  </a:lnTo>
                  <a:lnTo>
                    <a:pt x="126263" y="2558973"/>
                  </a:lnTo>
                  <a:lnTo>
                    <a:pt x="127685" y="2560409"/>
                  </a:lnTo>
                  <a:lnTo>
                    <a:pt x="131203" y="2560409"/>
                  </a:lnTo>
                  <a:lnTo>
                    <a:pt x="132626" y="2558973"/>
                  </a:lnTo>
                  <a:lnTo>
                    <a:pt x="132626" y="2555468"/>
                  </a:lnTo>
                  <a:close/>
                </a:path>
                <a:path w="359410" h="3138170">
                  <a:moveTo>
                    <a:pt x="135293" y="2752179"/>
                  </a:moveTo>
                  <a:lnTo>
                    <a:pt x="134302" y="2751188"/>
                  </a:lnTo>
                  <a:lnTo>
                    <a:pt x="131838" y="2751188"/>
                  </a:lnTo>
                  <a:lnTo>
                    <a:pt x="130848" y="2752179"/>
                  </a:lnTo>
                  <a:lnTo>
                    <a:pt x="130848" y="2753410"/>
                  </a:lnTo>
                  <a:lnTo>
                    <a:pt x="130848" y="2754642"/>
                  </a:lnTo>
                  <a:lnTo>
                    <a:pt x="131838" y="2755633"/>
                  </a:lnTo>
                  <a:lnTo>
                    <a:pt x="134302" y="2755633"/>
                  </a:lnTo>
                  <a:lnTo>
                    <a:pt x="135293" y="2754642"/>
                  </a:lnTo>
                  <a:lnTo>
                    <a:pt x="135293" y="2752179"/>
                  </a:lnTo>
                  <a:close/>
                </a:path>
                <a:path w="359410" h="3138170">
                  <a:moveTo>
                    <a:pt x="139547" y="2496528"/>
                  </a:moveTo>
                  <a:lnTo>
                    <a:pt x="138036" y="2495016"/>
                  </a:lnTo>
                  <a:lnTo>
                    <a:pt x="134315" y="2495016"/>
                  </a:lnTo>
                  <a:lnTo>
                    <a:pt x="132803" y="2496528"/>
                  </a:lnTo>
                  <a:lnTo>
                    <a:pt x="132803" y="2498394"/>
                  </a:lnTo>
                  <a:lnTo>
                    <a:pt x="132803" y="2500261"/>
                  </a:lnTo>
                  <a:lnTo>
                    <a:pt x="134315" y="2501773"/>
                  </a:lnTo>
                  <a:lnTo>
                    <a:pt x="138036" y="2501773"/>
                  </a:lnTo>
                  <a:lnTo>
                    <a:pt x="139547" y="2500261"/>
                  </a:lnTo>
                  <a:lnTo>
                    <a:pt x="139547" y="2496528"/>
                  </a:lnTo>
                  <a:close/>
                </a:path>
                <a:path w="359410" h="3138170">
                  <a:moveTo>
                    <a:pt x="139992" y="2387320"/>
                  </a:moveTo>
                  <a:lnTo>
                    <a:pt x="138303" y="2385631"/>
                  </a:lnTo>
                  <a:lnTo>
                    <a:pt x="134150" y="2385631"/>
                  </a:lnTo>
                  <a:lnTo>
                    <a:pt x="132473" y="2387320"/>
                  </a:lnTo>
                  <a:lnTo>
                    <a:pt x="132473" y="2389390"/>
                  </a:lnTo>
                  <a:lnTo>
                    <a:pt x="132473" y="2391460"/>
                  </a:lnTo>
                  <a:lnTo>
                    <a:pt x="134150" y="2393150"/>
                  </a:lnTo>
                  <a:lnTo>
                    <a:pt x="138303" y="2393150"/>
                  </a:lnTo>
                  <a:lnTo>
                    <a:pt x="139992" y="2391460"/>
                  </a:lnTo>
                  <a:lnTo>
                    <a:pt x="139992" y="2387320"/>
                  </a:lnTo>
                  <a:close/>
                </a:path>
                <a:path w="359410" h="3138170">
                  <a:moveTo>
                    <a:pt x="143878" y="1788934"/>
                  </a:moveTo>
                  <a:lnTo>
                    <a:pt x="141782" y="1786839"/>
                  </a:lnTo>
                  <a:lnTo>
                    <a:pt x="136626" y="1786839"/>
                  </a:lnTo>
                  <a:lnTo>
                    <a:pt x="134531" y="1788934"/>
                  </a:lnTo>
                  <a:lnTo>
                    <a:pt x="134531" y="1791512"/>
                  </a:lnTo>
                  <a:lnTo>
                    <a:pt x="134531" y="1794090"/>
                  </a:lnTo>
                  <a:lnTo>
                    <a:pt x="136626" y="1796186"/>
                  </a:lnTo>
                  <a:lnTo>
                    <a:pt x="141782" y="1796186"/>
                  </a:lnTo>
                  <a:lnTo>
                    <a:pt x="143878" y="1794090"/>
                  </a:lnTo>
                  <a:lnTo>
                    <a:pt x="143878" y="1788934"/>
                  </a:lnTo>
                  <a:close/>
                </a:path>
                <a:path w="359410" h="3138170">
                  <a:moveTo>
                    <a:pt x="144246" y="2817126"/>
                  </a:moveTo>
                  <a:lnTo>
                    <a:pt x="143395" y="2816275"/>
                  </a:lnTo>
                  <a:lnTo>
                    <a:pt x="141300" y="2816275"/>
                  </a:lnTo>
                  <a:lnTo>
                    <a:pt x="140449" y="2817126"/>
                  </a:lnTo>
                  <a:lnTo>
                    <a:pt x="140449" y="2818180"/>
                  </a:lnTo>
                  <a:lnTo>
                    <a:pt x="140449" y="2819235"/>
                  </a:lnTo>
                  <a:lnTo>
                    <a:pt x="141300" y="2820073"/>
                  </a:lnTo>
                  <a:lnTo>
                    <a:pt x="143395" y="2820073"/>
                  </a:lnTo>
                  <a:lnTo>
                    <a:pt x="144246" y="2819235"/>
                  </a:lnTo>
                  <a:lnTo>
                    <a:pt x="144246" y="2817126"/>
                  </a:lnTo>
                  <a:close/>
                </a:path>
                <a:path w="359410" h="3138170">
                  <a:moveTo>
                    <a:pt x="148539" y="1967268"/>
                  </a:moveTo>
                  <a:lnTo>
                    <a:pt x="146532" y="1965261"/>
                  </a:lnTo>
                  <a:lnTo>
                    <a:pt x="141579" y="1965261"/>
                  </a:lnTo>
                  <a:lnTo>
                    <a:pt x="139573" y="1967268"/>
                  </a:lnTo>
                  <a:lnTo>
                    <a:pt x="139573" y="1969744"/>
                  </a:lnTo>
                  <a:lnTo>
                    <a:pt x="139573" y="1972221"/>
                  </a:lnTo>
                  <a:lnTo>
                    <a:pt x="141579" y="1974227"/>
                  </a:lnTo>
                  <a:lnTo>
                    <a:pt x="146532" y="1974227"/>
                  </a:lnTo>
                  <a:lnTo>
                    <a:pt x="148539" y="1972221"/>
                  </a:lnTo>
                  <a:lnTo>
                    <a:pt x="148539" y="1967268"/>
                  </a:lnTo>
                  <a:close/>
                </a:path>
                <a:path w="359410" h="3138170">
                  <a:moveTo>
                    <a:pt x="148628" y="2258009"/>
                  </a:moveTo>
                  <a:lnTo>
                    <a:pt x="146773" y="2256155"/>
                  </a:lnTo>
                  <a:lnTo>
                    <a:pt x="142201" y="2256155"/>
                  </a:lnTo>
                  <a:lnTo>
                    <a:pt x="140347" y="2258009"/>
                  </a:lnTo>
                  <a:lnTo>
                    <a:pt x="140347" y="2260295"/>
                  </a:lnTo>
                  <a:lnTo>
                    <a:pt x="140347" y="2262581"/>
                  </a:lnTo>
                  <a:lnTo>
                    <a:pt x="142201" y="2264435"/>
                  </a:lnTo>
                  <a:lnTo>
                    <a:pt x="146773" y="2264435"/>
                  </a:lnTo>
                  <a:lnTo>
                    <a:pt x="148628" y="2262581"/>
                  </a:lnTo>
                  <a:lnTo>
                    <a:pt x="148628" y="2258009"/>
                  </a:lnTo>
                  <a:close/>
                </a:path>
                <a:path w="359410" h="3138170">
                  <a:moveTo>
                    <a:pt x="149720" y="2436609"/>
                  </a:moveTo>
                  <a:lnTo>
                    <a:pt x="148132" y="2435009"/>
                  </a:lnTo>
                  <a:lnTo>
                    <a:pt x="144195" y="2435009"/>
                  </a:lnTo>
                  <a:lnTo>
                    <a:pt x="142595" y="2436609"/>
                  </a:lnTo>
                  <a:lnTo>
                    <a:pt x="142595" y="2438577"/>
                  </a:lnTo>
                  <a:lnTo>
                    <a:pt x="142595" y="2440546"/>
                  </a:lnTo>
                  <a:lnTo>
                    <a:pt x="144195" y="2442146"/>
                  </a:lnTo>
                  <a:lnTo>
                    <a:pt x="148132" y="2442146"/>
                  </a:lnTo>
                  <a:lnTo>
                    <a:pt x="149720" y="2440546"/>
                  </a:lnTo>
                  <a:lnTo>
                    <a:pt x="149720" y="2436609"/>
                  </a:lnTo>
                  <a:close/>
                </a:path>
                <a:path w="359410" h="3138170">
                  <a:moveTo>
                    <a:pt x="151472" y="2126538"/>
                  </a:moveTo>
                  <a:lnTo>
                    <a:pt x="149555" y="2124621"/>
                  </a:lnTo>
                  <a:lnTo>
                    <a:pt x="144805" y="2124621"/>
                  </a:lnTo>
                  <a:lnTo>
                    <a:pt x="142887" y="2126538"/>
                  </a:lnTo>
                  <a:lnTo>
                    <a:pt x="142887" y="2128913"/>
                  </a:lnTo>
                  <a:lnTo>
                    <a:pt x="142887" y="2131288"/>
                  </a:lnTo>
                  <a:lnTo>
                    <a:pt x="144805" y="2133206"/>
                  </a:lnTo>
                  <a:lnTo>
                    <a:pt x="149555" y="2133206"/>
                  </a:lnTo>
                  <a:lnTo>
                    <a:pt x="151472" y="2131288"/>
                  </a:lnTo>
                  <a:lnTo>
                    <a:pt x="151472" y="2126538"/>
                  </a:lnTo>
                  <a:close/>
                </a:path>
                <a:path w="359410" h="3138170">
                  <a:moveTo>
                    <a:pt x="152476" y="2615044"/>
                  </a:moveTo>
                  <a:lnTo>
                    <a:pt x="151371" y="2613926"/>
                  </a:lnTo>
                  <a:lnTo>
                    <a:pt x="148615" y="2613926"/>
                  </a:lnTo>
                  <a:lnTo>
                    <a:pt x="147497" y="2615044"/>
                  </a:lnTo>
                  <a:lnTo>
                    <a:pt x="147497" y="2616416"/>
                  </a:lnTo>
                  <a:lnTo>
                    <a:pt x="147497" y="2617787"/>
                  </a:lnTo>
                  <a:lnTo>
                    <a:pt x="148615" y="2618905"/>
                  </a:lnTo>
                  <a:lnTo>
                    <a:pt x="151371" y="2618905"/>
                  </a:lnTo>
                  <a:lnTo>
                    <a:pt x="152476" y="2617787"/>
                  </a:lnTo>
                  <a:lnTo>
                    <a:pt x="152476" y="2615044"/>
                  </a:lnTo>
                  <a:close/>
                </a:path>
                <a:path w="359410" h="3138170">
                  <a:moveTo>
                    <a:pt x="155917" y="2685491"/>
                  </a:moveTo>
                  <a:lnTo>
                    <a:pt x="154851" y="2684424"/>
                  </a:lnTo>
                  <a:lnTo>
                    <a:pt x="152222" y="2684424"/>
                  </a:lnTo>
                  <a:lnTo>
                    <a:pt x="151155" y="2685491"/>
                  </a:lnTo>
                  <a:lnTo>
                    <a:pt x="151155" y="2686799"/>
                  </a:lnTo>
                  <a:lnTo>
                    <a:pt x="151155" y="2688107"/>
                  </a:lnTo>
                  <a:lnTo>
                    <a:pt x="152222" y="2689174"/>
                  </a:lnTo>
                  <a:lnTo>
                    <a:pt x="154851" y="2689174"/>
                  </a:lnTo>
                  <a:lnTo>
                    <a:pt x="155917" y="2688107"/>
                  </a:lnTo>
                  <a:lnTo>
                    <a:pt x="155917" y="2685491"/>
                  </a:lnTo>
                  <a:close/>
                </a:path>
                <a:path w="359410" h="3138170">
                  <a:moveTo>
                    <a:pt x="163436" y="2019541"/>
                  </a:moveTo>
                  <a:lnTo>
                    <a:pt x="161455" y="2017560"/>
                  </a:lnTo>
                  <a:lnTo>
                    <a:pt x="156578" y="2017560"/>
                  </a:lnTo>
                  <a:lnTo>
                    <a:pt x="154597" y="2019541"/>
                  </a:lnTo>
                  <a:lnTo>
                    <a:pt x="154597" y="2021979"/>
                  </a:lnTo>
                  <a:lnTo>
                    <a:pt x="154597" y="2024418"/>
                  </a:lnTo>
                  <a:lnTo>
                    <a:pt x="156578" y="2026399"/>
                  </a:lnTo>
                  <a:lnTo>
                    <a:pt x="161455" y="2026399"/>
                  </a:lnTo>
                  <a:lnTo>
                    <a:pt x="163436" y="2024418"/>
                  </a:lnTo>
                  <a:lnTo>
                    <a:pt x="163436" y="2019541"/>
                  </a:lnTo>
                  <a:close/>
                </a:path>
                <a:path w="359410" h="3138170">
                  <a:moveTo>
                    <a:pt x="165036" y="1854695"/>
                  </a:moveTo>
                  <a:lnTo>
                    <a:pt x="162966" y="1852637"/>
                  </a:lnTo>
                  <a:lnTo>
                    <a:pt x="157873" y="1852637"/>
                  </a:lnTo>
                  <a:lnTo>
                    <a:pt x="155816" y="1854695"/>
                  </a:lnTo>
                  <a:lnTo>
                    <a:pt x="155816" y="1857248"/>
                  </a:lnTo>
                  <a:lnTo>
                    <a:pt x="155816" y="1859788"/>
                  </a:lnTo>
                  <a:lnTo>
                    <a:pt x="157873" y="1861858"/>
                  </a:lnTo>
                  <a:lnTo>
                    <a:pt x="162966" y="1861858"/>
                  </a:lnTo>
                  <a:lnTo>
                    <a:pt x="165036" y="1859788"/>
                  </a:lnTo>
                  <a:lnTo>
                    <a:pt x="165036" y="1854695"/>
                  </a:lnTo>
                  <a:close/>
                </a:path>
                <a:path w="359410" h="3138170">
                  <a:moveTo>
                    <a:pt x="166979" y="225475"/>
                  </a:moveTo>
                  <a:lnTo>
                    <a:pt x="166065" y="224561"/>
                  </a:lnTo>
                  <a:lnTo>
                    <a:pt x="163830" y="224561"/>
                  </a:lnTo>
                  <a:lnTo>
                    <a:pt x="162915" y="225475"/>
                  </a:lnTo>
                  <a:lnTo>
                    <a:pt x="162915" y="226593"/>
                  </a:lnTo>
                  <a:lnTo>
                    <a:pt x="162915" y="227711"/>
                  </a:lnTo>
                  <a:lnTo>
                    <a:pt x="163830" y="228625"/>
                  </a:lnTo>
                  <a:lnTo>
                    <a:pt x="166065" y="228625"/>
                  </a:lnTo>
                  <a:lnTo>
                    <a:pt x="166979" y="227711"/>
                  </a:lnTo>
                  <a:lnTo>
                    <a:pt x="166979" y="225475"/>
                  </a:lnTo>
                  <a:close/>
                </a:path>
                <a:path w="359410" h="3138170">
                  <a:moveTo>
                    <a:pt x="167284" y="1918627"/>
                  </a:moveTo>
                  <a:lnTo>
                    <a:pt x="165252" y="1916595"/>
                  </a:lnTo>
                  <a:lnTo>
                    <a:pt x="160223" y="1916595"/>
                  </a:lnTo>
                  <a:lnTo>
                    <a:pt x="158191" y="1918627"/>
                  </a:lnTo>
                  <a:lnTo>
                    <a:pt x="158191" y="1921141"/>
                  </a:lnTo>
                  <a:lnTo>
                    <a:pt x="158191" y="1923656"/>
                  </a:lnTo>
                  <a:lnTo>
                    <a:pt x="160223" y="1925688"/>
                  </a:lnTo>
                  <a:lnTo>
                    <a:pt x="165252" y="1925688"/>
                  </a:lnTo>
                  <a:lnTo>
                    <a:pt x="167284" y="1923656"/>
                  </a:lnTo>
                  <a:lnTo>
                    <a:pt x="167284" y="1918627"/>
                  </a:lnTo>
                  <a:close/>
                </a:path>
                <a:path w="359410" h="3138170">
                  <a:moveTo>
                    <a:pt x="171386" y="2326259"/>
                  </a:moveTo>
                  <a:lnTo>
                    <a:pt x="169621" y="2324493"/>
                  </a:lnTo>
                  <a:lnTo>
                    <a:pt x="165252" y="2324493"/>
                  </a:lnTo>
                  <a:lnTo>
                    <a:pt x="163487" y="2326259"/>
                  </a:lnTo>
                  <a:lnTo>
                    <a:pt x="163487" y="2328443"/>
                  </a:lnTo>
                  <a:lnTo>
                    <a:pt x="163487" y="2330627"/>
                  </a:lnTo>
                  <a:lnTo>
                    <a:pt x="165252" y="2332393"/>
                  </a:lnTo>
                  <a:lnTo>
                    <a:pt x="169621" y="2332393"/>
                  </a:lnTo>
                  <a:lnTo>
                    <a:pt x="171386" y="2330627"/>
                  </a:lnTo>
                  <a:lnTo>
                    <a:pt x="171386" y="2326259"/>
                  </a:lnTo>
                  <a:close/>
                </a:path>
                <a:path w="359410" h="3138170">
                  <a:moveTo>
                    <a:pt x="171881" y="2501303"/>
                  </a:moveTo>
                  <a:lnTo>
                    <a:pt x="170662" y="2500084"/>
                  </a:lnTo>
                  <a:lnTo>
                    <a:pt x="167665" y="2500084"/>
                  </a:lnTo>
                  <a:lnTo>
                    <a:pt x="166446" y="2501303"/>
                  </a:lnTo>
                  <a:lnTo>
                    <a:pt x="166446" y="2502801"/>
                  </a:lnTo>
                  <a:lnTo>
                    <a:pt x="166446" y="2504300"/>
                  </a:lnTo>
                  <a:lnTo>
                    <a:pt x="167665" y="2505519"/>
                  </a:lnTo>
                  <a:lnTo>
                    <a:pt x="170662" y="2505519"/>
                  </a:lnTo>
                  <a:lnTo>
                    <a:pt x="171881" y="2504300"/>
                  </a:lnTo>
                  <a:lnTo>
                    <a:pt x="171881" y="2501303"/>
                  </a:lnTo>
                  <a:close/>
                </a:path>
                <a:path w="359410" h="3138170">
                  <a:moveTo>
                    <a:pt x="173812" y="2338286"/>
                  </a:moveTo>
                  <a:lnTo>
                    <a:pt x="172440" y="2336927"/>
                  </a:lnTo>
                  <a:lnTo>
                    <a:pt x="169075" y="2336927"/>
                  </a:lnTo>
                  <a:lnTo>
                    <a:pt x="167703" y="2338286"/>
                  </a:lnTo>
                  <a:lnTo>
                    <a:pt x="167703" y="2339975"/>
                  </a:lnTo>
                  <a:lnTo>
                    <a:pt x="167703" y="2341664"/>
                  </a:lnTo>
                  <a:lnTo>
                    <a:pt x="169075" y="2343035"/>
                  </a:lnTo>
                  <a:lnTo>
                    <a:pt x="172440" y="2343035"/>
                  </a:lnTo>
                  <a:lnTo>
                    <a:pt x="173812" y="2341664"/>
                  </a:lnTo>
                  <a:lnTo>
                    <a:pt x="173812" y="2338286"/>
                  </a:lnTo>
                  <a:close/>
                </a:path>
                <a:path w="359410" h="3138170">
                  <a:moveTo>
                    <a:pt x="177749" y="2190508"/>
                  </a:moveTo>
                  <a:lnTo>
                    <a:pt x="175856" y="2188616"/>
                  </a:lnTo>
                  <a:lnTo>
                    <a:pt x="171183" y="2188616"/>
                  </a:lnTo>
                  <a:lnTo>
                    <a:pt x="169291" y="2190508"/>
                  </a:lnTo>
                  <a:lnTo>
                    <a:pt x="169291" y="2192845"/>
                  </a:lnTo>
                  <a:lnTo>
                    <a:pt x="169291" y="2195182"/>
                  </a:lnTo>
                  <a:lnTo>
                    <a:pt x="171183" y="2197074"/>
                  </a:lnTo>
                  <a:lnTo>
                    <a:pt x="175856" y="2197074"/>
                  </a:lnTo>
                  <a:lnTo>
                    <a:pt x="177749" y="2195182"/>
                  </a:lnTo>
                  <a:lnTo>
                    <a:pt x="177749" y="2190508"/>
                  </a:lnTo>
                  <a:close/>
                </a:path>
                <a:path w="359410" h="3138170">
                  <a:moveTo>
                    <a:pt x="180174" y="2560624"/>
                  </a:moveTo>
                  <a:lnTo>
                    <a:pt x="179006" y="2559456"/>
                  </a:lnTo>
                  <a:lnTo>
                    <a:pt x="176136" y="2559456"/>
                  </a:lnTo>
                  <a:lnTo>
                    <a:pt x="174967" y="2560624"/>
                  </a:lnTo>
                  <a:lnTo>
                    <a:pt x="174967" y="2562060"/>
                  </a:lnTo>
                  <a:lnTo>
                    <a:pt x="174967" y="2563495"/>
                  </a:lnTo>
                  <a:lnTo>
                    <a:pt x="176136" y="2564663"/>
                  </a:lnTo>
                  <a:lnTo>
                    <a:pt x="179006" y="2564663"/>
                  </a:lnTo>
                  <a:lnTo>
                    <a:pt x="180174" y="2563495"/>
                  </a:lnTo>
                  <a:lnTo>
                    <a:pt x="180174" y="2560624"/>
                  </a:lnTo>
                  <a:close/>
                </a:path>
                <a:path w="359410" h="3138170">
                  <a:moveTo>
                    <a:pt x="184785" y="2071598"/>
                  </a:moveTo>
                  <a:lnTo>
                    <a:pt x="182829" y="2069642"/>
                  </a:lnTo>
                  <a:lnTo>
                    <a:pt x="178028" y="2069642"/>
                  </a:lnTo>
                  <a:lnTo>
                    <a:pt x="176072" y="2071598"/>
                  </a:lnTo>
                  <a:lnTo>
                    <a:pt x="176072" y="2073998"/>
                  </a:lnTo>
                  <a:lnTo>
                    <a:pt x="176072" y="2076399"/>
                  </a:lnTo>
                  <a:lnTo>
                    <a:pt x="178028" y="2078355"/>
                  </a:lnTo>
                  <a:lnTo>
                    <a:pt x="182829" y="2078355"/>
                  </a:lnTo>
                  <a:lnTo>
                    <a:pt x="184785" y="2076399"/>
                  </a:lnTo>
                  <a:lnTo>
                    <a:pt x="184785" y="2071598"/>
                  </a:lnTo>
                  <a:close/>
                </a:path>
                <a:path w="359410" h="3138170">
                  <a:moveTo>
                    <a:pt x="186715" y="2392984"/>
                  </a:moveTo>
                  <a:lnTo>
                    <a:pt x="185407" y="2391664"/>
                  </a:lnTo>
                  <a:lnTo>
                    <a:pt x="182156" y="2391664"/>
                  </a:lnTo>
                  <a:lnTo>
                    <a:pt x="180835" y="2392984"/>
                  </a:lnTo>
                  <a:lnTo>
                    <a:pt x="180835" y="2394610"/>
                  </a:lnTo>
                  <a:lnTo>
                    <a:pt x="180835" y="2396236"/>
                  </a:lnTo>
                  <a:lnTo>
                    <a:pt x="182156" y="2397556"/>
                  </a:lnTo>
                  <a:lnTo>
                    <a:pt x="185407" y="2397556"/>
                  </a:lnTo>
                  <a:lnTo>
                    <a:pt x="186715" y="2396236"/>
                  </a:lnTo>
                  <a:lnTo>
                    <a:pt x="186715" y="2392984"/>
                  </a:lnTo>
                  <a:close/>
                </a:path>
                <a:path w="359410" h="3138170">
                  <a:moveTo>
                    <a:pt x="187439" y="2433612"/>
                  </a:moveTo>
                  <a:lnTo>
                    <a:pt x="186169" y="2432342"/>
                  </a:lnTo>
                  <a:lnTo>
                    <a:pt x="183045" y="2432342"/>
                  </a:lnTo>
                  <a:lnTo>
                    <a:pt x="181775" y="2433612"/>
                  </a:lnTo>
                  <a:lnTo>
                    <a:pt x="181775" y="2435174"/>
                  </a:lnTo>
                  <a:lnTo>
                    <a:pt x="181775" y="2436736"/>
                  </a:lnTo>
                  <a:lnTo>
                    <a:pt x="183045" y="2438006"/>
                  </a:lnTo>
                  <a:lnTo>
                    <a:pt x="186169" y="2438006"/>
                  </a:lnTo>
                  <a:lnTo>
                    <a:pt x="187439" y="2436736"/>
                  </a:lnTo>
                  <a:lnTo>
                    <a:pt x="187439" y="2433612"/>
                  </a:lnTo>
                  <a:close/>
                </a:path>
                <a:path w="359410" h="3138170">
                  <a:moveTo>
                    <a:pt x="187934" y="2146350"/>
                  </a:moveTo>
                  <a:lnTo>
                    <a:pt x="186423" y="2144839"/>
                  </a:lnTo>
                  <a:lnTo>
                    <a:pt x="182676" y="2144839"/>
                  </a:lnTo>
                  <a:lnTo>
                    <a:pt x="181152" y="2146350"/>
                  </a:lnTo>
                  <a:lnTo>
                    <a:pt x="181152" y="2148230"/>
                  </a:lnTo>
                  <a:lnTo>
                    <a:pt x="181152" y="2150110"/>
                  </a:lnTo>
                  <a:lnTo>
                    <a:pt x="182676" y="2151621"/>
                  </a:lnTo>
                  <a:lnTo>
                    <a:pt x="186423" y="2151621"/>
                  </a:lnTo>
                  <a:lnTo>
                    <a:pt x="187934" y="2150110"/>
                  </a:lnTo>
                  <a:lnTo>
                    <a:pt x="187934" y="2146350"/>
                  </a:lnTo>
                  <a:close/>
                </a:path>
                <a:path w="359410" h="3138170">
                  <a:moveTo>
                    <a:pt x="193636" y="2213838"/>
                  </a:moveTo>
                  <a:lnTo>
                    <a:pt x="192163" y="2212378"/>
                  </a:lnTo>
                  <a:lnTo>
                    <a:pt x="188544" y="2212378"/>
                  </a:lnTo>
                  <a:lnTo>
                    <a:pt x="187071" y="2213838"/>
                  </a:lnTo>
                  <a:lnTo>
                    <a:pt x="187071" y="2215654"/>
                  </a:lnTo>
                  <a:lnTo>
                    <a:pt x="187071" y="2217470"/>
                  </a:lnTo>
                  <a:lnTo>
                    <a:pt x="188544" y="2218931"/>
                  </a:lnTo>
                  <a:lnTo>
                    <a:pt x="192163" y="2218931"/>
                  </a:lnTo>
                  <a:lnTo>
                    <a:pt x="193636" y="2217470"/>
                  </a:lnTo>
                  <a:lnTo>
                    <a:pt x="193636" y="2213838"/>
                  </a:lnTo>
                  <a:close/>
                </a:path>
                <a:path w="359410" h="3138170">
                  <a:moveTo>
                    <a:pt x="194995" y="2080285"/>
                  </a:moveTo>
                  <a:lnTo>
                    <a:pt x="193433" y="2078710"/>
                  </a:lnTo>
                  <a:lnTo>
                    <a:pt x="189560" y="2078710"/>
                  </a:lnTo>
                  <a:lnTo>
                    <a:pt x="187985" y="2080285"/>
                  </a:lnTo>
                  <a:lnTo>
                    <a:pt x="187985" y="2082215"/>
                  </a:lnTo>
                  <a:lnTo>
                    <a:pt x="187985" y="2084146"/>
                  </a:lnTo>
                  <a:lnTo>
                    <a:pt x="189560" y="2085721"/>
                  </a:lnTo>
                  <a:lnTo>
                    <a:pt x="193433" y="2085721"/>
                  </a:lnTo>
                  <a:lnTo>
                    <a:pt x="194995" y="2084146"/>
                  </a:lnTo>
                  <a:lnTo>
                    <a:pt x="194995" y="2080285"/>
                  </a:lnTo>
                  <a:close/>
                </a:path>
                <a:path w="359410" h="3138170">
                  <a:moveTo>
                    <a:pt x="203631" y="168986"/>
                  </a:moveTo>
                  <a:lnTo>
                    <a:pt x="202882" y="168236"/>
                  </a:lnTo>
                  <a:lnTo>
                    <a:pt x="201015" y="168236"/>
                  </a:lnTo>
                  <a:lnTo>
                    <a:pt x="200253" y="168986"/>
                  </a:lnTo>
                  <a:lnTo>
                    <a:pt x="200253" y="169926"/>
                  </a:lnTo>
                  <a:lnTo>
                    <a:pt x="200253" y="170853"/>
                  </a:lnTo>
                  <a:lnTo>
                    <a:pt x="201015" y="171615"/>
                  </a:lnTo>
                  <a:lnTo>
                    <a:pt x="202882" y="171615"/>
                  </a:lnTo>
                  <a:lnTo>
                    <a:pt x="203631" y="170853"/>
                  </a:lnTo>
                  <a:lnTo>
                    <a:pt x="203631" y="168986"/>
                  </a:lnTo>
                  <a:close/>
                </a:path>
                <a:path w="359410" h="3138170">
                  <a:moveTo>
                    <a:pt x="203923" y="2011527"/>
                  </a:moveTo>
                  <a:lnTo>
                    <a:pt x="202298" y="2009902"/>
                  </a:lnTo>
                  <a:lnTo>
                    <a:pt x="198297" y="2009902"/>
                  </a:lnTo>
                  <a:lnTo>
                    <a:pt x="196684" y="2011527"/>
                  </a:lnTo>
                  <a:lnTo>
                    <a:pt x="196684" y="2013521"/>
                  </a:lnTo>
                  <a:lnTo>
                    <a:pt x="196684" y="2015515"/>
                  </a:lnTo>
                  <a:lnTo>
                    <a:pt x="198297" y="2017141"/>
                  </a:lnTo>
                  <a:lnTo>
                    <a:pt x="202298" y="2017141"/>
                  </a:lnTo>
                  <a:lnTo>
                    <a:pt x="203923" y="2015515"/>
                  </a:lnTo>
                  <a:lnTo>
                    <a:pt x="203923" y="2011527"/>
                  </a:lnTo>
                  <a:close/>
                </a:path>
                <a:path w="359410" h="3138170">
                  <a:moveTo>
                    <a:pt x="206476" y="2274862"/>
                  </a:moveTo>
                  <a:lnTo>
                    <a:pt x="205054" y="2273452"/>
                  </a:lnTo>
                  <a:lnTo>
                    <a:pt x="201561" y="2273452"/>
                  </a:lnTo>
                  <a:lnTo>
                    <a:pt x="200139" y="2274862"/>
                  </a:lnTo>
                  <a:lnTo>
                    <a:pt x="200139" y="2276614"/>
                  </a:lnTo>
                  <a:lnTo>
                    <a:pt x="200139" y="2278367"/>
                  </a:lnTo>
                  <a:lnTo>
                    <a:pt x="201561" y="2279777"/>
                  </a:lnTo>
                  <a:lnTo>
                    <a:pt x="205054" y="2279777"/>
                  </a:lnTo>
                  <a:lnTo>
                    <a:pt x="206476" y="2278367"/>
                  </a:lnTo>
                  <a:lnTo>
                    <a:pt x="206476" y="2274862"/>
                  </a:lnTo>
                  <a:close/>
                </a:path>
                <a:path w="359410" h="3138170">
                  <a:moveTo>
                    <a:pt x="239839" y="112141"/>
                  </a:moveTo>
                  <a:lnTo>
                    <a:pt x="239229" y="111531"/>
                  </a:lnTo>
                  <a:lnTo>
                    <a:pt x="237744" y="111531"/>
                  </a:lnTo>
                  <a:lnTo>
                    <a:pt x="237134" y="112141"/>
                  </a:lnTo>
                  <a:lnTo>
                    <a:pt x="237134" y="112890"/>
                  </a:lnTo>
                  <a:lnTo>
                    <a:pt x="237134" y="113639"/>
                  </a:lnTo>
                  <a:lnTo>
                    <a:pt x="237744" y="114249"/>
                  </a:lnTo>
                  <a:lnTo>
                    <a:pt x="239229" y="114249"/>
                  </a:lnTo>
                  <a:lnTo>
                    <a:pt x="239839" y="113639"/>
                  </a:lnTo>
                  <a:lnTo>
                    <a:pt x="239839" y="112141"/>
                  </a:lnTo>
                  <a:close/>
                </a:path>
                <a:path w="359410" h="3138170">
                  <a:moveTo>
                    <a:pt x="287223" y="83032"/>
                  </a:moveTo>
                  <a:lnTo>
                    <a:pt x="286766" y="82575"/>
                  </a:lnTo>
                  <a:lnTo>
                    <a:pt x="285648" y="82575"/>
                  </a:lnTo>
                  <a:lnTo>
                    <a:pt x="285191" y="83032"/>
                  </a:lnTo>
                  <a:lnTo>
                    <a:pt x="285191" y="83591"/>
                  </a:lnTo>
                  <a:lnTo>
                    <a:pt x="285191" y="84150"/>
                  </a:lnTo>
                  <a:lnTo>
                    <a:pt x="285648" y="84607"/>
                  </a:lnTo>
                  <a:lnTo>
                    <a:pt x="286766" y="84607"/>
                  </a:lnTo>
                  <a:lnTo>
                    <a:pt x="287223" y="84150"/>
                  </a:lnTo>
                  <a:lnTo>
                    <a:pt x="287223" y="83032"/>
                  </a:lnTo>
                  <a:close/>
                </a:path>
                <a:path w="359410" h="3138170">
                  <a:moveTo>
                    <a:pt x="332778" y="38773"/>
                  </a:moveTo>
                  <a:lnTo>
                    <a:pt x="332486" y="38468"/>
                  </a:lnTo>
                  <a:lnTo>
                    <a:pt x="331736" y="38468"/>
                  </a:lnTo>
                  <a:lnTo>
                    <a:pt x="331431" y="38773"/>
                  </a:lnTo>
                  <a:lnTo>
                    <a:pt x="331431" y="39141"/>
                  </a:lnTo>
                  <a:lnTo>
                    <a:pt x="331431" y="39509"/>
                  </a:lnTo>
                  <a:lnTo>
                    <a:pt x="331736" y="39814"/>
                  </a:lnTo>
                  <a:lnTo>
                    <a:pt x="332486" y="39814"/>
                  </a:lnTo>
                  <a:lnTo>
                    <a:pt x="332778" y="39509"/>
                  </a:lnTo>
                  <a:lnTo>
                    <a:pt x="332778" y="38773"/>
                  </a:lnTo>
                  <a:close/>
                </a:path>
                <a:path w="359410" h="3138170">
                  <a:moveTo>
                    <a:pt x="358927" y="152"/>
                  </a:moveTo>
                  <a:lnTo>
                    <a:pt x="358775" y="0"/>
                  </a:lnTo>
                  <a:lnTo>
                    <a:pt x="358406" y="0"/>
                  </a:lnTo>
                  <a:lnTo>
                    <a:pt x="358254" y="152"/>
                  </a:lnTo>
                  <a:lnTo>
                    <a:pt x="358254" y="342"/>
                  </a:lnTo>
                  <a:lnTo>
                    <a:pt x="358254" y="533"/>
                  </a:lnTo>
                  <a:lnTo>
                    <a:pt x="358406" y="685"/>
                  </a:lnTo>
                  <a:lnTo>
                    <a:pt x="358775" y="685"/>
                  </a:lnTo>
                  <a:lnTo>
                    <a:pt x="358927" y="533"/>
                  </a:lnTo>
                  <a:lnTo>
                    <a:pt x="358927" y="15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39798" y="2017128"/>
              <a:ext cx="401320" cy="3126740"/>
            </a:xfrm>
            <a:custGeom>
              <a:avLst/>
              <a:gdLst/>
              <a:ahLst/>
              <a:cxnLst/>
              <a:rect l="l" t="t" r="r" b="b"/>
              <a:pathLst>
                <a:path w="401319" h="3126740">
                  <a:moveTo>
                    <a:pt x="8991" y="810285"/>
                  </a:moveTo>
                  <a:lnTo>
                    <a:pt x="6972" y="808266"/>
                  </a:lnTo>
                  <a:lnTo>
                    <a:pt x="2006" y="808266"/>
                  </a:lnTo>
                  <a:lnTo>
                    <a:pt x="0" y="810285"/>
                  </a:lnTo>
                  <a:lnTo>
                    <a:pt x="0" y="812761"/>
                  </a:lnTo>
                  <a:lnTo>
                    <a:pt x="0" y="815238"/>
                  </a:lnTo>
                  <a:lnTo>
                    <a:pt x="2006" y="817257"/>
                  </a:lnTo>
                  <a:lnTo>
                    <a:pt x="6972" y="817257"/>
                  </a:lnTo>
                  <a:lnTo>
                    <a:pt x="8991" y="815238"/>
                  </a:lnTo>
                  <a:lnTo>
                    <a:pt x="8991" y="810285"/>
                  </a:lnTo>
                  <a:close/>
                </a:path>
                <a:path w="401319" h="3126740">
                  <a:moveTo>
                    <a:pt x="16789" y="743800"/>
                  </a:moveTo>
                  <a:lnTo>
                    <a:pt x="14871" y="741870"/>
                  </a:lnTo>
                  <a:lnTo>
                    <a:pt x="10134" y="741870"/>
                  </a:lnTo>
                  <a:lnTo>
                    <a:pt x="8216" y="743800"/>
                  </a:lnTo>
                  <a:lnTo>
                    <a:pt x="8216" y="746163"/>
                  </a:lnTo>
                  <a:lnTo>
                    <a:pt x="8216" y="748525"/>
                  </a:lnTo>
                  <a:lnTo>
                    <a:pt x="10134" y="750455"/>
                  </a:lnTo>
                  <a:lnTo>
                    <a:pt x="14871" y="750455"/>
                  </a:lnTo>
                  <a:lnTo>
                    <a:pt x="16789" y="748525"/>
                  </a:lnTo>
                  <a:lnTo>
                    <a:pt x="16789" y="743800"/>
                  </a:lnTo>
                  <a:close/>
                </a:path>
                <a:path w="401319" h="3126740">
                  <a:moveTo>
                    <a:pt x="18808" y="948207"/>
                  </a:moveTo>
                  <a:lnTo>
                    <a:pt x="16725" y="946124"/>
                  </a:lnTo>
                  <a:lnTo>
                    <a:pt x="11607" y="946124"/>
                  </a:lnTo>
                  <a:lnTo>
                    <a:pt x="9537" y="948207"/>
                  </a:lnTo>
                  <a:lnTo>
                    <a:pt x="9537" y="950760"/>
                  </a:lnTo>
                  <a:lnTo>
                    <a:pt x="9537" y="953325"/>
                  </a:lnTo>
                  <a:lnTo>
                    <a:pt x="11607" y="955395"/>
                  </a:lnTo>
                  <a:lnTo>
                    <a:pt x="16725" y="955395"/>
                  </a:lnTo>
                  <a:lnTo>
                    <a:pt x="18808" y="953325"/>
                  </a:lnTo>
                  <a:lnTo>
                    <a:pt x="18808" y="948207"/>
                  </a:lnTo>
                  <a:close/>
                </a:path>
                <a:path w="401319" h="3126740">
                  <a:moveTo>
                    <a:pt x="22275" y="614756"/>
                  </a:moveTo>
                  <a:lnTo>
                    <a:pt x="20535" y="613016"/>
                  </a:lnTo>
                  <a:lnTo>
                    <a:pt x="16256" y="613016"/>
                  </a:lnTo>
                  <a:lnTo>
                    <a:pt x="14528" y="614756"/>
                  </a:lnTo>
                  <a:lnTo>
                    <a:pt x="14528" y="616889"/>
                  </a:lnTo>
                  <a:lnTo>
                    <a:pt x="14528" y="619023"/>
                  </a:lnTo>
                  <a:lnTo>
                    <a:pt x="16256" y="620763"/>
                  </a:lnTo>
                  <a:lnTo>
                    <a:pt x="20535" y="620763"/>
                  </a:lnTo>
                  <a:lnTo>
                    <a:pt x="22275" y="619023"/>
                  </a:lnTo>
                  <a:lnTo>
                    <a:pt x="22275" y="614756"/>
                  </a:lnTo>
                  <a:close/>
                </a:path>
                <a:path w="401319" h="3126740">
                  <a:moveTo>
                    <a:pt x="25260" y="874268"/>
                  </a:moveTo>
                  <a:lnTo>
                    <a:pt x="23215" y="872223"/>
                  </a:lnTo>
                  <a:lnTo>
                    <a:pt x="18173" y="872223"/>
                  </a:lnTo>
                  <a:lnTo>
                    <a:pt x="16129" y="874268"/>
                  </a:lnTo>
                  <a:lnTo>
                    <a:pt x="16129" y="876782"/>
                  </a:lnTo>
                  <a:lnTo>
                    <a:pt x="16129" y="879297"/>
                  </a:lnTo>
                  <a:lnTo>
                    <a:pt x="18173" y="881341"/>
                  </a:lnTo>
                  <a:lnTo>
                    <a:pt x="23215" y="881341"/>
                  </a:lnTo>
                  <a:lnTo>
                    <a:pt x="25260" y="879297"/>
                  </a:lnTo>
                  <a:lnTo>
                    <a:pt x="25260" y="874268"/>
                  </a:lnTo>
                  <a:close/>
                </a:path>
                <a:path w="401319" h="3126740">
                  <a:moveTo>
                    <a:pt x="26797" y="678446"/>
                  </a:moveTo>
                  <a:lnTo>
                    <a:pt x="24980" y="676617"/>
                  </a:lnTo>
                  <a:lnTo>
                    <a:pt x="20472" y="676617"/>
                  </a:lnTo>
                  <a:lnTo>
                    <a:pt x="18643" y="678446"/>
                  </a:lnTo>
                  <a:lnTo>
                    <a:pt x="18643" y="680694"/>
                  </a:lnTo>
                  <a:lnTo>
                    <a:pt x="18643" y="682942"/>
                  </a:lnTo>
                  <a:lnTo>
                    <a:pt x="20472" y="684771"/>
                  </a:lnTo>
                  <a:lnTo>
                    <a:pt x="24980" y="684771"/>
                  </a:lnTo>
                  <a:lnTo>
                    <a:pt x="26797" y="682942"/>
                  </a:lnTo>
                  <a:lnTo>
                    <a:pt x="26797" y="678446"/>
                  </a:lnTo>
                  <a:close/>
                </a:path>
                <a:path w="401319" h="3126740">
                  <a:moveTo>
                    <a:pt x="35864" y="1148384"/>
                  </a:moveTo>
                  <a:lnTo>
                    <a:pt x="33705" y="1146213"/>
                  </a:lnTo>
                  <a:lnTo>
                    <a:pt x="28359" y="1146213"/>
                  </a:lnTo>
                  <a:lnTo>
                    <a:pt x="26187" y="1148384"/>
                  </a:lnTo>
                  <a:lnTo>
                    <a:pt x="26187" y="1151051"/>
                  </a:lnTo>
                  <a:lnTo>
                    <a:pt x="26187" y="1153718"/>
                  </a:lnTo>
                  <a:lnTo>
                    <a:pt x="28359" y="1155890"/>
                  </a:lnTo>
                  <a:lnTo>
                    <a:pt x="33705" y="1155890"/>
                  </a:lnTo>
                  <a:lnTo>
                    <a:pt x="35864" y="1153718"/>
                  </a:lnTo>
                  <a:lnTo>
                    <a:pt x="35864" y="1148384"/>
                  </a:lnTo>
                  <a:close/>
                </a:path>
                <a:path w="401319" h="3126740">
                  <a:moveTo>
                    <a:pt x="37426" y="561441"/>
                  </a:moveTo>
                  <a:lnTo>
                    <a:pt x="35788" y="559803"/>
                  </a:lnTo>
                  <a:lnTo>
                    <a:pt x="31737" y="559803"/>
                  </a:lnTo>
                  <a:lnTo>
                    <a:pt x="30099" y="561441"/>
                  </a:lnTo>
                  <a:lnTo>
                    <a:pt x="30099" y="563460"/>
                  </a:lnTo>
                  <a:lnTo>
                    <a:pt x="30099" y="565480"/>
                  </a:lnTo>
                  <a:lnTo>
                    <a:pt x="31737" y="567118"/>
                  </a:lnTo>
                  <a:lnTo>
                    <a:pt x="35788" y="567118"/>
                  </a:lnTo>
                  <a:lnTo>
                    <a:pt x="37426" y="565480"/>
                  </a:lnTo>
                  <a:lnTo>
                    <a:pt x="37426" y="561441"/>
                  </a:lnTo>
                  <a:close/>
                </a:path>
                <a:path w="401319" h="3126740">
                  <a:moveTo>
                    <a:pt x="37782" y="447268"/>
                  </a:moveTo>
                  <a:lnTo>
                    <a:pt x="36118" y="445604"/>
                  </a:lnTo>
                  <a:lnTo>
                    <a:pt x="32016" y="445604"/>
                  </a:lnTo>
                  <a:lnTo>
                    <a:pt x="30353" y="447268"/>
                  </a:lnTo>
                  <a:lnTo>
                    <a:pt x="30353" y="449326"/>
                  </a:lnTo>
                  <a:lnTo>
                    <a:pt x="30353" y="451383"/>
                  </a:lnTo>
                  <a:lnTo>
                    <a:pt x="32016" y="453047"/>
                  </a:lnTo>
                  <a:lnTo>
                    <a:pt x="36118" y="453047"/>
                  </a:lnTo>
                  <a:lnTo>
                    <a:pt x="37782" y="451383"/>
                  </a:lnTo>
                  <a:lnTo>
                    <a:pt x="37782" y="447268"/>
                  </a:lnTo>
                  <a:close/>
                </a:path>
                <a:path w="401319" h="3126740">
                  <a:moveTo>
                    <a:pt x="39433" y="1082408"/>
                  </a:moveTo>
                  <a:lnTo>
                    <a:pt x="37299" y="1080262"/>
                  </a:lnTo>
                  <a:lnTo>
                    <a:pt x="32029" y="1080262"/>
                  </a:lnTo>
                  <a:lnTo>
                    <a:pt x="29895" y="1082408"/>
                  </a:lnTo>
                  <a:lnTo>
                    <a:pt x="29895" y="1085037"/>
                  </a:lnTo>
                  <a:lnTo>
                    <a:pt x="29895" y="1087666"/>
                  </a:lnTo>
                  <a:lnTo>
                    <a:pt x="32029" y="1089812"/>
                  </a:lnTo>
                  <a:lnTo>
                    <a:pt x="37299" y="1089812"/>
                  </a:lnTo>
                  <a:lnTo>
                    <a:pt x="39433" y="1087666"/>
                  </a:lnTo>
                  <a:lnTo>
                    <a:pt x="39433" y="1082408"/>
                  </a:lnTo>
                  <a:close/>
                </a:path>
                <a:path w="401319" h="3126740">
                  <a:moveTo>
                    <a:pt x="39535" y="1020051"/>
                  </a:moveTo>
                  <a:lnTo>
                    <a:pt x="37439" y="1017955"/>
                  </a:lnTo>
                  <a:lnTo>
                    <a:pt x="32245" y="1017955"/>
                  </a:lnTo>
                  <a:lnTo>
                    <a:pt x="30137" y="1020051"/>
                  </a:lnTo>
                  <a:lnTo>
                    <a:pt x="30137" y="1022654"/>
                  </a:lnTo>
                  <a:lnTo>
                    <a:pt x="30137" y="1025245"/>
                  </a:lnTo>
                  <a:lnTo>
                    <a:pt x="32245" y="1027353"/>
                  </a:lnTo>
                  <a:lnTo>
                    <a:pt x="37439" y="1027353"/>
                  </a:lnTo>
                  <a:lnTo>
                    <a:pt x="39535" y="1025245"/>
                  </a:lnTo>
                  <a:lnTo>
                    <a:pt x="39535" y="1020051"/>
                  </a:lnTo>
                  <a:close/>
                </a:path>
                <a:path w="401319" h="3126740">
                  <a:moveTo>
                    <a:pt x="42633" y="390537"/>
                  </a:moveTo>
                  <a:lnTo>
                    <a:pt x="41071" y="388975"/>
                  </a:lnTo>
                  <a:lnTo>
                    <a:pt x="37211" y="388975"/>
                  </a:lnTo>
                  <a:lnTo>
                    <a:pt x="35648" y="390537"/>
                  </a:lnTo>
                  <a:lnTo>
                    <a:pt x="35648" y="392468"/>
                  </a:lnTo>
                  <a:lnTo>
                    <a:pt x="35648" y="394398"/>
                  </a:lnTo>
                  <a:lnTo>
                    <a:pt x="37211" y="395960"/>
                  </a:lnTo>
                  <a:lnTo>
                    <a:pt x="41071" y="395960"/>
                  </a:lnTo>
                  <a:lnTo>
                    <a:pt x="42633" y="394398"/>
                  </a:lnTo>
                  <a:lnTo>
                    <a:pt x="42633" y="390537"/>
                  </a:lnTo>
                  <a:close/>
                </a:path>
                <a:path w="401319" h="3126740">
                  <a:moveTo>
                    <a:pt x="44691" y="1203985"/>
                  </a:moveTo>
                  <a:lnTo>
                    <a:pt x="42494" y="1201788"/>
                  </a:lnTo>
                  <a:lnTo>
                    <a:pt x="37071" y="1201788"/>
                  </a:lnTo>
                  <a:lnTo>
                    <a:pt x="34874" y="1203985"/>
                  </a:lnTo>
                  <a:lnTo>
                    <a:pt x="34874" y="1206690"/>
                  </a:lnTo>
                  <a:lnTo>
                    <a:pt x="34874" y="1209408"/>
                  </a:lnTo>
                  <a:lnTo>
                    <a:pt x="37071" y="1211605"/>
                  </a:lnTo>
                  <a:lnTo>
                    <a:pt x="42494" y="1211605"/>
                  </a:lnTo>
                  <a:lnTo>
                    <a:pt x="44691" y="1209408"/>
                  </a:lnTo>
                  <a:lnTo>
                    <a:pt x="44691" y="1203985"/>
                  </a:lnTo>
                  <a:close/>
                </a:path>
                <a:path w="401319" h="3126740">
                  <a:moveTo>
                    <a:pt x="55283" y="1260246"/>
                  </a:moveTo>
                  <a:lnTo>
                    <a:pt x="53047" y="1258011"/>
                  </a:lnTo>
                  <a:lnTo>
                    <a:pt x="47548" y="1258011"/>
                  </a:lnTo>
                  <a:lnTo>
                    <a:pt x="45326" y="1260246"/>
                  </a:lnTo>
                  <a:lnTo>
                    <a:pt x="45326" y="1262989"/>
                  </a:lnTo>
                  <a:lnTo>
                    <a:pt x="45326" y="1265732"/>
                  </a:lnTo>
                  <a:lnTo>
                    <a:pt x="47548" y="1267968"/>
                  </a:lnTo>
                  <a:lnTo>
                    <a:pt x="53047" y="1267968"/>
                  </a:lnTo>
                  <a:lnTo>
                    <a:pt x="55283" y="1265732"/>
                  </a:lnTo>
                  <a:lnTo>
                    <a:pt x="55283" y="1260246"/>
                  </a:lnTo>
                  <a:close/>
                </a:path>
                <a:path w="401319" h="3126740">
                  <a:moveTo>
                    <a:pt x="66344" y="1322895"/>
                  </a:moveTo>
                  <a:lnTo>
                    <a:pt x="64084" y="1320634"/>
                  </a:lnTo>
                  <a:lnTo>
                    <a:pt x="58508" y="1320634"/>
                  </a:lnTo>
                  <a:lnTo>
                    <a:pt x="56248" y="1322895"/>
                  </a:lnTo>
                  <a:lnTo>
                    <a:pt x="56248" y="1325676"/>
                  </a:lnTo>
                  <a:lnTo>
                    <a:pt x="56248" y="1328458"/>
                  </a:lnTo>
                  <a:lnTo>
                    <a:pt x="58508" y="1330718"/>
                  </a:lnTo>
                  <a:lnTo>
                    <a:pt x="64084" y="1330718"/>
                  </a:lnTo>
                  <a:lnTo>
                    <a:pt x="66344" y="1328458"/>
                  </a:lnTo>
                  <a:lnTo>
                    <a:pt x="66344" y="1322895"/>
                  </a:lnTo>
                  <a:close/>
                </a:path>
                <a:path w="401319" h="3126740">
                  <a:moveTo>
                    <a:pt x="71704" y="1505508"/>
                  </a:moveTo>
                  <a:lnTo>
                    <a:pt x="69354" y="1503146"/>
                  </a:lnTo>
                  <a:lnTo>
                    <a:pt x="63550" y="1503146"/>
                  </a:lnTo>
                  <a:lnTo>
                    <a:pt x="61201" y="1505508"/>
                  </a:lnTo>
                  <a:lnTo>
                    <a:pt x="61201" y="1508404"/>
                  </a:lnTo>
                  <a:lnTo>
                    <a:pt x="61201" y="1511300"/>
                  </a:lnTo>
                  <a:lnTo>
                    <a:pt x="63550" y="1513649"/>
                  </a:lnTo>
                  <a:lnTo>
                    <a:pt x="69354" y="1513649"/>
                  </a:lnTo>
                  <a:lnTo>
                    <a:pt x="71704" y="1511300"/>
                  </a:lnTo>
                  <a:lnTo>
                    <a:pt x="71704" y="1505508"/>
                  </a:lnTo>
                  <a:close/>
                </a:path>
                <a:path w="401319" h="3126740">
                  <a:moveTo>
                    <a:pt x="72313" y="513613"/>
                  </a:moveTo>
                  <a:lnTo>
                    <a:pt x="70764" y="512064"/>
                  </a:lnTo>
                  <a:lnTo>
                    <a:pt x="66954" y="512064"/>
                  </a:lnTo>
                  <a:lnTo>
                    <a:pt x="65405" y="513613"/>
                  </a:lnTo>
                  <a:lnTo>
                    <a:pt x="65405" y="515518"/>
                  </a:lnTo>
                  <a:lnTo>
                    <a:pt x="65405" y="517423"/>
                  </a:lnTo>
                  <a:lnTo>
                    <a:pt x="66954" y="518972"/>
                  </a:lnTo>
                  <a:lnTo>
                    <a:pt x="70764" y="518972"/>
                  </a:lnTo>
                  <a:lnTo>
                    <a:pt x="72313" y="517423"/>
                  </a:lnTo>
                  <a:lnTo>
                    <a:pt x="72313" y="513613"/>
                  </a:lnTo>
                  <a:close/>
                </a:path>
                <a:path w="401319" h="3126740">
                  <a:moveTo>
                    <a:pt x="74815" y="3062224"/>
                  </a:moveTo>
                  <a:lnTo>
                    <a:pt x="74472" y="3061881"/>
                  </a:lnTo>
                  <a:lnTo>
                    <a:pt x="73647" y="3061881"/>
                  </a:lnTo>
                  <a:lnTo>
                    <a:pt x="73317" y="3062224"/>
                  </a:lnTo>
                  <a:lnTo>
                    <a:pt x="73317" y="3062630"/>
                  </a:lnTo>
                  <a:lnTo>
                    <a:pt x="73317" y="3063036"/>
                  </a:lnTo>
                  <a:lnTo>
                    <a:pt x="73647" y="3063379"/>
                  </a:lnTo>
                  <a:lnTo>
                    <a:pt x="74472" y="3063379"/>
                  </a:lnTo>
                  <a:lnTo>
                    <a:pt x="74815" y="3063036"/>
                  </a:lnTo>
                  <a:lnTo>
                    <a:pt x="74815" y="3062224"/>
                  </a:lnTo>
                  <a:close/>
                </a:path>
                <a:path w="401319" h="3126740">
                  <a:moveTo>
                    <a:pt x="79400" y="3125546"/>
                  </a:moveTo>
                  <a:lnTo>
                    <a:pt x="79235" y="3125381"/>
                  </a:lnTo>
                  <a:lnTo>
                    <a:pt x="78816" y="3125381"/>
                  </a:lnTo>
                  <a:lnTo>
                    <a:pt x="78651" y="3125546"/>
                  </a:lnTo>
                  <a:lnTo>
                    <a:pt x="78651" y="3125749"/>
                  </a:lnTo>
                  <a:lnTo>
                    <a:pt x="78651" y="3125952"/>
                  </a:lnTo>
                  <a:lnTo>
                    <a:pt x="78816" y="3126130"/>
                  </a:lnTo>
                  <a:lnTo>
                    <a:pt x="79235" y="3126130"/>
                  </a:lnTo>
                  <a:lnTo>
                    <a:pt x="79400" y="3125952"/>
                  </a:lnTo>
                  <a:lnTo>
                    <a:pt x="79400" y="3125546"/>
                  </a:lnTo>
                  <a:close/>
                </a:path>
                <a:path w="401319" h="3126740">
                  <a:moveTo>
                    <a:pt x="82308" y="3016389"/>
                  </a:moveTo>
                  <a:lnTo>
                    <a:pt x="81813" y="3015894"/>
                  </a:lnTo>
                  <a:lnTo>
                    <a:pt x="80568" y="3015894"/>
                  </a:lnTo>
                  <a:lnTo>
                    <a:pt x="80073" y="3016389"/>
                  </a:lnTo>
                  <a:lnTo>
                    <a:pt x="80073" y="3017012"/>
                  </a:lnTo>
                  <a:lnTo>
                    <a:pt x="80073" y="3017634"/>
                  </a:lnTo>
                  <a:lnTo>
                    <a:pt x="80568" y="3018129"/>
                  </a:lnTo>
                  <a:lnTo>
                    <a:pt x="81813" y="3018129"/>
                  </a:lnTo>
                  <a:lnTo>
                    <a:pt x="82308" y="3017634"/>
                  </a:lnTo>
                  <a:lnTo>
                    <a:pt x="82308" y="3016389"/>
                  </a:lnTo>
                  <a:close/>
                </a:path>
                <a:path w="401319" h="3126740">
                  <a:moveTo>
                    <a:pt x="83756" y="1377454"/>
                  </a:moveTo>
                  <a:lnTo>
                    <a:pt x="81470" y="1375156"/>
                  </a:lnTo>
                  <a:lnTo>
                    <a:pt x="75819" y="1375156"/>
                  </a:lnTo>
                  <a:lnTo>
                    <a:pt x="73533" y="1377454"/>
                  </a:lnTo>
                  <a:lnTo>
                    <a:pt x="73533" y="1380274"/>
                  </a:lnTo>
                  <a:lnTo>
                    <a:pt x="73533" y="1383093"/>
                  </a:lnTo>
                  <a:lnTo>
                    <a:pt x="75819" y="1385392"/>
                  </a:lnTo>
                  <a:lnTo>
                    <a:pt x="81470" y="1385392"/>
                  </a:lnTo>
                  <a:lnTo>
                    <a:pt x="83756" y="1383093"/>
                  </a:lnTo>
                  <a:lnTo>
                    <a:pt x="83756" y="1377454"/>
                  </a:lnTo>
                  <a:close/>
                </a:path>
                <a:path w="401319" h="3126740">
                  <a:moveTo>
                    <a:pt x="87363" y="457987"/>
                  </a:moveTo>
                  <a:lnTo>
                    <a:pt x="85915" y="456526"/>
                  </a:lnTo>
                  <a:lnTo>
                    <a:pt x="82334" y="456526"/>
                  </a:lnTo>
                  <a:lnTo>
                    <a:pt x="80873" y="457987"/>
                  </a:lnTo>
                  <a:lnTo>
                    <a:pt x="80873" y="459778"/>
                  </a:lnTo>
                  <a:lnTo>
                    <a:pt x="80873" y="461568"/>
                  </a:lnTo>
                  <a:lnTo>
                    <a:pt x="82334" y="463029"/>
                  </a:lnTo>
                  <a:lnTo>
                    <a:pt x="85915" y="463029"/>
                  </a:lnTo>
                  <a:lnTo>
                    <a:pt x="87363" y="461568"/>
                  </a:lnTo>
                  <a:lnTo>
                    <a:pt x="87363" y="457987"/>
                  </a:lnTo>
                  <a:close/>
                </a:path>
                <a:path w="401319" h="3126740">
                  <a:moveTo>
                    <a:pt x="88074" y="2952889"/>
                  </a:moveTo>
                  <a:lnTo>
                    <a:pt x="87401" y="2952216"/>
                  </a:lnTo>
                  <a:lnTo>
                    <a:pt x="85763" y="2952216"/>
                  </a:lnTo>
                  <a:lnTo>
                    <a:pt x="85090" y="2952889"/>
                  </a:lnTo>
                  <a:lnTo>
                    <a:pt x="85090" y="2953715"/>
                  </a:lnTo>
                  <a:lnTo>
                    <a:pt x="85090" y="2954540"/>
                  </a:lnTo>
                  <a:lnTo>
                    <a:pt x="85763" y="2955201"/>
                  </a:lnTo>
                  <a:lnTo>
                    <a:pt x="87401" y="2955201"/>
                  </a:lnTo>
                  <a:lnTo>
                    <a:pt x="88074" y="2954540"/>
                  </a:lnTo>
                  <a:lnTo>
                    <a:pt x="88074" y="2952889"/>
                  </a:lnTo>
                  <a:close/>
                </a:path>
                <a:path w="401319" h="3126740">
                  <a:moveTo>
                    <a:pt x="90195" y="1440357"/>
                  </a:moveTo>
                  <a:lnTo>
                    <a:pt x="87884" y="1438033"/>
                  </a:lnTo>
                  <a:lnTo>
                    <a:pt x="82156" y="1438033"/>
                  </a:lnTo>
                  <a:lnTo>
                    <a:pt x="79832" y="1440357"/>
                  </a:lnTo>
                  <a:lnTo>
                    <a:pt x="79832" y="1443215"/>
                  </a:lnTo>
                  <a:lnTo>
                    <a:pt x="79832" y="1446072"/>
                  </a:lnTo>
                  <a:lnTo>
                    <a:pt x="82156" y="1448396"/>
                  </a:lnTo>
                  <a:lnTo>
                    <a:pt x="87884" y="1448396"/>
                  </a:lnTo>
                  <a:lnTo>
                    <a:pt x="90195" y="1446072"/>
                  </a:lnTo>
                  <a:lnTo>
                    <a:pt x="90195" y="1440357"/>
                  </a:lnTo>
                  <a:close/>
                </a:path>
                <a:path w="401319" h="3126740">
                  <a:moveTo>
                    <a:pt x="95059" y="350088"/>
                  </a:moveTo>
                  <a:lnTo>
                    <a:pt x="93586" y="348627"/>
                  </a:lnTo>
                  <a:lnTo>
                    <a:pt x="89979" y="348627"/>
                  </a:lnTo>
                  <a:lnTo>
                    <a:pt x="88519" y="350088"/>
                  </a:lnTo>
                  <a:lnTo>
                    <a:pt x="88519" y="351891"/>
                  </a:lnTo>
                  <a:lnTo>
                    <a:pt x="88519" y="353695"/>
                  </a:lnTo>
                  <a:lnTo>
                    <a:pt x="89979" y="355155"/>
                  </a:lnTo>
                  <a:lnTo>
                    <a:pt x="93586" y="355155"/>
                  </a:lnTo>
                  <a:lnTo>
                    <a:pt x="95059" y="353695"/>
                  </a:lnTo>
                  <a:lnTo>
                    <a:pt x="95059" y="350088"/>
                  </a:lnTo>
                  <a:close/>
                </a:path>
                <a:path w="401319" h="3126740">
                  <a:moveTo>
                    <a:pt x="96367" y="3058401"/>
                  </a:moveTo>
                  <a:lnTo>
                    <a:pt x="96075" y="3058096"/>
                  </a:lnTo>
                  <a:lnTo>
                    <a:pt x="95326" y="3058096"/>
                  </a:lnTo>
                  <a:lnTo>
                    <a:pt x="95034" y="3058401"/>
                  </a:lnTo>
                  <a:lnTo>
                    <a:pt x="95034" y="3058769"/>
                  </a:lnTo>
                  <a:lnTo>
                    <a:pt x="95034" y="3059138"/>
                  </a:lnTo>
                  <a:lnTo>
                    <a:pt x="95326" y="3059442"/>
                  </a:lnTo>
                  <a:lnTo>
                    <a:pt x="96075" y="3059442"/>
                  </a:lnTo>
                  <a:lnTo>
                    <a:pt x="96367" y="3059138"/>
                  </a:lnTo>
                  <a:lnTo>
                    <a:pt x="96367" y="3058401"/>
                  </a:lnTo>
                  <a:close/>
                </a:path>
                <a:path w="401319" h="3126740">
                  <a:moveTo>
                    <a:pt x="100622" y="1567383"/>
                  </a:moveTo>
                  <a:lnTo>
                    <a:pt x="98234" y="1564995"/>
                  </a:lnTo>
                  <a:lnTo>
                    <a:pt x="92367" y="1564995"/>
                  </a:lnTo>
                  <a:lnTo>
                    <a:pt x="89979" y="1567383"/>
                  </a:lnTo>
                  <a:lnTo>
                    <a:pt x="89979" y="1570316"/>
                  </a:lnTo>
                  <a:lnTo>
                    <a:pt x="89979" y="1573250"/>
                  </a:lnTo>
                  <a:lnTo>
                    <a:pt x="92367" y="1575638"/>
                  </a:lnTo>
                  <a:lnTo>
                    <a:pt x="98234" y="1575638"/>
                  </a:lnTo>
                  <a:lnTo>
                    <a:pt x="100622" y="1573250"/>
                  </a:lnTo>
                  <a:lnTo>
                    <a:pt x="100622" y="1567383"/>
                  </a:lnTo>
                  <a:close/>
                </a:path>
                <a:path w="401319" h="3126740">
                  <a:moveTo>
                    <a:pt x="104279" y="2938970"/>
                  </a:moveTo>
                  <a:lnTo>
                    <a:pt x="103670" y="2938373"/>
                  </a:lnTo>
                  <a:lnTo>
                    <a:pt x="102184" y="2938373"/>
                  </a:lnTo>
                  <a:lnTo>
                    <a:pt x="101574" y="2938970"/>
                  </a:lnTo>
                  <a:lnTo>
                    <a:pt x="101574" y="2939719"/>
                  </a:lnTo>
                  <a:lnTo>
                    <a:pt x="101574" y="2940469"/>
                  </a:lnTo>
                  <a:lnTo>
                    <a:pt x="102184" y="2941066"/>
                  </a:lnTo>
                  <a:lnTo>
                    <a:pt x="103670" y="2941066"/>
                  </a:lnTo>
                  <a:lnTo>
                    <a:pt x="104279" y="2940469"/>
                  </a:lnTo>
                  <a:lnTo>
                    <a:pt x="104279" y="2938970"/>
                  </a:lnTo>
                  <a:close/>
                </a:path>
                <a:path w="401319" h="3126740">
                  <a:moveTo>
                    <a:pt x="105486" y="3119971"/>
                  </a:moveTo>
                  <a:lnTo>
                    <a:pt x="105333" y="3119818"/>
                  </a:lnTo>
                  <a:lnTo>
                    <a:pt x="104978" y="3119818"/>
                  </a:lnTo>
                  <a:lnTo>
                    <a:pt x="104825" y="3119971"/>
                  </a:lnTo>
                  <a:lnTo>
                    <a:pt x="104825" y="3120148"/>
                  </a:lnTo>
                  <a:lnTo>
                    <a:pt x="104825" y="3120326"/>
                  </a:lnTo>
                  <a:lnTo>
                    <a:pt x="104978" y="3120479"/>
                  </a:lnTo>
                  <a:lnTo>
                    <a:pt x="105333" y="3120479"/>
                  </a:lnTo>
                  <a:lnTo>
                    <a:pt x="105486" y="3120326"/>
                  </a:lnTo>
                  <a:lnTo>
                    <a:pt x="105486" y="3119971"/>
                  </a:lnTo>
                  <a:close/>
                </a:path>
                <a:path w="401319" h="3126740">
                  <a:moveTo>
                    <a:pt x="106464" y="1621713"/>
                  </a:moveTo>
                  <a:lnTo>
                    <a:pt x="104101" y="1619364"/>
                  </a:lnTo>
                  <a:lnTo>
                    <a:pt x="98298" y="1619364"/>
                  </a:lnTo>
                  <a:lnTo>
                    <a:pt x="95935" y="1621713"/>
                  </a:lnTo>
                  <a:lnTo>
                    <a:pt x="95935" y="1624622"/>
                  </a:lnTo>
                  <a:lnTo>
                    <a:pt x="95935" y="1627530"/>
                  </a:lnTo>
                  <a:lnTo>
                    <a:pt x="98298" y="1629879"/>
                  </a:lnTo>
                  <a:lnTo>
                    <a:pt x="104101" y="1629879"/>
                  </a:lnTo>
                  <a:lnTo>
                    <a:pt x="106464" y="1627530"/>
                  </a:lnTo>
                  <a:lnTo>
                    <a:pt x="106464" y="1621713"/>
                  </a:lnTo>
                  <a:close/>
                </a:path>
                <a:path w="401319" h="3126740">
                  <a:moveTo>
                    <a:pt x="111912" y="2895866"/>
                  </a:moveTo>
                  <a:lnTo>
                    <a:pt x="111074" y="2895028"/>
                  </a:lnTo>
                  <a:lnTo>
                    <a:pt x="109016" y="2895028"/>
                  </a:lnTo>
                  <a:lnTo>
                    <a:pt x="108178" y="2895866"/>
                  </a:lnTo>
                  <a:lnTo>
                    <a:pt x="108178" y="2896895"/>
                  </a:lnTo>
                  <a:lnTo>
                    <a:pt x="108178" y="2897924"/>
                  </a:lnTo>
                  <a:lnTo>
                    <a:pt x="109016" y="2898762"/>
                  </a:lnTo>
                  <a:lnTo>
                    <a:pt x="111074" y="2898762"/>
                  </a:lnTo>
                  <a:lnTo>
                    <a:pt x="111912" y="2897924"/>
                  </a:lnTo>
                  <a:lnTo>
                    <a:pt x="111912" y="2895866"/>
                  </a:lnTo>
                  <a:close/>
                </a:path>
                <a:path w="401319" h="3126740">
                  <a:moveTo>
                    <a:pt x="112801" y="397802"/>
                  </a:moveTo>
                  <a:lnTo>
                    <a:pt x="111442" y="396443"/>
                  </a:lnTo>
                  <a:lnTo>
                    <a:pt x="108089" y="396443"/>
                  </a:lnTo>
                  <a:lnTo>
                    <a:pt x="106730" y="397802"/>
                  </a:lnTo>
                  <a:lnTo>
                    <a:pt x="106730" y="399478"/>
                  </a:lnTo>
                  <a:lnTo>
                    <a:pt x="106730" y="401154"/>
                  </a:lnTo>
                  <a:lnTo>
                    <a:pt x="108089" y="402513"/>
                  </a:lnTo>
                  <a:lnTo>
                    <a:pt x="111442" y="402513"/>
                  </a:lnTo>
                  <a:lnTo>
                    <a:pt x="112801" y="401154"/>
                  </a:lnTo>
                  <a:lnTo>
                    <a:pt x="112801" y="397802"/>
                  </a:lnTo>
                  <a:close/>
                </a:path>
                <a:path w="401319" h="3126740">
                  <a:moveTo>
                    <a:pt x="112839" y="2829318"/>
                  </a:moveTo>
                  <a:lnTo>
                    <a:pt x="111836" y="2828315"/>
                  </a:lnTo>
                  <a:lnTo>
                    <a:pt x="109372" y="2828315"/>
                  </a:lnTo>
                  <a:lnTo>
                    <a:pt x="108369" y="2829318"/>
                  </a:lnTo>
                  <a:lnTo>
                    <a:pt x="108369" y="2830550"/>
                  </a:lnTo>
                  <a:lnTo>
                    <a:pt x="108369" y="2831782"/>
                  </a:lnTo>
                  <a:lnTo>
                    <a:pt x="109372" y="2832785"/>
                  </a:lnTo>
                  <a:lnTo>
                    <a:pt x="111836" y="2832785"/>
                  </a:lnTo>
                  <a:lnTo>
                    <a:pt x="112839" y="2831782"/>
                  </a:lnTo>
                  <a:lnTo>
                    <a:pt x="112839" y="2829318"/>
                  </a:lnTo>
                  <a:close/>
                </a:path>
                <a:path w="401319" h="3126740">
                  <a:moveTo>
                    <a:pt x="117805" y="3012122"/>
                  </a:moveTo>
                  <a:lnTo>
                    <a:pt x="117348" y="3011678"/>
                  </a:lnTo>
                  <a:lnTo>
                    <a:pt x="116243" y="3011678"/>
                  </a:lnTo>
                  <a:lnTo>
                    <a:pt x="115785" y="3012122"/>
                  </a:lnTo>
                  <a:lnTo>
                    <a:pt x="115785" y="3012681"/>
                  </a:lnTo>
                  <a:lnTo>
                    <a:pt x="115785" y="3013240"/>
                  </a:lnTo>
                  <a:lnTo>
                    <a:pt x="116243" y="3013684"/>
                  </a:lnTo>
                  <a:lnTo>
                    <a:pt x="117348" y="3013684"/>
                  </a:lnTo>
                  <a:lnTo>
                    <a:pt x="117805" y="3013240"/>
                  </a:lnTo>
                  <a:lnTo>
                    <a:pt x="117805" y="3012122"/>
                  </a:lnTo>
                  <a:close/>
                </a:path>
                <a:path w="401319" h="3126740">
                  <a:moveTo>
                    <a:pt x="118605" y="332854"/>
                  </a:moveTo>
                  <a:lnTo>
                    <a:pt x="117335" y="331584"/>
                  </a:lnTo>
                  <a:lnTo>
                    <a:pt x="114211" y="331584"/>
                  </a:lnTo>
                  <a:lnTo>
                    <a:pt x="112941" y="332854"/>
                  </a:lnTo>
                  <a:lnTo>
                    <a:pt x="112941" y="334416"/>
                  </a:lnTo>
                  <a:lnTo>
                    <a:pt x="112941" y="335978"/>
                  </a:lnTo>
                  <a:lnTo>
                    <a:pt x="114211" y="337248"/>
                  </a:lnTo>
                  <a:lnTo>
                    <a:pt x="117335" y="337248"/>
                  </a:lnTo>
                  <a:lnTo>
                    <a:pt x="118605" y="335978"/>
                  </a:lnTo>
                  <a:lnTo>
                    <a:pt x="118605" y="332854"/>
                  </a:lnTo>
                  <a:close/>
                </a:path>
                <a:path w="401319" h="3126740">
                  <a:moveTo>
                    <a:pt x="123164" y="295198"/>
                  </a:moveTo>
                  <a:lnTo>
                    <a:pt x="121805" y="293827"/>
                  </a:lnTo>
                  <a:lnTo>
                    <a:pt x="118440" y="293827"/>
                  </a:lnTo>
                  <a:lnTo>
                    <a:pt x="117081" y="295198"/>
                  </a:lnTo>
                  <a:lnTo>
                    <a:pt x="117081" y="296875"/>
                  </a:lnTo>
                  <a:lnTo>
                    <a:pt x="117081" y="298551"/>
                  </a:lnTo>
                  <a:lnTo>
                    <a:pt x="118440" y="299923"/>
                  </a:lnTo>
                  <a:lnTo>
                    <a:pt x="121805" y="299923"/>
                  </a:lnTo>
                  <a:lnTo>
                    <a:pt x="123164" y="298551"/>
                  </a:lnTo>
                  <a:lnTo>
                    <a:pt x="123164" y="295198"/>
                  </a:lnTo>
                  <a:close/>
                </a:path>
                <a:path w="401319" h="3126740">
                  <a:moveTo>
                    <a:pt x="125018" y="1665503"/>
                  </a:moveTo>
                  <a:lnTo>
                    <a:pt x="122694" y="1663179"/>
                  </a:lnTo>
                  <a:lnTo>
                    <a:pt x="116954" y="1663179"/>
                  </a:lnTo>
                  <a:lnTo>
                    <a:pt x="114630" y="1665503"/>
                  </a:lnTo>
                  <a:lnTo>
                    <a:pt x="114630" y="1668373"/>
                  </a:lnTo>
                  <a:lnTo>
                    <a:pt x="114630" y="1671243"/>
                  </a:lnTo>
                  <a:lnTo>
                    <a:pt x="116954" y="1673567"/>
                  </a:lnTo>
                  <a:lnTo>
                    <a:pt x="122694" y="1673567"/>
                  </a:lnTo>
                  <a:lnTo>
                    <a:pt x="125018" y="1671243"/>
                  </a:lnTo>
                  <a:lnTo>
                    <a:pt x="125018" y="1665503"/>
                  </a:lnTo>
                  <a:close/>
                </a:path>
                <a:path w="401319" h="3126740">
                  <a:moveTo>
                    <a:pt x="128066" y="1784781"/>
                  </a:moveTo>
                  <a:lnTo>
                    <a:pt x="125806" y="1782521"/>
                  </a:lnTo>
                  <a:lnTo>
                    <a:pt x="120218" y="1782521"/>
                  </a:lnTo>
                  <a:lnTo>
                    <a:pt x="117957" y="1784781"/>
                  </a:lnTo>
                  <a:lnTo>
                    <a:pt x="117957" y="1787575"/>
                  </a:lnTo>
                  <a:lnTo>
                    <a:pt x="117957" y="1790369"/>
                  </a:lnTo>
                  <a:lnTo>
                    <a:pt x="120218" y="1792630"/>
                  </a:lnTo>
                  <a:lnTo>
                    <a:pt x="125806" y="1792630"/>
                  </a:lnTo>
                  <a:lnTo>
                    <a:pt x="128066" y="1790369"/>
                  </a:lnTo>
                  <a:lnTo>
                    <a:pt x="128066" y="1784781"/>
                  </a:lnTo>
                  <a:close/>
                </a:path>
                <a:path w="401319" h="3126740">
                  <a:moveTo>
                    <a:pt x="132194" y="1729917"/>
                  </a:moveTo>
                  <a:lnTo>
                    <a:pt x="129908" y="1727619"/>
                  </a:lnTo>
                  <a:lnTo>
                    <a:pt x="124244" y="1727619"/>
                  </a:lnTo>
                  <a:lnTo>
                    <a:pt x="121945" y="1729917"/>
                  </a:lnTo>
                  <a:lnTo>
                    <a:pt x="121945" y="1732749"/>
                  </a:lnTo>
                  <a:lnTo>
                    <a:pt x="121945" y="1735582"/>
                  </a:lnTo>
                  <a:lnTo>
                    <a:pt x="124244" y="1737880"/>
                  </a:lnTo>
                  <a:lnTo>
                    <a:pt x="129908" y="1737880"/>
                  </a:lnTo>
                  <a:lnTo>
                    <a:pt x="132194" y="1735582"/>
                  </a:lnTo>
                  <a:lnTo>
                    <a:pt x="132194" y="1729917"/>
                  </a:lnTo>
                  <a:close/>
                </a:path>
                <a:path w="401319" h="3126740">
                  <a:moveTo>
                    <a:pt x="132588" y="2763177"/>
                  </a:moveTo>
                  <a:lnTo>
                    <a:pt x="131419" y="2762008"/>
                  </a:lnTo>
                  <a:lnTo>
                    <a:pt x="128536" y="2762008"/>
                  </a:lnTo>
                  <a:lnTo>
                    <a:pt x="127368" y="2763177"/>
                  </a:lnTo>
                  <a:lnTo>
                    <a:pt x="127368" y="2764612"/>
                  </a:lnTo>
                  <a:lnTo>
                    <a:pt x="127368" y="2766060"/>
                  </a:lnTo>
                  <a:lnTo>
                    <a:pt x="128536" y="2767228"/>
                  </a:lnTo>
                  <a:lnTo>
                    <a:pt x="131419" y="2767228"/>
                  </a:lnTo>
                  <a:lnTo>
                    <a:pt x="132588" y="2766060"/>
                  </a:lnTo>
                  <a:lnTo>
                    <a:pt x="132588" y="2763177"/>
                  </a:lnTo>
                  <a:close/>
                </a:path>
                <a:path w="401319" h="3126740">
                  <a:moveTo>
                    <a:pt x="134162" y="2527477"/>
                  </a:moveTo>
                  <a:lnTo>
                    <a:pt x="132613" y="2525928"/>
                  </a:lnTo>
                  <a:lnTo>
                    <a:pt x="128778" y="2525928"/>
                  </a:lnTo>
                  <a:lnTo>
                    <a:pt x="127228" y="2527477"/>
                  </a:lnTo>
                  <a:lnTo>
                    <a:pt x="127228" y="2529395"/>
                  </a:lnTo>
                  <a:lnTo>
                    <a:pt x="127228" y="2531313"/>
                  </a:lnTo>
                  <a:lnTo>
                    <a:pt x="128778" y="2532862"/>
                  </a:lnTo>
                  <a:lnTo>
                    <a:pt x="132613" y="2532862"/>
                  </a:lnTo>
                  <a:lnTo>
                    <a:pt x="134162" y="2531313"/>
                  </a:lnTo>
                  <a:lnTo>
                    <a:pt x="134162" y="2527477"/>
                  </a:lnTo>
                  <a:close/>
                </a:path>
                <a:path w="401319" h="3126740">
                  <a:moveTo>
                    <a:pt x="136220" y="2637777"/>
                  </a:moveTo>
                  <a:lnTo>
                    <a:pt x="134848" y="2636418"/>
                  </a:lnTo>
                  <a:lnTo>
                    <a:pt x="131470" y="2636418"/>
                  </a:lnTo>
                  <a:lnTo>
                    <a:pt x="130111" y="2637777"/>
                  </a:lnTo>
                  <a:lnTo>
                    <a:pt x="130111" y="2639466"/>
                  </a:lnTo>
                  <a:lnTo>
                    <a:pt x="130111" y="2641155"/>
                  </a:lnTo>
                  <a:lnTo>
                    <a:pt x="131470" y="2642514"/>
                  </a:lnTo>
                  <a:lnTo>
                    <a:pt x="134848" y="2642514"/>
                  </a:lnTo>
                  <a:lnTo>
                    <a:pt x="136220" y="2641155"/>
                  </a:lnTo>
                  <a:lnTo>
                    <a:pt x="136220" y="2637777"/>
                  </a:lnTo>
                  <a:close/>
                </a:path>
                <a:path w="401319" h="3126740">
                  <a:moveTo>
                    <a:pt x="137883" y="2891053"/>
                  </a:moveTo>
                  <a:lnTo>
                    <a:pt x="137134" y="2890291"/>
                  </a:lnTo>
                  <a:lnTo>
                    <a:pt x="135267" y="2890291"/>
                  </a:lnTo>
                  <a:lnTo>
                    <a:pt x="134505" y="2891053"/>
                  </a:lnTo>
                  <a:lnTo>
                    <a:pt x="134505" y="2891980"/>
                  </a:lnTo>
                  <a:lnTo>
                    <a:pt x="134505" y="2892920"/>
                  </a:lnTo>
                  <a:lnTo>
                    <a:pt x="135267" y="2893669"/>
                  </a:lnTo>
                  <a:lnTo>
                    <a:pt x="137134" y="2893669"/>
                  </a:lnTo>
                  <a:lnTo>
                    <a:pt x="137883" y="2892920"/>
                  </a:lnTo>
                  <a:lnTo>
                    <a:pt x="137883" y="2891053"/>
                  </a:lnTo>
                  <a:close/>
                </a:path>
                <a:path w="401319" h="3126740">
                  <a:moveTo>
                    <a:pt x="139877" y="1851558"/>
                  </a:moveTo>
                  <a:lnTo>
                    <a:pt x="137655" y="1849323"/>
                  </a:lnTo>
                  <a:lnTo>
                    <a:pt x="132143" y="1849323"/>
                  </a:lnTo>
                  <a:lnTo>
                    <a:pt x="129908" y="1851558"/>
                  </a:lnTo>
                  <a:lnTo>
                    <a:pt x="129908" y="1854314"/>
                  </a:lnTo>
                  <a:lnTo>
                    <a:pt x="129908" y="1857070"/>
                  </a:lnTo>
                  <a:lnTo>
                    <a:pt x="132143" y="1859305"/>
                  </a:lnTo>
                  <a:lnTo>
                    <a:pt x="137655" y="1859305"/>
                  </a:lnTo>
                  <a:lnTo>
                    <a:pt x="139877" y="1857070"/>
                  </a:lnTo>
                  <a:lnTo>
                    <a:pt x="139877" y="1851558"/>
                  </a:lnTo>
                  <a:close/>
                </a:path>
                <a:path w="401319" h="3126740">
                  <a:moveTo>
                    <a:pt x="146304" y="2568156"/>
                  </a:moveTo>
                  <a:lnTo>
                    <a:pt x="144843" y="2566695"/>
                  </a:lnTo>
                  <a:lnTo>
                    <a:pt x="141236" y="2566695"/>
                  </a:lnTo>
                  <a:lnTo>
                    <a:pt x="139776" y="2568156"/>
                  </a:lnTo>
                  <a:lnTo>
                    <a:pt x="139776" y="2569959"/>
                  </a:lnTo>
                  <a:lnTo>
                    <a:pt x="139776" y="2571762"/>
                  </a:lnTo>
                  <a:lnTo>
                    <a:pt x="141236" y="2573223"/>
                  </a:lnTo>
                  <a:lnTo>
                    <a:pt x="144843" y="2573223"/>
                  </a:lnTo>
                  <a:lnTo>
                    <a:pt x="146304" y="2571762"/>
                  </a:lnTo>
                  <a:lnTo>
                    <a:pt x="146304" y="2568156"/>
                  </a:lnTo>
                  <a:close/>
                </a:path>
                <a:path w="401319" h="3126740">
                  <a:moveTo>
                    <a:pt x="152552" y="235750"/>
                  </a:moveTo>
                  <a:lnTo>
                    <a:pt x="151307" y="234505"/>
                  </a:lnTo>
                  <a:lnTo>
                    <a:pt x="148221" y="234505"/>
                  </a:lnTo>
                  <a:lnTo>
                    <a:pt x="146964" y="235750"/>
                  </a:lnTo>
                  <a:lnTo>
                    <a:pt x="146964" y="237299"/>
                  </a:lnTo>
                  <a:lnTo>
                    <a:pt x="146964" y="238848"/>
                  </a:lnTo>
                  <a:lnTo>
                    <a:pt x="148221" y="240093"/>
                  </a:lnTo>
                  <a:lnTo>
                    <a:pt x="151307" y="240093"/>
                  </a:lnTo>
                  <a:lnTo>
                    <a:pt x="152552" y="238848"/>
                  </a:lnTo>
                  <a:lnTo>
                    <a:pt x="152552" y="235750"/>
                  </a:lnTo>
                  <a:close/>
                </a:path>
                <a:path w="401319" h="3126740">
                  <a:moveTo>
                    <a:pt x="154279" y="1917446"/>
                  </a:moveTo>
                  <a:lnTo>
                    <a:pt x="152082" y="1915248"/>
                  </a:lnTo>
                  <a:lnTo>
                    <a:pt x="146646" y="1915248"/>
                  </a:lnTo>
                  <a:lnTo>
                    <a:pt x="144449" y="1917446"/>
                  </a:lnTo>
                  <a:lnTo>
                    <a:pt x="144449" y="1920163"/>
                  </a:lnTo>
                  <a:lnTo>
                    <a:pt x="144449" y="1922881"/>
                  </a:lnTo>
                  <a:lnTo>
                    <a:pt x="146646" y="1925078"/>
                  </a:lnTo>
                  <a:lnTo>
                    <a:pt x="152082" y="1925078"/>
                  </a:lnTo>
                  <a:lnTo>
                    <a:pt x="154279" y="1922881"/>
                  </a:lnTo>
                  <a:lnTo>
                    <a:pt x="154279" y="1917446"/>
                  </a:lnTo>
                  <a:close/>
                </a:path>
                <a:path w="401319" h="3126740">
                  <a:moveTo>
                    <a:pt x="154914" y="2706611"/>
                  </a:moveTo>
                  <a:lnTo>
                    <a:pt x="153631" y="2705341"/>
                  </a:lnTo>
                  <a:lnTo>
                    <a:pt x="150495" y="2705341"/>
                  </a:lnTo>
                  <a:lnTo>
                    <a:pt x="149225" y="2706611"/>
                  </a:lnTo>
                  <a:lnTo>
                    <a:pt x="149225" y="2708186"/>
                  </a:lnTo>
                  <a:lnTo>
                    <a:pt x="149225" y="2709761"/>
                  </a:lnTo>
                  <a:lnTo>
                    <a:pt x="150495" y="2711031"/>
                  </a:lnTo>
                  <a:lnTo>
                    <a:pt x="153631" y="2711031"/>
                  </a:lnTo>
                  <a:lnTo>
                    <a:pt x="154914" y="2709761"/>
                  </a:lnTo>
                  <a:lnTo>
                    <a:pt x="154914" y="2706611"/>
                  </a:lnTo>
                  <a:close/>
                </a:path>
                <a:path w="401319" h="3126740">
                  <a:moveTo>
                    <a:pt x="156375" y="2288133"/>
                  </a:moveTo>
                  <a:lnTo>
                    <a:pt x="154444" y="2286203"/>
                  </a:lnTo>
                  <a:lnTo>
                    <a:pt x="149682" y="2286203"/>
                  </a:lnTo>
                  <a:lnTo>
                    <a:pt x="147751" y="2288133"/>
                  </a:lnTo>
                  <a:lnTo>
                    <a:pt x="147751" y="2290508"/>
                  </a:lnTo>
                  <a:lnTo>
                    <a:pt x="147751" y="2292883"/>
                  </a:lnTo>
                  <a:lnTo>
                    <a:pt x="149682" y="2294813"/>
                  </a:lnTo>
                  <a:lnTo>
                    <a:pt x="154444" y="2294813"/>
                  </a:lnTo>
                  <a:lnTo>
                    <a:pt x="156375" y="2292883"/>
                  </a:lnTo>
                  <a:lnTo>
                    <a:pt x="156375" y="2288133"/>
                  </a:lnTo>
                  <a:close/>
                </a:path>
                <a:path w="401319" h="3126740">
                  <a:moveTo>
                    <a:pt x="158635" y="294144"/>
                  </a:moveTo>
                  <a:lnTo>
                    <a:pt x="157480" y="292989"/>
                  </a:lnTo>
                  <a:lnTo>
                    <a:pt x="154609" y="292989"/>
                  </a:lnTo>
                  <a:lnTo>
                    <a:pt x="153454" y="294144"/>
                  </a:lnTo>
                  <a:lnTo>
                    <a:pt x="153454" y="295579"/>
                  </a:lnTo>
                  <a:lnTo>
                    <a:pt x="153454" y="297014"/>
                  </a:lnTo>
                  <a:lnTo>
                    <a:pt x="154609" y="298170"/>
                  </a:lnTo>
                  <a:lnTo>
                    <a:pt x="157480" y="298170"/>
                  </a:lnTo>
                  <a:lnTo>
                    <a:pt x="158635" y="297014"/>
                  </a:lnTo>
                  <a:lnTo>
                    <a:pt x="158635" y="294144"/>
                  </a:lnTo>
                  <a:close/>
                </a:path>
                <a:path w="401319" h="3126740">
                  <a:moveTo>
                    <a:pt x="159727" y="1985518"/>
                  </a:moveTo>
                  <a:lnTo>
                    <a:pt x="157556" y="1983346"/>
                  </a:lnTo>
                  <a:lnTo>
                    <a:pt x="152196" y="1983346"/>
                  </a:lnTo>
                  <a:lnTo>
                    <a:pt x="150025" y="1985518"/>
                  </a:lnTo>
                  <a:lnTo>
                    <a:pt x="150025" y="1988197"/>
                  </a:lnTo>
                  <a:lnTo>
                    <a:pt x="150025" y="1990877"/>
                  </a:lnTo>
                  <a:lnTo>
                    <a:pt x="152196" y="1993049"/>
                  </a:lnTo>
                  <a:lnTo>
                    <a:pt x="157556" y="1993049"/>
                  </a:lnTo>
                  <a:lnTo>
                    <a:pt x="159727" y="1990877"/>
                  </a:lnTo>
                  <a:lnTo>
                    <a:pt x="159727" y="1985518"/>
                  </a:lnTo>
                  <a:close/>
                </a:path>
                <a:path w="401319" h="3126740">
                  <a:moveTo>
                    <a:pt x="160058" y="2242502"/>
                  </a:moveTo>
                  <a:lnTo>
                    <a:pt x="158038" y="2240483"/>
                  </a:lnTo>
                  <a:lnTo>
                    <a:pt x="153073" y="2240483"/>
                  </a:lnTo>
                  <a:lnTo>
                    <a:pt x="151053" y="2242502"/>
                  </a:lnTo>
                  <a:lnTo>
                    <a:pt x="151053" y="2244991"/>
                  </a:lnTo>
                  <a:lnTo>
                    <a:pt x="151053" y="2247481"/>
                  </a:lnTo>
                  <a:lnTo>
                    <a:pt x="153073" y="2249500"/>
                  </a:lnTo>
                  <a:lnTo>
                    <a:pt x="158038" y="2249500"/>
                  </a:lnTo>
                  <a:lnTo>
                    <a:pt x="160058" y="2247481"/>
                  </a:lnTo>
                  <a:lnTo>
                    <a:pt x="160058" y="2242502"/>
                  </a:lnTo>
                  <a:close/>
                </a:path>
                <a:path w="401319" h="3126740">
                  <a:moveTo>
                    <a:pt x="166230" y="2475661"/>
                  </a:moveTo>
                  <a:lnTo>
                    <a:pt x="164579" y="2474010"/>
                  </a:lnTo>
                  <a:lnTo>
                    <a:pt x="160515" y="2474010"/>
                  </a:lnTo>
                  <a:lnTo>
                    <a:pt x="158864" y="2475661"/>
                  </a:lnTo>
                  <a:lnTo>
                    <a:pt x="158864" y="2477693"/>
                  </a:lnTo>
                  <a:lnTo>
                    <a:pt x="158864" y="2479725"/>
                  </a:lnTo>
                  <a:lnTo>
                    <a:pt x="160515" y="2481376"/>
                  </a:lnTo>
                  <a:lnTo>
                    <a:pt x="164579" y="2481376"/>
                  </a:lnTo>
                  <a:lnTo>
                    <a:pt x="166230" y="2479725"/>
                  </a:lnTo>
                  <a:lnTo>
                    <a:pt x="166230" y="2475661"/>
                  </a:lnTo>
                  <a:close/>
                </a:path>
                <a:path w="401319" h="3126740">
                  <a:moveTo>
                    <a:pt x="167360" y="233095"/>
                  </a:moveTo>
                  <a:lnTo>
                    <a:pt x="166357" y="232105"/>
                  </a:lnTo>
                  <a:lnTo>
                    <a:pt x="163906" y="232105"/>
                  </a:lnTo>
                  <a:lnTo>
                    <a:pt x="162915" y="233095"/>
                  </a:lnTo>
                  <a:lnTo>
                    <a:pt x="162915" y="234327"/>
                  </a:lnTo>
                  <a:lnTo>
                    <a:pt x="162915" y="235559"/>
                  </a:lnTo>
                  <a:lnTo>
                    <a:pt x="163906" y="236550"/>
                  </a:lnTo>
                  <a:lnTo>
                    <a:pt x="166357" y="236550"/>
                  </a:lnTo>
                  <a:lnTo>
                    <a:pt x="167360" y="235559"/>
                  </a:lnTo>
                  <a:lnTo>
                    <a:pt x="167360" y="233095"/>
                  </a:lnTo>
                  <a:close/>
                </a:path>
                <a:path w="401319" h="3126740">
                  <a:moveTo>
                    <a:pt x="171132" y="2029218"/>
                  </a:moveTo>
                  <a:lnTo>
                    <a:pt x="168986" y="2027085"/>
                  </a:lnTo>
                  <a:lnTo>
                    <a:pt x="163703" y="2027085"/>
                  </a:lnTo>
                  <a:lnTo>
                    <a:pt x="161569" y="2029218"/>
                  </a:lnTo>
                  <a:lnTo>
                    <a:pt x="161569" y="2031860"/>
                  </a:lnTo>
                  <a:lnTo>
                    <a:pt x="161569" y="2034501"/>
                  </a:lnTo>
                  <a:lnTo>
                    <a:pt x="163703" y="2036635"/>
                  </a:lnTo>
                  <a:lnTo>
                    <a:pt x="168986" y="2036635"/>
                  </a:lnTo>
                  <a:lnTo>
                    <a:pt x="171132" y="2034501"/>
                  </a:lnTo>
                  <a:lnTo>
                    <a:pt x="171132" y="2029218"/>
                  </a:lnTo>
                  <a:close/>
                </a:path>
                <a:path w="401319" h="3126740">
                  <a:moveTo>
                    <a:pt x="175056" y="2360777"/>
                  </a:moveTo>
                  <a:lnTo>
                    <a:pt x="173228" y="2358936"/>
                  </a:lnTo>
                  <a:lnTo>
                    <a:pt x="168694" y="2358936"/>
                  </a:lnTo>
                  <a:lnTo>
                    <a:pt x="166865" y="2360777"/>
                  </a:lnTo>
                  <a:lnTo>
                    <a:pt x="166865" y="2363038"/>
                  </a:lnTo>
                  <a:lnTo>
                    <a:pt x="166865" y="2365298"/>
                  </a:lnTo>
                  <a:lnTo>
                    <a:pt x="168694" y="2367140"/>
                  </a:lnTo>
                  <a:lnTo>
                    <a:pt x="173228" y="2367140"/>
                  </a:lnTo>
                  <a:lnTo>
                    <a:pt x="175056" y="2365298"/>
                  </a:lnTo>
                  <a:lnTo>
                    <a:pt x="175056" y="2360777"/>
                  </a:lnTo>
                  <a:close/>
                </a:path>
                <a:path w="401319" h="3126740">
                  <a:moveTo>
                    <a:pt x="179793" y="2137714"/>
                  </a:moveTo>
                  <a:lnTo>
                    <a:pt x="177711" y="2135644"/>
                  </a:lnTo>
                  <a:lnTo>
                    <a:pt x="172593" y="2135644"/>
                  </a:lnTo>
                  <a:lnTo>
                    <a:pt x="170510" y="2137714"/>
                  </a:lnTo>
                  <a:lnTo>
                    <a:pt x="170510" y="2140280"/>
                  </a:lnTo>
                  <a:lnTo>
                    <a:pt x="170510" y="2142845"/>
                  </a:lnTo>
                  <a:lnTo>
                    <a:pt x="172593" y="2144915"/>
                  </a:lnTo>
                  <a:lnTo>
                    <a:pt x="177711" y="2144915"/>
                  </a:lnTo>
                  <a:lnTo>
                    <a:pt x="179793" y="2142845"/>
                  </a:lnTo>
                  <a:lnTo>
                    <a:pt x="179793" y="2137714"/>
                  </a:lnTo>
                  <a:close/>
                </a:path>
                <a:path w="401319" h="3126740">
                  <a:moveTo>
                    <a:pt x="180721" y="2086254"/>
                  </a:moveTo>
                  <a:lnTo>
                    <a:pt x="178612" y="2084146"/>
                  </a:lnTo>
                  <a:lnTo>
                    <a:pt x="173405" y="2084146"/>
                  </a:lnTo>
                  <a:lnTo>
                    <a:pt x="171297" y="2086254"/>
                  </a:lnTo>
                  <a:lnTo>
                    <a:pt x="171297" y="2088857"/>
                  </a:lnTo>
                  <a:lnTo>
                    <a:pt x="171297" y="2091461"/>
                  </a:lnTo>
                  <a:lnTo>
                    <a:pt x="173405" y="2093569"/>
                  </a:lnTo>
                  <a:lnTo>
                    <a:pt x="178612" y="2093569"/>
                  </a:lnTo>
                  <a:lnTo>
                    <a:pt x="180721" y="2091461"/>
                  </a:lnTo>
                  <a:lnTo>
                    <a:pt x="180721" y="2086254"/>
                  </a:lnTo>
                  <a:close/>
                </a:path>
                <a:path w="401319" h="3126740">
                  <a:moveTo>
                    <a:pt x="183222" y="2433104"/>
                  </a:moveTo>
                  <a:lnTo>
                    <a:pt x="181483" y="2431364"/>
                  </a:lnTo>
                  <a:lnTo>
                    <a:pt x="177190" y="2431364"/>
                  </a:lnTo>
                  <a:lnTo>
                    <a:pt x="175450" y="2433104"/>
                  </a:lnTo>
                  <a:lnTo>
                    <a:pt x="175450" y="2435250"/>
                  </a:lnTo>
                  <a:lnTo>
                    <a:pt x="175450" y="2437396"/>
                  </a:lnTo>
                  <a:lnTo>
                    <a:pt x="177190" y="2439136"/>
                  </a:lnTo>
                  <a:lnTo>
                    <a:pt x="181483" y="2439136"/>
                  </a:lnTo>
                  <a:lnTo>
                    <a:pt x="183222" y="2437396"/>
                  </a:lnTo>
                  <a:lnTo>
                    <a:pt x="183222" y="2433104"/>
                  </a:lnTo>
                  <a:close/>
                </a:path>
                <a:path w="401319" h="3126740">
                  <a:moveTo>
                    <a:pt x="186499" y="202679"/>
                  </a:moveTo>
                  <a:lnTo>
                    <a:pt x="185432" y="201599"/>
                  </a:lnTo>
                  <a:lnTo>
                    <a:pt x="182778" y="201599"/>
                  </a:lnTo>
                  <a:lnTo>
                    <a:pt x="181711" y="202679"/>
                  </a:lnTo>
                  <a:lnTo>
                    <a:pt x="181711" y="204000"/>
                  </a:lnTo>
                  <a:lnTo>
                    <a:pt x="181711" y="205320"/>
                  </a:lnTo>
                  <a:lnTo>
                    <a:pt x="182778" y="206400"/>
                  </a:lnTo>
                  <a:lnTo>
                    <a:pt x="185432" y="206400"/>
                  </a:lnTo>
                  <a:lnTo>
                    <a:pt x="186499" y="205320"/>
                  </a:lnTo>
                  <a:lnTo>
                    <a:pt x="186499" y="202679"/>
                  </a:lnTo>
                  <a:close/>
                </a:path>
                <a:path w="401319" h="3126740">
                  <a:moveTo>
                    <a:pt x="190957" y="2190902"/>
                  </a:moveTo>
                  <a:lnTo>
                    <a:pt x="188912" y="2188857"/>
                  </a:lnTo>
                  <a:lnTo>
                    <a:pt x="183857" y="2188857"/>
                  </a:lnTo>
                  <a:lnTo>
                    <a:pt x="181813" y="2190902"/>
                  </a:lnTo>
                  <a:lnTo>
                    <a:pt x="181813" y="2193429"/>
                  </a:lnTo>
                  <a:lnTo>
                    <a:pt x="181813" y="2195957"/>
                  </a:lnTo>
                  <a:lnTo>
                    <a:pt x="183857" y="2198001"/>
                  </a:lnTo>
                  <a:lnTo>
                    <a:pt x="188912" y="2198001"/>
                  </a:lnTo>
                  <a:lnTo>
                    <a:pt x="190957" y="2195957"/>
                  </a:lnTo>
                  <a:lnTo>
                    <a:pt x="190957" y="2190902"/>
                  </a:lnTo>
                  <a:close/>
                </a:path>
                <a:path w="401319" h="3126740">
                  <a:moveTo>
                    <a:pt x="205498" y="175069"/>
                  </a:moveTo>
                  <a:lnTo>
                    <a:pt x="204673" y="174231"/>
                  </a:lnTo>
                  <a:lnTo>
                    <a:pt x="202628" y="174231"/>
                  </a:lnTo>
                  <a:lnTo>
                    <a:pt x="201803" y="175069"/>
                  </a:lnTo>
                  <a:lnTo>
                    <a:pt x="201803" y="176085"/>
                  </a:lnTo>
                  <a:lnTo>
                    <a:pt x="201803" y="177101"/>
                  </a:lnTo>
                  <a:lnTo>
                    <a:pt x="202628" y="177939"/>
                  </a:lnTo>
                  <a:lnTo>
                    <a:pt x="204673" y="177939"/>
                  </a:lnTo>
                  <a:lnTo>
                    <a:pt x="205498" y="177101"/>
                  </a:lnTo>
                  <a:lnTo>
                    <a:pt x="205498" y="175069"/>
                  </a:lnTo>
                  <a:close/>
                </a:path>
                <a:path w="401319" h="3126740">
                  <a:moveTo>
                    <a:pt x="220268" y="145275"/>
                  </a:moveTo>
                  <a:lnTo>
                    <a:pt x="219379" y="144386"/>
                  </a:lnTo>
                  <a:lnTo>
                    <a:pt x="217170" y="144386"/>
                  </a:lnTo>
                  <a:lnTo>
                    <a:pt x="216281" y="145275"/>
                  </a:lnTo>
                  <a:lnTo>
                    <a:pt x="216281" y="146380"/>
                  </a:lnTo>
                  <a:lnTo>
                    <a:pt x="216281" y="147485"/>
                  </a:lnTo>
                  <a:lnTo>
                    <a:pt x="217170" y="148374"/>
                  </a:lnTo>
                  <a:lnTo>
                    <a:pt x="219379" y="148374"/>
                  </a:lnTo>
                  <a:lnTo>
                    <a:pt x="220268" y="147485"/>
                  </a:lnTo>
                  <a:lnTo>
                    <a:pt x="220268" y="145275"/>
                  </a:lnTo>
                  <a:close/>
                </a:path>
                <a:path w="401319" h="3126740">
                  <a:moveTo>
                    <a:pt x="253746" y="95643"/>
                  </a:moveTo>
                  <a:lnTo>
                    <a:pt x="253022" y="94919"/>
                  </a:lnTo>
                  <a:lnTo>
                    <a:pt x="251256" y="94919"/>
                  </a:lnTo>
                  <a:lnTo>
                    <a:pt x="250545" y="95643"/>
                  </a:lnTo>
                  <a:lnTo>
                    <a:pt x="250545" y="96520"/>
                  </a:lnTo>
                  <a:lnTo>
                    <a:pt x="250545" y="97409"/>
                  </a:lnTo>
                  <a:lnTo>
                    <a:pt x="251256" y="98120"/>
                  </a:lnTo>
                  <a:lnTo>
                    <a:pt x="253022" y="98120"/>
                  </a:lnTo>
                  <a:lnTo>
                    <a:pt x="253746" y="97409"/>
                  </a:lnTo>
                  <a:lnTo>
                    <a:pt x="253746" y="95643"/>
                  </a:lnTo>
                  <a:close/>
                </a:path>
                <a:path w="401319" h="3126740">
                  <a:moveTo>
                    <a:pt x="255092" y="119430"/>
                  </a:moveTo>
                  <a:lnTo>
                    <a:pt x="254431" y="118757"/>
                  </a:lnTo>
                  <a:lnTo>
                    <a:pt x="252793" y="118757"/>
                  </a:lnTo>
                  <a:lnTo>
                    <a:pt x="252133" y="119430"/>
                  </a:lnTo>
                  <a:lnTo>
                    <a:pt x="252133" y="120243"/>
                  </a:lnTo>
                  <a:lnTo>
                    <a:pt x="252133" y="121056"/>
                  </a:lnTo>
                  <a:lnTo>
                    <a:pt x="252793" y="121729"/>
                  </a:lnTo>
                  <a:lnTo>
                    <a:pt x="254431" y="121729"/>
                  </a:lnTo>
                  <a:lnTo>
                    <a:pt x="255092" y="121056"/>
                  </a:lnTo>
                  <a:lnTo>
                    <a:pt x="255092" y="119430"/>
                  </a:lnTo>
                  <a:close/>
                </a:path>
                <a:path w="401319" h="3126740">
                  <a:moveTo>
                    <a:pt x="309435" y="70713"/>
                  </a:moveTo>
                  <a:lnTo>
                    <a:pt x="308889" y="70180"/>
                  </a:lnTo>
                  <a:lnTo>
                    <a:pt x="307568" y="70180"/>
                  </a:lnTo>
                  <a:lnTo>
                    <a:pt x="307035" y="70713"/>
                  </a:lnTo>
                  <a:lnTo>
                    <a:pt x="307035" y="71374"/>
                  </a:lnTo>
                  <a:lnTo>
                    <a:pt x="307035" y="72034"/>
                  </a:lnTo>
                  <a:lnTo>
                    <a:pt x="307568" y="72567"/>
                  </a:lnTo>
                  <a:lnTo>
                    <a:pt x="308889" y="72567"/>
                  </a:lnTo>
                  <a:lnTo>
                    <a:pt x="309435" y="72034"/>
                  </a:lnTo>
                  <a:lnTo>
                    <a:pt x="309435" y="70713"/>
                  </a:lnTo>
                  <a:close/>
                </a:path>
                <a:path w="401319" h="3126740">
                  <a:moveTo>
                    <a:pt x="322110" y="91300"/>
                  </a:moveTo>
                  <a:lnTo>
                    <a:pt x="321614" y="90805"/>
                  </a:lnTo>
                  <a:lnTo>
                    <a:pt x="320382" y="90805"/>
                  </a:lnTo>
                  <a:lnTo>
                    <a:pt x="319887" y="91300"/>
                  </a:lnTo>
                  <a:lnTo>
                    <a:pt x="319887" y="91909"/>
                  </a:lnTo>
                  <a:lnTo>
                    <a:pt x="319887" y="92519"/>
                  </a:lnTo>
                  <a:lnTo>
                    <a:pt x="320382" y="93014"/>
                  </a:lnTo>
                  <a:lnTo>
                    <a:pt x="321614" y="93014"/>
                  </a:lnTo>
                  <a:lnTo>
                    <a:pt x="322110" y="92519"/>
                  </a:lnTo>
                  <a:lnTo>
                    <a:pt x="322110" y="91300"/>
                  </a:lnTo>
                  <a:close/>
                </a:path>
                <a:path w="401319" h="3126740">
                  <a:moveTo>
                    <a:pt x="343674" y="41249"/>
                  </a:moveTo>
                  <a:lnTo>
                    <a:pt x="343319" y="40894"/>
                  </a:lnTo>
                  <a:lnTo>
                    <a:pt x="342430" y="40894"/>
                  </a:lnTo>
                  <a:lnTo>
                    <a:pt x="342074" y="41249"/>
                  </a:lnTo>
                  <a:lnTo>
                    <a:pt x="342074" y="41694"/>
                  </a:lnTo>
                  <a:lnTo>
                    <a:pt x="342074" y="42138"/>
                  </a:lnTo>
                  <a:lnTo>
                    <a:pt x="342430" y="42494"/>
                  </a:lnTo>
                  <a:lnTo>
                    <a:pt x="343319" y="42494"/>
                  </a:lnTo>
                  <a:lnTo>
                    <a:pt x="343674" y="42138"/>
                  </a:lnTo>
                  <a:lnTo>
                    <a:pt x="343674" y="41249"/>
                  </a:lnTo>
                  <a:close/>
                </a:path>
                <a:path w="401319" h="3126740">
                  <a:moveTo>
                    <a:pt x="353187" y="42697"/>
                  </a:moveTo>
                  <a:lnTo>
                    <a:pt x="352856" y="42367"/>
                  </a:lnTo>
                  <a:lnTo>
                    <a:pt x="352031" y="42367"/>
                  </a:lnTo>
                  <a:lnTo>
                    <a:pt x="351701" y="42697"/>
                  </a:lnTo>
                  <a:lnTo>
                    <a:pt x="351701" y="43103"/>
                  </a:lnTo>
                  <a:lnTo>
                    <a:pt x="351701" y="43510"/>
                  </a:lnTo>
                  <a:lnTo>
                    <a:pt x="352031" y="43840"/>
                  </a:lnTo>
                  <a:lnTo>
                    <a:pt x="352856" y="43840"/>
                  </a:lnTo>
                  <a:lnTo>
                    <a:pt x="353187" y="43510"/>
                  </a:lnTo>
                  <a:lnTo>
                    <a:pt x="353187" y="42697"/>
                  </a:lnTo>
                  <a:close/>
                </a:path>
                <a:path w="401319" h="3126740">
                  <a:moveTo>
                    <a:pt x="385711" y="177"/>
                  </a:moveTo>
                  <a:lnTo>
                    <a:pt x="385533" y="0"/>
                  </a:lnTo>
                  <a:lnTo>
                    <a:pt x="385089" y="0"/>
                  </a:lnTo>
                  <a:lnTo>
                    <a:pt x="384911" y="177"/>
                  </a:lnTo>
                  <a:lnTo>
                    <a:pt x="384911" y="393"/>
                  </a:lnTo>
                  <a:lnTo>
                    <a:pt x="384911" y="609"/>
                  </a:lnTo>
                  <a:lnTo>
                    <a:pt x="385089" y="787"/>
                  </a:lnTo>
                  <a:lnTo>
                    <a:pt x="385533" y="787"/>
                  </a:lnTo>
                  <a:lnTo>
                    <a:pt x="385711" y="609"/>
                  </a:lnTo>
                  <a:lnTo>
                    <a:pt x="385711" y="177"/>
                  </a:lnTo>
                  <a:close/>
                </a:path>
                <a:path w="401319" h="3126740">
                  <a:moveTo>
                    <a:pt x="401320" y="546"/>
                  </a:moveTo>
                  <a:lnTo>
                    <a:pt x="401154" y="381"/>
                  </a:lnTo>
                  <a:lnTo>
                    <a:pt x="400748" y="381"/>
                  </a:lnTo>
                  <a:lnTo>
                    <a:pt x="400583" y="546"/>
                  </a:lnTo>
                  <a:lnTo>
                    <a:pt x="400583" y="749"/>
                  </a:lnTo>
                  <a:lnTo>
                    <a:pt x="400583" y="952"/>
                  </a:lnTo>
                  <a:lnTo>
                    <a:pt x="400748" y="1117"/>
                  </a:lnTo>
                  <a:lnTo>
                    <a:pt x="401154" y="1117"/>
                  </a:lnTo>
                  <a:lnTo>
                    <a:pt x="401320" y="952"/>
                  </a:lnTo>
                  <a:lnTo>
                    <a:pt x="401320" y="546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39786" y="2029955"/>
              <a:ext cx="494030" cy="3138805"/>
            </a:xfrm>
            <a:custGeom>
              <a:avLst/>
              <a:gdLst/>
              <a:ahLst/>
              <a:cxnLst/>
              <a:rect l="l" t="t" r="r" b="b"/>
              <a:pathLst>
                <a:path w="494030" h="3138804">
                  <a:moveTo>
                    <a:pt x="11023" y="1038212"/>
                  </a:moveTo>
                  <a:lnTo>
                    <a:pt x="8559" y="1035748"/>
                  </a:lnTo>
                  <a:lnTo>
                    <a:pt x="2463" y="1035748"/>
                  </a:lnTo>
                  <a:lnTo>
                    <a:pt x="0" y="1038212"/>
                  </a:lnTo>
                  <a:lnTo>
                    <a:pt x="0" y="1041260"/>
                  </a:lnTo>
                  <a:lnTo>
                    <a:pt x="0" y="1044308"/>
                  </a:lnTo>
                  <a:lnTo>
                    <a:pt x="2463" y="1046772"/>
                  </a:lnTo>
                  <a:lnTo>
                    <a:pt x="8559" y="1046772"/>
                  </a:lnTo>
                  <a:lnTo>
                    <a:pt x="11023" y="1044308"/>
                  </a:lnTo>
                  <a:lnTo>
                    <a:pt x="11023" y="1038212"/>
                  </a:lnTo>
                  <a:close/>
                </a:path>
                <a:path w="494030" h="3138804">
                  <a:moveTo>
                    <a:pt x="18478" y="729030"/>
                  </a:moveTo>
                  <a:lnTo>
                    <a:pt x="16192" y="726744"/>
                  </a:lnTo>
                  <a:lnTo>
                    <a:pt x="10553" y="726744"/>
                  </a:lnTo>
                  <a:lnTo>
                    <a:pt x="8267" y="729030"/>
                  </a:lnTo>
                  <a:lnTo>
                    <a:pt x="8267" y="731850"/>
                  </a:lnTo>
                  <a:lnTo>
                    <a:pt x="8267" y="734669"/>
                  </a:lnTo>
                  <a:lnTo>
                    <a:pt x="10553" y="736955"/>
                  </a:lnTo>
                  <a:lnTo>
                    <a:pt x="16192" y="736955"/>
                  </a:lnTo>
                  <a:lnTo>
                    <a:pt x="18478" y="734669"/>
                  </a:lnTo>
                  <a:lnTo>
                    <a:pt x="18478" y="729030"/>
                  </a:lnTo>
                  <a:close/>
                </a:path>
                <a:path w="494030" h="3138804">
                  <a:moveTo>
                    <a:pt x="25146" y="969238"/>
                  </a:moveTo>
                  <a:lnTo>
                    <a:pt x="22707" y="966800"/>
                  </a:lnTo>
                  <a:lnTo>
                    <a:pt x="16713" y="966800"/>
                  </a:lnTo>
                  <a:lnTo>
                    <a:pt x="14274" y="969238"/>
                  </a:lnTo>
                  <a:lnTo>
                    <a:pt x="14274" y="972235"/>
                  </a:lnTo>
                  <a:lnTo>
                    <a:pt x="14274" y="975233"/>
                  </a:lnTo>
                  <a:lnTo>
                    <a:pt x="16713" y="977671"/>
                  </a:lnTo>
                  <a:lnTo>
                    <a:pt x="22707" y="977671"/>
                  </a:lnTo>
                  <a:lnTo>
                    <a:pt x="25146" y="975233"/>
                  </a:lnTo>
                  <a:lnTo>
                    <a:pt x="25146" y="969238"/>
                  </a:lnTo>
                  <a:close/>
                </a:path>
                <a:path w="494030" h="3138804">
                  <a:moveTo>
                    <a:pt x="26225" y="1159484"/>
                  </a:moveTo>
                  <a:lnTo>
                    <a:pt x="23698" y="1156957"/>
                  </a:lnTo>
                  <a:lnTo>
                    <a:pt x="17437" y="1156957"/>
                  </a:lnTo>
                  <a:lnTo>
                    <a:pt x="14897" y="1159484"/>
                  </a:lnTo>
                  <a:lnTo>
                    <a:pt x="14897" y="1162621"/>
                  </a:lnTo>
                  <a:lnTo>
                    <a:pt x="14897" y="1165745"/>
                  </a:lnTo>
                  <a:lnTo>
                    <a:pt x="17437" y="1168285"/>
                  </a:lnTo>
                  <a:lnTo>
                    <a:pt x="23698" y="1168285"/>
                  </a:lnTo>
                  <a:lnTo>
                    <a:pt x="26225" y="1165745"/>
                  </a:lnTo>
                  <a:lnTo>
                    <a:pt x="26225" y="1159484"/>
                  </a:lnTo>
                  <a:close/>
                </a:path>
                <a:path w="494030" h="3138804">
                  <a:moveTo>
                    <a:pt x="26365" y="789851"/>
                  </a:moveTo>
                  <a:lnTo>
                    <a:pt x="24028" y="787527"/>
                  </a:lnTo>
                  <a:lnTo>
                    <a:pt x="18288" y="787527"/>
                  </a:lnTo>
                  <a:lnTo>
                    <a:pt x="15963" y="789851"/>
                  </a:lnTo>
                  <a:lnTo>
                    <a:pt x="15963" y="792721"/>
                  </a:lnTo>
                  <a:lnTo>
                    <a:pt x="15963" y="795591"/>
                  </a:lnTo>
                  <a:lnTo>
                    <a:pt x="18288" y="797915"/>
                  </a:lnTo>
                  <a:lnTo>
                    <a:pt x="24028" y="797915"/>
                  </a:lnTo>
                  <a:lnTo>
                    <a:pt x="26365" y="795591"/>
                  </a:lnTo>
                  <a:lnTo>
                    <a:pt x="26365" y="789851"/>
                  </a:lnTo>
                  <a:close/>
                </a:path>
                <a:path w="494030" h="3138804">
                  <a:moveTo>
                    <a:pt x="26581" y="835583"/>
                  </a:moveTo>
                  <a:lnTo>
                    <a:pt x="24218" y="833221"/>
                  </a:lnTo>
                  <a:lnTo>
                    <a:pt x="18389" y="833221"/>
                  </a:lnTo>
                  <a:lnTo>
                    <a:pt x="16027" y="835583"/>
                  </a:lnTo>
                  <a:lnTo>
                    <a:pt x="16027" y="838492"/>
                  </a:lnTo>
                  <a:lnTo>
                    <a:pt x="16027" y="841400"/>
                  </a:lnTo>
                  <a:lnTo>
                    <a:pt x="18389" y="843762"/>
                  </a:lnTo>
                  <a:lnTo>
                    <a:pt x="24218" y="843762"/>
                  </a:lnTo>
                  <a:lnTo>
                    <a:pt x="26581" y="841400"/>
                  </a:lnTo>
                  <a:lnTo>
                    <a:pt x="26581" y="835583"/>
                  </a:lnTo>
                  <a:close/>
                </a:path>
                <a:path w="494030" h="3138804">
                  <a:moveTo>
                    <a:pt x="29794" y="623849"/>
                  </a:moveTo>
                  <a:lnTo>
                    <a:pt x="20713" y="621995"/>
                  </a:lnTo>
                  <a:lnTo>
                    <a:pt x="20345" y="623849"/>
                  </a:lnTo>
                  <a:lnTo>
                    <a:pt x="20281" y="624141"/>
                  </a:lnTo>
                  <a:lnTo>
                    <a:pt x="20205" y="624497"/>
                  </a:lnTo>
                  <a:lnTo>
                    <a:pt x="21818" y="626948"/>
                  </a:lnTo>
                  <a:lnTo>
                    <a:pt x="26835" y="627976"/>
                  </a:lnTo>
                  <a:lnTo>
                    <a:pt x="29273" y="626364"/>
                  </a:lnTo>
                  <a:lnTo>
                    <a:pt x="29667" y="624497"/>
                  </a:lnTo>
                  <a:lnTo>
                    <a:pt x="29743" y="624141"/>
                  </a:lnTo>
                  <a:lnTo>
                    <a:pt x="29794" y="623849"/>
                  </a:lnTo>
                  <a:close/>
                </a:path>
                <a:path w="494030" h="3138804">
                  <a:moveTo>
                    <a:pt x="30314" y="621347"/>
                  </a:moveTo>
                  <a:lnTo>
                    <a:pt x="28714" y="618883"/>
                  </a:lnTo>
                  <a:lnTo>
                    <a:pt x="23710" y="617829"/>
                  </a:lnTo>
                  <a:lnTo>
                    <a:pt x="21247" y="619442"/>
                  </a:lnTo>
                  <a:lnTo>
                    <a:pt x="20853" y="621347"/>
                  </a:lnTo>
                  <a:lnTo>
                    <a:pt x="20789" y="621665"/>
                  </a:lnTo>
                  <a:lnTo>
                    <a:pt x="20713" y="621995"/>
                  </a:lnTo>
                  <a:lnTo>
                    <a:pt x="20891" y="621995"/>
                  </a:lnTo>
                  <a:lnTo>
                    <a:pt x="29794" y="623849"/>
                  </a:lnTo>
                  <a:lnTo>
                    <a:pt x="30187" y="621995"/>
                  </a:lnTo>
                  <a:lnTo>
                    <a:pt x="30251" y="621665"/>
                  </a:lnTo>
                  <a:lnTo>
                    <a:pt x="30314" y="621347"/>
                  </a:lnTo>
                  <a:close/>
                </a:path>
                <a:path w="494030" h="3138804">
                  <a:moveTo>
                    <a:pt x="31673" y="899490"/>
                  </a:moveTo>
                  <a:lnTo>
                    <a:pt x="29286" y="897089"/>
                  </a:lnTo>
                  <a:lnTo>
                    <a:pt x="23368" y="897089"/>
                  </a:lnTo>
                  <a:lnTo>
                    <a:pt x="20967" y="899490"/>
                  </a:lnTo>
                  <a:lnTo>
                    <a:pt x="20967" y="902449"/>
                  </a:lnTo>
                  <a:lnTo>
                    <a:pt x="20967" y="905408"/>
                  </a:lnTo>
                  <a:lnTo>
                    <a:pt x="23368" y="907808"/>
                  </a:lnTo>
                  <a:lnTo>
                    <a:pt x="29286" y="907808"/>
                  </a:lnTo>
                  <a:lnTo>
                    <a:pt x="31673" y="905408"/>
                  </a:lnTo>
                  <a:lnTo>
                    <a:pt x="31673" y="899490"/>
                  </a:lnTo>
                  <a:close/>
                </a:path>
                <a:path w="494030" h="3138804">
                  <a:moveTo>
                    <a:pt x="37630" y="1292288"/>
                  </a:moveTo>
                  <a:lnTo>
                    <a:pt x="35026" y="1289672"/>
                  </a:lnTo>
                  <a:lnTo>
                    <a:pt x="28587" y="1289672"/>
                  </a:lnTo>
                  <a:lnTo>
                    <a:pt x="25984" y="1292288"/>
                  </a:lnTo>
                  <a:lnTo>
                    <a:pt x="25984" y="1295501"/>
                  </a:lnTo>
                  <a:lnTo>
                    <a:pt x="25984" y="1298714"/>
                  </a:lnTo>
                  <a:lnTo>
                    <a:pt x="28587" y="1301318"/>
                  </a:lnTo>
                  <a:lnTo>
                    <a:pt x="35026" y="1301318"/>
                  </a:lnTo>
                  <a:lnTo>
                    <a:pt x="37630" y="1298714"/>
                  </a:lnTo>
                  <a:lnTo>
                    <a:pt x="37630" y="1292288"/>
                  </a:lnTo>
                  <a:close/>
                </a:path>
                <a:path w="494030" h="3138804">
                  <a:moveTo>
                    <a:pt x="39903" y="672439"/>
                  </a:moveTo>
                  <a:lnTo>
                    <a:pt x="37719" y="670267"/>
                  </a:lnTo>
                  <a:lnTo>
                    <a:pt x="32346" y="670267"/>
                  </a:lnTo>
                  <a:lnTo>
                    <a:pt x="30162" y="672439"/>
                  </a:lnTo>
                  <a:lnTo>
                    <a:pt x="30162" y="675132"/>
                  </a:lnTo>
                  <a:lnTo>
                    <a:pt x="30162" y="677824"/>
                  </a:lnTo>
                  <a:lnTo>
                    <a:pt x="32346" y="679996"/>
                  </a:lnTo>
                  <a:lnTo>
                    <a:pt x="37719" y="679996"/>
                  </a:lnTo>
                  <a:lnTo>
                    <a:pt x="39903" y="677824"/>
                  </a:lnTo>
                  <a:lnTo>
                    <a:pt x="39903" y="672439"/>
                  </a:lnTo>
                  <a:close/>
                </a:path>
                <a:path w="494030" h="3138804">
                  <a:moveTo>
                    <a:pt x="40398" y="1221447"/>
                  </a:moveTo>
                  <a:lnTo>
                    <a:pt x="37820" y="1218882"/>
                  </a:lnTo>
                  <a:lnTo>
                    <a:pt x="31483" y="1218882"/>
                  </a:lnTo>
                  <a:lnTo>
                    <a:pt x="28905" y="1221447"/>
                  </a:lnTo>
                  <a:lnTo>
                    <a:pt x="28905" y="1224622"/>
                  </a:lnTo>
                  <a:lnTo>
                    <a:pt x="28905" y="1227797"/>
                  </a:lnTo>
                  <a:lnTo>
                    <a:pt x="31483" y="1230363"/>
                  </a:lnTo>
                  <a:lnTo>
                    <a:pt x="37820" y="1230363"/>
                  </a:lnTo>
                  <a:lnTo>
                    <a:pt x="40398" y="1227797"/>
                  </a:lnTo>
                  <a:lnTo>
                    <a:pt x="40398" y="1221447"/>
                  </a:lnTo>
                  <a:close/>
                </a:path>
                <a:path w="494030" h="3138804">
                  <a:moveTo>
                    <a:pt x="41579" y="1097711"/>
                  </a:moveTo>
                  <a:lnTo>
                    <a:pt x="39077" y="1095209"/>
                  </a:lnTo>
                  <a:lnTo>
                    <a:pt x="32905" y="1095209"/>
                  </a:lnTo>
                  <a:lnTo>
                    <a:pt x="30403" y="1097711"/>
                  </a:lnTo>
                  <a:lnTo>
                    <a:pt x="30403" y="1100797"/>
                  </a:lnTo>
                  <a:lnTo>
                    <a:pt x="30403" y="1103884"/>
                  </a:lnTo>
                  <a:lnTo>
                    <a:pt x="32905" y="1106385"/>
                  </a:lnTo>
                  <a:lnTo>
                    <a:pt x="39077" y="1106385"/>
                  </a:lnTo>
                  <a:lnTo>
                    <a:pt x="41579" y="1103884"/>
                  </a:lnTo>
                  <a:lnTo>
                    <a:pt x="41579" y="1097711"/>
                  </a:lnTo>
                  <a:close/>
                </a:path>
                <a:path w="494030" h="3138804">
                  <a:moveTo>
                    <a:pt x="62522" y="1355483"/>
                  </a:moveTo>
                  <a:lnTo>
                    <a:pt x="59880" y="1352842"/>
                  </a:lnTo>
                  <a:lnTo>
                    <a:pt x="53365" y="1352842"/>
                  </a:lnTo>
                  <a:lnTo>
                    <a:pt x="50723" y="1355483"/>
                  </a:lnTo>
                  <a:lnTo>
                    <a:pt x="50723" y="1358747"/>
                  </a:lnTo>
                  <a:lnTo>
                    <a:pt x="50723" y="1362011"/>
                  </a:lnTo>
                  <a:lnTo>
                    <a:pt x="53365" y="1364653"/>
                  </a:lnTo>
                  <a:lnTo>
                    <a:pt x="59880" y="1364653"/>
                  </a:lnTo>
                  <a:lnTo>
                    <a:pt x="62522" y="1362011"/>
                  </a:lnTo>
                  <a:lnTo>
                    <a:pt x="62522" y="1355483"/>
                  </a:lnTo>
                  <a:close/>
                </a:path>
                <a:path w="494030" h="3138804">
                  <a:moveTo>
                    <a:pt x="62890" y="982154"/>
                  </a:moveTo>
                  <a:lnTo>
                    <a:pt x="60604" y="979868"/>
                  </a:lnTo>
                  <a:lnTo>
                    <a:pt x="54940" y="979868"/>
                  </a:lnTo>
                  <a:lnTo>
                    <a:pt x="52654" y="982154"/>
                  </a:lnTo>
                  <a:lnTo>
                    <a:pt x="52654" y="984986"/>
                  </a:lnTo>
                  <a:lnTo>
                    <a:pt x="52654" y="987818"/>
                  </a:lnTo>
                  <a:lnTo>
                    <a:pt x="54940" y="990104"/>
                  </a:lnTo>
                  <a:lnTo>
                    <a:pt x="60604" y="990104"/>
                  </a:lnTo>
                  <a:lnTo>
                    <a:pt x="62890" y="987818"/>
                  </a:lnTo>
                  <a:lnTo>
                    <a:pt x="62890" y="982154"/>
                  </a:lnTo>
                  <a:close/>
                </a:path>
                <a:path w="494030" h="3138804">
                  <a:moveTo>
                    <a:pt x="68961" y="790244"/>
                  </a:moveTo>
                  <a:lnTo>
                    <a:pt x="66763" y="788060"/>
                  </a:lnTo>
                  <a:lnTo>
                    <a:pt x="61366" y="788060"/>
                  </a:lnTo>
                  <a:lnTo>
                    <a:pt x="59169" y="790244"/>
                  </a:lnTo>
                  <a:lnTo>
                    <a:pt x="59169" y="792949"/>
                  </a:lnTo>
                  <a:lnTo>
                    <a:pt x="59169" y="795655"/>
                  </a:lnTo>
                  <a:lnTo>
                    <a:pt x="61366" y="797852"/>
                  </a:lnTo>
                  <a:lnTo>
                    <a:pt x="66763" y="797852"/>
                  </a:lnTo>
                  <a:lnTo>
                    <a:pt x="68961" y="795655"/>
                  </a:lnTo>
                  <a:lnTo>
                    <a:pt x="68961" y="790244"/>
                  </a:lnTo>
                  <a:close/>
                </a:path>
                <a:path w="494030" h="3138804">
                  <a:moveTo>
                    <a:pt x="69761" y="911999"/>
                  </a:moveTo>
                  <a:lnTo>
                    <a:pt x="67500" y="909739"/>
                  </a:lnTo>
                  <a:lnTo>
                    <a:pt x="61937" y="909739"/>
                  </a:lnTo>
                  <a:lnTo>
                    <a:pt x="59677" y="911999"/>
                  </a:lnTo>
                  <a:lnTo>
                    <a:pt x="59677" y="914781"/>
                  </a:lnTo>
                  <a:lnTo>
                    <a:pt x="59677" y="917562"/>
                  </a:lnTo>
                  <a:lnTo>
                    <a:pt x="61937" y="919822"/>
                  </a:lnTo>
                  <a:lnTo>
                    <a:pt x="67500" y="919822"/>
                  </a:lnTo>
                  <a:lnTo>
                    <a:pt x="69761" y="917562"/>
                  </a:lnTo>
                  <a:lnTo>
                    <a:pt x="69761" y="911999"/>
                  </a:lnTo>
                  <a:close/>
                </a:path>
                <a:path w="494030" h="3138804">
                  <a:moveTo>
                    <a:pt x="71424" y="1046962"/>
                  </a:moveTo>
                  <a:lnTo>
                    <a:pt x="69100" y="1044638"/>
                  </a:lnTo>
                  <a:lnTo>
                    <a:pt x="63360" y="1044638"/>
                  </a:lnTo>
                  <a:lnTo>
                    <a:pt x="61036" y="1046962"/>
                  </a:lnTo>
                  <a:lnTo>
                    <a:pt x="61036" y="1049832"/>
                  </a:lnTo>
                  <a:lnTo>
                    <a:pt x="61036" y="1052703"/>
                  </a:lnTo>
                  <a:lnTo>
                    <a:pt x="63360" y="1055027"/>
                  </a:lnTo>
                  <a:lnTo>
                    <a:pt x="69100" y="1055027"/>
                  </a:lnTo>
                  <a:lnTo>
                    <a:pt x="71424" y="1052703"/>
                  </a:lnTo>
                  <a:lnTo>
                    <a:pt x="71424" y="1046962"/>
                  </a:lnTo>
                  <a:close/>
                </a:path>
                <a:path w="494030" h="3138804">
                  <a:moveTo>
                    <a:pt x="74345" y="562317"/>
                  </a:moveTo>
                  <a:lnTo>
                    <a:pt x="72377" y="560349"/>
                  </a:lnTo>
                  <a:lnTo>
                    <a:pt x="67513" y="560349"/>
                  </a:lnTo>
                  <a:lnTo>
                    <a:pt x="65544" y="562317"/>
                  </a:lnTo>
                  <a:lnTo>
                    <a:pt x="65544" y="564743"/>
                  </a:lnTo>
                  <a:lnTo>
                    <a:pt x="65544" y="567169"/>
                  </a:lnTo>
                  <a:lnTo>
                    <a:pt x="67513" y="569137"/>
                  </a:lnTo>
                  <a:lnTo>
                    <a:pt x="72377" y="569137"/>
                  </a:lnTo>
                  <a:lnTo>
                    <a:pt x="74345" y="567169"/>
                  </a:lnTo>
                  <a:lnTo>
                    <a:pt x="74345" y="562317"/>
                  </a:lnTo>
                  <a:close/>
                </a:path>
                <a:path w="494030" h="3138804">
                  <a:moveTo>
                    <a:pt x="74790" y="671233"/>
                  </a:moveTo>
                  <a:lnTo>
                    <a:pt x="72720" y="669175"/>
                  </a:lnTo>
                  <a:lnTo>
                    <a:pt x="67627" y="669175"/>
                  </a:lnTo>
                  <a:lnTo>
                    <a:pt x="65557" y="671233"/>
                  </a:lnTo>
                  <a:lnTo>
                    <a:pt x="65557" y="673785"/>
                  </a:lnTo>
                  <a:lnTo>
                    <a:pt x="65557" y="676338"/>
                  </a:lnTo>
                  <a:lnTo>
                    <a:pt x="67627" y="678395"/>
                  </a:lnTo>
                  <a:lnTo>
                    <a:pt x="72720" y="678395"/>
                  </a:lnTo>
                  <a:lnTo>
                    <a:pt x="74790" y="676338"/>
                  </a:lnTo>
                  <a:lnTo>
                    <a:pt x="74790" y="671233"/>
                  </a:lnTo>
                  <a:close/>
                </a:path>
                <a:path w="494030" h="3138804">
                  <a:moveTo>
                    <a:pt x="77177" y="857072"/>
                  </a:moveTo>
                  <a:lnTo>
                    <a:pt x="74942" y="854849"/>
                  </a:lnTo>
                  <a:lnTo>
                    <a:pt x="69456" y="854849"/>
                  </a:lnTo>
                  <a:lnTo>
                    <a:pt x="67233" y="857072"/>
                  </a:lnTo>
                  <a:lnTo>
                    <a:pt x="67233" y="859815"/>
                  </a:lnTo>
                  <a:lnTo>
                    <a:pt x="67233" y="862558"/>
                  </a:lnTo>
                  <a:lnTo>
                    <a:pt x="69456" y="864781"/>
                  </a:lnTo>
                  <a:lnTo>
                    <a:pt x="74942" y="864781"/>
                  </a:lnTo>
                  <a:lnTo>
                    <a:pt x="77177" y="862558"/>
                  </a:lnTo>
                  <a:lnTo>
                    <a:pt x="77177" y="857072"/>
                  </a:lnTo>
                  <a:close/>
                </a:path>
                <a:path w="494030" h="3138804">
                  <a:moveTo>
                    <a:pt x="81292" y="489445"/>
                  </a:moveTo>
                  <a:lnTo>
                    <a:pt x="79438" y="487578"/>
                  </a:lnTo>
                  <a:lnTo>
                    <a:pt x="74841" y="487578"/>
                  </a:lnTo>
                  <a:lnTo>
                    <a:pt x="72974" y="489445"/>
                  </a:lnTo>
                  <a:lnTo>
                    <a:pt x="72974" y="491744"/>
                  </a:lnTo>
                  <a:lnTo>
                    <a:pt x="72974" y="494042"/>
                  </a:lnTo>
                  <a:lnTo>
                    <a:pt x="74841" y="495909"/>
                  </a:lnTo>
                  <a:lnTo>
                    <a:pt x="79438" y="495909"/>
                  </a:lnTo>
                  <a:lnTo>
                    <a:pt x="81292" y="494042"/>
                  </a:lnTo>
                  <a:lnTo>
                    <a:pt x="81292" y="489445"/>
                  </a:lnTo>
                  <a:close/>
                </a:path>
                <a:path w="494030" h="3138804">
                  <a:moveTo>
                    <a:pt x="87477" y="728548"/>
                  </a:moveTo>
                  <a:lnTo>
                    <a:pt x="85318" y="726389"/>
                  </a:lnTo>
                  <a:lnTo>
                    <a:pt x="79997" y="726389"/>
                  </a:lnTo>
                  <a:lnTo>
                    <a:pt x="77838" y="728548"/>
                  </a:lnTo>
                  <a:lnTo>
                    <a:pt x="77838" y="731215"/>
                  </a:lnTo>
                  <a:lnTo>
                    <a:pt x="77838" y="733882"/>
                  </a:lnTo>
                  <a:lnTo>
                    <a:pt x="79997" y="736041"/>
                  </a:lnTo>
                  <a:lnTo>
                    <a:pt x="85318" y="736041"/>
                  </a:lnTo>
                  <a:lnTo>
                    <a:pt x="87477" y="733882"/>
                  </a:lnTo>
                  <a:lnTo>
                    <a:pt x="87477" y="728548"/>
                  </a:lnTo>
                  <a:close/>
                </a:path>
                <a:path w="494030" h="3138804">
                  <a:moveTo>
                    <a:pt x="88011" y="1109853"/>
                  </a:moveTo>
                  <a:lnTo>
                    <a:pt x="85661" y="1107490"/>
                  </a:lnTo>
                  <a:lnTo>
                    <a:pt x="79844" y="1107490"/>
                  </a:lnTo>
                  <a:lnTo>
                    <a:pt x="77482" y="1109853"/>
                  </a:lnTo>
                  <a:lnTo>
                    <a:pt x="77482" y="1112761"/>
                  </a:lnTo>
                  <a:lnTo>
                    <a:pt x="77482" y="1115669"/>
                  </a:lnTo>
                  <a:lnTo>
                    <a:pt x="79844" y="1118031"/>
                  </a:lnTo>
                  <a:lnTo>
                    <a:pt x="85661" y="1118031"/>
                  </a:lnTo>
                  <a:lnTo>
                    <a:pt x="88011" y="1115669"/>
                  </a:lnTo>
                  <a:lnTo>
                    <a:pt x="88011" y="1109853"/>
                  </a:lnTo>
                  <a:close/>
                </a:path>
                <a:path w="494030" h="3138804">
                  <a:moveTo>
                    <a:pt x="88595" y="1292733"/>
                  </a:moveTo>
                  <a:lnTo>
                    <a:pt x="86131" y="1290281"/>
                  </a:lnTo>
                  <a:lnTo>
                    <a:pt x="80073" y="1290281"/>
                  </a:lnTo>
                  <a:lnTo>
                    <a:pt x="77609" y="1292733"/>
                  </a:lnTo>
                  <a:lnTo>
                    <a:pt x="77609" y="1295768"/>
                  </a:lnTo>
                  <a:lnTo>
                    <a:pt x="77609" y="1298803"/>
                  </a:lnTo>
                  <a:lnTo>
                    <a:pt x="80073" y="1301254"/>
                  </a:lnTo>
                  <a:lnTo>
                    <a:pt x="86131" y="1301254"/>
                  </a:lnTo>
                  <a:lnTo>
                    <a:pt x="88595" y="1298803"/>
                  </a:lnTo>
                  <a:lnTo>
                    <a:pt x="88595" y="1292733"/>
                  </a:lnTo>
                  <a:close/>
                </a:path>
                <a:path w="494030" h="3138804">
                  <a:moveTo>
                    <a:pt x="96126" y="608571"/>
                  </a:moveTo>
                  <a:lnTo>
                    <a:pt x="94157" y="606602"/>
                  </a:lnTo>
                  <a:lnTo>
                    <a:pt x="89306" y="606602"/>
                  </a:lnTo>
                  <a:lnTo>
                    <a:pt x="87337" y="608571"/>
                  </a:lnTo>
                  <a:lnTo>
                    <a:pt x="87337" y="610997"/>
                  </a:lnTo>
                  <a:lnTo>
                    <a:pt x="87337" y="613422"/>
                  </a:lnTo>
                  <a:lnTo>
                    <a:pt x="89306" y="615391"/>
                  </a:lnTo>
                  <a:lnTo>
                    <a:pt x="94157" y="615391"/>
                  </a:lnTo>
                  <a:lnTo>
                    <a:pt x="96126" y="613422"/>
                  </a:lnTo>
                  <a:lnTo>
                    <a:pt x="96126" y="608571"/>
                  </a:lnTo>
                  <a:close/>
                </a:path>
                <a:path w="494030" h="3138804">
                  <a:moveTo>
                    <a:pt x="100241" y="1172502"/>
                  </a:moveTo>
                  <a:lnTo>
                    <a:pt x="97853" y="1170101"/>
                  </a:lnTo>
                  <a:lnTo>
                    <a:pt x="91948" y="1170101"/>
                  </a:lnTo>
                  <a:lnTo>
                    <a:pt x="89560" y="1172502"/>
                  </a:lnTo>
                  <a:lnTo>
                    <a:pt x="89560" y="1175448"/>
                  </a:lnTo>
                  <a:lnTo>
                    <a:pt x="89560" y="1178394"/>
                  </a:lnTo>
                  <a:lnTo>
                    <a:pt x="91948" y="1180795"/>
                  </a:lnTo>
                  <a:lnTo>
                    <a:pt x="97853" y="1180795"/>
                  </a:lnTo>
                  <a:lnTo>
                    <a:pt x="100241" y="1178394"/>
                  </a:lnTo>
                  <a:lnTo>
                    <a:pt x="100241" y="1172502"/>
                  </a:lnTo>
                  <a:close/>
                </a:path>
                <a:path w="494030" h="3138804">
                  <a:moveTo>
                    <a:pt x="101828" y="1232014"/>
                  </a:moveTo>
                  <a:lnTo>
                    <a:pt x="99402" y="1229588"/>
                  </a:lnTo>
                  <a:lnTo>
                    <a:pt x="93421" y="1229588"/>
                  </a:lnTo>
                  <a:lnTo>
                    <a:pt x="90995" y="1232014"/>
                  </a:lnTo>
                  <a:lnTo>
                    <a:pt x="90995" y="1234998"/>
                  </a:lnTo>
                  <a:lnTo>
                    <a:pt x="90995" y="1237996"/>
                  </a:lnTo>
                  <a:lnTo>
                    <a:pt x="93421" y="1240409"/>
                  </a:lnTo>
                  <a:lnTo>
                    <a:pt x="99402" y="1240409"/>
                  </a:lnTo>
                  <a:lnTo>
                    <a:pt x="101828" y="1237996"/>
                  </a:lnTo>
                  <a:lnTo>
                    <a:pt x="101828" y="1232014"/>
                  </a:lnTo>
                  <a:close/>
                </a:path>
                <a:path w="494030" h="3138804">
                  <a:moveTo>
                    <a:pt x="104165" y="435800"/>
                  </a:moveTo>
                  <a:lnTo>
                    <a:pt x="102412" y="434047"/>
                  </a:lnTo>
                  <a:lnTo>
                    <a:pt x="98069" y="434047"/>
                  </a:lnTo>
                  <a:lnTo>
                    <a:pt x="96316" y="435800"/>
                  </a:lnTo>
                  <a:lnTo>
                    <a:pt x="96316" y="437972"/>
                  </a:lnTo>
                  <a:lnTo>
                    <a:pt x="96316" y="440143"/>
                  </a:lnTo>
                  <a:lnTo>
                    <a:pt x="98069" y="441896"/>
                  </a:lnTo>
                  <a:lnTo>
                    <a:pt x="102412" y="441896"/>
                  </a:lnTo>
                  <a:lnTo>
                    <a:pt x="104165" y="440143"/>
                  </a:lnTo>
                  <a:lnTo>
                    <a:pt x="104165" y="435800"/>
                  </a:lnTo>
                  <a:close/>
                </a:path>
                <a:path w="494030" h="3138804">
                  <a:moveTo>
                    <a:pt x="114439" y="1415694"/>
                  </a:moveTo>
                  <a:lnTo>
                    <a:pt x="111912" y="1413167"/>
                  </a:lnTo>
                  <a:lnTo>
                    <a:pt x="105689" y="1413167"/>
                  </a:lnTo>
                  <a:lnTo>
                    <a:pt x="103162" y="1415694"/>
                  </a:lnTo>
                  <a:lnTo>
                    <a:pt x="103162" y="1418805"/>
                  </a:lnTo>
                  <a:lnTo>
                    <a:pt x="103162" y="1421917"/>
                  </a:lnTo>
                  <a:lnTo>
                    <a:pt x="105689" y="1424444"/>
                  </a:lnTo>
                  <a:lnTo>
                    <a:pt x="111912" y="1424444"/>
                  </a:lnTo>
                  <a:lnTo>
                    <a:pt x="114439" y="1421917"/>
                  </a:lnTo>
                  <a:lnTo>
                    <a:pt x="114439" y="1415694"/>
                  </a:lnTo>
                  <a:close/>
                </a:path>
                <a:path w="494030" h="3138804">
                  <a:moveTo>
                    <a:pt x="118122" y="562343"/>
                  </a:moveTo>
                  <a:lnTo>
                    <a:pt x="116255" y="560476"/>
                  </a:lnTo>
                  <a:lnTo>
                    <a:pt x="111658" y="560476"/>
                  </a:lnTo>
                  <a:lnTo>
                    <a:pt x="109791" y="562343"/>
                  </a:lnTo>
                  <a:lnTo>
                    <a:pt x="109791" y="564642"/>
                  </a:lnTo>
                  <a:lnTo>
                    <a:pt x="109791" y="566940"/>
                  </a:lnTo>
                  <a:lnTo>
                    <a:pt x="111658" y="568807"/>
                  </a:lnTo>
                  <a:lnTo>
                    <a:pt x="116255" y="568807"/>
                  </a:lnTo>
                  <a:lnTo>
                    <a:pt x="118122" y="566940"/>
                  </a:lnTo>
                  <a:lnTo>
                    <a:pt x="118122" y="562343"/>
                  </a:lnTo>
                  <a:close/>
                </a:path>
                <a:path w="494030" h="3138804">
                  <a:moveTo>
                    <a:pt x="127660" y="498271"/>
                  </a:moveTo>
                  <a:lnTo>
                    <a:pt x="125895" y="496506"/>
                  </a:lnTo>
                  <a:lnTo>
                    <a:pt x="121539" y="496506"/>
                  </a:lnTo>
                  <a:lnTo>
                    <a:pt x="119773" y="498271"/>
                  </a:lnTo>
                  <a:lnTo>
                    <a:pt x="119773" y="500443"/>
                  </a:lnTo>
                  <a:lnTo>
                    <a:pt x="119773" y="502615"/>
                  </a:lnTo>
                  <a:lnTo>
                    <a:pt x="121539" y="504380"/>
                  </a:lnTo>
                  <a:lnTo>
                    <a:pt x="125895" y="504380"/>
                  </a:lnTo>
                  <a:lnTo>
                    <a:pt x="127660" y="502615"/>
                  </a:lnTo>
                  <a:lnTo>
                    <a:pt x="127660" y="498271"/>
                  </a:lnTo>
                  <a:close/>
                </a:path>
                <a:path w="494030" h="3138804">
                  <a:moveTo>
                    <a:pt x="131660" y="1352804"/>
                  </a:moveTo>
                  <a:lnTo>
                    <a:pt x="129171" y="1350314"/>
                  </a:lnTo>
                  <a:lnTo>
                    <a:pt x="123024" y="1350314"/>
                  </a:lnTo>
                  <a:lnTo>
                    <a:pt x="120535" y="1352804"/>
                  </a:lnTo>
                  <a:lnTo>
                    <a:pt x="120535" y="1355877"/>
                  </a:lnTo>
                  <a:lnTo>
                    <a:pt x="120535" y="1358950"/>
                  </a:lnTo>
                  <a:lnTo>
                    <a:pt x="123024" y="1361440"/>
                  </a:lnTo>
                  <a:lnTo>
                    <a:pt x="129171" y="1361440"/>
                  </a:lnTo>
                  <a:lnTo>
                    <a:pt x="131660" y="1358950"/>
                  </a:lnTo>
                  <a:lnTo>
                    <a:pt x="131660" y="1352804"/>
                  </a:lnTo>
                  <a:close/>
                </a:path>
                <a:path w="494030" h="3138804">
                  <a:moveTo>
                    <a:pt x="132613" y="1479067"/>
                  </a:moveTo>
                  <a:lnTo>
                    <a:pt x="130073" y="1476527"/>
                  </a:lnTo>
                  <a:lnTo>
                    <a:pt x="123786" y="1476527"/>
                  </a:lnTo>
                  <a:lnTo>
                    <a:pt x="121234" y="1479067"/>
                  </a:lnTo>
                  <a:lnTo>
                    <a:pt x="121234" y="1482217"/>
                  </a:lnTo>
                  <a:lnTo>
                    <a:pt x="121234" y="1485366"/>
                  </a:lnTo>
                  <a:lnTo>
                    <a:pt x="123786" y="1487906"/>
                  </a:lnTo>
                  <a:lnTo>
                    <a:pt x="130073" y="1487906"/>
                  </a:lnTo>
                  <a:lnTo>
                    <a:pt x="132613" y="1485366"/>
                  </a:lnTo>
                  <a:lnTo>
                    <a:pt x="132613" y="1479067"/>
                  </a:lnTo>
                  <a:close/>
                </a:path>
                <a:path w="494030" h="3138804">
                  <a:moveTo>
                    <a:pt x="137706" y="382714"/>
                  </a:moveTo>
                  <a:lnTo>
                    <a:pt x="136055" y="381050"/>
                  </a:lnTo>
                  <a:lnTo>
                    <a:pt x="131978" y="381050"/>
                  </a:lnTo>
                  <a:lnTo>
                    <a:pt x="130327" y="382714"/>
                  </a:lnTo>
                  <a:lnTo>
                    <a:pt x="130327" y="384746"/>
                  </a:lnTo>
                  <a:lnTo>
                    <a:pt x="130327" y="386791"/>
                  </a:lnTo>
                  <a:lnTo>
                    <a:pt x="131978" y="388442"/>
                  </a:lnTo>
                  <a:lnTo>
                    <a:pt x="136055" y="388442"/>
                  </a:lnTo>
                  <a:lnTo>
                    <a:pt x="137706" y="386791"/>
                  </a:lnTo>
                  <a:lnTo>
                    <a:pt x="137706" y="382714"/>
                  </a:lnTo>
                  <a:close/>
                </a:path>
                <a:path w="494030" h="3138804">
                  <a:moveTo>
                    <a:pt x="137795" y="434441"/>
                  </a:moveTo>
                  <a:lnTo>
                    <a:pt x="136131" y="432777"/>
                  </a:lnTo>
                  <a:lnTo>
                    <a:pt x="132029" y="432777"/>
                  </a:lnTo>
                  <a:lnTo>
                    <a:pt x="130365" y="434441"/>
                  </a:lnTo>
                  <a:lnTo>
                    <a:pt x="130365" y="436499"/>
                  </a:lnTo>
                  <a:lnTo>
                    <a:pt x="130365" y="438556"/>
                  </a:lnTo>
                  <a:lnTo>
                    <a:pt x="132029" y="440220"/>
                  </a:lnTo>
                  <a:lnTo>
                    <a:pt x="136131" y="440220"/>
                  </a:lnTo>
                  <a:lnTo>
                    <a:pt x="137795" y="438556"/>
                  </a:lnTo>
                  <a:lnTo>
                    <a:pt x="137795" y="434441"/>
                  </a:lnTo>
                  <a:close/>
                </a:path>
                <a:path w="494030" h="3138804">
                  <a:moveTo>
                    <a:pt x="146900" y="311061"/>
                  </a:moveTo>
                  <a:lnTo>
                    <a:pt x="145351" y="309511"/>
                  </a:lnTo>
                  <a:lnTo>
                    <a:pt x="141541" y="309511"/>
                  </a:lnTo>
                  <a:lnTo>
                    <a:pt x="139992" y="311061"/>
                  </a:lnTo>
                  <a:lnTo>
                    <a:pt x="139992" y="312966"/>
                  </a:lnTo>
                  <a:lnTo>
                    <a:pt x="139992" y="314871"/>
                  </a:lnTo>
                  <a:lnTo>
                    <a:pt x="141541" y="316420"/>
                  </a:lnTo>
                  <a:lnTo>
                    <a:pt x="145351" y="316420"/>
                  </a:lnTo>
                  <a:lnTo>
                    <a:pt x="146900" y="314871"/>
                  </a:lnTo>
                  <a:lnTo>
                    <a:pt x="146900" y="311061"/>
                  </a:lnTo>
                  <a:close/>
                </a:path>
                <a:path w="494030" h="3138804">
                  <a:moveTo>
                    <a:pt x="151587" y="3138106"/>
                  </a:moveTo>
                  <a:lnTo>
                    <a:pt x="151244" y="3138005"/>
                  </a:lnTo>
                  <a:lnTo>
                    <a:pt x="151142" y="3138233"/>
                  </a:lnTo>
                  <a:lnTo>
                    <a:pt x="151142" y="3138360"/>
                  </a:lnTo>
                  <a:lnTo>
                    <a:pt x="151485" y="3138462"/>
                  </a:lnTo>
                  <a:lnTo>
                    <a:pt x="151587" y="3138106"/>
                  </a:lnTo>
                  <a:close/>
                </a:path>
                <a:path w="494030" h="3138804">
                  <a:moveTo>
                    <a:pt x="152679" y="1524901"/>
                  </a:moveTo>
                  <a:lnTo>
                    <a:pt x="150164" y="1522387"/>
                  </a:lnTo>
                  <a:lnTo>
                    <a:pt x="143954" y="1522387"/>
                  </a:lnTo>
                  <a:lnTo>
                    <a:pt x="141439" y="1524901"/>
                  </a:lnTo>
                  <a:lnTo>
                    <a:pt x="141439" y="1528000"/>
                  </a:lnTo>
                  <a:lnTo>
                    <a:pt x="141439" y="1531099"/>
                  </a:lnTo>
                  <a:lnTo>
                    <a:pt x="143954" y="1533613"/>
                  </a:lnTo>
                  <a:lnTo>
                    <a:pt x="150164" y="1533613"/>
                  </a:lnTo>
                  <a:lnTo>
                    <a:pt x="152679" y="1531099"/>
                  </a:lnTo>
                  <a:lnTo>
                    <a:pt x="152679" y="1524901"/>
                  </a:lnTo>
                  <a:close/>
                </a:path>
                <a:path w="494030" h="3138804">
                  <a:moveTo>
                    <a:pt x="156984" y="1578216"/>
                  </a:moveTo>
                  <a:lnTo>
                    <a:pt x="154495" y="1575727"/>
                  </a:lnTo>
                  <a:lnTo>
                    <a:pt x="148374" y="1575727"/>
                  </a:lnTo>
                  <a:lnTo>
                    <a:pt x="145897" y="1578216"/>
                  </a:lnTo>
                  <a:lnTo>
                    <a:pt x="145897" y="1581277"/>
                  </a:lnTo>
                  <a:lnTo>
                    <a:pt x="145897" y="1584337"/>
                  </a:lnTo>
                  <a:lnTo>
                    <a:pt x="148374" y="1586814"/>
                  </a:lnTo>
                  <a:lnTo>
                    <a:pt x="154495" y="1586814"/>
                  </a:lnTo>
                  <a:lnTo>
                    <a:pt x="156984" y="1584337"/>
                  </a:lnTo>
                  <a:lnTo>
                    <a:pt x="156984" y="1578216"/>
                  </a:lnTo>
                  <a:close/>
                </a:path>
                <a:path w="494030" h="3138804">
                  <a:moveTo>
                    <a:pt x="159194" y="3075368"/>
                  </a:moveTo>
                  <a:lnTo>
                    <a:pt x="158915" y="3075089"/>
                  </a:lnTo>
                  <a:lnTo>
                    <a:pt x="158229" y="3075089"/>
                  </a:lnTo>
                  <a:lnTo>
                    <a:pt x="157949" y="3075368"/>
                  </a:lnTo>
                  <a:lnTo>
                    <a:pt x="157949" y="3075711"/>
                  </a:lnTo>
                  <a:lnTo>
                    <a:pt x="157949" y="3076054"/>
                  </a:lnTo>
                  <a:lnTo>
                    <a:pt x="158229" y="3076333"/>
                  </a:lnTo>
                  <a:lnTo>
                    <a:pt x="158915" y="3076333"/>
                  </a:lnTo>
                  <a:lnTo>
                    <a:pt x="159194" y="3076054"/>
                  </a:lnTo>
                  <a:lnTo>
                    <a:pt x="159194" y="3075368"/>
                  </a:lnTo>
                  <a:close/>
                </a:path>
                <a:path w="494030" h="3138804">
                  <a:moveTo>
                    <a:pt x="165544" y="3018650"/>
                  </a:moveTo>
                  <a:lnTo>
                    <a:pt x="165087" y="3018193"/>
                  </a:lnTo>
                  <a:lnTo>
                    <a:pt x="163944" y="3018193"/>
                  </a:lnTo>
                  <a:lnTo>
                    <a:pt x="163487" y="3018650"/>
                  </a:lnTo>
                  <a:lnTo>
                    <a:pt x="163487" y="3019221"/>
                  </a:lnTo>
                  <a:lnTo>
                    <a:pt x="163487" y="3019793"/>
                  </a:lnTo>
                  <a:lnTo>
                    <a:pt x="163944" y="3020250"/>
                  </a:lnTo>
                  <a:lnTo>
                    <a:pt x="165087" y="3020250"/>
                  </a:lnTo>
                  <a:lnTo>
                    <a:pt x="165544" y="3019793"/>
                  </a:lnTo>
                  <a:lnTo>
                    <a:pt x="165544" y="3018650"/>
                  </a:lnTo>
                  <a:close/>
                </a:path>
                <a:path w="494030" h="3138804">
                  <a:moveTo>
                    <a:pt x="170535" y="1640649"/>
                  </a:moveTo>
                  <a:lnTo>
                    <a:pt x="168084" y="1638198"/>
                  </a:lnTo>
                  <a:lnTo>
                    <a:pt x="162052" y="1638198"/>
                  </a:lnTo>
                  <a:lnTo>
                    <a:pt x="159600" y="1640649"/>
                  </a:lnTo>
                  <a:lnTo>
                    <a:pt x="159600" y="1643672"/>
                  </a:lnTo>
                  <a:lnTo>
                    <a:pt x="159600" y="1646694"/>
                  </a:lnTo>
                  <a:lnTo>
                    <a:pt x="162052" y="1649145"/>
                  </a:lnTo>
                  <a:lnTo>
                    <a:pt x="168084" y="1649145"/>
                  </a:lnTo>
                  <a:lnTo>
                    <a:pt x="170535" y="1646694"/>
                  </a:lnTo>
                  <a:lnTo>
                    <a:pt x="170535" y="1640649"/>
                  </a:lnTo>
                  <a:close/>
                </a:path>
                <a:path w="494030" h="3138804">
                  <a:moveTo>
                    <a:pt x="176237" y="2956115"/>
                  </a:moveTo>
                  <a:lnTo>
                    <a:pt x="175602" y="2955467"/>
                  </a:lnTo>
                  <a:lnTo>
                    <a:pt x="174015" y="2955467"/>
                  </a:lnTo>
                  <a:lnTo>
                    <a:pt x="173380" y="2956115"/>
                  </a:lnTo>
                  <a:lnTo>
                    <a:pt x="173380" y="2956903"/>
                  </a:lnTo>
                  <a:lnTo>
                    <a:pt x="173380" y="2957690"/>
                  </a:lnTo>
                  <a:lnTo>
                    <a:pt x="174015" y="2958325"/>
                  </a:lnTo>
                  <a:lnTo>
                    <a:pt x="175602" y="2958325"/>
                  </a:lnTo>
                  <a:lnTo>
                    <a:pt x="176237" y="2957690"/>
                  </a:lnTo>
                  <a:lnTo>
                    <a:pt x="176237" y="2956115"/>
                  </a:lnTo>
                  <a:close/>
                </a:path>
                <a:path w="494030" h="3138804">
                  <a:moveTo>
                    <a:pt x="182448" y="2896920"/>
                  </a:moveTo>
                  <a:lnTo>
                    <a:pt x="181635" y="2896108"/>
                  </a:lnTo>
                  <a:lnTo>
                    <a:pt x="179616" y="2896108"/>
                  </a:lnTo>
                  <a:lnTo>
                    <a:pt x="178790" y="2896920"/>
                  </a:lnTo>
                  <a:lnTo>
                    <a:pt x="178790" y="2897936"/>
                  </a:lnTo>
                  <a:lnTo>
                    <a:pt x="178790" y="2898952"/>
                  </a:lnTo>
                  <a:lnTo>
                    <a:pt x="179616" y="2899765"/>
                  </a:lnTo>
                  <a:lnTo>
                    <a:pt x="181635" y="2899765"/>
                  </a:lnTo>
                  <a:lnTo>
                    <a:pt x="182448" y="2898952"/>
                  </a:lnTo>
                  <a:lnTo>
                    <a:pt x="182448" y="2896920"/>
                  </a:lnTo>
                  <a:close/>
                </a:path>
                <a:path w="494030" h="3138804">
                  <a:moveTo>
                    <a:pt x="185039" y="1764995"/>
                  </a:moveTo>
                  <a:lnTo>
                    <a:pt x="182651" y="1762607"/>
                  </a:lnTo>
                  <a:lnTo>
                    <a:pt x="176771" y="1762607"/>
                  </a:lnTo>
                  <a:lnTo>
                    <a:pt x="174396" y="1764995"/>
                  </a:lnTo>
                  <a:lnTo>
                    <a:pt x="174396" y="1767928"/>
                  </a:lnTo>
                  <a:lnTo>
                    <a:pt x="174396" y="1770862"/>
                  </a:lnTo>
                  <a:lnTo>
                    <a:pt x="176771" y="1773250"/>
                  </a:lnTo>
                  <a:lnTo>
                    <a:pt x="182651" y="1773250"/>
                  </a:lnTo>
                  <a:lnTo>
                    <a:pt x="185039" y="1770862"/>
                  </a:lnTo>
                  <a:lnTo>
                    <a:pt x="185039" y="1764995"/>
                  </a:lnTo>
                  <a:close/>
                </a:path>
                <a:path w="494030" h="3138804">
                  <a:moveTo>
                    <a:pt x="191744" y="2841117"/>
                  </a:moveTo>
                  <a:lnTo>
                    <a:pt x="190754" y="2840113"/>
                  </a:lnTo>
                  <a:lnTo>
                    <a:pt x="188290" y="2840113"/>
                  </a:lnTo>
                  <a:lnTo>
                    <a:pt x="187286" y="2841117"/>
                  </a:lnTo>
                  <a:lnTo>
                    <a:pt x="187286" y="2842349"/>
                  </a:lnTo>
                  <a:lnTo>
                    <a:pt x="187286" y="2843580"/>
                  </a:lnTo>
                  <a:lnTo>
                    <a:pt x="188290" y="2844584"/>
                  </a:lnTo>
                  <a:lnTo>
                    <a:pt x="190754" y="2844584"/>
                  </a:lnTo>
                  <a:lnTo>
                    <a:pt x="191744" y="2843580"/>
                  </a:lnTo>
                  <a:lnTo>
                    <a:pt x="191744" y="2841117"/>
                  </a:lnTo>
                  <a:close/>
                </a:path>
                <a:path w="494030" h="3138804">
                  <a:moveTo>
                    <a:pt x="196786" y="1838921"/>
                  </a:moveTo>
                  <a:lnTo>
                    <a:pt x="194437" y="1836572"/>
                  </a:lnTo>
                  <a:lnTo>
                    <a:pt x="188645" y="1836572"/>
                  </a:lnTo>
                  <a:lnTo>
                    <a:pt x="186296" y="1838921"/>
                  </a:lnTo>
                  <a:lnTo>
                    <a:pt x="186296" y="1841817"/>
                  </a:lnTo>
                  <a:lnTo>
                    <a:pt x="186296" y="1844713"/>
                  </a:lnTo>
                  <a:lnTo>
                    <a:pt x="188645" y="1847062"/>
                  </a:lnTo>
                  <a:lnTo>
                    <a:pt x="194437" y="1847062"/>
                  </a:lnTo>
                  <a:lnTo>
                    <a:pt x="196786" y="1844713"/>
                  </a:lnTo>
                  <a:lnTo>
                    <a:pt x="196786" y="1838921"/>
                  </a:lnTo>
                  <a:close/>
                </a:path>
                <a:path w="494030" h="3138804">
                  <a:moveTo>
                    <a:pt x="198386" y="1693113"/>
                  </a:moveTo>
                  <a:lnTo>
                    <a:pt x="195973" y="1690700"/>
                  </a:lnTo>
                  <a:lnTo>
                    <a:pt x="190017" y="1690700"/>
                  </a:lnTo>
                  <a:lnTo>
                    <a:pt x="187604" y="1693113"/>
                  </a:lnTo>
                  <a:lnTo>
                    <a:pt x="187604" y="1696097"/>
                  </a:lnTo>
                  <a:lnTo>
                    <a:pt x="187604" y="1699082"/>
                  </a:lnTo>
                  <a:lnTo>
                    <a:pt x="190017" y="1701495"/>
                  </a:lnTo>
                  <a:lnTo>
                    <a:pt x="195973" y="1701495"/>
                  </a:lnTo>
                  <a:lnTo>
                    <a:pt x="198386" y="1699082"/>
                  </a:lnTo>
                  <a:lnTo>
                    <a:pt x="198386" y="1693113"/>
                  </a:lnTo>
                  <a:close/>
                </a:path>
                <a:path w="494030" h="3138804">
                  <a:moveTo>
                    <a:pt x="202069" y="270090"/>
                  </a:moveTo>
                  <a:lnTo>
                    <a:pt x="200621" y="268655"/>
                  </a:lnTo>
                  <a:lnTo>
                    <a:pt x="197065" y="268655"/>
                  </a:lnTo>
                  <a:lnTo>
                    <a:pt x="195630" y="270090"/>
                  </a:lnTo>
                  <a:lnTo>
                    <a:pt x="195630" y="271868"/>
                  </a:lnTo>
                  <a:lnTo>
                    <a:pt x="195630" y="273646"/>
                  </a:lnTo>
                  <a:lnTo>
                    <a:pt x="197065" y="275082"/>
                  </a:lnTo>
                  <a:lnTo>
                    <a:pt x="200621" y="275082"/>
                  </a:lnTo>
                  <a:lnTo>
                    <a:pt x="202069" y="273646"/>
                  </a:lnTo>
                  <a:lnTo>
                    <a:pt x="202069" y="270090"/>
                  </a:lnTo>
                  <a:close/>
                </a:path>
                <a:path w="494030" h="3138804">
                  <a:moveTo>
                    <a:pt x="210591" y="1906562"/>
                  </a:moveTo>
                  <a:lnTo>
                    <a:pt x="208280" y="1904250"/>
                  </a:lnTo>
                  <a:lnTo>
                    <a:pt x="202565" y="1904250"/>
                  </a:lnTo>
                  <a:lnTo>
                    <a:pt x="200253" y="1906562"/>
                  </a:lnTo>
                  <a:lnTo>
                    <a:pt x="200253" y="1909419"/>
                  </a:lnTo>
                  <a:lnTo>
                    <a:pt x="200253" y="1912277"/>
                  </a:lnTo>
                  <a:lnTo>
                    <a:pt x="202565" y="1914588"/>
                  </a:lnTo>
                  <a:lnTo>
                    <a:pt x="208280" y="1914588"/>
                  </a:lnTo>
                  <a:lnTo>
                    <a:pt x="210591" y="1912277"/>
                  </a:lnTo>
                  <a:lnTo>
                    <a:pt x="210591" y="1906562"/>
                  </a:lnTo>
                  <a:close/>
                </a:path>
                <a:path w="494030" h="3138804">
                  <a:moveTo>
                    <a:pt x="212013" y="2777325"/>
                  </a:moveTo>
                  <a:lnTo>
                    <a:pt x="210832" y="2776143"/>
                  </a:lnTo>
                  <a:lnTo>
                    <a:pt x="207924" y="2776143"/>
                  </a:lnTo>
                  <a:lnTo>
                    <a:pt x="206743" y="2777325"/>
                  </a:lnTo>
                  <a:lnTo>
                    <a:pt x="206743" y="2778772"/>
                  </a:lnTo>
                  <a:lnTo>
                    <a:pt x="206743" y="2780233"/>
                  </a:lnTo>
                  <a:lnTo>
                    <a:pt x="207924" y="2781401"/>
                  </a:lnTo>
                  <a:lnTo>
                    <a:pt x="210832" y="2781401"/>
                  </a:lnTo>
                  <a:lnTo>
                    <a:pt x="212013" y="2780233"/>
                  </a:lnTo>
                  <a:lnTo>
                    <a:pt x="212013" y="2777325"/>
                  </a:lnTo>
                  <a:close/>
                </a:path>
                <a:path w="494030" h="3138804">
                  <a:moveTo>
                    <a:pt x="217487" y="2500363"/>
                  </a:moveTo>
                  <a:lnTo>
                    <a:pt x="215861" y="2498737"/>
                  </a:lnTo>
                  <a:lnTo>
                    <a:pt x="211848" y="2498737"/>
                  </a:lnTo>
                  <a:lnTo>
                    <a:pt x="210223" y="2500363"/>
                  </a:lnTo>
                  <a:lnTo>
                    <a:pt x="210223" y="2502370"/>
                  </a:lnTo>
                  <a:lnTo>
                    <a:pt x="210223" y="2504376"/>
                  </a:lnTo>
                  <a:lnTo>
                    <a:pt x="211848" y="2506002"/>
                  </a:lnTo>
                  <a:lnTo>
                    <a:pt x="215861" y="2506002"/>
                  </a:lnTo>
                  <a:lnTo>
                    <a:pt x="217487" y="2504376"/>
                  </a:lnTo>
                  <a:lnTo>
                    <a:pt x="217487" y="2500363"/>
                  </a:lnTo>
                  <a:close/>
                </a:path>
                <a:path w="494030" h="3138804">
                  <a:moveTo>
                    <a:pt x="220726" y="2640952"/>
                  </a:moveTo>
                  <a:lnTo>
                    <a:pt x="219303" y="2639530"/>
                  </a:lnTo>
                  <a:lnTo>
                    <a:pt x="215785" y="2639530"/>
                  </a:lnTo>
                  <a:lnTo>
                    <a:pt x="214363" y="2640952"/>
                  </a:lnTo>
                  <a:lnTo>
                    <a:pt x="214363" y="2642705"/>
                  </a:lnTo>
                  <a:lnTo>
                    <a:pt x="214363" y="2644457"/>
                  </a:lnTo>
                  <a:lnTo>
                    <a:pt x="215785" y="2645892"/>
                  </a:lnTo>
                  <a:lnTo>
                    <a:pt x="219303" y="2645892"/>
                  </a:lnTo>
                  <a:lnTo>
                    <a:pt x="220726" y="2644457"/>
                  </a:lnTo>
                  <a:lnTo>
                    <a:pt x="220726" y="2640952"/>
                  </a:lnTo>
                  <a:close/>
                </a:path>
                <a:path w="494030" h="3138804">
                  <a:moveTo>
                    <a:pt x="222999" y="207886"/>
                  </a:moveTo>
                  <a:lnTo>
                    <a:pt x="221678" y="206578"/>
                  </a:lnTo>
                  <a:lnTo>
                    <a:pt x="218440" y="206578"/>
                  </a:lnTo>
                  <a:lnTo>
                    <a:pt x="217119" y="207886"/>
                  </a:lnTo>
                  <a:lnTo>
                    <a:pt x="217119" y="209511"/>
                  </a:lnTo>
                  <a:lnTo>
                    <a:pt x="217119" y="211137"/>
                  </a:lnTo>
                  <a:lnTo>
                    <a:pt x="218440" y="212445"/>
                  </a:lnTo>
                  <a:lnTo>
                    <a:pt x="221678" y="212445"/>
                  </a:lnTo>
                  <a:lnTo>
                    <a:pt x="222999" y="211137"/>
                  </a:lnTo>
                  <a:lnTo>
                    <a:pt x="222999" y="207886"/>
                  </a:lnTo>
                  <a:close/>
                </a:path>
                <a:path w="494030" h="3138804">
                  <a:moveTo>
                    <a:pt x="225831" y="2715818"/>
                  </a:moveTo>
                  <a:lnTo>
                    <a:pt x="224510" y="2714498"/>
                  </a:lnTo>
                  <a:lnTo>
                    <a:pt x="221246" y="2714498"/>
                  </a:lnTo>
                  <a:lnTo>
                    <a:pt x="219925" y="2715818"/>
                  </a:lnTo>
                  <a:lnTo>
                    <a:pt x="219925" y="2717457"/>
                  </a:lnTo>
                  <a:lnTo>
                    <a:pt x="219925" y="2719082"/>
                  </a:lnTo>
                  <a:lnTo>
                    <a:pt x="221246" y="2720416"/>
                  </a:lnTo>
                  <a:lnTo>
                    <a:pt x="224510" y="2720416"/>
                  </a:lnTo>
                  <a:lnTo>
                    <a:pt x="225831" y="2719082"/>
                  </a:lnTo>
                  <a:lnTo>
                    <a:pt x="225831" y="2715818"/>
                  </a:lnTo>
                  <a:close/>
                </a:path>
                <a:path w="494030" h="3138804">
                  <a:moveTo>
                    <a:pt x="227787" y="2305951"/>
                  </a:moveTo>
                  <a:lnTo>
                    <a:pt x="225856" y="2304021"/>
                  </a:lnTo>
                  <a:lnTo>
                    <a:pt x="221094" y="2304021"/>
                  </a:lnTo>
                  <a:lnTo>
                    <a:pt x="219163" y="2305951"/>
                  </a:lnTo>
                  <a:lnTo>
                    <a:pt x="219163" y="2308326"/>
                  </a:lnTo>
                  <a:lnTo>
                    <a:pt x="219163" y="2310714"/>
                  </a:lnTo>
                  <a:lnTo>
                    <a:pt x="221094" y="2312632"/>
                  </a:lnTo>
                  <a:lnTo>
                    <a:pt x="225856" y="2312632"/>
                  </a:lnTo>
                  <a:lnTo>
                    <a:pt x="227787" y="2310714"/>
                  </a:lnTo>
                  <a:lnTo>
                    <a:pt x="227787" y="2305951"/>
                  </a:lnTo>
                  <a:close/>
                </a:path>
                <a:path w="494030" h="3138804">
                  <a:moveTo>
                    <a:pt x="232295" y="2567927"/>
                  </a:moveTo>
                  <a:lnTo>
                    <a:pt x="230759" y="2566403"/>
                  </a:lnTo>
                  <a:lnTo>
                    <a:pt x="226999" y="2566403"/>
                  </a:lnTo>
                  <a:lnTo>
                    <a:pt x="225475" y="2567927"/>
                  </a:lnTo>
                  <a:lnTo>
                    <a:pt x="225475" y="2569807"/>
                  </a:lnTo>
                  <a:lnTo>
                    <a:pt x="225475" y="2571686"/>
                  </a:lnTo>
                  <a:lnTo>
                    <a:pt x="226999" y="2573210"/>
                  </a:lnTo>
                  <a:lnTo>
                    <a:pt x="230759" y="2573210"/>
                  </a:lnTo>
                  <a:lnTo>
                    <a:pt x="232295" y="2571686"/>
                  </a:lnTo>
                  <a:lnTo>
                    <a:pt x="232295" y="2567927"/>
                  </a:lnTo>
                  <a:close/>
                </a:path>
                <a:path w="494030" h="3138804">
                  <a:moveTo>
                    <a:pt x="233349" y="2365464"/>
                  </a:moveTo>
                  <a:lnTo>
                    <a:pt x="231521" y="2363635"/>
                  </a:lnTo>
                  <a:lnTo>
                    <a:pt x="227012" y="2363635"/>
                  </a:lnTo>
                  <a:lnTo>
                    <a:pt x="225183" y="2365464"/>
                  </a:lnTo>
                  <a:lnTo>
                    <a:pt x="225183" y="2367724"/>
                  </a:lnTo>
                  <a:lnTo>
                    <a:pt x="225183" y="2369985"/>
                  </a:lnTo>
                  <a:lnTo>
                    <a:pt x="227012" y="2371814"/>
                  </a:lnTo>
                  <a:lnTo>
                    <a:pt x="231521" y="2371814"/>
                  </a:lnTo>
                  <a:lnTo>
                    <a:pt x="233349" y="2369985"/>
                  </a:lnTo>
                  <a:lnTo>
                    <a:pt x="233349" y="2365464"/>
                  </a:lnTo>
                  <a:close/>
                </a:path>
                <a:path w="494030" h="3138804">
                  <a:moveTo>
                    <a:pt x="235826" y="2436190"/>
                  </a:moveTo>
                  <a:lnTo>
                    <a:pt x="234099" y="2434463"/>
                  </a:lnTo>
                  <a:lnTo>
                    <a:pt x="229831" y="2434463"/>
                  </a:lnTo>
                  <a:lnTo>
                    <a:pt x="228104" y="2436190"/>
                  </a:lnTo>
                  <a:lnTo>
                    <a:pt x="228104" y="2438323"/>
                  </a:lnTo>
                  <a:lnTo>
                    <a:pt x="228104" y="2440457"/>
                  </a:lnTo>
                  <a:lnTo>
                    <a:pt x="229831" y="2442184"/>
                  </a:lnTo>
                  <a:lnTo>
                    <a:pt x="234099" y="2442184"/>
                  </a:lnTo>
                  <a:lnTo>
                    <a:pt x="235826" y="2440457"/>
                  </a:lnTo>
                  <a:lnTo>
                    <a:pt x="235826" y="2436190"/>
                  </a:lnTo>
                  <a:close/>
                </a:path>
                <a:path w="494030" h="3138804">
                  <a:moveTo>
                    <a:pt x="236093" y="2012137"/>
                  </a:moveTo>
                  <a:lnTo>
                    <a:pt x="233845" y="2009889"/>
                  </a:lnTo>
                  <a:lnTo>
                    <a:pt x="228295" y="2009889"/>
                  </a:lnTo>
                  <a:lnTo>
                    <a:pt x="226047" y="2012137"/>
                  </a:lnTo>
                  <a:lnTo>
                    <a:pt x="226047" y="2014905"/>
                  </a:lnTo>
                  <a:lnTo>
                    <a:pt x="226047" y="2017674"/>
                  </a:lnTo>
                  <a:lnTo>
                    <a:pt x="228295" y="2019922"/>
                  </a:lnTo>
                  <a:lnTo>
                    <a:pt x="233845" y="2019922"/>
                  </a:lnTo>
                  <a:lnTo>
                    <a:pt x="236093" y="2017674"/>
                  </a:lnTo>
                  <a:lnTo>
                    <a:pt x="236093" y="2012137"/>
                  </a:lnTo>
                  <a:close/>
                </a:path>
                <a:path w="494030" h="3138804">
                  <a:moveTo>
                    <a:pt x="244449" y="1958873"/>
                  </a:moveTo>
                  <a:lnTo>
                    <a:pt x="242176" y="1956587"/>
                  </a:lnTo>
                  <a:lnTo>
                    <a:pt x="236550" y="1956587"/>
                  </a:lnTo>
                  <a:lnTo>
                    <a:pt x="234264" y="1958873"/>
                  </a:lnTo>
                  <a:lnTo>
                    <a:pt x="234264" y="1961680"/>
                  </a:lnTo>
                  <a:lnTo>
                    <a:pt x="234264" y="1964499"/>
                  </a:lnTo>
                  <a:lnTo>
                    <a:pt x="236550" y="1966772"/>
                  </a:lnTo>
                  <a:lnTo>
                    <a:pt x="242176" y="1966772"/>
                  </a:lnTo>
                  <a:lnTo>
                    <a:pt x="244449" y="1964499"/>
                  </a:lnTo>
                  <a:lnTo>
                    <a:pt x="244449" y="1958873"/>
                  </a:lnTo>
                  <a:close/>
                </a:path>
                <a:path w="494030" h="3138804">
                  <a:moveTo>
                    <a:pt x="245389" y="2249208"/>
                  </a:moveTo>
                  <a:lnTo>
                    <a:pt x="243370" y="2247176"/>
                  </a:lnTo>
                  <a:lnTo>
                    <a:pt x="238353" y="2247176"/>
                  </a:lnTo>
                  <a:lnTo>
                    <a:pt x="236321" y="2249208"/>
                  </a:lnTo>
                  <a:lnTo>
                    <a:pt x="236321" y="2251710"/>
                  </a:lnTo>
                  <a:lnTo>
                    <a:pt x="236321" y="2254212"/>
                  </a:lnTo>
                  <a:lnTo>
                    <a:pt x="238353" y="2256244"/>
                  </a:lnTo>
                  <a:lnTo>
                    <a:pt x="243370" y="2256244"/>
                  </a:lnTo>
                  <a:lnTo>
                    <a:pt x="245389" y="2254212"/>
                  </a:lnTo>
                  <a:lnTo>
                    <a:pt x="245389" y="2249208"/>
                  </a:lnTo>
                  <a:close/>
                </a:path>
                <a:path w="494030" h="3138804">
                  <a:moveTo>
                    <a:pt x="255841" y="2137181"/>
                  </a:moveTo>
                  <a:lnTo>
                    <a:pt x="253657" y="2135009"/>
                  </a:lnTo>
                  <a:lnTo>
                    <a:pt x="248285" y="2135009"/>
                  </a:lnTo>
                  <a:lnTo>
                    <a:pt x="246100" y="2137181"/>
                  </a:lnTo>
                  <a:lnTo>
                    <a:pt x="246100" y="2139873"/>
                  </a:lnTo>
                  <a:lnTo>
                    <a:pt x="246100" y="2142566"/>
                  </a:lnTo>
                  <a:lnTo>
                    <a:pt x="248285" y="2144738"/>
                  </a:lnTo>
                  <a:lnTo>
                    <a:pt x="253657" y="2144738"/>
                  </a:lnTo>
                  <a:lnTo>
                    <a:pt x="255841" y="2142566"/>
                  </a:lnTo>
                  <a:lnTo>
                    <a:pt x="255841" y="2137181"/>
                  </a:lnTo>
                  <a:close/>
                </a:path>
                <a:path w="494030" h="3138804">
                  <a:moveTo>
                    <a:pt x="256349" y="2072284"/>
                  </a:moveTo>
                  <a:lnTo>
                    <a:pt x="254127" y="2070074"/>
                  </a:lnTo>
                  <a:lnTo>
                    <a:pt x="248666" y="2070074"/>
                  </a:lnTo>
                  <a:lnTo>
                    <a:pt x="246456" y="2072284"/>
                  </a:lnTo>
                  <a:lnTo>
                    <a:pt x="246456" y="2075014"/>
                  </a:lnTo>
                  <a:lnTo>
                    <a:pt x="246456" y="2077745"/>
                  </a:lnTo>
                  <a:lnTo>
                    <a:pt x="248666" y="2079955"/>
                  </a:lnTo>
                  <a:lnTo>
                    <a:pt x="254127" y="2079955"/>
                  </a:lnTo>
                  <a:lnTo>
                    <a:pt x="256349" y="2077745"/>
                  </a:lnTo>
                  <a:lnTo>
                    <a:pt x="256349" y="2072284"/>
                  </a:lnTo>
                  <a:close/>
                </a:path>
                <a:path w="494030" h="3138804">
                  <a:moveTo>
                    <a:pt x="262813" y="2196985"/>
                  </a:moveTo>
                  <a:lnTo>
                    <a:pt x="260680" y="2194852"/>
                  </a:lnTo>
                  <a:lnTo>
                    <a:pt x="255422" y="2194852"/>
                  </a:lnTo>
                  <a:lnTo>
                    <a:pt x="253288" y="2196985"/>
                  </a:lnTo>
                  <a:lnTo>
                    <a:pt x="253288" y="2199614"/>
                  </a:lnTo>
                  <a:lnTo>
                    <a:pt x="253288" y="2202243"/>
                  </a:lnTo>
                  <a:lnTo>
                    <a:pt x="255422" y="2204377"/>
                  </a:lnTo>
                  <a:lnTo>
                    <a:pt x="260680" y="2204377"/>
                  </a:lnTo>
                  <a:lnTo>
                    <a:pt x="262813" y="2202243"/>
                  </a:lnTo>
                  <a:lnTo>
                    <a:pt x="262813" y="2196985"/>
                  </a:lnTo>
                  <a:close/>
                </a:path>
                <a:path w="494030" h="3138804">
                  <a:moveTo>
                    <a:pt x="274472" y="160553"/>
                  </a:moveTo>
                  <a:lnTo>
                    <a:pt x="273342" y="159435"/>
                  </a:lnTo>
                  <a:lnTo>
                    <a:pt x="270560" y="159435"/>
                  </a:lnTo>
                  <a:lnTo>
                    <a:pt x="269430" y="160553"/>
                  </a:lnTo>
                  <a:lnTo>
                    <a:pt x="269430" y="161950"/>
                  </a:lnTo>
                  <a:lnTo>
                    <a:pt x="269430" y="163347"/>
                  </a:lnTo>
                  <a:lnTo>
                    <a:pt x="270560" y="164465"/>
                  </a:lnTo>
                  <a:lnTo>
                    <a:pt x="273342" y="164465"/>
                  </a:lnTo>
                  <a:lnTo>
                    <a:pt x="274472" y="163347"/>
                  </a:lnTo>
                  <a:lnTo>
                    <a:pt x="274472" y="160553"/>
                  </a:lnTo>
                  <a:close/>
                </a:path>
                <a:path w="494030" h="3138804">
                  <a:moveTo>
                    <a:pt x="329095" y="116535"/>
                  </a:moveTo>
                  <a:lnTo>
                    <a:pt x="328168" y="115595"/>
                  </a:lnTo>
                  <a:lnTo>
                    <a:pt x="325843" y="115595"/>
                  </a:lnTo>
                  <a:lnTo>
                    <a:pt x="324904" y="116535"/>
                  </a:lnTo>
                  <a:lnTo>
                    <a:pt x="324904" y="117690"/>
                  </a:lnTo>
                  <a:lnTo>
                    <a:pt x="324904" y="118846"/>
                  </a:lnTo>
                  <a:lnTo>
                    <a:pt x="325843" y="119786"/>
                  </a:lnTo>
                  <a:lnTo>
                    <a:pt x="328168" y="119786"/>
                  </a:lnTo>
                  <a:lnTo>
                    <a:pt x="329095" y="118846"/>
                  </a:lnTo>
                  <a:lnTo>
                    <a:pt x="329095" y="116535"/>
                  </a:lnTo>
                  <a:close/>
                </a:path>
                <a:path w="494030" h="3138804">
                  <a:moveTo>
                    <a:pt x="369557" y="99402"/>
                  </a:moveTo>
                  <a:lnTo>
                    <a:pt x="368808" y="98653"/>
                  </a:lnTo>
                  <a:lnTo>
                    <a:pt x="366953" y="98653"/>
                  </a:lnTo>
                  <a:lnTo>
                    <a:pt x="366204" y="99402"/>
                  </a:lnTo>
                  <a:lnTo>
                    <a:pt x="366204" y="100330"/>
                  </a:lnTo>
                  <a:lnTo>
                    <a:pt x="366204" y="101257"/>
                  </a:lnTo>
                  <a:lnTo>
                    <a:pt x="366953" y="102006"/>
                  </a:lnTo>
                  <a:lnTo>
                    <a:pt x="368808" y="102006"/>
                  </a:lnTo>
                  <a:lnTo>
                    <a:pt x="369557" y="101257"/>
                  </a:lnTo>
                  <a:lnTo>
                    <a:pt x="369557" y="99402"/>
                  </a:lnTo>
                  <a:close/>
                </a:path>
                <a:path w="494030" h="3138804">
                  <a:moveTo>
                    <a:pt x="402501" y="54292"/>
                  </a:moveTo>
                  <a:lnTo>
                    <a:pt x="401942" y="53733"/>
                  </a:lnTo>
                  <a:lnTo>
                    <a:pt x="400545" y="53733"/>
                  </a:lnTo>
                  <a:lnTo>
                    <a:pt x="399986" y="54292"/>
                  </a:lnTo>
                  <a:lnTo>
                    <a:pt x="399986" y="54991"/>
                  </a:lnTo>
                  <a:lnTo>
                    <a:pt x="399986" y="55689"/>
                  </a:lnTo>
                  <a:lnTo>
                    <a:pt x="400545" y="56248"/>
                  </a:lnTo>
                  <a:lnTo>
                    <a:pt x="401942" y="56248"/>
                  </a:lnTo>
                  <a:lnTo>
                    <a:pt x="402501" y="55689"/>
                  </a:lnTo>
                  <a:lnTo>
                    <a:pt x="402501" y="54292"/>
                  </a:lnTo>
                  <a:close/>
                </a:path>
                <a:path w="494030" h="3138804">
                  <a:moveTo>
                    <a:pt x="442023" y="12192"/>
                  </a:moveTo>
                  <a:lnTo>
                    <a:pt x="441655" y="11811"/>
                  </a:lnTo>
                  <a:lnTo>
                    <a:pt x="440728" y="11811"/>
                  </a:lnTo>
                  <a:lnTo>
                    <a:pt x="440347" y="12192"/>
                  </a:lnTo>
                  <a:lnTo>
                    <a:pt x="440347" y="12649"/>
                  </a:lnTo>
                  <a:lnTo>
                    <a:pt x="440347" y="13106"/>
                  </a:lnTo>
                  <a:lnTo>
                    <a:pt x="440728" y="13487"/>
                  </a:lnTo>
                  <a:lnTo>
                    <a:pt x="441655" y="13487"/>
                  </a:lnTo>
                  <a:lnTo>
                    <a:pt x="442023" y="13106"/>
                  </a:lnTo>
                  <a:lnTo>
                    <a:pt x="442023" y="12192"/>
                  </a:lnTo>
                  <a:close/>
                </a:path>
                <a:path w="494030" h="3138804">
                  <a:moveTo>
                    <a:pt x="494004" y="190"/>
                  </a:moveTo>
                  <a:lnTo>
                    <a:pt x="493814" y="0"/>
                  </a:lnTo>
                  <a:lnTo>
                    <a:pt x="493356" y="0"/>
                  </a:lnTo>
                  <a:lnTo>
                    <a:pt x="493166" y="190"/>
                  </a:lnTo>
                  <a:lnTo>
                    <a:pt x="493166" y="419"/>
                  </a:lnTo>
                  <a:lnTo>
                    <a:pt x="493166" y="647"/>
                  </a:lnTo>
                  <a:lnTo>
                    <a:pt x="493356" y="838"/>
                  </a:lnTo>
                  <a:lnTo>
                    <a:pt x="493814" y="838"/>
                  </a:lnTo>
                  <a:lnTo>
                    <a:pt x="494004" y="647"/>
                  </a:lnTo>
                  <a:lnTo>
                    <a:pt x="494004" y="19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83995" y="2009076"/>
              <a:ext cx="548640" cy="3123565"/>
            </a:xfrm>
            <a:custGeom>
              <a:avLst/>
              <a:gdLst/>
              <a:ahLst/>
              <a:cxnLst/>
              <a:rect l="l" t="t" r="r" b="b"/>
              <a:pathLst>
                <a:path w="548639" h="3123565">
                  <a:moveTo>
                    <a:pt x="11595" y="953973"/>
                  </a:moveTo>
                  <a:lnTo>
                    <a:pt x="9004" y="951382"/>
                  </a:lnTo>
                  <a:lnTo>
                    <a:pt x="2590" y="951382"/>
                  </a:lnTo>
                  <a:lnTo>
                    <a:pt x="0" y="953973"/>
                  </a:lnTo>
                  <a:lnTo>
                    <a:pt x="0" y="957173"/>
                  </a:lnTo>
                  <a:lnTo>
                    <a:pt x="0" y="960374"/>
                  </a:lnTo>
                  <a:lnTo>
                    <a:pt x="2590" y="962964"/>
                  </a:lnTo>
                  <a:lnTo>
                    <a:pt x="9004" y="962964"/>
                  </a:lnTo>
                  <a:lnTo>
                    <a:pt x="11595" y="960374"/>
                  </a:lnTo>
                  <a:lnTo>
                    <a:pt x="11595" y="953973"/>
                  </a:lnTo>
                  <a:close/>
                </a:path>
                <a:path w="548639" h="3123565">
                  <a:moveTo>
                    <a:pt x="13119" y="1058633"/>
                  </a:moveTo>
                  <a:lnTo>
                    <a:pt x="10452" y="1055966"/>
                  </a:lnTo>
                  <a:lnTo>
                    <a:pt x="3873" y="1055966"/>
                  </a:lnTo>
                  <a:lnTo>
                    <a:pt x="1206" y="1058633"/>
                  </a:lnTo>
                  <a:lnTo>
                    <a:pt x="1206" y="1061923"/>
                  </a:lnTo>
                  <a:lnTo>
                    <a:pt x="1206" y="1065212"/>
                  </a:lnTo>
                  <a:lnTo>
                    <a:pt x="3873" y="1067879"/>
                  </a:lnTo>
                  <a:lnTo>
                    <a:pt x="10452" y="1067879"/>
                  </a:lnTo>
                  <a:lnTo>
                    <a:pt x="13119" y="1065212"/>
                  </a:lnTo>
                  <a:lnTo>
                    <a:pt x="13119" y="1058633"/>
                  </a:lnTo>
                  <a:close/>
                </a:path>
                <a:path w="548639" h="3123565">
                  <a:moveTo>
                    <a:pt x="18618" y="1180096"/>
                  </a:moveTo>
                  <a:lnTo>
                    <a:pt x="15887" y="1177353"/>
                  </a:lnTo>
                  <a:lnTo>
                    <a:pt x="9131" y="1177353"/>
                  </a:lnTo>
                  <a:lnTo>
                    <a:pt x="6388" y="1180096"/>
                  </a:lnTo>
                  <a:lnTo>
                    <a:pt x="6388" y="1183474"/>
                  </a:lnTo>
                  <a:lnTo>
                    <a:pt x="6388" y="1186853"/>
                  </a:lnTo>
                  <a:lnTo>
                    <a:pt x="9131" y="1189596"/>
                  </a:lnTo>
                  <a:lnTo>
                    <a:pt x="15887" y="1189596"/>
                  </a:lnTo>
                  <a:lnTo>
                    <a:pt x="18618" y="1186853"/>
                  </a:lnTo>
                  <a:lnTo>
                    <a:pt x="18618" y="1180096"/>
                  </a:lnTo>
                  <a:close/>
                </a:path>
                <a:path w="548639" h="3123565">
                  <a:moveTo>
                    <a:pt x="24980" y="841717"/>
                  </a:moveTo>
                  <a:lnTo>
                    <a:pt x="22453" y="839190"/>
                  </a:lnTo>
                  <a:lnTo>
                    <a:pt x="16230" y="839190"/>
                  </a:lnTo>
                  <a:lnTo>
                    <a:pt x="13703" y="841717"/>
                  </a:lnTo>
                  <a:lnTo>
                    <a:pt x="13703" y="844829"/>
                  </a:lnTo>
                  <a:lnTo>
                    <a:pt x="13703" y="847940"/>
                  </a:lnTo>
                  <a:lnTo>
                    <a:pt x="16230" y="850468"/>
                  </a:lnTo>
                  <a:lnTo>
                    <a:pt x="22453" y="850468"/>
                  </a:lnTo>
                  <a:lnTo>
                    <a:pt x="24980" y="847940"/>
                  </a:lnTo>
                  <a:lnTo>
                    <a:pt x="24980" y="841717"/>
                  </a:lnTo>
                  <a:close/>
                </a:path>
                <a:path w="548639" h="3123565">
                  <a:moveTo>
                    <a:pt x="32639" y="1000366"/>
                  </a:moveTo>
                  <a:lnTo>
                    <a:pt x="29997" y="997737"/>
                  </a:lnTo>
                  <a:lnTo>
                    <a:pt x="23507" y="997737"/>
                  </a:lnTo>
                  <a:lnTo>
                    <a:pt x="20878" y="1000366"/>
                  </a:lnTo>
                  <a:lnTo>
                    <a:pt x="20878" y="1003617"/>
                  </a:lnTo>
                  <a:lnTo>
                    <a:pt x="20878" y="1006868"/>
                  </a:lnTo>
                  <a:lnTo>
                    <a:pt x="23507" y="1009497"/>
                  </a:lnTo>
                  <a:lnTo>
                    <a:pt x="29997" y="1009497"/>
                  </a:lnTo>
                  <a:lnTo>
                    <a:pt x="32639" y="1006868"/>
                  </a:lnTo>
                  <a:lnTo>
                    <a:pt x="32639" y="1000366"/>
                  </a:lnTo>
                  <a:close/>
                </a:path>
                <a:path w="548639" h="3123565">
                  <a:moveTo>
                    <a:pt x="33985" y="771537"/>
                  </a:moveTo>
                  <a:lnTo>
                    <a:pt x="31496" y="769061"/>
                  </a:lnTo>
                  <a:lnTo>
                    <a:pt x="25361" y="769061"/>
                  </a:lnTo>
                  <a:lnTo>
                    <a:pt x="22872" y="771537"/>
                  </a:lnTo>
                  <a:lnTo>
                    <a:pt x="22872" y="774611"/>
                  </a:lnTo>
                  <a:lnTo>
                    <a:pt x="22872" y="777684"/>
                  </a:lnTo>
                  <a:lnTo>
                    <a:pt x="25361" y="780161"/>
                  </a:lnTo>
                  <a:lnTo>
                    <a:pt x="31496" y="780161"/>
                  </a:lnTo>
                  <a:lnTo>
                    <a:pt x="33985" y="777684"/>
                  </a:lnTo>
                  <a:lnTo>
                    <a:pt x="33985" y="771537"/>
                  </a:lnTo>
                  <a:close/>
                </a:path>
                <a:path w="548639" h="3123565">
                  <a:moveTo>
                    <a:pt x="34048" y="699960"/>
                  </a:moveTo>
                  <a:lnTo>
                    <a:pt x="31597" y="697509"/>
                  </a:lnTo>
                  <a:lnTo>
                    <a:pt x="25552" y="697509"/>
                  </a:lnTo>
                  <a:lnTo>
                    <a:pt x="23101" y="699960"/>
                  </a:lnTo>
                  <a:lnTo>
                    <a:pt x="23101" y="702983"/>
                  </a:lnTo>
                  <a:lnTo>
                    <a:pt x="23101" y="706005"/>
                  </a:lnTo>
                  <a:lnTo>
                    <a:pt x="25552" y="708456"/>
                  </a:lnTo>
                  <a:lnTo>
                    <a:pt x="31597" y="708456"/>
                  </a:lnTo>
                  <a:lnTo>
                    <a:pt x="34048" y="706005"/>
                  </a:lnTo>
                  <a:lnTo>
                    <a:pt x="34048" y="699960"/>
                  </a:lnTo>
                  <a:close/>
                </a:path>
                <a:path w="548639" h="3123565">
                  <a:moveTo>
                    <a:pt x="36601" y="895438"/>
                  </a:moveTo>
                  <a:lnTo>
                    <a:pt x="34048" y="892873"/>
                  </a:lnTo>
                  <a:lnTo>
                    <a:pt x="27736" y="892873"/>
                  </a:lnTo>
                  <a:lnTo>
                    <a:pt x="25171" y="895438"/>
                  </a:lnTo>
                  <a:lnTo>
                    <a:pt x="25171" y="898588"/>
                  </a:lnTo>
                  <a:lnTo>
                    <a:pt x="25171" y="901750"/>
                  </a:lnTo>
                  <a:lnTo>
                    <a:pt x="27736" y="904303"/>
                  </a:lnTo>
                  <a:lnTo>
                    <a:pt x="34048" y="904303"/>
                  </a:lnTo>
                  <a:lnTo>
                    <a:pt x="36601" y="901750"/>
                  </a:lnTo>
                  <a:lnTo>
                    <a:pt x="36601" y="895438"/>
                  </a:lnTo>
                  <a:close/>
                </a:path>
                <a:path w="548639" h="3123565">
                  <a:moveTo>
                    <a:pt x="41160" y="1116241"/>
                  </a:moveTo>
                  <a:lnTo>
                    <a:pt x="38455" y="1113548"/>
                  </a:lnTo>
                  <a:lnTo>
                    <a:pt x="31788" y="1113548"/>
                  </a:lnTo>
                  <a:lnTo>
                    <a:pt x="29083" y="1116241"/>
                  </a:lnTo>
                  <a:lnTo>
                    <a:pt x="29083" y="1119581"/>
                  </a:lnTo>
                  <a:lnTo>
                    <a:pt x="29083" y="1122921"/>
                  </a:lnTo>
                  <a:lnTo>
                    <a:pt x="31788" y="1125613"/>
                  </a:lnTo>
                  <a:lnTo>
                    <a:pt x="38455" y="1125613"/>
                  </a:lnTo>
                  <a:lnTo>
                    <a:pt x="41160" y="1122921"/>
                  </a:lnTo>
                  <a:lnTo>
                    <a:pt x="41160" y="1116241"/>
                  </a:lnTo>
                  <a:close/>
                </a:path>
                <a:path w="548639" h="3123565">
                  <a:moveTo>
                    <a:pt x="55333" y="643445"/>
                  </a:moveTo>
                  <a:lnTo>
                    <a:pt x="52959" y="641070"/>
                  </a:lnTo>
                  <a:lnTo>
                    <a:pt x="47117" y="641070"/>
                  </a:lnTo>
                  <a:lnTo>
                    <a:pt x="44742" y="643445"/>
                  </a:lnTo>
                  <a:lnTo>
                    <a:pt x="44742" y="646366"/>
                  </a:lnTo>
                  <a:lnTo>
                    <a:pt x="44742" y="649287"/>
                  </a:lnTo>
                  <a:lnTo>
                    <a:pt x="47117" y="651662"/>
                  </a:lnTo>
                  <a:lnTo>
                    <a:pt x="52959" y="651662"/>
                  </a:lnTo>
                  <a:lnTo>
                    <a:pt x="55333" y="649287"/>
                  </a:lnTo>
                  <a:lnTo>
                    <a:pt x="55333" y="643445"/>
                  </a:lnTo>
                  <a:close/>
                </a:path>
                <a:path w="548639" h="3123565">
                  <a:moveTo>
                    <a:pt x="56007" y="1286967"/>
                  </a:moveTo>
                  <a:lnTo>
                    <a:pt x="53187" y="1284160"/>
                  </a:lnTo>
                  <a:lnTo>
                    <a:pt x="46253" y="1284160"/>
                  </a:lnTo>
                  <a:lnTo>
                    <a:pt x="43446" y="1286967"/>
                  </a:lnTo>
                  <a:lnTo>
                    <a:pt x="43446" y="1290434"/>
                  </a:lnTo>
                  <a:lnTo>
                    <a:pt x="43446" y="1293901"/>
                  </a:lnTo>
                  <a:lnTo>
                    <a:pt x="46253" y="1296708"/>
                  </a:lnTo>
                  <a:lnTo>
                    <a:pt x="53187" y="1296708"/>
                  </a:lnTo>
                  <a:lnTo>
                    <a:pt x="56007" y="1293901"/>
                  </a:lnTo>
                  <a:lnTo>
                    <a:pt x="56007" y="1286967"/>
                  </a:lnTo>
                  <a:close/>
                </a:path>
                <a:path w="548639" h="3123565">
                  <a:moveTo>
                    <a:pt x="58496" y="586003"/>
                  </a:moveTo>
                  <a:lnTo>
                    <a:pt x="56235" y="583742"/>
                  </a:lnTo>
                  <a:lnTo>
                    <a:pt x="50647" y="583742"/>
                  </a:lnTo>
                  <a:lnTo>
                    <a:pt x="48387" y="586003"/>
                  </a:lnTo>
                  <a:lnTo>
                    <a:pt x="48387" y="588797"/>
                  </a:lnTo>
                  <a:lnTo>
                    <a:pt x="48387" y="591591"/>
                  </a:lnTo>
                  <a:lnTo>
                    <a:pt x="50647" y="593852"/>
                  </a:lnTo>
                  <a:lnTo>
                    <a:pt x="56235" y="593852"/>
                  </a:lnTo>
                  <a:lnTo>
                    <a:pt x="58496" y="591591"/>
                  </a:lnTo>
                  <a:lnTo>
                    <a:pt x="58496" y="586003"/>
                  </a:lnTo>
                  <a:close/>
                </a:path>
                <a:path w="548639" h="3123565">
                  <a:moveTo>
                    <a:pt x="59448" y="1239075"/>
                  </a:moveTo>
                  <a:lnTo>
                    <a:pt x="56680" y="1236306"/>
                  </a:lnTo>
                  <a:lnTo>
                    <a:pt x="49822" y="1236306"/>
                  </a:lnTo>
                  <a:lnTo>
                    <a:pt x="47053" y="1239075"/>
                  </a:lnTo>
                  <a:lnTo>
                    <a:pt x="47053" y="1242504"/>
                  </a:lnTo>
                  <a:lnTo>
                    <a:pt x="47053" y="1245933"/>
                  </a:lnTo>
                  <a:lnTo>
                    <a:pt x="49822" y="1248702"/>
                  </a:lnTo>
                  <a:lnTo>
                    <a:pt x="56680" y="1248702"/>
                  </a:lnTo>
                  <a:lnTo>
                    <a:pt x="59448" y="1245933"/>
                  </a:lnTo>
                  <a:lnTo>
                    <a:pt x="59448" y="1239075"/>
                  </a:lnTo>
                  <a:close/>
                </a:path>
                <a:path w="548639" h="3123565">
                  <a:moveTo>
                    <a:pt x="67551" y="1478026"/>
                  </a:moveTo>
                  <a:lnTo>
                    <a:pt x="64693" y="1475168"/>
                  </a:lnTo>
                  <a:lnTo>
                    <a:pt x="57632" y="1475168"/>
                  </a:lnTo>
                  <a:lnTo>
                    <a:pt x="54775" y="1478026"/>
                  </a:lnTo>
                  <a:lnTo>
                    <a:pt x="54775" y="1481556"/>
                  </a:lnTo>
                  <a:lnTo>
                    <a:pt x="54775" y="1485087"/>
                  </a:lnTo>
                  <a:lnTo>
                    <a:pt x="57632" y="1487944"/>
                  </a:lnTo>
                  <a:lnTo>
                    <a:pt x="64693" y="1487944"/>
                  </a:lnTo>
                  <a:lnTo>
                    <a:pt x="67551" y="1485087"/>
                  </a:lnTo>
                  <a:lnTo>
                    <a:pt x="67551" y="1478026"/>
                  </a:lnTo>
                  <a:close/>
                </a:path>
                <a:path w="548639" h="3123565">
                  <a:moveTo>
                    <a:pt x="67716" y="1350924"/>
                  </a:moveTo>
                  <a:lnTo>
                    <a:pt x="64871" y="1348066"/>
                  </a:lnTo>
                  <a:lnTo>
                    <a:pt x="57848" y="1348066"/>
                  </a:lnTo>
                  <a:lnTo>
                    <a:pt x="55003" y="1350924"/>
                  </a:lnTo>
                  <a:lnTo>
                    <a:pt x="55003" y="1354429"/>
                  </a:lnTo>
                  <a:lnTo>
                    <a:pt x="55003" y="1357934"/>
                  </a:lnTo>
                  <a:lnTo>
                    <a:pt x="57848" y="1360792"/>
                  </a:lnTo>
                  <a:lnTo>
                    <a:pt x="64871" y="1360792"/>
                  </a:lnTo>
                  <a:lnTo>
                    <a:pt x="67716" y="1357934"/>
                  </a:lnTo>
                  <a:lnTo>
                    <a:pt x="67716" y="1350924"/>
                  </a:lnTo>
                  <a:close/>
                </a:path>
                <a:path w="548639" h="3123565">
                  <a:moveTo>
                    <a:pt x="70472" y="1406677"/>
                  </a:moveTo>
                  <a:lnTo>
                    <a:pt x="67589" y="1403794"/>
                  </a:lnTo>
                  <a:lnTo>
                    <a:pt x="60477" y="1403794"/>
                  </a:lnTo>
                  <a:lnTo>
                    <a:pt x="57594" y="1406677"/>
                  </a:lnTo>
                  <a:lnTo>
                    <a:pt x="57594" y="1410233"/>
                  </a:lnTo>
                  <a:lnTo>
                    <a:pt x="57594" y="1413789"/>
                  </a:lnTo>
                  <a:lnTo>
                    <a:pt x="60477" y="1416672"/>
                  </a:lnTo>
                  <a:lnTo>
                    <a:pt x="67589" y="1416672"/>
                  </a:lnTo>
                  <a:lnTo>
                    <a:pt x="70472" y="1413789"/>
                  </a:lnTo>
                  <a:lnTo>
                    <a:pt x="70472" y="1406677"/>
                  </a:lnTo>
                  <a:close/>
                </a:path>
                <a:path w="548639" h="3123565">
                  <a:moveTo>
                    <a:pt x="96570" y="1546250"/>
                  </a:moveTo>
                  <a:lnTo>
                    <a:pt x="93751" y="1543431"/>
                  </a:lnTo>
                  <a:lnTo>
                    <a:pt x="86779" y="1543431"/>
                  </a:lnTo>
                  <a:lnTo>
                    <a:pt x="83959" y="1546250"/>
                  </a:lnTo>
                  <a:lnTo>
                    <a:pt x="83959" y="1549730"/>
                  </a:lnTo>
                  <a:lnTo>
                    <a:pt x="83959" y="1553210"/>
                  </a:lnTo>
                  <a:lnTo>
                    <a:pt x="86779" y="1556042"/>
                  </a:lnTo>
                  <a:lnTo>
                    <a:pt x="93751" y="1556042"/>
                  </a:lnTo>
                  <a:lnTo>
                    <a:pt x="96570" y="1553210"/>
                  </a:lnTo>
                  <a:lnTo>
                    <a:pt x="96570" y="1546250"/>
                  </a:lnTo>
                  <a:close/>
                </a:path>
                <a:path w="548639" h="3123565">
                  <a:moveTo>
                    <a:pt x="98399" y="1591284"/>
                  </a:moveTo>
                  <a:lnTo>
                    <a:pt x="95618" y="1588503"/>
                  </a:lnTo>
                  <a:lnTo>
                    <a:pt x="88734" y="1588503"/>
                  </a:lnTo>
                  <a:lnTo>
                    <a:pt x="85953" y="1591284"/>
                  </a:lnTo>
                  <a:lnTo>
                    <a:pt x="85953" y="1594726"/>
                  </a:lnTo>
                  <a:lnTo>
                    <a:pt x="85953" y="1598168"/>
                  </a:lnTo>
                  <a:lnTo>
                    <a:pt x="88734" y="1600949"/>
                  </a:lnTo>
                  <a:lnTo>
                    <a:pt x="95618" y="1600949"/>
                  </a:lnTo>
                  <a:lnTo>
                    <a:pt x="98399" y="1598168"/>
                  </a:lnTo>
                  <a:lnTo>
                    <a:pt x="98399" y="1591284"/>
                  </a:lnTo>
                  <a:close/>
                </a:path>
                <a:path w="548639" h="3123565">
                  <a:moveTo>
                    <a:pt x="102285" y="529805"/>
                  </a:moveTo>
                  <a:lnTo>
                    <a:pt x="100126" y="527646"/>
                  </a:lnTo>
                  <a:lnTo>
                    <a:pt x="94818" y="527646"/>
                  </a:lnTo>
                  <a:lnTo>
                    <a:pt x="92659" y="529805"/>
                  </a:lnTo>
                  <a:lnTo>
                    <a:pt x="92659" y="532460"/>
                  </a:lnTo>
                  <a:lnTo>
                    <a:pt x="92659" y="535114"/>
                  </a:lnTo>
                  <a:lnTo>
                    <a:pt x="94818" y="537273"/>
                  </a:lnTo>
                  <a:lnTo>
                    <a:pt x="100126" y="537273"/>
                  </a:lnTo>
                  <a:lnTo>
                    <a:pt x="102285" y="535114"/>
                  </a:lnTo>
                  <a:lnTo>
                    <a:pt x="102285" y="529805"/>
                  </a:lnTo>
                  <a:close/>
                </a:path>
                <a:path w="548639" h="3123565">
                  <a:moveTo>
                    <a:pt x="116649" y="489877"/>
                  </a:moveTo>
                  <a:lnTo>
                    <a:pt x="114604" y="487832"/>
                  </a:lnTo>
                  <a:lnTo>
                    <a:pt x="109562" y="487832"/>
                  </a:lnTo>
                  <a:lnTo>
                    <a:pt x="107518" y="489877"/>
                  </a:lnTo>
                  <a:lnTo>
                    <a:pt x="107518" y="492404"/>
                  </a:lnTo>
                  <a:lnTo>
                    <a:pt x="107518" y="494931"/>
                  </a:lnTo>
                  <a:lnTo>
                    <a:pt x="109562" y="496976"/>
                  </a:lnTo>
                  <a:lnTo>
                    <a:pt x="114604" y="496976"/>
                  </a:lnTo>
                  <a:lnTo>
                    <a:pt x="116649" y="494931"/>
                  </a:lnTo>
                  <a:lnTo>
                    <a:pt x="116649" y="489877"/>
                  </a:lnTo>
                  <a:close/>
                </a:path>
                <a:path w="548639" h="3123565">
                  <a:moveTo>
                    <a:pt x="118313" y="1376362"/>
                  </a:moveTo>
                  <a:lnTo>
                    <a:pt x="115671" y="1373720"/>
                  </a:lnTo>
                  <a:lnTo>
                    <a:pt x="109156" y="1373720"/>
                  </a:lnTo>
                  <a:lnTo>
                    <a:pt x="106514" y="1376362"/>
                  </a:lnTo>
                  <a:lnTo>
                    <a:pt x="106514" y="1379626"/>
                  </a:lnTo>
                  <a:lnTo>
                    <a:pt x="106514" y="1382890"/>
                  </a:lnTo>
                  <a:lnTo>
                    <a:pt x="109156" y="1385531"/>
                  </a:lnTo>
                  <a:lnTo>
                    <a:pt x="115671" y="1385531"/>
                  </a:lnTo>
                  <a:lnTo>
                    <a:pt x="118313" y="1382890"/>
                  </a:lnTo>
                  <a:lnTo>
                    <a:pt x="118313" y="1376362"/>
                  </a:lnTo>
                  <a:close/>
                </a:path>
                <a:path w="548639" h="3123565">
                  <a:moveTo>
                    <a:pt x="121805" y="1651241"/>
                  </a:moveTo>
                  <a:lnTo>
                    <a:pt x="119062" y="1648485"/>
                  </a:lnTo>
                  <a:lnTo>
                    <a:pt x="112280" y="1648485"/>
                  </a:lnTo>
                  <a:lnTo>
                    <a:pt x="109524" y="1651241"/>
                  </a:lnTo>
                  <a:lnTo>
                    <a:pt x="109524" y="1654632"/>
                  </a:lnTo>
                  <a:lnTo>
                    <a:pt x="109524" y="1658023"/>
                  </a:lnTo>
                  <a:lnTo>
                    <a:pt x="112280" y="1660779"/>
                  </a:lnTo>
                  <a:lnTo>
                    <a:pt x="119062" y="1660779"/>
                  </a:lnTo>
                  <a:lnTo>
                    <a:pt x="121805" y="1658023"/>
                  </a:lnTo>
                  <a:lnTo>
                    <a:pt x="121805" y="1651241"/>
                  </a:lnTo>
                  <a:close/>
                </a:path>
                <a:path w="548639" h="3123565">
                  <a:moveTo>
                    <a:pt x="137287" y="446722"/>
                  </a:moveTo>
                  <a:lnTo>
                    <a:pt x="135356" y="444779"/>
                  </a:lnTo>
                  <a:lnTo>
                    <a:pt x="130581" y="444779"/>
                  </a:lnTo>
                  <a:lnTo>
                    <a:pt x="128638" y="446722"/>
                  </a:lnTo>
                  <a:lnTo>
                    <a:pt x="128638" y="449110"/>
                  </a:lnTo>
                  <a:lnTo>
                    <a:pt x="128638" y="451497"/>
                  </a:lnTo>
                  <a:lnTo>
                    <a:pt x="130581" y="453428"/>
                  </a:lnTo>
                  <a:lnTo>
                    <a:pt x="135356" y="453428"/>
                  </a:lnTo>
                  <a:lnTo>
                    <a:pt x="137287" y="451497"/>
                  </a:lnTo>
                  <a:lnTo>
                    <a:pt x="137287" y="446722"/>
                  </a:lnTo>
                  <a:close/>
                </a:path>
                <a:path w="548639" h="3123565">
                  <a:moveTo>
                    <a:pt x="144386" y="1570494"/>
                  </a:moveTo>
                  <a:lnTo>
                    <a:pt x="141693" y="1567802"/>
                  </a:lnTo>
                  <a:lnTo>
                    <a:pt x="135039" y="1567802"/>
                  </a:lnTo>
                  <a:lnTo>
                    <a:pt x="132346" y="1570494"/>
                  </a:lnTo>
                  <a:lnTo>
                    <a:pt x="132346" y="1573822"/>
                  </a:lnTo>
                  <a:lnTo>
                    <a:pt x="132346" y="1577149"/>
                  </a:lnTo>
                  <a:lnTo>
                    <a:pt x="135039" y="1579841"/>
                  </a:lnTo>
                  <a:lnTo>
                    <a:pt x="141693" y="1579841"/>
                  </a:lnTo>
                  <a:lnTo>
                    <a:pt x="144386" y="1577149"/>
                  </a:lnTo>
                  <a:lnTo>
                    <a:pt x="144386" y="1570494"/>
                  </a:lnTo>
                  <a:close/>
                </a:path>
                <a:path w="548639" h="3123565">
                  <a:moveTo>
                    <a:pt x="147053" y="1440599"/>
                  </a:moveTo>
                  <a:lnTo>
                    <a:pt x="144373" y="1437919"/>
                  </a:lnTo>
                  <a:lnTo>
                    <a:pt x="137769" y="1437919"/>
                  </a:lnTo>
                  <a:lnTo>
                    <a:pt x="135089" y="1440599"/>
                  </a:lnTo>
                  <a:lnTo>
                    <a:pt x="135089" y="1443901"/>
                  </a:lnTo>
                  <a:lnTo>
                    <a:pt x="135089" y="1447203"/>
                  </a:lnTo>
                  <a:lnTo>
                    <a:pt x="137769" y="1449882"/>
                  </a:lnTo>
                  <a:lnTo>
                    <a:pt x="144373" y="1449882"/>
                  </a:lnTo>
                  <a:lnTo>
                    <a:pt x="147053" y="1447203"/>
                  </a:lnTo>
                  <a:lnTo>
                    <a:pt x="147053" y="1440599"/>
                  </a:lnTo>
                  <a:close/>
                </a:path>
                <a:path w="548639" h="3123565">
                  <a:moveTo>
                    <a:pt x="147993" y="388937"/>
                  </a:moveTo>
                  <a:lnTo>
                    <a:pt x="146164" y="387108"/>
                  </a:lnTo>
                  <a:lnTo>
                    <a:pt x="141655" y="387108"/>
                  </a:lnTo>
                  <a:lnTo>
                    <a:pt x="139827" y="388937"/>
                  </a:lnTo>
                  <a:lnTo>
                    <a:pt x="139827" y="391185"/>
                  </a:lnTo>
                  <a:lnTo>
                    <a:pt x="139827" y="393433"/>
                  </a:lnTo>
                  <a:lnTo>
                    <a:pt x="141655" y="395262"/>
                  </a:lnTo>
                  <a:lnTo>
                    <a:pt x="146164" y="395262"/>
                  </a:lnTo>
                  <a:lnTo>
                    <a:pt x="147993" y="393433"/>
                  </a:lnTo>
                  <a:lnTo>
                    <a:pt x="147993" y="388937"/>
                  </a:lnTo>
                  <a:close/>
                </a:path>
                <a:path w="548639" h="3123565">
                  <a:moveTo>
                    <a:pt x="149948" y="1743697"/>
                  </a:moveTo>
                  <a:lnTo>
                    <a:pt x="147269" y="1741017"/>
                  </a:lnTo>
                  <a:lnTo>
                    <a:pt x="140665" y="1741017"/>
                  </a:lnTo>
                  <a:lnTo>
                    <a:pt x="137985" y="1743697"/>
                  </a:lnTo>
                  <a:lnTo>
                    <a:pt x="137985" y="1746999"/>
                  </a:lnTo>
                  <a:lnTo>
                    <a:pt x="137985" y="1750301"/>
                  </a:lnTo>
                  <a:lnTo>
                    <a:pt x="140665" y="1752981"/>
                  </a:lnTo>
                  <a:lnTo>
                    <a:pt x="147269" y="1752981"/>
                  </a:lnTo>
                  <a:lnTo>
                    <a:pt x="149948" y="1750301"/>
                  </a:lnTo>
                  <a:lnTo>
                    <a:pt x="149948" y="1743697"/>
                  </a:lnTo>
                  <a:close/>
                </a:path>
                <a:path w="548639" h="3123565">
                  <a:moveTo>
                    <a:pt x="153568" y="1693024"/>
                  </a:moveTo>
                  <a:lnTo>
                    <a:pt x="150850" y="1690319"/>
                  </a:lnTo>
                  <a:lnTo>
                    <a:pt x="144157" y="1690319"/>
                  </a:lnTo>
                  <a:lnTo>
                    <a:pt x="141439" y="1693024"/>
                  </a:lnTo>
                  <a:lnTo>
                    <a:pt x="141439" y="1696377"/>
                  </a:lnTo>
                  <a:lnTo>
                    <a:pt x="141439" y="1699729"/>
                  </a:lnTo>
                  <a:lnTo>
                    <a:pt x="144157" y="1702435"/>
                  </a:lnTo>
                  <a:lnTo>
                    <a:pt x="150850" y="1702435"/>
                  </a:lnTo>
                  <a:lnTo>
                    <a:pt x="153568" y="1699729"/>
                  </a:lnTo>
                  <a:lnTo>
                    <a:pt x="153568" y="1693024"/>
                  </a:lnTo>
                  <a:close/>
                </a:path>
                <a:path w="548639" h="3123565">
                  <a:moveTo>
                    <a:pt x="160439" y="346138"/>
                  </a:moveTo>
                  <a:lnTo>
                    <a:pt x="158711" y="344424"/>
                  </a:lnTo>
                  <a:lnTo>
                    <a:pt x="154470" y="344424"/>
                  </a:lnTo>
                  <a:lnTo>
                    <a:pt x="152755" y="346138"/>
                  </a:lnTo>
                  <a:lnTo>
                    <a:pt x="152755" y="348259"/>
                  </a:lnTo>
                  <a:lnTo>
                    <a:pt x="152755" y="350380"/>
                  </a:lnTo>
                  <a:lnTo>
                    <a:pt x="154470" y="352094"/>
                  </a:lnTo>
                  <a:lnTo>
                    <a:pt x="158711" y="352094"/>
                  </a:lnTo>
                  <a:lnTo>
                    <a:pt x="160439" y="350380"/>
                  </a:lnTo>
                  <a:lnTo>
                    <a:pt x="160439" y="346138"/>
                  </a:lnTo>
                  <a:close/>
                </a:path>
                <a:path w="548639" h="3123565">
                  <a:moveTo>
                    <a:pt x="164261" y="1506220"/>
                  </a:moveTo>
                  <a:lnTo>
                    <a:pt x="161544" y="1503502"/>
                  </a:lnTo>
                  <a:lnTo>
                    <a:pt x="154851" y="1503502"/>
                  </a:lnTo>
                  <a:lnTo>
                    <a:pt x="152146" y="1506220"/>
                  </a:lnTo>
                  <a:lnTo>
                    <a:pt x="152146" y="1509560"/>
                  </a:lnTo>
                  <a:lnTo>
                    <a:pt x="152146" y="1512900"/>
                  </a:lnTo>
                  <a:lnTo>
                    <a:pt x="154851" y="1515618"/>
                  </a:lnTo>
                  <a:lnTo>
                    <a:pt x="161544" y="1515618"/>
                  </a:lnTo>
                  <a:lnTo>
                    <a:pt x="164261" y="1512900"/>
                  </a:lnTo>
                  <a:lnTo>
                    <a:pt x="164261" y="1506220"/>
                  </a:lnTo>
                  <a:close/>
                </a:path>
                <a:path w="548639" h="3123565">
                  <a:moveTo>
                    <a:pt x="165341" y="1630146"/>
                  </a:moveTo>
                  <a:lnTo>
                    <a:pt x="162687" y="1627479"/>
                  </a:lnTo>
                  <a:lnTo>
                    <a:pt x="156121" y="1627479"/>
                  </a:lnTo>
                  <a:lnTo>
                    <a:pt x="153466" y="1630146"/>
                  </a:lnTo>
                  <a:lnTo>
                    <a:pt x="153466" y="1633423"/>
                  </a:lnTo>
                  <a:lnTo>
                    <a:pt x="153466" y="1636699"/>
                  </a:lnTo>
                  <a:lnTo>
                    <a:pt x="156121" y="1639366"/>
                  </a:lnTo>
                  <a:lnTo>
                    <a:pt x="162687" y="1639366"/>
                  </a:lnTo>
                  <a:lnTo>
                    <a:pt x="165341" y="1636699"/>
                  </a:lnTo>
                  <a:lnTo>
                    <a:pt x="165341" y="1630146"/>
                  </a:lnTo>
                  <a:close/>
                </a:path>
                <a:path w="548639" h="3123565">
                  <a:moveTo>
                    <a:pt x="172135" y="1678927"/>
                  </a:moveTo>
                  <a:lnTo>
                    <a:pt x="169506" y="1676298"/>
                  </a:lnTo>
                  <a:lnTo>
                    <a:pt x="163042" y="1676298"/>
                  </a:lnTo>
                  <a:lnTo>
                    <a:pt x="160413" y="1678927"/>
                  </a:lnTo>
                  <a:lnTo>
                    <a:pt x="160413" y="1682165"/>
                  </a:lnTo>
                  <a:lnTo>
                    <a:pt x="160413" y="1685404"/>
                  </a:lnTo>
                  <a:lnTo>
                    <a:pt x="163042" y="1688033"/>
                  </a:lnTo>
                  <a:lnTo>
                    <a:pt x="169506" y="1688033"/>
                  </a:lnTo>
                  <a:lnTo>
                    <a:pt x="172135" y="1685404"/>
                  </a:lnTo>
                  <a:lnTo>
                    <a:pt x="172135" y="1678927"/>
                  </a:lnTo>
                  <a:close/>
                </a:path>
                <a:path w="548639" h="3123565">
                  <a:moveTo>
                    <a:pt x="172872" y="1800974"/>
                  </a:moveTo>
                  <a:lnTo>
                    <a:pt x="170230" y="1798320"/>
                  </a:lnTo>
                  <a:lnTo>
                    <a:pt x="163715" y="1798320"/>
                  </a:lnTo>
                  <a:lnTo>
                    <a:pt x="161074" y="1800974"/>
                  </a:lnTo>
                  <a:lnTo>
                    <a:pt x="161074" y="1804225"/>
                  </a:lnTo>
                  <a:lnTo>
                    <a:pt x="161074" y="1807489"/>
                  </a:lnTo>
                  <a:lnTo>
                    <a:pt x="163715" y="1810131"/>
                  </a:lnTo>
                  <a:lnTo>
                    <a:pt x="170230" y="1810131"/>
                  </a:lnTo>
                  <a:lnTo>
                    <a:pt x="172872" y="1807489"/>
                  </a:lnTo>
                  <a:lnTo>
                    <a:pt x="172872" y="1800974"/>
                  </a:lnTo>
                  <a:close/>
                </a:path>
                <a:path w="548639" h="3123565">
                  <a:moveTo>
                    <a:pt x="182041" y="3049574"/>
                  </a:moveTo>
                  <a:lnTo>
                    <a:pt x="181597" y="3049130"/>
                  </a:lnTo>
                  <a:lnTo>
                    <a:pt x="180517" y="3049130"/>
                  </a:lnTo>
                  <a:lnTo>
                    <a:pt x="180073" y="3049574"/>
                  </a:lnTo>
                  <a:lnTo>
                    <a:pt x="180073" y="3050121"/>
                  </a:lnTo>
                  <a:lnTo>
                    <a:pt x="180073" y="3050667"/>
                  </a:lnTo>
                  <a:lnTo>
                    <a:pt x="180517" y="3051111"/>
                  </a:lnTo>
                  <a:lnTo>
                    <a:pt x="181597" y="3051111"/>
                  </a:lnTo>
                  <a:lnTo>
                    <a:pt x="182041" y="3050667"/>
                  </a:lnTo>
                  <a:lnTo>
                    <a:pt x="182041" y="3049574"/>
                  </a:lnTo>
                  <a:close/>
                </a:path>
                <a:path w="548639" h="3123565">
                  <a:moveTo>
                    <a:pt x="190080" y="1867928"/>
                  </a:moveTo>
                  <a:lnTo>
                    <a:pt x="187464" y="1865325"/>
                  </a:lnTo>
                  <a:lnTo>
                    <a:pt x="181038" y="1865325"/>
                  </a:lnTo>
                  <a:lnTo>
                    <a:pt x="178435" y="1867928"/>
                  </a:lnTo>
                  <a:lnTo>
                    <a:pt x="178435" y="1871141"/>
                  </a:lnTo>
                  <a:lnTo>
                    <a:pt x="178435" y="1874354"/>
                  </a:lnTo>
                  <a:lnTo>
                    <a:pt x="181038" y="1876958"/>
                  </a:lnTo>
                  <a:lnTo>
                    <a:pt x="187464" y="1876958"/>
                  </a:lnTo>
                  <a:lnTo>
                    <a:pt x="190080" y="1874354"/>
                  </a:lnTo>
                  <a:lnTo>
                    <a:pt x="190080" y="1867928"/>
                  </a:lnTo>
                  <a:close/>
                </a:path>
                <a:path w="548639" h="3123565">
                  <a:moveTo>
                    <a:pt x="192532" y="1727085"/>
                  </a:moveTo>
                  <a:lnTo>
                    <a:pt x="189941" y="1724507"/>
                  </a:lnTo>
                  <a:lnTo>
                    <a:pt x="183553" y="1724507"/>
                  </a:lnTo>
                  <a:lnTo>
                    <a:pt x="180962" y="1727085"/>
                  </a:lnTo>
                  <a:lnTo>
                    <a:pt x="180962" y="1730286"/>
                  </a:lnTo>
                  <a:lnTo>
                    <a:pt x="180962" y="1733486"/>
                  </a:lnTo>
                  <a:lnTo>
                    <a:pt x="183553" y="1736064"/>
                  </a:lnTo>
                  <a:lnTo>
                    <a:pt x="189941" y="1736064"/>
                  </a:lnTo>
                  <a:lnTo>
                    <a:pt x="192532" y="1733486"/>
                  </a:lnTo>
                  <a:lnTo>
                    <a:pt x="192532" y="1727085"/>
                  </a:lnTo>
                  <a:close/>
                </a:path>
                <a:path w="548639" h="3123565">
                  <a:moveTo>
                    <a:pt x="196900" y="3122485"/>
                  </a:moveTo>
                  <a:lnTo>
                    <a:pt x="196646" y="3122231"/>
                  </a:lnTo>
                  <a:lnTo>
                    <a:pt x="196024" y="3122231"/>
                  </a:lnTo>
                  <a:lnTo>
                    <a:pt x="195770" y="3122485"/>
                  </a:lnTo>
                  <a:lnTo>
                    <a:pt x="195770" y="3122790"/>
                  </a:lnTo>
                  <a:lnTo>
                    <a:pt x="195770" y="3123095"/>
                  </a:lnTo>
                  <a:lnTo>
                    <a:pt x="196024" y="3123349"/>
                  </a:lnTo>
                  <a:lnTo>
                    <a:pt x="196646" y="3123349"/>
                  </a:lnTo>
                  <a:lnTo>
                    <a:pt x="196900" y="3123095"/>
                  </a:lnTo>
                  <a:lnTo>
                    <a:pt x="196900" y="3122485"/>
                  </a:lnTo>
                  <a:close/>
                </a:path>
                <a:path w="548639" h="3123565">
                  <a:moveTo>
                    <a:pt x="200444" y="294830"/>
                  </a:moveTo>
                  <a:lnTo>
                    <a:pt x="198843" y="293217"/>
                  </a:lnTo>
                  <a:lnTo>
                    <a:pt x="194868" y="293217"/>
                  </a:lnTo>
                  <a:lnTo>
                    <a:pt x="193255" y="294830"/>
                  </a:lnTo>
                  <a:lnTo>
                    <a:pt x="193255" y="296811"/>
                  </a:lnTo>
                  <a:lnTo>
                    <a:pt x="193255" y="298792"/>
                  </a:lnTo>
                  <a:lnTo>
                    <a:pt x="194868" y="300405"/>
                  </a:lnTo>
                  <a:lnTo>
                    <a:pt x="198843" y="300405"/>
                  </a:lnTo>
                  <a:lnTo>
                    <a:pt x="200444" y="298792"/>
                  </a:lnTo>
                  <a:lnTo>
                    <a:pt x="200444" y="294830"/>
                  </a:lnTo>
                  <a:close/>
                </a:path>
                <a:path w="548639" h="3123565">
                  <a:moveTo>
                    <a:pt x="209816" y="1781886"/>
                  </a:moveTo>
                  <a:lnTo>
                    <a:pt x="207264" y="1779333"/>
                  </a:lnTo>
                  <a:lnTo>
                    <a:pt x="200964" y="1779333"/>
                  </a:lnTo>
                  <a:lnTo>
                    <a:pt x="198412" y="1781886"/>
                  </a:lnTo>
                  <a:lnTo>
                    <a:pt x="198412" y="1785035"/>
                  </a:lnTo>
                  <a:lnTo>
                    <a:pt x="198412" y="1788185"/>
                  </a:lnTo>
                  <a:lnTo>
                    <a:pt x="200964" y="1790738"/>
                  </a:lnTo>
                  <a:lnTo>
                    <a:pt x="207264" y="1790738"/>
                  </a:lnTo>
                  <a:lnTo>
                    <a:pt x="209816" y="1788185"/>
                  </a:lnTo>
                  <a:lnTo>
                    <a:pt x="209816" y="1781886"/>
                  </a:lnTo>
                  <a:close/>
                </a:path>
                <a:path w="548639" h="3123565">
                  <a:moveTo>
                    <a:pt x="212369" y="1935657"/>
                  </a:moveTo>
                  <a:lnTo>
                    <a:pt x="209791" y="1933092"/>
                  </a:lnTo>
                  <a:lnTo>
                    <a:pt x="203454" y="1933092"/>
                  </a:lnTo>
                  <a:lnTo>
                    <a:pt x="200888" y="1935657"/>
                  </a:lnTo>
                  <a:lnTo>
                    <a:pt x="200888" y="1938832"/>
                  </a:lnTo>
                  <a:lnTo>
                    <a:pt x="200888" y="1942007"/>
                  </a:lnTo>
                  <a:lnTo>
                    <a:pt x="203454" y="1944573"/>
                  </a:lnTo>
                  <a:lnTo>
                    <a:pt x="209791" y="1944573"/>
                  </a:lnTo>
                  <a:lnTo>
                    <a:pt x="212369" y="1942007"/>
                  </a:lnTo>
                  <a:lnTo>
                    <a:pt x="212369" y="1935657"/>
                  </a:lnTo>
                  <a:close/>
                </a:path>
                <a:path w="548639" h="3123565">
                  <a:moveTo>
                    <a:pt x="216382" y="2995904"/>
                  </a:moveTo>
                  <a:lnTo>
                    <a:pt x="215747" y="2995269"/>
                  </a:lnTo>
                  <a:lnTo>
                    <a:pt x="214198" y="2995269"/>
                  </a:lnTo>
                  <a:lnTo>
                    <a:pt x="213563" y="2995904"/>
                  </a:lnTo>
                  <a:lnTo>
                    <a:pt x="213563" y="2996679"/>
                  </a:lnTo>
                  <a:lnTo>
                    <a:pt x="213563" y="2997454"/>
                  </a:lnTo>
                  <a:lnTo>
                    <a:pt x="214198" y="2998089"/>
                  </a:lnTo>
                  <a:lnTo>
                    <a:pt x="215747" y="2998089"/>
                  </a:lnTo>
                  <a:lnTo>
                    <a:pt x="216382" y="2997454"/>
                  </a:lnTo>
                  <a:lnTo>
                    <a:pt x="216382" y="2995904"/>
                  </a:lnTo>
                  <a:close/>
                </a:path>
                <a:path w="548639" h="3123565">
                  <a:moveTo>
                    <a:pt x="216573" y="1842350"/>
                  </a:moveTo>
                  <a:lnTo>
                    <a:pt x="214058" y="1839836"/>
                  </a:lnTo>
                  <a:lnTo>
                    <a:pt x="207835" y="1839836"/>
                  </a:lnTo>
                  <a:lnTo>
                    <a:pt x="205320" y="1842350"/>
                  </a:lnTo>
                  <a:lnTo>
                    <a:pt x="205320" y="1845462"/>
                  </a:lnTo>
                  <a:lnTo>
                    <a:pt x="205320" y="1848573"/>
                  </a:lnTo>
                  <a:lnTo>
                    <a:pt x="207835" y="1851088"/>
                  </a:lnTo>
                  <a:lnTo>
                    <a:pt x="214058" y="1851088"/>
                  </a:lnTo>
                  <a:lnTo>
                    <a:pt x="216573" y="1848573"/>
                  </a:lnTo>
                  <a:lnTo>
                    <a:pt x="216573" y="1842350"/>
                  </a:lnTo>
                  <a:close/>
                </a:path>
                <a:path w="548639" h="3123565">
                  <a:moveTo>
                    <a:pt x="218986" y="2807360"/>
                  </a:moveTo>
                  <a:lnTo>
                    <a:pt x="217792" y="2806154"/>
                  </a:lnTo>
                  <a:lnTo>
                    <a:pt x="214833" y="2806154"/>
                  </a:lnTo>
                  <a:lnTo>
                    <a:pt x="213639" y="2807360"/>
                  </a:lnTo>
                  <a:lnTo>
                    <a:pt x="213639" y="2808833"/>
                  </a:lnTo>
                  <a:lnTo>
                    <a:pt x="213639" y="2810306"/>
                  </a:lnTo>
                  <a:lnTo>
                    <a:pt x="214833" y="2811513"/>
                  </a:lnTo>
                  <a:lnTo>
                    <a:pt x="217792" y="2811513"/>
                  </a:lnTo>
                  <a:lnTo>
                    <a:pt x="218986" y="2810306"/>
                  </a:lnTo>
                  <a:lnTo>
                    <a:pt x="218986" y="2807360"/>
                  </a:lnTo>
                  <a:close/>
                </a:path>
                <a:path w="548639" h="3123565">
                  <a:moveTo>
                    <a:pt x="220294" y="2872511"/>
                  </a:moveTo>
                  <a:lnTo>
                    <a:pt x="219278" y="2871508"/>
                  </a:lnTo>
                  <a:lnTo>
                    <a:pt x="216789" y="2871508"/>
                  </a:lnTo>
                  <a:lnTo>
                    <a:pt x="215785" y="2872511"/>
                  </a:lnTo>
                  <a:lnTo>
                    <a:pt x="215785" y="2873756"/>
                  </a:lnTo>
                  <a:lnTo>
                    <a:pt x="215785" y="2875000"/>
                  </a:lnTo>
                  <a:lnTo>
                    <a:pt x="216789" y="2876004"/>
                  </a:lnTo>
                  <a:lnTo>
                    <a:pt x="219278" y="2876004"/>
                  </a:lnTo>
                  <a:lnTo>
                    <a:pt x="220294" y="2875000"/>
                  </a:lnTo>
                  <a:lnTo>
                    <a:pt x="220294" y="2872511"/>
                  </a:lnTo>
                  <a:close/>
                </a:path>
                <a:path w="548639" h="3123565">
                  <a:moveTo>
                    <a:pt x="221386" y="1991575"/>
                  </a:moveTo>
                  <a:lnTo>
                    <a:pt x="218859" y="1989035"/>
                  </a:lnTo>
                  <a:lnTo>
                    <a:pt x="212598" y="1989035"/>
                  </a:lnTo>
                  <a:lnTo>
                    <a:pt x="210070" y="1991575"/>
                  </a:lnTo>
                  <a:lnTo>
                    <a:pt x="210070" y="1994700"/>
                  </a:lnTo>
                  <a:lnTo>
                    <a:pt x="210070" y="1997824"/>
                  </a:lnTo>
                  <a:lnTo>
                    <a:pt x="212598" y="2000364"/>
                  </a:lnTo>
                  <a:lnTo>
                    <a:pt x="218859" y="2000364"/>
                  </a:lnTo>
                  <a:lnTo>
                    <a:pt x="221386" y="1997824"/>
                  </a:lnTo>
                  <a:lnTo>
                    <a:pt x="221386" y="1991575"/>
                  </a:lnTo>
                  <a:close/>
                </a:path>
                <a:path w="548639" h="3123565">
                  <a:moveTo>
                    <a:pt x="226961" y="2941828"/>
                  </a:moveTo>
                  <a:lnTo>
                    <a:pt x="226148" y="2941002"/>
                  </a:lnTo>
                  <a:lnTo>
                    <a:pt x="224116" y="2941002"/>
                  </a:lnTo>
                  <a:lnTo>
                    <a:pt x="223304" y="2941828"/>
                  </a:lnTo>
                  <a:lnTo>
                    <a:pt x="223304" y="2942831"/>
                  </a:lnTo>
                  <a:lnTo>
                    <a:pt x="223304" y="2943847"/>
                  </a:lnTo>
                  <a:lnTo>
                    <a:pt x="224116" y="2944660"/>
                  </a:lnTo>
                  <a:lnTo>
                    <a:pt x="226148" y="2944660"/>
                  </a:lnTo>
                  <a:lnTo>
                    <a:pt x="226961" y="2943847"/>
                  </a:lnTo>
                  <a:lnTo>
                    <a:pt x="226961" y="2941828"/>
                  </a:lnTo>
                  <a:close/>
                </a:path>
                <a:path w="548639" h="3123565">
                  <a:moveTo>
                    <a:pt x="227723" y="2744686"/>
                  </a:moveTo>
                  <a:lnTo>
                    <a:pt x="226339" y="2743314"/>
                  </a:lnTo>
                  <a:lnTo>
                    <a:pt x="222948" y="2743314"/>
                  </a:lnTo>
                  <a:lnTo>
                    <a:pt x="221576" y="2744686"/>
                  </a:lnTo>
                  <a:lnTo>
                    <a:pt x="221576" y="2746387"/>
                  </a:lnTo>
                  <a:lnTo>
                    <a:pt x="221576" y="2748089"/>
                  </a:lnTo>
                  <a:lnTo>
                    <a:pt x="222948" y="2749461"/>
                  </a:lnTo>
                  <a:lnTo>
                    <a:pt x="226339" y="2749461"/>
                  </a:lnTo>
                  <a:lnTo>
                    <a:pt x="227723" y="2748089"/>
                  </a:lnTo>
                  <a:lnTo>
                    <a:pt x="227723" y="2744686"/>
                  </a:lnTo>
                  <a:close/>
                </a:path>
                <a:path w="548639" h="3123565">
                  <a:moveTo>
                    <a:pt x="228447" y="233565"/>
                  </a:moveTo>
                  <a:lnTo>
                    <a:pt x="226949" y="232067"/>
                  </a:lnTo>
                  <a:lnTo>
                    <a:pt x="223240" y="232067"/>
                  </a:lnTo>
                  <a:lnTo>
                    <a:pt x="221742" y="233565"/>
                  </a:lnTo>
                  <a:lnTo>
                    <a:pt x="221742" y="235419"/>
                  </a:lnTo>
                  <a:lnTo>
                    <a:pt x="221742" y="237274"/>
                  </a:lnTo>
                  <a:lnTo>
                    <a:pt x="223240" y="238772"/>
                  </a:lnTo>
                  <a:lnTo>
                    <a:pt x="226949" y="238772"/>
                  </a:lnTo>
                  <a:lnTo>
                    <a:pt x="228447" y="237274"/>
                  </a:lnTo>
                  <a:lnTo>
                    <a:pt x="228447" y="233565"/>
                  </a:lnTo>
                  <a:close/>
                </a:path>
                <a:path w="548639" h="3123565">
                  <a:moveTo>
                    <a:pt x="243065" y="2059800"/>
                  </a:moveTo>
                  <a:lnTo>
                    <a:pt x="240576" y="2057311"/>
                  </a:lnTo>
                  <a:lnTo>
                    <a:pt x="234416" y="2057311"/>
                  </a:lnTo>
                  <a:lnTo>
                    <a:pt x="231914" y="2059800"/>
                  </a:lnTo>
                  <a:lnTo>
                    <a:pt x="231914" y="2062886"/>
                  </a:lnTo>
                  <a:lnTo>
                    <a:pt x="231914" y="2065972"/>
                  </a:lnTo>
                  <a:lnTo>
                    <a:pt x="234416" y="2068461"/>
                  </a:lnTo>
                  <a:lnTo>
                    <a:pt x="240576" y="2068461"/>
                  </a:lnTo>
                  <a:lnTo>
                    <a:pt x="243065" y="2065972"/>
                  </a:lnTo>
                  <a:lnTo>
                    <a:pt x="243065" y="2059800"/>
                  </a:lnTo>
                  <a:close/>
                </a:path>
                <a:path w="548639" h="3123565">
                  <a:moveTo>
                    <a:pt x="250698" y="1900682"/>
                  </a:moveTo>
                  <a:lnTo>
                    <a:pt x="248208" y="1898192"/>
                  </a:lnTo>
                  <a:lnTo>
                    <a:pt x="242087" y="1898192"/>
                  </a:lnTo>
                  <a:lnTo>
                    <a:pt x="239598" y="1900682"/>
                  </a:lnTo>
                  <a:lnTo>
                    <a:pt x="239598" y="1903742"/>
                  </a:lnTo>
                  <a:lnTo>
                    <a:pt x="239598" y="1906803"/>
                  </a:lnTo>
                  <a:lnTo>
                    <a:pt x="242087" y="1909292"/>
                  </a:lnTo>
                  <a:lnTo>
                    <a:pt x="248208" y="1909292"/>
                  </a:lnTo>
                  <a:lnTo>
                    <a:pt x="250698" y="1906803"/>
                  </a:lnTo>
                  <a:lnTo>
                    <a:pt x="250698" y="1900682"/>
                  </a:lnTo>
                  <a:close/>
                </a:path>
                <a:path w="548639" h="3123565">
                  <a:moveTo>
                    <a:pt x="250736" y="2119287"/>
                  </a:moveTo>
                  <a:lnTo>
                    <a:pt x="248272" y="2116823"/>
                  </a:lnTo>
                  <a:lnTo>
                    <a:pt x="242201" y="2116823"/>
                  </a:lnTo>
                  <a:lnTo>
                    <a:pt x="239737" y="2119287"/>
                  </a:lnTo>
                  <a:lnTo>
                    <a:pt x="239737" y="2122322"/>
                  </a:lnTo>
                  <a:lnTo>
                    <a:pt x="239737" y="2125357"/>
                  </a:lnTo>
                  <a:lnTo>
                    <a:pt x="242201" y="2127821"/>
                  </a:lnTo>
                  <a:lnTo>
                    <a:pt x="248272" y="2127821"/>
                  </a:lnTo>
                  <a:lnTo>
                    <a:pt x="250736" y="2125357"/>
                  </a:lnTo>
                  <a:lnTo>
                    <a:pt x="250736" y="2119287"/>
                  </a:lnTo>
                  <a:close/>
                </a:path>
                <a:path w="548639" h="3123565">
                  <a:moveTo>
                    <a:pt x="257352" y="2677388"/>
                  </a:moveTo>
                  <a:lnTo>
                    <a:pt x="255866" y="2675915"/>
                  </a:lnTo>
                  <a:lnTo>
                    <a:pt x="252222" y="2675915"/>
                  </a:lnTo>
                  <a:lnTo>
                    <a:pt x="250736" y="2677388"/>
                  </a:lnTo>
                  <a:lnTo>
                    <a:pt x="250736" y="2679217"/>
                  </a:lnTo>
                  <a:lnTo>
                    <a:pt x="250736" y="2681046"/>
                  </a:lnTo>
                  <a:lnTo>
                    <a:pt x="252222" y="2682532"/>
                  </a:lnTo>
                  <a:lnTo>
                    <a:pt x="255866" y="2682532"/>
                  </a:lnTo>
                  <a:lnTo>
                    <a:pt x="257352" y="2681046"/>
                  </a:lnTo>
                  <a:lnTo>
                    <a:pt x="257352" y="2677388"/>
                  </a:lnTo>
                  <a:close/>
                </a:path>
                <a:path w="548639" h="3123565">
                  <a:moveTo>
                    <a:pt x="259676" y="2435758"/>
                  </a:moveTo>
                  <a:lnTo>
                    <a:pt x="257771" y="2433853"/>
                  </a:lnTo>
                  <a:lnTo>
                    <a:pt x="253060" y="2433853"/>
                  </a:lnTo>
                  <a:lnTo>
                    <a:pt x="251155" y="2435758"/>
                  </a:lnTo>
                  <a:lnTo>
                    <a:pt x="251155" y="2438108"/>
                  </a:lnTo>
                  <a:lnTo>
                    <a:pt x="251155" y="2440457"/>
                  </a:lnTo>
                  <a:lnTo>
                    <a:pt x="253060" y="2442362"/>
                  </a:lnTo>
                  <a:lnTo>
                    <a:pt x="257771" y="2442362"/>
                  </a:lnTo>
                  <a:lnTo>
                    <a:pt x="259676" y="2440457"/>
                  </a:lnTo>
                  <a:lnTo>
                    <a:pt x="259676" y="2435758"/>
                  </a:lnTo>
                  <a:close/>
                </a:path>
                <a:path w="548639" h="3123565">
                  <a:moveTo>
                    <a:pt x="261442" y="1949450"/>
                  </a:moveTo>
                  <a:lnTo>
                    <a:pt x="258991" y="1946998"/>
                  </a:lnTo>
                  <a:lnTo>
                    <a:pt x="252958" y="1946998"/>
                  </a:lnTo>
                  <a:lnTo>
                    <a:pt x="250507" y="1949450"/>
                  </a:lnTo>
                  <a:lnTo>
                    <a:pt x="250507" y="1952472"/>
                  </a:lnTo>
                  <a:lnTo>
                    <a:pt x="250507" y="1955495"/>
                  </a:lnTo>
                  <a:lnTo>
                    <a:pt x="252958" y="1957946"/>
                  </a:lnTo>
                  <a:lnTo>
                    <a:pt x="258991" y="1957946"/>
                  </a:lnTo>
                  <a:lnTo>
                    <a:pt x="261442" y="1955495"/>
                  </a:lnTo>
                  <a:lnTo>
                    <a:pt x="261442" y="1949450"/>
                  </a:lnTo>
                  <a:close/>
                </a:path>
                <a:path w="548639" h="3123565">
                  <a:moveTo>
                    <a:pt x="262128" y="2555125"/>
                  </a:moveTo>
                  <a:lnTo>
                    <a:pt x="260438" y="2553436"/>
                  </a:lnTo>
                  <a:lnTo>
                    <a:pt x="256247" y="2553436"/>
                  </a:lnTo>
                  <a:lnTo>
                    <a:pt x="254558" y="2555125"/>
                  </a:lnTo>
                  <a:lnTo>
                    <a:pt x="254558" y="2557221"/>
                  </a:lnTo>
                  <a:lnTo>
                    <a:pt x="254558" y="2559316"/>
                  </a:lnTo>
                  <a:lnTo>
                    <a:pt x="256247" y="2561005"/>
                  </a:lnTo>
                  <a:lnTo>
                    <a:pt x="260438" y="2561005"/>
                  </a:lnTo>
                  <a:lnTo>
                    <a:pt x="262128" y="2559316"/>
                  </a:lnTo>
                  <a:lnTo>
                    <a:pt x="262128" y="2555125"/>
                  </a:lnTo>
                  <a:close/>
                </a:path>
                <a:path w="548639" h="3123565">
                  <a:moveTo>
                    <a:pt x="262674" y="218211"/>
                  </a:moveTo>
                  <a:lnTo>
                    <a:pt x="261315" y="216852"/>
                  </a:lnTo>
                  <a:lnTo>
                    <a:pt x="257975" y="216852"/>
                  </a:lnTo>
                  <a:lnTo>
                    <a:pt x="256628" y="218211"/>
                  </a:lnTo>
                  <a:lnTo>
                    <a:pt x="256628" y="219875"/>
                  </a:lnTo>
                  <a:lnTo>
                    <a:pt x="256628" y="221538"/>
                  </a:lnTo>
                  <a:lnTo>
                    <a:pt x="257975" y="222897"/>
                  </a:lnTo>
                  <a:lnTo>
                    <a:pt x="261315" y="222897"/>
                  </a:lnTo>
                  <a:lnTo>
                    <a:pt x="262674" y="221538"/>
                  </a:lnTo>
                  <a:lnTo>
                    <a:pt x="262674" y="218211"/>
                  </a:lnTo>
                  <a:close/>
                </a:path>
                <a:path w="548639" h="3123565">
                  <a:moveTo>
                    <a:pt x="266687" y="2621292"/>
                  </a:moveTo>
                  <a:lnTo>
                    <a:pt x="265099" y="2619705"/>
                  </a:lnTo>
                  <a:lnTo>
                    <a:pt x="261175" y="2619705"/>
                  </a:lnTo>
                  <a:lnTo>
                    <a:pt x="259588" y="2621292"/>
                  </a:lnTo>
                  <a:lnTo>
                    <a:pt x="259588" y="2623248"/>
                  </a:lnTo>
                  <a:lnTo>
                    <a:pt x="259588" y="2625204"/>
                  </a:lnTo>
                  <a:lnTo>
                    <a:pt x="261175" y="2626791"/>
                  </a:lnTo>
                  <a:lnTo>
                    <a:pt x="265099" y="2626791"/>
                  </a:lnTo>
                  <a:lnTo>
                    <a:pt x="266687" y="2625204"/>
                  </a:lnTo>
                  <a:lnTo>
                    <a:pt x="266687" y="2621292"/>
                  </a:lnTo>
                  <a:close/>
                </a:path>
                <a:path w="548639" h="3123565">
                  <a:moveTo>
                    <a:pt x="267538" y="2014867"/>
                  </a:moveTo>
                  <a:lnTo>
                    <a:pt x="265125" y="2012454"/>
                  </a:lnTo>
                  <a:lnTo>
                    <a:pt x="259168" y="2012454"/>
                  </a:lnTo>
                  <a:lnTo>
                    <a:pt x="256755" y="2014867"/>
                  </a:lnTo>
                  <a:lnTo>
                    <a:pt x="256755" y="2017839"/>
                  </a:lnTo>
                  <a:lnTo>
                    <a:pt x="256755" y="2020811"/>
                  </a:lnTo>
                  <a:lnTo>
                    <a:pt x="259168" y="2023224"/>
                  </a:lnTo>
                  <a:lnTo>
                    <a:pt x="265125" y="2023224"/>
                  </a:lnTo>
                  <a:lnTo>
                    <a:pt x="267538" y="2020811"/>
                  </a:lnTo>
                  <a:lnTo>
                    <a:pt x="267538" y="2014867"/>
                  </a:lnTo>
                  <a:close/>
                </a:path>
                <a:path w="548639" h="3123565">
                  <a:moveTo>
                    <a:pt x="269417" y="2134095"/>
                  </a:moveTo>
                  <a:lnTo>
                    <a:pt x="267081" y="2131758"/>
                  </a:lnTo>
                  <a:lnTo>
                    <a:pt x="261302" y="2131758"/>
                  </a:lnTo>
                  <a:lnTo>
                    <a:pt x="258953" y="2134095"/>
                  </a:lnTo>
                  <a:lnTo>
                    <a:pt x="258953" y="2136991"/>
                  </a:lnTo>
                  <a:lnTo>
                    <a:pt x="258953" y="2139886"/>
                  </a:lnTo>
                  <a:lnTo>
                    <a:pt x="261302" y="2142223"/>
                  </a:lnTo>
                  <a:lnTo>
                    <a:pt x="267081" y="2142223"/>
                  </a:lnTo>
                  <a:lnTo>
                    <a:pt x="269417" y="2139886"/>
                  </a:lnTo>
                  <a:lnTo>
                    <a:pt x="269417" y="2134095"/>
                  </a:lnTo>
                  <a:close/>
                </a:path>
                <a:path w="548639" h="3123565">
                  <a:moveTo>
                    <a:pt x="271945" y="2491003"/>
                  </a:moveTo>
                  <a:lnTo>
                    <a:pt x="270141" y="2489200"/>
                  </a:lnTo>
                  <a:lnTo>
                    <a:pt x="265709" y="2489200"/>
                  </a:lnTo>
                  <a:lnTo>
                    <a:pt x="263906" y="2491003"/>
                  </a:lnTo>
                  <a:lnTo>
                    <a:pt x="263906" y="2493226"/>
                  </a:lnTo>
                  <a:lnTo>
                    <a:pt x="263906" y="2495448"/>
                  </a:lnTo>
                  <a:lnTo>
                    <a:pt x="265709" y="2497251"/>
                  </a:lnTo>
                  <a:lnTo>
                    <a:pt x="270141" y="2497251"/>
                  </a:lnTo>
                  <a:lnTo>
                    <a:pt x="271945" y="2495448"/>
                  </a:lnTo>
                  <a:lnTo>
                    <a:pt x="271945" y="2491003"/>
                  </a:lnTo>
                  <a:close/>
                </a:path>
                <a:path w="548639" h="3123565">
                  <a:moveTo>
                    <a:pt x="275678" y="2310244"/>
                  </a:moveTo>
                  <a:lnTo>
                    <a:pt x="273558" y="2308123"/>
                  </a:lnTo>
                  <a:lnTo>
                    <a:pt x="268325" y="2308123"/>
                  </a:lnTo>
                  <a:lnTo>
                    <a:pt x="266204" y="2310244"/>
                  </a:lnTo>
                  <a:lnTo>
                    <a:pt x="266204" y="2312860"/>
                  </a:lnTo>
                  <a:lnTo>
                    <a:pt x="266204" y="2315476"/>
                  </a:lnTo>
                  <a:lnTo>
                    <a:pt x="268325" y="2317597"/>
                  </a:lnTo>
                  <a:lnTo>
                    <a:pt x="273558" y="2317597"/>
                  </a:lnTo>
                  <a:lnTo>
                    <a:pt x="275678" y="2315476"/>
                  </a:lnTo>
                  <a:lnTo>
                    <a:pt x="275678" y="2310244"/>
                  </a:lnTo>
                  <a:close/>
                </a:path>
                <a:path w="548639" h="3123565">
                  <a:moveTo>
                    <a:pt x="280517" y="2372004"/>
                  </a:moveTo>
                  <a:lnTo>
                    <a:pt x="278511" y="2369997"/>
                  </a:lnTo>
                  <a:lnTo>
                    <a:pt x="273532" y="2369997"/>
                  </a:lnTo>
                  <a:lnTo>
                    <a:pt x="271526" y="2372004"/>
                  </a:lnTo>
                  <a:lnTo>
                    <a:pt x="271526" y="2374493"/>
                  </a:lnTo>
                  <a:lnTo>
                    <a:pt x="271526" y="2376982"/>
                  </a:lnTo>
                  <a:lnTo>
                    <a:pt x="273532" y="2378989"/>
                  </a:lnTo>
                  <a:lnTo>
                    <a:pt x="278511" y="2378989"/>
                  </a:lnTo>
                  <a:lnTo>
                    <a:pt x="280517" y="2376982"/>
                  </a:lnTo>
                  <a:lnTo>
                    <a:pt x="280517" y="2372004"/>
                  </a:lnTo>
                  <a:close/>
                </a:path>
                <a:path w="548639" h="3123565">
                  <a:moveTo>
                    <a:pt x="286169" y="2076564"/>
                  </a:moveTo>
                  <a:lnTo>
                    <a:pt x="283794" y="2074189"/>
                  </a:lnTo>
                  <a:lnTo>
                    <a:pt x="277926" y="2074189"/>
                  </a:lnTo>
                  <a:lnTo>
                    <a:pt x="275551" y="2076564"/>
                  </a:lnTo>
                  <a:lnTo>
                    <a:pt x="275551" y="2079498"/>
                  </a:lnTo>
                  <a:lnTo>
                    <a:pt x="275551" y="2082431"/>
                  </a:lnTo>
                  <a:lnTo>
                    <a:pt x="277926" y="2084806"/>
                  </a:lnTo>
                  <a:lnTo>
                    <a:pt x="283794" y="2084806"/>
                  </a:lnTo>
                  <a:lnTo>
                    <a:pt x="286169" y="2082431"/>
                  </a:lnTo>
                  <a:lnTo>
                    <a:pt x="286169" y="2076564"/>
                  </a:lnTo>
                  <a:close/>
                </a:path>
                <a:path w="548639" h="3123565">
                  <a:moveTo>
                    <a:pt x="290830" y="2255761"/>
                  </a:moveTo>
                  <a:lnTo>
                    <a:pt x="288607" y="2253538"/>
                  </a:lnTo>
                  <a:lnTo>
                    <a:pt x="283108" y="2253538"/>
                  </a:lnTo>
                  <a:lnTo>
                    <a:pt x="280885" y="2255761"/>
                  </a:lnTo>
                  <a:lnTo>
                    <a:pt x="280885" y="2258504"/>
                  </a:lnTo>
                  <a:lnTo>
                    <a:pt x="280885" y="2261247"/>
                  </a:lnTo>
                  <a:lnTo>
                    <a:pt x="283108" y="2263470"/>
                  </a:lnTo>
                  <a:lnTo>
                    <a:pt x="288607" y="2263470"/>
                  </a:lnTo>
                  <a:lnTo>
                    <a:pt x="290830" y="2261247"/>
                  </a:lnTo>
                  <a:lnTo>
                    <a:pt x="290830" y="2255761"/>
                  </a:lnTo>
                  <a:close/>
                </a:path>
                <a:path w="548639" h="3123565">
                  <a:moveTo>
                    <a:pt x="293077" y="2182418"/>
                  </a:moveTo>
                  <a:lnTo>
                    <a:pt x="290766" y="2180107"/>
                  </a:lnTo>
                  <a:lnTo>
                    <a:pt x="285076" y="2180107"/>
                  </a:lnTo>
                  <a:lnTo>
                    <a:pt x="282765" y="2182418"/>
                  </a:lnTo>
                  <a:lnTo>
                    <a:pt x="282765" y="2185263"/>
                  </a:lnTo>
                  <a:lnTo>
                    <a:pt x="282765" y="2188108"/>
                  </a:lnTo>
                  <a:lnTo>
                    <a:pt x="285076" y="2190419"/>
                  </a:lnTo>
                  <a:lnTo>
                    <a:pt x="290766" y="2190419"/>
                  </a:lnTo>
                  <a:lnTo>
                    <a:pt x="293077" y="2188108"/>
                  </a:lnTo>
                  <a:lnTo>
                    <a:pt x="293077" y="2182418"/>
                  </a:lnTo>
                  <a:close/>
                </a:path>
                <a:path w="548639" h="3123565">
                  <a:moveTo>
                    <a:pt x="307797" y="195414"/>
                  </a:moveTo>
                  <a:lnTo>
                    <a:pt x="306641" y="194259"/>
                  </a:lnTo>
                  <a:lnTo>
                    <a:pt x="303771" y="194259"/>
                  </a:lnTo>
                  <a:lnTo>
                    <a:pt x="302615" y="195414"/>
                  </a:lnTo>
                  <a:lnTo>
                    <a:pt x="302615" y="196850"/>
                  </a:lnTo>
                  <a:lnTo>
                    <a:pt x="302615" y="198285"/>
                  </a:lnTo>
                  <a:lnTo>
                    <a:pt x="303771" y="199440"/>
                  </a:lnTo>
                  <a:lnTo>
                    <a:pt x="306641" y="199440"/>
                  </a:lnTo>
                  <a:lnTo>
                    <a:pt x="307797" y="198285"/>
                  </a:lnTo>
                  <a:lnTo>
                    <a:pt x="307797" y="195414"/>
                  </a:lnTo>
                  <a:close/>
                </a:path>
                <a:path w="548639" h="3123565">
                  <a:moveTo>
                    <a:pt x="344157" y="137795"/>
                  </a:moveTo>
                  <a:lnTo>
                    <a:pt x="343192" y="136829"/>
                  </a:lnTo>
                  <a:lnTo>
                    <a:pt x="340804" y="136829"/>
                  </a:lnTo>
                  <a:lnTo>
                    <a:pt x="339839" y="137795"/>
                  </a:lnTo>
                  <a:lnTo>
                    <a:pt x="339839" y="138988"/>
                  </a:lnTo>
                  <a:lnTo>
                    <a:pt x="339839" y="140182"/>
                  </a:lnTo>
                  <a:lnTo>
                    <a:pt x="340804" y="141147"/>
                  </a:lnTo>
                  <a:lnTo>
                    <a:pt x="343192" y="141147"/>
                  </a:lnTo>
                  <a:lnTo>
                    <a:pt x="344157" y="140182"/>
                  </a:lnTo>
                  <a:lnTo>
                    <a:pt x="344157" y="137795"/>
                  </a:lnTo>
                  <a:close/>
                </a:path>
                <a:path w="548639" h="3123565">
                  <a:moveTo>
                    <a:pt x="401739" y="120624"/>
                  </a:moveTo>
                  <a:lnTo>
                    <a:pt x="400964" y="119849"/>
                  </a:lnTo>
                  <a:lnTo>
                    <a:pt x="399059" y="119849"/>
                  </a:lnTo>
                  <a:lnTo>
                    <a:pt x="398284" y="120624"/>
                  </a:lnTo>
                  <a:lnTo>
                    <a:pt x="398284" y="121577"/>
                  </a:lnTo>
                  <a:lnTo>
                    <a:pt x="398284" y="122529"/>
                  </a:lnTo>
                  <a:lnTo>
                    <a:pt x="399059" y="123304"/>
                  </a:lnTo>
                  <a:lnTo>
                    <a:pt x="400964" y="123304"/>
                  </a:lnTo>
                  <a:lnTo>
                    <a:pt x="401739" y="122529"/>
                  </a:lnTo>
                  <a:lnTo>
                    <a:pt x="401739" y="120624"/>
                  </a:lnTo>
                  <a:close/>
                </a:path>
                <a:path w="548639" h="3123565">
                  <a:moveTo>
                    <a:pt x="437896" y="74891"/>
                  </a:moveTo>
                  <a:lnTo>
                    <a:pt x="437311" y="74307"/>
                  </a:lnTo>
                  <a:lnTo>
                    <a:pt x="435889" y="74307"/>
                  </a:lnTo>
                  <a:lnTo>
                    <a:pt x="435305" y="74891"/>
                  </a:lnTo>
                  <a:lnTo>
                    <a:pt x="435305" y="75603"/>
                  </a:lnTo>
                  <a:lnTo>
                    <a:pt x="435305" y="76314"/>
                  </a:lnTo>
                  <a:lnTo>
                    <a:pt x="435889" y="76898"/>
                  </a:lnTo>
                  <a:lnTo>
                    <a:pt x="437311" y="76898"/>
                  </a:lnTo>
                  <a:lnTo>
                    <a:pt x="437896" y="76314"/>
                  </a:lnTo>
                  <a:lnTo>
                    <a:pt x="437896" y="74891"/>
                  </a:lnTo>
                  <a:close/>
                </a:path>
                <a:path w="548639" h="3123565">
                  <a:moveTo>
                    <a:pt x="499021" y="46863"/>
                  </a:moveTo>
                  <a:lnTo>
                    <a:pt x="498640" y="46482"/>
                  </a:lnTo>
                  <a:lnTo>
                    <a:pt x="497674" y="46482"/>
                  </a:lnTo>
                  <a:lnTo>
                    <a:pt x="497293" y="46863"/>
                  </a:lnTo>
                  <a:lnTo>
                    <a:pt x="497293" y="47345"/>
                  </a:lnTo>
                  <a:lnTo>
                    <a:pt x="497293" y="47828"/>
                  </a:lnTo>
                  <a:lnTo>
                    <a:pt x="497674" y="48209"/>
                  </a:lnTo>
                  <a:lnTo>
                    <a:pt x="498640" y="48209"/>
                  </a:lnTo>
                  <a:lnTo>
                    <a:pt x="499021" y="47828"/>
                  </a:lnTo>
                  <a:lnTo>
                    <a:pt x="499021" y="46863"/>
                  </a:lnTo>
                  <a:close/>
                </a:path>
                <a:path w="548639" h="3123565">
                  <a:moveTo>
                    <a:pt x="548563" y="190"/>
                  </a:moveTo>
                  <a:lnTo>
                    <a:pt x="548373" y="0"/>
                  </a:lnTo>
                  <a:lnTo>
                    <a:pt x="547890" y="0"/>
                  </a:lnTo>
                  <a:lnTo>
                    <a:pt x="547700" y="190"/>
                  </a:lnTo>
                  <a:lnTo>
                    <a:pt x="547700" y="431"/>
                  </a:lnTo>
                  <a:lnTo>
                    <a:pt x="547700" y="673"/>
                  </a:lnTo>
                  <a:lnTo>
                    <a:pt x="547890" y="863"/>
                  </a:lnTo>
                  <a:lnTo>
                    <a:pt x="548373" y="863"/>
                  </a:lnTo>
                  <a:lnTo>
                    <a:pt x="548563" y="673"/>
                  </a:lnTo>
                  <a:lnTo>
                    <a:pt x="548563" y="19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21523" y="2008238"/>
              <a:ext cx="595630" cy="3120390"/>
            </a:xfrm>
            <a:custGeom>
              <a:avLst/>
              <a:gdLst/>
              <a:ahLst/>
              <a:cxnLst/>
              <a:rect l="l" t="t" r="r" b="b"/>
              <a:pathLst>
                <a:path w="595630" h="3120390">
                  <a:moveTo>
                    <a:pt x="11874" y="907389"/>
                  </a:moveTo>
                  <a:lnTo>
                    <a:pt x="9220" y="904722"/>
                  </a:lnTo>
                  <a:lnTo>
                    <a:pt x="2654" y="904722"/>
                  </a:lnTo>
                  <a:lnTo>
                    <a:pt x="0" y="907389"/>
                  </a:lnTo>
                  <a:lnTo>
                    <a:pt x="0" y="910666"/>
                  </a:lnTo>
                  <a:lnTo>
                    <a:pt x="0" y="913942"/>
                  </a:lnTo>
                  <a:lnTo>
                    <a:pt x="2654" y="916609"/>
                  </a:lnTo>
                  <a:lnTo>
                    <a:pt x="9220" y="916609"/>
                  </a:lnTo>
                  <a:lnTo>
                    <a:pt x="11874" y="913942"/>
                  </a:lnTo>
                  <a:lnTo>
                    <a:pt x="11874" y="907389"/>
                  </a:lnTo>
                  <a:close/>
                </a:path>
                <a:path w="595630" h="3120390">
                  <a:moveTo>
                    <a:pt x="19837" y="1052664"/>
                  </a:moveTo>
                  <a:lnTo>
                    <a:pt x="17068" y="1049896"/>
                  </a:lnTo>
                  <a:lnTo>
                    <a:pt x="10223" y="1049896"/>
                  </a:lnTo>
                  <a:lnTo>
                    <a:pt x="7454" y="1052664"/>
                  </a:lnTo>
                  <a:lnTo>
                    <a:pt x="7454" y="1056081"/>
                  </a:lnTo>
                  <a:lnTo>
                    <a:pt x="7454" y="1059497"/>
                  </a:lnTo>
                  <a:lnTo>
                    <a:pt x="10223" y="1062266"/>
                  </a:lnTo>
                  <a:lnTo>
                    <a:pt x="17068" y="1062266"/>
                  </a:lnTo>
                  <a:lnTo>
                    <a:pt x="19837" y="1059497"/>
                  </a:lnTo>
                  <a:lnTo>
                    <a:pt x="19837" y="1052664"/>
                  </a:lnTo>
                  <a:close/>
                </a:path>
                <a:path w="595630" h="3120390">
                  <a:moveTo>
                    <a:pt x="23939" y="853617"/>
                  </a:moveTo>
                  <a:lnTo>
                    <a:pt x="21323" y="851001"/>
                  </a:lnTo>
                  <a:lnTo>
                    <a:pt x="14846" y="851001"/>
                  </a:lnTo>
                  <a:lnTo>
                    <a:pt x="12230" y="853617"/>
                  </a:lnTo>
                  <a:lnTo>
                    <a:pt x="12230" y="856856"/>
                  </a:lnTo>
                  <a:lnTo>
                    <a:pt x="12230" y="860094"/>
                  </a:lnTo>
                  <a:lnTo>
                    <a:pt x="14846" y="862711"/>
                  </a:lnTo>
                  <a:lnTo>
                    <a:pt x="21323" y="862711"/>
                  </a:lnTo>
                  <a:lnTo>
                    <a:pt x="23939" y="860094"/>
                  </a:lnTo>
                  <a:lnTo>
                    <a:pt x="23939" y="853617"/>
                  </a:lnTo>
                  <a:close/>
                </a:path>
                <a:path w="595630" h="3120390">
                  <a:moveTo>
                    <a:pt x="24206" y="1100543"/>
                  </a:moveTo>
                  <a:lnTo>
                    <a:pt x="21399" y="1097737"/>
                  </a:lnTo>
                  <a:lnTo>
                    <a:pt x="14465" y="1097737"/>
                  </a:lnTo>
                  <a:lnTo>
                    <a:pt x="11658" y="1100543"/>
                  </a:lnTo>
                  <a:lnTo>
                    <a:pt x="11658" y="1104011"/>
                  </a:lnTo>
                  <a:lnTo>
                    <a:pt x="11658" y="1107478"/>
                  </a:lnTo>
                  <a:lnTo>
                    <a:pt x="14465" y="1110284"/>
                  </a:lnTo>
                  <a:lnTo>
                    <a:pt x="21399" y="1110284"/>
                  </a:lnTo>
                  <a:lnTo>
                    <a:pt x="24206" y="1107478"/>
                  </a:lnTo>
                  <a:lnTo>
                    <a:pt x="24206" y="1100543"/>
                  </a:lnTo>
                  <a:close/>
                </a:path>
                <a:path w="595630" h="3120390">
                  <a:moveTo>
                    <a:pt x="34213" y="949680"/>
                  </a:moveTo>
                  <a:lnTo>
                    <a:pt x="31508" y="946988"/>
                  </a:lnTo>
                  <a:lnTo>
                    <a:pt x="24853" y="946988"/>
                  </a:lnTo>
                  <a:lnTo>
                    <a:pt x="22161" y="949680"/>
                  </a:lnTo>
                  <a:lnTo>
                    <a:pt x="22161" y="953008"/>
                  </a:lnTo>
                  <a:lnTo>
                    <a:pt x="22161" y="956335"/>
                  </a:lnTo>
                  <a:lnTo>
                    <a:pt x="24853" y="959027"/>
                  </a:lnTo>
                  <a:lnTo>
                    <a:pt x="31508" y="959027"/>
                  </a:lnTo>
                  <a:lnTo>
                    <a:pt x="34213" y="956335"/>
                  </a:lnTo>
                  <a:lnTo>
                    <a:pt x="34213" y="949680"/>
                  </a:lnTo>
                  <a:close/>
                </a:path>
                <a:path w="595630" h="3120390">
                  <a:moveTo>
                    <a:pt x="40703" y="1011339"/>
                  </a:moveTo>
                  <a:lnTo>
                    <a:pt x="37960" y="1008608"/>
                  </a:lnTo>
                  <a:lnTo>
                    <a:pt x="31216" y="1008608"/>
                  </a:lnTo>
                  <a:lnTo>
                    <a:pt x="28486" y="1011339"/>
                  </a:lnTo>
                  <a:lnTo>
                    <a:pt x="28486" y="1014717"/>
                  </a:lnTo>
                  <a:lnTo>
                    <a:pt x="28486" y="1018095"/>
                  </a:lnTo>
                  <a:lnTo>
                    <a:pt x="31216" y="1020826"/>
                  </a:lnTo>
                  <a:lnTo>
                    <a:pt x="37960" y="1020826"/>
                  </a:lnTo>
                  <a:lnTo>
                    <a:pt x="40703" y="1018095"/>
                  </a:lnTo>
                  <a:lnTo>
                    <a:pt x="40703" y="1011339"/>
                  </a:lnTo>
                  <a:close/>
                </a:path>
                <a:path w="595630" h="3120390">
                  <a:moveTo>
                    <a:pt x="43345" y="680758"/>
                  </a:moveTo>
                  <a:lnTo>
                    <a:pt x="40970" y="678395"/>
                  </a:lnTo>
                  <a:lnTo>
                    <a:pt x="35128" y="678395"/>
                  </a:lnTo>
                  <a:lnTo>
                    <a:pt x="32766" y="680758"/>
                  </a:lnTo>
                  <a:lnTo>
                    <a:pt x="32766" y="683679"/>
                  </a:lnTo>
                  <a:lnTo>
                    <a:pt x="32766" y="686600"/>
                  </a:lnTo>
                  <a:lnTo>
                    <a:pt x="35128" y="688962"/>
                  </a:lnTo>
                  <a:lnTo>
                    <a:pt x="40970" y="688962"/>
                  </a:lnTo>
                  <a:lnTo>
                    <a:pt x="43345" y="686600"/>
                  </a:lnTo>
                  <a:lnTo>
                    <a:pt x="43345" y="680758"/>
                  </a:lnTo>
                  <a:close/>
                </a:path>
                <a:path w="595630" h="3120390">
                  <a:moveTo>
                    <a:pt x="48285" y="730072"/>
                  </a:moveTo>
                  <a:lnTo>
                    <a:pt x="45796" y="727595"/>
                  </a:lnTo>
                  <a:lnTo>
                    <a:pt x="39674" y="727595"/>
                  </a:lnTo>
                  <a:lnTo>
                    <a:pt x="37198" y="730072"/>
                  </a:lnTo>
                  <a:lnTo>
                    <a:pt x="37198" y="733132"/>
                  </a:lnTo>
                  <a:lnTo>
                    <a:pt x="37198" y="736193"/>
                  </a:lnTo>
                  <a:lnTo>
                    <a:pt x="39674" y="738670"/>
                  </a:lnTo>
                  <a:lnTo>
                    <a:pt x="45796" y="738670"/>
                  </a:lnTo>
                  <a:lnTo>
                    <a:pt x="48285" y="736193"/>
                  </a:lnTo>
                  <a:lnTo>
                    <a:pt x="48285" y="730072"/>
                  </a:lnTo>
                  <a:close/>
                </a:path>
                <a:path w="595630" h="3120390">
                  <a:moveTo>
                    <a:pt x="50241" y="1281468"/>
                  </a:moveTo>
                  <a:lnTo>
                    <a:pt x="47307" y="1278547"/>
                  </a:lnTo>
                  <a:lnTo>
                    <a:pt x="40106" y="1278547"/>
                  </a:lnTo>
                  <a:lnTo>
                    <a:pt x="37185" y="1281468"/>
                  </a:lnTo>
                  <a:lnTo>
                    <a:pt x="37185" y="1285074"/>
                  </a:lnTo>
                  <a:lnTo>
                    <a:pt x="37185" y="1288681"/>
                  </a:lnTo>
                  <a:lnTo>
                    <a:pt x="40106" y="1291602"/>
                  </a:lnTo>
                  <a:lnTo>
                    <a:pt x="47307" y="1291602"/>
                  </a:lnTo>
                  <a:lnTo>
                    <a:pt x="50241" y="1288681"/>
                  </a:lnTo>
                  <a:lnTo>
                    <a:pt x="50241" y="1281468"/>
                  </a:lnTo>
                  <a:close/>
                </a:path>
                <a:path w="595630" h="3120390">
                  <a:moveTo>
                    <a:pt x="50901" y="1154557"/>
                  </a:moveTo>
                  <a:lnTo>
                    <a:pt x="48056" y="1151699"/>
                  </a:lnTo>
                  <a:lnTo>
                    <a:pt x="41033" y="1151699"/>
                  </a:lnTo>
                  <a:lnTo>
                    <a:pt x="38188" y="1154557"/>
                  </a:lnTo>
                  <a:lnTo>
                    <a:pt x="38188" y="1158062"/>
                  </a:lnTo>
                  <a:lnTo>
                    <a:pt x="38188" y="1161567"/>
                  </a:lnTo>
                  <a:lnTo>
                    <a:pt x="41033" y="1164424"/>
                  </a:lnTo>
                  <a:lnTo>
                    <a:pt x="48056" y="1164424"/>
                  </a:lnTo>
                  <a:lnTo>
                    <a:pt x="50901" y="1161567"/>
                  </a:lnTo>
                  <a:lnTo>
                    <a:pt x="50901" y="1154557"/>
                  </a:lnTo>
                  <a:close/>
                </a:path>
                <a:path w="595630" h="3120390">
                  <a:moveTo>
                    <a:pt x="57861" y="1345247"/>
                  </a:moveTo>
                  <a:lnTo>
                    <a:pt x="54902" y="1342288"/>
                  </a:lnTo>
                  <a:lnTo>
                    <a:pt x="47599" y="1342288"/>
                  </a:lnTo>
                  <a:lnTo>
                    <a:pt x="44640" y="1345247"/>
                  </a:lnTo>
                  <a:lnTo>
                    <a:pt x="44640" y="1348892"/>
                  </a:lnTo>
                  <a:lnTo>
                    <a:pt x="44640" y="1352537"/>
                  </a:lnTo>
                  <a:lnTo>
                    <a:pt x="47599" y="1355496"/>
                  </a:lnTo>
                  <a:lnTo>
                    <a:pt x="54902" y="1355496"/>
                  </a:lnTo>
                  <a:lnTo>
                    <a:pt x="57861" y="1352537"/>
                  </a:lnTo>
                  <a:lnTo>
                    <a:pt x="57861" y="1345247"/>
                  </a:lnTo>
                  <a:close/>
                </a:path>
                <a:path w="595630" h="3120390">
                  <a:moveTo>
                    <a:pt x="58572" y="610247"/>
                  </a:moveTo>
                  <a:lnTo>
                    <a:pt x="56311" y="607999"/>
                  </a:lnTo>
                  <a:lnTo>
                    <a:pt x="50761" y="607999"/>
                  </a:lnTo>
                  <a:lnTo>
                    <a:pt x="48501" y="610247"/>
                  </a:lnTo>
                  <a:lnTo>
                    <a:pt x="48501" y="613029"/>
                  </a:lnTo>
                  <a:lnTo>
                    <a:pt x="48501" y="615810"/>
                  </a:lnTo>
                  <a:lnTo>
                    <a:pt x="50761" y="618058"/>
                  </a:lnTo>
                  <a:lnTo>
                    <a:pt x="56311" y="618058"/>
                  </a:lnTo>
                  <a:lnTo>
                    <a:pt x="58572" y="615810"/>
                  </a:lnTo>
                  <a:lnTo>
                    <a:pt x="58572" y="610247"/>
                  </a:lnTo>
                  <a:close/>
                </a:path>
                <a:path w="595630" h="3120390">
                  <a:moveTo>
                    <a:pt x="62115" y="792226"/>
                  </a:moveTo>
                  <a:lnTo>
                    <a:pt x="59537" y="789647"/>
                  </a:lnTo>
                  <a:lnTo>
                    <a:pt x="53149" y="789647"/>
                  </a:lnTo>
                  <a:lnTo>
                    <a:pt x="50571" y="792226"/>
                  </a:lnTo>
                  <a:lnTo>
                    <a:pt x="50571" y="795413"/>
                  </a:lnTo>
                  <a:lnTo>
                    <a:pt x="50571" y="798601"/>
                  </a:lnTo>
                  <a:lnTo>
                    <a:pt x="53149" y="801179"/>
                  </a:lnTo>
                  <a:lnTo>
                    <a:pt x="59537" y="801179"/>
                  </a:lnTo>
                  <a:lnTo>
                    <a:pt x="62115" y="798601"/>
                  </a:lnTo>
                  <a:lnTo>
                    <a:pt x="62115" y="792226"/>
                  </a:lnTo>
                  <a:close/>
                </a:path>
                <a:path w="595630" h="3120390">
                  <a:moveTo>
                    <a:pt x="64439" y="1217523"/>
                  </a:moveTo>
                  <a:lnTo>
                    <a:pt x="61556" y="1214640"/>
                  </a:lnTo>
                  <a:lnTo>
                    <a:pt x="54444" y="1214640"/>
                  </a:lnTo>
                  <a:lnTo>
                    <a:pt x="51562" y="1217523"/>
                  </a:lnTo>
                  <a:lnTo>
                    <a:pt x="51562" y="1221079"/>
                  </a:lnTo>
                  <a:lnTo>
                    <a:pt x="51562" y="1224635"/>
                  </a:lnTo>
                  <a:lnTo>
                    <a:pt x="54444" y="1227518"/>
                  </a:lnTo>
                  <a:lnTo>
                    <a:pt x="61556" y="1227518"/>
                  </a:lnTo>
                  <a:lnTo>
                    <a:pt x="64439" y="1224635"/>
                  </a:lnTo>
                  <a:lnTo>
                    <a:pt x="64439" y="1217523"/>
                  </a:lnTo>
                  <a:close/>
                </a:path>
                <a:path w="595630" h="3120390">
                  <a:moveTo>
                    <a:pt x="86080" y="1411630"/>
                  </a:moveTo>
                  <a:lnTo>
                    <a:pt x="83083" y="1408633"/>
                  </a:lnTo>
                  <a:lnTo>
                    <a:pt x="75692" y="1408633"/>
                  </a:lnTo>
                  <a:lnTo>
                    <a:pt x="72694" y="1411630"/>
                  </a:lnTo>
                  <a:lnTo>
                    <a:pt x="72694" y="1415326"/>
                  </a:lnTo>
                  <a:lnTo>
                    <a:pt x="72694" y="1419021"/>
                  </a:lnTo>
                  <a:lnTo>
                    <a:pt x="75692" y="1422019"/>
                  </a:lnTo>
                  <a:lnTo>
                    <a:pt x="83083" y="1422019"/>
                  </a:lnTo>
                  <a:lnTo>
                    <a:pt x="86080" y="1419021"/>
                  </a:lnTo>
                  <a:lnTo>
                    <a:pt x="86080" y="1411630"/>
                  </a:lnTo>
                  <a:close/>
                </a:path>
                <a:path w="595630" h="3120390">
                  <a:moveTo>
                    <a:pt x="95288" y="549084"/>
                  </a:moveTo>
                  <a:lnTo>
                    <a:pt x="93141" y="546938"/>
                  </a:lnTo>
                  <a:lnTo>
                    <a:pt x="87871" y="546938"/>
                  </a:lnTo>
                  <a:lnTo>
                    <a:pt x="85725" y="549084"/>
                  </a:lnTo>
                  <a:lnTo>
                    <a:pt x="85725" y="551726"/>
                  </a:lnTo>
                  <a:lnTo>
                    <a:pt x="85725" y="554367"/>
                  </a:lnTo>
                  <a:lnTo>
                    <a:pt x="87871" y="556514"/>
                  </a:lnTo>
                  <a:lnTo>
                    <a:pt x="93141" y="556514"/>
                  </a:lnTo>
                  <a:lnTo>
                    <a:pt x="95288" y="554367"/>
                  </a:lnTo>
                  <a:lnTo>
                    <a:pt x="95288" y="549084"/>
                  </a:lnTo>
                  <a:close/>
                </a:path>
                <a:path w="595630" h="3120390">
                  <a:moveTo>
                    <a:pt x="107340" y="1536522"/>
                  </a:moveTo>
                  <a:lnTo>
                    <a:pt x="104305" y="1533486"/>
                  </a:lnTo>
                  <a:lnTo>
                    <a:pt x="96799" y="1533486"/>
                  </a:lnTo>
                  <a:lnTo>
                    <a:pt x="93751" y="1536522"/>
                  </a:lnTo>
                  <a:lnTo>
                    <a:pt x="93751" y="1540281"/>
                  </a:lnTo>
                  <a:lnTo>
                    <a:pt x="93751" y="1544040"/>
                  </a:lnTo>
                  <a:lnTo>
                    <a:pt x="96799" y="1547075"/>
                  </a:lnTo>
                  <a:lnTo>
                    <a:pt x="104305" y="1547075"/>
                  </a:lnTo>
                  <a:lnTo>
                    <a:pt x="107340" y="1544040"/>
                  </a:lnTo>
                  <a:lnTo>
                    <a:pt x="107340" y="1536522"/>
                  </a:lnTo>
                  <a:close/>
                </a:path>
                <a:path w="595630" h="3120390">
                  <a:moveTo>
                    <a:pt x="107950" y="1478432"/>
                  </a:moveTo>
                  <a:lnTo>
                    <a:pt x="104914" y="1475409"/>
                  </a:lnTo>
                  <a:lnTo>
                    <a:pt x="97434" y="1475409"/>
                  </a:lnTo>
                  <a:lnTo>
                    <a:pt x="94399" y="1478432"/>
                  </a:lnTo>
                  <a:lnTo>
                    <a:pt x="94399" y="1482178"/>
                  </a:lnTo>
                  <a:lnTo>
                    <a:pt x="94399" y="1485925"/>
                  </a:lnTo>
                  <a:lnTo>
                    <a:pt x="97434" y="1488960"/>
                  </a:lnTo>
                  <a:lnTo>
                    <a:pt x="104914" y="1488960"/>
                  </a:lnTo>
                  <a:lnTo>
                    <a:pt x="107950" y="1485925"/>
                  </a:lnTo>
                  <a:lnTo>
                    <a:pt x="107950" y="1478432"/>
                  </a:lnTo>
                  <a:close/>
                </a:path>
                <a:path w="595630" h="3120390">
                  <a:moveTo>
                    <a:pt x="118960" y="481990"/>
                  </a:moveTo>
                  <a:lnTo>
                    <a:pt x="116941" y="479958"/>
                  </a:lnTo>
                  <a:lnTo>
                    <a:pt x="111937" y="479958"/>
                  </a:lnTo>
                  <a:lnTo>
                    <a:pt x="109905" y="481990"/>
                  </a:lnTo>
                  <a:lnTo>
                    <a:pt x="109905" y="484492"/>
                  </a:lnTo>
                  <a:lnTo>
                    <a:pt x="109905" y="486994"/>
                  </a:lnTo>
                  <a:lnTo>
                    <a:pt x="111937" y="489026"/>
                  </a:lnTo>
                  <a:lnTo>
                    <a:pt x="116941" y="489026"/>
                  </a:lnTo>
                  <a:lnTo>
                    <a:pt x="118960" y="486994"/>
                  </a:lnTo>
                  <a:lnTo>
                    <a:pt x="118960" y="481990"/>
                  </a:lnTo>
                  <a:close/>
                </a:path>
                <a:path w="595630" h="3120390">
                  <a:moveTo>
                    <a:pt x="149682" y="1590725"/>
                  </a:moveTo>
                  <a:lnTo>
                    <a:pt x="146672" y="1587715"/>
                  </a:lnTo>
                  <a:lnTo>
                    <a:pt x="139268" y="1587715"/>
                  </a:lnTo>
                  <a:lnTo>
                    <a:pt x="136258" y="1590725"/>
                  </a:lnTo>
                  <a:lnTo>
                    <a:pt x="136258" y="1594434"/>
                  </a:lnTo>
                  <a:lnTo>
                    <a:pt x="136258" y="1598142"/>
                  </a:lnTo>
                  <a:lnTo>
                    <a:pt x="139268" y="1601152"/>
                  </a:lnTo>
                  <a:lnTo>
                    <a:pt x="146672" y="1601152"/>
                  </a:lnTo>
                  <a:lnTo>
                    <a:pt x="149682" y="1598142"/>
                  </a:lnTo>
                  <a:lnTo>
                    <a:pt x="149682" y="1590725"/>
                  </a:lnTo>
                  <a:close/>
                </a:path>
                <a:path w="595630" h="3120390">
                  <a:moveTo>
                    <a:pt x="164084" y="1657642"/>
                  </a:moveTo>
                  <a:lnTo>
                    <a:pt x="161112" y="1654670"/>
                  </a:lnTo>
                  <a:lnTo>
                    <a:pt x="153797" y="1654670"/>
                  </a:lnTo>
                  <a:lnTo>
                    <a:pt x="150825" y="1657642"/>
                  </a:lnTo>
                  <a:lnTo>
                    <a:pt x="150825" y="1661299"/>
                  </a:lnTo>
                  <a:lnTo>
                    <a:pt x="150825" y="1664957"/>
                  </a:lnTo>
                  <a:lnTo>
                    <a:pt x="153797" y="1667929"/>
                  </a:lnTo>
                  <a:lnTo>
                    <a:pt x="161112" y="1667929"/>
                  </a:lnTo>
                  <a:lnTo>
                    <a:pt x="164084" y="1664957"/>
                  </a:lnTo>
                  <a:lnTo>
                    <a:pt x="164084" y="1657642"/>
                  </a:lnTo>
                  <a:close/>
                </a:path>
                <a:path w="595630" h="3120390">
                  <a:moveTo>
                    <a:pt x="165595" y="427748"/>
                  </a:moveTo>
                  <a:lnTo>
                    <a:pt x="163690" y="425831"/>
                  </a:lnTo>
                  <a:lnTo>
                    <a:pt x="158965" y="425831"/>
                  </a:lnTo>
                  <a:lnTo>
                    <a:pt x="157048" y="427748"/>
                  </a:lnTo>
                  <a:lnTo>
                    <a:pt x="157048" y="430110"/>
                  </a:lnTo>
                  <a:lnTo>
                    <a:pt x="157048" y="432473"/>
                  </a:lnTo>
                  <a:lnTo>
                    <a:pt x="158965" y="434390"/>
                  </a:lnTo>
                  <a:lnTo>
                    <a:pt x="163690" y="434390"/>
                  </a:lnTo>
                  <a:lnTo>
                    <a:pt x="165595" y="432473"/>
                  </a:lnTo>
                  <a:lnTo>
                    <a:pt x="165595" y="427748"/>
                  </a:lnTo>
                  <a:close/>
                </a:path>
                <a:path w="595630" h="3120390">
                  <a:moveTo>
                    <a:pt x="170675" y="364032"/>
                  </a:moveTo>
                  <a:lnTo>
                    <a:pt x="168871" y="362229"/>
                  </a:lnTo>
                  <a:lnTo>
                    <a:pt x="164426" y="362229"/>
                  </a:lnTo>
                  <a:lnTo>
                    <a:pt x="162623" y="364032"/>
                  </a:lnTo>
                  <a:lnTo>
                    <a:pt x="162623" y="366255"/>
                  </a:lnTo>
                  <a:lnTo>
                    <a:pt x="162623" y="368477"/>
                  </a:lnTo>
                  <a:lnTo>
                    <a:pt x="164426" y="370281"/>
                  </a:lnTo>
                  <a:lnTo>
                    <a:pt x="168871" y="370281"/>
                  </a:lnTo>
                  <a:lnTo>
                    <a:pt x="170675" y="368477"/>
                  </a:lnTo>
                  <a:lnTo>
                    <a:pt x="170675" y="364032"/>
                  </a:lnTo>
                  <a:close/>
                </a:path>
                <a:path w="595630" h="3120390">
                  <a:moveTo>
                    <a:pt x="189636" y="1708823"/>
                  </a:moveTo>
                  <a:lnTo>
                    <a:pt x="186715" y="1705902"/>
                  </a:lnTo>
                  <a:lnTo>
                    <a:pt x="179489" y="1705902"/>
                  </a:lnTo>
                  <a:lnTo>
                    <a:pt x="176555" y="1708823"/>
                  </a:lnTo>
                  <a:lnTo>
                    <a:pt x="176555" y="1712442"/>
                  </a:lnTo>
                  <a:lnTo>
                    <a:pt x="176555" y="1716062"/>
                  </a:lnTo>
                  <a:lnTo>
                    <a:pt x="179489" y="1718983"/>
                  </a:lnTo>
                  <a:lnTo>
                    <a:pt x="186715" y="1718983"/>
                  </a:lnTo>
                  <a:lnTo>
                    <a:pt x="189636" y="1716062"/>
                  </a:lnTo>
                  <a:lnTo>
                    <a:pt x="189636" y="1708823"/>
                  </a:lnTo>
                  <a:close/>
                </a:path>
                <a:path w="595630" h="3120390">
                  <a:moveTo>
                    <a:pt x="192214" y="1767344"/>
                  </a:moveTo>
                  <a:lnTo>
                    <a:pt x="189318" y="1764449"/>
                  </a:lnTo>
                  <a:lnTo>
                    <a:pt x="182194" y="1764449"/>
                  </a:lnTo>
                  <a:lnTo>
                    <a:pt x="179298" y="1767344"/>
                  </a:lnTo>
                  <a:lnTo>
                    <a:pt x="179298" y="1770913"/>
                  </a:lnTo>
                  <a:lnTo>
                    <a:pt x="179298" y="1774482"/>
                  </a:lnTo>
                  <a:lnTo>
                    <a:pt x="182194" y="1777377"/>
                  </a:lnTo>
                  <a:lnTo>
                    <a:pt x="189318" y="1777377"/>
                  </a:lnTo>
                  <a:lnTo>
                    <a:pt x="192214" y="1774482"/>
                  </a:lnTo>
                  <a:lnTo>
                    <a:pt x="192214" y="1767344"/>
                  </a:lnTo>
                  <a:close/>
                </a:path>
                <a:path w="595630" h="3120390">
                  <a:moveTo>
                    <a:pt x="200901" y="303860"/>
                  </a:moveTo>
                  <a:lnTo>
                    <a:pt x="199212" y="302171"/>
                  </a:lnTo>
                  <a:lnTo>
                    <a:pt x="195046" y="302171"/>
                  </a:lnTo>
                  <a:lnTo>
                    <a:pt x="193357" y="303860"/>
                  </a:lnTo>
                  <a:lnTo>
                    <a:pt x="193357" y="305943"/>
                  </a:lnTo>
                  <a:lnTo>
                    <a:pt x="193357" y="308025"/>
                  </a:lnTo>
                  <a:lnTo>
                    <a:pt x="195046" y="309714"/>
                  </a:lnTo>
                  <a:lnTo>
                    <a:pt x="199212" y="309714"/>
                  </a:lnTo>
                  <a:lnTo>
                    <a:pt x="200901" y="308025"/>
                  </a:lnTo>
                  <a:lnTo>
                    <a:pt x="200901" y="303860"/>
                  </a:lnTo>
                  <a:close/>
                </a:path>
                <a:path w="595630" h="3120390">
                  <a:moveTo>
                    <a:pt x="218871" y="1886966"/>
                  </a:moveTo>
                  <a:lnTo>
                    <a:pt x="216052" y="1884159"/>
                  </a:lnTo>
                  <a:lnTo>
                    <a:pt x="209105" y="1884159"/>
                  </a:lnTo>
                  <a:lnTo>
                    <a:pt x="206286" y="1886966"/>
                  </a:lnTo>
                  <a:lnTo>
                    <a:pt x="206286" y="1890445"/>
                  </a:lnTo>
                  <a:lnTo>
                    <a:pt x="206286" y="1893925"/>
                  </a:lnTo>
                  <a:lnTo>
                    <a:pt x="209105" y="1896732"/>
                  </a:lnTo>
                  <a:lnTo>
                    <a:pt x="216052" y="1896732"/>
                  </a:lnTo>
                  <a:lnTo>
                    <a:pt x="218871" y="1893925"/>
                  </a:lnTo>
                  <a:lnTo>
                    <a:pt x="218871" y="1886966"/>
                  </a:lnTo>
                  <a:close/>
                </a:path>
                <a:path w="595630" h="3120390">
                  <a:moveTo>
                    <a:pt x="226568" y="2891536"/>
                  </a:moveTo>
                  <a:lnTo>
                    <a:pt x="225539" y="2890507"/>
                  </a:lnTo>
                  <a:lnTo>
                    <a:pt x="223012" y="2890507"/>
                  </a:lnTo>
                  <a:lnTo>
                    <a:pt x="221983" y="2891536"/>
                  </a:lnTo>
                  <a:lnTo>
                    <a:pt x="221983" y="2892793"/>
                  </a:lnTo>
                  <a:lnTo>
                    <a:pt x="221983" y="2894063"/>
                  </a:lnTo>
                  <a:lnTo>
                    <a:pt x="223012" y="2895079"/>
                  </a:lnTo>
                  <a:lnTo>
                    <a:pt x="225539" y="2895079"/>
                  </a:lnTo>
                  <a:lnTo>
                    <a:pt x="226568" y="2894063"/>
                  </a:lnTo>
                  <a:lnTo>
                    <a:pt x="226568" y="2891536"/>
                  </a:lnTo>
                  <a:close/>
                </a:path>
                <a:path w="595630" h="3120390">
                  <a:moveTo>
                    <a:pt x="226809" y="2982506"/>
                  </a:moveTo>
                  <a:lnTo>
                    <a:pt x="226199" y="2981896"/>
                  </a:lnTo>
                  <a:lnTo>
                    <a:pt x="224675" y="2981896"/>
                  </a:lnTo>
                  <a:lnTo>
                    <a:pt x="224066" y="2982506"/>
                  </a:lnTo>
                  <a:lnTo>
                    <a:pt x="224066" y="2983268"/>
                  </a:lnTo>
                  <a:lnTo>
                    <a:pt x="224066" y="2984030"/>
                  </a:lnTo>
                  <a:lnTo>
                    <a:pt x="224675" y="2984639"/>
                  </a:lnTo>
                  <a:lnTo>
                    <a:pt x="226199" y="2984639"/>
                  </a:lnTo>
                  <a:lnTo>
                    <a:pt x="226809" y="2984030"/>
                  </a:lnTo>
                  <a:lnTo>
                    <a:pt x="226809" y="2982506"/>
                  </a:lnTo>
                  <a:close/>
                </a:path>
                <a:path w="595630" h="3120390">
                  <a:moveTo>
                    <a:pt x="227799" y="3050362"/>
                  </a:moveTo>
                  <a:lnTo>
                    <a:pt x="227380" y="3049943"/>
                  </a:lnTo>
                  <a:lnTo>
                    <a:pt x="226352" y="3049943"/>
                  </a:lnTo>
                  <a:lnTo>
                    <a:pt x="225933" y="3050362"/>
                  </a:lnTo>
                  <a:lnTo>
                    <a:pt x="225933" y="3050883"/>
                  </a:lnTo>
                  <a:lnTo>
                    <a:pt x="225933" y="3051403"/>
                  </a:lnTo>
                  <a:lnTo>
                    <a:pt x="226352" y="3051822"/>
                  </a:lnTo>
                  <a:lnTo>
                    <a:pt x="227380" y="3051822"/>
                  </a:lnTo>
                  <a:lnTo>
                    <a:pt x="227799" y="3051403"/>
                  </a:lnTo>
                  <a:lnTo>
                    <a:pt x="227799" y="3050362"/>
                  </a:lnTo>
                  <a:close/>
                </a:path>
                <a:path w="595630" h="3120390">
                  <a:moveTo>
                    <a:pt x="228638" y="1825269"/>
                  </a:moveTo>
                  <a:lnTo>
                    <a:pt x="225780" y="1822411"/>
                  </a:lnTo>
                  <a:lnTo>
                    <a:pt x="218744" y="1822411"/>
                  </a:lnTo>
                  <a:lnTo>
                    <a:pt x="215887" y="1825269"/>
                  </a:lnTo>
                  <a:lnTo>
                    <a:pt x="215887" y="1828787"/>
                  </a:lnTo>
                  <a:lnTo>
                    <a:pt x="215887" y="1832305"/>
                  </a:lnTo>
                  <a:lnTo>
                    <a:pt x="218744" y="1835162"/>
                  </a:lnTo>
                  <a:lnTo>
                    <a:pt x="225780" y="1835162"/>
                  </a:lnTo>
                  <a:lnTo>
                    <a:pt x="228638" y="1832305"/>
                  </a:lnTo>
                  <a:lnTo>
                    <a:pt x="228638" y="1825269"/>
                  </a:lnTo>
                  <a:close/>
                </a:path>
                <a:path w="595630" h="3120390">
                  <a:moveTo>
                    <a:pt x="230809" y="3119564"/>
                  </a:moveTo>
                  <a:lnTo>
                    <a:pt x="230581" y="3119348"/>
                  </a:lnTo>
                  <a:lnTo>
                    <a:pt x="230035" y="3119348"/>
                  </a:lnTo>
                  <a:lnTo>
                    <a:pt x="229806" y="3119564"/>
                  </a:lnTo>
                  <a:lnTo>
                    <a:pt x="229806" y="3119844"/>
                  </a:lnTo>
                  <a:lnTo>
                    <a:pt x="229806" y="3120123"/>
                  </a:lnTo>
                  <a:lnTo>
                    <a:pt x="230035" y="3120352"/>
                  </a:lnTo>
                  <a:lnTo>
                    <a:pt x="230581" y="3120352"/>
                  </a:lnTo>
                  <a:lnTo>
                    <a:pt x="230809" y="3120123"/>
                  </a:lnTo>
                  <a:lnTo>
                    <a:pt x="230809" y="3119564"/>
                  </a:lnTo>
                  <a:close/>
                </a:path>
                <a:path w="595630" h="3120390">
                  <a:moveTo>
                    <a:pt x="232994" y="1916264"/>
                  </a:moveTo>
                  <a:lnTo>
                    <a:pt x="230212" y="1913483"/>
                  </a:lnTo>
                  <a:lnTo>
                    <a:pt x="223354" y="1913483"/>
                  </a:lnTo>
                  <a:lnTo>
                    <a:pt x="220573" y="1916264"/>
                  </a:lnTo>
                  <a:lnTo>
                    <a:pt x="220573" y="1919693"/>
                  </a:lnTo>
                  <a:lnTo>
                    <a:pt x="220573" y="1923122"/>
                  </a:lnTo>
                  <a:lnTo>
                    <a:pt x="223354" y="1925904"/>
                  </a:lnTo>
                  <a:lnTo>
                    <a:pt x="230212" y="1925904"/>
                  </a:lnTo>
                  <a:lnTo>
                    <a:pt x="232994" y="1923122"/>
                  </a:lnTo>
                  <a:lnTo>
                    <a:pt x="232994" y="1916264"/>
                  </a:lnTo>
                  <a:close/>
                </a:path>
                <a:path w="595630" h="3120390">
                  <a:moveTo>
                    <a:pt x="233032" y="2769654"/>
                  </a:moveTo>
                  <a:lnTo>
                    <a:pt x="231597" y="2768219"/>
                  </a:lnTo>
                  <a:lnTo>
                    <a:pt x="228079" y="2768219"/>
                  </a:lnTo>
                  <a:lnTo>
                    <a:pt x="226644" y="2769654"/>
                  </a:lnTo>
                  <a:lnTo>
                    <a:pt x="226644" y="2771419"/>
                  </a:lnTo>
                  <a:lnTo>
                    <a:pt x="226644" y="2773184"/>
                  </a:lnTo>
                  <a:lnTo>
                    <a:pt x="228079" y="2774619"/>
                  </a:lnTo>
                  <a:lnTo>
                    <a:pt x="231597" y="2774619"/>
                  </a:lnTo>
                  <a:lnTo>
                    <a:pt x="233032" y="2773184"/>
                  </a:lnTo>
                  <a:lnTo>
                    <a:pt x="233032" y="2769654"/>
                  </a:lnTo>
                  <a:close/>
                </a:path>
                <a:path w="595630" h="3120390">
                  <a:moveTo>
                    <a:pt x="245491" y="283895"/>
                  </a:moveTo>
                  <a:lnTo>
                    <a:pt x="243916" y="282321"/>
                  </a:lnTo>
                  <a:lnTo>
                    <a:pt x="240030" y="282321"/>
                  </a:lnTo>
                  <a:lnTo>
                    <a:pt x="238455" y="283895"/>
                  </a:lnTo>
                  <a:lnTo>
                    <a:pt x="238455" y="285838"/>
                  </a:lnTo>
                  <a:lnTo>
                    <a:pt x="238455" y="287782"/>
                  </a:lnTo>
                  <a:lnTo>
                    <a:pt x="240030" y="289356"/>
                  </a:lnTo>
                  <a:lnTo>
                    <a:pt x="243916" y="289356"/>
                  </a:lnTo>
                  <a:lnTo>
                    <a:pt x="245491" y="287782"/>
                  </a:lnTo>
                  <a:lnTo>
                    <a:pt x="245491" y="283895"/>
                  </a:lnTo>
                  <a:close/>
                </a:path>
                <a:path w="595630" h="3120390">
                  <a:moveTo>
                    <a:pt x="247078" y="1977377"/>
                  </a:moveTo>
                  <a:lnTo>
                    <a:pt x="244335" y="1974634"/>
                  </a:lnTo>
                  <a:lnTo>
                    <a:pt x="237578" y="1974634"/>
                  </a:lnTo>
                  <a:lnTo>
                    <a:pt x="234835" y="1977377"/>
                  </a:lnTo>
                  <a:lnTo>
                    <a:pt x="234835" y="1980755"/>
                  </a:lnTo>
                  <a:lnTo>
                    <a:pt x="234835" y="1984133"/>
                  </a:lnTo>
                  <a:lnTo>
                    <a:pt x="237578" y="1986876"/>
                  </a:lnTo>
                  <a:lnTo>
                    <a:pt x="244335" y="1986876"/>
                  </a:lnTo>
                  <a:lnTo>
                    <a:pt x="247078" y="1984133"/>
                  </a:lnTo>
                  <a:lnTo>
                    <a:pt x="247078" y="1977377"/>
                  </a:lnTo>
                  <a:close/>
                </a:path>
                <a:path w="595630" h="3120390">
                  <a:moveTo>
                    <a:pt x="248856" y="2832201"/>
                  </a:moveTo>
                  <a:lnTo>
                    <a:pt x="247624" y="2830969"/>
                  </a:lnTo>
                  <a:lnTo>
                    <a:pt x="244602" y="2830969"/>
                  </a:lnTo>
                  <a:lnTo>
                    <a:pt x="243370" y="2832201"/>
                  </a:lnTo>
                  <a:lnTo>
                    <a:pt x="243370" y="2833713"/>
                  </a:lnTo>
                  <a:lnTo>
                    <a:pt x="243370" y="2835224"/>
                  </a:lnTo>
                  <a:lnTo>
                    <a:pt x="244602" y="2836456"/>
                  </a:lnTo>
                  <a:lnTo>
                    <a:pt x="247624" y="2836456"/>
                  </a:lnTo>
                  <a:lnTo>
                    <a:pt x="248856" y="2835224"/>
                  </a:lnTo>
                  <a:lnTo>
                    <a:pt x="248856" y="2832201"/>
                  </a:lnTo>
                  <a:close/>
                </a:path>
                <a:path w="595630" h="3120390">
                  <a:moveTo>
                    <a:pt x="252831" y="2918498"/>
                  </a:moveTo>
                  <a:lnTo>
                    <a:pt x="252031" y="2917698"/>
                  </a:lnTo>
                  <a:lnTo>
                    <a:pt x="250037" y="2917698"/>
                  </a:lnTo>
                  <a:lnTo>
                    <a:pt x="249224" y="2918498"/>
                  </a:lnTo>
                  <a:lnTo>
                    <a:pt x="249224" y="2919501"/>
                  </a:lnTo>
                  <a:lnTo>
                    <a:pt x="249224" y="2920492"/>
                  </a:lnTo>
                  <a:lnTo>
                    <a:pt x="250037" y="2921304"/>
                  </a:lnTo>
                  <a:lnTo>
                    <a:pt x="252031" y="2921304"/>
                  </a:lnTo>
                  <a:lnTo>
                    <a:pt x="252831" y="2920492"/>
                  </a:lnTo>
                  <a:lnTo>
                    <a:pt x="252831" y="2918498"/>
                  </a:lnTo>
                  <a:close/>
                </a:path>
                <a:path w="595630" h="3120390">
                  <a:moveTo>
                    <a:pt x="260896" y="2667101"/>
                  </a:moveTo>
                  <a:lnTo>
                    <a:pt x="259194" y="2665399"/>
                  </a:lnTo>
                  <a:lnTo>
                    <a:pt x="255003" y="2665399"/>
                  </a:lnTo>
                  <a:lnTo>
                    <a:pt x="253301" y="2667101"/>
                  </a:lnTo>
                  <a:lnTo>
                    <a:pt x="253301" y="2669197"/>
                  </a:lnTo>
                  <a:lnTo>
                    <a:pt x="253301" y="2671292"/>
                  </a:lnTo>
                  <a:lnTo>
                    <a:pt x="255003" y="2672994"/>
                  </a:lnTo>
                  <a:lnTo>
                    <a:pt x="259194" y="2672994"/>
                  </a:lnTo>
                  <a:lnTo>
                    <a:pt x="260896" y="2671292"/>
                  </a:lnTo>
                  <a:lnTo>
                    <a:pt x="260896" y="2667101"/>
                  </a:lnTo>
                  <a:close/>
                </a:path>
                <a:path w="595630" h="3120390">
                  <a:moveTo>
                    <a:pt x="268490" y="2616771"/>
                  </a:moveTo>
                  <a:lnTo>
                    <a:pt x="266687" y="2614955"/>
                  </a:lnTo>
                  <a:lnTo>
                    <a:pt x="262204" y="2614955"/>
                  </a:lnTo>
                  <a:lnTo>
                    <a:pt x="260388" y="2616771"/>
                  </a:lnTo>
                  <a:lnTo>
                    <a:pt x="260388" y="2619006"/>
                  </a:lnTo>
                  <a:lnTo>
                    <a:pt x="260388" y="2621242"/>
                  </a:lnTo>
                  <a:lnTo>
                    <a:pt x="262204" y="2623058"/>
                  </a:lnTo>
                  <a:lnTo>
                    <a:pt x="266687" y="2623058"/>
                  </a:lnTo>
                  <a:lnTo>
                    <a:pt x="268490" y="2621242"/>
                  </a:lnTo>
                  <a:lnTo>
                    <a:pt x="268490" y="2616771"/>
                  </a:lnTo>
                  <a:close/>
                </a:path>
                <a:path w="595630" h="3120390">
                  <a:moveTo>
                    <a:pt x="270840" y="2040610"/>
                  </a:moveTo>
                  <a:lnTo>
                    <a:pt x="268135" y="2037918"/>
                  </a:lnTo>
                  <a:lnTo>
                    <a:pt x="261467" y="2037918"/>
                  </a:lnTo>
                  <a:lnTo>
                    <a:pt x="258762" y="2040610"/>
                  </a:lnTo>
                  <a:lnTo>
                    <a:pt x="258762" y="2043950"/>
                  </a:lnTo>
                  <a:lnTo>
                    <a:pt x="258762" y="2047290"/>
                  </a:lnTo>
                  <a:lnTo>
                    <a:pt x="261467" y="2049995"/>
                  </a:lnTo>
                  <a:lnTo>
                    <a:pt x="268135" y="2049995"/>
                  </a:lnTo>
                  <a:lnTo>
                    <a:pt x="270840" y="2047290"/>
                  </a:lnTo>
                  <a:lnTo>
                    <a:pt x="270840" y="2040610"/>
                  </a:lnTo>
                  <a:close/>
                </a:path>
                <a:path w="595630" h="3120390">
                  <a:moveTo>
                    <a:pt x="273989" y="2731287"/>
                  </a:moveTo>
                  <a:lnTo>
                    <a:pt x="272605" y="2729890"/>
                  </a:lnTo>
                  <a:lnTo>
                    <a:pt x="269176" y="2729890"/>
                  </a:lnTo>
                  <a:lnTo>
                    <a:pt x="267779" y="2731287"/>
                  </a:lnTo>
                  <a:lnTo>
                    <a:pt x="267779" y="2733002"/>
                  </a:lnTo>
                  <a:lnTo>
                    <a:pt x="267779" y="2734716"/>
                  </a:lnTo>
                  <a:lnTo>
                    <a:pt x="269176" y="2736113"/>
                  </a:lnTo>
                  <a:lnTo>
                    <a:pt x="272605" y="2736113"/>
                  </a:lnTo>
                  <a:lnTo>
                    <a:pt x="273989" y="2734716"/>
                  </a:lnTo>
                  <a:lnTo>
                    <a:pt x="273989" y="2731287"/>
                  </a:lnTo>
                  <a:close/>
                </a:path>
                <a:path w="595630" h="3120390">
                  <a:moveTo>
                    <a:pt x="276745" y="2866225"/>
                  </a:moveTo>
                  <a:lnTo>
                    <a:pt x="275742" y="2865221"/>
                  </a:lnTo>
                  <a:lnTo>
                    <a:pt x="273265" y="2865221"/>
                  </a:lnTo>
                  <a:lnTo>
                    <a:pt x="272262" y="2866225"/>
                  </a:lnTo>
                  <a:lnTo>
                    <a:pt x="272262" y="2867456"/>
                  </a:lnTo>
                  <a:lnTo>
                    <a:pt x="272262" y="2868688"/>
                  </a:lnTo>
                  <a:lnTo>
                    <a:pt x="273265" y="2869692"/>
                  </a:lnTo>
                  <a:lnTo>
                    <a:pt x="275742" y="2869692"/>
                  </a:lnTo>
                  <a:lnTo>
                    <a:pt x="276745" y="2868688"/>
                  </a:lnTo>
                  <a:lnTo>
                    <a:pt x="276745" y="2866225"/>
                  </a:lnTo>
                  <a:close/>
                </a:path>
                <a:path w="595630" h="3120390">
                  <a:moveTo>
                    <a:pt x="277266" y="2718917"/>
                  </a:moveTo>
                  <a:lnTo>
                    <a:pt x="275678" y="2717330"/>
                  </a:lnTo>
                  <a:lnTo>
                    <a:pt x="271767" y="2717330"/>
                  </a:lnTo>
                  <a:lnTo>
                    <a:pt x="270179" y="2718917"/>
                  </a:lnTo>
                  <a:lnTo>
                    <a:pt x="270179" y="2720873"/>
                  </a:lnTo>
                  <a:lnTo>
                    <a:pt x="270179" y="2722829"/>
                  </a:lnTo>
                  <a:lnTo>
                    <a:pt x="271767" y="2724416"/>
                  </a:lnTo>
                  <a:lnTo>
                    <a:pt x="275678" y="2724416"/>
                  </a:lnTo>
                  <a:lnTo>
                    <a:pt x="277266" y="2722829"/>
                  </a:lnTo>
                  <a:lnTo>
                    <a:pt x="277266" y="2718917"/>
                  </a:lnTo>
                  <a:close/>
                </a:path>
                <a:path w="595630" h="3120390">
                  <a:moveTo>
                    <a:pt x="277533" y="2357209"/>
                  </a:moveTo>
                  <a:lnTo>
                    <a:pt x="275259" y="2354935"/>
                  </a:lnTo>
                  <a:lnTo>
                    <a:pt x="269659" y="2354935"/>
                  </a:lnTo>
                  <a:lnTo>
                    <a:pt x="267385" y="2357209"/>
                  </a:lnTo>
                  <a:lnTo>
                    <a:pt x="267385" y="2360003"/>
                  </a:lnTo>
                  <a:lnTo>
                    <a:pt x="267385" y="2362809"/>
                  </a:lnTo>
                  <a:lnTo>
                    <a:pt x="269659" y="2365070"/>
                  </a:lnTo>
                  <a:lnTo>
                    <a:pt x="275259" y="2365070"/>
                  </a:lnTo>
                  <a:lnTo>
                    <a:pt x="277533" y="2362809"/>
                  </a:lnTo>
                  <a:lnTo>
                    <a:pt x="277533" y="2357209"/>
                  </a:lnTo>
                  <a:close/>
                </a:path>
                <a:path w="595630" h="3120390">
                  <a:moveTo>
                    <a:pt x="279730" y="2796235"/>
                  </a:moveTo>
                  <a:lnTo>
                    <a:pt x="278536" y="2795041"/>
                  </a:lnTo>
                  <a:lnTo>
                    <a:pt x="275577" y="2795041"/>
                  </a:lnTo>
                  <a:lnTo>
                    <a:pt x="274383" y="2796235"/>
                  </a:lnTo>
                  <a:lnTo>
                    <a:pt x="274383" y="2797708"/>
                  </a:lnTo>
                  <a:lnTo>
                    <a:pt x="274383" y="2799181"/>
                  </a:lnTo>
                  <a:lnTo>
                    <a:pt x="275577" y="2800375"/>
                  </a:lnTo>
                  <a:lnTo>
                    <a:pt x="278536" y="2800375"/>
                  </a:lnTo>
                  <a:lnTo>
                    <a:pt x="279730" y="2799181"/>
                  </a:lnTo>
                  <a:lnTo>
                    <a:pt x="279730" y="2796235"/>
                  </a:lnTo>
                  <a:close/>
                </a:path>
                <a:path w="595630" h="3120390">
                  <a:moveTo>
                    <a:pt x="282384" y="2295728"/>
                  </a:moveTo>
                  <a:lnTo>
                    <a:pt x="279996" y="2293353"/>
                  </a:lnTo>
                  <a:lnTo>
                    <a:pt x="274116" y="2293353"/>
                  </a:lnTo>
                  <a:lnTo>
                    <a:pt x="271729" y="2295728"/>
                  </a:lnTo>
                  <a:lnTo>
                    <a:pt x="271729" y="2298674"/>
                  </a:lnTo>
                  <a:lnTo>
                    <a:pt x="271729" y="2301621"/>
                  </a:lnTo>
                  <a:lnTo>
                    <a:pt x="274116" y="2303996"/>
                  </a:lnTo>
                  <a:lnTo>
                    <a:pt x="279996" y="2303996"/>
                  </a:lnTo>
                  <a:lnTo>
                    <a:pt x="282384" y="2301621"/>
                  </a:lnTo>
                  <a:lnTo>
                    <a:pt x="282384" y="2295728"/>
                  </a:lnTo>
                  <a:close/>
                </a:path>
                <a:path w="595630" h="3120390">
                  <a:moveTo>
                    <a:pt x="284378" y="2414676"/>
                  </a:moveTo>
                  <a:lnTo>
                    <a:pt x="282219" y="2412530"/>
                  </a:lnTo>
                  <a:lnTo>
                    <a:pt x="276898" y="2412530"/>
                  </a:lnTo>
                  <a:lnTo>
                    <a:pt x="274739" y="2414676"/>
                  </a:lnTo>
                  <a:lnTo>
                    <a:pt x="274739" y="2417343"/>
                  </a:lnTo>
                  <a:lnTo>
                    <a:pt x="274739" y="2419997"/>
                  </a:lnTo>
                  <a:lnTo>
                    <a:pt x="276898" y="2422156"/>
                  </a:lnTo>
                  <a:lnTo>
                    <a:pt x="282219" y="2422156"/>
                  </a:lnTo>
                  <a:lnTo>
                    <a:pt x="284378" y="2419997"/>
                  </a:lnTo>
                  <a:lnTo>
                    <a:pt x="284378" y="2414676"/>
                  </a:lnTo>
                  <a:close/>
                </a:path>
                <a:path w="595630" h="3120390">
                  <a:moveTo>
                    <a:pt x="284886" y="2557119"/>
                  </a:moveTo>
                  <a:lnTo>
                    <a:pt x="282968" y="2555189"/>
                  </a:lnTo>
                  <a:lnTo>
                    <a:pt x="278206" y="2555189"/>
                  </a:lnTo>
                  <a:lnTo>
                    <a:pt x="276275" y="2557119"/>
                  </a:lnTo>
                  <a:lnTo>
                    <a:pt x="276275" y="2559494"/>
                  </a:lnTo>
                  <a:lnTo>
                    <a:pt x="276275" y="2561869"/>
                  </a:lnTo>
                  <a:lnTo>
                    <a:pt x="278206" y="2563799"/>
                  </a:lnTo>
                  <a:lnTo>
                    <a:pt x="282968" y="2563799"/>
                  </a:lnTo>
                  <a:lnTo>
                    <a:pt x="284886" y="2561869"/>
                  </a:lnTo>
                  <a:lnTo>
                    <a:pt x="284886" y="2557119"/>
                  </a:lnTo>
                  <a:close/>
                </a:path>
                <a:path w="595630" h="3120390">
                  <a:moveTo>
                    <a:pt x="286905" y="2483066"/>
                  </a:moveTo>
                  <a:lnTo>
                    <a:pt x="284861" y="2481021"/>
                  </a:lnTo>
                  <a:lnTo>
                    <a:pt x="279819" y="2481021"/>
                  </a:lnTo>
                  <a:lnTo>
                    <a:pt x="277774" y="2483066"/>
                  </a:lnTo>
                  <a:lnTo>
                    <a:pt x="277774" y="2485580"/>
                  </a:lnTo>
                  <a:lnTo>
                    <a:pt x="277774" y="2488095"/>
                  </a:lnTo>
                  <a:lnTo>
                    <a:pt x="279819" y="2490139"/>
                  </a:lnTo>
                  <a:lnTo>
                    <a:pt x="284861" y="2490139"/>
                  </a:lnTo>
                  <a:lnTo>
                    <a:pt x="286905" y="2488095"/>
                  </a:lnTo>
                  <a:lnTo>
                    <a:pt x="286905" y="2483066"/>
                  </a:lnTo>
                  <a:close/>
                </a:path>
                <a:path w="595630" h="3120390">
                  <a:moveTo>
                    <a:pt x="288861" y="2083536"/>
                  </a:moveTo>
                  <a:lnTo>
                    <a:pt x="286194" y="2080869"/>
                  </a:lnTo>
                  <a:lnTo>
                    <a:pt x="279615" y="2080869"/>
                  </a:lnTo>
                  <a:lnTo>
                    <a:pt x="276948" y="2083536"/>
                  </a:lnTo>
                  <a:lnTo>
                    <a:pt x="276948" y="2086825"/>
                  </a:lnTo>
                  <a:lnTo>
                    <a:pt x="276948" y="2090115"/>
                  </a:lnTo>
                  <a:lnTo>
                    <a:pt x="279615" y="2092782"/>
                  </a:lnTo>
                  <a:lnTo>
                    <a:pt x="286194" y="2092782"/>
                  </a:lnTo>
                  <a:lnTo>
                    <a:pt x="288861" y="2090115"/>
                  </a:lnTo>
                  <a:lnTo>
                    <a:pt x="288861" y="2083536"/>
                  </a:lnTo>
                  <a:close/>
                </a:path>
                <a:path w="595630" h="3120390">
                  <a:moveTo>
                    <a:pt x="293077" y="238658"/>
                  </a:moveTo>
                  <a:lnTo>
                    <a:pt x="291668" y="237248"/>
                  </a:lnTo>
                  <a:lnTo>
                    <a:pt x="288188" y="237248"/>
                  </a:lnTo>
                  <a:lnTo>
                    <a:pt x="286778" y="238658"/>
                  </a:lnTo>
                  <a:lnTo>
                    <a:pt x="286778" y="240398"/>
                  </a:lnTo>
                  <a:lnTo>
                    <a:pt x="286778" y="242138"/>
                  </a:lnTo>
                  <a:lnTo>
                    <a:pt x="288188" y="243547"/>
                  </a:lnTo>
                  <a:lnTo>
                    <a:pt x="291668" y="243547"/>
                  </a:lnTo>
                  <a:lnTo>
                    <a:pt x="293077" y="242138"/>
                  </a:lnTo>
                  <a:lnTo>
                    <a:pt x="293077" y="238658"/>
                  </a:lnTo>
                  <a:close/>
                </a:path>
                <a:path w="595630" h="3120390">
                  <a:moveTo>
                    <a:pt x="298716" y="2665133"/>
                  </a:moveTo>
                  <a:lnTo>
                    <a:pt x="297192" y="2663609"/>
                  </a:lnTo>
                  <a:lnTo>
                    <a:pt x="293433" y="2663609"/>
                  </a:lnTo>
                  <a:lnTo>
                    <a:pt x="291909" y="2665133"/>
                  </a:lnTo>
                  <a:lnTo>
                    <a:pt x="291909" y="2667012"/>
                  </a:lnTo>
                  <a:lnTo>
                    <a:pt x="291909" y="2668892"/>
                  </a:lnTo>
                  <a:lnTo>
                    <a:pt x="293433" y="2670416"/>
                  </a:lnTo>
                  <a:lnTo>
                    <a:pt x="297192" y="2670416"/>
                  </a:lnTo>
                  <a:lnTo>
                    <a:pt x="298716" y="2668892"/>
                  </a:lnTo>
                  <a:lnTo>
                    <a:pt x="298716" y="2665133"/>
                  </a:lnTo>
                  <a:close/>
                </a:path>
                <a:path w="595630" h="3120390">
                  <a:moveTo>
                    <a:pt x="299834" y="2134158"/>
                  </a:moveTo>
                  <a:lnTo>
                    <a:pt x="297218" y="2131530"/>
                  </a:lnTo>
                  <a:lnTo>
                    <a:pt x="290728" y="2131530"/>
                  </a:lnTo>
                  <a:lnTo>
                    <a:pt x="288099" y="2134158"/>
                  </a:lnTo>
                  <a:lnTo>
                    <a:pt x="288099" y="2137397"/>
                  </a:lnTo>
                  <a:lnTo>
                    <a:pt x="288099" y="2140635"/>
                  </a:lnTo>
                  <a:lnTo>
                    <a:pt x="290728" y="2143264"/>
                  </a:lnTo>
                  <a:lnTo>
                    <a:pt x="297218" y="2143264"/>
                  </a:lnTo>
                  <a:lnTo>
                    <a:pt x="299834" y="2140635"/>
                  </a:lnTo>
                  <a:lnTo>
                    <a:pt x="299834" y="2134158"/>
                  </a:lnTo>
                  <a:close/>
                </a:path>
                <a:path w="595630" h="3120390">
                  <a:moveTo>
                    <a:pt x="300139" y="2230132"/>
                  </a:moveTo>
                  <a:lnTo>
                    <a:pt x="297637" y="2227643"/>
                  </a:lnTo>
                  <a:lnTo>
                    <a:pt x="291477" y="2227643"/>
                  </a:lnTo>
                  <a:lnTo>
                    <a:pt x="288975" y="2230132"/>
                  </a:lnTo>
                  <a:lnTo>
                    <a:pt x="288975" y="2233218"/>
                  </a:lnTo>
                  <a:lnTo>
                    <a:pt x="288975" y="2236305"/>
                  </a:lnTo>
                  <a:lnTo>
                    <a:pt x="291477" y="2238794"/>
                  </a:lnTo>
                  <a:lnTo>
                    <a:pt x="297637" y="2238794"/>
                  </a:lnTo>
                  <a:lnTo>
                    <a:pt x="300139" y="2236305"/>
                  </a:lnTo>
                  <a:lnTo>
                    <a:pt x="300139" y="2230132"/>
                  </a:lnTo>
                  <a:close/>
                </a:path>
                <a:path w="595630" h="3120390">
                  <a:moveTo>
                    <a:pt x="306336" y="2186228"/>
                  </a:moveTo>
                  <a:lnTo>
                    <a:pt x="303745" y="2183638"/>
                  </a:lnTo>
                  <a:lnTo>
                    <a:pt x="298361" y="2183638"/>
                  </a:lnTo>
                  <a:lnTo>
                    <a:pt x="298094" y="2183371"/>
                  </a:lnTo>
                  <a:lnTo>
                    <a:pt x="292176" y="2183371"/>
                  </a:lnTo>
                  <a:lnTo>
                    <a:pt x="289775" y="2185771"/>
                  </a:lnTo>
                  <a:lnTo>
                    <a:pt x="289775" y="2188730"/>
                  </a:lnTo>
                  <a:lnTo>
                    <a:pt x="289775" y="2191689"/>
                  </a:lnTo>
                  <a:lnTo>
                    <a:pt x="292176" y="2194090"/>
                  </a:lnTo>
                  <a:lnTo>
                    <a:pt x="296227" y="2194090"/>
                  </a:lnTo>
                  <a:lnTo>
                    <a:pt x="297357" y="2195220"/>
                  </a:lnTo>
                  <a:lnTo>
                    <a:pt x="303745" y="2195220"/>
                  </a:lnTo>
                  <a:lnTo>
                    <a:pt x="306336" y="2192629"/>
                  </a:lnTo>
                  <a:lnTo>
                    <a:pt x="306336" y="2186228"/>
                  </a:lnTo>
                  <a:close/>
                </a:path>
                <a:path w="595630" h="3120390">
                  <a:moveTo>
                    <a:pt x="309600" y="2537409"/>
                  </a:moveTo>
                  <a:lnTo>
                    <a:pt x="307860" y="2535656"/>
                  </a:lnTo>
                  <a:lnTo>
                    <a:pt x="303555" y="2535656"/>
                  </a:lnTo>
                  <a:lnTo>
                    <a:pt x="301815" y="2537409"/>
                  </a:lnTo>
                  <a:lnTo>
                    <a:pt x="301815" y="2539555"/>
                  </a:lnTo>
                  <a:lnTo>
                    <a:pt x="301815" y="2541701"/>
                  </a:lnTo>
                  <a:lnTo>
                    <a:pt x="303555" y="2543454"/>
                  </a:lnTo>
                  <a:lnTo>
                    <a:pt x="307860" y="2543454"/>
                  </a:lnTo>
                  <a:lnTo>
                    <a:pt x="309600" y="2541701"/>
                  </a:lnTo>
                  <a:lnTo>
                    <a:pt x="309600" y="2537409"/>
                  </a:lnTo>
                  <a:close/>
                </a:path>
                <a:path w="595630" h="3120390">
                  <a:moveTo>
                    <a:pt x="310680" y="2596464"/>
                  </a:moveTo>
                  <a:lnTo>
                    <a:pt x="309041" y="2594838"/>
                  </a:lnTo>
                  <a:lnTo>
                    <a:pt x="305015" y="2594838"/>
                  </a:lnTo>
                  <a:lnTo>
                    <a:pt x="303377" y="2596464"/>
                  </a:lnTo>
                  <a:lnTo>
                    <a:pt x="303377" y="2598483"/>
                  </a:lnTo>
                  <a:lnTo>
                    <a:pt x="303377" y="2600502"/>
                  </a:lnTo>
                  <a:lnTo>
                    <a:pt x="305015" y="2602128"/>
                  </a:lnTo>
                  <a:lnTo>
                    <a:pt x="309041" y="2602128"/>
                  </a:lnTo>
                  <a:lnTo>
                    <a:pt x="310680" y="2600502"/>
                  </a:lnTo>
                  <a:lnTo>
                    <a:pt x="310680" y="2596464"/>
                  </a:lnTo>
                  <a:close/>
                </a:path>
                <a:path w="595630" h="3120390">
                  <a:moveTo>
                    <a:pt x="312877" y="2321560"/>
                  </a:moveTo>
                  <a:lnTo>
                    <a:pt x="310692" y="2319388"/>
                  </a:lnTo>
                  <a:lnTo>
                    <a:pt x="305320" y="2319388"/>
                  </a:lnTo>
                  <a:lnTo>
                    <a:pt x="303136" y="2321560"/>
                  </a:lnTo>
                  <a:lnTo>
                    <a:pt x="303136" y="2324252"/>
                  </a:lnTo>
                  <a:lnTo>
                    <a:pt x="303136" y="2326944"/>
                  </a:lnTo>
                  <a:lnTo>
                    <a:pt x="305320" y="2329116"/>
                  </a:lnTo>
                  <a:lnTo>
                    <a:pt x="310692" y="2329116"/>
                  </a:lnTo>
                  <a:lnTo>
                    <a:pt x="312877" y="2326944"/>
                  </a:lnTo>
                  <a:lnTo>
                    <a:pt x="312877" y="2321560"/>
                  </a:lnTo>
                  <a:close/>
                </a:path>
                <a:path w="595630" h="3120390">
                  <a:moveTo>
                    <a:pt x="313207" y="2120125"/>
                  </a:moveTo>
                  <a:lnTo>
                    <a:pt x="310743" y="2117661"/>
                  </a:lnTo>
                  <a:lnTo>
                    <a:pt x="304673" y="2117661"/>
                  </a:lnTo>
                  <a:lnTo>
                    <a:pt x="302209" y="2120125"/>
                  </a:lnTo>
                  <a:lnTo>
                    <a:pt x="302209" y="2123160"/>
                  </a:lnTo>
                  <a:lnTo>
                    <a:pt x="302209" y="2126196"/>
                  </a:lnTo>
                  <a:lnTo>
                    <a:pt x="304673" y="2128659"/>
                  </a:lnTo>
                  <a:lnTo>
                    <a:pt x="310743" y="2128659"/>
                  </a:lnTo>
                  <a:lnTo>
                    <a:pt x="313207" y="2126196"/>
                  </a:lnTo>
                  <a:lnTo>
                    <a:pt x="313207" y="2120125"/>
                  </a:lnTo>
                  <a:close/>
                </a:path>
                <a:path w="595630" h="3120390">
                  <a:moveTo>
                    <a:pt x="314286" y="179311"/>
                  </a:moveTo>
                  <a:lnTo>
                    <a:pt x="313080" y="178104"/>
                  </a:lnTo>
                  <a:lnTo>
                    <a:pt x="310095" y="178104"/>
                  </a:lnTo>
                  <a:lnTo>
                    <a:pt x="308889" y="179311"/>
                  </a:lnTo>
                  <a:lnTo>
                    <a:pt x="308889" y="180797"/>
                  </a:lnTo>
                  <a:lnTo>
                    <a:pt x="308889" y="182283"/>
                  </a:lnTo>
                  <a:lnTo>
                    <a:pt x="310095" y="183502"/>
                  </a:lnTo>
                  <a:lnTo>
                    <a:pt x="313080" y="183502"/>
                  </a:lnTo>
                  <a:lnTo>
                    <a:pt x="314286" y="182283"/>
                  </a:lnTo>
                  <a:lnTo>
                    <a:pt x="314286" y="179311"/>
                  </a:lnTo>
                  <a:close/>
                </a:path>
                <a:path w="595630" h="3120390">
                  <a:moveTo>
                    <a:pt x="317982" y="2433967"/>
                  </a:moveTo>
                  <a:lnTo>
                    <a:pt x="316026" y="2431999"/>
                  </a:lnTo>
                  <a:lnTo>
                    <a:pt x="311175" y="2431999"/>
                  </a:lnTo>
                  <a:lnTo>
                    <a:pt x="309219" y="2433967"/>
                  </a:lnTo>
                  <a:lnTo>
                    <a:pt x="309219" y="2436380"/>
                  </a:lnTo>
                  <a:lnTo>
                    <a:pt x="309219" y="2438806"/>
                  </a:lnTo>
                  <a:lnTo>
                    <a:pt x="311175" y="2440762"/>
                  </a:lnTo>
                  <a:lnTo>
                    <a:pt x="316026" y="2440762"/>
                  </a:lnTo>
                  <a:lnTo>
                    <a:pt x="317982" y="2438806"/>
                  </a:lnTo>
                  <a:lnTo>
                    <a:pt x="317982" y="2433967"/>
                  </a:lnTo>
                  <a:close/>
                </a:path>
                <a:path w="595630" h="3120390">
                  <a:moveTo>
                    <a:pt x="318973" y="2490901"/>
                  </a:moveTo>
                  <a:lnTo>
                    <a:pt x="317131" y="2489047"/>
                  </a:lnTo>
                  <a:lnTo>
                    <a:pt x="312559" y="2489047"/>
                  </a:lnTo>
                  <a:lnTo>
                    <a:pt x="310705" y="2490901"/>
                  </a:lnTo>
                  <a:lnTo>
                    <a:pt x="310705" y="2493187"/>
                  </a:lnTo>
                  <a:lnTo>
                    <a:pt x="310705" y="2495473"/>
                  </a:lnTo>
                  <a:lnTo>
                    <a:pt x="312559" y="2497328"/>
                  </a:lnTo>
                  <a:lnTo>
                    <a:pt x="317131" y="2497328"/>
                  </a:lnTo>
                  <a:lnTo>
                    <a:pt x="318973" y="2495473"/>
                  </a:lnTo>
                  <a:lnTo>
                    <a:pt x="318973" y="2490901"/>
                  </a:lnTo>
                  <a:close/>
                </a:path>
                <a:path w="595630" h="3120390">
                  <a:moveTo>
                    <a:pt x="327736" y="2369909"/>
                  </a:moveTo>
                  <a:lnTo>
                    <a:pt x="325666" y="2367838"/>
                  </a:lnTo>
                  <a:lnTo>
                    <a:pt x="320560" y="2367838"/>
                  </a:lnTo>
                  <a:lnTo>
                    <a:pt x="318490" y="2369909"/>
                  </a:lnTo>
                  <a:lnTo>
                    <a:pt x="318490" y="2372461"/>
                  </a:lnTo>
                  <a:lnTo>
                    <a:pt x="318490" y="2375014"/>
                  </a:lnTo>
                  <a:lnTo>
                    <a:pt x="320560" y="2377084"/>
                  </a:lnTo>
                  <a:lnTo>
                    <a:pt x="325666" y="2377084"/>
                  </a:lnTo>
                  <a:lnTo>
                    <a:pt x="327736" y="2375014"/>
                  </a:lnTo>
                  <a:lnTo>
                    <a:pt x="327736" y="2369909"/>
                  </a:lnTo>
                  <a:close/>
                </a:path>
                <a:path w="595630" h="3120390">
                  <a:moveTo>
                    <a:pt x="331355" y="2249563"/>
                  </a:moveTo>
                  <a:lnTo>
                    <a:pt x="329069" y="2247265"/>
                  </a:lnTo>
                  <a:lnTo>
                    <a:pt x="323418" y="2247265"/>
                  </a:lnTo>
                  <a:lnTo>
                    <a:pt x="321132" y="2249563"/>
                  </a:lnTo>
                  <a:lnTo>
                    <a:pt x="321132" y="2252383"/>
                  </a:lnTo>
                  <a:lnTo>
                    <a:pt x="321132" y="2255202"/>
                  </a:lnTo>
                  <a:lnTo>
                    <a:pt x="323418" y="2257501"/>
                  </a:lnTo>
                  <a:lnTo>
                    <a:pt x="329069" y="2257501"/>
                  </a:lnTo>
                  <a:lnTo>
                    <a:pt x="331355" y="2255202"/>
                  </a:lnTo>
                  <a:lnTo>
                    <a:pt x="331355" y="2249563"/>
                  </a:lnTo>
                  <a:close/>
                </a:path>
                <a:path w="595630" h="3120390">
                  <a:moveTo>
                    <a:pt x="377037" y="143954"/>
                  </a:moveTo>
                  <a:lnTo>
                    <a:pt x="376034" y="142951"/>
                  </a:lnTo>
                  <a:lnTo>
                    <a:pt x="373545" y="142951"/>
                  </a:lnTo>
                  <a:lnTo>
                    <a:pt x="372541" y="143954"/>
                  </a:lnTo>
                  <a:lnTo>
                    <a:pt x="372541" y="145199"/>
                  </a:lnTo>
                  <a:lnTo>
                    <a:pt x="372541" y="146443"/>
                  </a:lnTo>
                  <a:lnTo>
                    <a:pt x="373545" y="147447"/>
                  </a:lnTo>
                  <a:lnTo>
                    <a:pt x="376034" y="147447"/>
                  </a:lnTo>
                  <a:lnTo>
                    <a:pt x="377037" y="146443"/>
                  </a:lnTo>
                  <a:lnTo>
                    <a:pt x="377037" y="143954"/>
                  </a:lnTo>
                  <a:close/>
                </a:path>
                <a:path w="595630" h="3120390">
                  <a:moveTo>
                    <a:pt x="427088" y="106006"/>
                  </a:moveTo>
                  <a:lnTo>
                    <a:pt x="426288" y="105194"/>
                  </a:lnTo>
                  <a:lnTo>
                    <a:pt x="424294" y="105194"/>
                  </a:lnTo>
                  <a:lnTo>
                    <a:pt x="423494" y="106006"/>
                  </a:lnTo>
                  <a:lnTo>
                    <a:pt x="423494" y="106997"/>
                  </a:lnTo>
                  <a:lnTo>
                    <a:pt x="423494" y="107988"/>
                  </a:lnTo>
                  <a:lnTo>
                    <a:pt x="424294" y="108800"/>
                  </a:lnTo>
                  <a:lnTo>
                    <a:pt x="426288" y="108800"/>
                  </a:lnTo>
                  <a:lnTo>
                    <a:pt x="427088" y="107988"/>
                  </a:lnTo>
                  <a:lnTo>
                    <a:pt x="427088" y="106006"/>
                  </a:lnTo>
                  <a:close/>
                </a:path>
                <a:path w="595630" h="3120390">
                  <a:moveTo>
                    <a:pt x="491299" y="77927"/>
                  </a:moveTo>
                  <a:lnTo>
                    <a:pt x="490689" y="77330"/>
                  </a:lnTo>
                  <a:lnTo>
                    <a:pt x="489204" y="77330"/>
                  </a:lnTo>
                  <a:lnTo>
                    <a:pt x="488594" y="77927"/>
                  </a:lnTo>
                  <a:lnTo>
                    <a:pt x="488594" y="78676"/>
                  </a:lnTo>
                  <a:lnTo>
                    <a:pt x="488594" y="79425"/>
                  </a:lnTo>
                  <a:lnTo>
                    <a:pt x="489204" y="80022"/>
                  </a:lnTo>
                  <a:lnTo>
                    <a:pt x="490689" y="80022"/>
                  </a:lnTo>
                  <a:lnTo>
                    <a:pt x="491299" y="79425"/>
                  </a:lnTo>
                  <a:lnTo>
                    <a:pt x="491299" y="77927"/>
                  </a:lnTo>
                  <a:close/>
                </a:path>
                <a:path w="595630" h="3120390">
                  <a:moveTo>
                    <a:pt x="528434" y="26720"/>
                  </a:moveTo>
                  <a:lnTo>
                    <a:pt x="528027" y="26314"/>
                  </a:lnTo>
                  <a:lnTo>
                    <a:pt x="527037" y="26314"/>
                  </a:lnTo>
                  <a:lnTo>
                    <a:pt x="526630" y="26720"/>
                  </a:lnTo>
                  <a:lnTo>
                    <a:pt x="526630" y="27216"/>
                  </a:lnTo>
                  <a:lnTo>
                    <a:pt x="526630" y="27711"/>
                  </a:lnTo>
                  <a:lnTo>
                    <a:pt x="527037" y="28117"/>
                  </a:lnTo>
                  <a:lnTo>
                    <a:pt x="528027" y="28117"/>
                  </a:lnTo>
                  <a:lnTo>
                    <a:pt x="528434" y="27711"/>
                  </a:lnTo>
                  <a:lnTo>
                    <a:pt x="528434" y="26720"/>
                  </a:lnTo>
                  <a:close/>
                </a:path>
                <a:path w="595630" h="3120390">
                  <a:moveTo>
                    <a:pt x="595617" y="190"/>
                  </a:moveTo>
                  <a:lnTo>
                    <a:pt x="595414" y="0"/>
                  </a:lnTo>
                  <a:lnTo>
                    <a:pt x="594918" y="0"/>
                  </a:lnTo>
                  <a:lnTo>
                    <a:pt x="594715" y="190"/>
                  </a:lnTo>
                  <a:lnTo>
                    <a:pt x="594715" y="444"/>
                  </a:lnTo>
                  <a:lnTo>
                    <a:pt x="594715" y="698"/>
                  </a:lnTo>
                  <a:lnTo>
                    <a:pt x="594918" y="889"/>
                  </a:lnTo>
                  <a:lnTo>
                    <a:pt x="595414" y="889"/>
                  </a:lnTo>
                  <a:lnTo>
                    <a:pt x="595617" y="698"/>
                  </a:lnTo>
                  <a:lnTo>
                    <a:pt x="595617" y="19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72120" y="2008669"/>
              <a:ext cx="654685" cy="3143250"/>
            </a:xfrm>
            <a:custGeom>
              <a:avLst/>
              <a:gdLst/>
              <a:ahLst/>
              <a:cxnLst/>
              <a:rect l="l" t="t" r="r" b="b"/>
              <a:pathLst>
                <a:path w="654685" h="3143250">
                  <a:moveTo>
                    <a:pt x="13258" y="1080312"/>
                  </a:moveTo>
                  <a:lnTo>
                    <a:pt x="10287" y="1077341"/>
                  </a:lnTo>
                  <a:lnTo>
                    <a:pt x="2971" y="1077341"/>
                  </a:lnTo>
                  <a:lnTo>
                    <a:pt x="0" y="1080312"/>
                  </a:lnTo>
                  <a:lnTo>
                    <a:pt x="0" y="1083970"/>
                  </a:lnTo>
                  <a:lnTo>
                    <a:pt x="0" y="1087628"/>
                  </a:lnTo>
                  <a:lnTo>
                    <a:pt x="2971" y="1090599"/>
                  </a:lnTo>
                  <a:lnTo>
                    <a:pt x="10287" y="1090599"/>
                  </a:lnTo>
                  <a:lnTo>
                    <a:pt x="13258" y="1087628"/>
                  </a:lnTo>
                  <a:lnTo>
                    <a:pt x="13258" y="1080312"/>
                  </a:lnTo>
                  <a:close/>
                </a:path>
                <a:path w="654685" h="3143250">
                  <a:moveTo>
                    <a:pt x="21285" y="821588"/>
                  </a:moveTo>
                  <a:lnTo>
                    <a:pt x="18478" y="818781"/>
                  </a:lnTo>
                  <a:lnTo>
                    <a:pt x="11544" y="818781"/>
                  </a:lnTo>
                  <a:lnTo>
                    <a:pt x="8737" y="821588"/>
                  </a:lnTo>
                  <a:lnTo>
                    <a:pt x="8737" y="825055"/>
                  </a:lnTo>
                  <a:lnTo>
                    <a:pt x="8737" y="828522"/>
                  </a:lnTo>
                  <a:lnTo>
                    <a:pt x="11544" y="831329"/>
                  </a:lnTo>
                  <a:lnTo>
                    <a:pt x="18478" y="831329"/>
                  </a:lnTo>
                  <a:lnTo>
                    <a:pt x="21285" y="828522"/>
                  </a:lnTo>
                  <a:lnTo>
                    <a:pt x="21285" y="821588"/>
                  </a:lnTo>
                  <a:close/>
                </a:path>
                <a:path w="654685" h="3143250">
                  <a:moveTo>
                    <a:pt x="26936" y="948448"/>
                  </a:moveTo>
                  <a:lnTo>
                    <a:pt x="24053" y="945565"/>
                  </a:lnTo>
                  <a:lnTo>
                    <a:pt x="16929" y="945565"/>
                  </a:lnTo>
                  <a:lnTo>
                    <a:pt x="14033" y="948448"/>
                  </a:lnTo>
                  <a:lnTo>
                    <a:pt x="14033" y="952017"/>
                  </a:lnTo>
                  <a:lnTo>
                    <a:pt x="14033" y="955586"/>
                  </a:lnTo>
                  <a:lnTo>
                    <a:pt x="16929" y="958469"/>
                  </a:lnTo>
                  <a:lnTo>
                    <a:pt x="24053" y="958469"/>
                  </a:lnTo>
                  <a:lnTo>
                    <a:pt x="26936" y="955586"/>
                  </a:lnTo>
                  <a:lnTo>
                    <a:pt x="26936" y="948448"/>
                  </a:lnTo>
                  <a:close/>
                </a:path>
                <a:path w="654685" h="3143250">
                  <a:moveTo>
                    <a:pt x="27406" y="749046"/>
                  </a:moveTo>
                  <a:lnTo>
                    <a:pt x="24638" y="746277"/>
                  </a:lnTo>
                  <a:lnTo>
                    <a:pt x="17805" y="746277"/>
                  </a:lnTo>
                  <a:lnTo>
                    <a:pt x="15036" y="749046"/>
                  </a:lnTo>
                  <a:lnTo>
                    <a:pt x="15036" y="752462"/>
                  </a:lnTo>
                  <a:lnTo>
                    <a:pt x="15036" y="755878"/>
                  </a:lnTo>
                  <a:lnTo>
                    <a:pt x="17805" y="758647"/>
                  </a:lnTo>
                  <a:lnTo>
                    <a:pt x="24638" y="758647"/>
                  </a:lnTo>
                  <a:lnTo>
                    <a:pt x="27406" y="755878"/>
                  </a:lnTo>
                  <a:lnTo>
                    <a:pt x="27406" y="749046"/>
                  </a:lnTo>
                  <a:close/>
                </a:path>
                <a:path w="654685" h="3143250">
                  <a:moveTo>
                    <a:pt x="30187" y="1152004"/>
                  </a:moveTo>
                  <a:lnTo>
                    <a:pt x="27178" y="1148994"/>
                  </a:lnTo>
                  <a:lnTo>
                    <a:pt x="19761" y="1148994"/>
                  </a:lnTo>
                  <a:lnTo>
                    <a:pt x="16751" y="1152004"/>
                  </a:lnTo>
                  <a:lnTo>
                    <a:pt x="16751" y="1155712"/>
                  </a:lnTo>
                  <a:lnTo>
                    <a:pt x="16751" y="1159421"/>
                  </a:lnTo>
                  <a:lnTo>
                    <a:pt x="19761" y="1162431"/>
                  </a:lnTo>
                  <a:lnTo>
                    <a:pt x="27178" y="1162431"/>
                  </a:lnTo>
                  <a:lnTo>
                    <a:pt x="30187" y="1159421"/>
                  </a:lnTo>
                  <a:lnTo>
                    <a:pt x="30187" y="1152004"/>
                  </a:lnTo>
                  <a:close/>
                </a:path>
                <a:path w="654685" h="3143250">
                  <a:moveTo>
                    <a:pt x="32169" y="1011097"/>
                  </a:moveTo>
                  <a:lnTo>
                    <a:pt x="29248" y="1008176"/>
                  </a:lnTo>
                  <a:lnTo>
                    <a:pt x="22021" y="1008176"/>
                  </a:lnTo>
                  <a:lnTo>
                    <a:pt x="19088" y="1011097"/>
                  </a:lnTo>
                  <a:lnTo>
                    <a:pt x="19088" y="1014717"/>
                  </a:lnTo>
                  <a:lnTo>
                    <a:pt x="19088" y="1018324"/>
                  </a:lnTo>
                  <a:lnTo>
                    <a:pt x="22021" y="1021257"/>
                  </a:lnTo>
                  <a:lnTo>
                    <a:pt x="29248" y="1021257"/>
                  </a:lnTo>
                  <a:lnTo>
                    <a:pt x="32169" y="1018324"/>
                  </a:lnTo>
                  <a:lnTo>
                    <a:pt x="32169" y="1011097"/>
                  </a:lnTo>
                  <a:close/>
                </a:path>
                <a:path w="654685" h="3143250">
                  <a:moveTo>
                    <a:pt x="43637" y="1298917"/>
                  </a:moveTo>
                  <a:lnTo>
                    <a:pt x="40513" y="1295793"/>
                  </a:lnTo>
                  <a:lnTo>
                    <a:pt x="32791" y="1295793"/>
                  </a:lnTo>
                  <a:lnTo>
                    <a:pt x="29667" y="1298917"/>
                  </a:lnTo>
                  <a:lnTo>
                    <a:pt x="29667" y="1302778"/>
                  </a:lnTo>
                  <a:lnTo>
                    <a:pt x="29667" y="1306639"/>
                  </a:lnTo>
                  <a:lnTo>
                    <a:pt x="32791" y="1309763"/>
                  </a:lnTo>
                  <a:lnTo>
                    <a:pt x="40513" y="1309763"/>
                  </a:lnTo>
                  <a:lnTo>
                    <a:pt x="43637" y="1306639"/>
                  </a:lnTo>
                  <a:lnTo>
                    <a:pt x="43637" y="1298917"/>
                  </a:lnTo>
                  <a:close/>
                </a:path>
                <a:path w="654685" h="3143250">
                  <a:moveTo>
                    <a:pt x="45034" y="1201801"/>
                  </a:moveTo>
                  <a:lnTo>
                    <a:pt x="41986" y="1198753"/>
                  </a:lnTo>
                  <a:lnTo>
                    <a:pt x="34467" y="1198753"/>
                  </a:lnTo>
                  <a:lnTo>
                    <a:pt x="31419" y="1201801"/>
                  </a:lnTo>
                  <a:lnTo>
                    <a:pt x="31419" y="1205560"/>
                  </a:lnTo>
                  <a:lnTo>
                    <a:pt x="31419" y="1209319"/>
                  </a:lnTo>
                  <a:lnTo>
                    <a:pt x="34467" y="1212367"/>
                  </a:lnTo>
                  <a:lnTo>
                    <a:pt x="41986" y="1212367"/>
                  </a:lnTo>
                  <a:lnTo>
                    <a:pt x="45034" y="1209319"/>
                  </a:lnTo>
                  <a:lnTo>
                    <a:pt x="45034" y="1201801"/>
                  </a:lnTo>
                  <a:close/>
                </a:path>
                <a:path w="654685" h="3143250">
                  <a:moveTo>
                    <a:pt x="47345" y="879233"/>
                  </a:moveTo>
                  <a:lnTo>
                    <a:pt x="44500" y="876388"/>
                  </a:lnTo>
                  <a:lnTo>
                    <a:pt x="37465" y="876388"/>
                  </a:lnTo>
                  <a:lnTo>
                    <a:pt x="34620" y="879233"/>
                  </a:lnTo>
                  <a:lnTo>
                    <a:pt x="34620" y="882751"/>
                  </a:lnTo>
                  <a:lnTo>
                    <a:pt x="34620" y="886269"/>
                  </a:lnTo>
                  <a:lnTo>
                    <a:pt x="37465" y="889114"/>
                  </a:lnTo>
                  <a:lnTo>
                    <a:pt x="44500" y="889114"/>
                  </a:lnTo>
                  <a:lnTo>
                    <a:pt x="47345" y="886269"/>
                  </a:lnTo>
                  <a:lnTo>
                    <a:pt x="47345" y="879233"/>
                  </a:lnTo>
                  <a:close/>
                </a:path>
                <a:path w="654685" h="3143250">
                  <a:moveTo>
                    <a:pt x="50685" y="696010"/>
                  </a:moveTo>
                  <a:lnTo>
                    <a:pt x="47955" y="693280"/>
                  </a:lnTo>
                  <a:lnTo>
                    <a:pt x="41224" y="693280"/>
                  </a:lnTo>
                  <a:lnTo>
                    <a:pt x="38493" y="696010"/>
                  </a:lnTo>
                  <a:lnTo>
                    <a:pt x="38493" y="699376"/>
                  </a:lnTo>
                  <a:lnTo>
                    <a:pt x="38493" y="702741"/>
                  </a:lnTo>
                  <a:lnTo>
                    <a:pt x="41224" y="705472"/>
                  </a:lnTo>
                  <a:lnTo>
                    <a:pt x="47955" y="705472"/>
                  </a:lnTo>
                  <a:lnTo>
                    <a:pt x="50685" y="702741"/>
                  </a:lnTo>
                  <a:lnTo>
                    <a:pt x="50685" y="696010"/>
                  </a:lnTo>
                  <a:close/>
                </a:path>
                <a:path w="654685" h="3143250">
                  <a:moveTo>
                    <a:pt x="52489" y="1250543"/>
                  </a:moveTo>
                  <a:lnTo>
                    <a:pt x="49403" y="1247457"/>
                  </a:lnTo>
                  <a:lnTo>
                    <a:pt x="41783" y="1247457"/>
                  </a:lnTo>
                  <a:lnTo>
                    <a:pt x="38696" y="1250543"/>
                  </a:lnTo>
                  <a:lnTo>
                    <a:pt x="38696" y="1254353"/>
                  </a:lnTo>
                  <a:lnTo>
                    <a:pt x="38696" y="1258163"/>
                  </a:lnTo>
                  <a:lnTo>
                    <a:pt x="41783" y="1261249"/>
                  </a:lnTo>
                  <a:lnTo>
                    <a:pt x="49403" y="1261249"/>
                  </a:lnTo>
                  <a:lnTo>
                    <a:pt x="52489" y="1258163"/>
                  </a:lnTo>
                  <a:lnTo>
                    <a:pt x="52489" y="1250543"/>
                  </a:lnTo>
                  <a:close/>
                </a:path>
                <a:path w="654685" h="3143250">
                  <a:moveTo>
                    <a:pt x="53606" y="1357160"/>
                  </a:moveTo>
                  <a:lnTo>
                    <a:pt x="50444" y="1353997"/>
                  </a:lnTo>
                  <a:lnTo>
                    <a:pt x="42621" y="1353997"/>
                  </a:lnTo>
                  <a:lnTo>
                    <a:pt x="39458" y="1357160"/>
                  </a:lnTo>
                  <a:lnTo>
                    <a:pt x="39458" y="1361071"/>
                  </a:lnTo>
                  <a:lnTo>
                    <a:pt x="39458" y="1364983"/>
                  </a:lnTo>
                  <a:lnTo>
                    <a:pt x="42621" y="1368145"/>
                  </a:lnTo>
                  <a:lnTo>
                    <a:pt x="50444" y="1368145"/>
                  </a:lnTo>
                  <a:lnTo>
                    <a:pt x="53606" y="1364983"/>
                  </a:lnTo>
                  <a:lnTo>
                    <a:pt x="53606" y="1357160"/>
                  </a:lnTo>
                  <a:close/>
                </a:path>
                <a:path w="654685" h="3143250">
                  <a:moveTo>
                    <a:pt x="71551" y="598258"/>
                  </a:moveTo>
                  <a:lnTo>
                    <a:pt x="69049" y="595757"/>
                  </a:lnTo>
                  <a:lnTo>
                    <a:pt x="62852" y="595757"/>
                  </a:lnTo>
                  <a:lnTo>
                    <a:pt x="60350" y="598258"/>
                  </a:lnTo>
                  <a:lnTo>
                    <a:pt x="60350" y="601357"/>
                  </a:lnTo>
                  <a:lnTo>
                    <a:pt x="60350" y="604456"/>
                  </a:lnTo>
                  <a:lnTo>
                    <a:pt x="62852" y="606958"/>
                  </a:lnTo>
                  <a:lnTo>
                    <a:pt x="69049" y="606958"/>
                  </a:lnTo>
                  <a:lnTo>
                    <a:pt x="71551" y="604456"/>
                  </a:lnTo>
                  <a:lnTo>
                    <a:pt x="71551" y="598258"/>
                  </a:lnTo>
                  <a:close/>
                </a:path>
                <a:path w="654685" h="3143250">
                  <a:moveTo>
                    <a:pt x="74891" y="654875"/>
                  </a:moveTo>
                  <a:lnTo>
                    <a:pt x="72263" y="652246"/>
                  </a:lnTo>
                  <a:lnTo>
                    <a:pt x="65786" y="652246"/>
                  </a:lnTo>
                  <a:lnTo>
                    <a:pt x="63157" y="654875"/>
                  </a:lnTo>
                  <a:lnTo>
                    <a:pt x="63157" y="658114"/>
                  </a:lnTo>
                  <a:lnTo>
                    <a:pt x="63157" y="661352"/>
                  </a:lnTo>
                  <a:lnTo>
                    <a:pt x="65786" y="663981"/>
                  </a:lnTo>
                  <a:lnTo>
                    <a:pt x="72263" y="663981"/>
                  </a:lnTo>
                  <a:lnTo>
                    <a:pt x="74891" y="661352"/>
                  </a:lnTo>
                  <a:lnTo>
                    <a:pt x="74891" y="654875"/>
                  </a:lnTo>
                  <a:close/>
                </a:path>
                <a:path w="654685" h="3143250">
                  <a:moveTo>
                    <a:pt x="85725" y="1465084"/>
                  </a:moveTo>
                  <a:lnTo>
                    <a:pt x="82511" y="1461884"/>
                  </a:lnTo>
                  <a:lnTo>
                    <a:pt x="74612" y="1461884"/>
                  </a:lnTo>
                  <a:lnTo>
                    <a:pt x="71412" y="1465084"/>
                  </a:lnTo>
                  <a:lnTo>
                    <a:pt x="71412" y="1469034"/>
                  </a:lnTo>
                  <a:lnTo>
                    <a:pt x="71412" y="1472984"/>
                  </a:lnTo>
                  <a:lnTo>
                    <a:pt x="74612" y="1476184"/>
                  </a:lnTo>
                  <a:lnTo>
                    <a:pt x="82511" y="1476184"/>
                  </a:lnTo>
                  <a:lnTo>
                    <a:pt x="85725" y="1472984"/>
                  </a:lnTo>
                  <a:lnTo>
                    <a:pt x="85725" y="1465084"/>
                  </a:lnTo>
                  <a:close/>
                </a:path>
                <a:path w="654685" h="3143250">
                  <a:moveTo>
                    <a:pt x="86753" y="1415465"/>
                  </a:moveTo>
                  <a:lnTo>
                    <a:pt x="83553" y="1412252"/>
                  </a:lnTo>
                  <a:lnTo>
                    <a:pt x="75641" y="1412252"/>
                  </a:lnTo>
                  <a:lnTo>
                    <a:pt x="72428" y="1415465"/>
                  </a:lnTo>
                  <a:lnTo>
                    <a:pt x="72428" y="1419415"/>
                  </a:lnTo>
                  <a:lnTo>
                    <a:pt x="72428" y="1423365"/>
                  </a:lnTo>
                  <a:lnTo>
                    <a:pt x="75641" y="1426578"/>
                  </a:lnTo>
                  <a:lnTo>
                    <a:pt x="83553" y="1426578"/>
                  </a:lnTo>
                  <a:lnTo>
                    <a:pt x="86753" y="1423365"/>
                  </a:lnTo>
                  <a:lnTo>
                    <a:pt x="86753" y="1415465"/>
                  </a:lnTo>
                  <a:close/>
                </a:path>
                <a:path w="654685" h="3143250">
                  <a:moveTo>
                    <a:pt x="105232" y="1531429"/>
                  </a:moveTo>
                  <a:lnTo>
                    <a:pt x="102082" y="1528267"/>
                  </a:lnTo>
                  <a:lnTo>
                    <a:pt x="94272" y="1528267"/>
                  </a:lnTo>
                  <a:lnTo>
                    <a:pt x="91109" y="1531429"/>
                  </a:lnTo>
                  <a:lnTo>
                    <a:pt x="91109" y="1535328"/>
                  </a:lnTo>
                  <a:lnTo>
                    <a:pt x="91109" y="1539227"/>
                  </a:lnTo>
                  <a:lnTo>
                    <a:pt x="94272" y="1542389"/>
                  </a:lnTo>
                  <a:lnTo>
                    <a:pt x="102082" y="1542389"/>
                  </a:lnTo>
                  <a:lnTo>
                    <a:pt x="105232" y="1539227"/>
                  </a:lnTo>
                  <a:lnTo>
                    <a:pt x="105232" y="1531429"/>
                  </a:lnTo>
                  <a:close/>
                </a:path>
                <a:path w="654685" h="3143250">
                  <a:moveTo>
                    <a:pt x="109550" y="550786"/>
                  </a:moveTo>
                  <a:lnTo>
                    <a:pt x="107162" y="548398"/>
                  </a:lnTo>
                  <a:lnTo>
                    <a:pt x="101269" y="548398"/>
                  </a:lnTo>
                  <a:lnTo>
                    <a:pt x="98882" y="550786"/>
                  </a:lnTo>
                  <a:lnTo>
                    <a:pt x="98882" y="553732"/>
                  </a:lnTo>
                  <a:lnTo>
                    <a:pt x="98882" y="556679"/>
                  </a:lnTo>
                  <a:lnTo>
                    <a:pt x="101269" y="559066"/>
                  </a:lnTo>
                  <a:lnTo>
                    <a:pt x="107162" y="559066"/>
                  </a:lnTo>
                  <a:lnTo>
                    <a:pt x="109550" y="556679"/>
                  </a:lnTo>
                  <a:lnTo>
                    <a:pt x="109550" y="550786"/>
                  </a:lnTo>
                  <a:close/>
                </a:path>
                <a:path w="654685" h="3143250">
                  <a:moveTo>
                    <a:pt x="119900" y="497751"/>
                  </a:moveTo>
                  <a:lnTo>
                    <a:pt x="117627" y="495477"/>
                  </a:lnTo>
                  <a:lnTo>
                    <a:pt x="112039" y="495477"/>
                  </a:lnTo>
                  <a:lnTo>
                    <a:pt x="109766" y="497751"/>
                  </a:lnTo>
                  <a:lnTo>
                    <a:pt x="109766" y="500545"/>
                  </a:lnTo>
                  <a:lnTo>
                    <a:pt x="109766" y="503339"/>
                  </a:lnTo>
                  <a:lnTo>
                    <a:pt x="112039" y="505612"/>
                  </a:lnTo>
                  <a:lnTo>
                    <a:pt x="117627" y="505612"/>
                  </a:lnTo>
                  <a:lnTo>
                    <a:pt x="119900" y="503339"/>
                  </a:lnTo>
                  <a:lnTo>
                    <a:pt x="119900" y="497751"/>
                  </a:lnTo>
                  <a:close/>
                </a:path>
                <a:path w="654685" h="3143250">
                  <a:moveTo>
                    <a:pt x="121780" y="1602282"/>
                  </a:moveTo>
                  <a:lnTo>
                    <a:pt x="118656" y="1599158"/>
                  </a:lnTo>
                  <a:lnTo>
                    <a:pt x="110947" y="1599158"/>
                  </a:lnTo>
                  <a:lnTo>
                    <a:pt x="107823" y="1602282"/>
                  </a:lnTo>
                  <a:lnTo>
                    <a:pt x="107823" y="1606130"/>
                  </a:lnTo>
                  <a:lnTo>
                    <a:pt x="107823" y="1609979"/>
                  </a:lnTo>
                  <a:lnTo>
                    <a:pt x="110947" y="1613103"/>
                  </a:lnTo>
                  <a:lnTo>
                    <a:pt x="118656" y="1613103"/>
                  </a:lnTo>
                  <a:lnTo>
                    <a:pt x="121780" y="1609979"/>
                  </a:lnTo>
                  <a:lnTo>
                    <a:pt x="121780" y="1602282"/>
                  </a:lnTo>
                  <a:close/>
                </a:path>
                <a:path w="654685" h="3143250">
                  <a:moveTo>
                    <a:pt x="143598" y="441769"/>
                  </a:moveTo>
                  <a:lnTo>
                    <a:pt x="141452" y="439623"/>
                  </a:lnTo>
                  <a:lnTo>
                    <a:pt x="136156" y="439623"/>
                  </a:lnTo>
                  <a:lnTo>
                    <a:pt x="134010" y="441769"/>
                  </a:lnTo>
                  <a:lnTo>
                    <a:pt x="134010" y="444423"/>
                  </a:lnTo>
                  <a:lnTo>
                    <a:pt x="134010" y="447078"/>
                  </a:lnTo>
                  <a:lnTo>
                    <a:pt x="136156" y="449224"/>
                  </a:lnTo>
                  <a:lnTo>
                    <a:pt x="141452" y="449224"/>
                  </a:lnTo>
                  <a:lnTo>
                    <a:pt x="143598" y="447078"/>
                  </a:lnTo>
                  <a:lnTo>
                    <a:pt x="143598" y="441769"/>
                  </a:lnTo>
                  <a:close/>
                </a:path>
                <a:path w="654685" h="3143250">
                  <a:moveTo>
                    <a:pt x="167017" y="390093"/>
                  </a:moveTo>
                  <a:lnTo>
                    <a:pt x="164985" y="388061"/>
                  </a:lnTo>
                  <a:lnTo>
                    <a:pt x="159994" y="388061"/>
                  </a:lnTo>
                  <a:lnTo>
                    <a:pt x="157962" y="390093"/>
                  </a:lnTo>
                  <a:lnTo>
                    <a:pt x="157962" y="392595"/>
                  </a:lnTo>
                  <a:lnTo>
                    <a:pt x="157962" y="395097"/>
                  </a:lnTo>
                  <a:lnTo>
                    <a:pt x="159994" y="397116"/>
                  </a:lnTo>
                  <a:lnTo>
                    <a:pt x="164985" y="397116"/>
                  </a:lnTo>
                  <a:lnTo>
                    <a:pt x="167017" y="395097"/>
                  </a:lnTo>
                  <a:lnTo>
                    <a:pt x="167017" y="390093"/>
                  </a:lnTo>
                  <a:close/>
                </a:path>
                <a:path w="654685" h="3143250">
                  <a:moveTo>
                    <a:pt x="173456" y="1644815"/>
                  </a:moveTo>
                  <a:lnTo>
                    <a:pt x="170383" y="1641741"/>
                  </a:lnTo>
                  <a:lnTo>
                    <a:pt x="162775" y="1641741"/>
                  </a:lnTo>
                  <a:lnTo>
                    <a:pt x="159689" y="1644815"/>
                  </a:lnTo>
                  <a:lnTo>
                    <a:pt x="159689" y="1648625"/>
                  </a:lnTo>
                  <a:lnTo>
                    <a:pt x="159689" y="1652422"/>
                  </a:lnTo>
                  <a:lnTo>
                    <a:pt x="162775" y="1655508"/>
                  </a:lnTo>
                  <a:lnTo>
                    <a:pt x="170383" y="1655508"/>
                  </a:lnTo>
                  <a:lnTo>
                    <a:pt x="173456" y="1652422"/>
                  </a:lnTo>
                  <a:lnTo>
                    <a:pt x="173456" y="1644815"/>
                  </a:lnTo>
                  <a:close/>
                </a:path>
                <a:path w="654685" h="3143250">
                  <a:moveTo>
                    <a:pt x="184188" y="1717294"/>
                  </a:moveTo>
                  <a:lnTo>
                    <a:pt x="181152" y="1714258"/>
                  </a:lnTo>
                  <a:lnTo>
                    <a:pt x="173647" y="1714258"/>
                  </a:lnTo>
                  <a:lnTo>
                    <a:pt x="170599" y="1717294"/>
                  </a:lnTo>
                  <a:lnTo>
                    <a:pt x="170599" y="1721053"/>
                  </a:lnTo>
                  <a:lnTo>
                    <a:pt x="170599" y="1724812"/>
                  </a:lnTo>
                  <a:lnTo>
                    <a:pt x="173647" y="1727847"/>
                  </a:lnTo>
                  <a:lnTo>
                    <a:pt x="181152" y="1727847"/>
                  </a:lnTo>
                  <a:lnTo>
                    <a:pt x="184188" y="1724812"/>
                  </a:lnTo>
                  <a:lnTo>
                    <a:pt x="184188" y="1717294"/>
                  </a:lnTo>
                  <a:close/>
                </a:path>
                <a:path w="654685" h="3143250">
                  <a:moveTo>
                    <a:pt x="201460" y="330098"/>
                  </a:moveTo>
                  <a:lnTo>
                    <a:pt x="199555" y="328193"/>
                  </a:lnTo>
                  <a:lnTo>
                    <a:pt x="194843" y="328193"/>
                  </a:lnTo>
                  <a:lnTo>
                    <a:pt x="192938" y="330098"/>
                  </a:lnTo>
                  <a:lnTo>
                    <a:pt x="192938" y="332447"/>
                  </a:lnTo>
                  <a:lnTo>
                    <a:pt x="192938" y="334797"/>
                  </a:lnTo>
                  <a:lnTo>
                    <a:pt x="194843" y="336702"/>
                  </a:lnTo>
                  <a:lnTo>
                    <a:pt x="199555" y="336702"/>
                  </a:lnTo>
                  <a:lnTo>
                    <a:pt x="201460" y="334797"/>
                  </a:lnTo>
                  <a:lnTo>
                    <a:pt x="201460" y="330098"/>
                  </a:lnTo>
                  <a:close/>
                </a:path>
                <a:path w="654685" h="3143250">
                  <a:moveTo>
                    <a:pt x="207479" y="1776704"/>
                  </a:moveTo>
                  <a:lnTo>
                    <a:pt x="204482" y="1773707"/>
                  </a:lnTo>
                  <a:lnTo>
                    <a:pt x="197078" y="1773707"/>
                  </a:lnTo>
                  <a:lnTo>
                    <a:pt x="194068" y="1776704"/>
                  </a:lnTo>
                  <a:lnTo>
                    <a:pt x="194068" y="1780413"/>
                  </a:lnTo>
                  <a:lnTo>
                    <a:pt x="194068" y="1784121"/>
                  </a:lnTo>
                  <a:lnTo>
                    <a:pt x="197078" y="1787118"/>
                  </a:lnTo>
                  <a:lnTo>
                    <a:pt x="204482" y="1787118"/>
                  </a:lnTo>
                  <a:lnTo>
                    <a:pt x="207479" y="1784121"/>
                  </a:lnTo>
                  <a:lnTo>
                    <a:pt x="207479" y="1776704"/>
                  </a:lnTo>
                  <a:close/>
                </a:path>
                <a:path w="654685" h="3143250">
                  <a:moveTo>
                    <a:pt x="210489" y="3142132"/>
                  </a:moveTo>
                  <a:lnTo>
                    <a:pt x="210337" y="3141980"/>
                  </a:lnTo>
                  <a:lnTo>
                    <a:pt x="209956" y="3141980"/>
                  </a:lnTo>
                  <a:lnTo>
                    <a:pt x="209804" y="3142132"/>
                  </a:lnTo>
                  <a:lnTo>
                    <a:pt x="209804" y="3142323"/>
                  </a:lnTo>
                  <a:lnTo>
                    <a:pt x="209804" y="3142513"/>
                  </a:lnTo>
                  <a:lnTo>
                    <a:pt x="209956" y="3142665"/>
                  </a:lnTo>
                  <a:lnTo>
                    <a:pt x="210337" y="3142665"/>
                  </a:lnTo>
                  <a:lnTo>
                    <a:pt x="210489" y="3142513"/>
                  </a:lnTo>
                  <a:lnTo>
                    <a:pt x="210489" y="3142132"/>
                  </a:lnTo>
                  <a:close/>
                </a:path>
                <a:path w="654685" h="3143250">
                  <a:moveTo>
                    <a:pt x="211645" y="3070136"/>
                  </a:moveTo>
                  <a:lnTo>
                    <a:pt x="211277" y="3069767"/>
                  </a:lnTo>
                  <a:lnTo>
                    <a:pt x="210362" y="3069767"/>
                  </a:lnTo>
                  <a:lnTo>
                    <a:pt x="209994" y="3070136"/>
                  </a:lnTo>
                  <a:lnTo>
                    <a:pt x="209994" y="3070593"/>
                  </a:lnTo>
                  <a:lnTo>
                    <a:pt x="209994" y="3071050"/>
                  </a:lnTo>
                  <a:lnTo>
                    <a:pt x="210362" y="3071418"/>
                  </a:lnTo>
                  <a:lnTo>
                    <a:pt x="211277" y="3071418"/>
                  </a:lnTo>
                  <a:lnTo>
                    <a:pt x="211645" y="3071050"/>
                  </a:lnTo>
                  <a:lnTo>
                    <a:pt x="211645" y="3070136"/>
                  </a:lnTo>
                  <a:close/>
                </a:path>
                <a:path w="654685" h="3143250">
                  <a:moveTo>
                    <a:pt x="218884" y="1847837"/>
                  </a:moveTo>
                  <a:lnTo>
                    <a:pt x="215925" y="1844878"/>
                  </a:lnTo>
                  <a:lnTo>
                    <a:pt x="208610" y="1844878"/>
                  </a:lnTo>
                  <a:lnTo>
                    <a:pt x="205651" y="1847837"/>
                  </a:lnTo>
                  <a:lnTo>
                    <a:pt x="205651" y="1851494"/>
                  </a:lnTo>
                  <a:lnTo>
                    <a:pt x="205651" y="1855152"/>
                  </a:lnTo>
                  <a:lnTo>
                    <a:pt x="208610" y="1858111"/>
                  </a:lnTo>
                  <a:lnTo>
                    <a:pt x="215925" y="1858111"/>
                  </a:lnTo>
                  <a:lnTo>
                    <a:pt x="218884" y="1855152"/>
                  </a:lnTo>
                  <a:lnTo>
                    <a:pt x="218884" y="1847837"/>
                  </a:lnTo>
                  <a:close/>
                </a:path>
                <a:path w="654685" h="3143250">
                  <a:moveTo>
                    <a:pt x="224701" y="3007868"/>
                  </a:moveTo>
                  <a:lnTo>
                    <a:pt x="224116" y="3007283"/>
                  </a:lnTo>
                  <a:lnTo>
                    <a:pt x="222669" y="3007283"/>
                  </a:lnTo>
                  <a:lnTo>
                    <a:pt x="222084" y="3007868"/>
                  </a:lnTo>
                  <a:lnTo>
                    <a:pt x="222084" y="3008592"/>
                  </a:lnTo>
                  <a:lnTo>
                    <a:pt x="222084" y="3009315"/>
                  </a:lnTo>
                  <a:lnTo>
                    <a:pt x="222669" y="3009900"/>
                  </a:lnTo>
                  <a:lnTo>
                    <a:pt x="224116" y="3009900"/>
                  </a:lnTo>
                  <a:lnTo>
                    <a:pt x="224701" y="3009315"/>
                  </a:lnTo>
                  <a:lnTo>
                    <a:pt x="224701" y="3007868"/>
                  </a:lnTo>
                  <a:close/>
                </a:path>
                <a:path w="654685" h="3143250">
                  <a:moveTo>
                    <a:pt x="230403" y="3121037"/>
                  </a:moveTo>
                  <a:lnTo>
                    <a:pt x="230200" y="3120821"/>
                  </a:lnTo>
                  <a:lnTo>
                    <a:pt x="229666" y="3120821"/>
                  </a:lnTo>
                  <a:lnTo>
                    <a:pt x="229450" y="3121037"/>
                  </a:lnTo>
                  <a:lnTo>
                    <a:pt x="229450" y="3121304"/>
                  </a:lnTo>
                  <a:lnTo>
                    <a:pt x="229450" y="3121571"/>
                  </a:lnTo>
                  <a:lnTo>
                    <a:pt x="229666" y="3121787"/>
                  </a:lnTo>
                  <a:lnTo>
                    <a:pt x="230200" y="3121787"/>
                  </a:lnTo>
                  <a:lnTo>
                    <a:pt x="230403" y="3121571"/>
                  </a:lnTo>
                  <a:lnTo>
                    <a:pt x="230403" y="3121037"/>
                  </a:lnTo>
                  <a:close/>
                </a:path>
                <a:path w="654685" h="3143250">
                  <a:moveTo>
                    <a:pt x="248424" y="3066021"/>
                  </a:moveTo>
                  <a:lnTo>
                    <a:pt x="248005" y="3065602"/>
                  </a:lnTo>
                  <a:lnTo>
                    <a:pt x="246976" y="3065602"/>
                  </a:lnTo>
                  <a:lnTo>
                    <a:pt x="246557" y="3066021"/>
                  </a:lnTo>
                  <a:lnTo>
                    <a:pt x="246557" y="3066529"/>
                  </a:lnTo>
                  <a:lnTo>
                    <a:pt x="246557" y="3067050"/>
                  </a:lnTo>
                  <a:lnTo>
                    <a:pt x="246976" y="3067456"/>
                  </a:lnTo>
                  <a:lnTo>
                    <a:pt x="248005" y="3067456"/>
                  </a:lnTo>
                  <a:lnTo>
                    <a:pt x="248424" y="3067050"/>
                  </a:lnTo>
                  <a:lnTo>
                    <a:pt x="248424" y="3066021"/>
                  </a:lnTo>
                  <a:close/>
                </a:path>
                <a:path w="654685" h="3143250">
                  <a:moveTo>
                    <a:pt x="249212" y="284403"/>
                  </a:moveTo>
                  <a:lnTo>
                    <a:pt x="247434" y="282613"/>
                  </a:lnTo>
                  <a:lnTo>
                    <a:pt x="243027" y="282613"/>
                  </a:lnTo>
                  <a:lnTo>
                    <a:pt x="241236" y="284403"/>
                  </a:lnTo>
                  <a:lnTo>
                    <a:pt x="241236" y="286600"/>
                  </a:lnTo>
                  <a:lnTo>
                    <a:pt x="241236" y="288810"/>
                  </a:lnTo>
                  <a:lnTo>
                    <a:pt x="243027" y="290588"/>
                  </a:lnTo>
                  <a:lnTo>
                    <a:pt x="247434" y="290588"/>
                  </a:lnTo>
                  <a:lnTo>
                    <a:pt x="249212" y="288810"/>
                  </a:lnTo>
                  <a:lnTo>
                    <a:pt x="249212" y="284403"/>
                  </a:lnTo>
                  <a:close/>
                </a:path>
                <a:path w="654685" h="3143250">
                  <a:moveTo>
                    <a:pt x="255219" y="2783281"/>
                  </a:moveTo>
                  <a:lnTo>
                    <a:pt x="248945" y="2783281"/>
                  </a:lnTo>
                  <a:lnTo>
                    <a:pt x="248691" y="2783255"/>
                  </a:lnTo>
                  <a:lnTo>
                    <a:pt x="248615" y="2783763"/>
                  </a:lnTo>
                  <a:lnTo>
                    <a:pt x="248564" y="2784195"/>
                  </a:lnTo>
                  <a:lnTo>
                    <a:pt x="248437" y="2785046"/>
                  </a:lnTo>
                  <a:lnTo>
                    <a:pt x="249669" y="2786672"/>
                  </a:lnTo>
                  <a:lnTo>
                    <a:pt x="253199" y="2787180"/>
                  </a:lnTo>
                  <a:lnTo>
                    <a:pt x="254825" y="2785948"/>
                  </a:lnTo>
                  <a:lnTo>
                    <a:pt x="254952" y="2785046"/>
                  </a:lnTo>
                  <a:lnTo>
                    <a:pt x="255079" y="2784195"/>
                  </a:lnTo>
                  <a:lnTo>
                    <a:pt x="255219" y="2783281"/>
                  </a:lnTo>
                  <a:close/>
                </a:path>
                <a:path w="654685" h="3143250">
                  <a:moveTo>
                    <a:pt x="255346" y="2782430"/>
                  </a:moveTo>
                  <a:lnTo>
                    <a:pt x="254127" y="2780792"/>
                  </a:lnTo>
                  <a:lnTo>
                    <a:pt x="250596" y="2780258"/>
                  </a:lnTo>
                  <a:lnTo>
                    <a:pt x="248958" y="2781477"/>
                  </a:lnTo>
                  <a:lnTo>
                    <a:pt x="248818" y="2782430"/>
                  </a:lnTo>
                  <a:lnTo>
                    <a:pt x="248729" y="2782976"/>
                  </a:lnTo>
                  <a:lnTo>
                    <a:pt x="255219" y="2783281"/>
                  </a:lnTo>
                  <a:lnTo>
                    <a:pt x="255282" y="2782811"/>
                  </a:lnTo>
                  <a:lnTo>
                    <a:pt x="255346" y="2782430"/>
                  </a:lnTo>
                  <a:close/>
                </a:path>
                <a:path w="654685" h="3143250">
                  <a:moveTo>
                    <a:pt x="256286" y="2826740"/>
                  </a:moveTo>
                  <a:lnTo>
                    <a:pt x="255054" y="2825508"/>
                  </a:lnTo>
                  <a:lnTo>
                    <a:pt x="252018" y="2825508"/>
                  </a:lnTo>
                  <a:lnTo>
                    <a:pt x="250786" y="2826740"/>
                  </a:lnTo>
                  <a:lnTo>
                    <a:pt x="250786" y="2828252"/>
                  </a:lnTo>
                  <a:lnTo>
                    <a:pt x="250786" y="2829763"/>
                  </a:lnTo>
                  <a:lnTo>
                    <a:pt x="252018" y="2830995"/>
                  </a:lnTo>
                  <a:lnTo>
                    <a:pt x="255054" y="2830995"/>
                  </a:lnTo>
                  <a:lnTo>
                    <a:pt x="256286" y="2829763"/>
                  </a:lnTo>
                  <a:lnTo>
                    <a:pt x="256286" y="2826740"/>
                  </a:lnTo>
                  <a:close/>
                </a:path>
                <a:path w="654685" h="3143250">
                  <a:moveTo>
                    <a:pt x="261797" y="3003867"/>
                  </a:moveTo>
                  <a:lnTo>
                    <a:pt x="261175" y="3003245"/>
                  </a:lnTo>
                  <a:lnTo>
                    <a:pt x="259651" y="3003245"/>
                  </a:lnTo>
                  <a:lnTo>
                    <a:pt x="259029" y="3003867"/>
                  </a:lnTo>
                  <a:lnTo>
                    <a:pt x="259029" y="3004629"/>
                  </a:lnTo>
                  <a:lnTo>
                    <a:pt x="259029" y="3005391"/>
                  </a:lnTo>
                  <a:lnTo>
                    <a:pt x="259651" y="3006013"/>
                  </a:lnTo>
                  <a:lnTo>
                    <a:pt x="261175" y="3006013"/>
                  </a:lnTo>
                  <a:lnTo>
                    <a:pt x="261797" y="3005391"/>
                  </a:lnTo>
                  <a:lnTo>
                    <a:pt x="261797" y="3003867"/>
                  </a:lnTo>
                  <a:close/>
                </a:path>
                <a:path w="654685" h="3143250">
                  <a:moveTo>
                    <a:pt x="261835" y="2889237"/>
                  </a:moveTo>
                  <a:lnTo>
                    <a:pt x="260819" y="2888234"/>
                  </a:lnTo>
                  <a:lnTo>
                    <a:pt x="258318" y="2888234"/>
                  </a:lnTo>
                  <a:lnTo>
                    <a:pt x="257302" y="2889237"/>
                  </a:lnTo>
                  <a:lnTo>
                    <a:pt x="257302" y="2890494"/>
                  </a:lnTo>
                  <a:lnTo>
                    <a:pt x="257302" y="2891752"/>
                  </a:lnTo>
                  <a:lnTo>
                    <a:pt x="258318" y="2892755"/>
                  </a:lnTo>
                  <a:lnTo>
                    <a:pt x="260819" y="2892755"/>
                  </a:lnTo>
                  <a:lnTo>
                    <a:pt x="261835" y="2891752"/>
                  </a:lnTo>
                  <a:lnTo>
                    <a:pt x="261835" y="2889237"/>
                  </a:lnTo>
                  <a:close/>
                </a:path>
                <a:path w="654685" h="3143250">
                  <a:moveTo>
                    <a:pt x="261874" y="2950426"/>
                  </a:moveTo>
                  <a:lnTo>
                    <a:pt x="261073" y="2949625"/>
                  </a:lnTo>
                  <a:lnTo>
                    <a:pt x="259105" y="2949625"/>
                  </a:lnTo>
                  <a:lnTo>
                    <a:pt x="258305" y="2950426"/>
                  </a:lnTo>
                  <a:lnTo>
                    <a:pt x="258305" y="2951416"/>
                  </a:lnTo>
                  <a:lnTo>
                    <a:pt x="258305" y="2952407"/>
                  </a:lnTo>
                  <a:lnTo>
                    <a:pt x="259105" y="2953207"/>
                  </a:lnTo>
                  <a:lnTo>
                    <a:pt x="261073" y="2953207"/>
                  </a:lnTo>
                  <a:lnTo>
                    <a:pt x="261874" y="2952407"/>
                  </a:lnTo>
                  <a:lnTo>
                    <a:pt x="261874" y="2950426"/>
                  </a:lnTo>
                  <a:close/>
                </a:path>
                <a:path w="654685" h="3143250">
                  <a:moveTo>
                    <a:pt x="264325" y="2006193"/>
                  </a:moveTo>
                  <a:lnTo>
                    <a:pt x="261480" y="2003348"/>
                  </a:lnTo>
                  <a:lnTo>
                    <a:pt x="254469" y="2003348"/>
                  </a:lnTo>
                  <a:lnTo>
                    <a:pt x="251625" y="2006193"/>
                  </a:lnTo>
                  <a:lnTo>
                    <a:pt x="251625" y="2009698"/>
                  </a:lnTo>
                  <a:lnTo>
                    <a:pt x="251625" y="2013204"/>
                  </a:lnTo>
                  <a:lnTo>
                    <a:pt x="254469" y="2016048"/>
                  </a:lnTo>
                  <a:lnTo>
                    <a:pt x="261480" y="2016048"/>
                  </a:lnTo>
                  <a:lnTo>
                    <a:pt x="264325" y="2013204"/>
                  </a:lnTo>
                  <a:lnTo>
                    <a:pt x="264325" y="2006193"/>
                  </a:lnTo>
                  <a:close/>
                </a:path>
                <a:path w="654685" h="3143250">
                  <a:moveTo>
                    <a:pt x="264350" y="1892401"/>
                  </a:moveTo>
                  <a:lnTo>
                    <a:pt x="261429" y="1889480"/>
                  </a:lnTo>
                  <a:lnTo>
                    <a:pt x="254215" y="1889480"/>
                  </a:lnTo>
                  <a:lnTo>
                    <a:pt x="251294" y="1892401"/>
                  </a:lnTo>
                  <a:lnTo>
                    <a:pt x="251294" y="1896008"/>
                  </a:lnTo>
                  <a:lnTo>
                    <a:pt x="251294" y="1899615"/>
                  </a:lnTo>
                  <a:lnTo>
                    <a:pt x="254215" y="1902536"/>
                  </a:lnTo>
                  <a:lnTo>
                    <a:pt x="261429" y="1902536"/>
                  </a:lnTo>
                  <a:lnTo>
                    <a:pt x="264350" y="1899615"/>
                  </a:lnTo>
                  <a:lnTo>
                    <a:pt x="264350" y="1892401"/>
                  </a:lnTo>
                  <a:close/>
                </a:path>
                <a:path w="654685" h="3143250">
                  <a:moveTo>
                    <a:pt x="275971" y="2891104"/>
                  </a:moveTo>
                  <a:lnTo>
                    <a:pt x="274942" y="2890075"/>
                  </a:lnTo>
                  <a:lnTo>
                    <a:pt x="272415" y="2890075"/>
                  </a:lnTo>
                  <a:lnTo>
                    <a:pt x="271386" y="2891104"/>
                  </a:lnTo>
                  <a:lnTo>
                    <a:pt x="271386" y="2892361"/>
                  </a:lnTo>
                  <a:lnTo>
                    <a:pt x="271386" y="2893631"/>
                  </a:lnTo>
                  <a:lnTo>
                    <a:pt x="272415" y="2894647"/>
                  </a:lnTo>
                  <a:lnTo>
                    <a:pt x="274942" y="2894647"/>
                  </a:lnTo>
                  <a:lnTo>
                    <a:pt x="275971" y="2893631"/>
                  </a:lnTo>
                  <a:lnTo>
                    <a:pt x="275971" y="2891104"/>
                  </a:lnTo>
                  <a:close/>
                </a:path>
                <a:path w="654685" h="3143250">
                  <a:moveTo>
                    <a:pt x="276923" y="1959343"/>
                  </a:moveTo>
                  <a:lnTo>
                    <a:pt x="274040" y="1956460"/>
                  </a:lnTo>
                  <a:lnTo>
                    <a:pt x="266928" y="1956460"/>
                  </a:lnTo>
                  <a:lnTo>
                    <a:pt x="264045" y="1959343"/>
                  </a:lnTo>
                  <a:lnTo>
                    <a:pt x="264045" y="1962899"/>
                  </a:lnTo>
                  <a:lnTo>
                    <a:pt x="264045" y="1966455"/>
                  </a:lnTo>
                  <a:lnTo>
                    <a:pt x="266928" y="1969338"/>
                  </a:lnTo>
                  <a:lnTo>
                    <a:pt x="274040" y="1969338"/>
                  </a:lnTo>
                  <a:lnTo>
                    <a:pt x="276923" y="1966455"/>
                  </a:lnTo>
                  <a:lnTo>
                    <a:pt x="276923" y="1959343"/>
                  </a:lnTo>
                  <a:close/>
                </a:path>
                <a:path w="654685" h="3143250">
                  <a:moveTo>
                    <a:pt x="280644" y="2638641"/>
                  </a:moveTo>
                  <a:lnTo>
                    <a:pt x="278752" y="2636761"/>
                  </a:lnTo>
                  <a:lnTo>
                    <a:pt x="274116" y="2636761"/>
                  </a:lnTo>
                  <a:lnTo>
                    <a:pt x="272237" y="2638641"/>
                  </a:lnTo>
                  <a:lnTo>
                    <a:pt x="272237" y="2640965"/>
                  </a:lnTo>
                  <a:lnTo>
                    <a:pt x="272237" y="2643289"/>
                  </a:lnTo>
                  <a:lnTo>
                    <a:pt x="274116" y="2645168"/>
                  </a:lnTo>
                  <a:lnTo>
                    <a:pt x="278752" y="2645168"/>
                  </a:lnTo>
                  <a:lnTo>
                    <a:pt x="280644" y="2643289"/>
                  </a:lnTo>
                  <a:lnTo>
                    <a:pt x="280644" y="2638641"/>
                  </a:lnTo>
                  <a:close/>
                </a:path>
                <a:path w="654685" h="3143250">
                  <a:moveTo>
                    <a:pt x="280987" y="2745270"/>
                  </a:moveTo>
                  <a:lnTo>
                    <a:pt x="279349" y="2743631"/>
                  </a:lnTo>
                  <a:lnTo>
                    <a:pt x="275310" y="2743631"/>
                  </a:lnTo>
                  <a:lnTo>
                    <a:pt x="273672" y="2745270"/>
                  </a:lnTo>
                  <a:lnTo>
                    <a:pt x="273672" y="2747289"/>
                  </a:lnTo>
                  <a:lnTo>
                    <a:pt x="273672" y="2749308"/>
                  </a:lnTo>
                  <a:lnTo>
                    <a:pt x="275310" y="2750947"/>
                  </a:lnTo>
                  <a:lnTo>
                    <a:pt x="279349" y="2750947"/>
                  </a:lnTo>
                  <a:lnTo>
                    <a:pt x="280987" y="2749308"/>
                  </a:lnTo>
                  <a:lnTo>
                    <a:pt x="280987" y="2745270"/>
                  </a:lnTo>
                  <a:close/>
                </a:path>
                <a:path w="654685" h="3143250">
                  <a:moveTo>
                    <a:pt x="281216" y="2956674"/>
                  </a:moveTo>
                  <a:lnTo>
                    <a:pt x="280403" y="2955848"/>
                  </a:lnTo>
                  <a:lnTo>
                    <a:pt x="278371" y="2955848"/>
                  </a:lnTo>
                  <a:lnTo>
                    <a:pt x="277545" y="2956674"/>
                  </a:lnTo>
                  <a:lnTo>
                    <a:pt x="277545" y="2957690"/>
                  </a:lnTo>
                  <a:lnTo>
                    <a:pt x="277545" y="2958706"/>
                  </a:lnTo>
                  <a:lnTo>
                    <a:pt x="278371" y="2959531"/>
                  </a:lnTo>
                  <a:lnTo>
                    <a:pt x="280403" y="2959531"/>
                  </a:lnTo>
                  <a:lnTo>
                    <a:pt x="281216" y="2958706"/>
                  </a:lnTo>
                  <a:lnTo>
                    <a:pt x="281216" y="2956674"/>
                  </a:lnTo>
                  <a:close/>
                </a:path>
                <a:path w="654685" h="3143250">
                  <a:moveTo>
                    <a:pt x="286524" y="2069401"/>
                  </a:moveTo>
                  <a:lnTo>
                    <a:pt x="283718" y="2066594"/>
                  </a:lnTo>
                  <a:lnTo>
                    <a:pt x="276809" y="2066594"/>
                  </a:lnTo>
                  <a:lnTo>
                    <a:pt x="274002" y="2069401"/>
                  </a:lnTo>
                  <a:lnTo>
                    <a:pt x="274002" y="2072855"/>
                  </a:lnTo>
                  <a:lnTo>
                    <a:pt x="274002" y="2076310"/>
                  </a:lnTo>
                  <a:lnTo>
                    <a:pt x="276809" y="2079117"/>
                  </a:lnTo>
                  <a:lnTo>
                    <a:pt x="283718" y="2079117"/>
                  </a:lnTo>
                  <a:lnTo>
                    <a:pt x="286524" y="2076310"/>
                  </a:lnTo>
                  <a:lnTo>
                    <a:pt x="286524" y="2069401"/>
                  </a:lnTo>
                  <a:close/>
                </a:path>
                <a:path w="654685" h="3143250">
                  <a:moveTo>
                    <a:pt x="286727" y="239356"/>
                  </a:moveTo>
                  <a:lnTo>
                    <a:pt x="285064" y="237693"/>
                  </a:lnTo>
                  <a:lnTo>
                    <a:pt x="280949" y="237693"/>
                  </a:lnTo>
                  <a:lnTo>
                    <a:pt x="279285" y="239356"/>
                  </a:lnTo>
                  <a:lnTo>
                    <a:pt x="279285" y="241414"/>
                  </a:lnTo>
                  <a:lnTo>
                    <a:pt x="279285" y="243471"/>
                  </a:lnTo>
                  <a:lnTo>
                    <a:pt x="280949" y="245135"/>
                  </a:lnTo>
                  <a:lnTo>
                    <a:pt x="285064" y="245135"/>
                  </a:lnTo>
                  <a:lnTo>
                    <a:pt x="286727" y="243471"/>
                  </a:lnTo>
                  <a:lnTo>
                    <a:pt x="286727" y="239356"/>
                  </a:lnTo>
                  <a:close/>
                </a:path>
                <a:path w="654685" h="3143250">
                  <a:moveTo>
                    <a:pt x="291236" y="2411044"/>
                  </a:moveTo>
                  <a:lnTo>
                    <a:pt x="288874" y="2408682"/>
                  </a:lnTo>
                  <a:lnTo>
                    <a:pt x="283032" y="2408682"/>
                  </a:lnTo>
                  <a:lnTo>
                    <a:pt x="280670" y="2411044"/>
                  </a:lnTo>
                  <a:lnTo>
                    <a:pt x="280670" y="2413965"/>
                  </a:lnTo>
                  <a:lnTo>
                    <a:pt x="280670" y="2416886"/>
                  </a:lnTo>
                  <a:lnTo>
                    <a:pt x="283032" y="2419248"/>
                  </a:lnTo>
                  <a:lnTo>
                    <a:pt x="288874" y="2419248"/>
                  </a:lnTo>
                  <a:lnTo>
                    <a:pt x="291236" y="2416886"/>
                  </a:lnTo>
                  <a:lnTo>
                    <a:pt x="291236" y="2411044"/>
                  </a:lnTo>
                  <a:close/>
                </a:path>
                <a:path w="654685" h="3143250">
                  <a:moveTo>
                    <a:pt x="292836" y="2582392"/>
                  </a:moveTo>
                  <a:lnTo>
                    <a:pt x="290830" y="2580386"/>
                  </a:lnTo>
                  <a:lnTo>
                    <a:pt x="285902" y="2580386"/>
                  </a:lnTo>
                  <a:lnTo>
                    <a:pt x="283895" y="2582392"/>
                  </a:lnTo>
                  <a:lnTo>
                    <a:pt x="283895" y="2584856"/>
                  </a:lnTo>
                  <a:lnTo>
                    <a:pt x="283895" y="2587320"/>
                  </a:lnTo>
                  <a:lnTo>
                    <a:pt x="285902" y="2589326"/>
                  </a:lnTo>
                  <a:lnTo>
                    <a:pt x="290830" y="2589326"/>
                  </a:lnTo>
                  <a:lnTo>
                    <a:pt x="292836" y="2587320"/>
                  </a:lnTo>
                  <a:lnTo>
                    <a:pt x="292836" y="2582392"/>
                  </a:lnTo>
                  <a:close/>
                </a:path>
                <a:path w="654685" h="3143250">
                  <a:moveTo>
                    <a:pt x="299453" y="2337333"/>
                  </a:moveTo>
                  <a:lnTo>
                    <a:pt x="296976" y="2334844"/>
                  </a:lnTo>
                  <a:lnTo>
                    <a:pt x="290842" y="2334844"/>
                  </a:lnTo>
                  <a:lnTo>
                    <a:pt x="288353" y="2337333"/>
                  </a:lnTo>
                  <a:lnTo>
                    <a:pt x="288353" y="2340394"/>
                  </a:lnTo>
                  <a:lnTo>
                    <a:pt x="288353" y="2343454"/>
                  </a:lnTo>
                  <a:lnTo>
                    <a:pt x="290842" y="2345944"/>
                  </a:lnTo>
                  <a:lnTo>
                    <a:pt x="296976" y="2345944"/>
                  </a:lnTo>
                  <a:lnTo>
                    <a:pt x="299453" y="2343454"/>
                  </a:lnTo>
                  <a:lnTo>
                    <a:pt x="299453" y="2337333"/>
                  </a:lnTo>
                  <a:close/>
                </a:path>
                <a:path w="654685" h="3143250">
                  <a:moveTo>
                    <a:pt x="302945" y="2683129"/>
                  </a:moveTo>
                  <a:lnTo>
                    <a:pt x="301193" y="2681363"/>
                  </a:lnTo>
                  <a:lnTo>
                    <a:pt x="296849" y="2681363"/>
                  </a:lnTo>
                  <a:lnTo>
                    <a:pt x="295084" y="2683129"/>
                  </a:lnTo>
                  <a:lnTo>
                    <a:pt x="295084" y="2685300"/>
                  </a:lnTo>
                  <a:lnTo>
                    <a:pt x="295084" y="2687472"/>
                  </a:lnTo>
                  <a:lnTo>
                    <a:pt x="296849" y="2689237"/>
                  </a:lnTo>
                  <a:lnTo>
                    <a:pt x="301193" y="2689237"/>
                  </a:lnTo>
                  <a:lnTo>
                    <a:pt x="302945" y="2687472"/>
                  </a:lnTo>
                  <a:lnTo>
                    <a:pt x="302945" y="2683129"/>
                  </a:lnTo>
                  <a:close/>
                </a:path>
                <a:path w="654685" h="3143250">
                  <a:moveTo>
                    <a:pt x="306514" y="2458605"/>
                  </a:moveTo>
                  <a:lnTo>
                    <a:pt x="304266" y="2456357"/>
                  </a:lnTo>
                  <a:lnTo>
                    <a:pt x="298742" y="2456357"/>
                  </a:lnTo>
                  <a:lnTo>
                    <a:pt x="296494" y="2458605"/>
                  </a:lnTo>
                  <a:lnTo>
                    <a:pt x="296494" y="2461374"/>
                  </a:lnTo>
                  <a:lnTo>
                    <a:pt x="296494" y="2464143"/>
                  </a:lnTo>
                  <a:lnTo>
                    <a:pt x="298742" y="2466390"/>
                  </a:lnTo>
                  <a:lnTo>
                    <a:pt x="304266" y="2466390"/>
                  </a:lnTo>
                  <a:lnTo>
                    <a:pt x="306514" y="2464143"/>
                  </a:lnTo>
                  <a:lnTo>
                    <a:pt x="306514" y="2458605"/>
                  </a:lnTo>
                  <a:close/>
                </a:path>
                <a:path w="654685" h="3143250">
                  <a:moveTo>
                    <a:pt x="310007" y="192316"/>
                  </a:moveTo>
                  <a:lnTo>
                    <a:pt x="308254" y="190576"/>
                  </a:lnTo>
                  <a:lnTo>
                    <a:pt x="303961" y="190576"/>
                  </a:lnTo>
                  <a:lnTo>
                    <a:pt x="302221" y="192316"/>
                  </a:lnTo>
                  <a:lnTo>
                    <a:pt x="302221" y="194462"/>
                  </a:lnTo>
                  <a:lnTo>
                    <a:pt x="302221" y="196608"/>
                  </a:lnTo>
                  <a:lnTo>
                    <a:pt x="303961" y="198348"/>
                  </a:lnTo>
                  <a:lnTo>
                    <a:pt x="308254" y="198348"/>
                  </a:lnTo>
                  <a:lnTo>
                    <a:pt x="310007" y="196608"/>
                  </a:lnTo>
                  <a:lnTo>
                    <a:pt x="310007" y="192316"/>
                  </a:lnTo>
                  <a:close/>
                </a:path>
                <a:path w="654685" h="3143250">
                  <a:moveTo>
                    <a:pt x="311086" y="2195512"/>
                  </a:moveTo>
                  <a:lnTo>
                    <a:pt x="308356" y="2192794"/>
                  </a:lnTo>
                  <a:lnTo>
                    <a:pt x="301637" y="2192794"/>
                  </a:lnTo>
                  <a:lnTo>
                    <a:pt x="298919" y="2195512"/>
                  </a:lnTo>
                  <a:lnTo>
                    <a:pt x="298919" y="2198878"/>
                  </a:lnTo>
                  <a:lnTo>
                    <a:pt x="298919" y="2202230"/>
                  </a:lnTo>
                  <a:lnTo>
                    <a:pt x="301637" y="2204961"/>
                  </a:lnTo>
                  <a:lnTo>
                    <a:pt x="308356" y="2204961"/>
                  </a:lnTo>
                  <a:lnTo>
                    <a:pt x="311086" y="2202230"/>
                  </a:lnTo>
                  <a:lnTo>
                    <a:pt x="311086" y="2195512"/>
                  </a:lnTo>
                  <a:close/>
                </a:path>
                <a:path w="654685" h="3143250">
                  <a:moveTo>
                    <a:pt x="311429" y="2267191"/>
                  </a:moveTo>
                  <a:lnTo>
                    <a:pt x="308825" y="2264587"/>
                  </a:lnTo>
                  <a:lnTo>
                    <a:pt x="302387" y="2264587"/>
                  </a:lnTo>
                  <a:lnTo>
                    <a:pt x="299783" y="2267191"/>
                  </a:lnTo>
                  <a:lnTo>
                    <a:pt x="299783" y="2270404"/>
                  </a:lnTo>
                  <a:lnTo>
                    <a:pt x="299783" y="2273617"/>
                  </a:lnTo>
                  <a:lnTo>
                    <a:pt x="302387" y="2276221"/>
                  </a:lnTo>
                  <a:lnTo>
                    <a:pt x="308825" y="2276221"/>
                  </a:lnTo>
                  <a:lnTo>
                    <a:pt x="311429" y="2273617"/>
                  </a:lnTo>
                  <a:lnTo>
                    <a:pt x="311429" y="2267191"/>
                  </a:lnTo>
                  <a:close/>
                </a:path>
                <a:path w="654685" h="3143250">
                  <a:moveTo>
                    <a:pt x="315569" y="2523261"/>
                  </a:moveTo>
                  <a:lnTo>
                    <a:pt x="313448" y="2521140"/>
                  </a:lnTo>
                  <a:lnTo>
                    <a:pt x="308203" y="2521140"/>
                  </a:lnTo>
                  <a:lnTo>
                    <a:pt x="306082" y="2523261"/>
                  </a:lnTo>
                  <a:lnTo>
                    <a:pt x="306082" y="2525877"/>
                  </a:lnTo>
                  <a:lnTo>
                    <a:pt x="306082" y="2528493"/>
                  </a:lnTo>
                  <a:lnTo>
                    <a:pt x="308203" y="2530614"/>
                  </a:lnTo>
                  <a:lnTo>
                    <a:pt x="313448" y="2530614"/>
                  </a:lnTo>
                  <a:lnTo>
                    <a:pt x="315569" y="2528493"/>
                  </a:lnTo>
                  <a:lnTo>
                    <a:pt x="315569" y="2523261"/>
                  </a:lnTo>
                  <a:close/>
                </a:path>
                <a:path w="654685" h="3143250">
                  <a:moveTo>
                    <a:pt x="318312" y="2126234"/>
                  </a:moveTo>
                  <a:lnTo>
                    <a:pt x="315544" y="2123465"/>
                  </a:lnTo>
                  <a:lnTo>
                    <a:pt x="308737" y="2123465"/>
                  </a:lnTo>
                  <a:lnTo>
                    <a:pt x="305968" y="2126234"/>
                  </a:lnTo>
                  <a:lnTo>
                    <a:pt x="305968" y="2129637"/>
                  </a:lnTo>
                  <a:lnTo>
                    <a:pt x="305968" y="2133041"/>
                  </a:lnTo>
                  <a:lnTo>
                    <a:pt x="308737" y="2135809"/>
                  </a:lnTo>
                  <a:lnTo>
                    <a:pt x="315544" y="2135809"/>
                  </a:lnTo>
                  <a:lnTo>
                    <a:pt x="318312" y="2133041"/>
                  </a:lnTo>
                  <a:lnTo>
                    <a:pt x="318312" y="2126234"/>
                  </a:lnTo>
                  <a:close/>
                </a:path>
                <a:path w="654685" h="3143250">
                  <a:moveTo>
                    <a:pt x="326097" y="194259"/>
                  </a:moveTo>
                  <a:lnTo>
                    <a:pt x="324599" y="192760"/>
                  </a:lnTo>
                  <a:lnTo>
                    <a:pt x="320916" y="192760"/>
                  </a:lnTo>
                  <a:lnTo>
                    <a:pt x="319417" y="194259"/>
                  </a:lnTo>
                  <a:lnTo>
                    <a:pt x="319417" y="196100"/>
                  </a:lnTo>
                  <a:lnTo>
                    <a:pt x="319417" y="197942"/>
                  </a:lnTo>
                  <a:lnTo>
                    <a:pt x="320916" y="199440"/>
                  </a:lnTo>
                  <a:lnTo>
                    <a:pt x="324599" y="199440"/>
                  </a:lnTo>
                  <a:lnTo>
                    <a:pt x="326097" y="197942"/>
                  </a:lnTo>
                  <a:lnTo>
                    <a:pt x="326097" y="194259"/>
                  </a:lnTo>
                  <a:close/>
                </a:path>
                <a:path w="654685" h="3143250">
                  <a:moveTo>
                    <a:pt x="344855" y="138976"/>
                  </a:moveTo>
                  <a:lnTo>
                    <a:pt x="343293" y="137426"/>
                  </a:lnTo>
                  <a:lnTo>
                    <a:pt x="339458" y="137426"/>
                  </a:lnTo>
                  <a:lnTo>
                    <a:pt x="337908" y="138976"/>
                  </a:lnTo>
                  <a:lnTo>
                    <a:pt x="337908" y="140893"/>
                  </a:lnTo>
                  <a:lnTo>
                    <a:pt x="337908" y="142811"/>
                  </a:lnTo>
                  <a:lnTo>
                    <a:pt x="339458" y="144360"/>
                  </a:lnTo>
                  <a:lnTo>
                    <a:pt x="343293" y="144360"/>
                  </a:lnTo>
                  <a:lnTo>
                    <a:pt x="344855" y="142811"/>
                  </a:lnTo>
                  <a:lnTo>
                    <a:pt x="344855" y="138976"/>
                  </a:lnTo>
                  <a:close/>
                </a:path>
                <a:path w="654685" h="3143250">
                  <a:moveTo>
                    <a:pt x="377558" y="149225"/>
                  </a:moveTo>
                  <a:lnTo>
                    <a:pt x="376275" y="147955"/>
                  </a:lnTo>
                  <a:lnTo>
                    <a:pt x="373113" y="147955"/>
                  </a:lnTo>
                  <a:lnTo>
                    <a:pt x="371830" y="149225"/>
                  </a:lnTo>
                  <a:lnTo>
                    <a:pt x="371830" y="150812"/>
                  </a:lnTo>
                  <a:lnTo>
                    <a:pt x="371830" y="152387"/>
                  </a:lnTo>
                  <a:lnTo>
                    <a:pt x="373113" y="153670"/>
                  </a:lnTo>
                  <a:lnTo>
                    <a:pt x="376275" y="153670"/>
                  </a:lnTo>
                  <a:lnTo>
                    <a:pt x="377558" y="152387"/>
                  </a:lnTo>
                  <a:lnTo>
                    <a:pt x="377558" y="149225"/>
                  </a:lnTo>
                  <a:close/>
                </a:path>
                <a:path w="654685" h="3143250">
                  <a:moveTo>
                    <a:pt x="399313" y="135407"/>
                  </a:moveTo>
                  <a:lnTo>
                    <a:pt x="397979" y="134073"/>
                  </a:lnTo>
                  <a:lnTo>
                    <a:pt x="394690" y="134073"/>
                  </a:lnTo>
                  <a:lnTo>
                    <a:pt x="393357" y="135407"/>
                  </a:lnTo>
                  <a:lnTo>
                    <a:pt x="393357" y="137045"/>
                  </a:lnTo>
                  <a:lnTo>
                    <a:pt x="393357" y="138684"/>
                  </a:lnTo>
                  <a:lnTo>
                    <a:pt x="394690" y="140017"/>
                  </a:lnTo>
                  <a:lnTo>
                    <a:pt x="397979" y="140017"/>
                  </a:lnTo>
                  <a:lnTo>
                    <a:pt x="399313" y="138684"/>
                  </a:lnTo>
                  <a:lnTo>
                    <a:pt x="399313" y="135407"/>
                  </a:lnTo>
                  <a:close/>
                </a:path>
                <a:path w="654685" h="3143250">
                  <a:moveTo>
                    <a:pt x="426262" y="129667"/>
                  </a:moveTo>
                  <a:lnTo>
                    <a:pt x="425196" y="128600"/>
                  </a:lnTo>
                  <a:lnTo>
                    <a:pt x="422554" y="128600"/>
                  </a:lnTo>
                  <a:lnTo>
                    <a:pt x="421487" y="129667"/>
                  </a:lnTo>
                  <a:lnTo>
                    <a:pt x="421487" y="130987"/>
                  </a:lnTo>
                  <a:lnTo>
                    <a:pt x="421487" y="132308"/>
                  </a:lnTo>
                  <a:lnTo>
                    <a:pt x="422554" y="133375"/>
                  </a:lnTo>
                  <a:lnTo>
                    <a:pt x="425196" y="133375"/>
                  </a:lnTo>
                  <a:lnTo>
                    <a:pt x="426262" y="132308"/>
                  </a:lnTo>
                  <a:lnTo>
                    <a:pt x="426262" y="129667"/>
                  </a:lnTo>
                  <a:close/>
                </a:path>
                <a:path w="654685" h="3143250">
                  <a:moveTo>
                    <a:pt x="437705" y="105981"/>
                  </a:moveTo>
                  <a:lnTo>
                    <a:pt x="436587" y="104876"/>
                  </a:lnTo>
                  <a:lnTo>
                    <a:pt x="433844" y="104876"/>
                  </a:lnTo>
                  <a:lnTo>
                    <a:pt x="432739" y="105981"/>
                  </a:lnTo>
                  <a:lnTo>
                    <a:pt x="432739" y="107353"/>
                  </a:lnTo>
                  <a:lnTo>
                    <a:pt x="432739" y="108724"/>
                  </a:lnTo>
                  <a:lnTo>
                    <a:pt x="433844" y="109829"/>
                  </a:lnTo>
                  <a:lnTo>
                    <a:pt x="436587" y="109829"/>
                  </a:lnTo>
                  <a:lnTo>
                    <a:pt x="437705" y="108724"/>
                  </a:lnTo>
                  <a:lnTo>
                    <a:pt x="437705" y="105981"/>
                  </a:lnTo>
                  <a:close/>
                </a:path>
                <a:path w="654685" h="3143250">
                  <a:moveTo>
                    <a:pt x="476631" y="92824"/>
                  </a:moveTo>
                  <a:lnTo>
                    <a:pt x="475767" y="91973"/>
                  </a:lnTo>
                  <a:lnTo>
                    <a:pt x="473659" y="91973"/>
                  </a:lnTo>
                  <a:lnTo>
                    <a:pt x="472808" y="92824"/>
                  </a:lnTo>
                  <a:lnTo>
                    <a:pt x="472808" y="93878"/>
                  </a:lnTo>
                  <a:lnTo>
                    <a:pt x="472808" y="94932"/>
                  </a:lnTo>
                  <a:lnTo>
                    <a:pt x="473659" y="95783"/>
                  </a:lnTo>
                  <a:lnTo>
                    <a:pt x="475767" y="95783"/>
                  </a:lnTo>
                  <a:lnTo>
                    <a:pt x="476631" y="94932"/>
                  </a:lnTo>
                  <a:lnTo>
                    <a:pt x="476631" y="92824"/>
                  </a:lnTo>
                  <a:close/>
                </a:path>
                <a:path w="654685" h="3143250">
                  <a:moveTo>
                    <a:pt x="485622" y="74637"/>
                  </a:moveTo>
                  <a:lnTo>
                    <a:pt x="484746" y="73748"/>
                  </a:lnTo>
                  <a:lnTo>
                    <a:pt x="482549" y="73748"/>
                  </a:lnTo>
                  <a:lnTo>
                    <a:pt x="481660" y="74637"/>
                  </a:lnTo>
                  <a:lnTo>
                    <a:pt x="481660" y="75730"/>
                  </a:lnTo>
                  <a:lnTo>
                    <a:pt x="481660" y="76822"/>
                  </a:lnTo>
                  <a:lnTo>
                    <a:pt x="482549" y="77711"/>
                  </a:lnTo>
                  <a:lnTo>
                    <a:pt x="484746" y="77711"/>
                  </a:lnTo>
                  <a:lnTo>
                    <a:pt x="485622" y="76822"/>
                  </a:lnTo>
                  <a:lnTo>
                    <a:pt x="485622" y="74637"/>
                  </a:lnTo>
                  <a:close/>
                </a:path>
                <a:path w="654685" h="3143250">
                  <a:moveTo>
                    <a:pt x="517232" y="58331"/>
                  </a:moveTo>
                  <a:lnTo>
                    <a:pt x="516597" y="57683"/>
                  </a:lnTo>
                  <a:lnTo>
                    <a:pt x="515023" y="57683"/>
                  </a:lnTo>
                  <a:lnTo>
                    <a:pt x="514375" y="58331"/>
                  </a:lnTo>
                  <a:lnTo>
                    <a:pt x="514375" y="59118"/>
                  </a:lnTo>
                  <a:lnTo>
                    <a:pt x="514375" y="59905"/>
                  </a:lnTo>
                  <a:lnTo>
                    <a:pt x="515023" y="60553"/>
                  </a:lnTo>
                  <a:lnTo>
                    <a:pt x="516597" y="60553"/>
                  </a:lnTo>
                  <a:lnTo>
                    <a:pt x="517232" y="59905"/>
                  </a:lnTo>
                  <a:lnTo>
                    <a:pt x="517232" y="58331"/>
                  </a:lnTo>
                  <a:close/>
                </a:path>
                <a:path w="654685" h="3143250">
                  <a:moveTo>
                    <a:pt x="537311" y="52362"/>
                  </a:moveTo>
                  <a:lnTo>
                    <a:pt x="536651" y="51701"/>
                  </a:lnTo>
                  <a:lnTo>
                    <a:pt x="535000" y="51701"/>
                  </a:lnTo>
                  <a:lnTo>
                    <a:pt x="534339" y="52362"/>
                  </a:lnTo>
                  <a:lnTo>
                    <a:pt x="534339" y="53187"/>
                  </a:lnTo>
                  <a:lnTo>
                    <a:pt x="534339" y="54013"/>
                  </a:lnTo>
                  <a:lnTo>
                    <a:pt x="535000" y="54673"/>
                  </a:lnTo>
                  <a:lnTo>
                    <a:pt x="536651" y="54673"/>
                  </a:lnTo>
                  <a:lnTo>
                    <a:pt x="537311" y="54013"/>
                  </a:lnTo>
                  <a:lnTo>
                    <a:pt x="537311" y="52362"/>
                  </a:lnTo>
                  <a:close/>
                </a:path>
                <a:path w="654685" h="3143250">
                  <a:moveTo>
                    <a:pt x="572604" y="13792"/>
                  </a:moveTo>
                  <a:lnTo>
                    <a:pt x="572185" y="13360"/>
                  </a:lnTo>
                  <a:lnTo>
                    <a:pt x="571131" y="13360"/>
                  </a:lnTo>
                  <a:lnTo>
                    <a:pt x="570699" y="13792"/>
                  </a:lnTo>
                  <a:lnTo>
                    <a:pt x="570699" y="14312"/>
                  </a:lnTo>
                  <a:lnTo>
                    <a:pt x="570699" y="14846"/>
                  </a:lnTo>
                  <a:lnTo>
                    <a:pt x="571131" y="15265"/>
                  </a:lnTo>
                  <a:lnTo>
                    <a:pt x="572185" y="15265"/>
                  </a:lnTo>
                  <a:lnTo>
                    <a:pt x="572604" y="14846"/>
                  </a:lnTo>
                  <a:lnTo>
                    <a:pt x="572604" y="13792"/>
                  </a:lnTo>
                  <a:close/>
                </a:path>
                <a:path w="654685" h="3143250">
                  <a:moveTo>
                    <a:pt x="588429" y="15697"/>
                  </a:moveTo>
                  <a:lnTo>
                    <a:pt x="587984" y="15252"/>
                  </a:lnTo>
                  <a:lnTo>
                    <a:pt x="586892" y="15252"/>
                  </a:lnTo>
                  <a:lnTo>
                    <a:pt x="586447" y="15697"/>
                  </a:lnTo>
                  <a:lnTo>
                    <a:pt x="586447" y="16243"/>
                  </a:lnTo>
                  <a:lnTo>
                    <a:pt x="586447" y="16789"/>
                  </a:lnTo>
                  <a:lnTo>
                    <a:pt x="586892" y="17233"/>
                  </a:lnTo>
                  <a:lnTo>
                    <a:pt x="587984" y="17233"/>
                  </a:lnTo>
                  <a:lnTo>
                    <a:pt x="588429" y="16789"/>
                  </a:lnTo>
                  <a:lnTo>
                    <a:pt x="588429" y="15697"/>
                  </a:lnTo>
                  <a:close/>
                </a:path>
                <a:path w="654685" h="3143250">
                  <a:moveTo>
                    <a:pt x="642708" y="10147"/>
                  </a:moveTo>
                  <a:lnTo>
                    <a:pt x="642493" y="9931"/>
                  </a:lnTo>
                  <a:lnTo>
                    <a:pt x="641972" y="9931"/>
                  </a:lnTo>
                  <a:lnTo>
                    <a:pt x="641756" y="10147"/>
                  </a:lnTo>
                  <a:lnTo>
                    <a:pt x="641756" y="10414"/>
                  </a:lnTo>
                  <a:lnTo>
                    <a:pt x="641756" y="10680"/>
                  </a:lnTo>
                  <a:lnTo>
                    <a:pt x="641972" y="10896"/>
                  </a:lnTo>
                  <a:lnTo>
                    <a:pt x="642493" y="10896"/>
                  </a:lnTo>
                  <a:lnTo>
                    <a:pt x="642708" y="10680"/>
                  </a:lnTo>
                  <a:lnTo>
                    <a:pt x="642708" y="10147"/>
                  </a:lnTo>
                  <a:close/>
                </a:path>
                <a:path w="654685" h="3143250">
                  <a:moveTo>
                    <a:pt x="654367" y="215"/>
                  </a:moveTo>
                  <a:lnTo>
                    <a:pt x="654151" y="0"/>
                  </a:lnTo>
                  <a:lnTo>
                    <a:pt x="653592" y="0"/>
                  </a:lnTo>
                  <a:lnTo>
                    <a:pt x="653376" y="215"/>
                  </a:lnTo>
                  <a:lnTo>
                    <a:pt x="653376" y="495"/>
                  </a:lnTo>
                  <a:lnTo>
                    <a:pt x="653376" y="774"/>
                  </a:lnTo>
                  <a:lnTo>
                    <a:pt x="653592" y="990"/>
                  </a:lnTo>
                  <a:lnTo>
                    <a:pt x="654151" y="990"/>
                  </a:lnTo>
                  <a:lnTo>
                    <a:pt x="654367" y="774"/>
                  </a:lnTo>
                  <a:lnTo>
                    <a:pt x="654367" y="21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98600" y="2024862"/>
              <a:ext cx="718820" cy="3108960"/>
            </a:xfrm>
            <a:custGeom>
              <a:avLst/>
              <a:gdLst/>
              <a:ahLst/>
              <a:cxnLst/>
              <a:rect l="l" t="t" r="r" b="b"/>
              <a:pathLst>
                <a:path w="718819" h="3108960">
                  <a:moveTo>
                    <a:pt x="13944" y="759282"/>
                  </a:moveTo>
                  <a:lnTo>
                    <a:pt x="10820" y="756158"/>
                  </a:lnTo>
                  <a:lnTo>
                    <a:pt x="3124" y="756158"/>
                  </a:lnTo>
                  <a:lnTo>
                    <a:pt x="0" y="759282"/>
                  </a:lnTo>
                  <a:lnTo>
                    <a:pt x="0" y="763130"/>
                  </a:lnTo>
                  <a:lnTo>
                    <a:pt x="0" y="766978"/>
                  </a:lnTo>
                  <a:lnTo>
                    <a:pt x="3124" y="770102"/>
                  </a:lnTo>
                  <a:lnTo>
                    <a:pt x="10820" y="770102"/>
                  </a:lnTo>
                  <a:lnTo>
                    <a:pt x="13944" y="766978"/>
                  </a:lnTo>
                  <a:lnTo>
                    <a:pt x="13944" y="759282"/>
                  </a:lnTo>
                  <a:close/>
                </a:path>
                <a:path w="718819" h="3108960">
                  <a:moveTo>
                    <a:pt x="17665" y="706602"/>
                  </a:moveTo>
                  <a:lnTo>
                    <a:pt x="14579" y="703529"/>
                  </a:lnTo>
                  <a:lnTo>
                    <a:pt x="6985" y="703529"/>
                  </a:lnTo>
                  <a:lnTo>
                    <a:pt x="3911" y="706602"/>
                  </a:lnTo>
                  <a:lnTo>
                    <a:pt x="3911" y="710399"/>
                  </a:lnTo>
                  <a:lnTo>
                    <a:pt x="3911" y="714197"/>
                  </a:lnTo>
                  <a:lnTo>
                    <a:pt x="6985" y="717270"/>
                  </a:lnTo>
                  <a:lnTo>
                    <a:pt x="14579" y="717270"/>
                  </a:lnTo>
                  <a:lnTo>
                    <a:pt x="17665" y="714197"/>
                  </a:lnTo>
                  <a:lnTo>
                    <a:pt x="17665" y="706602"/>
                  </a:lnTo>
                  <a:close/>
                </a:path>
                <a:path w="718819" h="3108960">
                  <a:moveTo>
                    <a:pt x="31813" y="648525"/>
                  </a:moveTo>
                  <a:lnTo>
                    <a:pt x="28778" y="645490"/>
                  </a:lnTo>
                  <a:lnTo>
                    <a:pt x="21285" y="645490"/>
                  </a:lnTo>
                  <a:lnTo>
                    <a:pt x="18249" y="648525"/>
                  </a:lnTo>
                  <a:lnTo>
                    <a:pt x="18249" y="652272"/>
                  </a:lnTo>
                  <a:lnTo>
                    <a:pt x="18249" y="656018"/>
                  </a:lnTo>
                  <a:lnTo>
                    <a:pt x="21285" y="659053"/>
                  </a:lnTo>
                  <a:lnTo>
                    <a:pt x="28778" y="659053"/>
                  </a:lnTo>
                  <a:lnTo>
                    <a:pt x="31813" y="656018"/>
                  </a:lnTo>
                  <a:lnTo>
                    <a:pt x="31813" y="648525"/>
                  </a:lnTo>
                  <a:close/>
                </a:path>
                <a:path w="718819" h="3108960">
                  <a:moveTo>
                    <a:pt x="37477" y="1146149"/>
                  </a:moveTo>
                  <a:lnTo>
                    <a:pt x="34277" y="1142949"/>
                  </a:lnTo>
                  <a:lnTo>
                    <a:pt x="26403" y="1142949"/>
                  </a:lnTo>
                  <a:lnTo>
                    <a:pt x="23202" y="1146149"/>
                  </a:lnTo>
                  <a:lnTo>
                    <a:pt x="23202" y="1150086"/>
                  </a:lnTo>
                  <a:lnTo>
                    <a:pt x="23202" y="1154023"/>
                  </a:lnTo>
                  <a:lnTo>
                    <a:pt x="26403" y="1157224"/>
                  </a:lnTo>
                  <a:lnTo>
                    <a:pt x="34277" y="1157224"/>
                  </a:lnTo>
                  <a:lnTo>
                    <a:pt x="37477" y="1154023"/>
                  </a:lnTo>
                  <a:lnTo>
                    <a:pt x="37477" y="1146149"/>
                  </a:lnTo>
                  <a:close/>
                </a:path>
                <a:path w="718819" h="3108960">
                  <a:moveTo>
                    <a:pt x="38938" y="822502"/>
                  </a:moveTo>
                  <a:lnTo>
                    <a:pt x="35953" y="819518"/>
                  </a:lnTo>
                  <a:lnTo>
                    <a:pt x="28575" y="819518"/>
                  </a:lnTo>
                  <a:lnTo>
                    <a:pt x="25590" y="822502"/>
                  </a:lnTo>
                  <a:lnTo>
                    <a:pt x="25590" y="826185"/>
                  </a:lnTo>
                  <a:lnTo>
                    <a:pt x="25590" y="829868"/>
                  </a:lnTo>
                  <a:lnTo>
                    <a:pt x="28575" y="832853"/>
                  </a:lnTo>
                  <a:lnTo>
                    <a:pt x="35953" y="832853"/>
                  </a:lnTo>
                  <a:lnTo>
                    <a:pt x="38938" y="829868"/>
                  </a:lnTo>
                  <a:lnTo>
                    <a:pt x="38938" y="822502"/>
                  </a:lnTo>
                  <a:close/>
                </a:path>
                <a:path w="718819" h="3108960">
                  <a:moveTo>
                    <a:pt x="41643" y="1076134"/>
                  </a:moveTo>
                  <a:lnTo>
                    <a:pt x="38493" y="1072972"/>
                  </a:lnTo>
                  <a:lnTo>
                    <a:pt x="30708" y="1072972"/>
                  </a:lnTo>
                  <a:lnTo>
                    <a:pt x="27559" y="1076134"/>
                  </a:lnTo>
                  <a:lnTo>
                    <a:pt x="27559" y="1080020"/>
                  </a:lnTo>
                  <a:lnTo>
                    <a:pt x="27559" y="1083906"/>
                  </a:lnTo>
                  <a:lnTo>
                    <a:pt x="30708" y="1087056"/>
                  </a:lnTo>
                  <a:lnTo>
                    <a:pt x="38493" y="1087056"/>
                  </a:lnTo>
                  <a:lnTo>
                    <a:pt x="41643" y="1083906"/>
                  </a:lnTo>
                  <a:lnTo>
                    <a:pt x="41643" y="1076134"/>
                  </a:lnTo>
                  <a:close/>
                </a:path>
                <a:path w="718819" h="3108960">
                  <a:moveTo>
                    <a:pt x="46253" y="1205865"/>
                  </a:moveTo>
                  <a:lnTo>
                    <a:pt x="43014" y="1202626"/>
                  </a:lnTo>
                  <a:lnTo>
                    <a:pt x="35039" y="1202626"/>
                  </a:lnTo>
                  <a:lnTo>
                    <a:pt x="31800" y="1205865"/>
                  </a:lnTo>
                  <a:lnTo>
                    <a:pt x="31800" y="1209852"/>
                  </a:lnTo>
                  <a:lnTo>
                    <a:pt x="31800" y="1213840"/>
                  </a:lnTo>
                  <a:lnTo>
                    <a:pt x="35039" y="1217079"/>
                  </a:lnTo>
                  <a:lnTo>
                    <a:pt x="43014" y="1217079"/>
                  </a:lnTo>
                  <a:lnTo>
                    <a:pt x="46253" y="1213840"/>
                  </a:lnTo>
                  <a:lnTo>
                    <a:pt x="46253" y="1205865"/>
                  </a:lnTo>
                  <a:close/>
                </a:path>
                <a:path w="718819" h="3108960">
                  <a:moveTo>
                    <a:pt x="47612" y="1016317"/>
                  </a:moveTo>
                  <a:lnTo>
                    <a:pt x="44500" y="1013206"/>
                  </a:lnTo>
                  <a:lnTo>
                    <a:pt x="36817" y="1013206"/>
                  </a:lnTo>
                  <a:lnTo>
                    <a:pt x="33705" y="1016317"/>
                  </a:lnTo>
                  <a:lnTo>
                    <a:pt x="33705" y="1020152"/>
                  </a:lnTo>
                  <a:lnTo>
                    <a:pt x="33705" y="1023988"/>
                  </a:lnTo>
                  <a:lnTo>
                    <a:pt x="36817" y="1027099"/>
                  </a:lnTo>
                  <a:lnTo>
                    <a:pt x="44500" y="1027099"/>
                  </a:lnTo>
                  <a:lnTo>
                    <a:pt x="47612" y="1023988"/>
                  </a:lnTo>
                  <a:lnTo>
                    <a:pt x="47612" y="1016317"/>
                  </a:lnTo>
                  <a:close/>
                </a:path>
                <a:path w="718819" h="3108960">
                  <a:moveTo>
                    <a:pt x="52400" y="768299"/>
                  </a:moveTo>
                  <a:lnTo>
                    <a:pt x="49453" y="765352"/>
                  </a:lnTo>
                  <a:lnTo>
                    <a:pt x="42189" y="765352"/>
                  </a:lnTo>
                  <a:lnTo>
                    <a:pt x="39243" y="768299"/>
                  </a:lnTo>
                  <a:lnTo>
                    <a:pt x="39243" y="771931"/>
                  </a:lnTo>
                  <a:lnTo>
                    <a:pt x="39243" y="775563"/>
                  </a:lnTo>
                  <a:lnTo>
                    <a:pt x="42189" y="778510"/>
                  </a:lnTo>
                  <a:lnTo>
                    <a:pt x="49453" y="778510"/>
                  </a:lnTo>
                  <a:lnTo>
                    <a:pt x="52400" y="775563"/>
                  </a:lnTo>
                  <a:lnTo>
                    <a:pt x="52400" y="768299"/>
                  </a:lnTo>
                  <a:close/>
                </a:path>
                <a:path w="718819" h="3108960">
                  <a:moveTo>
                    <a:pt x="56400" y="543052"/>
                  </a:moveTo>
                  <a:lnTo>
                    <a:pt x="53555" y="540219"/>
                  </a:lnTo>
                  <a:lnTo>
                    <a:pt x="46558" y="540219"/>
                  </a:lnTo>
                  <a:lnTo>
                    <a:pt x="43713" y="543052"/>
                  </a:lnTo>
                  <a:lnTo>
                    <a:pt x="43713" y="546557"/>
                  </a:lnTo>
                  <a:lnTo>
                    <a:pt x="43713" y="550062"/>
                  </a:lnTo>
                  <a:lnTo>
                    <a:pt x="46558" y="552907"/>
                  </a:lnTo>
                  <a:lnTo>
                    <a:pt x="53555" y="552907"/>
                  </a:lnTo>
                  <a:lnTo>
                    <a:pt x="56400" y="550062"/>
                  </a:lnTo>
                  <a:lnTo>
                    <a:pt x="56400" y="543052"/>
                  </a:lnTo>
                  <a:close/>
                </a:path>
                <a:path w="718819" h="3108960">
                  <a:moveTo>
                    <a:pt x="58547" y="963129"/>
                  </a:moveTo>
                  <a:lnTo>
                    <a:pt x="55473" y="960056"/>
                  </a:lnTo>
                  <a:lnTo>
                    <a:pt x="47904" y="960056"/>
                  </a:lnTo>
                  <a:lnTo>
                    <a:pt x="44831" y="963129"/>
                  </a:lnTo>
                  <a:lnTo>
                    <a:pt x="44831" y="966914"/>
                  </a:lnTo>
                  <a:lnTo>
                    <a:pt x="44831" y="970699"/>
                  </a:lnTo>
                  <a:lnTo>
                    <a:pt x="47904" y="973772"/>
                  </a:lnTo>
                  <a:lnTo>
                    <a:pt x="55473" y="973772"/>
                  </a:lnTo>
                  <a:lnTo>
                    <a:pt x="58547" y="970699"/>
                  </a:lnTo>
                  <a:lnTo>
                    <a:pt x="58547" y="963129"/>
                  </a:lnTo>
                  <a:close/>
                </a:path>
                <a:path w="718819" h="3108960">
                  <a:moveTo>
                    <a:pt x="60007" y="602107"/>
                  </a:moveTo>
                  <a:lnTo>
                    <a:pt x="57048" y="599135"/>
                  </a:lnTo>
                  <a:lnTo>
                    <a:pt x="49720" y="599135"/>
                  </a:lnTo>
                  <a:lnTo>
                    <a:pt x="46748" y="602107"/>
                  </a:lnTo>
                  <a:lnTo>
                    <a:pt x="46748" y="605764"/>
                  </a:lnTo>
                  <a:lnTo>
                    <a:pt x="46748" y="609422"/>
                  </a:lnTo>
                  <a:lnTo>
                    <a:pt x="49720" y="612394"/>
                  </a:lnTo>
                  <a:lnTo>
                    <a:pt x="57048" y="612394"/>
                  </a:lnTo>
                  <a:lnTo>
                    <a:pt x="60007" y="609422"/>
                  </a:lnTo>
                  <a:lnTo>
                    <a:pt x="60007" y="602107"/>
                  </a:lnTo>
                  <a:close/>
                </a:path>
                <a:path w="718819" h="3108960">
                  <a:moveTo>
                    <a:pt x="61645" y="893114"/>
                  </a:moveTo>
                  <a:lnTo>
                    <a:pt x="58623" y="890079"/>
                  </a:lnTo>
                  <a:lnTo>
                    <a:pt x="51155" y="890079"/>
                  </a:lnTo>
                  <a:lnTo>
                    <a:pt x="48120" y="893114"/>
                  </a:lnTo>
                  <a:lnTo>
                    <a:pt x="48120" y="896848"/>
                  </a:lnTo>
                  <a:lnTo>
                    <a:pt x="48120" y="900582"/>
                  </a:lnTo>
                  <a:lnTo>
                    <a:pt x="51155" y="903617"/>
                  </a:lnTo>
                  <a:lnTo>
                    <a:pt x="58623" y="903617"/>
                  </a:lnTo>
                  <a:lnTo>
                    <a:pt x="61645" y="900582"/>
                  </a:lnTo>
                  <a:lnTo>
                    <a:pt x="61645" y="893114"/>
                  </a:lnTo>
                  <a:close/>
                </a:path>
                <a:path w="718819" h="3108960">
                  <a:moveTo>
                    <a:pt x="81000" y="1268006"/>
                  </a:moveTo>
                  <a:lnTo>
                    <a:pt x="77724" y="1264729"/>
                  </a:lnTo>
                  <a:lnTo>
                    <a:pt x="69634" y="1264729"/>
                  </a:lnTo>
                  <a:lnTo>
                    <a:pt x="66357" y="1268006"/>
                  </a:lnTo>
                  <a:lnTo>
                    <a:pt x="66357" y="1272044"/>
                  </a:lnTo>
                  <a:lnTo>
                    <a:pt x="66357" y="1276083"/>
                  </a:lnTo>
                  <a:lnTo>
                    <a:pt x="69634" y="1279359"/>
                  </a:lnTo>
                  <a:lnTo>
                    <a:pt x="77724" y="1279359"/>
                  </a:lnTo>
                  <a:lnTo>
                    <a:pt x="81000" y="1276083"/>
                  </a:lnTo>
                  <a:lnTo>
                    <a:pt x="81000" y="1268006"/>
                  </a:lnTo>
                  <a:close/>
                </a:path>
                <a:path w="718819" h="3108960">
                  <a:moveTo>
                    <a:pt x="81165" y="700773"/>
                  </a:moveTo>
                  <a:lnTo>
                    <a:pt x="78257" y="697865"/>
                  </a:lnTo>
                  <a:lnTo>
                    <a:pt x="71094" y="697865"/>
                  </a:lnTo>
                  <a:lnTo>
                    <a:pt x="68186" y="700773"/>
                  </a:lnTo>
                  <a:lnTo>
                    <a:pt x="68186" y="704354"/>
                  </a:lnTo>
                  <a:lnTo>
                    <a:pt x="68186" y="707936"/>
                  </a:lnTo>
                  <a:lnTo>
                    <a:pt x="71094" y="710844"/>
                  </a:lnTo>
                  <a:lnTo>
                    <a:pt x="78257" y="710844"/>
                  </a:lnTo>
                  <a:lnTo>
                    <a:pt x="81165" y="707936"/>
                  </a:lnTo>
                  <a:lnTo>
                    <a:pt x="81165" y="700773"/>
                  </a:lnTo>
                  <a:close/>
                </a:path>
                <a:path w="718819" h="3108960">
                  <a:moveTo>
                    <a:pt x="83540" y="1331417"/>
                  </a:moveTo>
                  <a:lnTo>
                    <a:pt x="80225" y="1328089"/>
                  </a:lnTo>
                  <a:lnTo>
                    <a:pt x="72034" y="1328089"/>
                  </a:lnTo>
                  <a:lnTo>
                    <a:pt x="68719" y="1331417"/>
                  </a:lnTo>
                  <a:lnTo>
                    <a:pt x="68719" y="1335506"/>
                  </a:lnTo>
                  <a:lnTo>
                    <a:pt x="68719" y="1339596"/>
                  </a:lnTo>
                  <a:lnTo>
                    <a:pt x="72034" y="1342923"/>
                  </a:lnTo>
                  <a:lnTo>
                    <a:pt x="80225" y="1342923"/>
                  </a:lnTo>
                  <a:lnTo>
                    <a:pt x="83540" y="1339596"/>
                  </a:lnTo>
                  <a:lnTo>
                    <a:pt x="83540" y="1331417"/>
                  </a:lnTo>
                  <a:close/>
                </a:path>
                <a:path w="718819" h="3108960">
                  <a:moveTo>
                    <a:pt x="92290" y="1395412"/>
                  </a:moveTo>
                  <a:lnTo>
                    <a:pt x="88925" y="1392047"/>
                  </a:lnTo>
                  <a:lnTo>
                    <a:pt x="80645" y="1392047"/>
                  </a:lnTo>
                  <a:lnTo>
                    <a:pt x="77279" y="1395412"/>
                  </a:lnTo>
                  <a:lnTo>
                    <a:pt x="77279" y="1399552"/>
                  </a:lnTo>
                  <a:lnTo>
                    <a:pt x="77279" y="1403692"/>
                  </a:lnTo>
                  <a:lnTo>
                    <a:pt x="80645" y="1407058"/>
                  </a:lnTo>
                  <a:lnTo>
                    <a:pt x="88925" y="1407058"/>
                  </a:lnTo>
                  <a:lnTo>
                    <a:pt x="92290" y="1403692"/>
                  </a:lnTo>
                  <a:lnTo>
                    <a:pt x="92290" y="1395412"/>
                  </a:lnTo>
                  <a:close/>
                </a:path>
                <a:path w="718819" h="3108960">
                  <a:moveTo>
                    <a:pt x="96710" y="438886"/>
                  </a:moveTo>
                  <a:lnTo>
                    <a:pt x="94132" y="436308"/>
                  </a:lnTo>
                  <a:lnTo>
                    <a:pt x="87757" y="436308"/>
                  </a:lnTo>
                  <a:lnTo>
                    <a:pt x="85178" y="438886"/>
                  </a:lnTo>
                  <a:lnTo>
                    <a:pt x="85178" y="442074"/>
                  </a:lnTo>
                  <a:lnTo>
                    <a:pt x="85178" y="445262"/>
                  </a:lnTo>
                  <a:lnTo>
                    <a:pt x="87757" y="447840"/>
                  </a:lnTo>
                  <a:lnTo>
                    <a:pt x="94132" y="447840"/>
                  </a:lnTo>
                  <a:lnTo>
                    <a:pt x="96710" y="445262"/>
                  </a:lnTo>
                  <a:lnTo>
                    <a:pt x="96710" y="438886"/>
                  </a:lnTo>
                  <a:close/>
                </a:path>
                <a:path w="718819" h="3108960">
                  <a:moveTo>
                    <a:pt x="97663" y="642797"/>
                  </a:moveTo>
                  <a:lnTo>
                    <a:pt x="94805" y="639927"/>
                  </a:lnTo>
                  <a:lnTo>
                    <a:pt x="87731" y="639927"/>
                  </a:lnTo>
                  <a:lnTo>
                    <a:pt x="84874" y="642797"/>
                  </a:lnTo>
                  <a:lnTo>
                    <a:pt x="84874" y="646328"/>
                  </a:lnTo>
                  <a:lnTo>
                    <a:pt x="84874" y="649859"/>
                  </a:lnTo>
                  <a:lnTo>
                    <a:pt x="87731" y="652729"/>
                  </a:lnTo>
                  <a:lnTo>
                    <a:pt x="94805" y="652729"/>
                  </a:lnTo>
                  <a:lnTo>
                    <a:pt x="97663" y="649859"/>
                  </a:lnTo>
                  <a:lnTo>
                    <a:pt x="97663" y="642797"/>
                  </a:lnTo>
                  <a:close/>
                </a:path>
                <a:path w="718819" h="3108960">
                  <a:moveTo>
                    <a:pt x="101117" y="577189"/>
                  </a:moveTo>
                  <a:lnTo>
                    <a:pt x="98374" y="574446"/>
                  </a:lnTo>
                  <a:lnTo>
                    <a:pt x="91617" y="574446"/>
                  </a:lnTo>
                  <a:lnTo>
                    <a:pt x="88874" y="577189"/>
                  </a:lnTo>
                  <a:lnTo>
                    <a:pt x="88874" y="580567"/>
                  </a:lnTo>
                  <a:lnTo>
                    <a:pt x="88874" y="583946"/>
                  </a:lnTo>
                  <a:lnTo>
                    <a:pt x="91617" y="586689"/>
                  </a:lnTo>
                  <a:lnTo>
                    <a:pt x="98374" y="586689"/>
                  </a:lnTo>
                  <a:lnTo>
                    <a:pt x="101117" y="583946"/>
                  </a:lnTo>
                  <a:lnTo>
                    <a:pt x="101117" y="577189"/>
                  </a:lnTo>
                  <a:close/>
                </a:path>
                <a:path w="718819" h="3108960">
                  <a:moveTo>
                    <a:pt x="106095" y="498030"/>
                  </a:moveTo>
                  <a:lnTo>
                    <a:pt x="103378" y="495312"/>
                  </a:lnTo>
                  <a:lnTo>
                    <a:pt x="96685" y="495312"/>
                  </a:lnTo>
                  <a:lnTo>
                    <a:pt x="93980" y="498030"/>
                  </a:lnTo>
                  <a:lnTo>
                    <a:pt x="93980" y="501370"/>
                  </a:lnTo>
                  <a:lnTo>
                    <a:pt x="93980" y="504710"/>
                  </a:lnTo>
                  <a:lnTo>
                    <a:pt x="96685" y="507428"/>
                  </a:lnTo>
                  <a:lnTo>
                    <a:pt x="103378" y="507428"/>
                  </a:lnTo>
                  <a:lnTo>
                    <a:pt x="106095" y="504710"/>
                  </a:lnTo>
                  <a:lnTo>
                    <a:pt x="106095" y="498030"/>
                  </a:lnTo>
                  <a:close/>
                </a:path>
                <a:path w="718819" h="3108960">
                  <a:moveTo>
                    <a:pt x="121056" y="528421"/>
                  </a:moveTo>
                  <a:lnTo>
                    <a:pt x="118440" y="525805"/>
                  </a:lnTo>
                  <a:lnTo>
                    <a:pt x="111988" y="525805"/>
                  </a:lnTo>
                  <a:lnTo>
                    <a:pt x="109372" y="528421"/>
                  </a:lnTo>
                  <a:lnTo>
                    <a:pt x="109372" y="531647"/>
                  </a:lnTo>
                  <a:lnTo>
                    <a:pt x="109372" y="534873"/>
                  </a:lnTo>
                  <a:lnTo>
                    <a:pt x="111988" y="537489"/>
                  </a:lnTo>
                  <a:lnTo>
                    <a:pt x="118440" y="537489"/>
                  </a:lnTo>
                  <a:lnTo>
                    <a:pt x="121056" y="534873"/>
                  </a:lnTo>
                  <a:lnTo>
                    <a:pt x="121056" y="528421"/>
                  </a:lnTo>
                  <a:close/>
                </a:path>
                <a:path w="718819" h="3108960">
                  <a:moveTo>
                    <a:pt x="124066" y="1529880"/>
                  </a:moveTo>
                  <a:lnTo>
                    <a:pt x="120726" y="1526540"/>
                  </a:lnTo>
                  <a:lnTo>
                    <a:pt x="112471" y="1526540"/>
                  </a:lnTo>
                  <a:lnTo>
                    <a:pt x="109131" y="1529880"/>
                  </a:lnTo>
                  <a:lnTo>
                    <a:pt x="109131" y="1534007"/>
                  </a:lnTo>
                  <a:lnTo>
                    <a:pt x="109131" y="1538135"/>
                  </a:lnTo>
                  <a:lnTo>
                    <a:pt x="112471" y="1541475"/>
                  </a:lnTo>
                  <a:lnTo>
                    <a:pt x="120726" y="1541475"/>
                  </a:lnTo>
                  <a:lnTo>
                    <a:pt x="124066" y="1538135"/>
                  </a:lnTo>
                  <a:lnTo>
                    <a:pt x="124066" y="1529880"/>
                  </a:lnTo>
                  <a:close/>
                </a:path>
                <a:path w="718819" h="3108960">
                  <a:moveTo>
                    <a:pt x="130149" y="1458074"/>
                  </a:moveTo>
                  <a:lnTo>
                    <a:pt x="126758" y="1454696"/>
                  </a:lnTo>
                  <a:lnTo>
                    <a:pt x="118414" y="1454696"/>
                  </a:lnTo>
                  <a:lnTo>
                    <a:pt x="115023" y="1458074"/>
                  </a:lnTo>
                  <a:lnTo>
                    <a:pt x="115023" y="1462252"/>
                  </a:lnTo>
                  <a:lnTo>
                    <a:pt x="115023" y="1466430"/>
                  </a:lnTo>
                  <a:lnTo>
                    <a:pt x="118414" y="1469809"/>
                  </a:lnTo>
                  <a:lnTo>
                    <a:pt x="126758" y="1469809"/>
                  </a:lnTo>
                  <a:lnTo>
                    <a:pt x="130149" y="1466430"/>
                  </a:lnTo>
                  <a:lnTo>
                    <a:pt x="130149" y="1458074"/>
                  </a:lnTo>
                  <a:close/>
                </a:path>
                <a:path w="718819" h="3108960">
                  <a:moveTo>
                    <a:pt x="153936" y="475526"/>
                  </a:moveTo>
                  <a:lnTo>
                    <a:pt x="151447" y="473036"/>
                  </a:lnTo>
                  <a:lnTo>
                    <a:pt x="145300" y="473036"/>
                  </a:lnTo>
                  <a:lnTo>
                    <a:pt x="142811" y="475526"/>
                  </a:lnTo>
                  <a:lnTo>
                    <a:pt x="142811" y="478599"/>
                  </a:lnTo>
                  <a:lnTo>
                    <a:pt x="142811" y="481672"/>
                  </a:lnTo>
                  <a:lnTo>
                    <a:pt x="145300" y="484162"/>
                  </a:lnTo>
                  <a:lnTo>
                    <a:pt x="151447" y="484162"/>
                  </a:lnTo>
                  <a:lnTo>
                    <a:pt x="153936" y="481672"/>
                  </a:lnTo>
                  <a:lnTo>
                    <a:pt x="153936" y="475526"/>
                  </a:lnTo>
                  <a:close/>
                </a:path>
                <a:path w="718819" h="3108960">
                  <a:moveTo>
                    <a:pt x="160172" y="406501"/>
                  </a:moveTo>
                  <a:lnTo>
                    <a:pt x="157721" y="404050"/>
                  </a:lnTo>
                  <a:lnTo>
                    <a:pt x="151663" y="404050"/>
                  </a:lnTo>
                  <a:lnTo>
                    <a:pt x="149212" y="406501"/>
                  </a:lnTo>
                  <a:lnTo>
                    <a:pt x="149212" y="409524"/>
                  </a:lnTo>
                  <a:lnTo>
                    <a:pt x="149212" y="412546"/>
                  </a:lnTo>
                  <a:lnTo>
                    <a:pt x="151663" y="415010"/>
                  </a:lnTo>
                  <a:lnTo>
                    <a:pt x="157721" y="415010"/>
                  </a:lnTo>
                  <a:lnTo>
                    <a:pt x="160172" y="412546"/>
                  </a:lnTo>
                  <a:lnTo>
                    <a:pt x="160172" y="406501"/>
                  </a:lnTo>
                  <a:close/>
                </a:path>
                <a:path w="718819" h="3108960">
                  <a:moveTo>
                    <a:pt x="160185" y="1593430"/>
                  </a:moveTo>
                  <a:lnTo>
                    <a:pt x="156883" y="1590128"/>
                  </a:lnTo>
                  <a:lnTo>
                    <a:pt x="148742" y="1590128"/>
                  </a:lnTo>
                  <a:lnTo>
                    <a:pt x="145440" y="1593430"/>
                  </a:lnTo>
                  <a:lnTo>
                    <a:pt x="145440" y="1597507"/>
                  </a:lnTo>
                  <a:lnTo>
                    <a:pt x="145440" y="1601584"/>
                  </a:lnTo>
                  <a:lnTo>
                    <a:pt x="148742" y="1604886"/>
                  </a:lnTo>
                  <a:lnTo>
                    <a:pt x="156883" y="1604886"/>
                  </a:lnTo>
                  <a:lnTo>
                    <a:pt x="160185" y="1601584"/>
                  </a:lnTo>
                  <a:lnTo>
                    <a:pt x="160185" y="1593430"/>
                  </a:lnTo>
                  <a:close/>
                </a:path>
                <a:path w="718819" h="3108960">
                  <a:moveTo>
                    <a:pt x="174701" y="350126"/>
                  </a:moveTo>
                  <a:lnTo>
                    <a:pt x="172377" y="347802"/>
                  </a:lnTo>
                  <a:lnTo>
                    <a:pt x="166636" y="347802"/>
                  </a:lnTo>
                  <a:lnTo>
                    <a:pt x="164312" y="350126"/>
                  </a:lnTo>
                  <a:lnTo>
                    <a:pt x="164312" y="352996"/>
                  </a:lnTo>
                  <a:lnTo>
                    <a:pt x="164312" y="355866"/>
                  </a:lnTo>
                  <a:lnTo>
                    <a:pt x="166636" y="358190"/>
                  </a:lnTo>
                  <a:lnTo>
                    <a:pt x="172377" y="358190"/>
                  </a:lnTo>
                  <a:lnTo>
                    <a:pt x="174701" y="355866"/>
                  </a:lnTo>
                  <a:lnTo>
                    <a:pt x="174701" y="350126"/>
                  </a:lnTo>
                  <a:close/>
                </a:path>
                <a:path w="718819" h="3108960">
                  <a:moveTo>
                    <a:pt x="179603" y="415531"/>
                  </a:moveTo>
                  <a:lnTo>
                    <a:pt x="177241" y="413169"/>
                  </a:lnTo>
                  <a:lnTo>
                    <a:pt x="171399" y="413169"/>
                  </a:lnTo>
                  <a:lnTo>
                    <a:pt x="169037" y="415531"/>
                  </a:lnTo>
                  <a:lnTo>
                    <a:pt x="169037" y="418452"/>
                  </a:lnTo>
                  <a:lnTo>
                    <a:pt x="169037" y="421373"/>
                  </a:lnTo>
                  <a:lnTo>
                    <a:pt x="171399" y="423735"/>
                  </a:lnTo>
                  <a:lnTo>
                    <a:pt x="177241" y="423735"/>
                  </a:lnTo>
                  <a:lnTo>
                    <a:pt x="179603" y="421373"/>
                  </a:lnTo>
                  <a:lnTo>
                    <a:pt x="179603" y="415531"/>
                  </a:lnTo>
                  <a:close/>
                </a:path>
                <a:path w="718819" h="3108960">
                  <a:moveTo>
                    <a:pt x="196684" y="287007"/>
                  </a:moveTo>
                  <a:lnTo>
                    <a:pt x="194487" y="284810"/>
                  </a:lnTo>
                  <a:lnTo>
                    <a:pt x="189064" y="284810"/>
                  </a:lnTo>
                  <a:lnTo>
                    <a:pt x="186867" y="287007"/>
                  </a:lnTo>
                  <a:lnTo>
                    <a:pt x="186867" y="289712"/>
                  </a:lnTo>
                  <a:lnTo>
                    <a:pt x="186867" y="292417"/>
                  </a:lnTo>
                  <a:lnTo>
                    <a:pt x="189064" y="294614"/>
                  </a:lnTo>
                  <a:lnTo>
                    <a:pt x="194487" y="294614"/>
                  </a:lnTo>
                  <a:lnTo>
                    <a:pt x="196684" y="292417"/>
                  </a:lnTo>
                  <a:lnTo>
                    <a:pt x="196684" y="287007"/>
                  </a:lnTo>
                  <a:close/>
                </a:path>
                <a:path w="718819" h="3108960">
                  <a:moveTo>
                    <a:pt x="208318" y="1635620"/>
                  </a:moveTo>
                  <a:lnTo>
                    <a:pt x="205054" y="1632369"/>
                  </a:lnTo>
                  <a:lnTo>
                    <a:pt x="197015" y="1632369"/>
                  </a:lnTo>
                  <a:lnTo>
                    <a:pt x="193751" y="1635620"/>
                  </a:lnTo>
                  <a:lnTo>
                    <a:pt x="193751" y="1639646"/>
                  </a:lnTo>
                  <a:lnTo>
                    <a:pt x="193751" y="1643672"/>
                  </a:lnTo>
                  <a:lnTo>
                    <a:pt x="197015" y="1646923"/>
                  </a:lnTo>
                  <a:lnTo>
                    <a:pt x="205054" y="1646923"/>
                  </a:lnTo>
                  <a:lnTo>
                    <a:pt x="208318" y="1643672"/>
                  </a:lnTo>
                  <a:lnTo>
                    <a:pt x="208318" y="1635620"/>
                  </a:lnTo>
                  <a:close/>
                </a:path>
                <a:path w="718819" h="3108960">
                  <a:moveTo>
                    <a:pt x="210350" y="359029"/>
                  </a:moveTo>
                  <a:lnTo>
                    <a:pt x="208114" y="356793"/>
                  </a:lnTo>
                  <a:lnTo>
                    <a:pt x="202577" y="356793"/>
                  </a:lnTo>
                  <a:lnTo>
                    <a:pt x="200342" y="359029"/>
                  </a:lnTo>
                  <a:lnTo>
                    <a:pt x="200342" y="361797"/>
                  </a:lnTo>
                  <a:lnTo>
                    <a:pt x="200342" y="364566"/>
                  </a:lnTo>
                  <a:lnTo>
                    <a:pt x="202577" y="366801"/>
                  </a:lnTo>
                  <a:lnTo>
                    <a:pt x="208114" y="366801"/>
                  </a:lnTo>
                  <a:lnTo>
                    <a:pt x="210350" y="364566"/>
                  </a:lnTo>
                  <a:lnTo>
                    <a:pt x="210350" y="359029"/>
                  </a:lnTo>
                  <a:close/>
                </a:path>
                <a:path w="718819" h="3108960">
                  <a:moveTo>
                    <a:pt x="213702" y="1699628"/>
                  </a:moveTo>
                  <a:lnTo>
                    <a:pt x="210489" y="1696415"/>
                  </a:lnTo>
                  <a:lnTo>
                    <a:pt x="202539" y="1696415"/>
                  </a:lnTo>
                  <a:lnTo>
                    <a:pt x="199326" y="1699628"/>
                  </a:lnTo>
                  <a:lnTo>
                    <a:pt x="199326" y="1703603"/>
                  </a:lnTo>
                  <a:lnTo>
                    <a:pt x="199326" y="1707578"/>
                  </a:lnTo>
                  <a:lnTo>
                    <a:pt x="202539" y="1710791"/>
                  </a:lnTo>
                  <a:lnTo>
                    <a:pt x="210489" y="1710791"/>
                  </a:lnTo>
                  <a:lnTo>
                    <a:pt x="213702" y="1707578"/>
                  </a:lnTo>
                  <a:lnTo>
                    <a:pt x="213702" y="1699628"/>
                  </a:lnTo>
                  <a:close/>
                </a:path>
                <a:path w="718819" h="3108960">
                  <a:moveTo>
                    <a:pt x="246748" y="1745322"/>
                  </a:moveTo>
                  <a:lnTo>
                    <a:pt x="243573" y="1742147"/>
                  </a:lnTo>
                  <a:lnTo>
                    <a:pt x="235737" y="1742147"/>
                  </a:lnTo>
                  <a:lnTo>
                    <a:pt x="232562" y="1745322"/>
                  </a:lnTo>
                  <a:lnTo>
                    <a:pt x="232562" y="1749247"/>
                  </a:lnTo>
                  <a:lnTo>
                    <a:pt x="232562" y="1753171"/>
                  </a:lnTo>
                  <a:lnTo>
                    <a:pt x="235737" y="1756346"/>
                  </a:lnTo>
                  <a:lnTo>
                    <a:pt x="243573" y="1756346"/>
                  </a:lnTo>
                  <a:lnTo>
                    <a:pt x="246748" y="1753171"/>
                  </a:lnTo>
                  <a:lnTo>
                    <a:pt x="246748" y="1745322"/>
                  </a:lnTo>
                  <a:close/>
                </a:path>
                <a:path w="718819" h="3108960">
                  <a:moveTo>
                    <a:pt x="250532" y="259080"/>
                  </a:moveTo>
                  <a:lnTo>
                    <a:pt x="248462" y="257022"/>
                  </a:lnTo>
                  <a:lnTo>
                    <a:pt x="243370" y="257022"/>
                  </a:lnTo>
                  <a:lnTo>
                    <a:pt x="241300" y="259080"/>
                  </a:lnTo>
                  <a:lnTo>
                    <a:pt x="241300" y="261632"/>
                  </a:lnTo>
                  <a:lnTo>
                    <a:pt x="241300" y="264185"/>
                  </a:lnTo>
                  <a:lnTo>
                    <a:pt x="243370" y="266255"/>
                  </a:lnTo>
                  <a:lnTo>
                    <a:pt x="248462" y="266255"/>
                  </a:lnTo>
                  <a:lnTo>
                    <a:pt x="250532" y="264185"/>
                  </a:lnTo>
                  <a:lnTo>
                    <a:pt x="250532" y="259080"/>
                  </a:lnTo>
                  <a:close/>
                </a:path>
                <a:path w="718819" h="3108960">
                  <a:moveTo>
                    <a:pt x="252260" y="1810118"/>
                  </a:moveTo>
                  <a:lnTo>
                    <a:pt x="249123" y="1806981"/>
                  </a:lnTo>
                  <a:lnTo>
                    <a:pt x="241388" y="1806981"/>
                  </a:lnTo>
                  <a:lnTo>
                    <a:pt x="238252" y="1810118"/>
                  </a:lnTo>
                  <a:lnTo>
                    <a:pt x="238252" y="1813979"/>
                  </a:lnTo>
                  <a:lnTo>
                    <a:pt x="238252" y="1817852"/>
                  </a:lnTo>
                  <a:lnTo>
                    <a:pt x="241388" y="1820976"/>
                  </a:lnTo>
                  <a:lnTo>
                    <a:pt x="249123" y="1820976"/>
                  </a:lnTo>
                  <a:lnTo>
                    <a:pt x="252260" y="1817852"/>
                  </a:lnTo>
                  <a:lnTo>
                    <a:pt x="252260" y="1810118"/>
                  </a:lnTo>
                  <a:close/>
                </a:path>
                <a:path w="718819" h="3108960">
                  <a:moveTo>
                    <a:pt x="256870" y="319112"/>
                  </a:moveTo>
                  <a:lnTo>
                    <a:pt x="254762" y="317004"/>
                  </a:lnTo>
                  <a:lnTo>
                    <a:pt x="249542" y="317004"/>
                  </a:lnTo>
                  <a:lnTo>
                    <a:pt x="247421" y="319112"/>
                  </a:lnTo>
                  <a:lnTo>
                    <a:pt x="247421" y="321729"/>
                  </a:lnTo>
                  <a:lnTo>
                    <a:pt x="247421" y="324345"/>
                  </a:lnTo>
                  <a:lnTo>
                    <a:pt x="249542" y="326453"/>
                  </a:lnTo>
                  <a:lnTo>
                    <a:pt x="254762" y="326453"/>
                  </a:lnTo>
                  <a:lnTo>
                    <a:pt x="256870" y="324345"/>
                  </a:lnTo>
                  <a:lnTo>
                    <a:pt x="256870" y="319112"/>
                  </a:lnTo>
                  <a:close/>
                </a:path>
                <a:path w="718819" h="3108960">
                  <a:moveTo>
                    <a:pt x="258394" y="3037878"/>
                  </a:moveTo>
                  <a:lnTo>
                    <a:pt x="257848" y="3037344"/>
                  </a:lnTo>
                  <a:lnTo>
                    <a:pt x="256514" y="3037344"/>
                  </a:lnTo>
                  <a:lnTo>
                    <a:pt x="255968" y="3037878"/>
                  </a:lnTo>
                  <a:lnTo>
                    <a:pt x="255968" y="3038551"/>
                  </a:lnTo>
                  <a:lnTo>
                    <a:pt x="255968" y="3039224"/>
                  </a:lnTo>
                  <a:lnTo>
                    <a:pt x="256514" y="3039757"/>
                  </a:lnTo>
                  <a:lnTo>
                    <a:pt x="257848" y="3039757"/>
                  </a:lnTo>
                  <a:lnTo>
                    <a:pt x="258394" y="3039224"/>
                  </a:lnTo>
                  <a:lnTo>
                    <a:pt x="258394" y="3037878"/>
                  </a:lnTo>
                  <a:close/>
                </a:path>
                <a:path w="718819" h="3108960">
                  <a:moveTo>
                    <a:pt x="274993" y="3107309"/>
                  </a:moveTo>
                  <a:lnTo>
                    <a:pt x="274675" y="3106991"/>
                  </a:lnTo>
                  <a:lnTo>
                    <a:pt x="273888" y="3106991"/>
                  </a:lnTo>
                  <a:lnTo>
                    <a:pt x="273570" y="3107309"/>
                  </a:lnTo>
                  <a:lnTo>
                    <a:pt x="273570" y="3107702"/>
                  </a:lnTo>
                  <a:lnTo>
                    <a:pt x="273570" y="3108096"/>
                  </a:lnTo>
                  <a:lnTo>
                    <a:pt x="273888" y="3108414"/>
                  </a:lnTo>
                  <a:lnTo>
                    <a:pt x="274675" y="3108414"/>
                  </a:lnTo>
                  <a:lnTo>
                    <a:pt x="274993" y="3108096"/>
                  </a:lnTo>
                  <a:lnTo>
                    <a:pt x="274993" y="3107309"/>
                  </a:lnTo>
                  <a:close/>
                </a:path>
                <a:path w="718819" h="3108960">
                  <a:moveTo>
                    <a:pt x="286029" y="266039"/>
                  </a:moveTo>
                  <a:lnTo>
                    <a:pt x="284048" y="264045"/>
                  </a:lnTo>
                  <a:lnTo>
                    <a:pt x="279133" y="264045"/>
                  </a:lnTo>
                  <a:lnTo>
                    <a:pt x="277139" y="266039"/>
                  </a:lnTo>
                  <a:lnTo>
                    <a:pt x="277139" y="268490"/>
                  </a:lnTo>
                  <a:lnTo>
                    <a:pt x="277139" y="270941"/>
                  </a:lnTo>
                  <a:lnTo>
                    <a:pt x="279133" y="272935"/>
                  </a:lnTo>
                  <a:lnTo>
                    <a:pt x="284048" y="272935"/>
                  </a:lnTo>
                  <a:lnTo>
                    <a:pt x="286029" y="270941"/>
                  </a:lnTo>
                  <a:lnTo>
                    <a:pt x="286029" y="266039"/>
                  </a:lnTo>
                  <a:close/>
                </a:path>
                <a:path w="718819" h="3108960">
                  <a:moveTo>
                    <a:pt x="290106" y="2989440"/>
                  </a:moveTo>
                  <a:lnTo>
                    <a:pt x="289344" y="2988665"/>
                  </a:lnTo>
                  <a:lnTo>
                    <a:pt x="287451" y="2988665"/>
                  </a:lnTo>
                  <a:lnTo>
                    <a:pt x="286689" y="2989440"/>
                  </a:lnTo>
                  <a:lnTo>
                    <a:pt x="286689" y="2990380"/>
                  </a:lnTo>
                  <a:lnTo>
                    <a:pt x="286689" y="2991320"/>
                  </a:lnTo>
                  <a:lnTo>
                    <a:pt x="287451" y="2992094"/>
                  </a:lnTo>
                  <a:lnTo>
                    <a:pt x="289344" y="2992094"/>
                  </a:lnTo>
                  <a:lnTo>
                    <a:pt x="290106" y="2991320"/>
                  </a:lnTo>
                  <a:lnTo>
                    <a:pt x="290106" y="2989440"/>
                  </a:lnTo>
                  <a:close/>
                </a:path>
                <a:path w="718819" h="3108960">
                  <a:moveTo>
                    <a:pt x="298627" y="1860524"/>
                  </a:moveTo>
                  <a:lnTo>
                    <a:pt x="295541" y="1857438"/>
                  </a:lnTo>
                  <a:lnTo>
                    <a:pt x="287909" y="1857438"/>
                  </a:lnTo>
                  <a:lnTo>
                    <a:pt x="284810" y="1860524"/>
                  </a:lnTo>
                  <a:lnTo>
                    <a:pt x="284810" y="1864347"/>
                  </a:lnTo>
                  <a:lnTo>
                    <a:pt x="284810" y="1868157"/>
                  </a:lnTo>
                  <a:lnTo>
                    <a:pt x="287909" y="1871256"/>
                  </a:lnTo>
                  <a:lnTo>
                    <a:pt x="295541" y="1871256"/>
                  </a:lnTo>
                  <a:lnTo>
                    <a:pt x="298627" y="1868157"/>
                  </a:lnTo>
                  <a:lnTo>
                    <a:pt x="298627" y="1860524"/>
                  </a:lnTo>
                  <a:close/>
                </a:path>
                <a:path w="718819" h="3108960">
                  <a:moveTo>
                    <a:pt x="300139" y="216496"/>
                  </a:moveTo>
                  <a:lnTo>
                    <a:pt x="298196" y="214553"/>
                  </a:lnTo>
                  <a:lnTo>
                    <a:pt x="293420" y="214553"/>
                  </a:lnTo>
                  <a:lnTo>
                    <a:pt x="291477" y="216496"/>
                  </a:lnTo>
                  <a:lnTo>
                    <a:pt x="291477" y="218884"/>
                  </a:lnTo>
                  <a:lnTo>
                    <a:pt x="291477" y="221272"/>
                  </a:lnTo>
                  <a:lnTo>
                    <a:pt x="293420" y="223215"/>
                  </a:lnTo>
                  <a:lnTo>
                    <a:pt x="298196" y="223215"/>
                  </a:lnTo>
                  <a:lnTo>
                    <a:pt x="300139" y="221272"/>
                  </a:lnTo>
                  <a:lnTo>
                    <a:pt x="300139" y="216496"/>
                  </a:lnTo>
                  <a:close/>
                </a:path>
                <a:path w="718819" h="3108960">
                  <a:moveTo>
                    <a:pt x="303237" y="1918208"/>
                  </a:moveTo>
                  <a:lnTo>
                    <a:pt x="300177" y="1915147"/>
                  </a:lnTo>
                  <a:lnTo>
                    <a:pt x="292646" y="1915147"/>
                  </a:lnTo>
                  <a:lnTo>
                    <a:pt x="289598" y="1918208"/>
                  </a:lnTo>
                  <a:lnTo>
                    <a:pt x="289598" y="1921967"/>
                  </a:lnTo>
                  <a:lnTo>
                    <a:pt x="289598" y="1925726"/>
                  </a:lnTo>
                  <a:lnTo>
                    <a:pt x="292646" y="1928787"/>
                  </a:lnTo>
                  <a:lnTo>
                    <a:pt x="300177" y="1928787"/>
                  </a:lnTo>
                  <a:lnTo>
                    <a:pt x="303237" y="1925726"/>
                  </a:lnTo>
                  <a:lnTo>
                    <a:pt x="303237" y="1918208"/>
                  </a:lnTo>
                  <a:close/>
                </a:path>
                <a:path w="718819" h="3108960">
                  <a:moveTo>
                    <a:pt x="314375" y="2943580"/>
                  </a:moveTo>
                  <a:lnTo>
                    <a:pt x="313385" y="2942590"/>
                  </a:lnTo>
                  <a:lnTo>
                    <a:pt x="310946" y="2942590"/>
                  </a:lnTo>
                  <a:lnTo>
                    <a:pt x="309956" y="2943580"/>
                  </a:lnTo>
                  <a:lnTo>
                    <a:pt x="309956" y="2944799"/>
                  </a:lnTo>
                  <a:lnTo>
                    <a:pt x="309956" y="2946019"/>
                  </a:lnTo>
                  <a:lnTo>
                    <a:pt x="310946" y="2947009"/>
                  </a:lnTo>
                  <a:lnTo>
                    <a:pt x="313385" y="2947009"/>
                  </a:lnTo>
                  <a:lnTo>
                    <a:pt x="314375" y="2946019"/>
                  </a:lnTo>
                  <a:lnTo>
                    <a:pt x="314375" y="2943580"/>
                  </a:lnTo>
                  <a:close/>
                </a:path>
                <a:path w="718819" h="3108960">
                  <a:moveTo>
                    <a:pt x="314921" y="1982622"/>
                  </a:moveTo>
                  <a:lnTo>
                    <a:pt x="311912" y="1979612"/>
                  </a:lnTo>
                  <a:lnTo>
                    <a:pt x="304482" y="1979612"/>
                  </a:lnTo>
                  <a:lnTo>
                    <a:pt x="301472" y="1982622"/>
                  </a:lnTo>
                  <a:lnTo>
                    <a:pt x="301472" y="1986330"/>
                  </a:lnTo>
                  <a:lnTo>
                    <a:pt x="301472" y="1990039"/>
                  </a:lnTo>
                  <a:lnTo>
                    <a:pt x="304482" y="1993049"/>
                  </a:lnTo>
                  <a:lnTo>
                    <a:pt x="311912" y="1993049"/>
                  </a:lnTo>
                  <a:lnTo>
                    <a:pt x="314921" y="1990039"/>
                  </a:lnTo>
                  <a:lnTo>
                    <a:pt x="314921" y="1982622"/>
                  </a:lnTo>
                  <a:close/>
                </a:path>
                <a:path w="718819" h="3108960">
                  <a:moveTo>
                    <a:pt x="315099" y="2835427"/>
                  </a:moveTo>
                  <a:lnTo>
                    <a:pt x="313664" y="2833979"/>
                  </a:lnTo>
                  <a:lnTo>
                    <a:pt x="310121" y="2833979"/>
                  </a:lnTo>
                  <a:lnTo>
                    <a:pt x="308686" y="2835427"/>
                  </a:lnTo>
                  <a:lnTo>
                    <a:pt x="308686" y="2837192"/>
                  </a:lnTo>
                  <a:lnTo>
                    <a:pt x="308686" y="2838958"/>
                  </a:lnTo>
                  <a:lnTo>
                    <a:pt x="310121" y="2840405"/>
                  </a:lnTo>
                  <a:lnTo>
                    <a:pt x="313664" y="2840405"/>
                  </a:lnTo>
                  <a:lnTo>
                    <a:pt x="315099" y="2838958"/>
                  </a:lnTo>
                  <a:lnTo>
                    <a:pt x="315099" y="2835427"/>
                  </a:lnTo>
                  <a:close/>
                </a:path>
                <a:path w="718819" h="3108960">
                  <a:moveTo>
                    <a:pt x="319824" y="2890761"/>
                  </a:moveTo>
                  <a:lnTo>
                    <a:pt x="318604" y="2889554"/>
                  </a:lnTo>
                  <a:lnTo>
                    <a:pt x="315607" y="2889554"/>
                  </a:lnTo>
                  <a:lnTo>
                    <a:pt x="314401" y="2890761"/>
                  </a:lnTo>
                  <a:lnTo>
                    <a:pt x="314401" y="2892260"/>
                  </a:lnTo>
                  <a:lnTo>
                    <a:pt x="314401" y="2893758"/>
                  </a:lnTo>
                  <a:lnTo>
                    <a:pt x="315607" y="2894965"/>
                  </a:lnTo>
                  <a:lnTo>
                    <a:pt x="318604" y="2894965"/>
                  </a:lnTo>
                  <a:lnTo>
                    <a:pt x="319824" y="2893758"/>
                  </a:lnTo>
                  <a:lnTo>
                    <a:pt x="319824" y="2890761"/>
                  </a:lnTo>
                  <a:close/>
                </a:path>
                <a:path w="718819" h="3108960">
                  <a:moveTo>
                    <a:pt x="320916" y="209461"/>
                  </a:moveTo>
                  <a:lnTo>
                    <a:pt x="319049" y="207594"/>
                  </a:lnTo>
                  <a:lnTo>
                    <a:pt x="314439" y="207594"/>
                  </a:lnTo>
                  <a:lnTo>
                    <a:pt x="312572" y="209461"/>
                  </a:lnTo>
                  <a:lnTo>
                    <a:pt x="312572" y="211759"/>
                  </a:lnTo>
                  <a:lnTo>
                    <a:pt x="312572" y="214058"/>
                  </a:lnTo>
                  <a:lnTo>
                    <a:pt x="314439" y="215925"/>
                  </a:lnTo>
                  <a:lnTo>
                    <a:pt x="319049" y="215925"/>
                  </a:lnTo>
                  <a:lnTo>
                    <a:pt x="320916" y="214058"/>
                  </a:lnTo>
                  <a:lnTo>
                    <a:pt x="320916" y="209461"/>
                  </a:lnTo>
                  <a:close/>
                </a:path>
                <a:path w="718819" h="3108960">
                  <a:moveTo>
                    <a:pt x="322059" y="2765971"/>
                  </a:moveTo>
                  <a:lnTo>
                    <a:pt x="320395" y="2764307"/>
                  </a:lnTo>
                  <a:lnTo>
                    <a:pt x="316306" y="2764307"/>
                  </a:lnTo>
                  <a:lnTo>
                    <a:pt x="314642" y="2765971"/>
                  </a:lnTo>
                  <a:lnTo>
                    <a:pt x="314642" y="2768015"/>
                  </a:lnTo>
                  <a:lnTo>
                    <a:pt x="314642" y="2770060"/>
                  </a:lnTo>
                  <a:lnTo>
                    <a:pt x="316306" y="2771724"/>
                  </a:lnTo>
                  <a:lnTo>
                    <a:pt x="320395" y="2771724"/>
                  </a:lnTo>
                  <a:lnTo>
                    <a:pt x="322059" y="2770060"/>
                  </a:lnTo>
                  <a:lnTo>
                    <a:pt x="322059" y="2765971"/>
                  </a:lnTo>
                  <a:close/>
                </a:path>
                <a:path w="718819" h="3108960">
                  <a:moveTo>
                    <a:pt x="330301" y="2699347"/>
                  </a:moveTo>
                  <a:lnTo>
                    <a:pt x="328498" y="2697543"/>
                  </a:lnTo>
                  <a:lnTo>
                    <a:pt x="324053" y="2697543"/>
                  </a:lnTo>
                  <a:lnTo>
                    <a:pt x="322249" y="2699347"/>
                  </a:lnTo>
                  <a:lnTo>
                    <a:pt x="322249" y="2701569"/>
                  </a:lnTo>
                  <a:lnTo>
                    <a:pt x="322249" y="2703792"/>
                  </a:lnTo>
                  <a:lnTo>
                    <a:pt x="324053" y="2705595"/>
                  </a:lnTo>
                  <a:lnTo>
                    <a:pt x="328498" y="2705595"/>
                  </a:lnTo>
                  <a:lnTo>
                    <a:pt x="330301" y="2703792"/>
                  </a:lnTo>
                  <a:lnTo>
                    <a:pt x="330301" y="2699347"/>
                  </a:lnTo>
                  <a:close/>
                </a:path>
                <a:path w="718819" h="3108960">
                  <a:moveTo>
                    <a:pt x="337096" y="2507157"/>
                  </a:moveTo>
                  <a:lnTo>
                    <a:pt x="334924" y="2504986"/>
                  </a:lnTo>
                  <a:lnTo>
                    <a:pt x="329552" y="2504986"/>
                  </a:lnTo>
                  <a:lnTo>
                    <a:pt x="327367" y="2507157"/>
                  </a:lnTo>
                  <a:lnTo>
                    <a:pt x="327367" y="2509850"/>
                  </a:lnTo>
                  <a:lnTo>
                    <a:pt x="327367" y="2512542"/>
                  </a:lnTo>
                  <a:lnTo>
                    <a:pt x="329552" y="2514714"/>
                  </a:lnTo>
                  <a:lnTo>
                    <a:pt x="334924" y="2514714"/>
                  </a:lnTo>
                  <a:lnTo>
                    <a:pt x="337096" y="2512542"/>
                  </a:lnTo>
                  <a:lnTo>
                    <a:pt x="337096" y="2507157"/>
                  </a:lnTo>
                  <a:close/>
                </a:path>
                <a:path w="718819" h="3108960">
                  <a:moveTo>
                    <a:pt x="342709" y="2048141"/>
                  </a:moveTo>
                  <a:lnTo>
                    <a:pt x="339750" y="2045169"/>
                  </a:lnTo>
                  <a:lnTo>
                    <a:pt x="332422" y="2045169"/>
                  </a:lnTo>
                  <a:lnTo>
                    <a:pt x="329450" y="2048141"/>
                  </a:lnTo>
                  <a:lnTo>
                    <a:pt x="329450" y="2051799"/>
                  </a:lnTo>
                  <a:lnTo>
                    <a:pt x="329450" y="2055456"/>
                  </a:lnTo>
                  <a:lnTo>
                    <a:pt x="332422" y="2058428"/>
                  </a:lnTo>
                  <a:lnTo>
                    <a:pt x="339750" y="2058428"/>
                  </a:lnTo>
                  <a:lnTo>
                    <a:pt x="342709" y="2055456"/>
                  </a:lnTo>
                  <a:lnTo>
                    <a:pt x="342709" y="2048141"/>
                  </a:lnTo>
                  <a:close/>
                </a:path>
                <a:path w="718819" h="3108960">
                  <a:moveTo>
                    <a:pt x="349732" y="2634030"/>
                  </a:moveTo>
                  <a:lnTo>
                    <a:pt x="347802" y="2632100"/>
                  </a:lnTo>
                  <a:lnTo>
                    <a:pt x="343052" y="2632100"/>
                  </a:lnTo>
                  <a:lnTo>
                    <a:pt x="341122" y="2634030"/>
                  </a:lnTo>
                  <a:lnTo>
                    <a:pt x="341122" y="2636405"/>
                  </a:lnTo>
                  <a:lnTo>
                    <a:pt x="341122" y="2638780"/>
                  </a:lnTo>
                  <a:lnTo>
                    <a:pt x="343052" y="2640711"/>
                  </a:lnTo>
                  <a:lnTo>
                    <a:pt x="347802" y="2640711"/>
                  </a:lnTo>
                  <a:lnTo>
                    <a:pt x="349732" y="2638780"/>
                  </a:lnTo>
                  <a:lnTo>
                    <a:pt x="349732" y="2634030"/>
                  </a:lnTo>
                  <a:close/>
                </a:path>
                <a:path w="718819" h="3108960">
                  <a:moveTo>
                    <a:pt x="350418" y="2232660"/>
                  </a:moveTo>
                  <a:lnTo>
                    <a:pt x="347611" y="2229853"/>
                  </a:lnTo>
                  <a:lnTo>
                    <a:pt x="340690" y="2229853"/>
                  </a:lnTo>
                  <a:lnTo>
                    <a:pt x="337883" y="2232660"/>
                  </a:lnTo>
                  <a:lnTo>
                    <a:pt x="337883" y="2236127"/>
                  </a:lnTo>
                  <a:lnTo>
                    <a:pt x="337883" y="2239594"/>
                  </a:lnTo>
                  <a:lnTo>
                    <a:pt x="340690" y="2242401"/>
                  </a:lnTo>
                  <a:lnTo>
                    <a:pt x="347611" y="2242401"/>
                  </a:lnTo>
                  <a:lnTo>
                    <a:pt x="350418" y="2239594"/>
                  </a:lnTo>
                  <a:lnTo>
                    <a:pt x="350418" y="2232660"/>
                  </a:lnTo>
                  <a:close/>
                </a:path>
                <a:path w="718819" h="3108960">
                  <a:moveTo>
                    <a:pt x="351650" y="2569768"/>
                  </a:moveTo>
                  <a:lnTo>
                    <a:pt x="349592" y="2567711"/>
                  </a:lnTo>
                  <a:lnTo>
                    <a:pt x="344538" y="2567711"/>
                  </a:lnTo>
                  <a:lnTo>
                    <a:pt x="342480" y="2569768"/>
                  </a:lnTo>
                  <a:lnTo>
                    <a:pt x="342480" y="2572296"/>
                  </a:lnTo>
                  <a:lnTo>
                    <a:pt x="342480" y="2574823"/>
                  </a:lnTo>
                  <a:lnTo>
                    <a:pt x="344538" y="2576880"/>
                  </a:lnTo>
                  <a:lnTo>
                    <a:pt x="349592" y="2576880"/>
                  </a:lnTo>
                  <a:lnTo>
                    <a:pt x="351650" y="2574823"/>
                  </a:lnTo>
                  <a:lnTo>
                    <a:pt x="351650" y="2569768"/>
                  </a:lnTo>
                  <a:close/>
                </a:path>
                <a:path w="718819" h="3108960">
                  <a:moveTo>
                    <a:pt x="355777" y="2164816"/>
                  </a:moveTo>
                  <a:lnTo>
                    <a:pt x="352894" y="2161921"/>
                  </a:lnTo>
                  <a:lnTo>
                    <a:pt x="345770" y="2161921"/>
                  </a:lnTo>
                  <a:lnTo>
                    <a:pt x="342887" y="2164816"/>
                  </a:lnTo>
                  <a:lnTo>
                    <a:pt x="342887" y="2168372"/>
                  </a:lnTo>
                  <a:lnTo>
                    <a:pt x="342887" y="2171928"/>
                  </a:lnTo>
                  <a:lnTo>
                    <a:pt x="345770" y="2174824"/>
                  </a:lnTo>
                  <a:lnTo>
                    <a:pt x="352894" y="2174824"/>
                  </a:lnTo>
                  <a:lnTo>
                    <a:pt x="355777" y="2171928"/>
                  </a:lnTo>
                  <a:lnTo>
                    <a:pt x="355777" y="2164816"/>
                  </a:lnTo>
                  <a:close/>
                </a:path>
                <a:path w="718819" h="3108960">
                  <a:moveTo>
                    <a:pt x="356069" y="2440254"/>
                  </a:moveTo>
                  <a:lnTo>
                    <a:pt x="353758" y="2437955"/>
                  </a:lnTo>
                  <a:lnTo>
                    <a:pt x="348081" y="2437955"/>
                  </a:lnTo>
                  <a:lnTo>
                    <a:pt x="345770" y="2440254"/>
                  </a:lnTo>
                  <a:lnTo>
                    <a:pt x="345770" y="2443099"/>
                  </a:lnTo>
                  <a:lnTo>
                    <a:pt x="345770" y="2445943"/>
                  </a:lnTo>
                  <a:lnTo>
                    <a:pt x="348081" y="2448242"/>
                  </a:lnTo>
                  <a:lnTo>
                    <a:pt x="353758" y="2448242"/>
                  </a:lnTo>
                  <a:lnTo>
                    <a:pt x="356069" y="2445943"/>
                  </a:lnTo>
                  <a:lnTo>
                    <a:pt x="356069" y="2440254"/>
                  </a:lnTo>
                  <a:close/>
                </a:path>
                <a:path w="718819" h="3108960">
                  <a:moveTo>
                    <a:pt x="356920" y="188112"/>
                  </a:moveTo>
                  <a:lnTo>
                    <a:pt x="355104" y="186309"/>
                  </a:lnTo>
                  <a:lnTo>
                    <a:pt x="350634" y="186309"/>
                  </a:lnTo>
                  <a:lnTo>
                    <a:pt x="348830" y="188112"/>
                  </a:lnTo>
                  <a:lnTo>
                    <a:pt x="348830" y="190347"/>
                  </a:lnTo>
                  <a:lnTo>
                    <a:pt x="348830" y="192582"/>
                  </a:lnTo>
                  <a:lnTo>
                    <a:pt x="350634" y="194386"/>
                  </a:lnTo>
                  <a:lnTo>
                    <a:pt x="355104" y="194386"/>
                  </a:lnTo>
                  <a:lnTo>
                    <a:pt x="356920" y="192582"/>
                  </a:lnTo>
                  <a:lnTo>
                    <a:pt x="356920" y="188112"/>
                  </a:lnTo>
                  <a:close/>
                </a:path>
                <a:path w="718819" h="3108960">
                  <a:moveTo>
                    <a:pt x="358635" y="2278100"/>
                  </a:moveTo>
                  <a:lnTo>
                    <a:pt x="355955" y="2275408"/>
                  </a:lnTo>
                  <a:lnTo>
                    <a:pt x="349338" y="2275408"/>
                  </a:lnTo>
                  <a:lnTo>
                    <a:pt x="346659" y="2278100"/>
                  </a:lnTo>
                  <a:lnTo>
                    <a:pt x="346659" y="2281402"/>
                  </a:lnTo>
                  <a:lnTo>
                    <a:pt x="346659" y="2284704"/>
                  </a:lnTo>
                  <a:lnTo>
                    <a:pt x="349338" y="2287397"/>
                  </a:lnTo>
                  <a:lnTo>
                    <a:pt x="355955" y="2287397"/>
                  </a:lnTo>
                  <a:lnTo>
                    <a:pt x="358635" y="2284704"/>
                  </a:lnTo>
                  <a:lnTo>
                    <a:pt x="358635" y="2278100"/>
                  </a:lnTo>
                  <a:close/>
                </a:path>
                <a:path w="718819" h="3108960">
                  <a:moveTo>
                    <a:pt x="367385" y="2110956"/>
                  </a:moveTo>
                  <a:lnTo>
                    <a:pt x="364451" y="2108022"/>
                  </a:lnTo>
                  <a:lnTo>
                    <a:pt x="357238" y="2108022"/>
                  </a:lnTo>
                  <a:lnTo>
                    <a:pt x="354304" y="2110956"/>
                  </a:lnTo>
                  <a:lnTo>
                    <a:pt x="354304" y="2114562"/>
                  </a:lnTo>
                  <a:lnTo>
                    <a:pt x="354304" y="2118169"/>
                  </a:lnTo>
                  <a:lnTo>
                    <a:pt x="357238" y="2121103"/>
                  </a:lnTo>
                  <a:lnTo>
                    <a:pt x="364451" y="2121103"/>
                  </a:lnTo>
                  <a:lnTo>
                    <a:pt x="367385" y="2118169"/>
                  </a:lnTo>
                  <a:lnTo>
                    <a:pt x="367385" y="2110956"/>
                  </a:lnTo>
                  <a:close/>
                </a:path>
                <a:path w="718819" h="3108960">
                  <a:moveTo>
                    <a:pt x="378853" y="2339987"/>
                  </a:moveTo>
                  <a:lnTo>
                    <a:pt x="376301" y="2337422"/>
                  </a:lnTo>
                  <a:lnTo>
                    <a:pt x="369989" y="2337422"/>
                  </a:lnTo>
                  <a:lnTo>
                    <a:pt x="367436" y="2339987"/>
                  </a:lnTo>
                  <a:lnTo>
                    <a:pt x="367436" y="2343137"/>
                  </a:lnTo>
                  <a:lnTo>
                    <a:pt x="367436" y="2346287"/>
                  </a:lnTo>
                  <a:lnTo>
                    <a:pt x="369989" y="2348839"/>
                  </a:lnTo>
                  <a:lnTo>
                    <a:pt x="376301" y="2348839"/>
                  </a:lnTo>
                  <a:lnTo>
                    <a:pt x="378853" y="2346287"/>
                  </a:lnTo>
                  <a:lnTo>
                    <a:pt x="378853" y="2339987"/>
                  </a:lnTo>
                  <a:close/>
                </a:path>
                <a:path w="718819" h="3108960">
                  <a:moveTo>
                    <a:pt x="381774" y="2394902"/>
                  </a:moveTo>
                  <a:lnTo>
                    <a:pt x="379336" y="2392476"/>
                  </a:lnTo>
                  <a:lnTo>
                    <a:pt x="373341" y="2392476"/>
                  </a:lnTo>
                  <a:lnTo>
                    <a:pt x="370916" y="2394902"/>
                  </a:lnTo>
                  <a:lnTo>
                    <a:pt x="370916" y="2397899"/>
                  </a:lnTo>
                  <a:lnTo>
                    <a:pt x="370916" y="2400897"/>
                  </a:lnTo>
                  <a:lnTo>
                    <a:pt x="373341" y="2403322"/>
                  </a:lnTo>
                  <a:lnTo>
                    <a:pt x="379336" y="2403322"/>
                  </a:lnTo>
                  <a:lnTo>
                    <a:pt x="381774" y="2400897"/>
                  </a:lnTo>
                  <a:lnTo>
                    <a:pt x="381774" y="2394902"/>
                  </a:lnTo>
                  <a:close/>
                </a:path>
                <a:path w="718819" h="3108960">
                  <a:moveTo>
                    <a:pt x="383527" y="176123"/>
                  </a:moveTo>
                  <a:lnTo>
                    <a:pt x="381774" y="174383"/>
                  </a:lnTo>
                  <a:lnTo>
                    <a:pt x="377482" y="174383"/>
                  </a:lnTo>
                  <a:lnTo>
                    <a:pt x="375742" y="176123"/>
                  </a:lnTo>
                  <a:lnTo>
                    <a:pt x="375742" y="178269"/>
                  </a:lnTo>
                  <a:lnTo>
                    <a:pt x="375742" y="180416"/>
                  </a:lnTo>
                  <a:lnTo>
                    <a:pt x="377482" y="182156"/>
                  </a:lnTo>
                  <a:lnTo>
                    <a:pt x="381774" y="182156"/>
                  </a:lnTo>
                  <a:lnTo>
                    <a:pt x="383527" y="180416"/>
                  </a:lnTo>
                  <a:lnTo>
                    <a:pt x="383527" y="176123"/>
                  </a:lnTo>
                  <a:close/>
                </a:path>
                <a:path w="718819" h="3108960">
                  <a:moveTo>
                    <a:pt x="396875" y="150279"/>
                  </a:moveTo>
                  <a:lnTo>
                    <a:pt x="395274" y="148678"/>
                  </a:lnTo>
                  <a:lnTo>
                    <a:pt x="391312" y="148678"/>
                  </a:lnTo>
                  <a:lnTo>
                    <a:pt x="389712" y="150279"/>
                  </a:lnTo>
                  <a:lnTo>
                    <a:pt x="389712" y="152260"/>
                  </a:lnTo>
                  <a:lnTo>
                    <a:pt x="389712" y="154241"/>
                  </a:lnTo>
                  <a:lnTo>
                    <a:pt x="391312" y="155841"/>
                  </a:lnTo>
                  <a:lnTo>
                    <a:pt x="395274" y="155841"/>
                  </a:lnTo>
                  <a:lnTo>
                    <a:pt x="396875" y="154241"/>
                  </a:lnTo>
                  <a:lnTo>
                    <a:pt x="396875" y="150279"/>
                  </a:lnTo>
                  <a:close/>
                </a:path>
                <a:path w="718819" h="3108960">
                  <a:moveTo>
                    <a:pt x="431495" y="94437"/>
                  </a:moveTo>
                  <a:lnTo>
                    <a:pt x="430123" y="93065"/>
                  </a:lnTo>
                  <a:lnTo>
                    <a:pt x="426732" y="93065"/>
                  </a:lnTo>
                  <a:lnTo>
                    <a:pt x="425361" y="94437"/>
                  </a:lnTo>
                  <a:lnTo>
                    <a:pt x="425361" y="96139"/>
                  </a:lnTo>
                  <a:lnTo>
                    <a:pt x="425361" y="97840"/>
                  </a:lnTo>
                  <a:lnTo>
                    <a:pt x="426732" y="99212"/>
                  </a:lnTo>
                  <a:lnTo>
                    <a:pt x="430123" y="99212"/>
                  </a:lnTo>
                  <a:lnTo>
                    <a:pt x="431495" y="97840"/>
                  </a:lnTo>
                  <a:lnTo>
                    <a:pt x="431495" y="94437"/>
                  </a:lnTo>
                  <a:close/>
                </a:path>
                <a:path w="718819" h="3108960">
                  <a:moveTo>
                    <a:pt x="499859" y="89166"/>
                  </a:moveTo>
                  <a:lnTo>
                    <a:pt x="498716" y="88023"/>
                  </a:lnTo>
                  <a:lnTo>
                    <a:pt x="495884" y="88023"/>
                  </a:lnTo>
                  <a:lnTo>
                    <a:pt x="494741" y="89166"/>
                  </a:lnTo>
                  <a:lnTo>
                    <a:pt x="494741" y="90576"/>
                  </a:lnTo>
                  <a:lnTo>
                    <a:pt x="494741" y="91986"/>
                  </a:lnTo>
                  <a:lnTo>
                    <a:pt x="495884" y="93141"/>
                  </a:lnTo>
                  <a:lnTo>
                    <a:pt x="498716" y="93141"/>
                  </a:lnTo>
                  <a:lnTo>
                    <a:pt x="499859" y="91986"/>
                  </a:lnTo>
                  <a:lnTo>
                    <a:pt x="499859" y="89166"/>
                  </a:lnTo>
                  <a:close/>
                </a:path>
                <a:path w="718819" h="3108960">
                  <a:moveTo>
                    <a:pt x="545528" y="38747"/>
                  </a:moveTo>
                  <a:lnTo>
                    <a:pt x="544614" y="37833"/>
                  </a:lnTo>
                  <a:lnTo>
                    <a:pt x="542353" y="37833"/>
                  </a:lnTo>
                  <a:lnTo>
                    <a:pt x="541439" y="38747"/>
                  </a:lnTo>
                  <a:lnTo>
                    <a:pt x="541439" y="39878"/>
                  </a:lnTo>
                  <a:lnTo>
                    <a:pt x="541439" y="41008"/>
                  </a:lnTo>
                  <a:lnTo>
                    <a:pt x="542353" y="41922"/>
                  </a:lnTo>
                  <a:lnTo>
                    <a:pt x="544614" y="41922"/>
                  </a:lnTo>
                  <a:lnTo>
                    <a:pt x="545528" y="41008"/>
                  </a:lnTo>
                  <a:lnTo>
                    <a:pt x="545528" y="38747"/>
                  </a:lnTo>
                  <a:close/>
                </a:path>
                <a:path w="718819" h="3108960">
                  <a:moveTo>
                    <a:pt x="601548" y="13703"/>
                  </a:moveTo>
                  <a:lnTo>
                    <a:pt x="600862" y="13017"/>
                  </a:lnTo>
                  <a:lnTo>
                    <a:pt x="599160" y="13017"/>
                  </a:lnTo>
                  <a:lnTo>
                    <a:pt x="598474" y="13703"/>
                  </a:lnTo>
                  <a:lnTo>
                    <a:pt x="598474" y="14554"/>
                  </a:lnTo>
                  <a:lnTo>
                    <a:pt x="598474" y="15405"/>
                  </a:lnTo>
                  <a:lnTo>
                    <a:pt x="599160" y="16090"/>
                  </a:lnTo>
                  <a:lnTo>
                    <a:pt x="600862" y="16090"/>
                  </a:lnTo>
                  <a:lnTo>
                    <a:pt x="601548" y="15405"/>
                  </a:lnTo>
                  <a:lnTo>
                    <a:pt x="601548" y="13703"/>
                  </a:lnTo>
                  <a:close/>
                </a:path>
                <a:path w="718819" h="3108960">
                  <a:moveTo>
                    <a:pt x="662139" y="2019"/>
                  </a:moveTo>
                  <a:lnTo>
                    <a:pt x="661682" y="1549"/>
                  </a:lnTo>
                  <a:lnTo>
                    <a:pt x="660552" y="1549"/>
                  </a:lnTo>
                  <a:lnTo>
                    <a:pt x="660095" y="2019"/>
                  </a:lnTo>
                  <a:lnTo>
                    <a:pt x="660095" y="2578"/>
                  </a:lnTo>
                  <a:lnTo>
                    <a:pt x="660095" y="3149"/>
                  </a:lnTo>
                  <a:lnTo>
                    <a:pt x="660552" y="3606"/>
                  </a:lnTo>
                  <a:lnTo>
                    <a:pt x="661682" y="3606"/>
                  </a:lnTo>
                  <a:lnTo>
                    <a:pt x="662139" y="3149"/>
                  </a:lnTo>
                  <a:lnTo>
                    <a:pt x="662139" y="2019"/>
                  </a:lnTo>
                  <a:close/>
                </a:path>
                <a:path w="718819" h="3108960">
                  <a:moveTo>
                    <a:pt x="718362" y="228"/>
                  </a:moveTo>
                  <a:lnTo>
                    <a:pt x="718134" y="0"/>
                  </a:lnTo>
                  <a:lnTo>
                    <a:pt x="717562" y="0"/>
                  </a:lnTo>
                  <a:lnTo>
                    <a:pt x="717334" y="228"/>
                  </a:lnTo>
                  <a:lnTo>
                    <a:pt x="717334" y="508"/>
                  </a:lnTo>
                  <a:lnTo>
                    <a:pt x="717334" y="787"/>
                  </a:lnTo>
                  <a:lnTo>
                    <a:pt x="717562" y="1016"/>
                  </a:lnTo>
                  <a:lnTo>
                    <a:pt x="718134" y="1016"/>
                  </a:lnTo>
                  <a:lnTo>
                    <a:pt x="718362" y="787"/>
                  </a:lnTo>
                  <a:lnTo>
                    <a:pt x="718362" y="22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02702" y="2000935"/>
              <a:ext cx="815975" cy="3168650"/>
            </a:xfrm>
            <a:custGeom>
              <a:avLst/>
              <a:gdLst/>
              <a:ahLst/>
              <a:cxnLst/>
              <a:rect l="l" t="t" r="r" b="b"/>
              <a:pathLst>
                <a:path w="815975" h="3168650">
                  <a:moveTo>
                    <a:pt x="15341" y="1039990"/>
                  </a:moveTo>
                  <a:lnTo>
                    <a:pt x="11899" y="1036561"/>
                  </a:lnTo>
                  <a:lnTo>
                    <a:pt x="3429" y="1036561"/>
                  </a:lnTo>
                  <a:lnTo>
                    <a:pt x="0" y="1039990"/>
                  </a:lnTo>
                  <a:lnTo>
                    <a:pt x="0" y="1044232"/>
                  </a:lnTo>
                  <a:lnTo>
                    <a:pt x="0" y="1048461"/>
                  </a:lnTo>
                  <a:lnTo>
                    <a:pt x="3429" y="1051902"/>
                  </a:lnTo>
                  <a:lnTo>
                    <a:pt x="11899" y="1051902"/>
                  </a:lnTo>
                  <a:lnTo>
                    <a:pt x="15341" y="1048461"/>
                  </a:lnTo>
                  <a:lnTo>
                    <a:pt x="15341" y="1039990"/>
                  </a:lnTo>
                  <a:close/>
                </a:path>
                <a:path w="815975" h="3168650">
                  <a:moveTo>
                    <a:pt x="29019" y="846378"/>
                  </a:moveTo>
                  <a:lnTo>
                    <a:pt x="25717" y="843076"/>
                  </a:lnTo>
                  <a:lnTo>
                    <a:pt x="17576" y="843076"/>
                  </a:lnTo>
                  <a:lnTo>
                    <a:pt x="14274" y="846378"/>
                  </a:lnTo>
                  <a:lnTo>
                    <a:pt x="14274" y="850455"/>
                  </a:lnTo>
                  <a:lnTo>
                    <a:pt x="14274" y="854532"/>
                  </a:lnTo>
                  <a:lnTo>
                    <a:pt x="17576" y="857834"/>
                  </a:lnTo>
                  <a:lnTo>
                    <a:pt x="25717" y="857834"/>
                  </a:lnTo>
                  <a:lnTo>
                    <a:pt x="29019" y="854532"/>
                  </a:lnTo>
                  <a:lnTo>
                    <a:pt x="29019" y="846378"/>
                  </a:lnTo>
                  <a:close/>
                </a:path>
                <a:path w="815975" h="3168650">
                  <a:moveTo>
                    <a:pt x="31330" y="914107"/>
                  </a:moveTo>
                  <a:lnTo>
                    <a:pt x="27978" y="910767"/>
                  </a:lnTo>
                  <a:lnTo>
                    <a:pt x="19723" y="910767"/>
                  </a:lnTo>
                  <a:lnTo>
                    <a:pt x="16383" y="914107"/>
                  </a:lnTo>
                  <a:lnTo>
                    <a:pt x="16383" y="918235"/>
                  </a:lnTo>
                  <a:lnTo>
                    <a:pt x="16383" y="922362"/>
                  </a:lnTo>
                  <a:lnTo>
                    <a:pt x="19723" y="925703"/>
                  </a:lnTo>
                  <a:lnTo>
                    <a:pt x="27978" y="925703"/>
                  </a:lnTo>
                  <a:lnTo>
                    <a:pt x="31330" y="922362"/>
                  </a:lnTo>
                  <a:lnTo>
                    <a:pt x="31330" y="914107"/>
                  </a:lnTo>
                  <a:close/>
                </a:path>
                <a:path w="815975" h="3168650">
                  <a:moveTo>
                    <a:pt x="33680" y="1167079"/>
                  </a:moveTo>
                  <a:lnTo>
                    <a:pt x="30162" y="1163561"/>
                  </a:lnTo>
                  <a:lnTo>
                    <a:pt x="21463" y="1163561"/>
                  </a:lnTo>
                  <a:lnTo>
                    <a:pt x="17945" y="1167079"/>
                  </a:lnTo>
                  <a:lnTo>
                    <a:pt x="17945" y="1171422"/>
                  </a:lnTo>
                  <a:lnTo>
                    <a:pt x="17945" y="1175766"/>
                  </a:lnTo>
                  <a:lnTo>
                    <a:pt x="21463" y="1179296"/>
                  </a:lnTo>
                  <a:lnTo>
                    <a:pt x="30162" y="1179296"/>
                  </a:lnTo>
                  <a:lnTo>
                    <a:pt x="33680" y="1175766"/>
                  </a:lnTo>
                  <a:lnTo>
                    <a:pt x="33680" y="1167079"/>
                  </a:lnTo>
                  <a:close/>
                </a:path>
                <a:path w="815975" h="3168650">
                  <a:moveTo>
                    <a:pt x="36220" y="1239100"/>
                  </a:moveTo>
                  <a:lnTo>
                    <a:pt x="32664" y="1235532"/>
                  </a:lnTo>
                  <a:lnTo>
                    <a:pt x="23863" y="1235532"/>
                  </a:lnTo>
                  <a:lnTo>
                    <a:pt x="20294" y="1239100"/>
                  </a:lnTo>
                  <a:lnTo>
                    <a:pt x="20294" y="1243495"/>
                  </a:lnTo>
                  <a:lnTo>
                    <a:pt x="20294" y="1247889"/>
                  </a:lnTo>
                  <a:lnTo>
                    <a:pt x="23863" y="1251458"/>
                  </a:lnTo>
                  <a:lnTo>
                    <a:pt x="32664" y="1251458"/>
                  </a:lnTo>
                  <a:lnTo>
                    <a:pt x="36220" y="1247889"/>
                  </a:lnTo>
                  <a:lnTo>
                    <a:pt x="36220" y="1239100"/>
                  </a:lnTo>
                  <a:close/>
                </a:path>
                <a:path w="815975" h="3168650">
                  <a:moveTo>
                    <a:pt x="41414" y="1103007"/>
                  </a:moveTo>
                  <a:lnTo>
                    <a:pt x="37934" y="1099527"/>
                  </a:lnTo>
                  <a:lnTo>
                    <a:pt x="29362" y="1099527"/>
                  </a:lnTo>
                  <a:lnTo>
                    <a:pt x="25882" y="1103007"/>
                  </a:lnTo>
                  <a:lnTo>
                    <a:pt x="25882" y="1107300"/>
                  </a:lnTo>
                  <a:lnTo>
                    <a:pt x="25882" y="1111592"/>
                  </a:lnTo>
                  <a:lnTo>
                    <a:pt x="29362" y="1115072"/>
                  </a:lnTo>
                  <a:lnTo>
                    <a:pt x="37934" y="1115072"/>
                  </a:lnTo>
                  <a:lnTo>
                    <a:pt x="41414" y="1111592"/>
                  </a:lnTo>
                  <a:lnTo>
                    <a:pt x="41414" y="1103007"/>
                  </a:lnTo>
                  <a:close/>
                </a:path>
                <a:path w="815975" h="3168650">
                  <a:moveTo>
                    <a:pt x="47117" y="974102"/>
                  </a:moveTo>
                  <a:lnTo>
                    <a:pt x="43726" y="970711"/>
                  </a:lnTo>
                  <a:lnTo>
                    <a:pt x="35369" y="970711"/>
                  </a:lnTo>
                  <a:lnTo>
                    <a:pt x="31978" y="974102"/>
                  </a:lnTo>
                  <a:lnTo>
                    <a:pt x="31978" y="978281"/>
                  </a:lnTo>
                  <a:lnTo>
                    <a:pt x="31978" y="982459"/>
                  </a:lnTo>
                  <a:lnTo>
                    <a:pt x="35369" y="985850"/>
                  </a:lnTo>
                  <a:lnTo>
                    <a:pt x="43726" y="985850"/>
                  </a:lnTo>
                  <a:lnTo>
                    <a:pt x="47117" y="982459"/>
                  </a:lnTo>
                  <a:lnTo>
                    <a:pt x="47117" y="974102"/>
                  </a:lnTo>
                  <a:close/>
                </a:path>
                <a:path w="815975" h="3168650">
                  <a:moveTo>
                    <a:pt x="51689" y="779564"/>
                  </a:moveTo>
                  <a:lnTo>
                    <a:pt x="48425" y="776300"/>
                  </a:lnTo>
                  <a:lnTo>
                    <a:pt x="40398" y="776300"/>
                  </a:lnTo>
                  <a:lnTo>
                    <a:pt x="37134" y="779564"/>
                  </a:lnTo>
                  <a:lnTo>
                    <a:pt x="37134" y="783577"/>
                  </a:lnTo>
                  <a:lnTo>
                    <a:pt x="37134" y="787590"/>
                  </a:lnTo>
                  <a:lnTo>
                    <a:pt x="40398" y="790854"/>
                  </a:lnTo>
                  <a:lnTo>
                    <a:pt x="48425" y="790854"/>
                  </a:lnTo>
                  <a:lnTo>
                    <a:pt x="51689" y="787590"/>
                  </a:lnTo>
                  <a:lnTo>
                    <a:pt x="51689" y="779564"/>
                  </a:lnTo>
                  <a:close/>
                </a:path>
                <a:path w="815975" h="3168650">
                  <a:moveTo>
                    <a:pt x="59296" y="711047"/>
                  </a:moveTo>
                  <a:lnTo>
                    <a:pt x="56083" y="707834"/>
                  </a:lnTo>
                  <a:lnTo>
                    <a:pt x="48158" y="707834"/>
                  </a:lnTo>
                  <a:lnTo>
                    <a:pt x="44945" y="711047"/>
                  </a:lnTo>
                  <a:lnTo>
                    <a:pt x="44945" y="715010"/>
                  </a:lnTo>
                  <a:lnTo>
                    <a:pt x="44945" y="718972"/>
                  </a:lnTo>
                  <a:lnTo>
                    <a:pt x="48158" y="722185"/>
                  </a:lnTo>
                  <a:lnTo>
                    <a:pt x="56083" y="722185"/>
                  </a:lnTo>
                  <a:lnTo>
                    <a:pt x="59296" y="718972"/>
                  </a:lnTo>
                  <a:lnTo>
                    <a:pt x="59296" y="711047"/>
                  </a:lnTo>
                  <a:close/>
                </a:path>
                <a:path w="815975" h="3168650">
                  <a:moveTo>
                    <a:pt x="65392" y="1354251"/>
                  </a:moveTo>
                  <a:lnTo>
                    <a:pt x="61747" y="1350594"/>
                  </a:lnTo>
                  <a:lnTo>
                    <a:pt x="52730" y="1350594"/>
                  </a:lnTo>
                  <a:lnTo>
                    <a:pt x="49072" y="1354251"/>
                  </a:lnTo>
                  <a:lnTo>
                    <a:pt x="49072" y="1358760"/>
                  </a:lnTo>
                  <a:lnTo>
                    <a:pt x="49072" y="1363268"/>
                  </a:lnTo>
                  <a:lnTo>
                    <a:pt x="52730" y="1366926"/>
                  </a:lnTo>
                  <a:lnTo>
                    <a:pt x="61747" y="1366926"/>
                  </a:lnTo>
                  <a:lnTo>
                    <a:pt x="65392" y="1363268"/>
                  </a:lnTo>
                  <a:lnTo>
                    <a:pt x="65392" y="1354251"/>
                  </a:lnTo>
                  <a:close/>
                </a:path>
                <a:path w="815975" h="3168650">
                  <a:moveTo>
                    <a:pt x="67995" y="1071626"/>
                  </a:moveTo>
                  <a:lnTo>
                    <a:pt x="64655" y="1068298"/>
                  </a:lnTo>
                  <a:lnTo>
                    <a:pt x="56438" y="1068298"/>
                  </a:lnTo>
                  <a:lnTo>
                    <a:pt x="53098" y="1071626"/>
                  </a:lnTo>
                  <a:lnTo>
                    <a:pt x="53098" y="1075740"/>
                  </a:lnTo>
                  <a:lnTo>
                    <a:pt x="53098" y="1079855"/>
                  </a:lnTo>
                  <a:lnTo>
                    <a:pt x="56438" y="1083183"/>
                  </a:lnTo>
                  <a:lnTo>
                    <a:pt x="64655" y="1083183"/>
                  </a:lnTo>
                  <a:lnTo>
                    <a:pt x="67995" y="1079855"/>
                  </a:lnTo>
                  <a:lnTo>
                    <a:pt x="67995" y="1071626"/>
                  </a:lnTo>
                  <a:close/>
                </a:path>
                <a:path w="815975" h="3168650">
                  <a:moveTo>
                    <a:pt x="78828" y="1296365"/>
                  </a:moveTo>
                  <a:lnTo>
                    <a:pt x="75222" y="1292758"/>
                  </a:lnTo>
                  <a:lnTo>
                    <a:pt x="66306" y="1292758"/>
                  </a:lnTo>
                  <a:lnTo>
                    <a:pt x="62699" y="1296365"/>
                  </a:lnTo>
                  <a:lnTo>
                    <a:pt x="62699" y="1300822"/>
                  </a:lnTo>
                  <a:lnTo>
                    <a:pt x="62699" y="1305280"/>
                  </a:lnTo>
                  <a:lnTo>
                    <a:pt x="66306" y="1308887"/>
                  </a:lnTo>
                  <a:lnTo>
                    <a:pt x="75222" y="1308887"/>
                  </a:lnTo>
                  <a:lnTo>
                    <a:pt x="78828" y="1305280"/>
                  </a:lnTo>
                  <a:lnTo>
                    <a:pt x="78828" y="1296365"/>
                  </a:lnTo>
                  <a:close/>
                </a:path>
                <a:path w="815975" h="3168650">
                  <a:moveTo>
                    <a:pt x="85521" y="951534"/>
                  </a:moveTo>
                  <a:lnTo>
                    <a:pt x="82270" y="948283"/>
                  </a:lnTo>
                  <a:lnTo>
                    <a:pt x="74256" y="948283"/>
                  </a:lnTo>
                  <a:lnTo>
                    <a:pt x="71005" y="951534"/>
                  </a:lnTo>
                  <a:lnTo>
                    <a:pt x="71005" y="955535"/>
                  </a:lnTo>
                  <a:lnTo>
                    <a:pt x="71005" y="959535"/>
                  </a:lnTo>
                  <a:lnTo>
                    <a:pt x="74256" y="962787"/>
                  </a:lnTo>
                  <a:lnTo>
                    <a:pt x="82270" y="962787"/>
                  </a:lnTo>
                  <a:lnTo>
                    <a:pt x="85521" y="959535"/>
                  </a:lnTo>
                  <a:lnTo>
                    <a:pt x="85521" y="951534"/>
                  </a:lnTo>
                  <a:close/>
                </a:path>
                <a:path w="815975" h="3168650">
                  <a:moveTo>
                    <a:pt x="88341" y="1191793"/>
                  </a:moveTo>
                  <a:lnTo>
                    <a:pt x="84912" y="1188377"/>
                  </a:lnTo>
                  <a:lnTo>
                    <a:pt x="76479" y="1188377"/>
                  </a:lnTo>
                  <a:lnTo>
                    <a:pt x="73063" y="1191793"/>
                  </a:lnTo>
                  <a:lnTo>
                    <a:pt x="73063" y="1196009"/>
                  </a:lnTo>
                  <a:lnTo>
                    <a:pt x="73063" y="1200226"/>
                  </a:lnTo>
                  <a:lnTo>
                    <a:pt x="76479" y="1203642"/>
                  </a:lnTo>
                  <a:lnTo>
                    <a:pt x="84912" y="1203642"/>
                  </a:lnTo>
                  <a:lnTo>
                    <a:pt x="88341" y="1200226"/>
                  </a:lnTo>
                  <a:lnTo>
                    <a:pt x="88341" y="1191793"/>
                  </a:lnTo>
                  <a:close/>
                </a:path>
                <a:path w="815975" h="3168650">
                  <a:moveTo>
                    <a:pt x="89001" y="1137678"/>
                  </a:moveTo>
                  <a:lnTo>
                    <a:pt x="85636" y="1134300"/>
                  </a:lnTo>
                  <a:lnTo>
                    <a:pt x="77304" y="1134300"/>
                  </a:lnTo>
                  <a:lnTo>
                    <a:pt x="73926" y="1137678"/>
                  </a:lnTo>
                  <a:lnTo>
                    <a:pt x="73926" y="1141844"/>
                  </a:lnTo>
                  <a:lnTo>
                    <a:pt x="73926" y="1146009"/>
                  </a:lnTo>
                  <a:lnTo>
                    <a:pt x="77304" y="1149388"/>
                  </a:lnTo>
                  <a:lnTo>
                    <a:pt x="85636" y="1149388"/>
                  </a:lnTo>
                  <a:lnTo>
                    <a:pt x="89001" y="1146009"/>
                  </a:lnTo>
                  <a:lnTo>
                    <a:pt x="89001" y="1137678"/>
                  </a:lnTo>
                  <a:close/>
                </a:path>
                <a:path w="815975" h="3168650">
                  <a:moveTo>
                    <a:pt x="91440" y="830338"/>
                  </a:moveTo>
                  <a:lnTo>
                    <a:pt x="88277" y="827176"/>
                  </a:lnTo>
                  <a:lnTo>
                    <a:pt x="80467" y="827176"/>
                  </a:lnTo>
                  <a:lnTo>
                    <a:pt x="77304" y="830338"/>
                  </a:lnTo>
                  <a:lnTo>
                    <a:pt x="77304" y="834237"/>
                  </a:lnTo>
                  <a:lnTo>
                    <a:pt x="77304" y="838136"/>
                  </a:lnTo>
                  <a:lnTo>
                    <a:pt x="80467" y="841298"/>
                  </a:lnTo>
                  <a:lnTo>
                    <a:pt x="88277" y="841298"/>
                  </a:lnTo>
                  <a:lnTo>
                    <a:pt x="91440" y="838136"/>
                  </a:lnTo>
                  <a:lnTo>
                    <a:pt x="91440" y="830338"/>
                  </a:lnTo>
                  <a:close/>
                </a:path>
                <a:path w="815975" h="3168650">
                  <a:moveTo>
                    <a:pt x="96189" y="659536"/>
                  </a:moveTo>
                  <a:lnTo>
                    <a:pt x="93014" y="656374"/>
                  </a:lnTo>
                  <a:lnTo>
                    <a:pt x="85191" y="656374"/>
                  </a:lnTo>
                  <a:lnTo>
                    <a:pt x="82029" y="659536"/>
                  </a:lnTo>
                  <a:lnTo>
                    <a:pt x="82029" y="663448"/>
                  </a:lnTo>
                  <a:lnTo>
                    <a:pt x="82029" y="667359"/>
                  </a:lnTo>
                  <a:lnTo>
                    <a:pt x="85191" y="670521"/>
                  </a:lnTo>
                  <a:lnTo>
                    <a:pt x="93014" y="670521"/>
                  </a:lnTo>
                  <a:lnTo>
                    <a:pt x="96189" y="667359"/>
                  </a:lnTo>
                  <a:lnTo>
                    <a:pt x="96189" y="659536"/>
                  </a:lnTo>
                  <a:close/>
                </a:path>
                <a:path w="815975" h="3168650">
                  <a:moveTo>
                    <a:pt x="97701" y="1013599"/>
                  </a:moveTo>
                  <a:lnTo>
                    <a:pt x="94411" y="1010310"/>
                  </a:lnTo>
                  <a:lnTo>
                    <a:pt x="86283" y="1010310"/>
                  </a:lnTo>
                  <a:lnTo>
                    <a:pt x="82994" y="1013599"/>
                  </a:lnTo>
                  <a:lnTo>
                    <a:pt x="82994" y="1017663"/>
                  </a:lnTo>
                  <a:lnTo>
                    <a:pt x="82994" y="1021727"/>
                  </a:lnTo>
                  <a:lnTo>
                    <a:pt x="86283" y="1025017"/>
                  </a:lnTo>
                  <a:lnTo>
                    <a:pt x="94411" y="1025017"/>
                  </a:lnTo>
                  <a:lnTo>
                    <a:pt x="97701" y="1021727"/>
                  </a:lnTo>
                  <a:lnTo>
                    <a:pt x="97701" y="1013599"/>
                  </a:lnTo>
                  <a:close/>
                </a:path>
                <a:path w="815975" h="3168650">
                  <a:moveTo>
                    <a:pt x="99580" y="1244777"/>
                  </a:moveTo>
                  <a:lnTo>
                    <a:pt x="96113" y="1241310"/>
                  </a:lnTo>
                  <a:lnTo>
                    <a:pt x="87579" y="1241310"/>
                  </a:lnTo>
                  <a:lnTo>
                    <a:pt x="84112" y="1244777"/>
                  </a:lnTo>
                  <a:lnTo>
                    <a:pt x="84112" y="1249045"/>
                  </a:lnTo>
                  <a:lnTo>
                    <a:pt x="84112" y="1253312"/>
                  </a:lnTo>
                  <a:lnTo>
                    <a:pt x="87579" y="1256779"/>
                  </a:lnTo>
                  <a:lnTo>
                    <a:pt x="96113" y="1256779"/>
                  </a:lnTo>
                  <a:lnTo>
                    <a:pt x="99580" y="1253312"/>
                  </a:lnTo>
                  <a:lnTo>
                    <a:pt x="99580" y="1244777"/>
                  </a:lnTo>
                  <a:close/>
                </a:path>
                <a:path w="815975" h="3168650">
                  <a:moveTo>
                    <a:pt x="106489" y="902309"/>
                  </a:moveTo>
                  <a:lnTo>
                    <a:pt x="103276" y="899096"/>
                  </a:lnTo>
                  <a:lnTo>
                    <a:pt x="95364" y="899096"/>
                  </a:lnTo>
                  <a:lnTo>
                    <a:pt x="92163" y="902309"/>
                  </a:lnTo>
                  <a:lnTo>
                    <a:pt x="92163" y="906259"/>
                  </a:lnTo>
                  <a:lnTo>
                    <a:pt x="92163" y="910209"/>
                  </a:lnTo>
                  <a:lnTo>
                    <a:pt x="95364" y="913422"/>
                  </a:lnTo>
                  <a:lnTo>
                    <a:pt x="103276" y="913422"/>
                  </a:lnTo>
                  <a:lnTo>
                    <a:pt x="106489" y="910209"/>
                  </a:lnTo>
                  <a:lnTo>
                    <a:pt x="106489" y="902309"/>
                  </a:lnTo>
                  <a:close/>
                </a:path>
                <a:path w="815975" h="3168650">
                  <a:moveTo>
                    <a:pt x="107378" y="588213"/>
                  </a:moveTo>
                  <a:lnTo>
                    <a:pt x="104292" y="585127"/>
                  </a:lnTo>
                  <a:lnTo>
                    <a:pt x="96697" y="585127"/>
                  </a:lnTo>
                  <a:lnTo>
                    <a:pt x="93611" y="588213"/>
                  </a:lnTo>
                  <a:lnTo>
                    <a:pt x="93611" y="592010"/>
                  </a:lnTo>
                  <a:lnTo>
                    <a:pt x="93611" y="595807"/>
                  </a:lnTo>
                  <a:lnTo>
                    <a:pt x="96697" y="598893"/>
                  </a:lnTo>
                  <a:lnTo>
                    <a:pt x="104292" y="598893"/>
                  </a:lnTo>
                  <a:lnTo>
                    <a:pt x="107378" y="595807"/>
                  </a:lnTo>
                  <a:lnTo>
                    <a:pt x="107378" y="588213"/>
                  </a:lnTo>
                  <a:close/>
                </a:path>
                <a:path w="815975" h="3168650">
                  <a:moveTo>
                    <a:pt x="108229" y="1409090"/>
                  </a:moveTo>
                  <a:lnTo>
                    <a:pt x="104533" y="1405382"/>
                  </a:lnTo>
                  <a:lnTo>
                    <a:pt x="95402" y="1405382"/>
                  </a:lnTo>
                  <a:lnTo>
                    <a:pt x="91706" y="1409090"/>
                  </a:lnTo>
                  <a:lnTo>
                    <a:pt x="91706" y="1413649"/>
                  </a:lnTo>
                  <a:lnTo>
                    <a:pt x="91706" y="1418209"/>
                  </a:lnTo>
                  <a:lnTo>
                    <a:pt x="95402" y="1421904"/>
                  </a:lnTo>
                  <a:lnTo>
                    <a:pt x="104533" y="1421904"/>
                  </a:lnTo>
                  <a:lnTo>
                    <a:pt x="108229" y="1418209"/>
                  </a:lnTo>
                  <a:lnTo>
                    <a:pt x="108229" y="1409090"/>
                  </a:lnTo>
                  <a:close/>
                </a:path>
                <a:path w="815975" h="3168650">
                  <a:moveTo>
                    <a:pt x="109842" y="783209"/>
                  </a:moveTo>
                  <a:lnTo>
                    <a:pt x="106718" y="780084"/>
                  </a:lnTo>
                  <a:lnTo>
                    <a:pt x="99021" y="780084"/>
                  </a:lnTo>
                  <a:lnTo>
                    <a:pt x="95897" y="783209"/>
                  </a:lnTo>
                  <a:lnTo>
                    <a:pt x="95897" y="787057"/>
                  </a:lnTo>
                  <a:lnTo>
                    <a:pt x="95897" y="790905"/>
                  </a:lnTo>
                  <a:lnTo>
                    <a:pt x="99021" y="794029"/>
                  </a:lnTo>
                  <a:lnTo>
                    <a:pt x="106718" y="794029"/>
                  </a:lnTo>
                  <a:lnTo>
                    <a:pt x="109842" y="790905"/>
                  </a:lnTo>
                  <a:lnTo>
                    <a:pt x="109842" y="783209"/>
                  </a:lnTo>
                  <a:close/>
                </a:path>
                <a:path w="815975" h="3168650">
                  <a:moveTo>
                    <a:pt x="122428" y="541997"/>
                  </a:moveTo>
                  <a:lnTo>
                    <a:pt x="119481" y="539038"/>
                  </a:lnTo>
                  <a:lnTo>
                    <a:pt x="112204" y="539038"/>
                  </a:lnTo>
                  <a:lnTo>
                    <a:pt x="109258" y="541997"/>
                  </a:lnTo>
                  <a:lnTo>
                    <a:pt x="109258" y="545630"/>
                  </a:lnTo>
                  <a:lnTo>
                    <a:pt x="109258" y="549262"/>
                  </a:lnTo>
                  <a:lnTo>
                    <a:pt x="112204" y="552221"/>
                  </a:lnTo>
                  <a:lnTo>
                    <a:pt x="119481" y="552221"/>
                  </a:lnTo>
                  <a:lnTo>
                    <a:pt x="122428" y="549262"/>
                  </a:lnTo>
                  <a:lnTo>
                    <a:pt x="122428" y="541997"/>
                  </a:lnTo>
                  <a:close/>
                </a:path>
                <a:path w="815975" h="3168650">
                  <a:moveTo>
                    <a:pt x="125399" y="1311503"/>
                  </a:moveTo>
                  <a:lnTo>
                    <a:pt x="121894" y="1307998"/>
                  </a:lnTo>
                  <a:lnTo>
                    <a:pt x="113245" y="1307998"/>
                  </a:lnTo>
                  <a:lnTo>
                    <a:pt x="109740" y="1311503"/>
                  </a:lnTo>
                  <a:lnTo>
                    <a:pt x="109740" y="1315821"/>
                  </a:lnTo>
                  <a:lnTo>
                    <a:pt x="109740" y="1320139"/>
                  </a:lnTo>
                  <a:lnTo>
                    <a:pt x="113245" y="1323644"/>
                  </a:lnTo>
                  <a:lnTo>
                    <a:pt x="121894" y="1323644"/>
                  </a:lnTo>
                  <a:lnTo>
                    <a:pt x="125399" y="1320139"/>
                  </a:lnTo>
                  <a:lnTo>
                    <a:pt x="125399" y="1311503"/>
                  </a:lnTo>
                  <a:close/>
                </a:path>
                <a:path w="815975" h="3168650">
                  <a:moveTo>
                    <a:pt x="133781" y="1369212"/>
                  </a:moveTo>
                  <a:lnTo>
                    <a:pt x="130238" y="1365656"/>
                  </a:lnTo>
                  <a:lnTo>
                    <a:pt x="121488" y="1365656"/>
                  </a:lnTo>
                  <a:lnTo>
                    <a:pt x="117944" y="1369212"/>
                  </a:lnTo>
                  <a:lnTo>
                    <a:pt x="117944" y="1373581"/>
                  </a:lnTo>
                  <a:lnTo>
                    <a:pt x="117944" y="1377962"/>
                  </a:lnTo>
                  <a:lnTo>
                    <a:pt x="121488" y="1381506"/>
                  </a:lnTo>
                  <a:lnTo>
                    <a:pt x="130238" y="1381506"/>
                  </a:lnTo>
                  <a:lnTo>
                    <a:pt x="133781" y="1377962"/>
                  </a:lnTo>
                  <a:lnTo>
                    <a:pt x="133781" y="1369212"/>
                  </a:lnTo>
                  <a:close/>
                </a:path>
                <a:path w="815975" h="3168650">
                  <a:moveTo>
                    <a:pt x="149326" y="487019"/>
                  </a:moveTo>
                  <a:lnTo>
                    <a:pt x="146519" y="484200"/>
                  </a:lnTo>
                  <a:lnTo>
                    <a:pt x="139573" y="484200"/>
                  </a:lnTo>
                  <a:lnTo>
                    <a:pt x="136753" y="487019"/>
                  </a:lnTo>
                  <a:lnTo>
                    <a:pt x="136753" y="490486"/>
                  </a:lnTo>
                  <a:lnTo>
                    <a:pt x="136753" y="493966"/>
                  </a:lnTo>
                  <a:lnTo>
                    <a:pt x="139573" y="496773"/>
                  </a:lnTo>
                  <a:lnTo>
                    <a:pt x="146519" y="496773"/>
                  </a:lnTo>
                  <a:lnTo>
                    <a:pt x="149326" y="493966"/>
                  </a:lnTo>
                  <a:lnTo>
                    <a:pt x="149326" y="487019"/>
                  </a:lnTo>
                  <a:close/>
                </a:path>
                <a:path w="815975" h="3168650">
                  <a:moveTo>
                    <a:pt x="157988" y="1438630"/>
                  </a:moveTo>
                  <a:lnTo>
                    <a:pt x="154457" y="1435100"/>
                  </a:lnTo>
                  <a:lnTo>
                    <a:pt x="145745" y="1435100"/>
                  </a:lnTo>
                  <a:lnTo>
                    <a:pt x="142214" y="1438630"/>
                  </a:lnTo>
                  <a:lnTo>
                    <a:pt x="142214" y="1442986"/>
                  </a:lnTo>
                  <a:lnTo>
                    <a:pt x="142214" y="1447342"/>
                  </a:lnTo>
                  <a:lnTo>
                    <a:pt x="145745" y="1450873"/>
                  </a:lnTo>
                  <a:lnTo>
                    <a:pt x="154457" y="1450873"/>
                  </a:lnTo>
                  <a:lnTo>
                    <a:pt x="157988" y="1447342"/>
                  </a:lnTo>
                  <a:lnTo>
                    <a:pt x="157988" y="1438630"/>
                  </a:lnTo>
                  <a:close/>
                </a:path>
                <a:path w="815975" h="3168650">
                  <a:moveTo>
                    <a:pt x="172935" y="433438"/>
                  </a:moveTo>
                  <a:lnTo>
                    <a:pt x="170243" y="430745"/>
                  </a:lnTo>
                  <a:lnTo>
                    <a:pt x="163626" y="430745"/>
                  </a:lnTo>
                  <a:lnTo>
                    <a:pt x="160947" y="433438"/>
                  </a:lnTo>
                  <a:lnTo>
                    <a:pt x="160947" y="436740"/>
                  </a:lnTo>
                  <a:lnTo>
                    <a:pt x="160947" y="440042"/>
                  </a:lnTo>
                  <a:lnTo>
                    <a:pt x="163626" y="442734"/>
                  </a:lnTo>
                  <a:lnTo>
                    <a:pt x="170243" y="442734"/>
                  </a:lnTo>
                  <a:lnTo>
                    <a:pt x="172935" y="440042"/>
                  </a:lnTo>
                  <a:lnTo>
                    <a:pt x="172935" y="433438"/>
                  </a:lnTo>
                  <a:close/>
                </a:path>
                <a:path w="815975" h="3168650">
                  <a:moveTo>
                    <a:pt x="183578" y="1489938"/>
                  </a:moveTo>
                  <a:lnTo>
                    <a:pt x="180098" y="1486446"/>
                  </a:lnTo>
                  <a:lnTo>
                    <a:pt x="171488" y="1486446"/>
                  </a:lnTo>
                  <a:lnTo>
                    <a:pt x="167995" y="1489938"/>
                  </a:lnTo>
                  <a:lnTo>
                    <a:pt x="167995" y="1494243"/>
                  </a:lnTo>
                  <a:lnTo>
                    <a:pt x="167995" y="1498549"/>
                  </a:lnTo>
                  <a:lnTo>
                    <a:pt x="171488" y="1502041"/>
                  </a:lnTo>
                  <a:lnTo>
                    <a:pt x="180098" y="1502041"/>
                  </a:lnTo>
                  <a:lnTo>
                    <a:pt x="183578" y="1498549"/>
                  </a:lnTo>
                  <a:lnTo>
                    <a:pt x="183578" y="1489938"/>
                  </a:lnTo>
                  <a:close/>
                </a:path>
                <a:path w="815975" h="3168650">
                  <a:moveTo>
                    <a:pt x="196227" y="1557959"/>
                  </a:moveTo>
                  <a:lnTo>
                    <a:pt x="192786" y="1554518"/>
                  </a:lnTo>
                  <a:lnTo>
                    <a:pt x="184277" y="1554518"/>
                  </a:lnTo>
                  <a:lnTo>
                    <a:pt x="180835" y="1557959"/>
                  </a:lnTo>
                  <a:lnTo>
                    <a:pt x="180835" y="1562214"/>
                  </a:lnTo>
                  <a:lnTo>
                    <a:pt x="180835" y="1566468"/>
                  </a:lnTo>
                  <a:lnTo>
                    <a:pt x="184277" y="1569910"/>
                  </a:lnTo>
                  <a:lnTo>
                    <a:pt x="192786" y="1569910"/>
                  </a:lnTo>
                  <a:lnTo>
                    <a:pt x="196227" y="1566468"/>
                  </a:lnTo>
                  <a:lnTo>
                    <a:pt x="196227" y="1557959"/>
                  </a:lnTo>
                  <a:close/>
                </a:path>
                <a:path w="815975" h="3168650">
                  <a:moveTo>
                    <a:pt x="209384" y="1611858"/>
                  </a:moveTo>
                  <a:lnTo>
                    <a:pt x="205981" y="1608455"/>
                  </a:lnTo>
                  <a:lnTo>
                    <a:pt x="197586" y="1608455"/>
                  </a:lnTo>
                  <a:lnTo>
                    <a:pt x="194183" y="1611858"/>
                  </a:lnTo>
                  <a:lnTo>
                    <a:pt x="194183" y="1616062"/>
                  </a:lnTo>
                  <a:lnTo>
                    <a:pt x="194183" y="1620266"/>
                  </a:lnTo>
                  <a:lnTo>
                    <a:pt x="197586" y="1623669"/>
                  </a:lnTo>
                  <a:lnTo>
                    <a:pt x="205981" y="1623669"/>
                  </a:lnTo>
                  <a:lnTo>
                    <a:pt x="209384" y="1620266"/>
                  </a:lnTo>
                  <a:lnTo>
                    <a:pt x="209384" y="1611858"/>
                  </a:lnTo>
                  <a:close/>
                </a:path>
                <a:path w="815975" h="3168650">
                  <a:moveTo>
                    <a:pt x="223024" y="393407"/>
                  </a:moveTo>
                  <a:lnTo>
                    <a:pt x="220472" y="390867"/>
                  </a:lnTo>
                  <a:lnTo>
                    <a:pt x="214185" y="390867"/>
                  </a:lnTo>
                  <a:lnTo>
                    <a:pt x="211632" y="393407"/>
                  </a:lnTo>
                  <a:lnTo>
                    <a:pt x="211632" y="396557"/>
                  </a:lnTo>
                  <a:lnTo>
                    <a:pt x="211632" y="399707"/>
                  </a:lnTo>
                  <a:lnTo>
                    <a:pt x="214185" y="402247"/>
                  </a:lnTo>
                  <a:lnTo>
                    <a:pt x="220472" y="402247"/>
                  </a:lnTo>
                  <a:lnTo>
                    <a:pt x="223024" y="399707"/>
                  </a:lnTo>
                  <a:lnTo>
                    <a:pt x="223024" y="393407"/>
                  </a:lnTo>
                  <a:close/>
                </a:path>
                <a:path w="815975" h="3168650">
                  <a:moveTo>
                    <a:pt x="243306" y="334683"/>
                  </a:moveTo>
                  <a:lnTo>
                    <a:pt x="240893" y="332270"/>
                  </a:lnTo>
                  <a:lnTo>
                    <a:pt x="234924" y="332270"/>
                  </a:lnTo>
                  <a:lnTo>
                    <a:pt x="232511" y="334683"/>
                  </a:lnTo>
                  <a:lnTo>
                    <a:pt x="232511" y="337667"/>
                  </a:lnTo>
                  <a:lnTo>
                    <a:pt x="232511" y="340652"/>
                  </a:lnTo>
                  <a:lnTo>
                    <a:pt x="234924" y="343065"/>
                  </a:lnTo>
                  <a:lnTo>
                    <a:pt x="240893" y="343065"/>
                  </a:lnTo>
                  <a:lnTo>
                    <a:pt x="243306" y="340652"/>
                  </a:lnTo>
                  <a:lnTo>
                    <a:pt x="243306" y="334683"/>
                  </a:lnTo>
                  <a:close/>
                </a:path>
                <a:path w="815975" h="3168650">
                  <a:moveTo>
                    <a:pt x="248450" y="1668208"/>
                  </a:moveTo>
                  <a:lnTo>
                    <a:pt x="245097" y="1664843"/>
                  </a:lnTo>
                  <a:lnTo>
                    <a:pt x="236804" y="1664843"/>
                  </a:lnTo>
                  <a:lnTo>
                    <a:pt x="233438" y="1668208"/>
                  </a:lnTo>
                  <a:lnTo>
                    <a:pt x="233438" y="1672348"/>
                  </a:lnTo>
                  <a:lnTo>
                    <a:pt x="233438" y="1676488"/>
                  </a:lnTo>
                  <a:lnTo>
                    <a:pt x="236804" y="1679854"/>
                  </a:lnTo>
                  <a:lnTo>
                    <a:pt x="245097" y="1679854"/>
                  </a:lnTo>
                  <a:lnTo>
                    <a:pt x="248450" y="1676488"/>
                  </a:lnTo>
                  <a:lnTo>
                    <a:pt x="248450" y="1668208"/>
                  </a:lnTo>
                  <a:close/>
                </a:path>
                <a:path w="815975" h="3168650">
                  <a:moveTo>
                    <a:pt x="266534" y="1717128"/>
                  </a:moveTo>
                  <a:lnTo>
                    <a:pt x="263220" y="1713814"/>
                  </a:lnTo>
                  <a:lnTo>
                    <a:pt x="255028" y="1713814"/>
                  </a:lnTo>
                  <a:lnTo>
                    <a:pt x="251714" y="1717128"/>
                  </a:lnTo>
                  <a:lnTo>
                    <a:pt x="251714" y="1721218"/>
                  </a:lnTo>
                  <a:lnTo>
                    <a:pt x="251714" y="1725307"/>
                  </a:lnTo>
                  <a:lnTo>
                    <a:pt x="255028" y="1728635"/>
                  </a:lnTo>
                  <a:lnTo>
                    <a:pt x="263220" y="1728635"/>
                  </a:lnTo>
                  <a:lnTo>
                    <a:pt x="266534" y="1725307"/>
                  </a:lnTo>
                  <a:lnTo>
                    <a:pt x="266534" y="1717128"/>
                  </a:lnTo>
                  <a:close/>
                </a:path>
                <a:path w="815975" h="3168650">
                  <a:moveTo>
                    <a:pt x="301802" y="301637"/>
                  </a:moveTo>
                  <a:lnTo>
                    <a:pt x="299516" y="299364"/>
                  </a:lnTo>
                  <a:lnTo>
                    <a:pt x="293890" y="299364"/>
                  </a:lnTo>
                  <a:lnTo>
                    <a:pt x="291604" y="301637"/>
                  </a:lnTo>
                  <a:lnTo>
                    <a:pt x="291604" y="304457"/>
                  </a:lnTo>
                  <a:lnTo>
                    <a:pt x="291604" y="307276"/>
                  </a:lnTo>
                  <a:lnTo>
                    <a:pt x="293890" y="309549"/>
                  </a:lnTo>
                  <a:lnTo>
                    <a:pt x="299516" y="309549"/>
                  </a:lnTo>
                  <a:lnTo>
                    <a:pt x="301802" y="307276"/>
                  </a:lnTo>
                  <a:lnTo>
                    <a:pt x="301802" y="301637"/>
                  </a:lnTo>
                  <a:close/>
                </a:path>
                <a:path w="815975" h="3168650">
                  <a:moveTo>
                    <a:pt x="304571" y="1753336"/>
                  </a:moveTo>
                  <a:lnTo>
                    <a:pt x="301294" y="1750060"/>
                  </a:lnTo>
                  <a:lnTo>
                    <a:pt x="293217" y="1750060"/>
                  </a:lnTo>
                  <a:lnTo>
                    <a:pt x="289941" y="1753336"/>
                  </a:lnTo>
                  <a:lnTo>
                    <a:pt x="289941" y="1757375"/>
                  </a:lnTo>
                  <a:lnTo>
                    <a:pt x="289941" y="1761413"/>
                  </a:lnTo>
                  <a:lnTo>
                    <a:pt x="293217" y="1764690"/>
                  </a:lnTo>
                  <a:lnTo>
                    <a:pt x="301294" y="1764690"/>
                  </a:lnTo>
                  <a:lnTo>
                    <a:pt x="304571" y="1761413"/>
                  </a:lnTo>
                  <a:lnTo>
                    <a:pt x="304571" y="1753336"/>
                  </a:lnTo>
                  <a:close/>
                </a:path>
                <a:path w="815975" h="3168650">
                  <a:moveTo>
                    <a:pt x="311353" y="1805470"/>
                  </a:moveTo>
                  <a:lnTo>
                    <a:pt x="308114" y="1802244"/>
                  </a:lnTo>
                  <a:lnTo>
                    <a:pt x="300151" y="1802244"/>
                  </a:lnTo>
                  <a:lnTo>
                    <a:pt x="296913" y="1805470"/>
                  </a:lnTo>
                  <a:lnTo>
                    <a:pt x="296913" y="1809457"/>
                  </a:lnTo>
                  <a:lnTo>
                    <a:pt x="296913" y="1813445"/>
                  </a:lnTo>
                  <a:lnTo>
                    <a:pt x="300151" y="1816671"/>
                  </a:lnTo>
                  <a:lnTo>
                    <a:pt x="308114" y="1816671"/>
                  </a:lnTo>
                  <a:lnTo>
                    <a:pt x="311353" y="1813445"/>
                  </a:lnTo>
                  <a:lnTo>
                    <a:pt x="311353" y="1805470"/>
                  </a:lnTo>
                  <a:close/>
                </a:path>
                <a:path w="815975" h="3168650">
                  <a:moveTo>
                    <a:pt x="319760" y="247967"/>
                  </a:moveTo>
                  <a:lnTo>
                    <a:pt x="317614" y="245821"/>
                  </a:lnTo>
                  <a:lnTo>
                    <a:pt x="312305" y="245821"/>
                  </a:lnTo>
                  <a:lnTo>
                    <a:pt x="310159" y="247967"/>
                  </a:lnTo>
                  <a:lnTo>
                    <a:pt x="310159" y="250621"/>
                  </a:lnTo>
                  <a:lnTo>
                    <a:pt x="310159" y="253276"/>
                  </a:lnTo>
                  <a:lnTo>
                    <a:pt x="312305" y="255422"/>
                  </a:lnTo>
                  <a:lnTo>
                    <a:pt x="317614" y="255422"/>
                  </a:lnTo>
                  <a:lnTo>
                    <a:pt x="319760" y="253276"/>
                  </a:lnTo>
                  <a:lnTo>
                    <a:pt x="319760" y="247967"/>
                  </a:lnTo>
                  <a:close/>
                </a:path>
                <a:path w="815975" h="3168650">
                  <a:moveTo>
                    <a:pt x="329222" y="3098000"/>
                  </a:moveTo>
                  <a:lnTo>
                    <a:pt x="328891" y="3097657"/>
                  </a:lnTo>
                  <a:lnTo>
                    <a:pt x="328053" y="3097657"/>
                  </a:lnTo>
                  <a:lnTo>
                    <a:pt x="327710" y="3098000"/>
                  </a:lnTo>
                  <a:lnTo>
                    <a:pt x="327710" y="3098419"/>
                  </a:lnTo>
                  <a:lnTo>
                    <a:pt x="327710" y="3098838"/>
                  </a:lnTo>
                  <a:lnTo>
                    <a:pt x="328053" y="3099181"/>
                  </a:lnTo>
                  <a:lnTo>
                    <a:pt x="328891" y="3099181"/>
                  </a:lnTo>
                  <a:lnTo>
                    <a:pt x="329222" y="3098838"/>
                  </a:lnTo>
                  <a:lnTo>
                    <a:pt x="329222" y="3098000"/>
                  </a:lnTo>
                  <a:close/>
                </a:path>
                <a:path w="815975" h="3168650">
                  <a:moveTo>
                    <a:pt x="329526" y="3167799"/>
                  </a:moveTo>
                  <a:lnTo>
                    <a:pt x="329145" y="3167697"/>
                  </a:lnTo>
                  <a:lnTo>
                    <a:pt x="329044" y="3167938"/>
                  </a:lnTo>
                  <a:lnTo>
                    <a:pt x="329044" y="3168078"/>
                  </a:lnTo>
                  <a:lnTo>
                    <a:pt x="329425" y="3168180"/>
                  </a:lnTo>
                  <a:lnTo>
                    <a:pt x="329526" y="3167799"/>
                  </a:lnTo>
                  <a:close/>
                </a:path>
                <a:path w="815975" h="3168650">
                  <a:moveTo>
                    <a:pt x="338670" y="1861820"/>
                  </a:moveTo>
                  <a:lnTo>
                    <a:pt x="335483" y="1858632"/>
                  </a:lnTo>
                  <a:lnTo>
                    <a:pt x="327609" y="1858632"/>
                  </a:lnTo>
                  <a:lnTo>
                    <a:pt x="324421" y="1861820"/>
                  </a:lnTo>
                  <a:lnTo>
                    <a:pt x="324421" y="1865757"/>
                  </a:lnTo>
                  <a:lnTo>
                    <a:pt x="324421" y="1869694"/>
                  </a:lnTo>
                  <a:lnTo>
                    <a:pt x="327609" y="1872881"/>
                  </a:lnTo>
                  <a:lnTo>
                    <a:pt x="335483" y="1872881"/>
                  </a:lnTo>
                  <a:lnTo>
                    <a:pt x="338670" y="1869694"/>
                  </a:lnTo>
                  <a:lnTo>
                    <a:pt x="338670" y="1861820"/>
                  </a:lnTo>
                  <a:close/>
                </a:path>
                <a:path w="815975" h="3168650">
                  <a:moveTo>
                    <a:pt x="362800" y="1929765"/>
                  </a:moveTo>
                  <a:lnTo>
                    <a:pt x="359651" y="1926628"/>
                  </a:lnTo>
                  <a:lnTo>
                    <a:pt x="351891" y="1926628"/>
                  </a:lnTo>
                  <a:lnTo>
                    <a:pt x="348742" y="1929765"/>
                  </a:lnTo>
                  <a:lnTo>
                    <a:pt x="348742" y="1933651"/>
                  </a:lnTo>
                  <a:lnTo>
                    <a:pt x="348742" y="1937537"/>
                  </a:lnTo>
                  <a:lnTo>
                    <a:pt x="351891" y="1940674"/>
                  </a:lnTo>
                  <a:lnTo>
                    <a:pt x="359651" y="1940674"/>
                  </a:lnTo>
                  <a:lnTo>
                    <a:pt x="362800" y="1937537"/>
                  </a:lnTo>
                  <a:lnTo>
                    <a:pt x="362800" y="1929765"/>
                  </a:lnTo>
                  <a:close/>
                </a:path>
                <a:path w="815975" h="3168650">
                  <a:moveTo>
                    <a:pt x="362813" y="2973362"/>
                  </a:moveTo>
                  <a:lnTo>
                    <a:pt x="362013" y="2972562"/>
                  </a:lnTo>
                  <a:lnTo>
                    <a:pt x="360032" y="2972562"/>
                  </a:lnTo>
                  <a:lnTo>
                    <a:pt x="359232" y="2973362"/>
                  </a:lnTo>
                  <a:lnTo>
                    <a:pt x="359232" y="2974352"/>
                  </a:lnTo>
                  <a:lnTo>
                    <a:pt x="359232" y="2975343"/>
                  </a:lnTo>
                  <a:lnTo>
                    <a:pt x="360032" y="2976143"/>
                  </a:lnTo>
                  <a:lnTo>
                    <a:pt x="362013" y="2976143"/>
                  </a:lnTo>
                  <a:lnTo>
                    <a:pt x="362813" y="2975343"/>
                  </a:lnTo>
                  <a:lnTo>
                    <a:pt x="362813" y="2973362"/>
                  </a:lnTo>
                  <a:close/>
                </a:path>
                <a:path w="815975" h="3168650">
                  <a:moveTo>
                    <a:pt x="367055" y="205536"/>
                  </a:moveTo>
                  <a:lnTo>
                    <a:pt x="365036" y="203530"/>
                  </a:lnTo>
                  <a:lnTo>
                    <a:pt x="360070" y="203530"/>
                  </a:lnTo>
                  <a:lnTo>
                    <a:pt x="358051" y="205536"/>
                  </a:lnTo>
                  <a:lnTo>
                    <a:pt x="358051" y="208026"/>
                  </a:lnTo>
                  <a:lnTo>
                    <a:pt x="358051" y="210515"/>
                  </a:lnTo>
                  <a:lnTo>
                    <a:pt x="360070" y="212534"/>
                  </a:lnTo>
                  <a:lnTo>
                    <a:pt x="365036" y="212534"/>
                  </a:lnTo>
                  <a:lnTo>
                    <a:pt x="367055" y="210515"/>
                  </a:lnTo>
                  <a:lnTo>
                    <a:pt x="367055" y="205536"/>
                  </a:lnTo>
                  <a:close/>
                </a:path>
                <a:path w="815975" h="3168650">
                  <a:moveTo>
                    <a:pt x="367715" y="2917545"/>
                  </a:moveTo>
                  <a:lnTo>
                    <a:pt x="366674" y="2916517"/>
                  </a:lnTo>
                  <a:lnTo>
                    <a:pt x="364134" y="2916517"/>
                  </a:lnTo>
                  <a:lnTo>
                    <a:pt x="363105" y="2917545"/>
                  </a:lnTo>
                  <a:lnTo>
                    <a:pt x="363105" y="2918815"/>
                  </a:lnTo>
                  <a:lnTo>
                    <a:pt x="363105" y="2920085"/>
                  </a:lnTo>
                  <a:lnTo>
                    <a:pt x="364134" y="2921114"/>
                  </a:lnTo>
                  <a:lnTo>
                    <a:pt x="366674" y="2921114"/>
                  </a:lnTo>
                  <a:lnTo>
                    <a:pt x="367715" y="2920085"/>
                  </a:lnTo>
                  <a:lnTo>
                    <a:pt x="367715" y="2917545"/>
                  </a:lnTo>
                  <a:close/>
                </a:path>
                <a:path w="815975" h="3168650">
                  <a:moveTo>
                    <a:pt x="368033" y="3047898"/>
                  </a:moveTo>
                  <a:lnTo>
                    <a:pt x="367461" y="3047327"/>
                  </a:lnTo>
                  <a:lnTo>
                    <a:pt x="366052" y="3047327"/>
                  </a:lnTo>
                  <a:lnTo>
                    <a:pt x="365480" y="3047898"/>
                  </a:lnTo>
                  <a:lnTo>
                    <a:pt x="365480" y="3048597"/>
                  </a:lnTo>
                  <a:lnTo>
                    <a:pt x="365480" y="3049295"/>
                  </a:lnTo>
                  <a:lnTo>
                    <a:pt x="366052" y="3049867"/>
                  </a:lnTo>
                  <a:lnTo>
                    <a:pt x="367461" y="3049867"/>
                  </a:lnTo>
                  <a:lnTo>
                    <a:pt x="368033" y="3049295"/>
                  </a:lnTo>
                  <a:lnTo>
                    <a:pt x="368033" y="3047898"/>
                  </a:lnTo>
                  <a:close/>
                </a:path>
                <a:path w="815975" h="3168650">
                  <a:moveTo>
                    <a:pt x="371119" y="2843314"/>
                  </a:moveTo>
                  <a:lnTo>
                    <a:pt x="369849" y="2842056"/>
                  </a:lnTo>
                  <a:lnTo>
                    <a:pt x="366737" y="2842056"/>
                  </a:lnTo>
                  <a:lnTo>
                    <a:pt x="365480" y="2843314"/>
                  </a:lnTo>
                  <a:lnTo>
                    <a:pt x="365480" y="2844876"/>
                  </a:lnTo>
                  <a:lnTo>
                    <a:pt x="365480" y="2846425"/>
                  </a:lnTo>
                  <a:lnTo>
                    <a:pt x="366737" y="2847695"/>
                  </a:lnTo>
                  <a:lnTo>
                    <a:pt x="369849" y="2847695"/>
                  </a:lnTo>
                  <a:lnTo>
                    <a:pt x="371119" y="2846425"/>
                  </a:lnTo>
                  <a:lnTo>
                    <a:pt x="371119" y="2843314"/>
                  </a:lnTo>
                  <a:close/>
                </a:path>
                <a:path w="815975" h="3168650">
                  <a:moveTo>
                    <a:pt x="401497" y="2728861"/>
                  </a:moveTo>
                  <a:lnTo>
                    <a:pt x="399770" y="2727134"/>
                  </a:lnTo>
                  <a:lnTo>
                    <a:pt x="395528" y="2727134"/>
                  </a:lnTo>
                  <a:lnTo>
                    <a:pt x="393801" y="2728861"/>
                  </a:lnTo>
                  <a:lnTo>
                    <a:pt x="393801" y="2730982"/>
                  </a:lnTo>
                  <a:lnTo>
                    <a:pt x="393801" y="2733103"/>
                  </a:lnTo>
                  <a:lnTo>
                    <a:pt x="395528" y="2734830"/>
                  </a:lnTo>
                  <a:lnTo>
                    <a:pt x="399770" y="2734830"/>
                  </a:lnTo>
                  <a:lnTo>
                    <a:pt x="401497" y="2733103"/>
                  </a:lnTo>
                  <a:lnTo>
                    <a:pt x="401497" y="2728861"/>
                  </a:lnTo>
                  <a:close/>
                </a:path>
                <a:path w="815975" h="3168650">
                  <a:moveTo>
                    <a:pt x="406400" y="1974761"/>
                  </a:moveTo>
                  <a:lnTo>
                    <a:pt x="403288" y="1971649"/>
                  </a:lnTo>
                  <a:lnTo>
                    <a:pt x="395630" y="1971649"/>
                  </a:lnTo>
                  <a:lnTo>
                    <a:pt x="392531" y="1974761"/>
                  </a:lnTo>
                  <a:lnTo>
                    <a:pt x="392531" y="1978583"/>
                  </a:lnTo>
                  <a:lnTo>
                    <a:pt x="392531" y="1982406"/>
                  </a:lnTo>
                  <a:lnTo>
                    <a:pt x="395630" y="1985518"/>
                  </a:lnTo>
                  <a:lnTo>
                    <a:pt x="403288" y="1985518"/>
                  </a:lnTo>
                  <a:lnTo>
                    <a:pt x="406400" y="1982406"/>
                  </a:lnTo>
                  <a:lnTo>
                    <a:pt x="406400" y="1974761"/>
                  </a:lnTo>
                  <a:close/>
                </a:path>
                <a:path w="815975" h="3168650">
                  <a:moveTo>
                    <a:pt x="411886" y="2791091"/>
                  </a:moveTo>
                  <a:lnTo>
                    <a:pt x="410387" y="2789605"/>
                  </a:lnTo>
                  <a:lnTo>
                    <a:pt x="406717" y="2789605"/>
                  </a:lnTo>
                  <a:lnTo>
                    <a:pt x="405218" y="2791091"/>
                  </a:lnTo>
                  <a:lnTo>
                    <a:pt x="405218" y="2792933"/>
                  </a:lnTo>
                  <a:lnTo>
                    <a:pt x="405218" y="2794774"/>
                  </a:lnTo>
                  <a:lnTo>
                    <a:pt x="406717" y="2796260"/>
                  </a:lnTo>
                  <a:lnTo>
                    <a:pt x="410387" y="2796260"/>
                  </a:lnTo>
                  <a:lnTo>
                    <a:pt x="411886" y="2794774"/>
                  </a:lnTo>
                  <a:lnTo>
                    <a:pt x="411886" y="2791091"/>
                  </a:lnTo>
                  <a:close/>
                </a:path>
                <a:path w="815975" h="3168650">
                  <a:moveTo>
                    <a:pt x="417029" y="2597493"/>
                  </a:moveTo>
                  <a:lnTo>
                    <a:pt x="415023" y="2595486"/>
                  </a:lnTo>
                  <a:lnTo>
                    <a:pt x="410070" y="2595486"/>
                  </a:lnTo>
                  <a:lnTo>
                    <a:pt x="408063" y="2597493"/>
                  </a:lnTo>
                  <a:lnTo>
                    <a:pt x="408063" y="2599969"/>
                  </a:lnTo>
                  <a:lnTo>
                    <a:pt x="408063" y="2602446"/>
                  </a:lnTo>
                  <a:lnTo>
                    <a:pt x="410070" y="2604452"/>
                  </a:lnTo>
                  <a:lnTo>
                    <a:pt x="415023" y="2604452"/>
                  </a:lnTo>
                  <a:lnTo>
                    <a:pt x="417029" y="2602446"/>
                  </a:lnTo>
                  <a:lnTo>
                    <a:pt x="417029" y="2597493"/>
                  </a:lnTo>
                  <a:close/>
                </a:path>
                <a:path w="815975" h="3168650">
                  <a:moveTo>
                    <a:pt x="418236" y="2167496"/>
                  </a:moveTo>
                  <a:lnTo>
                    <a:pt x="415328" y="2164575"/>
                  </a:lnTo>
                  <a:lnTo>
                    <a:pt x="408127" y="2164575"/>
                  </a:lnTo>
                  <a:lnTo>
                    <a:pt x="405218" y="2167496"/>
                  </a:lnTo>
                  <a:lnTo>
                    <a:pt x="405218" y="2171090"/>
                  </a:lnTo>
                  <a:lnTo>
                    <a:pt x="405218" y="2174684"/>
                  </a:lnTo>
                  <a:lnTo>
                    <a:pt x="408127" y="2177605"/>
                  </a:lnTo>
                  <a:lnTo>
                    <a:pt x="415328" y="2177605"/>
                  </a:lnTo>
                  <a:lnTo>
                    <a:pt x="418236" y="2174684"/>
                  </a:lnTo>
                  <a:lnTo>
                    <a:pt x="418236" y="2167496"/>
                  </a:lnTo>
                  <a:close/>
                </a:path>
                <a:path w="815975" h="3168650">
                  <a:moveTo>
                    <a:pt x="418693" y="2346160"/>
                  </a:moveTo>
                  <a:lnTo>
                    <a:pt x="416179" y="2343632"/>
                  </a:lnTo>
                  <a:lnTo>
                    <a:pt x="409943" y="2343632"/>
                  </a:lnTo>
                  <a:lnTo>
                    <a:pt x="407416" y="2346160"/>
                  </a:lnTo>
                  <a:lnTo>
                    <a:pt x="407416" y="2349271"/>
                  </a:lnTo>
                  <a:lnTo>
                    <a:pt x="407416" y="2352383"/>
                  </a:lnTo>
                  <a:lnTo>
                    <a:pt x="409943" y="2354910"/>
                  </a:lnTo>
                  <a:lnTo>
                    <a:pt x="416179" y="2354910"/>
                  </a:lnTo>
                  <a:lnTo>
                    <a:pt x="418693" y="2352383"/>
                  </a:lnTo>
                  <a:lnTo>
                    <a:pt x="418693" y="2346160"/>
                  </a:lnTo>
                  <a:close/>
                </a:path>
                <a:path w="815975" h="3168650">
                  <a:moveTo>
                    <a:pt x="421068" y="2102891"/>
                  </a:moveTo>
                  <a:lnTo>
                    <a:pt x="418045" y="2099868"/>
                  </a:lnTo>
                  <a:lnTo>
                    <a:pt x="410603" y="2099868"/>
                  </a:lnTo>
                  <a:lnTo>
                    <a:pt x="407581" y="2102891"/>
                  </a:lnTo>
                  <a:lnTo>
                    <a:pt x="407581" y="2106612"/>
                  </a:lnTo>
                  <a:lnTo>
                    <a:pt x="407581" y="2110333"/>
                  </a:lnTo>
                  <a:lnTo>
                    <a:pt x="410603" y="2113356"/>
                  </a:lnTo>
                  <a:lnTo>
                    <a:pt x="418045" y="2113356"/>
                  </a:lnTo>
                  <a:lnTo>
                    <a:pt x="421068" y="2110333"/>
                  </a:lnTo>
                  <a:lnTo>
                    <a:pt x="421068" y="2102891"/>
                  </a:lnTo>
                  <a:close/>
                </a:path>
                <a:path w="815975" h="3168650">
                  <a:moveTo>
                    <a:pt x="425196" y="2541308"/>
                  </a:moveTo>
                  <a:lnTo>
                    <a:pt x="423049" y="2539174"/>
                  </a:lnTo>
                  <a:lnTo>
                    <a:pt x="417779" y="2539174"/>
                  </a:lnTo>
                  <a:lnTo>
                    <a:pt x="415645" y="2541308"/>
                  </a:lnTo>
                  <a:lnTo>
                    <a:pt x="415645" y="2543949"/>
                  </a:lnTo>
                  <a:lnTo>
                    <a:pt x="415645" y="2546591"/>
                  </a:lnTo>
                  <a:lnTo>
                    <a:pt x="417779" y="2548725"/>
                  </a:lnTo>
                  <a:lnTo>
                    <a:pt x="423049" y="2548725"/>
                  </a:lnTo>
                  <a:lnTo>
                    <a:pt x="425196" y="2546591"/>
                  </a:lnTo>
                  <a:lnTo>
                    <a:pt x="425196" y="2541308"/>
                  </a:lnTo>
                  <a:close/>
                </a:path>
                <a:path w="815975" h="3168650">
                  <a:moveTo>
                    <a:pt x="425729" y="2670352"/>
                  </a:moveTo>
                  <a:lnTo>
                    <a:pt x="423862" y="2668473"/>
                  </a:lnTo>
                  <a:lnTo>
                    <a:pt x="419227" y="2668473"/>
                  </a:lnTo>
                  <a:lnTo>
                    <a:pt x="417347" y="2670352"/>
                  </a:lnTo>
                  <a:lnTo>
                    <a:pt x="417347" y="2672664"/>
                  </a:lnTo>
                  <a:lnTo>
                    <a:pt x="417347" y="2674975"/>
                  </a:lnTo>
                  <a:lnTo>
                    <a:pt x="419227" y="2676855"/>
                  </a:lnTo>
                  <a:lnTo>
                    <a:pt x="423862" y="2676855"/>
                  </a:lnTo>
                  <a:lnTo>
                    <a:pt x="425729" y="2674975"/>
                  </a:lnTo>
                  <a:lnTo>
                    <a:pt x="425729" y="2670352"/>
                  </a:lnTo>
                  <a:close/>
                </a:path>
                <a:path w="815975" h="3168650">
                  <a:moveTo>
                    <a:pt x="425856" y="2040293"/>
                  </a:moveTo>
                  <a:lnTo>
                    <a:pt x="422795" y="2037232"/>
                  </a:lnTo>
                  <a:lnTo>
                    <a:pt x="415239" y="2037232"/>
                  </a:lnTo>
                  <a:lnTo>
                    <a:pt x="412178" y="2040293"/>
                  </a:lnTo>
                  <a:lnTo>
                    <a:pt x="412178" y="2044065"/>
                  </a:lnTo>
                  <a:lnTo>
                    <a:pt x="412178" y="2047836"/>
                  </a:lnTo>
                  <a:lnTo>
                    <a:pt x="415239" y="2050897"/>
                  </a:lnTo>
                  <a:lnTo>
                    <a:pt x="422795" y="2050897"/>
                  </a:lnTo>
                  <a:lnTo>
                    <a:pt x="425856" y="2047836"/>
                  </a:lnTo>
                  <a:lnTo>
                    <a:pt x="425856" y="2040293"/>
                  </a:lnTo>
                  <a:close/>
                </a:path>
                <a:path w="815975" h="3168650">
                  <a:moveTo>
                    <a:pt x="426389" y="2231961"/>
                  </a:moveTo>
                  <a:lnTo>
                    <a:pt x="423595" y="2229167"/>
                  </a:lnTo>
                  <a:lnTo>
                    <a:pt x="416725" y="2229167"/>
                  </a:lnTo>
                  <a:lnTo>
                    <a:pt x="413943" y="2231961"/>
                  </a:lnTo>
                  <a:lnTo>
                    <a:pt x="413943" y="2235390"/>
                  </a:lnTo>
                  <a:lnTo>
                    <a:pt x="413943" y="2238832"/>
                  </a:lnTo>
                  <a:lnTo>
                    <a:pt x="416725" y="2241613"/>
                  </a:lnTo>
                  <a:lnTo>
                    <a:pt x="423595" y="2241613"/>
                  </a:lnTo>
                  <a:lnTo>
                    <a:pt x="426389" y="2238832"/>
                  </a:lnTo>
                  <a:lnTo>
                    <a:pt x="426389" y="2231961"/>
                  </a:lnTo>
                  <a:close/>
                </a:path>
                <a:path w="815975" h="3168650">
                  <a:moveTo>
                    <a:pt x="429018" y="2472004"/>
                  </a:moveTo>
                  <a:lnTo>
                    <a:pt x="426758" y="2469731"/>
                  </a:lnTo>
                  <a:lnTo>
                    <a:pt x="421157" y="2469731"/>
                  </a:lnTo>
                  <a:lnTo>
                    <a:pt x="418896" y="2472004"/>
                  </a:lnTo>
                  <a:lnTo>
                    <a:pt x="418896" y="2474798"/>
                  </a:lnTo>
                  <a:lnTo>
                    <a:pt x="418896" y="2477592"/>
                  </a:lnTo>
                  <a:lnTo>
                    <a:pt x="421157" y="2479865"/>
                  </a:lnTo>
                  <a:lnTo>
                    <a:pt x="426758" y="2479865"/>
                  </a:lnTo>
                  <a:lnTo>
                    <a:pt x="429018" y="2477592"/>
                  </a:lnTo>
                  <a:lnTo>
                    <a:pt x="429018" y="2472004"/>
                  </a:lnTo>
                  <a:close/>
                </a:path>
                <a:path w="815975" h="3168650">
                  <a:moveTo>
                    <a:pt x="431977" y="178396"/>
                  </a:moveTo>
                  <a:lnTo>
                    <a:pt x="430098" y="176517"/>
                  </a:lnTo>
                  <a:lnTo>
                    <a:pt x="425450" y="176517"/>
                  </a:lnTo>
                  <a:lnTo>
                    <a:pt x="423570" y="178396"/>
                  </a:lnTo>
                  <a:lnTo>
                    <a:pt x="423570" y="180721"/>
                  </a:lnTo>
                  <a:lnTo>
                    <a:pt x="423570" y="183045"/>
                  </a:lnTo>
                  <a:lnTo>
                    <a:pt x="425450" y="184924"/>
                  </a:lnTo>
                  <a:lnTo>
                    <a:pt x="430098" y="184924"/>
                  </a:lnTo>
                  <a:lnTo>
                    <a:pt x="431977" y="183045"/>
                  </a:lnTo>
                  <a:lnTo>
                    <a:pt x="431977" y="178396"/>
                  </a:lnTo>
                  <a:close/>
                </a:path>
                <a:path w="815975" h="3168650">
                  <a:moveTo>
                    <a:pt x="442620" y="2407132"/>
                  </a:moveTo>
                  <a:lnTo>
                    <a:pt x="440220" y="2404732"/>
                  </a:lnTo>
                  <a:lnTo>
                    <a:pt x="434314" y="2404732"/>
                  </a:lnTo>
                  <a:lnTo>
                    <a:pt x="431914" y="2407132"/>
                  </a:lnTo>
                  <a:lnTo>
                    <a:pt x="431914" y="2410091"/>
                  </a:lnTo>
                  <a:lnTo>
                    <a:pt x="431914" y="2413050"/>
                  </a:lnTo>
                  <a:lnTo>
                    <a:pt x="434314" y="2415438"/>
                  </a:lnTo>
                  <a:lnTo>
                    <a:pt x="440220" y="2415438"/>
                  </a:lnTo>
                  <a:lnTo>
                    <a:pt x="442620" y="2413050"/>
                  </a:lnTo>
                  <a:lnTo>
                    <a:pt x="442620" y="2407132"/>
                  </a:lnTo>
                  <a:close/>
                </a:path>
                <a:path w="815975" h="3168650">
                  <a:moveTo>
                    <a:pt x="446214" y="2285060"/>
                  </a:moveTo>
                  <a:lnTo>
                    <a:pt x="443560" y="2282406"/>
                  </a:lnTo>
                  <a:lnTo>
                    <a:pt x="437007" y="2282406"/>
                  </a:lnTo>
                  <a:lnTo>
                    <a:pt x="434352" y="2285060"/>
                  </a:lnTo>
                  <a:lnTo>
                    <a:pt x="434352" y="2288336"/>
                  </a:lnTo>
                  <a:lnTo>
                    <a:pt x="434352" y="2291613"/>
                  </a:lnTo>
                  <a:lnTo>
                    <a:pt x="437007" y="2294267"/>
                  </a:lnTo>
                  <a:lnTo>
                    <a:pt x="443560" y="2294267"/>
                  </a:lnTo>
                  <a:lnTo>
                    <a:pt x="446214" y="2291613"/>
                  </a:lnTo>
                  <a:lnTo>
                    <a:pt x="446214" y="2285060"/>
                  </a:lnTo>
                  <a:close/>
                </a:path>
                <a:path w="815975" h="3168650">
                  <a:moveTo>
                    <a:pt x="496443" y="142976"/>
                  </a:moveTo>
                  <a:lnTo>
                    <a:pt x="494779" y="141300"/>
                  </a:lnTo>
                  <a:lnTo>
                    <a:pt x="490639" y="141300"/>
                  </a:lnTo>
                  <a:lnTo>
                    <a:pt x="488962" y="142976"/>
                  </a:lnTo>
                  <a:lnTo>
                    <a:pt x="488962" y="145046"/>
                  </a:lnTo>
                  <a:lnTo>
                    <a:pt x="488962" y="147116"/>
                  </a:lnTo>
                  <a:lnTo>
                    <a:pt x="490639" y="148793"/>
                  </a:lnTo>
                  <a:lnTo>
                    <a:pt x="494779" y="148793"/>
                  </a:lnTo>
                  <a:lnTo>
                    <a:pt x="496443" y="147116"/>
                  </a:lnTo>
                  <a:lnTo>
                    <a:pt x="496443" y="142976"/>
                  </a:lnTo>
                  <a:close/>
                </a:path>
                <a:path w="815975" h="3168650">
                  <a:moveTo>
                    <a:pt x="539267" y="87147"/>
                  </a:moveTo>
                  <a:lnTo>
                    <a:pt x="537806" y="85699"/>
                  </a:lnTo>
                  <a:lnTo>
                    <a:pt x="534212" y="85699"/>
                  </a:lnTo>
                  <a:lnTo>
                    <a:pt x="532752" y="87147"/>
                  </a:lnTo>
                  <a:lnTo>
                    <a:pt x="532752" y="88950"/>
                  </a:lnTo>
                  <a:lnTo>
                    <a:pt x="532752" y="90754"/>
                  </a:lnTo>
                  <a:lnTo>
                    <a:pt x="534212" y="92202"/>
                  </a:lnTo>
                  <a:lnTo>
                    <a:pt x="537806" y="92202"/>
                  </a:lnTo>
                  <a:lnTo>
                    <a:pt x="539267" y="90754"/>
                  </a:lnTo>
                  <a:lnTo>
                    <a:pt x="539267" y="87147"/>
                  </a:lnTo>
                  <a:close/>
                </a:path>
                <a:path w="815975" h="3168650">
                  <a:moveTo>
                    <a:pt x="592416" y="74701"/>
                  </a:moveTo>
                  <a:lnTo>
                    <a:pt x="591172" y="73456"/>
                  </a:lnTo>
                  <a:lnTo>
                    <a:pt x="588124" y="73456"/>
                  </a:lnTo>
                  <a:lnTo>
                    <a:pt x="586879" y="74701"/>
                  </a:lnTo>
                  <a:lnTo>
                    <a:pt x="586879" y="76225"/>
                  </a:lnTo>
                  <a:lnTo>
                    <a:pt x="586879" y="77749"/>
                  </a:lnTo>
                  <a:lnTo>
                    <a:pt x="588124" y="78994"/>
                  </a:lnTo>
                  <a:lnTo>
                    <a:pt x="591172" y="78994"/>
                  </a:lnTo>
                  <a:lnTo>
                    <a:pt x="592416" y="77749"/>
                  </a:lnTo>
                  <a:lnTo>
                    <a:pt x="592416" y="74701"/>
                  </a:lnTo>
                  <a:close/>
                </a:path>
                <a:path w="815975" h="3168650">
                  <a:moveTo>
                    <a:pt x="650963" y="51955"/>
                  </a:moveTo>
                  <a:lnTo>
                    <a:pt x="649947" y="50927"/>
                  </a:lnTo>
                  <a:lnTo>
                    <a:pt x="647420" y="50927"/>
                  </a:lnTo>
                  <a:lnTo>
                    <a:pt x="646404" y="51955"/>
                  </a:lnTo>
                  <a:lnTo>
                    <a:pt x="646404" y="53213"/>
                  </a:lnTo>
                  <a:lnTo>
                    <a:pt x="646404" y="54470"/>
                  </a:lnTo>
                  <a:lnTo>
                    <a:pt x="647420" y="55499"/>
                  </a:lnTo>
                  <a:lnTo>
                    <a:pt x="649947" y="55499"/>
                  </a:lnTo>
                  <a:lnTo>
                    <a:pt x="650963" y="54470"/>
                  </a:lnTo>
                  <a:lnTo>
                    <a:pt x="650963" y="51955"/>
                  </a:lnTo>
                  <a:close/>
                </a:path>
                <a:path w="815975" h="3168650">
                  <a:moveTo>
                    <a:pt x="693585" y="21577"/>
                  </a:moveTo>
                  <a:lnTo>
                    <a:pt x="692772" y="20777"/>
                  </a:lnTo>
                  <a:lnTo>
                    <a:pt x="690791" y="20777"/>
                  </a:lnTo>
                  <a:lnTo>
                    <a:pt x="689991" y="21577"/>
                  </a:lnTo>
                  <a:lnTo>
                    <a:pt x="689991" y="22567"/>
                  </a:lnTo>
                  <a:lnTo>
                    <a:pt x="689991" y="23558"/>
                  </a:lnTo>
                  <a:lnTo>
                    <a:pt x="690791" y="24358"/>
                  </a:lnTo>
                  <a:lnTo>
                    <a:pt x="692772" y="24358"/>
                  </a:lnTo>
                  <a:lnTo>
                    <a:pt x="693585" y="23558"/>
                  </a:lnTo>
                  <a:lnTo>
                    <a:pt x="693585" y="21577"/>
                  </a:lnTo>
                  <a:close/>
                </a:path>
                <a:path w="815975" h="3168650">
                  <a:moveTo>
                    <a:pt x="752436" y="25908"/>
                  </a:moveTo>
                  <a:lnTo>
                    <a:pt x="751852" y="25323"/>
                  </a:lnTo>
                  <a:lnTo>
                    <a:pt x="750404" y="25323"/>
                  </a:lnTo>
                  <a:lnTo>
                    <a:pt x="749820" y="25908"/>
                  </a:lnTo>
                  <a:lnTo>
                    <a:pt x="749820" y="26631"/>
                  </a:lnTo>
                  <a:lnTo>
                    <a:pt x="749820" y="27355"/>
                  </a:lnTo>
                  <a:lnTo>
                    <a:pt x="750404" y="27940"/>
                  </a:lnTo>
                  <a:lnTo>
                    <a:pt x="751852" y="27940"/>
                  </a:lnTo>
                  <a:lnTo>
                    <a:pt x="752436" y="27355"/>
                  </a:lnTo>
                  <a:lnTo>
                    <a:pt x="752436" y="25908"/>
                  </a:lnTo>
                  <a:close/>
                </a:path>
                <a:path w="815975" h="3168650">
                  <a:moveTo>
                    <a:pt x="815860" y="292"/>
                  </a:moveTo>
                  <a:lnTo>
                    <a:pt x="815568" y="0"/>
                  </a:lnTo>
                  <a:lnTo>
                    <a:pt x="814844" y="0"/>
                  </a:lnTo>
                  <a:lnTo>
                    <a:pt x="814552" y="292"/>
                  </a:lnTo>
                  <a:lnTo>
                    <a:pt x="814552" y="647"/>
                  </a:lnTo>
                  <a:lnTo>
                    <a:pt x="814552" y="1003"/>
                  </a:lnTo>
                  <a:lnTo>
                    <a:pt x="814844" y="1295"/>
                  </a:lnTo>
                  <a:lnTo>
                    <a:pt x="815568" y="1295"/>
                  </a:lnTo>
                  <a:lnTo>
                    <a:pt x="815860" y="1003"/>
                  </a:lnTo>
                  <a:lnTo>
                    <a:pt x="815860" y="29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52817" y="1996147"/>
              <a:ext cx="873125" cy="3121660"/>
            </a:xfrm>
            <a:custGeom>
              <a:avLst/>
              <a:gdLst/>
              <a:ahLst/>
              <a:cxnLst/>
              <a:rect l="l" t="t" r="r" b="b"/>
              <a:pathLst>
                <a:path w="873125" h="3121660">
                  <a:moveTo>
                    <a:pt x="16725" y="1131570"/>
                  </a:moveTo>
                  <a:lnTo>
                    <a:pt x="12979" y="1127823"/>
                  </a:lnTo>
                  <a:lnTo>
                    <a:pt x="3746" y="1127823"/>
                  </a:lnTo>
                  <a:lnTo>
                    <a:pt x="0" y="1131570"/>
                  </a:lnTo>
                  <a:lnTo>
                    <a:pt x="0" y="1136192"/>
                  </a:lnTo>
                  <a:lnTo>
                    <a:pt x="0" y="1140815"/>
                  </a:lnTo>
                  <a:lnTo>
                    <a:pt x="3746" y="1144562"/>
                  </a:lnTo>
                  <a:lnTo>
                    <a:pt x="12979" y="1144562"/>
                  </a:lnTo>
                  <a:lnTo>
                    <a:pt x="16725" y="1140815"/>
                  </a:lnTo>
                  <a:lnTo>
                    <a:pt x="16725" y="1131570"/>
                  </a:lnTo>
                  <a:close/>
                </a:path>
                <a:path w="873125" h="3121660">
                  <a:moveTo>
                    <a:pt x="22821" y="1068273"/>
                  </a:moveTo>
                  <a:lnTo>
                    <a:pt x="19126" y="1064564"/>
                  </a:lnTo>
                  <a:lnTo>
                    <a:pt x="9994" y="1064564"/>
                  </a:lnTo>
                  <a:lnTo>
                    <a:pt x="6299" y="1068273"/>
                  </a:lnTo>
                  <a:lnTo>
                    <a:pt x="6299" y="1072832"/>
                  </a:lnTo>
                  <a:lnTo>
                    <a:pt x="6299" y="1077391"/>
                  </a:lnTo>
                  <a:lnTo>
                    <a:pt x="9994" y="1081100"/>
                  </a:lnTo>
                  <a:lnTo>
                    <a:pt x="19126" y="1081100"/>
                  </a:lnTo>
                  <a:lnTo>
                    <a:pt x="22821" y="1077391"/>
                  </a:lnTo>
                  <a:lnTo>
                    <a:pt x="22821" y="1068273"/>
                  </a:lnTo>
                  <a:close/>
                </a:path>
                <a:path w="873125" h="3121660">
                  <a:moveTo>
                    <a:pt x="24523" y="1020127"/>
                  </a:moveTo>
                  <a:lnTo>
                    <a:pt x="20866" y="1016469"/>
                  </a:lnTo>
                  <a:lnTo>
                    <a:pt x="11849" y="1016469"/>
                  </a:lnTo>
                  <a:lnTo>
                    <a:pt x="8191" y="1020127"/>
                  </a:lnTo>
                  <a:lnTo>
                    <a:pt x="8191" y="1024636"/>
                  </a:lnTo>
                  <a:lnTo>
                    <a:pt x="8191" y="1029144"/>
                  </a:lnTo>
                  <a:lnTo>
                    <a:pt x="11849" y="1032802"/>
                  </a:lnTo>
                  <a:lnTo>
                    <a:pt x="20866" y="1032802"/>
                  </a:lnTo>
                  <a:lnTo>
                    <a:pt x="24523" y="1029144"/>
                  </a:lnTo>
                  <a:lnTo>
                    <a:pt x="24523" y="1020127"/>
                  </a:lnTo>
                  <a:close/>
                </a:path>
                <a:path w="873125" h="3121660">
                  <a:moveTo>
                    <a:pt x="27622" y="957757"/>
                  </a:moveTo>
                  <a:lnTo>
                    <a:pt x="24015" y="954151"/>
                  </a:lnTo>
                  <a:lnTo>
                    <a:pt x="15100" y="954151"/>
                  </a:lnTo>
                  <a:lnTo>
                    <a:pt x="11493" y="957757"/>
                  </a:lnTo>
                  <a:lnTo>
                    <a:pt x="11493" y="962215"/>
                  </a:lnTo>
                  <a:lnTo>
                    <a:pt x="11493" y="966673"/>
                  </a:lnTo>
                  <a:lnTo>
                    <a:pt x="15100" y="970280"/>
                  </a:lnTo>
                  <a:lnTo>
                    <a:pt x="24015" y="970280"/>
                  </a:lnTo>
                  <a:lnTo>
                    <a:pt x="27622" y="966673"/>
                  </a:lnTo>
                  <a:lnTo>
                    <a:pt x="27622" y="957757"/>
                  </a:lnTo>
                  <a:close/>
                </a:path>
                <a:path w="873125" h="3121660">
                  <a:moveTo>
                    <a:pt x="43103" y="1201343"/>
                  </a:moveTo>
                  <a:lnTo>
                    <a:pt x="39319" y="1197546"/>
                  </a:lnTo>
                  <a:lnTo>
                    <a:pt x="29972" y="1197546"/>
                  </a:lnTo>
                  <a:lnTo>
                    <a:pt x="26174" y="1201343"/>
                  </a:lnTo>
                  <a:lnTo>
                    <a:pt x="26174" y="1206017"/>
                  </a:lnTo>
                  <a:lnTo>
                    <a:pt x="26174" y="1210691"/>
                  </a:lnTo>
                  <a:lnTo>
                    <a:pt x="29972" y="1214488"/>
                  </a:lnTo>
                  <a:lnTo>
                    <a:pt x="39319" y="1214488"/>
                  </a:lnTo>
                  <a:lnTo>
                    <a:pt x="43103" y="1210691"/>
                  </a:lnTo>
                  <a:lnTo>
                    <a:pt x="43103" y="1201343"/>
                  </a:lnTo>
                  <a:close/>
                </a:path>
                <a:path w="873125" h="3121660">
                  <a:moveTo>
                    <a:pt x="43116" y="818197"/>
                  </a:moveTo>
                  <a:lnTo>
                    <a:pt x="39598" y="814679"/>
                  </a:lnTo>
                  <a:lnTo>
                    <a:pt x="30911" y="814679"/>
                  </a:lnTo>
                  <a:lnTo>
                    <a:pt x="27393" y="818197"/>
                  </a:lnTo>
                  <a:lnTo>
                    <a:pt x="27393" y="822540"/>
                  </a:lnTo>
                  <a:lnTo>
                    <a:pt x="27393" y="826884"/>
                  </a:lnTo>
                  <a:lnTo>
                    <a:pt x="30911" y="830402"/>
                  </a:lnTo>
                  <a:lnTo>
                    <a:pt x="39598" y="830402"/>
                  </a:lnTo>
                  <a:lnTo>
                    <a:pt x="43116" y="826884"/>
                  </a:lnTo>
                  <a:lnTo>
                    <a:pt x="43116" y="818197"/>
                  </a:lnTo>
                  <a:close/>
                </a:path>
                <a:path w="873125" h="3121660">
                  <a:moveTo>
                    <a:pt x="46431" y="886218"/>
                  </a:moveTo>
                  <a:lnTo>
                    <a:pt x="42862" y="882650"/>
                  </a:lnTo>
                  <a:lnTo>
                    <a:pt x="34074" y="882650"/>
                  </a:lnTo>
                  <a:lnTo>
                    <a:pt x="30505" y="886218"/>
                  </a:lnTo>
                  <a:lnTo>
                    <a:pt x="30505" y="890612"/>
                  </a:lnTo>
                  <a:lnTo>
                    <a:pt x="30505" y="895007"/>
                  </a:lnTo>
                  <a:lnTo>
                    <a:pt x="34074" y="898575"/>
                  </a:lnTo>
                  <a:lnTo>
                    <a:pt x="42862" y="898575"/>
                  </a:lnTo>
                  <a:lnTo>
                    <a:pt x="46431" y="895007"/>
                  </a:lnTo>
                  <a:lnTo>
                    <a:pt x="46431" y="886218"/>
                  </a:lnTo>
                  <a:close/>
                </a:path>
                <a:path w="873125" h="3121660">
                  <a:moveTo>
                    <a:pt x="48691" y="752208"/>
                  </a:moveTo>
                  <a:lnTo>
                    <a:pt x="45224" y="748741"/>
                  </a:lnTo>
                  <a:lnTo>
                    <a:pt x="36652" y="748741"/>
                  </a:lnTo>
                  <a:lnTo>
                    <a:pt x="33172" y="752208"/>
                  </a:lnTo>
                  <a:lnTo>
                    <a:pt x="33172" y="756500"/>
                  </a:lnTo>
                  <a:lnTo>
                    <a:pt x="33172" y="760780"/>
                  </a:lnTo>
                  <a:lnTo>
                    <a:pt x="36652" y="764260"/>
                  </a:lnTo>
                  <a:lnTo>
                    <a:pt x="45224" y="764260"/>
                  </a:lnTo>
                  <a:lnTo>
                    <a:pt x="48691" y="760780"/>
                  </a:lnTo>
                  <a:lnTo>
                    <a:pt x="48691" y="752208"/>
                  </a:lnTo>
                  <a:close/>
                </a:path>
                <a:path w="873125" h="3121660">
                  <a:moveTo>
                    <a:pt x="55524" y="1269288"/>
                  </a:moveTo>
                  <a:lnTo>
                    <a:pt x="51689" y="1265453"/>
                  </a:lnTo>
                  <a:lnTo>
                    <a:pt x="42227" y="1265453"/>
                  </a:lnTo>
                  <a:lnTo>
                    <a:pt x="38392" y="1269288"/>
                  </a:lnTo>
                  <a:lnTo>
                    <a:pt x="38392" y="1274025"/>
                  </a:lnTo>
                  <a:lnTo>
                    <a:pt x="38392" y="1278763"/>
                  </a:lnTo>
                  <a:lnTo>
                    <a:pt x="42227" y="1282585"/>
                  </a:lnTo>
                  <a:lnTo>
                    <a:pt x="51689" y="1282585"/>
                  </a:lnTo>
                  <a:lnTo>
                    <a:pt x="55524" y="1278763"/>
                  </a:lnTo>
                  <a:lnTo>
                    <a:pt x="55524" y="1269288"/>
                  </a:lnTo>
                  <a:close/>
                </a:path>
                <a:path w="873125" h="3121660">
                  <a:moveTo>
                    <a:pt x="64389" y="1340624"/>
                  </a:moveTo>
                  <a:lnTo>
                    <a:pt x="60502" y="1336751"/>
                  </a:lnTo>
                  <a:lnTo>
                    <a:pt x="50939" y="1336751"/>
                  </a:lnTo>
                  <a:lnTo>
                    <a:pt x="47053" y="1340624"/>
                  </a:lnTo>
                  <a:lnTo>
                    <a:pt x="47053" y="1345412"/>
                  </a:lnTo>
                  <a:lnTo>
                    <a:pt x="47053" y="1350200"/>
                  </a:lnTo>
                  <a:lnTo>
                    <a:pt x="50939" y="1354086"/>
                  </a:lnTo>
                  <a:lnTo>
                    <a:pt x="60502" y="1354086"/>
                  </a:lnTo>
                  <a:lnTo>
                    <a:pt x="64389" y="1350200"/>
                  </a:lnTo>
                  <a:lnTo>
                    <a:pt x="64389" y="1340624"/>
                  </a:lnTo>
                  <a:close/>
                </a:path>
                <a:path w="873125" h="3121660">
                  <a:moveTo>
                    <a:pt x="77482" y="707478"/>
                  </a:moveTo>
                  <a:lnTo>
                    <a:pt x="74053" y="704049"/>
                  </a:lnTo>
                  <a:lnTo>
                    <a:pt x="65595" y="704049"/>
                  </a:lnTo>
                  <a:lnTo>
                    <a:pt x="62166" y="707478"/>
                  </a:lnTo>
                  <a:lnTo>
                    <a:pt x="62166" y="711708"/>
                  </a:lnTo>
                  <a:lnTo>
                    <a:pt x="62166" y="715937"/>
                  </a:lnTo>
                  <a:lnTo>
                    <a:pt x="65595" y="719366"/>
                  </a:lnTo>
                  <a:lnTo>
                    <a:pt x="74053" y="719366"/>
                  </a:lnTo>
                  <a:lnTo>
                    <a:pt x="77482" y="715937"/>
                  </a:lnTo>
                  <a:lnTo>
                    <a:pt x="77482" y="707478"/>
                  </a:lnTo>
                  <a:close/>
                </a:path>
                <a:path w="873125" h="3121660">
                  <a:moveTo>
                    <a:pt x="78282" y="1394333"/>
                  </a:moveTo>
                  <a:lnTo>
                    <a:pt x="74422" y="1390472"/>
                  </a:lnTo>
                  <a:lnTo>
                    <a:pt x="64871" y="1390472"/>
                  </a:lnTo>
                  <a:lnTo>
                    <a:pt x="61010" y="1394333"/>
                  </a:lnTo>
                  <a:lnTo>
                    <a:pt x="61010" y="1399108"/>
                  </a:lnTo>
                  <a:lnTo>
                    <a:pt x="61010" y="1403883"/>
                  </a:lnTo>
                  <a:lnTo>
                    <a:pt x="64871" y="1407744"/>
                  </a:lnTo>
                  <a:lnTo>
                    <a:pt x="74422" y="1407744"/>
                  </a:lnTo>
                  <a:lnTo>
                    <a:pt x="78282" y="1403883"/>
                  </a:lnTo>
                  <a:lnTo>
                    <a:pt x="78282" y="1394333"/>
                  </a:lnTo>
                  <a:close/>
                </a:path>
                <a:path w="873125" h="3121660">
                  <a:moveTo>
                    <a:pt x="94894" y="604977"/>
                  </a:moveTo>
                  <a:lnTo>
                    <a:pt x="91554" y="601637"/>
                  </a:lnTo>
                  <a:lnTo>
                    <a:pt x="83312" y="601637"/>
                  </a:lnTo>
                  <a:lnTo>
                    <a:pt x="79971" y="604977"/>
                  </a:lnTo>
                  <a:lnTo>
                    <a:pt x="79971" y="609092"/>
                  </a:lnTo>
                  <a:lnTo>
                    <a:pt x="79971" y="613206"/>
                  </a:lnTo>
                  <a:lnTo>
                    <a:pt x="83312" y="616546"/>
                  </a:lnTo>
                  <a:lnTo>
                    <a:pt x="91554" y="616546"/>
                  </a:lnTo>
                  <a:lnTo>
                    <a:pt x="94894" y="613206"/>
                  </a:lnTo>
                  <a:lnTo>
                    <a:pt x="94894" y="604977"/>
                  </a:lnTo>
                  <a:close/>
                </a:path>
                <a:path w="873125" h="3121660">
                  <a:moveTo>
                    <a:pt x="100533" y="660311"/>
                  </a:moveTo>
                  <a:lnTo>
                    <a:pt x="97142" y="656932"/>
                  </a:lnTo>
                  <a:lnTo>
                    <a:pt x="88798" y="656932"/>
                  </a:lnTo>
                  <a:lnTo>
                    <a:pt x="85407" y="660311"/>
                  </a:lnTo>
                  <a:lnTo>
                    <a:pt x="85407" y="664489"/>
                  </a:lnTo>
                  <a:lnTo>
                    <a:pt x="85407" y="668667"/>
                  </a:lnTo>
                  <a:lnTo>
                    <a:pt x="88798" y="672045"/>
                  </a:lnTo>
                  <a:lnTo>
                    <a:pt x="97142" y="672045"/>
                  </a:lnTo>
                  <a:lnTo>
                    <a:pt x="100533" y="668667"/>
                  </a:lnTo>
                  <a:lnTo>
                    <a:pt x="100533" y="660311"/>
                  </a:lnTo>
                  <a:close/>
                </a:path>
                <a:path w="873125" h="3121660">
                  <a:moveTo>
                    <a:pt x="111658" y="1442796"/>
                  </a:moveTo>
                  <a:lnTo>
                    <a:pt x="107835" y="1438973"/>
                  </a:lnTo>
                  <a:lnTo>
                    <a:pt x="98412" y="1438973"/>
                  </a:lnTo>
                  <a:lnTo>
                    <a:pt x="94589" y="1442796"/>
                  </a:lnTo>
                  <a:lnTo>
                    <a:pt x="94589" y="1447507"/>
                  </a:lnTo>
                  <a:lnTo>
                    <a:pt x="94589" y="1452219"/>
                  </a:lnTo>
                  <a:lnTo>
                    <a:pt x="98412" y="1456042"/>
                  </a:lnTo>
                  <a:lnTo>
                    <a:pt x="107835" y="1456042"/>
                  </a:lnTo>
                  <a:lnTo>
                    <a:pt x="111658" y="1452219"/>
                  </a:lnTo>
                  <a:lnTo>
                    <a:pt x="111658" y="1442796"/>
                  </a:lnTo>
                  <a:close/>
                </a:path>
                <a:path w="873125" h="3121660">
                  <a:moveTo>
                    <a:pt x="130238" y="1502168"/>
                  </a:moveTo>
                  <a:lnTo>
                    <a:pt x="126466" y="1498396"/>
                  </a:lnTo>
                  <a:lnTo>
                    <a:pt x="117144" y="1498396"/>
                  </a:lnTo>
                  <a:lnTo>
                    <a:pt x="113372" y="1502168"/>
                  </a:lnTo>
                  <a:lnTo>
                    <a:pt x="113372" y="1506829"/>
                  </a:lnTo>
                  <a:lnTo>
                    <a:pt x="113372" y="1511490"/>
                  </a:lnTo>
                  <a:lnTo>
                    <a:pt x="117144" y="1515262"/>
                  </a:lnTo>
                  <a:lnTo>
                    <a:pt x="126466" y="1515262"/>
                  </a:lnTo>
                  <a:lnTo>
                    <a:pt x="130238" y="1511490"/>
                  </a:lnTo>
                  <a:lnTo>
                    <a:pt x="130238" y="1502168"/>
                  </a:lnTo>
                  <a:close/>
                </a:path>
                <a:path w="873125" h="3121660">
                  <a:moveTo>
                    <a:pt x="131559" y="563016"/>
                  </a:moveTo>
                  <a:lnTo>
                    <a:pt x="128257" y="559727"/>
                  </a:lnTo>
                  <a:lnTo>
                    <a:pt x="120129" y="559727"/>
                  </a:lnTo>
                  <a:lnTo>
                    <a:pt x="116840" y="563016"/>
                  </a:lnTo>
                  <a:lnTo>
                    <a:pt x="116840" y="567080"/>
                  </a:lnTo>
                  <a:lnTo>
                    <a:pt x="116840" y="571144"/>
                  </a:lnTo>
                  <a:lnTo>
                    <a:pt x="120129" y="574433"/>
                  </a:lnTo>
                  <a:lnTo>
                    <a:pt x="128257" y="574433"/>
                  </a:lnTo>
                  <a:lnTo>
                    <a:pt x="131559" y="571144"/>
                  </a:lnTo>
                  <a:lnTo>
                    <a:pt x="131559" y="563016"/>
                  </a:lnTo>
                  <a:close/>
                </a:path>
                <a:path w="873125" h="3121660">
                  <a:moveTo>
                    <a:pt x="136347" y="508342"/>
                  </a:moveTo>
                  <a:lnTo>
                    <a:pt x="133184" y="505167"/>
                  </a:lnTo>
                  <a:lnTo>
                    <a:pt x="125361" y="505167"/>
                  </a:lnTo>
                  <a:lnTo>
                    <a:pt x="122186" y="508342"/>
                  </a:lnTo>
                  <a:lnTo>
                    <a:pt x="122186" y="512254"/>
                  </a:lnTo>
                  <a:lnTo>
                    <a:pt x="122186" y="516166"/>
                  </a:lnTo>
                  <a:lnTo>
                    <a:pt x="125361" y="519341"/>
                  </a:lnTo>
                  <a:lnTo>
                    <a:pt x="133184" y="519341"/>
                  </a:lnTo>
                  <a:lnTo>
                    <a:pt x="136347" y="516166"/>
                  </a:lnTo>
                  <a:lnTo>
                    <a:pt x="136347" y="508342"/>
                  </a:lnTo>
                  <a:close/>
                </a:path>
                <a:path w="873125" h="3121660">
                  <a:moveTo>
                    <a:pt x="158115" y="1413878"/>
                  </a:moveTo>
                  <a:lnTo>
                    <a:pt x="154419" y="1410169"/>
                  </a:lnTo>
                  <a:lnTo>
                    <a:pt x="145288" y="1410169"/>
                  </a:lnTo>
                  <a:lnTo>
                    <a:pt x="141592" y="1413878"/>
                  </a:lnTo>
                  <a:lnTo>
                    <a:pt x="141592" y="1418437"/>
                  </a:lnTo>
                  <a:lnTo>
                    <a:pt x="141592" y="1422996"/>
                  </a:lnTo>
                  <a:lnTo>
                    <a:pt x="145288" y="1426692"/>
                  </a:lnTo>
                  <a:lnTo>
                    <a:pt x="154419" y="1426692"/>
                  </a:lnTo>
                  <a:lnTo>
                    <a:pt x="158115" y="1422996"/>
                  </a:lnTo>
                  <a:lnTo>
                    <a:pt x="158115" y="1413878"/>
                  </a:lnTo>
                  <a:close/>
                </a:path>
                <a:path w="873125" h="3121660">
                  <a:moveTo>
                    <a:pt x="162242" y="447903"/>
                  </a:moveTo>
                  <a:lnTo>
                    <a:pt x="159207" y="444868"/>
                  </a:lnTo>
                  <a:lnTo>
                    <a:pt x="151726" y="444868"/>
                  </a:lnTo>
                  <a:lnTo>
                    <a:pt x="148691" y="447903"/>
                  </a:lnTo>
                  <a:lnTo>
                    <a:pt x="148691" y="451650"/>
                  </a:lnTo>
                  <a:lnTo>
                    <a:pt x="148691" y="455396"/>
                  </a:lnTo>
                  <a:lnTo>
                    <a:pt x="151726" y="458431"/>
                  </a:lnTo>
                  <a:lnTo>
                    <a:pt x="159207" y="458431"/>
                  </a:lnTo>
                  <a:lnTo>
                    <a:pt x="162242" y="455396"/>
                  </a:lnTo>
                  <a:lnTo>
                    <a:pt x="162242" y="447903"/>
                  </a:lnTo>
                  <a:close/>
                </a:path>
                <a:path w="873125" h="3121660">
                  <a:moveTo>
                    <a:pt x="168579" y="1559966"/>
                  </a:moveTo>
                  <a:lnTo>
                    <a:pt x="164858" y="1556232"/>
                  </a:lnTo>
                  <a:lnTo>
                    <a:pt x="155651" y="1556232"/>
                  </a:lnTo>
                  <a:lnTo>
                    <a:pt x="151917" y="1559966"/>
                  </a:lnTo>
                  <a:lnTo>
                    <a:pt x="151917" y="1564563"/>
                  </a:lnTo>
                  <a:lnTo>
                    <a:pt x="151917" y="1569173"/>
                  </a:lnTo>
                  <a:lnTo>
                    <a:pt x="155651" y="1572895"/>
                  </a:lnTo>
                  <a:lnTo>
                    <a:pt x="164858" y="1572895"/>
                  </a:lnTo>
                  <a:lnTo>
                    <a:pt x="168579" y="1569173"/>
                  </a:lnTo>
                  <a:lnTo>
                    <a:pt x="168579" y="1559966"/>
                  </a:lnTo>
                  <a:close/>
                </a:path>
                <a:path w="873125" h="3121660">
                  <a:moveTo>
                    <a:pt x="180822" y="1477772"/>
                  </a:moveTo>
                  <a:lnTo>
                    <a:pt x="177101" y="1474063"/>
                  </a:lnTo>
                  <a:lnTo>
                    <a:pt x="167932" y="1474063"/>
                  </a:lnTo>
                  <a:lnTo>
                    <a:pt x="164223" y="1477772"/>
                  </a:lnTo>
                  <a:lnTo>
                    <a:pt x="164223" y="1482356"/>
                  </a:lnTo>
                  <a:lnTo>
                    <a:pt x="164223" y="1486941"/>
                  </a:lnTo>
                  <a:lnTo>
                    <a:pt x="167932" y="1490649"/>
                  </a:lnTo>
                  <a:lnTo>
                    <a:pt x="177101" y="1490649"/>
                  </a:lnTo>
                  <a:lnTo>
                    <a:pt x="180822" y="1486941"/>
                  </a:lnTo>
                  <a:lnTo>
                    <a:pt x="180822" y="1477772"/>
                  </a:lnTo>
                  <a:close/>
                </a:path>
                <a:path w="873125" h="3121660">
                  <a:moveTo>
                    <a:pt x="181330" y="1542630"/>
                  </a:moveTo>
                  <a:lnTo>
                    <a:pt x="177660" y="1538960"/>
                  </a:lnTo>
                  <a:lnTo>
                    <a:pt x="168605" y="1538960"/>
                  </a:lnTo>
                  <a:lnTo>
                    <a:pt x="164934" y="1542630"/>
                  </a:lnTo>
                  <a:lnTo>
                    <a:pt x="164934" y="1547164"/>
                  </a:lnTo>
                  <a:lnTo>
                    <a:pt x="164934" y="1551698"/>
                  </a:lnTo>
                  <a:lnTo>
                    <a:pt x="168605" y="1555369"/>
                  </a:lnTo>
                  <a:lnTo>
                    <a:pt x="177660" y="1555369"/>
                  </a:lnTo>
                  <a:lnTo>
                    <a:pt x="181330" y="1551698"/>
                  </a:lnTo>
                  <a:lnTo>
                    <a:pt x="181330" y="1542630"/>
                  </a:lnTo>
                  <a:close/>
                </a:path>
                <a:path w="873125" h="3121660">
                  <a:moveTo>
                    <a:pt x="181457" y="1623021"/>
                  </a:moveTo>
                  <a:lnTo>
                    <a:pt x="177761" y="1619338"/>
                  </a:lnTo>
                  <a:lnTo>
                    <a:pt x="168668" y="1619338"/>
                  </a:lnTo>
                  <a:lnTo>
                    <a:pt x="164985" y="1623021"/>
                  </a:lnTo>
                  <a:lnTo>
                    <a:pt x="164985" y="1627568"/>
                  </a:lnTo>
                  <a:lnTo>
                    <a:pt x="164985" y="1632115"/>
                  </a:lnTo>
                  <a:lnTo>
                    <a:pt x="168668" y="1635798"/>
                  </a:lnTo>
                  <a:lnTo>
                    <a:pt x="177761" y="1635798"/>
                  </a:lnTo>
                  <a:lnTo>
                    <a:pt x="181457" y="1632115"/>
                  </a:lnTo>
                  <a:lnTo>
                    <a:pt x="181457" y="1623021"/>
                  </a:lnTo>
                  <a:close/>
                </a:path>
                <a:path w="873125" h="3121660">
                  <a:moveTo>
                    <a:pt x="201637" y="411708"/>
                  </a:moveTo>
                  <a:lnTo>
                    <a:pt x="198742" y="408813"/>
                  </a:lnTo>
                  <a:lnTo>
                    <a:pt x="191592" y="408813"/>
                  </a:lnTo>
                  <a:lnTo>
                    <a:pt x="188696" y="411708"/>
                  </a:lnTo>
                  <a:lnTo>
                    <a:pt x="188696" y="415290"/>
                  </a:lnTo>
                  <a:lnTo>
                    <a:pt x="188696" y="418858"/>
                  </a:lnTo>
                  <a:lnTo>
                    <a:pt x="191592" y="421767"/>
                  </a:lnTo>
                  <a:lnTo>
                    <a:pt x="198742" y="421767"/>
                  </a:lnTo>
                  <a:lnTo>
                    <a:pt x="201637" y="418858"/>
                  </a:lnTo>
                  <a:lnTo>
                    <a:pt x="201637" y="411708"/>
                  </a:lnTo>
                  <a:close/>
                </a:path>
                <a:path w="873125" h="3121660">
                  <a:moveTo>
                    <a:pt x="208254" y="1595488"/>
                  </a:moveTo>
                  <a:lnTo>
                    <a:pt x="204635" y="1591856"/>
                  </a:lnTo>
                  <a:lnTo>
                    <a:pt x="195681" y="1591856"/>
                  </a:lnTo>
                  <a:lnTo>
                    <a:pt x="192062" y="1595488"/>
                  </a:lnTo>
                  <a:lnTo>
                    <a:pt x="192062" y="1599958"/>
                  </a:lnTo>
                  <a:lnTo>
                    <a:pt x="192062" y="1604429"/>
                  </a:lnTo>
                  <a:lnTo>
                    <a:pt x="195681" y="1608061"/>
                  </a:lnTo>
                  <a:lnTo>
                    <a:pt x="204635" y="1608061"/>
                  </a:lnTo>
                  <a:lnTo>
                    <a:pt x="208254" y="1604429"/>
                  </a:lnTo>
                  <a:lnTo>
                    <a:pt x="208254" y="1595488"/>
                  </a:lnTo>
                  <a:close/>
                </a:path>
                <a:path w="873125" h="3121660">
                  <a:moveTo>
                    <a:pt x="222681" y="366864"/>
                  </a:moveTo>
                  <a:lnTo>
                    <a:pt x="219925" y="364096"/>
                  </a:lnTo>
                  <a:lnTo>
                    <a:pt x="213106" y="364096"/>
                  </a:lnTo>
                  <a:lnTo>
                    <a:pt x="210350" y="366864"/>
                  </a:lnTo>
                  <a:lnTo>
                    <a:pt x="210350" y="370268"/>
                  </a:lnTo>
                  <a:lnTo>
                    <a:pt x="210350" y="373672"/>
                  </a:lnTo>
                  <a:lnTo>
                    <a:pt x="213106" y="376440"/>
                  </a:lnTo>
                  <a:lnTo>
                    <a:pt x="219925" y="376440"/>
                  </a:lnTo>
                  <a:lnTo>
                    <a:pt x="222681" y="373672"/>
                  </a:lnTo>
                  <a:lnTo>
                    <a:pt x="222681" y="366864"/>
                  </a:lnTo>
                  <a:close/>
                </a:path>
                <a:path w="873125" h="3121660">
                  <a:moveTo>
                    <a:pt x="229819" y="1723199"/>
                  </a:moveTo>
                  <a:lnTo>
                    <a:pt x="226225" y="1719605"/>
                  </a:lnTo>
                  <a:lnTo>
                    <a:pt x="217347" y="1719605"/>
                  </a:lnTo>
                  <a:lnTo>
                    <a:pt x="213753" y="1723199"/>
                  </a:lnTo>
                  <a:lnTo>
                    <a:pt x="213753" y="1727631"/>
                  </a:lnTo>
                  <a:lnTo>
                    <a:pt x="213753" y="1732064"/>
                  </a:lnTo>
                  <a:lnTo>
                    <a:pt x="217347" y="1735658"/>
                  </a:lnTo>
                  <a:lnTo>
                    <a:pt x="226225" y="1735658"/>
                  </a:lnTo>
                  <a:lnTo>
                    <a:pt x="229819" y="1732064"/>
                  </a:lnTo>
                  <a:lnTo>
                    <a:pt x="229819" y="1723199"/>
                  </a:lnTo>
                  <a:close/>
                </a:path>
                <a:path w="873125" h="3121660">
                  <a:moveTo>
                    <a:pt x="231889" y="1649653"/>
                  </a:moveTo>
                  <a:lnTo>
                    <a:pt x="228307" y="1646072"/>
                  </a:lnTo>
                  <a:lnTo>
                    <a:pt x="219468" y="1646072"/>
                  </a:lnTo>
                  <a:lnTo>
                    <a:pt x="215887" y="1649653"/>
                  </a:lnTo>
                  <a:lnTo>
                    <a:pt x="215887" y="1654073"/>
                  </a:lnTo>
                  <a:lnTo>
                    <a:pt x="215887" y="1655914"/>
                  </a:lnTo>
                  <a:lnTo>
                    <a:pt x="213207" y="1658581"/>
                  </a:lnTo>
                  <a:lnTo>
                    <a:pt x="213207" y="1663077"/>
                  </a:lnTo>
                  <a:lnTo>
                    <a:pt x="213207" y="1667573"/>
                  </a:lnTo>
                  <a:lnTo>
                    <a:pt x="216852" y="1671205"/>
                  </a:lnTo>
                  <a:lnTo>
                    <a:pt x="225831" y="1671205"/>
                  </a:lnTo>
                  <a:lnTo>
                    <a:pt x="229476" y="1667573"/>
                  </a:lnTo>
                  <a:lnTo>
                    <a:pt x="229476" y="1660906"/>
                  </a:lnTo>
                  <a:lnTo>
                    <a:pt x="231889" y="1658493"/>
                  </a:lnTo>
                  <a:lnTo>
                    <a:pt x="231889" y="1649653"/>
                  </a:lnTo>
                  <a:close/>
                </a:path>
                <a:path w="873125" h="3121660">
                  <a:moveTo>
                    <a:pt x="256501" y="1767713"/>
                  </a:moveTo>
                  <a:lnTo>
                    <a:pt x="252945" y="1764169"/>
                  </a:lnTo>
                  <a:lnTo>
                    <a:pt x="244195" y="1764169"/>
                  </a:lnTo>
                  <a:lnTo>
                    <a:pt x="240639" y="1767713"/>
                  </a:lnTo>
                  <a:lnTo>
                    <a:pt x="240639" y="1772094"/>
                  </a:lnTo>
                  <a:lnTo>
                    <a:pt x="240639" y="1776476"/>
                  </a:lnTo>
                  <a:lnTo>
                    <a:pt x="244195" y="1780019"/>
                  </a:lnTo>
                  <a:lnTo>
                    <a:pt x="252945" y="1780019"/>
                  </a:lnTo>
                  <a:lnTo>
                    <a:pt x="256501" y="1776476"/>
                  </a:lnTo>
                  <a:lnTo>
                    <a:pt x="256501" y="1767713"/>
                  </a:lnTo>
                  <a:close/>
                </a:path>
                <a:path w="873125" h="3121660">
                  <a:moveTo>
                    <a:pt x="280835" y="1698205"/>
                  </a:moveTo>
                  <a:lnTo>
                    <a:pt x="277304" y="1694662"/>
                  </a:lnTo>
                  <a:lnTo>
                    <a:pt x="268579" y="1694662"/>
                  </a:lnTo>
                  <a:lnTo>
                    <a:pt x="265036" y="1698205"/>
                  </a:lnTo>
                  <a:lnTo>
                    <a:pt x="265036" y="1702562"/>
                  </a:lnTo>
                  <a:lnTo>
                    <a:pt x="265036" y="1706930"/>
                  </a:lnTo>
                  <a:lnTo>
                    <a:pt x="268579" y="1710461"/>
                  </a:lnTo>
                  <a:lnTo>
                    <a:pt x="277304" y="1710461"/>
                  </a:lnTo>
                  <a:lnTo>
                    <a:pt x="280835" y="1706930"/>
                  </a:lnTo>
                  <a:lnTo>
                    <a:pt x="280835" y="1698205"/>
                  </a:lnTo>
                  <a:close/>
                </a:path>
                <a:path w="873125" h="3121660">
                  <a:moveTo>
                    <a:pt x="285597" y="332651"/>
                  </a:moveTo>
                  <a:lnTo>
                    <a:pt x="282981" y="330022"/>
                  </a:lnTo>
                  <a:lnTo>
                    <a:pt x="276504" y="330022"/>
                  </a:lnTo>
                  <a:lnTo>
                    <a:pt x="273875" y="332651"/>
                  </a:lnTo>
                  <a:lnTo>
                    <a:pt x="273875" y="335889"/>
                  </a:lnTo>
                  <a:lnTo>
                    <a:pt x="273875" y="339128"/>
                  </a:lnTo>
                  <a:lnTo>
                    <a:pt x="276504" y="341757"/>
                  </a:lnTo>
                  <a:lnTo>
                    <a:pt x="282981" y="341757"/>
                  </a:lnTo>
                  <a:lnTo>
                    <a:pt x="285597" y="339128"/>
                  </a:lnTo>
                  <a:lnTo>
                    <a:pt x="285597" y="332651"/>
                  </a:lnTo>
                  <a:close/>
                </a:path>
                <a:path w="873125" h="3121660">
                  <a:moveTo>
                    <a:pt x="293700" y="1759839"/>
                  </a:moveTo>
                  <a:lnTo>
                    <a:pt x="290207" y="1756346"/>
                  </a:lnTo>
                  <a:lnTo>
                    <a:pt x="281584" y="1756346"/>
                  </a:lnTo>
                  <a:lnTo>
                    <a:pt x="278091" y="1759839"/>
                  </a:lnTo>
                  <a:lnTo>
                    <a:pt x="278091" y="1764144"/>
                  </a:lnTo>
                  <a:lnTo>
                    <a:pt x="278091" y="1768449"/>
                  </a:lnTo>
                  <a:lnTo>
                    <a:pt x="281584" y="1771942"/>
                  </a:lnTo>
                  <a:lnTo>
                    <a:pt x="290207" y="1771942"/>
                  </a:lnTo>
                  <a:lnTo>
                    <a:pt x="293700" y="1768449"/>
                  </a:lnTo>
                  <a:lnTo>
                    <a:pt x="293700" y="1759839"/>
                  </a:lnTo>
                  <a:close/>
                </a:path>
                <a:path w="873125" h="3121660">
                  <a:moveTo>
                    <a:pt x="310197" y="1811769"/>
                  </a:moveTo>
                  <a:lnTo>
                    <a:pt x="306692" y="1808264"/>
                  </a:lnTo>
                  <a:lnTo>
                    <a:pt x="298043" y="1808264"/>
                  </a:lnTo>
                  <a:lnTo>
                    <a:pt x="294538" y="1811769"/>
                  </a:lnTo>
                  <a:lnTo>
                    <a:pt x="294538" y="1816087"/>
                  </a:lnTo>
                  <a:lnTo>
                    <a:pt x="294538" y="1820405"/>
                  </a:lnTo>
                  <a:lnTo>
                    <a:pt x="298043" y="1823910"/>
                  </a:lnTo>
                  <a:lnTo>
                    <a:pt x="306692" y="1823910"/>
                  </a:lnTo>
                  <a:lnTo>
                    <a:pt x="310197" y="1820405"/>
                  </a:lnTo>
                  <a:lnTo>
                    <a:pt x="310197" y="1811769"/>
                  </a:lnTo>
                  <a:close/>
                </a:path>
                <a:path w="873125" h="3121660">
                  <a:moveTo>
                    <a:pt x="314299" y="272021"/>
                  </a:moveTo>
                  <a:lnTo>
                    <a:pt x="311797" y="269532"/>
                  </a:lnTo>
                  <a:lnTo>
                    <a:pt x="305663" y="269532"/>
                  </a:lnTo>
                  <a:lnTo>
                    <a:pt x="303174" y="272021"/>
                  </a:lnTo>
                  <a:lnTo>
                    <a:pt x="303174" y="275094"/>
                  </a:lnTo>
                  <a:lnTo>
                    <a:pt x="303174" y="278168"/>
                  </a:lnTo>
                  <a:lnTo>
                    <a:pt x="305663" y="280657"/>
                  </a:lnTo>
                  <a:lnTo>
                    <a:pt x="311797" y="280657"/>
                  </a:lnTo>
                  <a:lnTo>
                    <a:pt x="314299" y="278168"/>
                  </a:lnTo>
                  <a:lnTo>
                    <a:pt x="314299" y="272021"/>
                  </a:lnTo>
                  <a:close/>
                </a:path>
                <a:path w="873125" h="3121660">
                  <a:moveTo>
                    <a:pt x="348183" y="1799767"/>
                  </a:moveTo>
                  <a:lnTo>
                    <a:pt x="344741" y="1796313"/>
                  </a:lnTo>
                  <a:lnTo>
                    <a:pt x="336232" y="1796313"/>
                  </a:lnTo>
                  <a:lnTo>
                    <a:pt x="332778" y="1799767"/>
                  </a:lnTo>
                  <a:lnTo>
                    <a:pt x="332778" y="1804022"/>
                  </a:lnTo>
                  <a:lnTo>
                    <a:pt x="332778" y="1808276"/>
                  </a:lnTo>
                  <a:lnTo>
                    <a:pt x="336232" y="1811731"/>
                  </a:lnTo>
                  <a:lnTo>
                    <a:pt x="344741" y="1811731"/>
                  </a:lnTo>
                  <a:lnTo>
                    <a:pt x="348183" y="1808276"/>
                  </a:lnTo>
                  <a:lnTo>
                    <a:pt x="348183" y="1799767"/>
                  </a:lnTo>
                  <a:close/>
                </a:path>
                <a:path w="873125" h="3121660">
                  <a:moveTo>
                    <a:pt x="350266" y="231952"/>
                  </a:moveTo>
                  <a:lnTo>
                    <a:pt x="347903" y="229590"/>
                  </a:lnTo>
                  <a:lnTo>
                    <a:pt x="342099" y="229590"/>
                  </a:lnTo>
                  <a:lnTo>
                    <a:pt x="339750" y="231952"/>
                  </a:lnTo>
                  <a:lnTo>
                    <a:pt x="339750" y="234848"/>
                  </a:lnTo>
                  <a:lnTo>
                    <a:pt x="339750" y="237756"/>
                  </a:lnTo>
                  <a:lnTo>
                    <a:pt x="342099" y="240106"/>
                  </a:lnTo>
                  <a:lnTo>
                    <a:pt x="347903" y="240106"/>
                  </a:lnTo>
                  <a:lnTo>
                    <a:pt x="350266" y="237756"/>
                  </a:lnTo>
                  <a:lnTo>
                    <a:pt x="350266" y="231952"/>
                  </a:lnTo>
                  <a:close/>
                </a:path>
                <a:path w="873125" h="3121660">
                  <a:moveTo>
                    <a:pt x="363131" y="3120186"/>
                  </a:moveTo>
                  <a:lnTo>
                    <a:pt x="362775" y="3119844"/>
                  </a:lnTo>
                  <a:lnTo>
                    <a:pt x="361911" y="3119844"/>
                  </a:lnTo>
                  <a:lnTo>
                    <a:pt x="361569" y="3120186"/>
                  </a:lnTo>
                  <a:lnTo>
                    <a:pt x="361569" y="3120618"/>
                  </a:lnTo>
                  <a:lnTo>
                    <a:pt x="361569" y="3121050"/>
                  </a:lnTo>
                  <a:lnTo>
                    <a:pt x="361911" y="3121393"/>
                  </a:lnTo>
                  <a:lnTo>
                    <a:pt x="362775" y="3121393"/>
                  </a:lnTo>
                  <a:lnTo>
                    <a:pt x="363131" y="3121050"/>
                  </a:lnTo>
                  <a:lnTo>
                    <a:pt x="363131" y="3120186"/>
                  </a:lnTo>
                  <a:close/>
                </a:path>
                <a:path w="873125" h="3121660">
                  <a:moveTo>
                    <a:pt x="366953" y="1859153"/>
                  </a:moveTo>
                  <a:lnTo>
                    <a:pt x="363550" y="1855749"/>
                  </a:lnTo>
                  <a:lnTo>
                    <a:pt x="355155" y="1855749"/>
                  </a:lnTo>
                  <a:lnTo>
                    <a:pt x="351751" y="1859153"/>
                  </a:lnTo>
                  <a:lnTo>
                    <a:pt x="351751" y="1863356"/>
                  </a:lnTo>
                  <a:lnTo>
                    <a:pt x="351751" y="1867560"/>
                  </a:lnTo>
                  <a:lnTo>
                    <a:pt x="355155" y="1870964"/>
                  </a:lnTo>
                  <a:lnTo>
                    <a:pt x="363550" y="1870964"/>
                  </a:lnTo>
                  <a:lnTo>
                    <a:pt x="366953" y="1867560"/>
                  </a:lnTo>
                  <a:lnTo>
                    <a:pt x="366953" y="1859153"/>
                  </a:lnTo>
                  <a:close/>
                </a:path>
                <a:path w="873125" h="3121660">
                  <a:moveTo>
                    <a:pt x="385432" y="3065348"/>
                  </a:moveTo>
                  <a:lnTo>
                    <a:pt x="384797" y="3064726"/>
                  </a:lnTo>
                  <a:lnTo>
                    <a:pt x="383247" y="3064726"/>
                  </a:lnTo>
                  <a:lnTo>
                    <a:pt x="382625" y="3065348"/>
                  </a:lnTo>
                  <a:lnTo>
                    <a:pt x="382625" y="3066123"/>
                  </a:lnTo>
                  <a:lnTo>
                    <a:pt x="382625" y="3066897"/>
                  </a:lnTo>
                  <a:lnTo>
                    <a:pt x="383247" y="3067532"/>
                  </a:lnTo>
                  <a:lnTo>
                    <a:pt x="384797" y="3067532"/>
                  </a:lnTo>
                  <a:lnTo>
                    <a:pt x="385432" y="3066897"/>
                  </a:lnTo>
                  <a:lnTo>
                    <a:pt x="385432" y="3065348"/>
                  </a:lnTo>
                  <a:close/>
                </a:path>
                <a:path w="873125" h="3121660">
                  <a:moveTo>
                    <a:pt x="389407" y="2995460"/>
                  </a:moveTo>
                  <a:lnTo>
                    <a:pt x="388556" y="2994609"/>
                  </a:lnTo>
                  <a:lnTo>
                    <a:pt x="386473" y="2994609"/>
                  </a:lnTo>
                  <a:lnTo>
                    <a:pt x="385622" y="2995460"/>
                  </a:lnTo>
                  <a:lnTo>
                    <a:pt x="385622" y="2996501"/>
                  </a:lnTo>
                  <a:lnTo>
                    <a:pt x="385622" y="2997543"/>
                  </a:lnTo>
                  <a:lnTo>
                    <a:pt x="386473" y="2998393"/>
                  </a:lnTo>
                  <a:lnTo>
                    <a:pt x="388556" y="2998393"/>
                  </a:lnTo>
                  <a:lnTo>
                    <a:pt x="389407" y="2997543"/>
                  </a:lnTo>
                  <a:lnTo>
                    <a:pt x="389407" y="2995460"/>
                  </a:lnTo>
                  <a:close/>
                </a:path>
                <a:path w="873125" h="3121660">
                  <a:moveTo>
                    <a:pt x="398424" y="1908911"/>
                  </a:moveTo>
                  <a:lnTo>
                    <a:pt x="395058" y="1905546"/>
                  </a:lnTo>
                  <a:lnTo>
                    <a:pt x="386765" y="1905546"/>
                  </a:lnTo>
                  <a:lnTo>
                    <a:pt x="383413" y="1908911"/>
                  </a:lnTo>
                  <a:lnTo>
                    <a:pt x="383413" y="1913051"/>
                  </a:lnTo>
                  <a:lnTo>
                    <a:pt x="383413" y="1917192"/>
                  </a:lnTo>
                  <a:lnTo>
                    <a:pt x="386765" y="1920557"/>
                  </a:lnTo>
                  <a:lnTo>
                    <a:pt x="395058" y="1920557"/>
                  </a:lnTo>
                  <a:lnTo>
                    <a:pt x="398424" y="1917192"/>
                  </a:lnTo>
                  <a:lnTo>
                    <a:pt x="398424" y="1908911"/>
                  </a:lnTo>
                  <a:close/>
                </a:path>
                <a:path w="873125" h="3121660">
                  <a:moveTo>
                    <a:pt x="400634" y="195846"/>
                  </a:moveTo>
                  <a:lnTo>
                    <a:pt x="398411" y="193624"/>
                  </a:lnTo>
                  <a:lnTo>
                    <a:pt x="392938" y="193624"/>
                  </a:lnTo>
                  <a:lnTo>
                    <a:pt x="390728" y="195846"/>
                  </a:lnTo>
                  <a:lnTo>
                    <a:pt x="390728" y="198577"/>
                  </a:lnTo>
                  <a:lnTo>
                    <a:pt x="390728" y="201307"/>
                  </a:lnTo>
                  <a:lnTo>
                    <a:pt x="392938" y="203530"/>
                  </a:lnTo>
                  <a:lnTo>
                    <a:pt x="398411" y="203530"/>
                  </a:lnTo>
                  <a:lnTo>
                    <a:pt x="400634" y="201307"/>
                  </a:lnTo>
                  <a:lnTo>
                    <a:pt x="400634" y="195846"/>
                  </a:lnTo>
                  <a:close/>
                </a:path>
                <a:path w="873125" h="3121660">
                  <a:moveTo>
                    <a:pt x="401599" y="2947416"/>
                  </a:moveTo>
                  <a:lnTo>
                    <a:pt x="400532" y="2946349"/>
                  </a:lnTo>
                  <a:lnTo>
                    <a:pt x="397903" y="2946349"/>
                  </a:lnTo>
                  <a:lnTo>
                    <a:pt x="396836" y="2947416"/>
                  </a:lnTo>
                  <a:lnTo>
                    <a:pt x="396836" y="2948736"/>
                  </a:lnTo>
                  <a:lnTo>
                    <a:pt x="396836" y="2950057"/>
                  </a:lnTo>
                  <a:lnTo>
                    <a:pt x="397903" y="2951124"/>
                  </a:lnTo>
                  <a:lnTo>
                    <a:pt x="400532" y="2951124"/>
                  </a:lnTo>
                  <a:lnTo>
                    <a:pt x="401599" y="2950057"/>
                  </a:lnTo>
                  <a:lnTo>
                    <a:pt x="401599" y="2947416"/>
                  </a:lnTo>
                  <a:close/>
                </a:path>
                <a:path w="873125" h="3121660">
                  <a:moveTo>
                    <a:pt x="407708" y="2820352"/>
                  </a:moveTo>
                  <a:lnTo>
                    <a:pt x="406196" y="2818841"/>
                  </a:lnTo>
                  <a:lnTo>
                    <a:pt x="402488" y="2818841"/>
                  </a:lnTo>
                  <a:lnTo>
                    <a:pt x="400977" y="2820352"/>
                  </a:lnTo>
                  <a:lnTo>
                    <a:pt x="400977" y="2822206"/>
                  </a:lnTo>
                  <a:lnTo>
                    <a:pt x="400977" y="2824061"/>
                  </a:lnTo>
                  <a:lnTo>
                    <a:pt x="402488" y="2825572"/>
                  </a:lnTo>
                  <a:lnTo>
                    <a:pt x="406196" y="2825572"/>
                  </a:lnTo>
                  <a:lnTo>
                    <a:pt x="407708" y="2824061"/>
                  </a:lnTo>
                  <a:lnTo>
                    <a:pt x="407708" y="2820352"/>
                  </a:lnTo>
                  <a:close/>
                </a:path>
                <a:path w="873125" h="3121660">
                  <a:moveTo>
                    <a:pt x="409308" y="2888488"/>
                  </a:moveTo>
                  <a:lnTo>
                    <a:pt x="408012" y="2887205"/>
                  </a:lnTo>
                  <a:lnTo>
                    <a:pt x="404837" y="2887205"/>
                  </a:lnTo>
                  <a:lnTo>
                    <a:pt x="403555" y="2888488"/>
                  </a:lnTo>
                  <a:lnTo>
                    <a:pt x="403555" y="2890075"/>
                  </a:lnTo>
                  <a:lnTo>
                    <a:pt x="403555" y="2891663"/>
                  </a:lnTo>
                  <a:lnTo>
                    <a:pt x="404837" y="2892945"/>
                  </a:lnTo>
                  <a:lnTo>
                    <a:pt x="408012" y="2892945"/>
                  </a:lnTo>
                  <a:lnTo>
                    <a:pt x="409308" y="2891663"/>
                  </a:lnTo>
                  <a:lnTo>
                    <a:pt x="409308" y="2888488"/>
                  </a:lnTo>
                  <a:close/>
                </a:path>
                <a:path w="873125" h="3121660">
                  <a:moveTo>
                    <a:pt x="413131" y="1971370"/>
                  </a:moveTo>
                  <a:lnTo>
                    <a:pt x="409816" y="1968055"/>
                  </a:lnTo>
                  <a:lnTo>
                    <a:pt x="401637" y="1968055"/>
                  </a:lnTo>
                  <a:lnTo>
                    <a:pt x="398322" y="1971370"/>
                  </a:lnTo>
                  <a:lnTo>
                    <a:pt x="398322" y="1975459"/>
                  </a:lnTo>
                  <a:lnTo>
                    <a:pt x="398322" y="1979549"/>
                  </a:lnTo>
                  <a:lnTo>
                    <a:pt x="401637" y="1982863"/>
                  </a:lnTo>
                  <a:lnTo>
                    <a:pt x="409816" y="1982863"/>
                  </a:lnTo>
                  <a:lnTo>
                    <a:pt x="413131" y="1979549"/>
                  </a:lnTo>
                  <a:lnTo>
                    <a:pt x="413131" y="1971370"/>
                  </a:lnTo>
                  <a:close/>
                </a:path>
                <a:path w="873125" h="3121660">
                  <a:moveTo>
                    <a:pt x="413715" y="2034933"/>
                  </a:moveTo>
                  <a:lnTo>
                    <a:pt x="410438" y="2031669"/>
                  </a:lnTo>
                  <a:lnTo>
                    <a:pt x="402374" y="2031669"/>
                  </a:lnTo>
                  <a:lnTo>
                    <a:pt x="399097" y="2034933"/>
                  </a:lnTo>
                  <a:lnTo>
                    <a:pt x="399097" y="2038972"/>
                  </a:lnTo>
                  <a:lnTo>
                    <a:pt x="399097" y="2043010"/>
                  </a:lnTo>
                  <a:lnTo>
                    <a:pt x="402374" y="2046274"/>
                  </a:lnTo>
                  <a:lnTo>
                    <a:pt x="410438" y="2046274"/>
                  </a:lnTo>
                  <a:lnTo>
                    <a:pt x="413715" y="2043010"/>
                  </a:lnTo>
                  <a:lnTo>
                    <a:pt x="413715" y="2034933"/>
                  </a:lnTo>
                  <a:close/>
                </a:path>
                <a:path w="873125" h="3121660">
                  <a:moveTo>
                    <a:pt x="427583" y="2702331"/>
                  </a:moveTo>
                  <a:lnTo>
                    <a:pt x="425665" y="2700413"/>
                  </a:lnTo>
                  <a:lnTo>
                    <a:pt x="420954" y="2700413"/>
                  </a:lnTo>
                  <a:lnTo>
                    <a:pt x="419036" y="2702331"/>
                  </a:lnTo>
                  <a:lnTo>
                    <a:pt x="419036" y="2704693"/>
                  </a:lnTo>
                  <a:lnTo>
                    <a:pt x="419036" y="2707055"/>
                  </a:lnTo>
                  <a:lnTo>
                    <a:pt x="420954" y="2708973"/>
                  </a:lnTo>
                  <a:lnTo>
                    <a:pt x="425665" y="2708973"/>
                  </a:lnTo>
                  <a:lnTo>
                    <a:pt x="427583" y="2707055"/>
                  </a:lnTo>
                  <a:lnTo>
                    <a:pt x="427583" y="2702331"/>
                  </a:lnTo>
                  <a:close/>
                </a:path>
                <a:path w="873125" h="3121660">
                  <a:moveTo>
                    <a:pt x="428726" y="2092490"/>
                  </a:moveTo>
                  <a:lnTo>
                    <a:pt x="425500" y="2089251"/>
                  </a:lnTo>
                  <a:lnTo>
                    <a:pt x="417537" y="2089251"/>
                  </a:lnTo>
                  <a:lnTo>
                    <a:pt x="414312" y="2092490"/>
                  </a:lnTo>
                  <a:lnTo>
                    <a:pt x="414312" y="2096465"/>
                  </a:lnTo>
                  <a:lnTo>
                    <a:pt x="414312" y="2100440"/>
                  </a:lnTo>
                  <a:lnTo>
                    <a:pt x="417537" y="2103678"/>
                  </a:lnTo>
                  <a:lnTo>
                    <a:pt x="425500" y="2103678"/>
                  </a:lnTo>
                  <a:lnTo>
                    <a:pt x="428726" y="2100440"/>
                  </a:lnTo>
                  <a:lnTo>
                    <a:pt x="428726" y="2092490"/>
                  </a:lnTo>
                  <a:close/>
                </a:path>
                <a:path w="873125" h="3121660">
                  <a:moveTo>
                    <a:pt x="428828" y="2768320"/>
                  </a:moveTo>
                  <a:lnTo>
                    <a:pt x="427101" y="2766593"/>
                  </a:lnTo>
                  <a:lnTo>
                    <a:pt x="422846" y="2766593"/>
                  </a:lnTo>
                  <a:lnTo>
                    <a:pt x="421119" y="2768320"/>
                  </a:lnTo>
                  <a:lnTo>
                    <a:pt x="421119" y="2770454"/>
                  </a:lnTo>
                  <a:lnTo>
                    <a:pt x="421119" y="2772587"/>
                  </a:lnTo>
                  <a:lnTo>
                    <a:pt x="422846" y="2774315"/>
                  </a:lnTo>
                  <a:lnTo>
                    <a:pt x="427101" y="2774315"/>
                  </a:lnTo>
                  <a:lnTo>
                    <a:pt x="428828" y="2772587"/>
                  </a:lnTo>
                  <a:lnTo>
                    <a:pt x="428828" y="2768320"/>
                  </a:lnTo>
                  <a:close/>
                </a:path>
                <a:path w="873125" h="3121660">
                  <a:moveTo>
                    <a:pt x="435660" y="170700"/>
                  </a:moveTo>
                  <a:lnTo>
                    <a:pt x="433578" y="168617"/>
                  </a:lnTo>
                  <a:lnTo>
                    <a:pt x="428447" y="168617"/>
                  </a:lnTo>
                  <a:lnTo>
                    <a:pt x="426364" y="170700"/>
                  </a:lnTo>
                  <a:lnTo>
                    <a:pt x="426364" y="173266"/>
                  </a:lnTo>
                  <a:lnTo>
                    <a:pt x="426364" y="175831"/>
                  </a:lnTo>
                  <a:lnTo>
                    <a:pt x="428447" y="177914"/>
                  </a:lnTo>
                  <a:lnTo>
                    <a:pt x="433578" y="177914"/>
                  </a:lnTo>
                  <a:lnTo>
                    <a:pt x="435660" y="175831"/>
                  </a:lnTo>
                  <a:lnTo>
                    <a:pt x="435660" y="170700"/>
                  </a:lnTo>
                  <a:close/>
                </a:path>
                <a:path w="873125" h="3121660">
                  <a:moveTo>
                    <a:pt x="438581" y="2487282"/>
                  </a:moveTo>
                  <a:lnTo>
                    <a:pt x="436130" y="2484831"/>
                  </a:lnTo>
                  <a:lnTo>
                    <a:pt x="430085" y="2484831"/>
                  </a:lnTo>
                  <a:lnTo>
                    <a:pt x="427634" y="2487282"/>
                  </a:lnTo>
                  <a:lnTo>
                    <a:pt x="427634" y="2490305"/>
                  </a:lnTo>
                  <a:lnTo>
                    <a:pt x="427634" y="2493327"/>
                  </a:lnTo>
                  <a:lnTo>
                    <a:pt x="430085" y="2495778"/>
                  </a:lnTo>
                  <a:lnTo>
                    <a:pt x="436130" y="2495778"/>
                  </a:lnTo>
                  <a:lnTo>
                    <a:pt x="438581" y="2493327"/>
                  </a:lnTo>
                  <a:lnTo>
                    <a:pt x="438581" y="2487282"/>
                  </a:lnTo>
                  <a:close/>
                </a:path>
                <a:path w="873125" h="3121660">
                  <a:moveTo>
                    <a:pt x="441058" y="2425166"/>
                  </a:moveTo>
                  <a:lnTo>
                    <a:pt x="438480" y="2422575"/>
                  </a:lnTo>
                  <a:lnTo>
                    <a:pt x="432104" y="2422575"/>
                  </a:lnTo>
                  <a:lnTo>
                    <a:pt x="429514" y="2425166"/>
                  </a:lnTo>
                  <a:lnTo>
                    <a:pt x="429514" y="2428354"/>
                  </a:lnTo>
                  <a:lnTo>
                    <a:pt x="429514" y="2431542"/>
                  </a:lnTo>
                  <a:lnTo>
                    <a:pt x="432104" y="2434132"/>
                  </a:lnTo>
                  <a:lnTo>
                    <a:pt x="438480" y="2434132"/>
                  </a:lnTo>
                  <a:lnTo>
                    <a:pt x="441058" y="2431542"/>
                  </a:lnTo>
                  <a:lnTo>
                    <a:pt x="441058" y="2425166"/>
                  </a:lnTo>
                  <a:close/>
                </a:path>
                <a:path w="873125" h="3121660">
                  <a:moveTo>
                    <a:pt x="441693" y="2208365"/>
                  </a:moveTo>
                  <a:lnTo>
                    <a:pt x="438569" y="2205240"/>
                  </a:lnTo>
                  <a:lnTo>
                    <a:pt x="430872" y="2205240"/>
                  </a:lnTo>
                  <a:lnTo>
                    <a:pt x="427748" y="2208365"/>
                  </a:lnTo>
                  <a:lnTo>
                    <a:pt x="427748" y="2212213"/>
                  </a:lnTo>
                  <a:lnTo>
                    <a:pt x="427748" y="2216061"/>
                  </a:lnTo>
                  <a:lnTo>
                    <a:pt x="430872" y="2219185"/>
                  </a:lnTo>
                  <a:lnTo>
                    <a:pt x="438569" y="2219185"/>
                  </a:lnTo>
                  <a:lnTo>
                    <a:pt x="441693" y="2216061"/>
                  </a:lnTo>
                  <a:lnTo>
                    <a:pt x="441693" y="2208365"/>
                  </a:lnTo>
                  <a:close/>
                </a:path>
                <a:path w="873125" h="3121660">
                  <a:moveTo>
                    <a:pt x="450443" y="2313597"/>
                  </a:moveTo>
                  <a:lnTo>
                    <a:pt x="447586" y="2310739"/>
                  </a:lnTo>
                  <a:lnTo>
                    <a:pt x="440550" y="2310739"/>
                  </a:lnTo>
                  <a:lnTo>
                    <a:pt x="437692" y="2313597"/>
                  </a:lnTo>
                  <a:lnTo>
                    <a:pt x="437692" y="2317115"/>
                  </a:lnTo>
                  <a:lnTo>
                    <a:pt x="437692" y="2320633"/>
                  </a:lnTo>
                  <a:lnTo>
                    <a:pt x="440550" y="2323490"/>
                  </a:lnTo>
                  <a:lnTo>
                    <a:pt x="447586" y="2323490"/>
                  </a:lnTo>
                  <a:lnTo>
                    <a:pt x="450443" y="2320633"/>
                  </a:lnTo>
                  <a:lnTo>
                    <a:pt x="450443" y="2313597"/>
                  </a:lnTo>
                  <a:close/>
                </a:path>
                <a:path w="873125" h="3121660">
                  <a:moveTo>
                    <a:pt x="451675" y="2654173"/>
                  </a:moveTo>
                  <a:lnTo>
                    <a:pt x="449630" y="2652128"/>
                  </a:lnTo>
                  <a:lnTo>
                    <a:pt x="444576" y="2652128"/>
                  </a:lnTo>
                  <a:lnTo>
                    <a:pt x="442531" y="2654173"/>
                  </a:lnTo>
                  <a:lnTo>
                    <a:pt x="442531" y="2656700"/>
                  </a:lnTo>
                  <a:lnTo>
                    <a:pt x="442531" y="2659227"/>
                  </a:lnTo>
                  <a:lnTo>
                    <a:pt x="444576" y="2661272"/>
                  </a:lnTo>
                  <a:lnTo>
                    <a:pt x="449630" y="2661272"/>
                  </a:lnTo>
                  <a:lnTo>
                    <a:pt x="451675" y="2659227"/>
                  </a:lnTo>
                  <a:lnTo>
                    <a:pt x="451675" y="2654173"/>
                  </a:lnTo>
                  <a:close/>
                </a:path>
                <a:path w="873125" h="3121660">
                  <a:moveTo>
                    <a:pt x="453186" y="2532037"/>
                  </a:moveTo>
                  <a:lnTo>
                    <a:pt x="450862" y="2529725"/>
                  </a:lnTo>
                  <a:lnTo>
                    <a:pt x="445147" y="2529725"/>
                  </a:lnTo>
                  <a:lnTo>
                    <a:pt x="442836" y="2532037"/>
                  </a:lnTo>
                  <a:lnTo>
                    <a:pt x="442836" y="2534894"/>
                  </a:lnTo>
                  <a:lnTo>
                    <a:pt x="442836" y="2537752"/>
                  </a:lnTo>
                  <a:lnTo>
                    <a:pt x="445147" y="2540063"/>
                  </a:lnTo>
                  <a:lnTo>
                    <a:pt x="450862" y="2540063"/>
                  </a:lnTo>
                  <a:lnTo>
                    <a:pt x="453186" y="2537752"/>
                  </a:lnTo>
                  <a:lnTo>
                    <a:pt x="453186" y="2532037"/>
                  </a:lnTo>
                  <a:close/>
                </a:path>
                <a:path w="873125" h="3121660">
                  <a:moveTo>
                    <a:pt x="453605" y="2588222"/>
                  </a:moveTo>
                  <a:lnTo>
                    <a:pt x="451421" y="2586037"/>
                  </a:lnTo>
                  <a:lnTo>
                    <a:pt x="446036" y="2586037"/>
                  </a:lnTo>
                  <a:lnTo>
                    <a:pt x="443852" y="2588222"/>
                  </a:lnTo>
                  <a:lnTo>
                    <a:pt x="443852" y="2590914"/>
                  </a:lnTo>
                  <a:lnTo>
                    <a:pt x="443852" y="2593606"/>
                  </a:lnTo>
                  <a:lnTo>
                    <a:pt x="446036" y="2595791"/>
                  </a:lnTo>
                  <a:lnTo>
                    <a:pt x="451421" y="2595791"/>
                  </a:lnTo>
                  <a:lnTo>
                    <a:pt x="453605" y="2593606"/>
                  </a:lnTo>
                  <a:lnTo>
                    <a:pt x="453605" y="2588222"/>
                  </a:lnTo>
                  <a:close/>
                </a:path>
                <a:path w="873125" h="3121660">
                  <a:moveTo>
                    <a:pt x="461073" y="2144560"/>
                  </a:moveTo>
                  <a:lnTo>
                    <a:pt x="457898" y="2141372"/>
                  </a:lnTo>
                  <a:lnTo>
                    <a:pt x="450049" y="2141372"/>
                  </a:lnTo>
                  <a:lnTo>
                    <a:pt x="446862" y="2144560"/>
                  </a:lnTo>
                  <a:lnTo>
                    <a:pt x="446862" y="2148484"/>
                  </a:lnTo>
                  <a:lnTo>
                    <a:pt x="446862" y="2152408"/>
                  </a:lnTo>
                  <a:lnTo>
                    <a:pt x="450049" y="2155596"/>
                  </a:lnTo>
                  <a:lnTo>
                    <a:pt x="457898" y="2155596"/>
                  </a:lnTo>
                  <a:lnTo>
                    <a:pt x="461073" y="2152408"/>
                  </a:lnTo>
                  <a:lnTo>
                    <a:pt x="461073" y="2144560"/>
                  </a:lnTo>
                  <a:close/>
                </a:path>
                <a:path w="873125" h="3121660">
                  <a:moveTo>
                    <a:pt x="473341" y="2251481"/>
                  </a:moveTo>
                  <a:lnTo>
                    <a:pt x="470357" y="2248497"/>
                  </a:lnTo>
                  <a:lnTo>
                    <a:pt x="462978" y="2248497"/>
                  </a:lnTo>
                  <a:lnTo>
                    <a:pt x="459994" y="2251481"/>
                  </a:lnTo>
                  <a:lnTo>
                    <a:pt x="459994" y="2255164"/>
                  </a:lnTo>
                  <a:lnTo>
                    <a:pt x="459994" y="2258847"/>
                  </a:lnTo>
                  <a:lnTo>
                    <a:pt x="462978" y="2261832"/>
                  </a:lnTo>
                  <a:lnTo>
                    <a:pt x="470357" y="2261832"/>
                  </a:lnTo>
                  <a:lnTo>
                    <a:pt x="473341" y="2258847"/>
                  </a:lnTo>
                  <a:lnTo>
                    <a:pt x="473341" y="2251481"/>
                  </a:lnTo>
                  <a:close/>
                </a:path>
                <a:path w="873125" h="3121660">
                  <a:moveTo>
                    <a:pt x="480580" y="2373439"/>
                  </a:moveTo>
                  <a:lnTo>
                    <a:pt x="477862" y="2370721"/>
                  </a:lnTo>
                  <a:lnTo>
                    <a:pt x="471157" y="2370721"/>
                  </a:lnTo>
                  <a:lnTo>
                    <a:pt x="468439" y="2373439"/>
                  </a:lnTo>
                  <a:lnTo>
                    <a:pt x="468439" y="2376792"/>
                  </a:lnTo>
                  <a:lnTo>
                    <a:pt x="468439" y="2380145"/>
                  </a:lnTo>
                  <a:lnTo>
                    <a:pt x="471157" y="2382863"/>
                  </a:lnTo>
                  <a:lnTo>
                    <a:pt x="477862" y="2382863"/>
                  </a:lnTo>
                  <a:lnTo>
                    <a:pt x="480580" y="2380145"/>
                  </a:lnTo>
                  <a:lnTo>
                    <a:pt x="480580" y="2373439"/>
                  </a:lnTo>
                  <a:close/>
                </a:path>
                <a:path w="873125" h="3121660">
                  <a:moveTo>
                    <a:pt x="481825" y="131419"/>
                  </a:moveTo>
                  <a:lnTo>
                    <a:pt x="479882" y="129489"/>
                  </a:lnTo>
                  <a:lnTo>
                    <a:pt x="475094" y="129489"/>
                  </a:lnTo>
                  <a:lnTo>
                    <a:pt x="473151" y="131419"/>
                  </a:lnTo>
                  <a:lnTo>
                    <a:pt x="473151" y="133819"/>
                  </a:lnTo>
                  <a:lnTo>
                    <a:pt x="473151" y="136220"/>
                  </a:lnTo>
                  <a:lnTo>
                    <a:pt x="475094" y="138150"/>
                  </a:lnTo>
                  <a:lnTo>
                    <a:pt x="479882" y="138150"/>
                  </a:lnTo>
                  <a:lnTo>
                    <a:pt x="481825" y="136220"/>
                  </a:lnTo>
                  <a:lnTo>
                    <a:pt x="481825" y="131419"/>
                  </a:lnTo>
                  <a:close/>
                </a:path>
                <a:path w="873125" h="3121660">
                  <a:moveTo>
                    <a:pt x="518642" y="119621"/>
                  </a:moveTo>
                  <a:lnTo>
                    <a:pt x="516928" y="117906"/>
                  </a:lnTo>
                  <a:lnTo>
                    <a:pt x="512686" y="117906"/>
                  </a:lnTo>
                  <a:lnTo>
                    <a:pt x="510971" y="119621"/>
                  </a:lnTo>
                  <a:lnTo>
                    <a:pt x="510971" y="121742"/>
                  </a:lnTo>
                  <a:lnTo>
                    <a:pt x="510971" y="123863"/>
                  </a:lnTo>
                  <a:lnTo>
                    <a:pt x="512686" y="125577"/>
                  </a:lnTo>
                  <a:lnTo>
                    <a:pt x="516928" y="125577"/>
                  </a:lnTo>
                  <a:lnTo>
                    <a:pt x="518642" y="123863"/>
                  </a:lnTo>
                  <a:lnTo>
                    <a:pt x="518642" y="119621"/>
                  </a:lnTo>
                  <a:close/>
                </a:path>
                <a:path w="873125" h="3121660">
                  <a:moveTo>
                    <a:pt x="590727" y="113398"/>
                  </a:moveTo>
                  <a:lnTo>
                    <a:pt x="589229" y="111899"/>
                  </a:lnTo>
                  <a:lnTo>
                    <a:pt x="585546" y="111899"/>
                  </a:lnTo>
                  <a:lnTo>
                    <a:pt x="584047" y="113398"/>
                  </a:lnTo>
                  <a:lnTo>
                    <a:pt x="584047" y="115239"/>
                  </a:lnTo>
                  <a:lnTo>
                    <a:pt x="584047" y="117081"/>
                  </a:lnTo>
                  <a:lnTo>
                    <a:pt x="585546" y="118579"/>
                  </a:lnTo>
                  <a:lnTo>
                    <a:pt x="589229" y="118579"/>
                  </a:lnTo>
                  <a:lnTo>
                    <a:pt x="590727" y="117081"/>
                  </a:lnTo>
                  <a:lnTo>
                    <a:pt x="590727" y="113398"/>
                  </a:lnTo>
                  <a:close/>
                </a:path>
                <a:path w="873125" h="3121660">
                  <a:moveTo>
                    <a:pt x="630453" y="64325"/>
                  </a:moveTo>
                  <a:lnTo>
                    <a:pt x="629183" y="63042"/>
                  </a:lnTo>
                  <a:lnTo>
                    <a:pt x="626046" y="63042"/>
                  </a:lnTo>
                  <a:lnTo>
                    <a:pt x="624776" y="64325"/>
                  </a:lnTo>
                  <a:lnTo>
                    <a:pt x="624776" y="65887"/>
                  </a:lnTo>
                  <a:lnTo>
                    <a:pt x="624776" y="67462"/>
                  </a:lnTo>
                  <a:lnTo>
                    <a:pt x="626046" y="68732"/>
                  </a:lnTo>
                  <a:lnTo>
                    <a:pt x="629183" y="68732"/>
                  </a:lnTo>
                  <a:lnTo>
                    <a:pt x="630453" y="67462"/>
                  </a:lnTo>
                  <a:lnTo>
                    <a:pt x="630453" y="64325"/>
                  </a:lnTo>
                  <a:close/>
                </a:path>
                <a:path w="873125" h="3121660">
                  <a:moveTo>
                    <a:pt x="690448" y="37858"/>
                  </a:moveTo>
                  <a:lnTo>
                    <a:pt x="689394" y="36817"/>
                  </a:lnTo>
                  <a:lnTo>
                    <a:pt x="686816" y="36817"/>
                  </a:lnTo>
                  <a:lnTo>
                    <a:pt x="685761" y="37858"/>
                  </a:lnTo>
                  <a:lnTo>
                    <a:pt x="685761" y="39154"/>
                  </a:lnTo>
                  <a:lnTo>
                    <a:pt x="685761" y="40449"/>
                  </a:lnTo>
                  <a:lnTo>
                    <a:pt x="686816" y="41490"/>
                  </a:lnTo>
                  <a:lnTo>
                    <a:pt x="689394" y="41490"/>
                  </a:lnTo>
                  <a:lnTo>
                    <a:pt x="690448" y="40449"/>
                  </a:lnTo>
                  <a:lnTo>
                    <a:pt x="690448" y="37858"/>
                  </a:lnTo>
                  <a:close/>
                </a:path>
                <a:path w="873125" h="3121660">
                  <a:moveTo>
                    <a:pt x="756716" y="51041"/>
                  </a:moveTo>
                  <a:lnTo>
                    <a:pt x="755891" y="50215"/>
                  </a:lnTo>
                  <a:lnTo>
                    <a:pt x="753859" y="50215"/>
                  </a:lnTo>
                  <a:lnTo>
                    <a:pt x="753033" y="51041"/>
                  </a:lnTo>
                  <a:lnTo>
                    <a:pt x="753033" y="52057"/>
                  </a:lnTo>
                  <a:lnTo>
                    <a:pt x="753033" y="53073"/>
                  </a:lnTo>
                  <a:lnTo>
                    <a:pt x="753859" y="53898"/>
                  </a:lnTo>
                  <a:lnTo>
                    <a:pt x="755891" y="53898"/>
                  </a:lnTo>
                  <a:lnTo>
                    <a:pt x="756716" y="53073"/>
                  </a:lnTo>
                  <a:lnTo>
                    <a:pt x="756716" y="51041"/>
                  </a:lnTo>
                  <a:close/>
                </a:path>
                <a:path w="873125" h="3121660">
                  <a:moveTo>
                    <a:pt x="825842" y="24320"/>
                  </a:moveTo>
                  <a:lnTo>
                    <a:pt x="825246" y="23723"/>
                  </a:lnTo>
                  <a:lnTo>
                    <a:pt x="823760" y="23723"/>
                  </a:lnTo>
                  <a:lnTo>
                    <a:pt x="823163" y="24320"/>
                  </a:lnTo>
                  <a:lnTo>
                    <a:pt x="823163" y="25057"/>
                  </a:lnTo>
                  <a:lnTo>
                    <a:pt x="823163" y="25793"/>
                  </a:lnTo>
                  <a:lnTo>
                    <a:pt x="823760" y="26390"/>
                  </a:lnTo>
                  <a:lnTo>
                    <a:pt x="825246" y="26390"/>
                  </a:lnTo>
                  <a:lnTo>
                    <a:pt x="825842" y="25793"/>
                  </a:lnTo>
                  <a:lnTo>
                    <a:pt x="825842" y="24320"/>
                  </a:lnTo>
                  <a:close/>
                </a:path>
                <a:path w="873125" h="3121660">
                  <a:moveTo>
                    <a:pt x="872947" y="304"/>
                  </a:moveTo>
                  <a:lnTo>
                    <a:pt x="872655" y="0"/>
                  </a:lnTo>
                  <a:lnTo>
                    <a:pt x="871918" y="0"/>
                  </a:lnTo>
                  <a:lnTo>
                    <a:pt x="871613" y="304"/>
                  </a:lnTo>
                  <a:lnTo>
                    <a:pt x="871613" y="673"/>
                  </a:lnTo>
                  <a:lnTo>
                    <a:pt x="871613" y="1041"/>
                  </a:lnTo>
                  <a:lnTo>
                    <a:pt x="871918" y="1346"/>
                  </a:lnTo>
                  <a:lnTo>
                    <a:pt x="872655" y="1346"/>
                  </a:lnTo>
                  <a:lnTo>
                    <a:pt x="872947" y="1041"/>
                  </a:lnTo>
                  <a:lnTo>
                    <a:pt x="872947" y="30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6271" y="2004288"/>
              <a:ext cx="919480" cy="3168015"/>
            </a:xfrm>
            <a:custGeom>
              <a:avLst/>
              <a:gdLst/>
              <a:ahLst/>
              <a:cxnLst/>
              <a:rect l="l" t="t" r="r" b="b"/>
              <a:pathLst>
                <a:path w="919480" h="3168015">
                  <a:moveTo>
                    <a:pt x="16840" y="1040041"/>
                  </a:moveTo>
                  <a:lnTo>
                    <a:pt x="13068" y="1036269"/>
                  </a:lnTo>
                  <a:lnTo>
                    <a:pt x="3771" y="1036269"/>
                  </a:lnTo>
                  <a:lnTo>
                    <a:pt x="0" y="1040041"/>
                  </a:lnTo>
                  <a:lnTo>
                    <a:pt x="0" y="1044689"/>
                  </a:lnTo>
                  <a:lnTo>
                    <a:pt x="0" y="1049337"/>
                  </a:lnTo>
                  <a:lnTo>
                    <a:pt x="3771" y="1053109"/>
                  </a:lnTo>
                  <a:lnTo>
                    <a:pt x="13068" y="1053109"/>
                  </a:lnTo>
                  <a:lnTo>
                    <a:pt x="16840" y="1049337"/>
                  </a:lnTo>
                  <a:lnTo>
                    <a:pt x="16840" y="1040041"/>
                  </a:lnTo>
                  <a:close/>
                </a:path>
                <a:path w="919480" h="3168015">
                  <a:moveTo>
                    <a:pt x="19913" y="920076"/>
                  </a:moveTo>
                  <a:lnTo>
                    <a:pt x="16243" y="916393"/>
                  </a:lnTo>
                  <a:lnTo>
                    <a:pt x="7162" y="916393"/>
                  </a:lnTo>
                  <a:lnTo>
                    <a:pt x="3479" y="920076"/>
                  </a:lnTo>
                  <a:lnTo>
                    <a:pt x="3479" y="924610"/>
                  </a:lnTo>
                  <a:lnTo>
                    <a:pt x="3479" y="929144"/>
                  </a:lnTo>
                  <a:lnTo>
                    <a:pt x="7162" y="932827"/>
                  </a:lnTo>
                  <a:lnTo>
                    <a:pt x="16243" y="932827"/>
                  </a:lnTo>
                  <a:lnTo>
                    <a:pt x="19913" y="929144"/>
                  </a:lnTo>
                  <a:lnTo>
                    <a:pt x="19913" y="920076"/>
                  </a:lnTo>
                  <a:close/>
                </a:path>
                <a:path w="919480" h="3168015">
                  <a:moveTo>
                    <a:pt x="23202" y="1098181"/>
                  </a:moveTo>
                  <a:lnTo>
                    <a:pt x="19392" y="1094371"/>
                  </a:lnTo>
                  <a:lnTo>
                    <a:pt x="9982" y="1094371"/>
                  </a:lnTo>
                  <a:lnTo>
                    <a:pt x="6159" y="1098181"/>
                  </a:lnTo>
                  <a:lnTo>
                    <a:pt x="6159" y="1102893"/>
                  </a:lnTo>
                  <a:lnTo>
                    <a:pt x="6159" y="1107605"/>
                  </a:lnTo>
                  <a:lnTo>
                    <a:pt x="9982" y="1111415"/>
                  </a:lnTo>
                  <a:lnTo>
                    <a:pt x="19392" y="1111415"/>
                  </a:lnTo>
                  <a:lnTo>
                    <a:pt x="23202" y="1107605"/>
                  </a:lnTo>
                  <a:lnTo>
                    <a:pt x="23202" y="1098181"/>
                  </a:lnTo>
                  <a:close/>
                </a:path>
                <a:path w="919480" h="3168015">
                  <a:moveTo>
                    <a:pt x="26403" y="850811"/>
                  </a:moveTo>
                  <a:lnTo>
                    <a:pt x="22771" y="847178"/>
                  </a:lnTo>
                  <a:lnTo>
                    <a:pt x="13804" y="847178"/>
                  </a:lnTo>
                  <a:lnTo>
                    <a:pt x="10172" y="850811"/>
                  </a:lnTo>
                  <a:lnTo>
                    <a:pt x="10172" y="855294"/>
                  </a:lnTo>
                  <a:lnTo>
                    <a:pt x="10172" y="859777"/>
                  </a:lnTo>
                  <a:lnTo>
                    <a:pt x="13804" y="863409"/>
                  </a:lnTo>
                  <a:lnTo>
                    <a:pt x="22771" y="863409"/>
                  </a:lnTo>
                  <a:lnTo>
                    <a:pt x="26403" y="859777"/>
                  </a:lnTo>
                  <a:lnTo>
                    <a:pt x="26403" y="850811"/>
                  </a:lnTo>
                  <a:close/>
                </a:path>
                <a:path w="919480" h="3168015">
                  <a:moveTo>
                    <a:pt x="30429" y="1145552"/>
                  </a:moveTo>
                  <a:lnTo>
                    <a:pt x="26568" y="1141691"/>
                  </a:lnTo>
                  <a:lnTo>
                    <a:pt x="17043" y="1141691"/>
                  </a:lnTo>
                  <a:lnTo>
                    <a:pt x="13182" y="1145552"/>
                  </a:lnTo>
                  <a:lnTo>
                    <a:pt x="13182" y="1150315"/>
                  </a:lnTo>
                  <a:lnTo>
                    <a:pt x="13182" y="1155077"/>
                  </a:lnTo>
                  <a:lnTo>
                    <a:pt x="17043" y="1158938"/>
                  </a:lnTo>
                  <a:lnTo>
                    <a:pt x="26568" y="1158938"/>
                  </a:lnTo>
                  <a:lnTo>
                    <a:pt x="30429" y="1155077"/>
                  </a:lnTo>
                  <a:lnTo>
                    <a:pt x="30429" y="1145552"/>
                  </a:lnTo>
                  <a:close/>
                </a:path>
                <a:path w="919480" h="3168015">
                  <a:moveTo>
                    <a:pt x="31686" y="1218958"/>
                  </a:moveTo>
                  <a:lnTo>
                    <a:pt x="27787" y="1215047"/>
                  </a:lnTo>
                  <a:lnTo>
                    <a:pt x="18148" y="1215047"/>
                  </a:lnTo>
                  <a:lnTo>
                    <a:pt x="14236" y="1218958"/>
                  </a:lnTo>
                  <a:lnTo>
                    <a:pt x="14236" y="1223772"/>
                  </a:lnTo>
                  <a:lnTo>
                    <a:pt x="14236" y="1228585"/>
                  </a:lnTo>
                  <a:lnTo>
                    <a:pt x="18148" y="1232496"/>
                  </a:lnTo>
                  <a:lnTo>
                    <a:pt x="27787" y="1232496"/>
                  </a:lnTo>
                  <a:lnTo>
                    <a:pt x="31686" y="1228585"/>
                  </a:lnTo>
                  <a:lnTo>
                    <a:pt x="31686" y="1218958"/>
                  </a:lnTo>
                  <a:close/>
                </a:path>
                <a:path w="919480" h="3168015">
                  <a:moveTo>
                    <a:pt x="34785" y="978903"/>
                  </a:moveTo>
                  <a:lnTo>
                    <a:pt x="31064" y="975182"/>
                  </a:lnTo>
                  <a:lnTo>
                    <a:pt x="21869" y="975182"/>
                  </a:lnTo>
                  <a:lnTo>
                    <a:pt x="18148" y="978903"/>
                  </a:lnTo>
                  <a:lnTo>
                    <a:pt x="18148" y="983500"/>
                  </a:lnTo>
                  <a:lnTo>
                    <a:pt x="18148" y="988098"/>
                  </a:lnTo>
                  <a:lnTo>
                    <a:pt x="21869" y="991819"/>
                  </a:lnTo>
                  <a:lnTo>
                    <a:pt x="31064" y="991819"/>
                  </a:lnTo>
                  <a:lnTo>
                    <a:pt x="34785" y="988098"/>
                  </a:lnTo>
                  <a:lnTo>
                    <a:pt x="34785" y="978903"/>
                  </a:lnTo>
                  <a:close/>
                </a:path>
                <a:path w="919480" h="3168015">
                  <a:moveTo>
                    <a:pt x="40347" y="784771"/>
                  </a:moveTo>
                  <a:lnTo>
                    <a:pt x="36766" y="781189"/>
                  </a:lnTo>
                  <a:lnTo>
                    <a:pt x="27914" y="781189"/>
                  </a:lnTo>
                  <a:lnTo>
                    <a:pt x="24320" y="784771"/>
                  </a:lnTo>
                  <a:lnTo>
                    <a:pt x="24320" y="789203"/>
                  </a:lnTo>
                  <a:lnTo>
                    <a:pt x="24320" y="793635"/>
                  </a:lnTo>
                  <a:lnTo>
                    <a:pt x="27914" y="797217"/>
                  </a:lnTo>
                  <a:lnTo>
                    <a:pt x="36766" y="797217"/>
                  </a:lnTo>
                  <a:lnTo>
                    <a:pt x="40347" y="793635"/>
                  </a:lnTo>
                  <a:lnTo>
                    <a:pt x="40347" y="784771"/>
                  </a:lnTo>
                  <a:close/>
                </a:path>
                <a:path w="919480" h="3168015">
                  <a:moveTo>
                    <a:pt x="60185" y="1272222"/>
                  </a:moveTo>
                  <a:lnTo>
                    <a:pt x="56235" y="1268272"/>
                  </a:lnTo>
                  <a:lnTo>
                    <a:pt x="46482" y="1268272"/>
                  </a:lnTo>
                  <a:lnTo>
                    <a:pt x="42532" y="1272222"/>
                  </a:lnTo>
                  <a:lnTo>
                    <a:pt x="42532" y="1277099"/>
                  </a:lnTo>
                  <a:lnTo>
                    <a:pt x="42532" y="1281976"/>
                  </a:lnTo>
                  <a:lnTo>
                    <a:pt x="46482" y="1285925"/>
                  </a:lnTo>
                  <a:lnTo>
                    <a:pt x="56235" y="1285925"/>
                  </a:lnTo>
                  <a:lnTo>
                    <a:pt x="60185" y="1281976"/>
                  </a:lnTo>
                  <a:lnTo>
                    <a:pt x="60185" y="1272222"/>
                  </a:lnTo>
                  <a:close/>
                </a:path>
                <a:path w="919480" h="3168015">
                  <a:moveTo>
                    <a:pt x="68021" y="722807"/>
                  </a:moveTo>
                  <a:lnTo>
                    <a:pt x="64477" y="719264"/>
                  </a:lnTo>
                  <a:lnTo>
                    <a:pt x="55740" y="719264"/>
                  </a:lnTo>
                  <a:lnTo>
                    <a:pt x="52197" y="722807"/>
                  </a:lnTo>
                  <a:lnTo>
                    <a:pt x="52197" y="727176"/>
                  </a:lnTo>
                  <a:lnTo>
                    <a:pt x="52197" y="731545"/>
                  </a:lnTo>
                  <a:lnTo>
                    <a:pt x="55740" y="735088"/>
                  </a:lnTo>
                  <a:lnTo>
                    <a:pt x="64477" y="735088"/>
                  </a:lnTo>
                  <a:lnTo>
                    <a:pt x="68021" y="731545"/>
                  </a:lnTo>
                  <a:lnTo>
                    <a:pt x="68021" y="722807"/>
                  </a:lnTo>
                  <a:close/>
                </a:path>
                <a:path w="919480" h="3168015">
                  <a:moveTo>
                    <a:pt x="70853" y="1354709"/>
                  </a:moveTo>
                  <a:lnTo>
                    <a:pt x="66814" y="1350670"/>
                  </a:lnTo>
                  <a:lnTo>
                    <a:pt x="56832" y="1350670"/>
                  </a:lnTo>
                  <a:lnTo>
                    <a:pt x="52793" y="1354709"/>
                  </a:lnTo>
                  <a:lnTo>
                    <a:pt x="52793" y="1359700"/>
                  </a:lnTo>
                  <a:lnTo>
                    <a:pt x="52793" y="1364691"/>
                  </a:lnTo>
                  <a:lnTo>
                    <a:pt x="56832" y="1368729"/>
                  </a:lnTo>
                  <a:lnTo>
                    <a:pt x="66814" y="1368729"/>
                  </a:lnTo>
                  <a:lnTo>
                    <a:pt x="70853" y="1364691"/>
                  </a:lnTo>
                  <a:lnTo>
                    <a:pt x="70853" y="1354709"/>
                  </a:lnTo>
                  <a:close/>
                </a:path>
                <a:path w="919480" h="3168015">
                  <a:moveTo>
                    <a:pt x="77114" y="1312786"/>
                  </a:moveTo>
                  <a:lnTo>
                    <a:pt x="73126" y="1308785"/>
                  </a:lnTo>
                  <a:lnTo>
                    <a:pt x="63258" y="1308785"/>
                  </a:lnTo>
                  <a:lnTo>
                    <a:pt x="59258" y="1312786"/>
                  </a:lnTo>
                  <a:lnTo>
                    <a:pt x="59258" y="1317713"/>
                  </a:lnTo>
                  <a:lnTo>
                    <a:pt x="59258" y="1322641"/>
                  </a:lnTo>
                  <a:lnTo>
                    <a:pt x="63258" y="1326642"/>
                  </a:lnTo>
                  <a:lnTo>
                    <a:pt x="73126" y="1326642"/>
                  </a:lnTo>
                  <a:lnTo>
                    <a:pt x="77114" y="1322641"/>
                  </a:lnTo>
                  <a:lnTo>
                    <a:pt x="77114" y="1312786"/>
                  </a:lnTo>
                  <a:close/>
                </a:path>
                <a:path w="919480" h="3168015">
                  <a:moveTo>
                    <a:pt x="87642" y="607923"/>
                  </a:moveTo>
                  <a:lnTo>
                    <a:pt x="84188" y="604469"/>
                  </a:lnTo>
                  <a:lnTo>
                    <a:pt x="75666" y="604469"/>
                  </a:lnTo>
                  <a:lnTo>
                    <a:pt x="72212" y="607923"/>
                  </a:lnTo>
                  <a:lnTo>
                    <a:pt x="72212" y="612178"/>
                  </a:lnTo>
                  <a:lnTo>
                    <a:pt x="72212" y="616432"/>
                  </a:lnTo>
                  <a:lnTo>
                    <a:pt x="75666" y="619887"/>
                  </a:lnTo>
                  <a:lnTo>
                    <a:pt x="84188" y="619887"/>
                  </a:lnTo>
                  <a:lnTo>
                    <a:pt x="87642" y="616432"/>
                  </a:lnTo>
                  <a:lnTo>
                    <a:pt x="87642" y="607923"/>
                  </a:lnTo>
                  <a:close/>
                </a:path>
                <a:path w="919480" h="3168015">
                  <a:moveTo>
                    <a:pt x="89573" y="664972"/>
                  </a:moveTo>
                  <a:lnTo>
                    <a:pt x="86080" y="661479"/>
                  </a:lnTo>
                  <a:lnTo>
                    <a:pt x="77444" y="661479"/>
                  </a:lnTo>
                  <a:lnTo>
                    <a:pt x="73952" y="664972"/>
                  </a:lnTo>
                  <a:lnTo>
                    <a:pt x="73952" y="669290"/>
                  </a:lnTo>
                  <a:lnTo>
                    <a:pt x="73952" y="673608"/>
                  </a:lnTo>
                  <a:lnTo>
                    <a:pt x="77444" y="677100"/>
                  </a:lnTo>
                  <a:lnTo>
                    <a:pt x="86080" y="677100"/>
                  </a:lnTo>
                  <a:lnTo>
                    <a:pt x="89573" y="673608"/>
                  </a:lnTo>
                  <a:lnTo>
                    <a:pt x="89573" y="664972"/>
                  </a:lnTo>
                  <a:close/>
                </a:path>
                <a:path w="919480" h="3168015">
                  <a:moveTo>
                    <a:pt x="99707" y="1474190"/>
                  </a:moveTo>
                  <a:lnTo>
                    <a:pt x="95719" y="1470190"/>
                  </a:lnTo>
                  <a:lnTo>
                    <a:pt x="85864" y="1470190"/>
                  </a:lnTo>
                  <a:lnTo>
                    <a:pt x="81864" y="1474190"/>
                  </a:lnTo>
                  <a:lnTo>
                    <a:pt x="81864" y="1479118"/>
                  </a:lnTo>
                  <a:lnTo>
                    <a:pt x="81864" y="1484045"/>
                  </a:lnTo>
                  <a:lnTo>
                    <a:pt x="85864" y="1488046"/>
                  </a:lnTo>
                  <a:lnTo>
                    <a:pt x="95719" y="1488046"/>
                  </a:lnTo>
                  <a:lnTo>
                    <a:pt x="99707" y="1484045"/>
                  </a:lnTo>
                  <a:lnTo>
                    <a:pt x="99707" y="1474190"/>
                  </a:lnTo>
                  <a:close/>
                </a:path>
                <a:path w="919480" h="3168015">
                  <a:moveTo>
                    <a:pt x="105918" y="1411363"/>
                  </a:moveTo>
                  <a:lnTo>
                    <a:pt x="101879" y="1407312"/>
                  </a:lnTo>
                  <a:lnTo>
                    <a:pt x="91909" y="1407312"/>
                  </a:lnTo>
                  <a:lnTo>
                    <a:pt x="87871" y="1411363"/>
                  </a:lnTo>
                  <a:lnTo>
                    <a:pt x="87871" y="1416342"/>
                  </a:lnTo>
                  <a:lnTo>
                    <a:pt x="87871" y="1421320"/>
                  </a:lnTo>
                  <a:lnTo>
                    <a:pt x="91909" y="1425371"/>
                  </a:lnTo>
                  <a:lnTo>
                    <a:pt x="101879" y="1425371"/>
                  </a:lnTo>
                  <a:lnTo>
                    <a:pt x="105918" y="1421320"/>
                  </a:lnTo>
                  <a:lnTo>
                    <a:pt x="105918" y="1411363"/>
                  </a:lnTo>
                  <a:close/>
                </a:path>
                <a:path w="919480" h="3168015">
                  <a:moveTo>
                    <a:pt x="113220" y="546112"/>
                  </a:moveTo>
                  <a:lnTo>
                    <a:pt x="109855" y="542759"/>
                  </a:lnTo>
                  <a:lnTo>
                    <a:pt x="101561" y="542759"/>
                  </a:lnTo>
                  <a:lnTo>
                    <a:pt x="98196" y="546112"/>
                  </a:lnTo>
                  <a:lnTo>
                    <a:pt x="98196" y="550265"/>
                  </a:lnTo>
                  <a:lnTo>
                    <a:pt x="98196" y="554418"/>
                  </a:lnTo>
                  <a:lnTo>
                    <a:pt x="101561" y="557771"/>
                  </a:lnTo>
                  <a:lnTo>
                    <a:pt x="109855" y="557771"/>
                  </a:lnTo>
                  <a:lnTo>
                    <a:pt x="113220" y="554418"/>
                  </a:lnTo>
                  <a:lnTo>
                    <a:pt x="113220" y="546112"/>
                  </a:lnTo>
                  <a:close/>
                </a:path>
                <a:path w="919480" h="3168015">
                  <a:moveTo>
                    <a:pt x="126809" y="482727"/>
                  </a:moveTo>
                  <a:lnTo>
                    <a:pt x="123583" y="479501"/>
                  </a:lnTo>
                  <a:lnTo>
                    <a:pt x="115633" y="479501"/>
                  </a:lnTo>
                  <a:lnTo>
                    <a:pt x="112407" y="482727"/>
                  </a:lnTo>
                  <a:lnTo>
                    <a:pt x="112407" y="486702"/>
                  </a:lnTo>
                  <a:lnTo>
                    <a:pt x="112407" y="490677"/>
                  </a:lnTo>
                  <a:lnTo>
                    <a:pt x="115633" y="493903"/>
                  </a:lnTo>
                  <a:lnTo>
                    <a:pt x="123583" y="493903"/>
                  </a:lnTo>
                  <a:lnTo>
                    <a:pt x="126809" y="490677"/>
                  </a:lnTo>
                  <a:lnTo>
                    <a:pt x="126809" y="482727"/>
                  </a:lnTo>
                  <a:close/>
                </a:path>
                <a:path w="919480" h="3168015">
                  <a:moveTo>
                    <a:pt x="153606" y="1516773"/>
                  </a:moveTo>
                  <a:lnTo>
                    <a:pt x="149656" y="1512836"/>
                  </a:lnTo>
                  <a:lnTo>
                    <a:pt x="139915" y="1512836"/>
                  </a:lnTo>
                  <a:lnTo>
                    <a:pt x="135966" y="1516773"/>
                  </a:lnTo>
                  <a:lnTo>
                    <a:pt x="135966" y="1521650"/>
                  </a:lnTo>
                  <a:lnTo>
                    <a:pt x="135966" y="1526527"/>
                  </a:lnTo>
                  <a:lnTo>
                    <a:pt x="139915" y="1530464"/>
                  </a:lnTo>
                  <a:lnTo>
                    <a:pt x="149656" y="1530464"/>
                  </a:lnTo>
                  <a:lnTo>
                    <a:pt x="153606" y="1526527"/>
                  </a:lnTo>
                  <a:lnTo>
                    <a:pt x="153606" y="1516773"/>
                  </a:lnTo>
                  <a:close/>
                </a:path>
                <a:path w="919480" h="3168015">
                  <a:moveTo>
                    <a:pt x="169659" y="422198"/>
                  </a:moveTo>
                  <a:lnTo>
                    <a:pt x="166573" y="419112"/>
                  </a:lnTo>
                  <a:lnTo>
                    <a:pt x="158953" y="419112"/>
                  </a:lnTo>
                  <a:lnTo>
                    <a:pt x="155867" y="422198"/>
                  </a:lnTo>
                  <a:lnTo>
                    <a:pt x="155867" y="426008"/>
                  </a:lnTo>
                  <a:lnTo>
                    <a:pt x="155867" y="429818"/>
                  </a:lnTo>
                  <a:lnTo>
                    <a:pt x="158953" y="432904"/>
                  </a:lnTo>
                  <a:lnTo>
                    <a:pt x="166573" y="432904"/>
                  </a:lnTo>
                  <a:lnTo>
                    <a:pt x="169659" y="429818"/>
                  </a:lnTo>
                  <a:lnTo>
                    <a:pt x="169659" y="422198"/>
                  </a:lnTo>
                  <a:close/>
                </a:path>
                <a:path w="919480" h="3168015">
                  <a:moveTo>
                    <a:pt x="178358" y="1578648"/>
                  </a:moveTo>
                  <a:lnTo>
                    <a:pt x="174459" y="1574749"/>
                  </a:lnTo>
                  <a:lnTo>
                    <a:pt x="164820" y="1574749"/>
                  </a:lnTo>
                  <a:lnTo>
                    <a:pt x="160921" y="1578648"/>
                  </a:lnTo>
                  <a:lnTo>
                    <a:pt x="160921" y="1583461"/>
                  </a:lnTo>
                  <a:lnTo>
                    <a:pt x="160921" y="1588274"/>
                  </a:lnTo>
                  <a:lnTo>
                    <a:pt x="164820" y="1592186"/>
                  </a:lnTo>
                  <a:lnTo>
                    <a:pt x="174459" y="1592186"/>
                  </a:lnTo>
                  <a:lnTo>
                    <a:pt x="178358" y="1588274"/>
                  </a:lnTo>
                  <a:lnTo>
                    <a:pt x="178358" y="1578648"/>
                  </a:lnTo>
                  <a:close/>
                </a:path>
                <a:path w="919480" h="3168015">
                  <a:moveTo>
                    <a:pt x="200596" y="1644434"/>
                  </a:moveTo>
                  <a:lnTo>
                    <a:pt x="196735" y="1640586"/>
                  </a:lnTo>
                  <a:lnTo>
                    <a:pt x="187223" y="1640586"/>
                  </a:lnTo>
                  <a:lnTo>
                    <a:pt x="183362" y="1644434"/>
                  </a:lnTo>
                  <a:lnTo>
                    <a:pt x="183362" y="1649196"/>
                  </a:lnTo>
                  <a:lnTo>
                    <a:pt x="183362" y="1653959"/>
                  </a:lnTo>
                  <a:lnTo>
                    <a:pt x="187223" y="1657807"/>
                  </a:lnTo>
                  <a:lnTo>
                    <a:pt x="196735" y="1657807"/>
                  </a:lnTo>
                  <a:lnTo>
                    <a:pt x="200596" y="1653959"/>
                  </a:lnTo>
                  <a:lnTo>
                    <a:pt x="200596" y="1644434"/>
                  </a:lnTo>
                  <a:close/>
                </a:path>
                <a:path w="919480" h="3168015">
                  <a:moveTo>
                    <a:pt x="201777" y="384022"/>
                  </a:moveTo>
                  <a:lnTo>
                    <a:pt x="198818" y="381063"/>
                  </a:lnTo>
                  <a:lnTo>
                    <a:pt x="191541" y="381063"/>
                  </a:lnTo>
                  <a:lnTo>
                    <a:pt x="188595" y="384022"/>
                  </a:lnTo>
                  <a:lnTo>
                    <a:pt x="188595" y="387654"/>
                  </a:lnTo>
                  <a:lnTo>
                    <a:pt x="188595" y="391299"/>
                  </a:lnTo>
                  <a:lnTo>
                    <a:pt x="191541" y="394246"/>
                  </a:lnTo>
                  <a:lnTo>
                    <a:pt x="198818" y="394246"/>
                  </a:lnTo>
                  <a:lnTo>
                    <a:pt x="201777" y="391299"/>
                  </a:lnTo>
                  <a:lnTo>
                    <a:pt x="201777" y="384022"/>
                  </a:lnTo>
                  <a:close/>
                </a:path>
                <a:path w="919480" h="3168015">
                  <a:moveTo>
                    <a:pt x="228854" y="1700491"/>
                  </a:moveTo>
                  <a:lnTo>
                    <a:pt x="225044" y="1696669"/>
                  </a:lnTo>
                  <a:lnTo>
                    <a:pt x="215633" y="1696669"/>
                  </a:lnTo>
                  <a:lnTo>
                    <a:pt x="211823" y="1700491"/>
                  </a:lnTo>
                  <a:lnTo>
                    <a:pt x="211823" y="1705190"/>
                  </a:lnTo>
                  <a:lnTo>
                    <a:pt x="211823" y="1709889"/>
                  </a:lnTo>
                  <a:lnTo>
                    <a:pt x="215633" y="1713699"/>
                  </a:lnTo>
                  <a:lnTo>
                    <a:pt x="225044" y="1713699"/>
                  </a:lnTo>
                  <a:lnTo>
                    <a:pt x="228854" y="1709889"/>
                  </a:lnTo>
                  <a:lnTo>
                    <a:pt x="228854" y="1700491"/>
                  </a:lnTo>
                  <a:close/>
                </a:path>
                <a:path w="919480" h="3168015">
                  <a:moveTo>
                    <a:pt x="241007" y="336156"/>
                  </a:moveTo>
                  <a:lnTo>
                    <a:pt x="238201" y="333336"/>
                  </a:lnTo>
                  <a:lnTo>
                    <a:pt x="231254" y="333336"/>
                  </a:lnTo>
                  <a:lnTo>
                    <a:pt x="228447" y="336156"/>
                  </a:lnTo>
                  <a:lnTo>
                    <a:pt x="228447" y="339623"/>
                  </a:lnTo>
                  <a:lnTo>
                    <a:pt x="228447" y="343090"/>
                  </a:lnTo>
                  <a:lnTo>
                    <a:pt x="231254" y="345909"/>
                  </a:lnTo>
                  <a:lnTo>
                    <a:pt x="238201" y="345909"/>
                  </a:lnTo>
                  <a:lnTo>
                    <a:pt x="241007" y="343090"/>
                  </a:lnTo>
                  <a:lnTo>
                    <a:pt x="241007" y="336156"/>
                  </a:lnTo>
                  <a:close/>
                </a:path>
                <a:path w="919480" h="3168015">
                  <a:moveTo>
                    <a:pt x="283781" y="1735150"/>
                  </a:moveTo>
                  <a:lnTo>
                    <a:pt x="280009" y="1731391"/>
                  </a:lnTo>
                  <a:lnTo>
                    <a:pt x="270713" y="1731391"/>
                  </a:lnTo>
                  <a:lnTo>
                    <a:pt x="266954" y="1735150"/>
                  </a:lnTo>
                  <a:lnTo>
                    <a:pt x="266954" y="1739798"/>
                  </a:lnTo>
                  <a:lnTo>
                    <a:pt x="266954" y="1744446"/>
                  </a:lnTo>
                  <a:lnTo>
                    <a:pt x="270713" y="1748205"/>
                  </a:lnTo>
                  <a:lnTo>
                    <a:pt x="280009" y="1748205"/>
                  </a:lnTo>
                  <a:lnTo>
                    <a:pt x="283781" y="1744446"/>
                  </a:lnTo>
                  <a:lnTo>
                    <a:pt x="283781" y="1735150"/>
                  </a:lnTo>
                  <a:close/>
                </a:path>
                <a:path w="919480" h="3168015">
                  <a:moveTo>
                    <a:pt x="288493" y="305396"/>
                  </a:moveTo>
                  <a:lnTo>
                    <a:pt x="285813" y="302729"/>
                  </a:lnTo>
                  <a:lnTo>
                    <a:pt x="279222" y="302729"/>
                  </a:lnTo>
                  <a:lnTo>
                    <a:pt x="276542" y="305396"/>
                  </a:lnTo>
                  <a:lnTo>
                    <a:pt x="276542" y="308698"/>
                  </a:lnTo>
                  <a:lnTo>
                    <a:pt x="276542" y="312000"/>
                  </a:lnTo>
                  <a:lnTo>
                    <a:pt x="279222" y="314667"/>
                  </a:lnTo>
                  <a:lnTo>
                    <a:pt x="285813" y="314667"/>
                  </a:lnTo>
                  <a:lnTo>
                    <a:pt x="288493" y="312000"/>
                  </a:lnTo>
                  <a:lnTo>
                    <a:pt x="288493" y="305396"/>
                  </a:lnTo>
                  <a:close/>
                </a:path>
                <a:path w="919480" h="3168015">
                  <a:moveTo>
                    <a:pt x="312686" y="1792478"/>
                  </a:moveTo>
                  <a:lnTo>
                    <a:pt x="308965" y="1788756"/>
                  </a:lnTo>
                  <a:lnTo>
                    <a:pt x="299783" y="1788756"/>
                  </a:lnTo>
                  <a:lnTo>
                    <a:pt x="296062" y="1792478"/>
                  </a:lnTo>
                  <a:lnTo>
                    <a:pt x="296062" y="1797062"/>
                  </a:lnTo>
                  <a:lnTo>
                    <a:pt x="296062" y="1801647"/>
                  </a:lnTo>
                  <a:lnTo>
                    <a:pt x="299783" y="1805368"/>
                  </a:lnTo>
                  <a:lnTo>
                    <a:pt x="308965" y="1805368"/>
                  </a:lnTo>
                  <a:lnTo>
                    <a:pt x="312686" y="1801647"/>
                  </a:lnTo>
                  <a:lnTo>
                    <a:pt x="312686" y="1792478"/>
                  </a:lnTo>
                  <a:close/>
                </a:path>
                <a:path w="919480" h="3168015">
                  <a:moveTo>
                    <a:pt x="313067" y="1840699"/>
                  </a:moveTo>
                  <a:lnTo>
                    <a:pt x="309384" y="1837029"/>
                  </a:lnTo>
                  <a:lnTo>
                    <a:pt x="300316" y="1837029"/>
                  </a:lnTo>
                  <a:lnTo>
                    <a:pt x="296646" y="1840699"/>
                  </a:lnTo>
                  <a:lnTo>
                    <a:pt x="296646" y="1845233"/>
                  </a:lnTo>
                  <a:lnTo>
                    <a:pt x="296646" y="1849767"/>
                  </a:lnTo>
                  <a:lnTo>
                    <a:pt x="300316" y="1853438"/>
                  </a:lnTo>
                  <a:lnTo>
                    <a:pt x="309384" y="1853438"/>
                  </a:lnTo>
                  <a:lnTo>
                    <a:pt x="313067" y="1849767"/>
                  </a:lnTo>
                  <a:lnTo>
                    <a:pt x="313067" y="1840699"/>
                  </a:lnTo>
                  <a:close/>
                </a:path>
                <a:path w="919480" h="3168015">
                  <a:moveTo>
                    <a:pt x="333476" y="270052"/>
                  </a:moveTo>
                  <a:lnTo>
                    <a:pt x="330936" y="267525"/>
                  </a:lnTo>
                  <a:lnTo>
                    <a:pt x="324675" y="267525"/>
                  </a:lnTo>
                  <a:lnTo>
                    <a:pt x="322135" y="270052"/>
                  </a:lnTo>
                  <a:lnTo>
                    <a:pt x="322135" y="273189"/>
                  </a:lnTo>
                  <a:lnTo>
                    <a:pt x="322135" y="276313"/>
                  </a:lnTo>
                  <a:lnTo>
                    <a:pt x="324675" y="278853"/>
                  </a:lnTo>
                  <a:lnTo>
                    <a:pt x="330936" y="278853"/>
                  </a:lnTo>
                  <a:lnTo>
                    <a:pt x="333476" y="276313"/>
                  </a:lnTo>
                  <a:lnTo>
                    <a:pt x="333476" y="270052"/>
                  </a:lnTo>
                  <a:close/>
                </a:path>
                <a:path w="919480" h="3168015">
                  <a:moveTo>
                    <a:pt x="349999" y="3167151"/>
                  </a:moveTo>
                  <a:lnTo>
                    <a:pt x="349846" y="3166999"/>
                  </a:lnTo>
                  <a:lnTo>
                    <a:pt x="349465" y="3166999"/>
                  </a:lnTo>
                  <a:lnTo>
                    <a:pt x="349313" y="3167151"/>
                  </a:lnTo>
                  <a:lnTo>
                    <a:pt x="349313" y="3167342"/>
                  </a:lnTo>
                  <a:lnTo>
                    <a:pt x="349313" y="3167532"/>
                  </a:lnTo>
                  <a:lnTo>
                    <a:pt x="349465" y="3167684"/>
                  </a:lnTo>
                  <a:lnTo>
                    <a:pt x="349846" y="3167684"/>
                  </a:lnTo>
                  <a:lnTo>
                    <a:pt x="349999" y="3167532"/>
                  </a:lnTo>
                  <a:lnTo>
                    <a:pt x="349999" y="3167151"/>
                  </a:lnTo>
                  <a:close/>
                </a:path>
                <a:path w="919480" h="3168015">
                  <a:moveTo>
                    <a:pt x="356743" y="1803628"/>
                  </a:moveTo>
                  <a:lnTo>
                    <a:pt x="353237" y="1800123"/>
                  </a:lnTo>
                  <a:lnTo>
                    <a:pt x="344589" y="1800123"/>
                  </a:lnTo>
                  <a:lnTo>
                    <a:pt x="341083" y="1803628"/>
                  </a:lnTo>
                  <a:lnTo>
                    <a:pt x="341083" y="1807946"/>
                  </a:lnTo>
                  <a:lnTo>
                    <a:pt x="341083" y="1812264"/>
                  </a:lnTo>
                  <a:lnTo>
                    <a:pt x="344589" y="1815769"/>
                  </a:lnTo>
                  <a:lnTo>
                    <a:pt x="353237" y="1815769"/>
                  </a:lnTo>
                  <a:lnTo>
                    <a:pt x="356743" y="1812264"/>
                  </a:lnTo>
                  <a:lnTo>
                    <a:pt x="356743" y="1803628"/>
                  </a:lnTo>
                  <a:close/>
                </a:path>
                <a:path w="919480" h="3168015">
                  <a:moveTo>
                    <a:pt x="364591" y="1874291"/>
                  </a:moveTo>
                  <a:lnTo>
                    <a:pt x="360972" y="1870659"/>
                  </a:lnTo>
                  <a:lnTo>
                    <a:pt x="352018" y="1870659"/>
                  </a:lnTo>
                  <a:lnTo>
                    <a:pt x="348386" y="1874291"/>
                  </a:lnTo>
                  <a:lnTo>
                    <a:pt x="348386" y="1878761"/>
                  </a:lnTo>
                  <a:lnTo>
                    <a:pt x="348386" y="1883232"/>
                  </a:lnTo>
                  <a:lnTo>
                    <a:pt x="352018" y="1886864"/>
                  </a:lnTo>
                  <a:lnTo>
                    <a:pt x="360972" y="1886864"/>
                  </a:lnTo>
                  <a:lnTo>
                    <a:pt x="364591" y="1883232"/>
                  </a:lnTo>
                  <a:lnTo>
                    <a:pt x="364591" y="1874291"/>
                  </a:lnTo>
                  <a:close/>
                </a:path>
                <a:path w="919480" h="3168015">
                  <a:moveTo>
                    <a:pt x="369150" y="236474"/>
                  </a:moveTo>
                  <a:lnTo>
                    <a:pt x="366750" y="234073"/>
                  </a:lnTo>
                  <a:lnTo>
                    <a:pt x="360832" y="234073"/>
                  </a:lnTo>
                  <a:lnTo>
                    <a:pt x="358432" y="236474"/>
                  </a:lnTo>
                  <a:lnTo>
                    <a:pt x="358432" y="239433"/>
                  </a:lnTo>
                  <a:lnTo>
                    <a:pt x="358432" y="242392"/>
                  </a:lnTo>
                  <a:lnTo>
                    <a:pt x="360832" y="244792"/>
                  </a:lnTo>
                  <a:lnTo>
                    <a:pt x="366750" y="244792"/>
                  </a:lnTo>
                  <a:lnTo>
                    <a:pt x="369150" y="242392"/>
                  </a:lnTo>
                  <a:lnTo>
                    <a:pt x="369150" y="236474"/>
                  </a:lnTo>
                  <a:close/>
                </a:path>
                <a:path w="919480" h="3168015">
                  <a:moveTo>
                    <a:pt x="380479" y="3047936"/>
                  </a:moveTo>
                  <a:lnTo>
                    <a:pt x="379755" y="3047225"/>
                  </a:lnTo>
                  <a:lnTo>
                    <a:pt x="377990" y="3047225"/>
                  </a:lnTo>
                  <a:lnTo>
                    <a:pt x="377266" y="3047936"/>
                  </a:lnTo>
                  <a:lnTo>
                    <a:pt x="377266" y="3048825"/>
                  </a:lnTo>
                  <a:lnTo>
                    <a:pt x="377266" y="3049714"/>
                  </a:lnTo>
                  <a:lnTo>
                    <a:pt x="377990" y="3050425"/>
                  </a:lnTo>
                  <a:lnTo>
                    <a:pt x="379755" y="3050425"/>
                  </a:lnTo>
                  <a:lnTo>
                    <a:pt x="380479" y="3049714"/>
                  </a:lnTo>
                  <a:lnTo>
                    <a:pt x="380479" y="3047936"/>
                  </a:lnTo>
                  <a:close/>
                </a:path>
                <a:path w="919480" h="3168015">
                  <a:moveTo>
                    <a:pt x="382854" y="1920087"/>
                  </a:moveTo>
                  <a:lnTo>
                    <a:pt x="379272" y="1916506"/>
                  </a:lnTo>
                  <a:lnTo>
                    <a:pt x="370433" y="1916506"/>
                  </a:lnTo>
                  <a:lnTo>
                    <a:pt x="366852" y="1920087"/>
                  </a:lnTo>
                  <a:lnTo>
                    <a:pt x="366852" y="1924507"/>
                  </a:lnTo>
                  <a:lnTo>
                    <a:pt x="366852" y="1928926"/>
                  </a:lnTo>
                  <a:lnTo>
                    <a:pt x="370433" y="1932508"/>
                  </a:lnTo>
                  <a:lnTo>
                    <a:pt x="379272" y="1932508"/>
                  </a:lnTo>
                  <a:lnTo>
                    <a:pt x="382854" y="1928926"/>
                  </a:lnTo>
                  <a:lnTo>
                    <a:pt x="382854" y="1920087"/>
                  </a:lnTo>
                  <a:close/>
                </a:path>
                <a:path w="919480" h="3168015">
                  <a:moveTo>
                    <a:pt x="390144" y="1867509"/>
                  </a:moveTo>
                  <a:lnTo>
                    <a:pt x="386676" y="1864055"/>
                  </a:lnTo>
                  <a:lnTo>
                    <a:pt x="378142" y="1864055"/>
                  </a:lnTo>
                  <a:lnTo>
                    <a:pt x="374688" y="1867509"/>
                  </a:lnTo>
                  <a:lnTo>
                    <a:pt x="374688" y="1871776"/>
                  </a:lnTo>
                  <a:lnTo>
                    <a:pt x="374688" y="1876044"/>
                  </a:lnTo>
                  <a:lnTo>
                    <a:pt x="378142" y="1879498"/>
                  </a:lnTo>
                  <a:lnTo>
                    <a:pt x="386676" y="1879498"/>
                  </a:lnTo>
                  <a:lnTo>
                    <a:pt x="390144" y="1876044"/>
                  </a:lnTo>
                  <a:lnTo>
                    <a:pt x="390144" y="1867509"/>
                  </a:lnTo>
                  <a:close/>
                </a:path>
                <a:path w="919480" h="3168015">
                  <a:moveTo>
                    <a:pt x="400011" y="3117773"/>
                  </a:moveTo>
                  <a:lnTo>
                    <a:pt x="399554" y="3117316"/>
                  </a:lnTo>
                  <a:lnTo>
                    <a:pt x="398437" y="3117316"/>
                  </a:lnTo>
                  <a:lnTo>
                    <a:pt x="397979" y="3117773"/>
                  </a:lnTo>
                  <a:lnTo>
                    <a:pt x="397979" y="3118332"/>
                  </a:lnTo>
                  <a:lnTo>
                    <a:pt x="397979" y="3118891"/>
                  </a:lnTo>
                  <a:lnTo>
                    <a:pt x="398437" y="3119348"/>
                  </a:lnTo>
                  <a:lnTo>
                    <a:pt x="399554" y="3119348"/>
                  </a:lnTo>
                  <a:lnTo>
                    <a:pt x="400011" y="3118891"/>
                  </a:lnTo>
                  <a:lnTo>
                    <a:pt x="400011" y="3117773"/>
                  </a:lnTo>
                  <a:close/>
                </a:path>
                <a:path w="919480" h="3168015">
                  <a:moveTo>
                    <a:pt x="401967" y="1980666"/>
                  </a:moveTo>
                  <a:lnTo>
                    <a:pt x="398437" y="1977136"/>
                  </a:lnTo>
                  <a:lnTo>
                    <a:pt x="389712" y="1977136"/>
                  </a:lnTo>
                  <a:lnTo>
                    <a:pt x="386168" y="1980666"/>
                  </a:lnTo>
                  <a:lnTo>
                    <a:pt x="386168" y="1985035"/>
                  </a:lnTo>
                  <a:lnTo>
                    <a:pt x="386168" y="1989391"/>
                  </a:lnTo>
                  <a:lnTo>
                    <a:pt x="389712" y="1992934"/>
                  </a:lnTo>
                  <a:lnTo>
                    <a:pt x="398437" y="1992934"/>
                  </a:lnTo>
                  <a:lnTo>
                    <a:pt x="401967" y="1989391"/>
                  </a:lnTo>
                  <a:lnTo>
                    <a:pt x="401967" y="1980666"/>
                  </a:lnTo>
                  <a:close/>
                </a:path>
                <a:path w="919480" h="3168015">
                  <a:moveTo>
                    <a:pt x="412419" y="2926956"/>
                  </a:moveTo>
                  <a:lnTo>
                    <a:pt x="411251" y="2925788"/>
                  </a:lnTo>
                  <a:lnTo>
                    <a:pt x="408368" y="2925788"/>
                  </a:lnTo>
                  <a:lnTo>
                    <a:pt x="407200" y="2926956"/>
                  </a:lnTo>
                  <a:lnTo>
                    <a:pt x="407200" y="2928391"/>
                  </a:lnTo>
                  <a:lnTo>
                    <a:pt x="407200" y="2929839"/>
                  </a:lnTo>
                  <a:lnTo>
                    <a:pt x="408368" y="2930995"/>
                  </a:lnTo>
                  <a:lnTo>
                    <a:pt x="411251" y="2930995"/>
                  </a:lnTo>
                  <a:lnTo>
                    <a:pt x="412419" y="2929839"/>
                  </a:lnTo>
                  <a:lnTo>
                    <a:pt x="412419" y="2926956"/>
                  </a:lnTo>
                  <a:close/>
                </a:path>
                <a:path w="919480" h="3168015">
                  <a:moveTo>
                    <a:pt x="414070" y="2981363"/>
                  </a:moveTo>
                  <a:lnTo>
                    <a:pt x="413131" y="2980423"/>
                  </a:lnTo>
                  <a:lnTo>
                    <a:pt x="410794" y="2980423"/>
                  </a:lnTo>
                  <a:lnTo>
                    <a:pt x="409854" y="2981363"/>
                  </a:lnTo>
                  <a:lnTo>
                    <a:pt x="409854" y="2982531"/>
                  </a:lnTo>
                  <a:lnTo>
                    <a:pt x="409854" y="2983700"/>
                  </a:lnTo>
                  <a:lnTo>
                    <a:pt x="410794" y="2984639"/>
                  </a:lnTo>
                  <a:lnTo>
                    <a:pt x="413131" y="2984639"/>
                  </a:lnTo>
                  <a:lnTo>
                    <a:pt x="414070" y="2983700"/>
                  </a:lnTo>
                  <a:lnTo>
                    <a:pt x="414070" y="2981363"/>
                  </a:lnTo>
                  <a:close/>
                </a:path>
                <a:path w="919480" h="3168015">
                  <a:moveTo>
                    <a:pt x="415582" y="181584"/>
                  </a:moveTo>
                  <a:lnTo>
                    <a:pt x="413321" y="179324"/>
                  </a:lnTo>
                  <a:lnTo>
                    <a:pt x="407733" y="179324"/>
                  </a:lnTo>
                  <a:lnTo>
                    <a:pt x="405472" y="181584"/>
                  </a:lnTo>
                  <a:lnTo>
                    <a:pt x="405472" y="184378"/>
                  </a:lnTo>
                  <a:lnTo>
                    <a:pt x="405472" y="187172"/>
                  </a:lnTo>
                  <a:lnTo>
                    <a:pt x="407733" y="189433"/>
                  </a:lnTo>
                  <a:lnTo>
                    <a:pt x="413321" y="189433"/>
                  </a:lnTo>
                  <a:lnTo>
                    <a:pt x="415582" y="187172"/>
                  </a:lnTo>
                  <a:lnTo>
                    <a:pt x="415582" y="181584"/>
                  </a:lnTo>
                  <a:close/>
                </a:path>
                <a:path w="919480" h="3168015">
                  <a:moveTo>
                    <a:pt x="419722" y="1936356"/>
                  </a:moveTo>
                  <a:lnTo>
                    <a:pt x="416306" y="1932940"/>
                  </a:lnTo>
                  <a:lnTo>
                    <a:pt x="407885" y="1932940"/>
                  </a:lnTo>
                  <a:lnTo>
                    <a:pt x="404469" y="1936356"/>
                  </a:lnTo>
                  <a:lnTo>
                    <a:pt x="404469" y="1940560"/>
                  </a:lnTo>
                  <a:lnTo>
                    <a:pt x="404469" y="1944776"/>
                  </a:lnTo>
                  <a:lnTo>
                    <a:pt x="407885" y="1948180"/>
                  </a:lnTo>
                  <a:lnTo>
                    <a:pt x="416306" y="1948180"/>
                  </a:lnTo>
                  <a:lnTo>
                    <a:pt x="419722" y="1944776"/>
                  </a:lnTo>
                  <a:lnTo>
                    <a:pt x="419722" y="1936356"/>
                  </a:lnTo>
                  <a:close/>
                </a:path>
                <a:path w="919480" h="3168015">
                  <a:moveTo>
                    <a:pt x="424776" y="2026805"/>
                  </a:moveTo>
                  <a:lnTo>
                    <a:pt x="421284" y="2023313"/>
                  </a:lnTo>
                  <a:lnTo>
                    <a:pt x="412673" y="2023313"/>
                  </a:lnTo>
                  <a:lnTo>
                    <a:pt x="409181" y="2026805"/>
                  </a:lnTo>
                  <a:lnTo>
                    <a:pt x="409181" y="2031111"/>
                  </a:lnTo>
                  <a:lnTo>
                    <a:pt x="409181" y="2035416"/>
                  </a:lnTo>
                  <a:lnTo>
                    <a:pt x="412673" y="2038908"/>
                  </a:lnTo>
                  <a:lnTo>
                    <a:pt x="421284" y="2038908"/>
                  </a:lnTo>
                  <a:lnTo>
                    <a:pt x="424776" y="2035416"/>
                  </a:lnTo>
                  <a:lnTo>
                    <a:pt x="424776" y="2026805"/>
                  </a:lnTo>
                  <a:close/>
                </a:path>
                <a:path w="919480" h="3168015">
                  <a:moveTo>
                    <a:pt x="428917" y="1995144"/>
                  </a:moveTo>
                  <a:lnTo>
                    <a:pt x="425538" y="1991779"/>
                  </a:lnTo>
                  <a:lnTo>
                    <a:pt x="417233" y="1991779"/>
                  </a:lnTo>
                  <a:lnTo>
                    <a:pt x="413867" y="1995144"/>
                  </a:lnTo>
                  <a:lnTo>
                    <a:pt x="413867" y="1999297"/>
                  </a:lnTo>
                  <a:lnTo>
                    <a:pt x="413867" y="2003450"/>
                  </a:lnTo>
                  <a:lnTo>
                    <a:pt x="417233" y="2006815"/>
                  </a:lnTo>
                  <a:lnTo>
                    <a:pt x="425538" y="2006815"/>
                  </a:lnTo>
                  <a:lnTo>
                    <a:pt x="428917" y="2003450"/>
                  </a:lnTo>
                  <a:lnTo>
                    <a:pt x="428917" y="1995144"/>
                  </a:lnTo>
                  <a:close/>
                </a:path>
                <a:path w="919480" h="3168015">
                  <a:moveTo>
                    <a:pt x="434860" y="2860319"/>
                  </a:moveTo>
                  <a:lnTo>
                    <a:pt x="433463" y="2858922"/>
                  </a:lnTo>
                  <a:lnTo>
                    <a:pt x="430034" y="2858922"/>
                  </a:lnTo>
                  <a:lnTo>
                    <a:pt x="428637" y="2860319"/>
                  </a:lnTo>
                  <a:lnTo>
                    <a:pt x="428637" y="2862034"/>
                  </a:lnTo>
                  <a:lnTo>
                    <a:pt x="428637" y="2863748"/>
                  </a:lnTo>
                  <a:lnTo>
                    <a:pt x="430034" y="2865145"/>
                  </a:lnTo>
                  <a:lnTo>
                    <a:pt x="433463" y="2865145"/>
                  </a:lnTo>
                  <a:lnTo>
                    <a:pt x="434860" y="2863748"/>
                  </a:lnTo>
                  <a:lnTo>
                    <a:pt x="434860" y="2860319"/>
                  </a:lnTo>
                  <a:close/>
                </a:path>
                <a:path w="919480" h="3168015">
                  <a:moveTo>
                    <a:pt x="441667" y="2159406"/>
                  </a:moveTo>
                  <a:lnTo>
                    <a:pt x="438327" y="2156066"/>
                  </a:lnTo>
                  <a:lnTo>
                    <a:pt x="430085" y="2156066"/>
                  </a:lnTo>
                  <a:lnTo>
                    <a:pt x="426745" y="2159406"/>
                  </a:lnTo>
                  <a:lnTo>
                    <a:pt x="426745" y="2163521"/>
                  </a:lnTo>
                  <a:lnTo>
                    <a:pt x="426745" y="2167648"/>
                  </a:lnTo>
                  <a:lnTo>
                    <a:pt x="430085" y="2170988"/>
                  </a:lnTo>
                  <a:lnTo>
                    <a:pt x="438327" y="2170988"/>
                  </a:lnTo>
                  <a:lnTo>
                    <a:pt x="441667" y="2167648"/>
                  </a:lnTo>
                  <a:lnTo>
                    <a:pt x="441667" y="2159406"/>
                  </a:lnTo>
                  <a:close/>
                </a:path>
                <a:path w="919480" h="3168015">
                  <a:moveTo>
                    <a:pt x="442518" y="2091956"/>
                  </a:moveTo>
                  <a:lnTo>
                    <a:pt x="439077" y="2088515"/>
                  </a:lnTo>
                  <a:lnTo>
                    <a:pt x="430568" y="2088515"/>
                  </a:lnTo>
                  <a:lnTo>
                    <a:pt x="427126" y="2091956"/>
                  </a:lnTo>
                  <a:lnTo>
                    <a:pt x="427126" y="2096211"/>
                  </a:lnTo>
                  <a:lnTo>
                    <a:pt x="427126" y="2100465"/>
                  </a:lnTo>
                  <a:lnTo>
                    <a:pt x="430568" y="2103907"/>
                  </a:lnTo>
                  <a:lnTo>
                    <a:pt x="439077" y="2103907"/>
                  </a:lnTo>
                  <a:lnTo>
                    <a:pt x="442518" y="2100465"/>
                  </a:lnTo>
                  <a:lnTo>
                    <a:pt x="442518" y="2091956"/>
                  </a:lnTo>
                  <a:close/>
                </a:path>
                <a:path w="919480" h="3168015">
                  <a:moveTo>
                    <a:pt x="443052" y="2057450"/>
                  </a:moveTo>
                  <a:lnTo>
                    <a:pt x="439724" y="2054136"/>
                  </a:lnTo>
                  <a:lnTo>
                    <a:pt x="431533" y="2054136"/>
                  </a:lnTo>
                  <a:lnTo>
                    <a:pt x="428205" y="2057450"/>
                  </a:lnTo>
                  <a:lnTo>
                    <a:pt x="428205" y="2061552"/>
                  </a:lnTo>
                  <a:lnTo>
                    <a:pt x="428205" y="2065655"/>
                  </a:lnTo>
                  <a:lnTo>
                    <a:pt x="431533" y="2068969"/>
                  </a:lnTo>
                  <a:lnTo>
                    <a:pt x="439724" y="2068969"/>
                  </a:lnTo>
                  <a:lnTo>
                    <a:pt x="443052" y="2065655"/>
                  </a:lnTo>
                  <a:lnTo>
                    <a:pt x="443052" y="2057450"/>
                  </a:lnTo>
                  <a:close/>
                </a:path>
                <a:path w="919480" h="3168015">
                  <a:moveTo>
                    <a:pt x="444474" y="2793873"/>
                  </a:moveTo>
                  <a:lnTo>
                    <a:pt x="442861" y="2792260"/>
                  </a:lnTo>
                  <a:lnTo>
                    <a:pt x="438861" y="2792260"/>
                  </a:lnTo>
                  <a:lnTo>
                    <a:pt x="437248" y="2793873"/>
                  </a:lnTo>
                  <a:lnTo>
                    <a:pt x="437248" y="2795867"/>
                  </a:lnTo>
                  <a:lnTo>
                    <a:pt x="437248" y="2797860"/>
                  </a:lnTo>
                  <a:lnTo>
                    <a:pt x="438861" y="2799473"/>
                  </a:lnTo>
                  <a:lnTo>
                    <a:pt x="442861" y="2799473"/>
                  </a:lnTo>
                  <a:lnTo>
                    <a:pt x="444474" y="2797860"/>
                  </a:lnTo>
                  <a:lnTo>
                    <a:pt x="444474" y="2793873"/>
                  </a:lnTo>
                  <a:close/>
                </a:path>
                <a:path w="919480" h="3168015">
                  <a:moveTo>
                    <a:pt x="449211" y="2733941"/>
                  </a:moveTo>
                  <a:lnTo>
                    <a:pt x="447370" y="2732100"/>
                  </a:lnTo>
                  <a:lnTo>
                    <a:pt x="442823" y="2732100"/>
                  </a:lnTo>
                  <a:lnTo>
                    <a:pt x="440982" y="2733941"/>
                  </a:lnTo>
                  <a:lnTo>
                    <a:pt x="440982" y="2736215"/>
                  </a:lnTo>
                  <a:lnTo>
                    <a:pt x="440982" y="2738488"/>
                  </a:lnTo>
                  <a:lnTo>
                    <a:pt x="442823" y="2740329"/>
                  </a:lnTo>
                  <a:lnTo>
                    <a:pt x="447370" y="2740329"/>
                  </a:lnTo>
                  <a:lnTo>
                    <a:pt x="449211" y="2738488"/>
                  </a:lnTo>
                  <a:lnTo>
                    <a:pt x="449211" y="2733941"/>
                  </a:lnTo>
                  <a:close/>
                </a:path>
                <a:path w="919480" h="3168015">
                  <a:moveTo>
                    <a:pt x="449326" y="2109647"/>
                  </a:moveTo>
                  <a:lnTo>
                    <a:pt x="446074" y="2106384"/>
                  </a:lnTo>
                  <a:lnTo>
                    <a:pt x="438035" y="2106384"/>
                  </a:lnTo>
                  <a:lnTo>
                    <a:pt x="434784" y="2109647"/>
                  </a:lnTo>
                  <a:lnTo>
                    <a:pt x="434784" y="2113661"/>
                  </a:lnTo>
                  <a:lnTo>
                    <a:pt x="434784" y="2117674"/>
                  </a:lnTo>
                  <a:lnTo>
                    <a:pt x="438035" y="2120938"/>
                  </a:lnTo>
                  <a:lnTo>
                    <a:pt x="446074" y="2120938"/>
                  </a:lnTo>
                  <a:lnTo>
                    <a:pt x="449326" y="2117674"/>
                  </a:lnTo>
                  <a:lnTo>
                    <a:pt x="449326" y="2109647"/>
                  </a:lnTo>
                  <a:close/>
                </a:path>
                <a:path w="919480" h="3168015">
                  <a:moveTo>
                    <a:pt x="451180" y="2661323"/>
                  </a:moveTo>
                  <a:lnTo>
                    <a:pt x="449160" y="2659303"/>
                  </a:lnTo>
                  <a:lnTo>
                    <a:pt x="444169" y="2659303"/>
                  </a:lnTo>
                  <a:lnTo>
                    <a:pt x="442150" y="2661323"/>
                  </a:lnTo>
                  <a:lnTo>
                    <a:pt x="442150" y="2663812"/>
                  </a:lnTo>
                  <a:lnTo>
                    <a:pt x="442150" y="2666301"/>
                  </a:lnTo>
                  <a:lnTo>
                    <a:pt x="444169" y="2668320"/>
                  </a:lnTo>
                  <a:lnTo>
                    <a:pt x="449160" y="2668320"/>
                  </a:lnTo>
                  <a:lnTo>
                    <a:pt x="451180" y="2666301"/>
                  </a:lnTo>
                  <a:lnTo>
                    <a:pt x="451180" y="2661323"/>
                  </a:lnTo>
                  <a:close/>
                </a:path>
                <a:path w="919480" h="3168015">
                  <a:moveTo>
                    <a:pt x="455295" y="2207831"/>
                  </a:moveTo>
                  <a:lnTo>
                    <a:pt x="452094" y="2204631"/>
                  </a:lnTo>
                  <a:lnTo>
                    <a:pt x="444195" y="2204631"/>
                  </a:lnTo>
                  <a:lnTo>
                    <a:pt x="440994" y="2207831"/>
                  </a:lnTo>
                  <a:lnTo>
                    <a:pt x="440994" y="2211781"/>
                  </a:lnTo>
                  <a:lnTo>
                    <a:pt x="440994" y="2215731"/>
                  </a:lnTo>
                  <a:lnTo>
                    <a:pt x="444195" y="2218931"/>
                  </a:lnTo>
                  <a:lnTo>
                    <a:pt x="452094" y="2218931"/>
                  </a:lnTo>
                  <a:lnTo>
                    <a:pt x="455295" y="2215731"/>
                  </a:lnTo>
                  <a:lnTo>
                    <a:pt x="455295" y="2207831"/>
                  </a:lnTo>
                  <a:close/>
                </a:path>
                <a:path w="919480" h="3168015">
                  <a:moveTo>
                    <a:pt x="461149" y="2525433"/>
                  </a:moveTo>
                  <a:lnTo>
                    <a:pt x="458863" y="2523134"/>
                  </a:lnTo>
                  <a:lnTo>
                    <a:pt x="453199" y="2523134"/>
                  </a:lnTo>
                  <a:lnTo>
                    <a:pt x="450900" y="2525433"/>
                  </a:lnTo>
                  <a:lnTo>
                    <a:pt x="450900" y="2528265"/>
                  </a:lnTo>
                  <a:lnTo>
                    <a:pt x="450900" y="2531097"/>
                  </a:lnTo>
                  <a:lnTo>
                    <a:pt x="453199" y="2533396"/>
                  </a:lnTo>
                  <a:lnTo>
                    <a:pt x="458863" y="2533396"/>
                  </a:lnTo>
                  <a:lnTo>
                    <a:pt x="461149" y="2531097"/>
                  </a:lnTo>
                  <a:lnTo>
                    <a:pt x="461149" y="2525433"/>
                  </a:lnTo>
                  <a:close/>
                </a:path>
                <a:path w="919480" h="3168015">
                  <a:moveTo>
                    <a:pt x="466547" y="157187"/>
                  </a:moveTo>
                  <a:lnTo>
                    <a:pt x="464413" y="155054"/>
                  </a:lnTo>
                  <a:lnTo>
                    <a:pt x="459168" y="155054"/>
                  </a:lnTo>
                  <a:lnTo>
                    <a:pt x="457047" y="157187"/>
                  </a:lnTo>
                  <a:lnTo>
                    <a:pt x="457047" y="159804"/>
                  </a:lnTo>
                  <a:lnTo>
                    <a:pt x="457047" y="162420"/>
                  </a:lnTo>
                  <a:lnTo>
                    <a:pt x="459168" y="164553"/>
                  </a:lnTo>
                  <a:lnTo>
                    <a:pt x="464413" y="164553"/>
                  </a:lnTo>
                  <a:lnTo>
                    <a:pt x="466547" y="162420"/>
                  </a:lnTo>
                  <a:lnTo>
                    <a:pt x="466547" y="157187"/>
                  </a:lnTo>
                  <a:close/>
                </a:path>
                <a:path w="919480" h="3168015">
                  <a:moveTo>
                    <a:pt x="469455" y="2594724"/>
                  </a:moveTo>
                  <a:lnTo>
                    <a:pt x="467296" y="2592578"/>
                  </a:lnTo>
                  <a:lnTo>
                    <a:pt x="461975" y="2592578"/>
                  </a:lnTo>
                  <a:lnTo>
                    <a:pt x="459816" y="2594724"/>
                  </a:lnTo>
                  <a:lnTo>
                    <a:pt x="459816" y="2597391"/>
                  </a:lnTo>
                  <a:lnTo>
                    <a:pt x="459816" y="2600058"/>
                  </a:lnTo>
                  <a:lnTo>
                    <a:pt x="461975" y="2602204"/>
                  </a:lnTo>
                  <a:lnTo>
                    <a:pt x="467296" y="2602204"/>
                  </a:lnTo>
                  <a:lnTo>
                    <a:pt x="469455" y="2600058"/>
                  </a:lnTo>
                  <a:lnTo>
                    <a:pt x="469455" y="2594724"/>
                  </a:lnTo>
                  <a:close/>
                </a:path>
                <a:path w="919480" h="3168015">
                  <a:moveTo>
                    <a:pt x="470052" y="2351989"/>
                  </a:moveTo>
                  <a:lnTo>
                    <a:pt x="467347" y="2349284"/>
                  </a:lnTo>
                  <a:lnTo>
                    <a:pt x="460667" y="2349284"/>
                  </a:lnTo>
                  <a:lnTo>
                    <a:pt x="457962" y="2351989"/>
                  </a:lnTo>
                  <a:lnTo>
                    <a:pt x="457962" y="2355329"/>
                  </a:lnTo>
                  <a:lnTo>
                    <a:pt x="457962" y="2358669"/>
                  </a:lnTo>
                  <a:lnTo>
                    <a:pt x="460667" y="2361374"/>
                  </a:lnTo>
                  <a:lnTo>
                    <a:pt x="467347" y="2361374"/>
                  </a:lnTo>
                  <a:lnTo>
                    <a:pt x="470052" y="2358669"/>
                  </a:lnTo>
                  <a:lnTo>
                    <a:pt x="470052" y="2351989"/>
                  </a:lnTo>
                  <a:close/>
                </a:path>
                <a:path w="919480" h="3168015">
                  <a:moveTo>
                    <a:pt x="470750" y="2399703"/>
                  </a:moveTo>
                  <a:lnTo>
                    <a:pt x="468172" y="2397137"/>
                  </a:lnTo>
                  <a:lnTo>
                    <a:pt x="461835" y="2397137"/>
                  </a:lnTo>
                  <a:lnTo>
                    <a:pt x="459270" y="2399703"/>
                  </a:lnTo>
                  <a:lnTo>
                    <a:pt x="459270" y="2402878"/>
                  </a:lnTo>
                  <a:lnTo>
                    <a:pt x="459270" y="2406053"/>
                  </a:lnTo>
                  <a:lnTo>
                    <a:pt x="461835" y="2408618"/>
                  </a:lnTo>
                  <a:lnTo>
                    <a:pt x="468172" y="2408618"/>
                  </a:lnTo>
                  <a:lnTo>
                    <a:pt x="470750" y="2406053"/>
                  </a:lnTo>
                  <a:lnTo>
                    <a:pt x="470750" y="2399703"/>
                  </a:lnTo>
                  <a:close/>
                </a:path>
                <a:path w="919480" h="3168015">
                  <a:moveTo>
                    <a:pt x="477126" y="2228278"/>
                  </a:moveTo>
                  <a:lnTo>
                    <a:pt x="474141" y="2225306"/>
                  </a:lnTo>
                  <a:lnTo>
                    <a:pt x="466788" y="2225306"/>
                  </a:lnTo>
                  <a:lnTo>
                    <a:pt x="463804" y="2228278"/>
                  </a:lnTo>
                  <a:lnTo>
                    <a:pt x="463804" y="2231961"/>
                  </a:lnTo>
                  <a:lnTo>
                    <a:pt x="463804" y="2235644"/>
                  </a:lnTo>
                  <a:lnTo>
                    <a:pt x="466788" y="2238616"/>
                  </a:lnTo>
                  <a:lnTo>
                    <a:pt x="474141" y="2238616"/>
                  </a:lnTo>
                  <a:lnTo>
                    <a:pt x="477126" y="2235644"/>
                  </a:lnTo>
                  <a:lnTo>
                    <a:pt x="477126" y="2228278"/>
                  </a:lnTo>
                  <a:close/>
                </a:path>
                <a:path w="919480" h="3168015">
                  <a:moveTo>
                    <a:pt x="485000" y="2465501"/>
                  </a:moveTo>
                  <a:lnTo>
                    <a:pt x="482561" y="2463063"/>
                  </a:lnTo>
                  <a:lnTo>
                    <a:pt x="476567" y="2463063"/>
                  </a:lnTo>
                  <a:lnTo>
                    <a:pt x="474129" y="2465501"/>
                  </a:lnTo>
                  <a:lnTo>
                    <a:pt x="474129" y="2468499"/>
                  </a:lnTo>
                  <a:lnTo>
                    <a:pt x="474129" y="2471496"/>
                  </a:lnTo>
                  <a:lnTo>
                    <a:pt x="476567" y="2473934"/>
                  </a:lnTo>
                  <a:lnTo>
                    <a:pt x="482561" y="2473934"/>
                  </a:lnTo>
                  <a:lnTo>
                    <a:pt x="485000" y="2471496"/>
                  </a:lnTo>
                  <a:lnTo>
                    <a:pt x="485000" y="2465501"/>
                  </a:lnTo>
                  <a:close/>
                </a:path>
                <a:path w="919480" h="3168015">
                  <a:moveTo>
                    <a:pt x="488302" y="2167725"/>
                  </a:moveTo>
                  <a:lnTo>
                    <a:pt x="485178" y="2164613"/>
                  </a:lnTo>
                  <a:lnTo>
                    <a:pt x="477481" y="2164613"/>
                  </a:lnTo>
                  <a:lnTo>
                    <a:pt x="474370" y="2167725"/>
                  </a:lnTo>
                  <a:lnTo>
                    <a:pt x="474370" y="2171573"/>
                  </a:lnTo>
                  <a:lnTo>
                    <a:pt x="474370" y="2175421"/>
                  </a:lnTo>
                  <a:lnTo>
                    <a:pt x="477481" y="2178532"/>
                  </a:lnTo>
                  <a:lnTo>
                    <a:pt x="485178" y="2178532"/>
                  </a:lnTo>
                  <a:lnTo>
                    <a:pt x="488302" y="2175421"/>
                  </a:lnTo>
                  <a:lnTo>
                    <a:pt x="488302" y="2167725"/>
                  </a:lnTo>
                  <a:close/>
                </a:path>
                <a:path w="919480" h="3168015">
                  <a:moveTo>
                    <a:pt x="495134" y="2292312"/>
                  </a:moveTo>
                  <a:lnTo>
                    <a:pt x="492302" y="2289467"/>
                  </a:lnTo>
                  <a:lnTo>
                    <a:pt x="485279" y="2289467"/>
                  </a:lnTo>
                  <a:lnTo>
                    <a:pt x="482434" y="2292312"/>
                  </a:lnTo>
                  <a:lnTo>
                    <a:pt x="482434" y="2295817"/>
                  </a:lnTo>
                  <a:lnTo>
                    <a:pt x="482434" y="2299322"/>
                  </a:lnTo>
                  <a:lnTo>
                    <a:pt x="485279" y="2302167"/>
                  </a:lnTo>
                  <a:lnTo>
                    <a:pt x="492302" y="2302167"/>
                  </a:lnTo>
                  <a:lnTo>
                    <a:pt x="495134" y="2299322"/>
                  </a:lnTo>
                  <a:lnTo>
                    <a:pt x="495134" y="2292312"/>
                  </a:lnTo>
                  <a:close/>
                </a:path>
                <a:path w="919480" h="3168015">
                  <a:moveTo>
                    <a:pt x="514451" y="121818"/>
                  </a:moveTo>
                  <a:lnTo>
                    <a:pt x="512483" y="119849"/>
                  </a:lnTo>
                  <a:lnTo>
                    <a:pt x="507644" y="119849"/>
                  </a:lnTo>
                  <a:lnTo>
                    <a:pt x="505688" y="121818"/>
                  </a:lnTo>
                  <a:lnTo>
                    <a:pt x="505688" y="124231"/>
                  </a:lnTo>
                  <a:lnTo>
                    <a:pt x="505688" y="126644"/>
                  </a:lnTo>
                  <a:lnTo>
                    <a:pt x="507644" y="128612"/>
                  </a:lnTo>
                  <a:lnTo>
                    <a:pt x="512483" y="128612"/>
                  </a:lnTo>
                  <a:lnTo>
                    <a:pt x="514451" y="126644"/>
                  </a:lnTo>
                  <a:lnTo>
                    <a:pt x="514451" y="121818"/>
                  </a:lnTo>
                  <a:close/>
                </a:path>
                <a:path w="919480" h="3168015">
                  <a:moveTo>
                    <a:pt x="570522" y="106743"/>
                  </a:moveTo>
                  <a:lnTo>
                    <a:pt x="568794" y="105016"/>
                  </a:lnTo>
                  <a:lnTo>
                    <a:pt x="564515" y="105016"/>
                  </a:lnTo>
                  <a:lnTo>
                    <a:pt x="562775" y="106743"/>
                  </a:lnTo>
                  <a:lnTo>
                    <a:pt x="562775" y="108889"/>
                  </a:lnTo>
                  <a:lnTo>
                    <a:pt x="562775" y="111036"/>
                  </a:lnTo>
                  <a:lnTo>
                    <a:pt x="564515" y="112763"/>
                  </a:lnTo>
                  <a:lnTo>
                    <a:pt x="568794" y="112763"/>
                  </a:lnTo>
                  <a:lnTo>
                    <a:pt x="570522" y="111036"/>
                  </a:lnTo>
                  <a:lnTo>
                    <a:pt x="570522" y="106743"/>
                  </a:lnTo>
                  <a:close/>
                </a:path>
                <a:path w="919480" h="3168015">
                  <a:moveTo>
                    <a:pt x="614540" y="62865"/>
                  </a:moveTo>
                  <a:lnTo>
                    <a:pt x="613029" y="61353"/>
                  </a:lnTo>
                  <a:lnTo>
                    <a:pt x="609307" y="61353"/>
                  </a:lnTo>
                  <a:lnTo>
                    <a:pt x="607796" y="62865"/>
                  </a:lnTo>
                  <a:lnTo>
                    <a:pt x="607796" y="64731"/>
                  </a:lnTo>
                  <a:lnTo>
                    <a:pt x="607796" y="66598"/>
                  </a:lnTo>
                  <a:lnTo>
                    <a:pt x="609307" y="68110"/>
                  </a:lnTo>
                  <a:lnTo>
                    <a:pt x="613029" y="68110"/>
                  </a:lnTo>
                  <a:lnTo>
                    <a:pt x="614540" y="66598"/>
                  </a:lnTo>
                  <a:lnTo>
                    <a:pt x="614540" y="62865"/>
                  </a:lnTo>
                  <a:close/>
                </a:path>
                <a:path w="919480" h="3168015">
                  <a:moveTo>
                    <a:pt x="674243" y="72237"/>
                  </a:moveTo>
                  <a:lnTo>
                    <a:pt x="672960" y="70954"/>
                  </a:lnTo>
                  <a:lnTo>
                    <a:pt x="669785" y="70954"/>
                  </a:lnTo>
                  <a:lnTo>
                    <a:pt x="668502" y="72237"/>
                  </a:lnTo>
                  <a:lnTo>
                    <a:pt x="668502" y="73825"/>
                  </a:lnTo>
                  <a:lnTo>
                    <a:pt x="668502" y="75412"/>
                  </a:lnTo>
                  <a:lnTo>
                    <a:pt x="669785" y="76695"/>
                  </a:lnTo>
                  <a:lnTo>
                    <a:pt x="672960" y="76695"/>
                  </a:lnTo>
                  <a:lnTo>
                    <a:pt x="674243" y="75412"/>
                  </a:lnTo>
                  <a:lnTo>
                    <a:pt x="674243" y="72237"/>
                  </a:lnTo>
                  <a:close/>
                </a:path>
                <a:path w="919480" h="3168015">
                  <a:moveTo>
                    <a:pt x="730516" y="43180"/>
                  </a:moveTo>
                  <a:lnTo>
                    <a:pt x="729462" y="42113"/>
                  </a:lnTo>
                  <a:lnTo>
                    <a:pt x="726833" y="42113"/>
                  </a:lnTo>
                  <a:lnTo>
                    <a:pt x="725779" y="43180"/>
                  </a:lnTo>
                  <a:lnTo>
                    <a:pt x="725779" y="44488"/>
                  </a:lnTo>
                  <a:lnTo>
                    <a:pt x="725779" y="45796"/>
                  </a:lnTo>
                  <a:lnTo>
                    <a:pt x="726833" y="46863"/>
                  </a:lnTo>
                  <a:lnTo>
                    <a:pt x="729462" y="46863"/>
                  </a:lnTo>
                  <a:lnTo>
                    <a:pt x="730516" y="45796"/>
                  </a:lnTo>
                  <a:lnTo>
                    <a:pt x="730516" y="43180"/>
                  </a:lnTo>
                  <a:close/>
                </a:path>
                <a:path w="919480" h="3168015">
                  <a:moveTo>
                    <a:pt x="792772" y="3086"/>
                  </a:moveTo>
                  <a:lnTo>
                    <a:pt x="791933" y="2247"/>
                  </a:lnTo>
                  <a:lnTo>
                    <a:pt x="789876" y="2247"/>
                  </a:lnTo>
                  <a:lnTo>
                    <a:pt x="789038" y="3086"/>
                  </a:lnTo>
                  <a:lnTo>
                    <a:pt x="789038" y="4114"/>
                  </a:lnTo>
                  <a:lnTo>
                    <a:pt x="789038" y="5143"/>
                  </a:lnTo>
                  <a:lnTo>
                    <a:pt x="789876" y="5981"/>
                  </a:lnTo>
                  <a:lnTo>
                    <a:pt x="791933" y="5981"/>
                  </a:lnTo>
                  <a:lnTo>
                    <a:pt x="792772" y="5143"/>
                  </a:lnTo>
                  <a:lnTo>
                    <a:pt x="792772" y="3086"/>
                  </a:lnTo>
                  <a:close/>
                </a:path>
                <a:path w="919480" h="3168015">
                  <a:moveTo>
                    <a:pt x="853427" y="15189"/>
                  </a:moveTo>
                  <a:lnTo>
                    <a:pt x="852830" y="14592"/>
                  </a:lnTo>
                  <a:lnTo>
                    <a:pt x="851344" y="14592"/>
                  </a:lnTo>
                  <a:lnTo>
                    <a:pt x="850734" y="15189"/>
                  </a:lnTo>
                  <a:lnTo>
                    <a:pt x="850734" y="15938"/>
                  </a:lnTo>
                  <a:lnTo>
                    <a:pt x="850734" y="16687"/>
                  </a:lnTo>
                  <a:lnTo>
                    <a:pt x="851344" y="17284"/>
                  </a:lnTo>
                  <a:lnTo>
                    <a:pt x="852830" y="17284"/>
                  </a:lnTo>
                  <a:lnTo>
                    <a:pt x="853427" y="16687"/>
                  </a:lnTo>
                  <a:lnTo>
                    <a:pt x="853427" y="15189"/>
                  </a:lnTo>
                  <a:close/>
                </a:path>
                <a:path w="919480" h="3168015">
                  <a:moveTo>
                    <a:pt x="918857" y="304"/>
                  </a:moveTo>
                  <a:lnTo>
                    <a:pt x="918552" y="0"/>
                  </a:lnTo>
                  <a:lnTo>
                    <a:pt x="917816" y="0"/>
                  </a:lnTo>
                  <a:lnTo>
                    <a:pt x="917511" y="304"/>
                  </a:lnTo>
                  <a:lnTo>
                    <a:pt x="917511" y="673"/>
                  </a:lnTo>
                  <a:lnTo>
                    <a:pt x="917511" y="1041"/>
                  </a:lnTo>
                  <a:lnTo>
                    <a:pt x="917816" y="1346"/>
                  </a:lnTo>
                  <a:lnTo>
                    <a:pt x="918552" y="1346"/>
                  </a:lnTo>
                  <a:lnTo>
                    <a:pt x="918857" y="1041"/>
                  </a:lnTo>
                  <a:lnTo>
                    <a:pt x="918857" y="30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55243" y="1996388"/>
              <a:ext cx="977900" cy="3177540"/>
            </a:xfrm>
            <a:custGeom>
              <a:avLst/>
              <a:gdLst/>
              <a:ahLst/>
              <a:cxnLst/>
              <a:rect l="l" t="t" r="r" b="b"/>
              <a:pathLst>
                <a:path w="977900" h="3177540">
                  <a:moveTo>
                    <a:pt x="18161" y="1188974"/>
                  </a:moveTo>
                  <a:lnTo>
                    <a:pt x="14097" y="1184910"/>
                  </a:lnTo>
                  <a:lnTo>
                    <a:pt x="4064" y="1184910"/>
                  </a:lnTo>
                  <a:lnTo>
                    <a:pt x="0" y="1188974"/>
                  </a:lnTo>
                  <a:lnTo>
                    <a:pt x="0" y="1193990"/>
                  </a:lnTo>
                  <a:lnTo>
                    <a:pt x="0" y="1199007"/>
                  </a:lnTo>
                  <a:lnTo>
                    <a:pt x="4064" y="1203071"/>
                  </a:lnTo>
                  <a:lnTo>
                    <a:pt x="14097" y="1203071"/>
                  </a:lnTo>
                  <a:lnTo>
                    <a:pt x="18161" y="1199007"/>
                  </a:lnTo>
                  <a:lnTo>
                    <a:pt x="18161" y="1188974"/>
                  </a:lnTo>
                  <a:close/>
                </a:path>
                <a:path w="977900" h="3177540">
                  <a:moveTo>
                    <a:pt x="22263" y="1118870"/>
                  </a:moveTo>
                  <a:lnTo>
                    <a:pt x="18249" y="1114844"/>
                  </a:lnTo>
                  <a:lnTo>
                    <a:pt x="8331" y="1114844"/>
                  </a:lnTo>
                  <a:lnTo>
                    <a:pt x="4318" y="1118870"/>
                  </a:lnTo>
                  <a:lnTo>
                    <a:pt x="4318" y="1123823"/>
                  </a:lnTo>
                  <a:lnTo>
                    <a:pt x="4318" y="1128776"/>
                  </a:lnTo>
                  <a:lnTo>
                    <a:pt x="8331" y="1132801"/>
                  </a:lnTo>
                  <a:lnTo>
                    <a:pt x="18249" y="1132801"/>
                  </a:lnTo>
                  <a:lnTo>
                    <a:pt x="22263" y="1128776"/>
                  </a:lnTo>
                  <a:lnTo>
                    <a:pt x="22263" y="1118870"/>
                  </a:lnTo>
                  <a:close/>
                </a:path>
                <a:path w="977900" h="3177540">
                  <a:moveTo>
                    <a:pt x="22517" y="906310"/>
                  </a:moveTo>
                  <a:lnTo>
                    <a:pt x="18643" y="902423"/>
                  </a:lnTo>
                  <a:lnTo>
                    <a:pt x="9080" y="902423"/>
                  </a:lnTo>
                  <a:lnTo>
                    <a:pt x="5207" y="906310"/>
                  </a:lnTo>
                  <a:lnTo>
                    <a:pt x="5207" y="911085"/>
                  </a:lnTo>
                  <a:lnTo>
                    <a:pt x="5207" y="915860"/>
                  </a:lnTo>
                  <a:lnTo>
                    <a:pt x="9080" y="919746"/>
                  </a:lnTo>
                  <a:lnTo>
                    <a:pt x="18643" y="919746"/>
                  </a:lnTo>
                  <a:lnTo>
                    <a:pt x="22517" y="915860"/>
                  </a:lnTo>
                  <a:lnTo>
                    <a:pt x="22517" y="906310"/>
                  </a:lnTo>
                  <a:close/>
                </a:path>
                <a:path w="977900" h="3177540">
                  <a:moveTo>
                    <a:pt x="23393" y="1043978"/>
                  </a:moveTo>
                  <a:lnTo>
                    <a:pt x="19431" y="1040015"/>
                  </a:lnTo>
                  <a:lnTo>
                    <a:pt x="9639" y="1040015"/>
                  </a:lnTo>
                  <a:lnTo>
                    <a:pt x="5664" y="1043978"/>
                  </a:lnTo>
                  <a:lnTo>
                    <a:pt x="5664" y="1048880"/>
                  </a:lnTo>
                  <a:lnTo>
                    <a:pt x="5664" y="1053782"/>
                  </a:lnTo>
                  <a:lnTo>
                    <a:pt x="9639" y="1057744"/>
                  </a:lnTo>
                  <a:lnTo>
                    <a:pt x="19431" y="1057744"/>
                  </a:lnTo>
                  <a:lnTo>
                    <a:pt x="23393" y="1053782"/>
                  </a:lnTo>
                  <a:lnTo>
                    <a:pt x="23393" y="1043978"/>
                  </a:lnTo>
                  <a:close/>
                </a:path>
                <a:path w="977900" h="3177540">
                  <a:moveTo>
                    <a:pt x="28359" y="1232395"/>
                  </a:moveTo>
                  <a:lnTo>
                    <a:pt x="24257" y="1228280"/>
                  </a:lnTo>
                  <a:lnTo>
                    <a:pt x="14109" y="1228280"/>
                  </a:lnTo>
                  <a:lnTo>
                    <a:pt x="9994" y="1232395"/>
                  </a:lnTo>
                  <a:lnTo>
                    <a:pt x="9994" y="1237462"/>
                  </a:lnTo>
                  <a:lnTo>
                    <a:pt x="9994" y="1242529"/>
                  </a:lnTo>
                  <a:lnTo>
                    <a:pt x="14109" y="1246644"/>
                  </a:lnTo>
                  <a:lnTo>
                    <a:pt x="24257" y="1246644"/>
                  </a:lnTo>
                  <a:lnTo>
                    <a:pt x="28359" y="1242529"/>
                  </a:lnTo>
                  <a:lnTo>
                    <a:pt x="28359" y="1232395"/>
                  </a:lnTo>
                  <a:close/>
                </a:path>
                <a:path w="977900" h="3177540">
                  <a:moveTo>
                    <a:pt x="31877" y="974267"/>
                  </a:moveTo>
                  <a:lnTo>
                    <a:pt x="27952" y="970343"/>
                  </a:lnTo>
                  <a:lnTo>
                    <a:pt x="18275" y="970343"/>
                  </a:lnTo>
                  <a:lnTo>
                    <a:pt x="14351" y="974267"/>
                  </a:lnTo>
                  <a:lnTo>
                    <a:pt x="14351" y="979106"/>
                  </a:lnTo>
                  <a:lnTo>
                    <a:pt x="14351" y="983945"/>
                  </a:lnTo>
                  <a:lnTo>
                    <a:pt x="18275" y="987869"/>
                  </a:lnTo>
                  <a:lnTo>
                    <a:pt x="27952" y="987869"/>
                  </a:lnTo>
                  <a:lnTo>
                    <a:pt x="31877" y="983945"/>
                  </a:lnTo>
                  <a:lnTo>
                    <a:pt x="31877" y="974267"/>
                  </a:lnTo>
                  <a:close/>
                </a:path>
                <a:path w="977900" h="3177540">
                  <a:moveTo>
                    <a:pt x="45948" y="1284592"/>
                  </a:moveTo>
                  <a:lnTo>
                    <a:pt x="41783" y="1280439"/>
                  </a:lnTo>
                  <a:lnTo>
                    <a:pt x="31521" y="1280439"/>
                  </a:lnTo>
                  <a:lnTo>
                    <a:pt x="27368" y="1284592"/>
                  </a:lnTo>
                  <a:lnTo>
                    <a:pt x="27368" y="1289723"/>
                  </a:lnTo>
                  <a:lnTo>
                    <a:pt x="27368" y="1294853"/>
                  </a:lnTo>
                  <a:lnTo>
                    <a:pt x="31521" y="1299006"/>
                  </a:lnTo>
                  <a:lnTo>
                    <a:pt x="41783" y="1299006"/>
                  </a:lnTo>
                  <a:lnTo>
                    <a:pt x="45948" y="1294853"/>
                  </a:lnTo>
                  <a:lnTo>
                    <a:pt x="45948" y="1284592"/>
                  </a:lnTo>
                  <a:close/>
                </a:path>
                <a:path w="977900" h="3177540">
                  <a:moveTo>
                    <a:pt x="47612" y="865759"/>
                  </a:moveTo>
                  <a:lnTo>
                    <a:pt x="43776" y="861936"/>
                  </a:lnTo>
                  <a:lnTo>
                    <a:pt x="34328" y="861936"/>
                  </a:lnTo>
                  <a:lnTo>
                    <a:pt x="30505" y="865759"/>
                  </a:lnTo>
                  <a:lnTo>
                    <a:pt x="30505" y="870483"/>
                  </a:lnTo>
                  <a:lnTo>
                    <a:pt x="30505" y="875207"/>
                  </a:lnTo>
                  <a:lnTo>
                    <a:pt x="34328" y="879030"/>
                  </a:lnTo>
                  <a:lnTo>
                    <a:pt x="43776" y="879030"/>
                  </a:lnTo>
                  <a:lnTo>
                    <a:pt x="47612" y="875207"/>
                  </a:lnTo>
                  <a:lnTo>
                    <a:pt x="47612" y="865759"/>
                  </a:lnTo>
                  <a:close/>
                </a:path>
                <a:path w="977900" h="3177540">
                  <a:moveTo>
                    <a:pt x="51003" y="736600"/>
                  </a:moveTo>
                  <a:lnTo>
                    <a:pt x="47269" y="732866"/>
                  </a:lnTo>
                  <a:lnTo>
                    <a:pt x="38061" y="732866"/>
                  </a:lnTo>
                  <a:lnTo>
                    <a:pt x="34328" y="736600"/>
                  </a:lnTo>
                  <a:lnTo>
                    <a:pt x="34328" y="741210"/>
                  </a:lnTo>
                  <a:lnTo>
                    <a:pt x="34328" y="745820"/>
                  </a:lnTo>
                  <a:lnTo>
                    <a:pt x="38061" y="749554"/>
                  </a:lnTo>
                  <a:lnTo>
                    <a:pt x="47269" y="749554"/>
                  </a:lnTo>
                  <a:lnTo>
                    <a:pt x="51003" y="745820"/>
                  </a:lnTo>
                  <a:lnTo>
                    <a:pt x="51003" y="736600"/>
                  </a:lnTo>
                  <a:close/>
                </a:path>
                <a:path w="977900" h="3177540">
                  <a:moveTo>
                    <a:pt x="51079" y="1346987"/>
                  </a:moveTo>
                  <a:lnTo>
                    <a:pt x="46875" y="1342783"/>
                  </a:lnTo>
                  <a:lnTo>
                    <a:pt x="36499" y="1342783"/>
                  </a:lnTo>
                  <a:lnTo>
                    <a:pt x="32296" y="1346987"/>
                  </a:lnTo>
                  <a:lnTo>
                    <a:pt x="32296" y="1352181"/>
                  </a:lnTo>
                  <a:lnTo>
                    <a:pt x="32296" y="1357376"/>
                  </a:lnTo>
                  <a:lnTo>
                    <a:pt x="36499" y="1361579"/>
                  </a:lnTo>
                  <a:lnTo>
                    <a:pt x="46875" y="1361579"/>
                  </a:lnTo>
                  <a:lnTo>
                    <a:pt x="51079" y="1357376"/>
                  </a:lnTo>
                  <a:lnTo>
                    <a:pt x="51079" y="1346987"/>
                  </a:lnTo>
                  <a:close/>
                </a:path>
                <a:path w="977900" h="3177540">
                  <a:moveTo>
                    <a:pt x="52832" y="800417"/>
                  </a:moveTo>
                  <a:lnTo>
                    <a:pt x="49047" y="796632"/>
                  </a:lnTo>
                  <a:lnTo>
                    <a:pt x="39725" y="796632"/>
                  </a:lnTo>
                  <a:lnTo>
                    <a:pt x="35941" y="800417"/>
                  </a:lnTo>
                  <a:lnTo>
                    <a:pt x="35941" y="805078"/>
                  </a:lnTo>
                  <a:lnTo>
                    <a:pt x="35941" y="809739"/>
                  </a:lnTo>
                  <a:lnTo>
                    <a:pt x="39725" y="813523"/>
                  </a:lnTo>
                  <a:lnTo>
                    <a:pt x="49047" y="813523"/>
                  </a:lnTo>
                  <a:lnTo>
                    <a:pt x="52832" y="809739"/>
                  </a:lnTo>
                  <a:lnTo>
                    <a:pt x="52832" y="800417"/>
                  </a:lnTo>
                  <a:close/>
                </a:path>
                <a:path w="977900" h="3177540">
                  <a:moveTo>
                    <a:pt x="63741" y="690016"/>
                  </a:moveTo>
                  <a:lnTo>
                    <a:pt x="60045" y="686333"/>
                  </a:lnTo>
                  <a:lnTo>
                    <a:pt x="50952" y="686333"/>
                  </a:lnTo>
                  <a:lnTo>
                    <a:pt x="47269" y="690016"/>
                  </a:lnTo>
                  <a:lnTo>
                    <a:pt x="47269" y="694563"/>
                  </a:lnTo>
                  <a:lnTo>
                    <a:pt x="47269" y="699109"/>
                  </a:lnTo>
                  <a:lnTo>
                    <a:pt x="50952" y="702792"/>
                  </a:lnTo>
                  <a:lnTo>
                    <a:pt x="60045" y="702792"/>
                  </a:lnTo>
                  <a:lnTo>
                    <a:pt x="63741" y="699109"/>
                  </a:lnTo>
                  <a:lnTo>
                    <a:pt x="63741" y="690016"/>
                  </a:lnTo>
                  <a:close/>
                </a:path>
                <a:path w="977900" h="3177540">
                  <a:moveTo>
                    <a:pt x="95402" y="642531"/>
                  </a:moveTo>
                  <a:lnTo>
                    <a:pt x="91770" y="638898"/>
                  </a:lnTo>
                  <a:lnTo>
                    <a:pt x="82791" y="638898"/>
                  </a:lnTo>
                  <a:lnTo>
                    <a:pt x="79146" y="642531"/>
                  </a:lnTo>
                  <a:lnTo>
                    <a:pt x="79146" y="647026"/>
                  </a:lnTo>
                  <a:lnTo>
                    <a:pt x="79146" y="651522"/>
                  </a:lnTo>
                  <a:lnTo>
                    <a:pt x="82791" y="655154"/>
                  </a:lnTo>
                  <a:lnTo>
                    <a:pt x="91770" y="655154"/>
                  </a:lnTo>
                  <a:lnTo>
                    <a:pt x="95402" y="651522"/>
                  </a:lnTo>
                  <a:lnTo>
                    <a:pt x="95402" y="642531"/>
                  </a:lnTo>
                  <a:close/>
                </a:path>
                <a:path w="977900" h="3177540">
                  <a:moveTo>
                    <a:pt x="101371" y="1388745"/>
                  </a:moveTo>
                  <a:lnTo>
                    <a:pt x="97155" y="1384528"/>
                  </a:lnTo>
                  <a:lnTo>
                    <a:pt x="86766" y="1384528"/>
                  </a:lnTo>
                  <a:lnTo>
                    <a:pt x="82550" y="1388745"/>
                  </a:lnTo>
                  <a:lnTo>
                    <a:pt x="82550" y="1393939"/>
                  </a:lnTo>
                  <a:lnTo>
                    <a:pt x="82550" y="1399133"/>
                  </a:lnTo>
                  <a:lnTo>
                    <a:pt x="86766" y="1403350"/>
                  </a:lnTo>
                  <a:lnTo>
                    <a:pt x="97155" y="1403350"/>
                  </a:lnTo>
                  <a:lnTo>
                    <a:pt x="101371" y="1399133"/>
                  </a:lnTo>
                  <a:lnTo>
                    <a:pt x="101371" y="1388745"/>
                  </a:lnTo>
                  <a:close/>
                </a:path>
                <a:path w="977900" h="3177540">
                  <a:moveTo>
                    <a:pt x="109702" y="1461617"/>
                  </a:moveTo>
                  <a:lnTo>
                    <a:pt x="105537" y="1457464"/>
                  </a:lnTo>
                  <a:lnTo>
                    <a:pt x="95262" y="1457464"/>
                  </a:lnTo>
                  <a:lnTo>
                    <a:pt x="91097" y="1461617"/>
                  </a:lnTo>
                  <a:lnTo>
                    <a:pt x="91097" y="1466761"/>
                  </a:lnTo>
                  <a:lnTo>
                    <a:pt x="91097" y="1471891"/>
                  </a:lnTo>
                  <a:lnTo>
                    <a:pt x="95262" y="1476057"/>
                  </a:lnTo>
                  <a:lnTo>
                    <a:pt x="105537" y="1476057"/>
                  </a:lnTo>
                  <a:lnTo>
                    <a:pt x="109702" y="1471891"/>
                  </a:lnTo>
                  <a:lnTo>
                    <a:pt x="109702" y="1461617"/>
                  </a:lnTo>
                  <a:close/>
                </a:path>
                <a:path w="977900" h="3177540">
                  <a:moveTo>
                    <a:pt x="120142" y="590384"/>
                  </a:moveTo>
                  <a:lnTo>
                    <a:pt x="116547" y="586790"/>
                  </a:lnTo>
                  <a:lnTo>
                    <a:pt x="107683" y="586790"/>
                  </a:lnTo>
                  <a:lnTo>
                    <a:pt x="104089" y="590384"/>
                  </a:lnTo>
                  <a:lnTo>
                    <a:pt x="104089" y="594817"/>
                  </a:lnTo>
                  <a:lnTo>
                    <a:pt x="104089" y="599249"/>
                  </a:lnTo>
                  <a:lnTo>
                    <a:pt x="107683" y="602843"/>
                  </a:lnTo>
                  <a:lnTo>
                    <a:pt x="116547" y="602843"/>
                  </a:lnTo>
                  <a:lnTo>
                    <a:pt x="120142" y="599249"/>
                  </a:lnTo>
                  <a:lnTo>
                    <a:pt x="120142" y="590384"/>
                  </a:lnTo>
                  <a:close/>
                </a:path>
                <a:path w="977900" h="3177540">
                  <a:moveTo>
                    <a:pt x="148424" y="522312"/>
                  </a:moveTo>
                  <a:lnTo>
                    <a:pt x="144932" y="518820"/>
                  </a:lnTo>
                  <a:lnTo>
                    <a:pt x="136309" y="518820"/>
                  </a:lnTo>
                  <a:lnTo>
                    <a:pt x="132816" y="522312"/>
                  </a:lnTo>
                  <a:lnTo>
                    <a:pt x="132816" y="526618"/>
                  </a:lnTo>
                  <a:lnTo>
                    <a:pt x="132816" y="530923"/>
                  </a:lnTo>
                  <a:lnTo>
                    <a:pt x="136309" y="534416"/>
                  </a:lnTo>
                  <a:lnTo>
                    <a:pt x="144932" y="534416"/>
                  </a:lnTo>
                  <a:lnTo>
                    <a:pt x="148424" y="530923"/>
                  </a:lnTo>
                  <a:lnTo>
                    <a:pt x="148424" y="522312"/>
                  </a:lnTo>
                  <a:close/>
                </a:path>
                <a:path w="977900" h="3177540">
                  <a:moveTo>
                    <a:pt x="157556" y="456819"/>
                  </a:moveTo>
                  <a:lnTo>
                    <a:pt x="154203" y="453466"/>
                  </a:lnTo>
                  <a:lnTo>
                    <a:pt x="145935" y="453466"/>
                  </a:lnTo>
                  <a:lnTo>
                    <a:pt x="142582" y="456819"/>
                  </a:lnTo>
                  <a:lnTo>
                    <a:pt x="142582" y="460946"/>
                  </a:lnTo>
                  <a:lnTo>
                    <a:pt x="142582" y="465074"/>
                  </a:lnTo>
                  <a:lnTo>
                    <a:pt x="145935" y="468426"/>
                  </a:lnTo>
                  <a:lnTo>
                    <a:pt x="154203" y="468426"/>
                  </a:lnTo>
                  <a:lnTo>
                    <a:pt x="157556" y="465074"/>
                  </a:lnTo>
                  <a:lnTo>
                    <a:pt x="157556" y="456819"/>
                  </a:lnTo>
                  <a:close/>
                </a:path>
                <a:path w="977900" h="3177540">
                  <a:moveTo>
                    <a:pt x="157861" y="1512951"/>
                  </a:moveTo>
                  <a:lnTo>
                    <a:pt x="153746" y="1508836"/>
                  </a:lnTo>
                  <a:lnTo>
                    <a:pt x="143586" y="1508836"/>
                  </a:lnTo>
                  <a:lnTo>
                    <a:pt x="139471" y="1512951"/>
                  </a:lnTo>
                  <a:lnTo>
                    <a:pt x="139471" y="1518031"/>
                  </a:lnTo>
                  <a:lnTo>
                    <a:pt x="139471" y="1523111"/>
                  </a:lnTo>
                  <a:lnTo>
                    <a:pt x="143586" y="1527225"/>
                  </a:lnTo>
                  <a:lnTo>
                    <a:pt x="153746" y="1527225"/>
                  </a:lnTo>
                  <a:lnTo>
                    <a:pt x="157861" y="1523111"/>
                  </a:lnTo>
                  <a:lnTo>
                    <a:pt x="157861" y="1512951"/>
                  </a:lnTo>
                  <a:close/>
                </a:path>
                <a:path w="977900" h="3177540">
                  <a:moveTo>
                    <a:pt x="170307" y="1571409"/>
                  </a:moveTo>
                  <a:lnTo>
                    <a:pt x="166230" y="1567332"/>
                  </a:lnTo>
                  <a:lnTo>
                    <a:pt x="156184" y="1567332"/>
                  </a:lnTo>
                  <a:lnTo>
                    <a:pt x="152120" y="1571409"/>
                  </a:lnTo>
                  <a:lnTo>
                    <a:pt x="152120" y="1576425"/>
                  </a:lnTo>
                  <a:lnTo>
                    <a:pt x="152120" y="1581442"/>
                  </a:lnTo>
                  <a:lnTo>
                    <a:pt x="156184" y="1585518"/>
                  </a:lnTo>
                  <a:lnTo>
                    <a:pt x="166230" y="1585518"/>
                  </a:lnTo>
                  <a:lnTo>
                    <a:pt x="170307" y="1581442"/>
                  </a:lnTo>
                  <a:lnTo>
                    <a:pt x="170307" y="1571409"/>
                  </a:lnTo>
                  <a:close/>
                </a:path>
                <a:path w="977900" h="3177540">
                  <a:moveTo>
                    <a:pt x="206235" y="406946"/>
                  </a:moveTo>
                  <a:lnTo>
                    <a:pt x="203034" y="403745"/>
                  </a:lnTo>
                  <a:lnTo>
                    <a:pt x="195122" y="403745"/>
                  </a:lnTo>
                  <a:lnTo>
                    <a:pt x="191909" y="406946"/>
                  </a:lnTo>
                  <a:lnTo>
                    <a:pt x="191909" y="410908"/>
                  </a:lnTo>
                  <a:lnTo>
                    <a:pt x="191909" y="414870"/>
                  </a:lnTo>
                  <a:lnTo>
                    <a:pt x="195122" y="418071"/>
                  </a:lnTo>
                  <a:lnTo>
                    <a:pt x="203034" y="418071"/>
                  </a:lnTo>
                  <a:lnTo>
                    <a:pt x="206235" y="414870"/>
                  </a:lnTo>
                  <a:lnTo>
                    <a:pt x="206235" y="406946"/>
                  </a:lnTo>
                  <a:close/>
                </a:path>
                <a:path w="977900" h="3177540">
                  <a:moveTo>
                    <a:pt x="206413" y="1629892"/>
                  </a:moveTo>
                  <a:lnTo>
                    <a:pt x="202387" y="1625879"/>
                  </a:lnTo>
                  <a:lnTo>
                    <a:pt x="192468" y="1625879"/>
                  </a:lnTo>
                  <a:lnTo>
                    <a:pt x="188442" y="1629892"/>
                  </a:lnTo>
                  <a:lnTo>
                    <a:pt x="188442" y="1634858"/>
                  </a:lnTo>
                  <a:lnTo>
                    <a:pt x="188442" y="1639824"/>
                  </a:lnTo>
                  <a:lnTo>
                    <a:pt x="192468" y="1643837"/>
                  </a:lnTo>
                  <a:lnTo>
                    <a:pt x="202387" y="1643837"/>
                  </a:lnTo>
                  <a:lnTo>
                    <a:pt x="206413" y="1639824"/>
                  </a:lnTo>
                  <a:lnTo>
                    <a:pt x="206413" y="1629892"/>
                  </a:lnTo>
                  <a:close/>
                </a:path>
                <a:path w="977900" h="3177540">
                  <a:moveTo>
                    <a:pt x="226809" y="1677644"/>
                  </a:moveTo>
                  <a:lnTo>
                    <a:pt x="222834" y="1673669"/>
                  </a:lnTo>
                  <a:lnTo>
                    <a:pt x="213029" y="1673669"/>
                  </a:lnTo>
                  <a:lnTo>
                    <a:pt x="209054" y="1677644"/>
                  </a:lnTo>
                  <a:lnTo>
                    <a:pt x="209054" y="1682546"/>
                  </a:lnTo>
                  <a:lnTo>
                    <a:pt x="209054" y="1687449"/>
                  </a:lnTo>
                  <a:lnTo>
                    <a:pt x="213029" y="1691424"/>
                  </a:lnTo>
                  <a:lnTo>
                    <a:pt x="222834" y="1691424"/>
                  </a:lnTo>
                  <a:lnTo>
                    <a:pt x="226809" y="1687449"/>
                  </a:lnTo>
                  <a:lnTo>
                    <a:pt x="226809" y="1677644"/>
                  </a:lnTo>
                  <a:close/>
                </a:path>
                <a:path w="977900" h="3177540">
                  <a:moveTo>
                    <a:pt x="234022" y="344881"/>
                  </a:moveTo>
                  <a:lnTo>
                    <a:pt x="230962" y="341820"/>
                  </a:lnTo>
                  <a:lnTo>
                    <a:pt x="223393" y="341820"/>
                  </a:lnTo>
                  <a:lnTo>
                    <a:pt x="220332" y="344881"/>
                  </a:lnTo>
                  <a:lnTo>
                    <a:pt x="220332" y="348665"/>
                  </a:lnTo>
                  <a:lnTo>
                    <a:pt x="220332" y="352450"/>
                  </a:lnTo>
                  <a:lnTo>
                    <a:pt x="223393" y="355511"/>
                  </a:lnTo>
                  <a:lnTo>
                    <a:pt x="230962" y="355511"/>
                  </a:lnTo>
                  <a:lnTo>
                    <a:pt x="234022" y="352450"/>
                  </a:lnTo>
                  <a:lnTo>
                    <a:pt x="234022" y="344881"/>
                  </a:lnTo>
                  <a:close/>
                </a:path>
                <a:path w="977900" h="3177540">
                  <a:moveTo>
                    <a:pt x="279958" y="1706714"/>
                  </a:moveTo>
                  <a:lnTo>
                    <a:pt x="276034" y="1702790"/>
                  </a:lnTo>
                  <a:lnTo>
                    <a:pt x="266344" y="1702790"/>
                  </a:lnTo>
                  <a:lnTo>
                    <a:pt x="262420" y="1706714"/>
                  </a:lnTo>
                  <a:lnTo>
                    <a:pt x="262420" y="1711566"/>
                  </a:lnTo>
                  <a:lnTo>
                    <a:pt x="262420" y="1716405"/>
                  </a:lnTo>
                  <a:lnTo>
                    <a:pt x="266344" y="1720342"/>
                  </a:lnTo>
                  <a:lnTo>
                    <a:pt x="276034" y="1720342"/>
                  </a:lnTo>
                  <a:lnTo>
                    <a:pt x="279958" y="1716405"/>
                  </a:lnTo>
                  <a:lnTo>
                    <a:pt x="279958" y="1706714"/>
                  </a:lnTo>
                  <a:close/>
                </a:path>
                <a:path w="977900" h="3177540">
                  <a:moveTo>
                    <a:pt x="284238" y="310832"/>
                  </a:moveTo>
                  <a:lnTo>
                    <a:pt x="281317" y="307911"/>
                  </a:lnTo>
                  <a:lnTo>
                    <a:pt x="274104" y="307911"/>
                  </a:lnTo>
                  <a:lnTo>
                    <a:pt x="271183" y="310832"/>
                  </a:lnTo>
                  <a:lnTo>
                    <a:pt x="271183" y="314439"/>
                  </a:lnTo>
                  <a:lnTo>
                    <a:pt x="271183" y="318046"/>
                  </a:lnTo>
                  <a:lnTo>
                    <a:pt x="274104" y="320967"/>
                  </a:lnTo>
                  <a:lnTo>
                    <a:pt x="281317" y="320967"/>
                  </a:lnTo>
                  <a:lnTo>
                    <a:pt x="284238" y="318046"/>
                  </a:lnTo>
                  <a:lnTo>
                    <a:pt x="284238" y="310832"/>
                  </a:lnTo>
                  <a:close/>
                </a:path>
                <a:path w="977900" h="3177540">
                  <a:moveTo>
                    <a:pt x="292709" y="1776450"/>
                  </a:moveTo>
                  <a:lnTo>
                    <a:pt x="288823" y="1772577"/>
                  </a:lnTo>
                  <a:lnTo>
                    <a:pt x="279247" y="1772577"/>
                  </a:lnTo>
                  <a:lnTo>
                    <a:pt x="275374" y="1776450"/>
                  </a:lnTo>
                  <a:lnTo>
                    <a:pt x="275374" y="1781238"/>
                  </a:lnTo>
                  <a:lnTo>
                    <a:pt x="275374" y="1786026"/>
                  </a:lnTo>
                  <a:lnTo>
                    <a:pt x="279247" y="1789899"/>
                  </a:lnTo>
                  <a:lnTo>
                    <a:pt x="288823" y="1789899"/>
                  </a:lnTo>
                  <a:lnTo>
                    <a:pt x="292709" y="1786026"/>
                  </a:lnTo>
                  <a:lnTo>
                    <a:pt x="292709" y="1776450"/>
                  </a:lnTo>
                  <a:close/>
                </a:path>
                <a:path w="977900" h="3177540">
                  <a:moveTo>
                    <a:pt x="322122" y="284327"/>
                  </a:moveTo>
                  <a:lnTo>
                    <a:pt x="319341" y="281546"/>
                  </a:lnTo>
                  <a:lnTo>
                    <a:pt x="312483" y="281546"/>
                  </a:lnTo>
                  <a:lnTo>
                    <a:pt x="309702" y="284327"/>
                  </a:lnTo>
                  <a:lnTo>
                    <a:pt x="309702" y="287756"/>
                  </a:lnTo>
                  <a:lnTo>
                    <a:pt x="309702" y="291185"/>
                  </a:lnTo>
                  <a:lnTo>
                    <a:pt x="312483" y="293966"/>
                  </a:lnTo>
                  <a:lnTo>
                    <a:pt x="319341" y="293966"/>
                  </a:lnTo>
                  <a:lnTo>
                    <a:pt x="322122" y="291185"/>
                  </a:lnTo>
                  <a:lnTo>
                    <a:pt x="322122" y="284327"/>
                  </a:lnTo>
                  <a:close/>
                </a:path>
                <a:path w="977900" h="3177540">
                  <a:moveTo>
                    <a:pt x="327113" y="1821078"/>
                  </a:moveTo>
                  <a:lnTo>
                    <a:pt x="323278" y="1817243"/>
                  </a:lnTo>
                  <a:lnTo>
                    <a:pt x="313829" y="1817243"/>
                  </a:lnTo>
                  <a:lnTo>
                    <a:pt x="309994" y="1821078"/>
                  </a:lnTo>
                  <a:lnTo>
                    <a:pt x="309994" y="1825802"/>
                  </a:lnTo>
                  <a:lnTo>
                    <a:pt x="309994" y="1830527"/>
                  </a:lnTo>
                  <a:lnTo>
                    <a:pt x="313829" y="1834362"/>
                  </a:lnTo>
                  <a:lnTo>
                    <a:pt x="323278" y="1834362"/>
                  </a:lnTo>
                  <a:lnTo>
                    <a:pt x="327113" y="1830527"/>
                  </a:lnTo>
                  <a:lnTo>
                    <a:pt x="327113" y="1821078"/>
                  </a:lnTo>
                  <a:close/>
                </a:path>
                <a:path w="977900" h="3177540">
                  <a:moveTo>
                    <a:pt x="370014" y="235102"/>
                  </a:moveTo>
                  <a:lnTo>
                    <a:pt x="367372" y="232460"/>
                  </a:lnTo>
                  <a:lnTo>
                    <a:pt x="360870" y="232460"/>
                  </a:lnTo>
                  <a:lnTo>
                    <a:pt x="358228" y="235102"/>
                  </a:lnTo>
                  <a:lnTo>
                    <a:pt x="358228" y="238353"/>
                  </a:lnTo>
                  <a:lnTo>
                    <a:pt x="358228" y="241604"/>
                  </a:lnTo>
                  <a:lnTo>
                    <a:pt x="360870" y="244246"/>
                  </a:lnTo>
                  <a:lnTo>
                    <a:pt x="367372" y="244246"/>
                  </a:lnTo>
                  <a:lnTo>
                    <a:pt x="370014" y="241604"/>
                  </a:lnTo>
                  <a:lnTo>
                    <a:pt x="370014" y="235102"/>
                  </a:lnTo>
                  <a:close/>
                </a:path>
                <a:path w="977900" h="3177540">
                  <a:moveTo>
                    <a:pt x="384416" y="1858365"/>
                  </a:moveTo>
                  <a:lnTo>
                    <a:pt x="380631" y="1854581"/>
                  </a:lnTo>
                  <a:lnTo>
                    <a:pt x="371297" y="1854581"/>
                  </a:lnTo>
                  <a:lnTo>
                    <a:pt x="367512" y="1858365"/>
                  </a:lnTo>
                  <a:lnTo>
                    <a:pt x="367512" y="1863039"/>
                  </a:lnTo>
                  <a:lnTo>
                    <a:pt x="367512" y="1867712"/>
                  </a:lnTo>
                  <a:lnTo>
                    <a:pt x="371297" y="1871497"/>
                  </a:lnTo>
                  <a:lnTo>
                    <a:pt x="380631" y="1871497"/>
                  </a:lnTo>
                  <a:lnTo>
                    <a:pt x="384416" y="1867712"/>
                  </a:lnTo>
                  <a:lnTo>
                    <a:pt x="384416" y="1858365"/>
                  </a:lnTo>
                  <a:close/>
                </a:path>
                <a:path w="977900" h="3177540">
                  <a:moveTo>
                    <a:pt x="401370" y="1923262"/>
                  </a:moveTo>
                  <a:lnTo>
                    <a:pt x="397624" y="1919528"/>
                  </a:lnTo>
                  <a:lnTo>
                    <a:pt x="388404" y="1919528"/>
                  </a:lnTo>
                  <a:lnTo>
                    <a:pt x="384670" y="1923262"/>
                  </a:lnTo>
                  <a:lnTo>
                    <a:pt x="384670" y="1927872"/>
                  </a:lnTo>
                  <a:lnTo>
                    <a:pt x="384670" y="1932482"/>
                  </a:lnTo>
                  <a:lnTo>
                    <a:pt x="388404" y="1936216"/>
                  </a:lnTo>
                  <a:lnTo>
                    <a:pt x="397624" y="1936216"/>
                  </a:lnTo>
                  <a:lnTo>
                    <a:pt x="401370" y="1932482"/>
                  </a:lnTo>
                  <a:lnTo>
                    <a:pt x="401370" y="1923262"/>
                  </a:lnTo>
                  <a:close/>
                </a:path>
                <a:path w="977900" h="3177540">
                  <a:moveTo>
                    <a:pt x="406539" y="3176587"/>
                  </a:moveTo>
                  <a:lnTo>
                    <a:pt x="406323" y="3176371"/>
                  </a:lnTo>
                  <a:lnTo>
                    <a:pt x="405777" y="3176371"/>
                  </a:lnTo>
                  <a:lnTo>
                    <a:pt x="405549" y="3176587"/>
                  </a:lnTo>
                  <a:lnTo>
                    <a:pt x="405549" y="3176867"/>
                  </a:lnTo>
                  <a:lnTo>
                    <a:pt x="405549" y="3177146"/>
                  </a:lnTo>
                  <a:lnTo>
                    <a:pt x="405777" y="3177362"/>
                  </a:lnTo>
                  <a:lnTo>
                    <a:pt x="406323" y="3177362"/>
                  </a:lnTo>
                  <a:lnTo>
                    <a:pt x="406539" y="3177146"/>
                  </a:lnTo>
                  <a:lnTo>
                    <a:pt x="406539" y="3176587"/>
                  </a:lnTo>
                  <a:close/>
                </a:path>
                <a:path w="977900" h="3177540">
                  <a:moveTo>
                    <a:pt x="413143" y="1983232"/>
                  </a:moveTo>
                  <a:lnTo>
                    <a:pt x="409448" y="1979536"/>
                  </a:lnTo>
                  <a:lnTo>
                    <a:pt x="400354" y="1979536"/>
                  </a:lnTo>
                  <a:lnTo>
                    <a:pt x="396659" y="1983232"/>
                  </a:lnTo>
                  <a:lnTo>
                    <a:pt x="396659" y="1987778"/>
                  </a:lnTo>
                  <a:lnTo>
                    <a:pt x="396659" y="1992325"/>
                  </a:lnTo>
                  <a:lnTo>
                    <a:pt x="400354" y="1996020"/>
                  </a:lnTo>
                  <a:lnTo>
                    <a:pt x="409448" y="1996020"/>
                  </a:lnTo>
                  <a:lnTo>
                    <a:pt x="413143" y="1992325"/>
                  </a:lnTo>
                  <a:lnTo>
                    <a:pt x="413143" y="1983232"/>
                  </a:lnTo>
                  <a:close/>
                </a:path>
                <a:path w="977900" h="3177540">
                  <a:moveTo>
                    <a:pt x="413207" y="186143"/>
                  </a:moveTo>
                  <a:lnTo>
                    <a:pt x="410705" y="183642"/>
                  </a:lnTo>
                  <a:lnTo>
                    <a:pt x="404545" y="183642"/>
                  </a:lnTo>
                  <a:lnTo>
                    <a:pt x="402056" y="186143"/>
                  </a:lnTo>
                  <a:lnTo>
                    <a:pt x="402056" y="189217"/>
                  </a:lnTo>
                  <a:lnTo>
                    <a:pt x="402056" y="192290"/>
                  </a:lnTo>
                  <a:lnTo>
                    <a:pt x="404545" y="194792"/>
                  </a:lnTo>
                  <a:lnTo>
                    <a:pt x="410705" y="194792"/>
                  </a:lnTo>
                  <a:lnTo>
                    <a:pt x="413207" y="192290"/>
                  </a:lnTo>
                  <a:lnTo>
                    <a:pt x="413207" y="186143"/>
                  </a:lnTo>
                  <a:close/>
                </a:path>
                <a:path w="977900" h="3177540">
                  <a:moveTo>
                    <a:pt x="419696" y="3108045"/>
                  </a:moveTo>
                  <a:lnTo>
                    <a:pt x="419176" y="3107512"/>
                  </a:lnTo>
                  <a:lnTo>
                    <a:pt x="417868" y="3107512"/>
                  </a:lnTo>
                  <a:lnTo>
                    <a:pt x="417347" y="3108045"/>
                  </a:lnTo>
                  <a:lnTo>
                    <a:pt x="417347" y="3108693"/>
                  </a:lnTo>
                  <a:lnTo>
                    <a:pt x="417347" y="3109341"/>
                  </a:lnTo>
                  <a:lnTo>
                    <a:pt x="417868" y="3109861"/>
                  </a:lnTo>
                  <a:lnTo>
                    <a:pt x="419176" y="3109861"/>
                  </a:lnTo>
                  <a:lnTo>
                    <a:pt x="419696" y="3109341"/>
                  </a:lnTo>
                  <a:lnTo>
                    <a:pt x="419696" y="3108045"/>
                  </a:lnTo>
                  <a:close/>
                </a:path>
                <a:path w="977900" h="3177540">
                  <a:moveTo>
                    <a:pt x="429564" y="3038411"/>
                  </a:moveTo>
                  <a:lnTo>
                    <a:pt x="428790" y="3037636"/>
                  </a:lnTo>
                  <a:lnTo>
                    <a:pt x="426859" y="3037636"/>
                  </a:lnTo>
                  <a:lnTo>
                    <a:pt x="426085" y="3038411"/>
                  </a:lnTo>
                  <a:lnTo>
                    <a:pt x="426085" y="3039376"/>
                  </a:lnTo>
                  <a:lnTo>
                    <a:pt x="426085" y="3040342"/>
                  </a:lnTo>
                  <a:lnTo>
                    <a:pt x="426859" y="3041116"/>
                  </a:lnTo>
                  <a:lnTo>
                    <a:pt x="428790" y="3041116"/>
                  </a:lnTo>
                  <a:lnTo>
                    <a:pt x="429564" y="3040342"/>
                  </a:lnTo>
                  <a:lnTo>
                    <a:pt x="429564" y="3038411"/>
                  </a:lnTo>
                  <a:close/>
                </a:path>
                <a:path w="977900" h="3177540">
                  <a:moveTo>
                    <a:pt x="436613" y="2022640"/>
                  </a:moveTo>
                  <a:lnTo>
                    <a:pt x="432968" y="2018995"/>
                  </a:lnTo>
                  <a:lnTo>
                    <a:pt x="423989" y="2018995"/>
                  </a:lnTo>
                  <a:lnTo>
                    <a:pt x="420344" y="2022640"/>
                  </a:lnTo>
                  <a:lnTo>
                    <a:pt x="420344" y="2027135"/>
                  </a:lnTo>
                  <a:lnTo>
                    <a:pt x="420344" y="2031631"/>
                  </a:lnTo>
                  <a:lnTo>
                    <a:pt x="423989" y="2035276"/>
                  </a:lnTo>
                  <a:lnTo>
                    <a:pt x="432968" y="2035276"/>
                  </a:lnTo>
                  <a:lnTo>
                    <a:pt x="436613" y="2031631"/>
                  </a:lnTo>
                  <a:lnTo>
                    <a:pt x="436613" y="2022640"/>
                  </a:lnTo>
                  <a:close/>
                </a:path>
                <a:path w="977900" h="3177540">
                  <a:moveTo>
                    <a:pt x="441464" y="2967393"/>
                  </a:moveTo>
                  <a:lnTo>
                    <a:pt x="440461" y="2966389"/>
                  </a:lnTo>
                  <a:lnTo>
                    <a:pt x="437972" y="2966389"/>
                  </a:lnTo>
                  <a:lnTo>
                    <a:pt x="436968" y="2967393"/>
                  </a:lnTo>
                  <a:lnTo>
                    <a:pt x="436968" y="2968637"/>
                  </a:lnTo>
                  <a:lnTo>
                    <a:pt x="436968" y="2969882"/>
                  </a:lnTo>
                  <a:lnTo>
                    <a:pt x="437972" y="2970885"/>
                  </a:lnTo>
                  <a:lnTo>
                    <a:pt x="440461" y="2970885"/>
                  </a:lnTo>
                  <a:lnTo>
                    <a:pt x="441464" y="2969882"/>
                  </a:lnTo>
                  <a:lnTo>
                    <a:pt x="441464" y="2967393"/>
                  </a:lnTo>
                  <a:close/>
                </a:path>
                <a:path w="977900" h="3177540">
                  <a:moveTo>
                    <a:pt x="456463" y="2140648"/>
                  </a:moveTo>
                  <a:lnTo>
                    <a:pt x="452958" y="2137156"/>
                  </a:lnTo>
                  <a:lnTo>
                    <a:pt x="444334" y="2137156"/>
                  </a:lnTo>
                  <a:lnTo>
                    <a:pt x="440829" y="2140648"/>
                  </a:lnTo>
                  <a:lnTo>
                    <a:pt x="440829" y="2144966"/>
                  </a:lnTo>
                  <a:lnTo>
                    <a:pt x="440829" y="2149284"/>
                  </a:lnTo>
                  <a:lnTo>
                    <a:pt x="444334" y="2152777"/>
                  </a:lnTo>
                  <a:lnTo>
                    <a:pt x="452958" y="2152777"/>
                  </a:lnTo>
                  <a:lnTo>
                    <a:pt x="456463" y="2149284"/>
                  </a:lnTo>
                  <a:lnTo>
                    <a:pt x="456463" y="2140648"/>
                  </a:lnTo>
                  <a:close/>
                </a:path>
                <a:path w="977900" h="3177540">
                  <a:moveTo>
                    <a:pt x="457796" y="2080742"/>
                  </a:moveTo>
                  <a:lnTo>
                    <a:pt x="454202" y="2077148"/>
                  </a:lnTo>
                  <a:lnTo>
                    <a:pt x="445325" y="2077148"/>
                  </a:lnTo>
                  <a:lnTo>
                    <a:pt x="441731" y="2080742"/>
                  </a:lnTo>
                  <a:lnTo>
                    <a:pt x="441731" y="2085174"/>
                  </a:lnTo>
                  <a:lnTo>
                    <a:pt x="441731" y="2089607"/>
                  </a:lnTo>
                  <a:lnTo>
                    <a:pt x="445325" y="2093201"/>
                  </a:lnTo>
                  <a:lnTo>
                    <a:pt x="454202" y="2093201"/>
                  </a:lnTo>
                  <a:lnTo>
                    <a:pt x="457796" y="2089607"/>
                  </a:lnTo>
                  <a:lnTo>
                    <a:pt x="457796" y="2080742"/>
                  </a:lnTo>
                  <a:close/>
                </a:path>
                <a:path w="977900" h="3177540">
                  <a:moveTo>
                    <a:pt x="458927" y="2257044"/>
                  </a:moveTo>
                  <a:lnTo>
                    <a:pt x="455714" y="2253831"/>
                  </a:lnTo>
                  <a:lnTo>
                    <a:pt x="447789" y="2253831"/>
                  </a:lnTo>
                  <a:lnTo>
                    <a:pt x="444576" y="2257044"/>
                  </a:lnTo>
                  <a:lnTo>
                    <a:pt x="444576" y="2261006"/>
                  </a:lnTo>
                  <a:lnTo>
                    <a:pt x="444576" y="2264968"/>
                  </a:lnTo>
                  <a:lnTo>
                    <a:pt x="447789" y="2268182"/>
                  </a:lnTo>
                  <a:lnTo>
                    <a:pt x="455714" y="2268182"/>
                  </a:lnTo>
                  <a:lnTo>
                    <a:pt x="458927" y="2264968"/>
                  </a:lnTo>
                  <a:lnTo>
                    <a:pt x="458927" y="2257044"/>
                  </a:lnTo>
                  <a:close/>
                </a:path>
                <a:path w="977900" h="3177540">
                  <a:moveTo>
                    <a:pt x="460819" y="161010"/>
                  </a:moveTo>
                  <a:lnTo>
                    <a:pt x="458470" y="158648"/>
                  </a:lnTo>
                  <a:lnTo>
                    <a:pt x="452666" y="158648"/>
                  </a:lnTo>
                  <a:lnTo>
                    <a:pt x="450316" y="161010"/>
                  </a:lnTo>
                  <a:lnTo>
                    <a:pt x="450316" y="163906"/>
                  </a:lnTo>
                  <a:lnTo>
                    <a:pt x="450316" y="166801"/>
                  </a:lnTo>
                  <a:lnTo>
                    <a:pt x="452666" y="169164"/>
                  </a:lnTo>
                  <a:lnTo>
                    <a:pt x="458470" y="169164"/>
                  </a:lnTo>
                  <a:lnTo>
                    <a:pt x="460819" y="166801"/>
                  </a:lnTo>
                  <a:lnTo>
                    <a:pt x="460819" y="161010"/>
                  </a:lnTo>
                  <a:close/>
                </a:path>
                <a:path w="977900" h="3177540">
                  <a:moveTo>
                    <a:pt x="462661" y="2796489"/>
                  </a:moveTo>
                  <a:lnTo>
                    <a:pt x="460971" y="2794812"/>
                  </a:lnTo>
                  <a:lnTo>
                    <a:pt x="456819" y="2794812"/>
                  </a:lnTo>
                  <a:lnTo>
                    <a:pt x="455129" y="2796489"/>
                  </a:lnTo>
                  <a:lnTo>
                    <a:pt x="455129" y="2798572"/>
                  </a:lnTo>
                  <a:lnTo>
                    <a:pt x="455129" y="2800654"/>
                  </a:lnTo>
                  <a:lnTo>
                    <a:pt x="456819" y="2802331"/>
                  </a:lnTo>
                  <a:lnTo>
                    <a:pt x="460971" y="2802331"/>
                  </a:lnTo>
                  <a:lnTo>
                    <a:pt x="462661" y="2800654"/>
                  </a:lnTo>
                  <a:lnTo>
                    <a:pt x="462661" y="2796489"/>
                  </a:lnTo>
                  <a:close/>
                </a:path>
                <a:path w="977900" h="3177540">
                  <a:moveTo>
                    <a:pt x="464667" y="2904604"/>
                  </a:moveTo>
                  <a:lnTo>
                    <a:pt x="463423" y="2903372"/>
                  </a:lnTo>
                  <a:lnTo>
                    <a:pt x="460387" y="2903372"/>
                  </a:lnTo>
                  <a:lnTo>
                    <a:pt x="459155" y="2904604"/>
                  </a:lnTo>
                  <a:lnTo>
                    <a:pt x="459155" y="2906128"/>
                  </a:lnTo>
                  <a:lnTo>
                    <a:pt x="459155" y="2907652"/>
                  </a:lnTo>
                  <a:lnTo>
                    <a:pt x="460387" y="2908884"/>
                  </a:lnTo>
                  <a:lnTo>
                    <a:pt x="463423" y="2908884"/>
                  </a:lnTo>
                  <a:lnTo>
                    <a:pt x="464667" y="2907652"/>
                  </a:lnTo>
                  <a:lnTo>
                    <a:pt x="464667" y="2904604"/>
                  </a:lnTo>
                  <a:close/>
                </a:path>
                <a:path w="977900" h="3177540">
                  <a:moveTo>
                    <a:pt x="475411" y="2187791"/>
                  </a:moveTo>
                  <a:lnTo>
                    <a:pt x="472059" y="2184438"/>
                  </a:lnTo>
                  <a:lnTo>
                    <a:pt x="463778" y="2184438"/>
                  </a:lnTo>
                  <a:lnTo>
                    <a:pt x="460425" y="2187791"/>
                  </a:lnTo>
                  <a:lnTo>
                    <a:pt x="460425" y="2191931"/>
                  </a:lnTo>
                  <a:lnTo>
                    <a:pt x="460425" y="2196071"/>
                  </a:lnTo>
                  <a:lnTo>
                    <a:pt x="463778" y="2199424"/>
                  </a:lnTo>
                  <a:lnTo>
                    <a:pt x="472059" y="2199424"/>
                  </a:lnTo>
                  <a:lnTo>
                    <a:pt x="475411" y="2196071"/>
                  </a:lnTo>
                  <a:lnTo>
                    <a:pt x="475411" y="2187791"/>
                  </a:lnTo>
                  <a:close/>
                </a:path>
                <a:path w="977900" h="3177540">
                  <a:moveTo>
                    <a:pt x="475716" y="2857182"/>
                  </a:moveTo>
                  <a:lnTo>
                    <a:pt x="474256" y="2855722"/>
                  </a:lnTo>
                  <a:lnTo>
                    <a:pt x="470662" y="2855722"/>
                  </a:lnTo>
                  <a:lnTo>
                    <a:pt x="469201" y="2857182"/>
                  </a:lnTo>
                  <a:lnTo>
                    <a:pt x="469201" y="2858986"/>
                  </a:lnTo>
                  <a:lnTo>
                    <a:pt x="469201" y="2860789"/>
                  </a:lnTo>
                  <a:lnTo>
                    <a:pt x="470662" y="2862249"/>
                  </a:lnTo>
                  <a:lnTo>
                    <a:pt x="474256" y="2862249"/>
                  </a:lnTo>
                  <a:lnTo>
                    <a:pt x="475716" y="2860789"/>
                  </a:lnTo>
                  <a:lnTo>
                    <a:pt x="475716" y="2857182"/>
                  </a:lnTo>
                  <a:close/>
                </a:path>
                <a:path w="977900" h="3177540">
                  <a:moveTo>
                    <a:pt x="479945" y="2449131"/>
                  </a:moveTo>
                  <a:lnTo>
                    <a:pt x="477164" y="2446350"/>
                  </a:lnTo>
                  <a:lnTo>
                    <a:pt x="470306" y="2446350"/>
                  </a:lnTo>
                  <a:lnTo>
                    <a:pt x="467525" y="2449131"/>
                  </a:lnTo>
                  <a:lnTo>
                    <a:pt x="467525" y="2452560"/>
                  </a:lnTo>
                  <a:lnTo>
                    <a:pt x="467525" y="2455989"/>
                  </a:lnTo>
                  <a:lnTo>
                    <a:pt x="470306" y="2458770"/>
                  </a:lnTo>
                  <a:lnTo>
                    <a:pt x="477164" y="2458770"/>
                  </a:lnTo>
                  <a:lnTo>
                    <a:pt x="479945" y="2455989"/>
                  </a:lnTo>
                  <a:lnTo>
                    <a:pt x="479945" y="2449131"/>
                  </a:lnTo>
                  <a:close/>
                </a:path>
                <a:path w="977900" h="3177540">
                  <a:moveTo>
                    <a:pt x="480123" y="2320683"/>
                  </a:moveTo>
                  <a:lnTo>
                    <a:pt x="477062" y="2317610"/>
                  </a:lnTo>
                  <a:lnTo>
                    <a:pt x="469493" y="2317610"/>
                  </a:lnTo>
                  <a:lnTo>
                    <a:pt x="466420" y="2320683"/>
                  </a:lnTo>
                  <a:lnTo>
                    <a:pt x="466420" y="2324468"/>
                  </a:lnTo>
                  <a:lnTo>
                    <a:pt x="466420" y="2328253"/>
                  </a:lnTo>
                  <a:lnTo>
                    <a:pt x="469493" y="2331326"/>
                  </a:lnTo>
                  <a:lnTo>
                    <a:pt x="477062" y="2331326"/>
                  </a:lnTo>
                  <a:lnTo>
                    <a:pt x="480123" y="2328253"/>
                  </a:lnTo>
                  <a:lnTo>
                    <a:pt x="480123" y="2320683"/>
                  </a:lnTo>
                  <a:close/>
                </a:path>
                <a:path w="977900" h="3177540">
                  <a:moveTo>
                    <a:pt x="481253" y="2389924"/>
                  </a:moveTo>
                  <a:lnTo>
                    <a:pt x="478320" y="2387003"/>
                  </a:lnTo>
                  <a:lnTo>
                    <a:pt x="471106" y="2387003"/>
                  </a:lnTo>
                  <a:lnTo>
                    <a:pt x="468185" y="2389924"/>
                  </a:lnTo>
                  <a:lnTo>
                    <a:pt x="468185" y="2393531"/>
                  </a:lnTo>
                  <a:lnTo>
                    <a:pt x="468185" y="2397137"/>
                  </a:lnTo>
                  <a:lnTo>
                    <a:pt x="471106" y="2400058"/>
                  </a:lnTo>
                  <a:lnTo>
                    <a:pt x="478320" y="2400058"/>
                  </a:lnTo>
                  <a:lnTo>
                    <a:pt x="481253" y="2397137"/>
                  </a:lnTo>
                  <a:lnTo>
                    <a:pt x="481253" y="2389924"/>
                  </a:lnTo>
                  <a:close/>
                </a:path>
                <a:path w="977900" h="3177540">
                  <a:moveTo>
                    <a:pt x="481330" y="2568067"/>
                  </a:moveTo>
                  <a:lnTo>
                    <a:pt x="478840" y="2565565"/>
                  </a:lnTo>
                  <a:lnTo>
                    <a:pt x="472681" y="2565565"/>
                  </a:lnTo>
                  <a:lnTo>
                    <a:pt x="470192" y="2568067"/>
                  </a:lnTo>
                  <a:lnTo>
                    <a:pt x="470192" y="2571140"/>
                  </a:lnTo>
                  <a:lnTo>
                    <a:pt x="470192" y="2574213"/>
                  </a:lnTo>
                  <a:lnTo>
                    <a:pt x="472681" y="2576715"/>
                  </a:lnTo>
                  <a:lnTo>
                    <a:pt x="478840" y="2576715"/>
                  </a:lnTo>
                  <a:lnTo>
                    <a:pt x="481330" y="2574213"/>
                  </a:lnTo>
                  <a:lnTo>
                    <a:pt x="481330" y="2568067"/>
                  </a:lnTo>
                  <a:close/>
                </a:path>
                <a:path w="977900" h="3177540">
                  <a:moveTo>
                    <a:pt x="486232" y="2594343"/>
                  </a:moveTo>
                  <a:lnTo>
                    <a:pt x="483997" y="2592108"/>
                  </a:lnTo>
                  <a:lnTo>
                    <a:pt x="478485" y="2592108"/>
                  </a:lnTo>
                  <a:lnTo>
                    <a:pt x="476250" y="2594343"/>
                  </a:lnTo>
                  <a:lnTo>
                    <a:pt x="476250" y="2597099"/>
                  </a:lnTo>
                  <a:lnTo>
                    <a:pt x="476250" y="2599855"/>
                  </a:lnTo>
                  <a:lnTo>
                    <a:pt x="478485" y="2602090"/>
                  </a:lnTo>
                  <a:lnTo>
                    <a:pt x="483997" y="2602090"/>
                  </a:lnTo>
                  <a:lnTo>
                    <a:pt x="486232" y="2599855"/>
                  </a:lnTo>
                  <a:lnTo>
                    <a:pt x="486232" y="2594343"/>
                  </a:lnTo>
                  <a:close/>
                </a:path>
                <a:path w="977900" h="3177540">
                  <a:moveTo>
                    <a:pt x="489597" y="2272779"/>
                  </a:moveTo>
                  <a:lnTo>
                    <a:pt x="486537" y="2269718"/>
                  </a:lnTo>
                  <a:lnTo>
                    <a:pt x="478967" y="2269718"/>
                  </a:lnTo>
                  <a:lnTo>
                    <a:pt x="475907" y="2272779"/>
                  </a:lnTo>
                  <a:lnTo>
                    <a:pt x="475907" y="2276564"/>
                  </a:lnTo>
                  <a:lnTo>
                    <a:pt x="475907" y="2280348"/>
                  </a:lnTo>
                  <a:lnTo>
                    <a:pt x="478967" y="2283409"/>
                  </a:lnTo>
                  <a:lnTo>
                    <a:pt x="486537" y="2283409"/>
                  </a:lnTo>
                  <a:lnTo>
                    <a:pt x="489597" y="2280348"/>
                  </a:lnTo>
                  <a:lnTo>
                    <a:pt x="489597" y="2272779"/>
                  </a:lnTo>
                  <a:close/>
                </a:path>
                <a:path w="977900" h="3177540">
                  <a:moveTo>
                    <a:pt x="493128" y="2503411"/>
                  </a:moveTo>
                  <a:lnTo>
                    <a:pt x="490486" y="2500769"/>
                  </a:lnTo>
                  <a:lnTo>
                    <a:pt x="483984" y="2500769"/>
                  </a:lnTo>
                  <a:lnTo>
                    <a:pt x="481342" y="2503411"/>
                  </a:lnTo>
                  <a:lnTo>
                    <a:pt x="481342" y="2506662"/>
                  </a:lnTo>
                  <a:lnTo>
                    <a:pt x="481342" y="2509913"/>
                  </a:lnTo>
                  <a:lnTo>
                    <a:pt x="483984" y="2512555"/>
                  </a:lnTo>
                  <a:lnTo>
                    <a:pt x="490486" y="2512555"/>
                  </a:lnTo>
                  <a:lnTo>
                    <a:pt x="493128" y="2509913"/>
                  </a:lnTo>
                  <a:lnTo>
                    <a:pt x="493128" y="2503411"/>
                  </a:lnTo>
                  <a:close/>
                </a:path>
                <a:path w="977900" h="3177540">
                  <a:moveTo>
                    <a:pt x="493458" y="2729306"/>
                  </a:moveTo>
                  <a:lnTo>
                    <a:pt x="491553" y="2727401"/>
                  </a:lnTo>
                  <a:lnTo>
                    <a:pt x="486841" y="2727401"/>
                  </a:lnTo>
                  <a:lnTo>
                    <a:pt x="484924" y="2729306"/>
                  </a:lnTo>
                  <a:lnTo>
                    <a:pt x="484924" y="2731668"/>
                  </a:lnTo>
                  <a:lnTo>
                    <a:pt x="484924" y="2734030"/>
                  </a:lnTo>
                  <a:lnTo>
                    <a:pt x="486841" y="2735935"/>
                  </a:lnTo>
                  <a:lnTo>
                    <a:pt x="491553" y="2735935"/>
                  </a:lnTo>
                  <a:lnTo>
                    <a:pt x="493458" y="2734030"/>
                  </a:lnTo>
                  <a:lnTo>
                    <a:pt x="493458" y="2729306"/>
                  </a:lnTo>
                  <a:close/>
                </a:path>
                <a:path w="977900" h="3177540">
                  <a:moveTo>
                    <a:pt x="494919" y="2441333"/>
                  </a:moveTo>
                  <a:lnTo>
                    <a:pt x="492264" y="2438679"/>
                  </a:lnTo>
                  <a:lnTo>
                    <a:pt x="485736" y="2438679"/>
                  </a:lnTo>
                  <a:lnTo>
                    <a:pt x="483082" y="2441333"/>
                  </a:lnTo>
                  <a:lnTo>
                    <a:pt x="483082" y="2444597"/>
                  </a:lnTo>
                  <a:lnTo>
                    <a:pt x="483082" y="2447861"/>
                  </a:lnTo>
                  <a:lnTo>
                    <a:pt x="485736" y="2450515"/>
                  </a:lnTo>
                  <a:lnTo>
                    <a:pt x="492264" y="2450515"/>
                  </a:lnTo>
                  <a:lnTo>
                    <a:pt x="494919" y="2447861"/>
                  </a:lnTo>
                  <a:lnTo>
                    <a:pt x="494919" y="2441333"/>
                  </a:lnTo>
                  <a:close/>
                </a:path>
                <a:path w="977900" h="3177540">
                  <a:moveTo>
                    <a:pt x="498360" y="2659951"/>
                  </a:moveTo>
                  <a:lnTo>
                    <a:pt x="496252" y="2657856"/>
                  </a:lnTo>
                  <a:lnTo>
                    <a:pt x="491083" y="2657856"/>
                  </a:lnTo>
                  <a:lnTo>
                    <a:pt x="488988" y="2659951"/>
                  </a:lnTo>
                  <a:lnTo>
                    <a:pt x="488988" y="2662542"/>
                  </a:lnTo>
                  <a:lnTo>
                    <a:pt x="488988" y="2665133"/>
                  </a:lnTo>
                  <a:lnTo>
                    <a:pt x="491083" y="2667228"/>
                  </a:lnTo>
                  <a:lnTo>
                    <a:pt x="496252" y="2667228"/>
                  </a:lnTo>
                  <a:lnTo>
                    <a:pt x="498360" y="2665133"/>
                  </a:lnTo>
                  <a:lnTo>
                    <a:pt x="498360" y="2659951"/>
                  </a:lnTo>
                  <a:close/>
                </a:path>
                <a:path w="977900" h="3177540">
                  <a:moveTo>
                    <a:pt x="506323" y="2215731"/>
                  </a:moveTo>
                  <a:lnTo>
                    <a:pt x="503123" y="2212530"/>
                  </a:lnTo>
                  <a:lnTo>
                    <a:pt x="495223" y="2212530"/>
                  </a:lnTo>
                  <a:lnTo>
                    <a:pt x="492023" y="2215731"/>
                  </a:lnTo>
                  <a:lnTo>
                    <a:pt x="492023" y="2219680"/>
                  </a:lnTo>
                  <a:lnTo>
                    <a:pt x="492023" y="2223630"/>
                  </a:lnTo>
                  <a:lnTo>
                    <a:pt x="495223" y="2226830"/>
                  </a:lnTo>
                  <a:lnTo>
                    <a:pt x="503123" y="2226830"/>
                  </a:lnTo>
                  <a:lnTo>
                    <a:pt x="506323" y="2223630"/>
                  </a:lnTo>
                  <a:lnTo>
                    <a:pt x="506323" y="2215731"/>
                  </a:lnTo>
                  <a:close/>
                </a:path>
                <a:path w="977900" h="3177540">
                  <a:moveTo>
                    <a:pt x="506742" y="2334056"/>
                  </a:moveTo>
                  <a:lnTo>
                    <a:pt x="503821" y="2331123"/>
                  </a:lnTo>
                  <a:lnTo>
                    <a:pt x="496595" y="2331123"/>
                  </a:lnTo>
                  <a:lnTo>
                    <a:pt x="493674" y="2334056"/>
                  </a:lnTo>
                  <a:lnTo>
                    <a:pt x="493674" y="2337663"/>
                  </a:lnTo>
                  <a:lnTo>
                    <a:pt x="493674" y="2341270"/>
                  </a:lnTo>
                  <a:lnTo>
                    <a:pt x="496595" y="2344204"/>
                  </a:lnTo>
                  <a:lnTo>
                    <a:pt x="503821" y="2344204"/>
                  </a:lnTo>
                  <a:lnTo>
                    <a:pt x="506742" y="2341270"/>
                  </a:lnTo>
                  <a:lnTo>
                    <a:pt x="506742" y="2334056"/>
                  </a:lnTo>
                  <a:close/>
                </a:path>
                <a:path w="977900" h="3177540">
                  <a:moveTo>
                    <a:pt x="511251" y="2487739"/>
                  </a:moveTo>
                  <a:lnTo>
                    <a:pt x="508749" y="2485225"/>
                  </a:lnTo>
                  <a:lnTo>
                    <a:pt x="502551" y="2485225"/>
                  </a:lnTo>
                  <a:lnTo>
                    <a:pt x="500037" y="2487739"/>
                  </a:lnTo>
                  <a:lnTo>
                    <a:pt x="500037" y="2490838"/>
                  </a:lnTo>
                  <a:lnTo>
                    <a:pt x="500037" y="2493937"/>
                  </a:lnTo>
                  <a:lnTo>
                    <a:pt x="502551" y="2496451"/>
                  </a:lnTo>
                  <a:lnTo>
                    <a:pt x="508749" y="2496451"/>
                  </a:lnTo>
                  <a:lnTo>
                    <a:pt x="511251" y="2493937"/>
                  </a:lnTo>
                  <a:lnTo>
                    <a:pt x="511251" y="2487739"/>
                  </a:lnTo>
                  <a:close/>
                </a:path>
                <a:path w="977900" h="3177540">
                  <a:moveTo>
                    <a:pt x="516521" y="130644"/>
                  </a:moveTo>
                  <a:lnTo>
                    <a:pt x="514311" y="128435"/>
                  </a:lnTo>
                  <a:lnTo>
                    <a:pt x="508863" y="128435"/>
                  </a:lnTo>
                  <a:lnTo>
                    <a:pt x="506653" y="130644"/>
                  </a:lnTo>
                  <a:lnTo>
                    <a:pt x="506653" y="133375"/>
                  </a:lnTo>
                  <a:lnTo>
                    <a:pt x="506653" y="136105"/>
                  </a:lnTo>
                  <a:lnTo>
                    <a:pt x="508863" y="138315"/>
                  </a:lnTo>
                  <a:lnTo>
                    <a:pt x="514311" y="138315"/>
                  </a:lnTo>
                  <a:lnTo>
                    <a:pt x="516521" y="136105"/>
                  </a:lnTo>
                  <a:lnTo>
                    <a:pt x="516521" y="130644"/>
                  </a:lnTo>
                  <a:close/>
                </a:path>
                <a:path w="977900" h="3177540">
                  <a:moveTo>
                    <a:pt x="522287" y="2540774"/>
                  </a:moveTo>
                  <a:lnTo>
                    <a:pt x="519912" y="2538399"/>
                  </a:lnTo>
                  <a:lnTo>
                    <a:pt x="514057" y="2538399"/>
                  </a:lnTo>
                  <a:lnTo>
                    <a:pt x="511683" y="2540774"/>
                  </a:lnTo>
                  <a:lnTo>
                    <a:pt x="511683" y="2543695"/>
                  </a:lnTo>
                  <a:lnTo>
                    <a:pt x="511683" y="2546629"/>
                  </a:lnTo>
                  <a:lnTo>
                    <a:pt x="514057" y="2548991"/>
                  </a:lnTo>
                  <a:lnTo>
                    <a:pt x="519912" y="2548991"/>
                  </a:lnTo>
                  <a:lnTo>
                    <a:pt x="522287" y="2546629"/>
                  </a:lnTo>
                  <a:lnTo>
                    <a:pt x="522287" y="2540774"/>
                  </a:lnTo>
                  <a:close/>
                </a:path>
                <a:path w="977900" h="3177540">
                  <a:moveTo>
                    <a:pt x="522478" y="2386800"/>
                  </a:moveTo>
                  <a:lnTo>
                    <a:pt x="519684" y="2384018"/>
                  </a:lnTo>
                  <a:lnTo>
                    <a:pt x="512813" y="2384018"/>
                  </a:lnTo>
                  <a:lnTo>
                    <a:pt x="510019" y="2386800"/>
                  </a:lnTo>
                  <a:lnTo>
                    <a:pt x="510019" y="2390241"/>
                  </a:lnTo>
                  <a:lnTo>
                    <a:pt x="510019" y="2393683"/>
                  </a:lnTo>
                  <a:lnTo>
                    <a:pt x="512813" y="2396464"/>
                  </a:lnTo>
                  <a:lnTo>
                    <a:pt x="519684" y="2396464"/>
                  </a:lnTo>
                  <a:lnTo>
                    <a:pt x="522478" y="2393683"/>
                  </a:lnTo>
                  <a:lnTo>
                    <a:pt x="522478" y="2386800"/>
                  </a:lnTo>
                  <a:close/>
                </a:path>
                <a:path w="977900" h="3177540">
                  <a:moveTo>
                    <a:pt x="575157" y="122123"/>
                  </a:moveTo>
                  <a:lnTo>
                    <a:pt x="573125" y="120091"/>
                  </a:lnTo>
                  <a:lnTo>
                    <a:pt x="568096" y="120091"/>
                  </a:lnTo>
                  <a:lnTo>
                    <a:pt x="566064" y="122123"/>
                  </a:lnTo>
                  <a:lnTo>
                    <a:pt x="566064" y="124637"/>
                  </a:lnTo>
                  <a:lnTo>
                    <a:pt x="566064" y="127152"/>
                  </a:lnTo>
                  <a:lnTo>
                    <a:pt x="568096" y="129184"/>
                  </a:lnTo>
                  <a:lnTo>
                    <a:pt x="573125" y="129184"/>
                  </a:lnTo>
                  <a:lnTo>
                    <a:pt x="575157" y="127152"/>
                  </a:lnTo>
                  <a:lnTo>
                    <a:pt x="575157" y="122123"/>
                  </a:lnTo>
                  <a:close/>
                </a:path>
                <a:path w="977900" h="3177540">
                  <a:moveTo>
                    <a:pt x="611301" y="72999"/>
                  </a:moveTo>
                  <a:lnTo>
                    <a:pt x="609498" y="71196"/>
                  </a:lnTo>
                  <a:lnTo>
                    <a:pt x="605053" y="71196"/>
                  </a:lnTo>
                  <a:lnTo>
                    <a:pt x="603250" y="72999"/>
                  </a:lnTo>
                  <a:lnTo>
                    <a:pt x="603250" y="75222"/>
                  </a:lnTo>
                  <a:lnTo>
                    <a:pt x="603250" y="77444"/>
                  </a:lnTo>
                  <a:lnTo>
                    <a:pt x="605053" y="79248"/>
                  </a:lnTo>
                  <a:lnTo>
                    <a:pt x="609498" y="79248"/>
                  </a:lnTo>
                  <a:lnTo>
                    <a:pt x="611301" y="77444"/>
                  </a:lnTo>
                  <a:lnTo>
                    <a:pt x="611301" y="72999"/>
                  </a:lnTo>
                  <a:close/>
                </a:path>
                <a:path w="977900" h="3177540">
                  <a:moveTo>
                    <a:pt x="680758" y="72504"/>
                  </a:moveTo>
                  <a:lnTo>
                    <a:pt x="679183" y="70929"/>
                  </a:lnTo>
                  <a:lnTo>
                    <a:pt x="675322" y="70929"/>
                  </a:lnTo>
                  <a:lnTo>
                    <a:pt x="673747" y="72504"/>
                  </a:lnTo>
                  <a:lnTo>
                    <a:pt x="673747" y="74434"/>
                  </a:lnTo>
                  <a:lnTo>
                    <a:pt x="673747" y="76365"/>
                  </a:lnTo>
                  <a:lnTo>
                    <a:pt x="675322" y="77939"/>
                  </a:lnTo>
                  <a:lnTo>
                    <a:pt x="679183" y="77939"/>
                  </a:lnTo>
                  <a:lnTo>
                    <a:pt x="680758" y="76365"/>
                  </a:lnTo>
                  <a:lnTo>
                    <a:pt x="680758" y="72504"/>
                  </a:lnTo>
                  <a:close/>
                </a:path>
                <a:path w="977900" h="3177540">
                  <a:moveTo>
                    <a:pt x="737946" y="39319"/>
                  </a:moveTo>
                  <a:lnTo>
                    <a:pt x="736612" y="37985"/>
                  </a:lnTo>
                  <a:lnTo>
                    <a:pt x="733310" y="37985"/>
                  </a:lnTo>
                  <a:lnTo>
                    <a:pt x="731977" y="39319"/>
                  </a:lnTo>
                  <a:lnTo>
                    <a:pt x="731977" y="40970"/>
                  </a:lnTo>
                  <a:lnTo>
                    <a:pt x="731977" y="42621"/>
                  </a:lnTo>
                  <a:lnTo>
                    <a:pt x="733310" y="43954"/>
                  </a:lnTo>
                  <a:lnTo>
                    <a:pt x="736612" y="43954"/>
                  </a:lnTo>
                  <a:lnTo>
                    <a:pt x="737946" y="42621"/>
                  </a:lnTo>
                  <a:lnTo>
                    <a:pt x="737946" y="39319"/>
                  </a:lnTo>
                  <a:close/>
                </a:path>
                <a:path w="977900" h="3177540">
                  <a:moveTo>
                    <a:pt x="801992" y="31026"/>
                  </a:moveTo>
                  <a:lnTo>
                    <a:pt x="800887" y="29921"/>
                  </a:lnTo>
                  <a:lnTo>
                    <a:pt x="798169" y="29921"/>
                  </a:lnTo>
                  <a:lnTo>
                    <a:pt x="797064" y="31026"/>
                  </a:lnTo>
                  <a:lnTo>
                    <a:pt x="797064" y="32385"/>
                  </a:lnTo>
                  <a:lnTo>
                    <a:pt x="797064" y="33743"/>
                  </a:lnTo>
                  <a:lnTo>
                    <a:pt x="798169" y="34848"/>
                  </a:lnTo>
                  <a:lnTo>
                    <a:pt x="800887" y="34848"/>
                  </a:lnTo>
                  <a:lnTo>
                    <a:pt x="801992" y="33743"/>
                  </a:lnTo>
                  <a:lnTo>
                    <a:pt x="801992" y="31026"/>
                  </a:lnTo>
                  <a:close/>
                </a:path>
                <a:path w="977900" h="3177540">
                  <a:moveTo>
                    <a:pt x="861199" y="21907"/>
                  </a:moveTo>
                  <a:lnTo>
                    <a:pt x="860323" y="21031"/>
                  </a:lnTo>
                  <a:lnTo>
                    <a:pt x="858177" y="21031"/>
                  </a:lnTo>
                  <a:lnTo>
                    <a:pt x="857313" y="21907"/>
                  </a:lnTo>
                  <a:lnTo>
                    <a:pt x="857313" y="22974"/>
                  </a:lnTo>
                  <a:lnTo>
                    <a:pt x="857313" y="24041"/>
                  </a:lnTo>
                  <a:lnTo>
                    <a:pt x="858177" y="24917"/>
                  </a:lnTo>
                  <a:lnTo>
                    <a:pt x="860323" y="24917"/>
                  </a:lnTo>
                  <a:lnTo>
                    <a:pt x="861199" y="24041"/>
                  </a:lnTo>
                  <a:lnTo>
                    <a:pt x="861199" y="21907"/>
                  </a:lnTo>
                  <a:close/>
                </a:path>
                <a:path w="977900" h="3177540">
                  <a:moveTo>
                    <a:pt x="917536" y="622"/>
                  </a:moveTo>
                  <a:lnTo>
                    <a:pt x="916914" y="0"/>
                  </a:lnTo>
                  <a:lnTo>
                    <a:pt x="915365" y="0"/>
                  </a:lnTo>
                  <a:lnTo>
                    <a:pt x="914742" y="622"/>
                  </a:lnTo>
                  <a:lnTo>
                    <a:pt x="914742" y="1397"/>
                  </a:lnTo>
                  <a:lnTo>
                    <a:pt x="914742" y="2171"/>
                  </a:lnTo>
                  <a:lnTo>
                    <a:pt x="915365" y="2794"/>
                  </a:lnTo>
                  <a:lnTo>
                    <a:pt x="916914" y="2794"/>
                  </a:lnTo>
                  <a:lnTo>
                    <a:pt x="917536" y="2171"/>
                  </a:lnTo>
                  <a:lnTo>
                    <a:pt x="917536" y="622"/>
                  </a:lnTo>
                  <a:close/>
                </a:path>
                <a:path w="977900" h="3177540">
                  <a:moveTo>
                    <a:pt x="977430" y="4330"/>
                  </a:moveTo>
                  <a:lnTo>
                    <a:pt x="977125" y="4013"/>
                  </a:lnTo>
                  <a:lnTo>
                    <a:pt x="976350" y="4013"/>
                  </a:lnTo>
                  <a:lnTo>
                    <a:pt x="976033" y="4330"/>
                  </a:lnTo>
                  <a:lnTo>
                    <a:pt x="976033" y="4711"/>
                  </a:lnTo>
                  <a:lnTo>
                    <a:pt x="976033" y="5092"/>
                  </a:lnTo>
                  <a:lnTo>
                    <a:pt x="976350" y="5410"/>
                  </a:lnTo>
                  <a:lnTo>
                    <a:pt x="977125" y="5410"/>
                  </a:lnTo>
                  <a:lnTo>
                    <a:pt x="977430" y="5092"/>
                  </a:lnTo>
                  <a:lnTo>
                    <a:pt x="977430" y="433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18082" y="2066111"/>
              <a:ext cx="880744" cy="3075305"/>
            </a:xfrm>
            <a:custGeom>
              <a:avLst/>
              <a:gdLst/>
              <a:ahLst/>
              <a:cxnLst/>
              <a:rect l="l" t="t" r="r" b="b"/>
              <a:pathLst>
                <a:path w="880744" h="3075304">
                  <a:moveTo>
                    <a:pt x="1308" y="3074301"/>
                  </a:moveTo>
                  <a:lnTo>
                    <a:pt x="1003" y="3074009"/>
                  </a:lnTo>
                  <a:lnTo>
                    <a:pt x="292" y="3074009"/>
                  </a:lnTo>
                  <a:lnTo>
                    <a:pt x="0" y="3074301"/>
                  </a:lnTo>
                  <a:lnTo>
                    <a:pt x="0" y="3074657"/>
                  </a:lnTo>
                  <a:lnTo>
                    <a:pt x="0" y="3075013"/>
                  </a:lnTo>
                  <a:lnTo>
                    <a:pt x="292" y="3075305"/>
                  </a:lnTo>
                  <a:lnTo>
                    <a:pt x="1003" y="3075305"/>
                  </a:lnTo>
                  <a:lnTo>
                    <a:pt x="1308" y="3075013"/>
                  </a:lnTo>
                  <a:lnTo>
                    <a:pt x="1308" y="3074301"/>
                  </a:lnTo>
                  <a:close/>
                </a:path>
                <a:path w="880744" h="3075304">
                  <a:moveTo>
                    <a:pt x="35039" y="3041116"/>
                  </a:moveTo>
                  <a:lnTo>
                    <a:pt x="34442" y="3040507"/>
                  </a:lnTo>
                  <a:lnTo>
                    <a:pt x="32943" y="3040507"/>
                  </a:lnTo>
                  <a:lnTo>
                    <a:pt x="32334" y="3041116"/>
                  </a:lnTo>
                  <a:lnTo>
                    <a:pt x="32334" y="3041866"/>
                  </a:lnTo>
                  <a:lnTo>
                    <a:pt x="32334" y="3042615"/>
                  </a:lnTo>
                  <a:lnTo>
                    <a:pt x="32943" y="3043224"/>
                  </a:lnTo>
                  <a:lnTo>
                    <a:pt x="34442" y="3043224"/>
                  </a:lnTo>
                  <a:lnTo>
                    <a:pt x="35039" y="3042615"/>
                  </a:lnTo>
                  <a:lnTo>
                    <a:pt x="35039" y="3041116"/>
                  </a:lnTo>
                  <a:close/>
                </a:path>
                <a:path w="880744" h="3075304">
                  <a:moveTo>
                    <a:pt x="43929" y="2996717"/>
                  </a:moveTo>
                  <a:lnTo>
                    <a:pt x="43078" y="2995866"/>
                  </a:lnTo>
                  <a:lnTo>
                    <a:pt x="40957" y="2995866"/>
                  </a:lnTo>
                  <a:lnTo>
                    <a:pt x="40106" y="2996717"/>
                  </a:lnTo>
                  <a:lnTo>
                    <a:pt x="40106" y="2997771"/>
                  </a:lnTo>
                  <a:lnTo>
                    <a:pt x="40106" y="2998825"/>
                  </a:lnTo>
                  <a:lnTo>
                    <a:pt x="40957" y="2999676"/>
                  </a:lnTo>
                  <a:lnTo>
                    <a:pt x="43078" y="2999676"/>
                  </a:lnTo>
                  <a:lnTo>
                    <a:pt x="43929" y="2998825"/>
                  </a:lnTo>
                  <a:lnTo>
                    <a:pt x="43929" y="2996717"/>
                  </a:lnTo>
                  <a:close/>
                </a:path>
                <a:path w="880744" h="3075304">
                  <a:moveTo>
                    <a:pt x="49136" y="2932353"/>
                  </a:moveTo>
                  <a:lnTo>
                    <a:pt x="48056" y="2931261"/>
                  </a:lnTo>
                  <a:lnTo>
                    <a:pt x="45364" y="2931261"/>
                  </a:lnTo>
                  <a:lnTo>
                    <a:pt x="44272" y="2932353"/>
                  </a:lnTo>
                  <a:lnTo>
                    <a:pt x="44272" y="2933700"/>
                  </a:lnTo>
                  <a:lnTo>
                    <a:pt x="44272" y="2935046"/>
                  </a:lnTo>
                  <a:lnTo>
                    <a:pt x="45364" y="2936138"/>
                  </a:lnTo>
                  <a:lnTo>
                    <a:pt x="48056" y="2936138"/>
                  </a:lnTo>
                  <a:lnTo>
                    <a:pt x="49136" y="2935046"/>
                  </a:lnTo>
                  <a:lnTo>
                    <a:pt x="49136" y="2932353"/>
                  </a:lnTo>
                  <a:close/>
                </a:path>
                <a:path w="880744" h="3075304">
                  <a:moveTo>
                    <a:pt x="69507" y="2864637"/>
                  </a:moveTo>
                  <a:lnTo>
                    <a:pt x="68186" y="2863316"/>
                  </a:lnTo>
                  <a:lnTo>
                    <a:pt x="64909" y="2863316"/>
                  </a:lnTo>
                  <a:lnTo>
                    <a:pt x="63588" y="2864637"/>
                  </a:lnTo>
                  <a:lnTo>
                    <a:pt x="63588" y="2866275"/>
                  </a:lnTo>
                  <a:lnTo>
                    <a:pt x="63588" y="2867914"/>
                  </a:lnTo>
                  <a:lnTo>
                    <a:pt x="64909" y="2869234"/>
                  </a:lnTo>
                  <a:lnTo>
                    <a:pt x="68186" y="2869234"/>
                  </a:lnTo>
                  <a:lnTo>
                    <a:pt x="69507" y="2867914"/>
                  </a:lnTo>
                  <a:lnTo>
                    <a:pt x="69507" y="2864637"/>
                  </a:lnTo>
                  <a:close/>
                </a:path>
                <a:path w="880744" h="3075304">
                  <a:moveTo>
                    <a:pt x="74993" y="2816606"/>
                  </a:moveTo>
                  <a:lnTo>
                    <a:pt x="73431" y="2815056"/>
                  </a:lnTo>
                  <a:lnTo>
                    <a:pt x="69583" y="2815056"/>
                  </a:lnTo>
                  <a:lnTo>
                    <a:pt x="68021" y="2816606"/>
                  </a:lnTo>
                  <a:lnTo>
                    <a:pt x="68021" y="2818536"/>
                  </a:lnTo>
                  <a:lnTo>
                    <a:pt x="68021" y="2820454"/>
                  </a:lnTo>
                  <a:lnTo>
                    <a:pt x="69583" y="2822016"/>
                  </a:lnTo>
                  <a:lnTo>
                    <a:pt x="73431" y="2822016"/>
                  </a:lnTo>
                  <a:lnTo>
                    <a:pt x="74993" y="2820454"/>
                  </a:lnTo>
                  <a:lnTo>
                    <a:pt x="74993" y="2816606"/>
                  </a:lnTo>
                  <a:close/>
                </a:path>
                <a:path w="880744" h="3075304">
                  <a:moveTo>
                    <a:pt x="77063" y="2754274"/>
                  </a:moveTo>
                  <a:lnTo>
                    <a:pt x="75272" y="2752471"/>
                  </a:lnTo>
                  <a:lnTo>
                    <a:pt x="70840" y="2752471"/>
                  </a:lnTo>
                  <a:lnTo>
                    <a:pt x="69049" y="2754274"/>
                  </a:lnTo>
                  <a:lnTo>
                    <a:pt x="69049" y="2756484"/>
                  </a:lnTo>
                  <a:lnTo>
                    <a:pt x="69049" y="2758694"/>
                  </a:lnTo>
                  <a:lnTo>
                    <a:pt x="70840" y="2760497"/>
                  </a:lnTo>
                  <a:lnTo>
                    <a:pt x="75272" y="2760497"/>
                  </a:lnTo>
                  <a:lnTo>
                    <a:pt x="77063" y="2758694"/>
                  </a:lnTo>
                  <a:lnTo>
                    <a:pt x="77063" y="2754274"/>
                  </a:lnTo>
                  <a:close/>
                </a:path>
                <a:path w="880744" h="3075304">
                  <a:moveTo>
                    <a:pt x="93091" y="2634653"/>
                  </a:moveTo>
                  <a:lnTo>
                    <a:pt x="90893" y="2632443"/>
                  </a:lnTo>
                  <a:lnTo>
                    <a:pt x="85445" y="2632443"/>
                  </a:lnTo>
                  <a:lnTo>
                    <a:pt x="83235" y="2634653"/>
                  </a:lnTo>
                  <a:lnTo>
                    <a:pt x="83235" y="2637371"/>
                  </a:lnTo>
                  <a:lnTo>
                    <a:pt x="83235" y="2640088"/>
                  </a:lnTo>
                  <a:lnTo>
                    <a:pt x="85445" y="2642298"/>
                  </a:lnTo>
                  <a:lnTo>
                    <a:pt x="90893" y="2642298"/>
                  </a:lnTo>
                  <a:lnTo>
                    <a:pt x="93091" y="2640088"/>
                  </a:lnTo>
                  <a:lnTo>
                    <a:pt x="93091" y="2634653"/>
                  </a:lnTo>
                  <a:close/>
                </a:path>
                <a:path w="880744" h="3075304">
                  <a:moveTo>
                    <a:pt x="96570" y="2565336"/>
                  </a:moveTo>
                  <a:lnTo>
                    <a:pt x="94221" y="2562987"/>
                  </a:lnTo>
                  <a:lnTo>
                    <a:pt x="88417" y="2562987"/>
                  </a:lnTo>
                  <a:lnTo>
                    <a:pt x="86067" y="2565336"/>
                  </a:lnTo>
                  <a:lnTo>
                    <a:pt x="86067" y="2568232"/>
                  </a:lnTo>
                  <a:lnTo>
                    <a:pt x="86067" y="2571127"/>
                  </a:lnTo>
                  <a:lnTo>
                    <a:pt x="88417" y="2573477"/>
                  </a:lnTo>
                  <a:lnTo>
                    <a:pt x="94221" y="2573477"/>
                  </a:lnTo>
                  <a:lnTo>
                    <a:pt x="96570" y="2571127"/>
                  </a:lnTo>
                  <a:lnTo>
                    <a:pt x="96570" y="2565336"/>
                  </a:lnTo>
                  <a:close/>
                </a:path>
                <a:path w="880744" h="3075304">
                  <a:moveTo>
                    <a:pt x="96977" y="2697340"/>
                  </a:moveTo>
                  <a:lnTo>
                    <a:pt x="94945" y="2695308"/>
                  </a:lnTo>
                  <a:lnTo>
                    <a:pt x="89941" y="2695308"/>
                  </a:lnTo>
                  <a:lnTo>
                    <a:pt x="87909" y="2697340"/>
                  </a:lnTo>
                  <a:lnTo>
                    <a:pt x="87909" y="2699842"/>
                  </a:lnTo>
                  <a:lnTo>
                    <a:pt x="87909" y="2702344"/>
                  </a:lnTo>
                  <a:lnTo>
                    <a:pt x="89941" y="2704376"/>
                  </a:lnTo>
                  <a:lnTo>
                    <a:pt x="94945" y="2704376"/>
                  </a:lnTo>
                  <a:lnTo>
                    <a:pt x="96977" y="2702344"/>
                  </a:lnTo>
                  <a:lnTo>
                    <a:pt x="96977" y="2697340"/>
                  </a:lnTo>
                  <a:close/>
                </a:path>
                <a:path w="880744" h="3075304">
                  <a:moveTo>
                    <a:pt x="118491" y="2498344"/>
                  </a:moveTo>
                  <a:lnTo>
                    <a:pt x="116001" y="2495842"/>
                  </a:lnTo>
                  <a:lnTo>
                    <a:pt x="109842" y="2495842"/>
                  </a:lnTo>
                  <a:lnTo>
                    <a:pt x="107353" y="2498344"/>
                  </a:lnTo>
                  <a:lnTo>
                    <a:pt x="107353" y="2501417"/>
                  </a:lnTo>
                  <a:lnTo>
                    <a:pt x="107353" y="2504490"/>
                  </a:lnTo>
                  <a:lnTo>
                    <a:pt x="109842" y="2506992"/>
                  </a:lnTo>
                  <a:lnTo>
                    <a:pt x="116001" y="2506992"/>
                  </a:lnTo>
                  <a:lnTo>
                    <a:pt x="118491" y="2504490"/>
                  </a:lnTo>
                  <a:lnTo>
                    <a:pt x="118491" y="2498344"/>
                  </a:lnTo>
                  <a:close/>
                </a:path>
                <a:path w="880744" h="3075304">
                  <a:moveTo>
                    <a:pt x="609282" y="473532"/>
                  </a:moveTo>
                  <a:lnTo>
                    <a:pt x="609028" y="473278"/>
                  </a:lnTo>
                  <a:lnTo>
                    <a:pt x="608406" y="473278"/>
                  </a:lnTo>
                  <a:lnTo>
                    <a:pt x="608152" y="473532"/>
                  </a:lnTo>
                  <a:lnTo>
                    <a:pt x="608152" y="473837"/>
                  </a:lnTo>
                  <a:lnTo>
                    <a:pt x="608152" y="474154"/>
                  </a:lnTo>
                  <a:lnTo>
                    <a:pt x="608406" y="474395"/>
                  </a:lnTo>
                  <a:lnTo>
                    <a:pt x="609028" y="474395"/>
                  </a:lnTo>
                  <a:lnTo>
                    <a:pt x="609282" y="474154"/>
                  </a:lnTo>
                  <a:lnTo>
                    <a:pt x="609282" y="473532"/>
                  </a:lnTo>
                  <a:close/>
                </a:path>
                <a:path w="880744" h="3075304">
                  <a:moveTo>
                    <a:pt x="613854" y="247840"/>
                  </a:moveTo>
                  <a:lnTo>
                    <a:pt x="613702" y="247688"/>
                  </a:lnTo>
                  <a:lnTo>
                    <a:pt x="613333" y="247688"/>
                  </a:lnTo>
                  <a:lnTo>
                    <a:pt x="613181" y="247840"/>
                  </a:lnTo>
                  <a:lnTo>
                    <a:pt x="613181" y="248031"/>
                  </a:lnTo>
                  <a:lnTo>
                    <a:pt x="613181" y="248221"/>
                  </a:lnTo>
                  <a:lnTo>
                    <a:pt x="613333" y="248373"/>
                  </a:lnTo>
                  <a:lnTo>
                    <a:pt x="613702" y="248373"/>
                  </a:lnTo>
                  <a:lnTo>
                    <a:pt x="613854" y="248221"/>
                  </a:lnTo>
                  <a:lnTo>
                    <a:pt x="613854" y="247840"/>
                  </a:lnTo>
                  <a:close/>
                </a:path>
                <a:path w="880744" h="3075304">
                  <a:moveTo>
                    <a:pt x="614807" y="314642"/>
                  </a:moveTo>
                  <a:lnTo>
                    <a:pt x="614629" y="314452"/>
                  </a:lnTo>
                  <a:lnTo>
                    <a:pt x="614172" y="314452"/>
                  </a:lnTo>
                  <a:lnTo>
                    <a:pt x="613981" y="314642"/>
                  </a:lnTo>
                  <a:lnTo>
                    <a:pt x="613981" y="314871"/>
                  </a:lnTo>
                  <a:lnTo>
                    <a:pt x="613981" y="315099"/>
                  </a:lnTo>
                  <a:lnTo>
                    <a:pt x="614172" y="315290"/>
                  </a:lnTo>
                  <a:lnTo>
                    <a:pt x="614629" y="315290"/>
                  </a:lnTo>
                  <a:lnTo>
                    <a:pt x="614807" y="315099"/>
                  </a:lnTo>
                  <a:lnTo>
                    <a:pt x="614807" y="314642"/>
                  </a:lnTo>
                  <a:close/>
                </a:path>
                <a:path w="880744" h="3075304">
                  <a:moveTo>
                    <a:pt x="621195" y="177533"/>
                  </a:moveTo>
                  <a:lnTo>
                    <a:pt x="620788" y="177419"/>
                  </a:lnTo>
                  <a:lnTo>
                    <a:pt x="620674" y="177685"/>
                  </a:lnTo>
                  <a:lnTo>
                    <a:pt x="620674" y="177825"/>
                  </a:lnTo>
                  <a:lnTo>
                    <a:pt x="620788" y="177952"/>
                  </a:lnTo>
                  <a:lnTo>
                    <a:pt x="621080" y="177952"/>
                  </a:lnTo>
                  <a:lnTo>
                    <a:pt x="621195" y="177825"/>
                  </a:lnTo>
                  <a:lnTo>
                    <a:pt x="621195" y="177533"/>
                  </a:lnTo>
                  <a:close/>
                </a:path>
                <a:path w="880744" h="3075304">
                  <a:moveTo>
                    <a:pt x="626160" y="589813"/>
                  </a:moveTo>
                  <a:lnTo>
                    <a:pt x="625868" y="589508"/>
                  </a:lnTo>
                  <a:lnTo>
                    <a:pt x="625119" y="589508"/>
                  </a:lnTo>
                  <a:lnTo>
                    <a:pt x="624814" y="589813"/>
                  </a:lnTo>
                  <a:lnTo>
                    <a:pt x="624814" y="590181"/>
                  </a:lnTo>
                  <a:lnTo>
                    <a:pt x="624814" y="590550"/>
                  </a:lnTo>
                  <a:lnTo>
                    <a:pt x="625119" y="590854"/>
                  </a:lnTo>
                  <a:lnTo>
                    <a:pt x="625868" y="590854"/>
                  </a:lnTo>
                  <a:lnTo>
                    <a:pt x="626160" y="590550"/>
                  </a:lnTo>
                  <a:lnTo>
                    <a:pt x="626160" y="589813"/>
                  </a:lnTo>
                  <a:close/>
                </a:path>
                <a:path w="880744" h="3075304">
                  <a:moveTo>
                    <a:pt x="627354" y="389851"/>
                  </a:moveTo>
                  <a:lnTo>
                    <a:pt x="627138" y="389636"/>
                  </a:lnTo>
                  <a:lnTo>
                    <a:pt x="626592" y="389636"/>
                  </a:lnTo>
                  <a:lnTo>
                    <a:pt x="626376" y="389851"/>
                  </a:lnTo>
                  <a:lnTo>
                    <a:pt x="626376" y="390118"/>
                  </a:lnTo>
                  <a:lnTo>
                    <a:pt x="626376" y="390385"/>
                  </a:lnTo>
                  <a:lnTo>
                    <a:pt x="626592" y="390601"/>
                  </a:lnTo>
                  <a:lnTo>
                    <a:pt x="627138" y="390601"/>
                  </a:lnTo>
                  <a:lnTo>
                    <a:pt x="627354" y="390385"/>
                  </a:lnTo>
                  <a:lnTo>
                    <a:pt x="627354" y="389851"/>
                  </a:lnTo>
                  <a:close/>
                </a:path>
                <a:path w="880744" h="3075304">
                  <a:moveTo>
                    <a:pt x="627811" y="218338"/>
                  </a:moveTo>
                  <a:lnTo>
                    <a:pt x="627684" y="218198"/>
                  </a:lnTo>
                  <a:lnTo>
                    <a:pt x="627354" y="218198"/>
                  </a:lnTo>
                  <a:lnTo>
                    <a:pt x="627214" y="218338"/>
                  </a:lnTo>
                  <a:lnTo>
                    <a:pt x="627214" y="218503"/>
                  </a:lnTo>
                  <a:lnTo>
                    <a:pt x="627214" y="218668"/>
                  </a:lnTo>
                  <a:lnTo>
                    <a:pt x="627354" y="218808"/>
                  </a:lnTo>
                  <a:lnTo>
                    <a:pt x="627684" y="218808"/>
                  </a:lnTo>
                  <a:lnTo>
                    <a:pt x="627811" y="218668"/>
                  </a:lnTo>
                  <a:lnTo>
                    <a:pt x="627811" y="218338"/>
                  </a:lnTo>
                  <a:close/>
                </a:path>
                <a:path w="880744" h="3075304">
                  <a:moveTo>
                    <a:pt x="628091" y="657910"/>
                  </a:moveTo>
                  <a:lnTo>
                    <a:pt x="627761" y="657580"/>
                  </a:lnTo>
                  <a:lnTo>
                    <a:pt x="626922" y="657580"/>
                  </a:lnTo>
                  <a:lnTo>
                    <a:pt x="626592" y="657910"/>
                  </a:lnTo>
                  <a:lnTo>
                    <a:pt x="626592" y="658329"/>
                  </a:lnTo>
                  <a:lnTo>
                    <a:pt x="626592" y="658749"/>
                  </a:lnTo>
                  <a:lnTo>
                    <a:pt x="626922" y="659079"/>
                  </a:lnTo>
                  <a:lnTo>
                    <a:pt x="627761" y="659079"/>
                  </a:lnTo>
                  <a:lnTo>
                    <a:pt x="628091" y="658749"/>
                  </a:lnTo>
                  <a:lnTo>
                    <a:pt x="628091" y="657910"/>
                  </a:lnTo>
                  <a:close/>
                </a:path>
                <a:path w="880744" h="3075304">
                  <a:moveTo>
                    <a:pt x="631825" y="511949"/>
                  </a:moveTo>
                  <a:lnTo>
                    <a:pt x="631545" y="511683"/>
                  </a:lnTo>
                  <a:lnTo>
                    <a:pt x="630885" y="511683"/>
                  </a:lnTo>
                  <a:lnTo>
                    <a:pt x="630618" y="511949"/>
                  </a:lnTo>
                  <a:lnTo>
                    <a:pt x="630618" y="512279"/>
                  </a:lnTo>
                  <a:lnTo>
                    <a:pt x="630618" y="512610"/>
                  </a:lnTo>
                  <a:lnTo>
                    <a:pt x="630885" y="512876"/>
                  </a:lnTo>
                  <a:lnTo>
                    <a:pt x="631545" y="512876"/>
                  </a:lnTo>
                  <a:lnTo>
                    <a:pt x="631825" y="512610"/>
                  </a:lnTo>
                  <a:lnTo>
                    <a:pt x="631825" y="511949"/>
                  </a:lnTo>
                  <a:close/>
                </a:path>
                <a:path w="880744" h="3075304">
                  <a:moveTo>
                    <a:pt x="633387" y="58420"/>
                  </a:moveTo>
                  <a:lnTo>
                    <a:pt x="633145" y="58356"/>
                  </a:lnTo>
                  <a:lnTo>
                    <a:pt x="633082" y="58508"/>
                  </a:lnTo>
                  <a:lnTo>
                    <a:pt x="633145" y="58661"/>
                  </a:lnTo>
                  <a:lnTo>
                    <a:pt x="633310" y="58661"/>
                  </a:lnTo>
                  <a:lnTo>
                    <a:pt x="633387" y="58420"/>
                  </a:lnTo>
                  <a:close/>
                </a:path>
                <a:path w="880744" h="3075304">
                  <a:moveTo>
                    <a:pt x="633653" y="146875"/>
                  </a:moveTo>
                  <a:lnTo>
                    <a:pt x="633310" y="146773"/>
                  </a:lnTo>
                  <a:lnTo>
                    <a:pt x="633209" y="147002"/>
                  </a:lnTo>
                  <a:lnTo>
                    <a:pt x="633209" y="147129"/>
                  </a:lnTo>
                  <a:lnTo>
                    <a:pt x="633552" y="147231"/>
                  </a:lnTo>
                  <a:lnTo>
                    <a:pt x="633653" y="146875"/>
                  </a:lnTo>
                  <a:close/>
                </a:path>
                <a:path w="880744" h="3075304">
                  <a:moveTo>
                    <a:pt x="634873" y="434682"/>
                  </a:moveTo>
                  <a:lnTo>
                    <a:pt x="634631" y="434454"/>
                  </a:lnTo>
                  <a:lnTo>
                    <a:pt x="634060" y="434454"/>
                  </a:lnTo>
                  <a:lnTo>
                    <a:pt x="633818" y="434682"/>
                  </a:lnTo>
                  <a:lnTo>
                    <a:pt x="633818" y="434975"/>
                  </a:lnTo>
                  <a:lnTo>
                    <a:pt x="633818" y="435267"/>
                  </a:lnTo>
                  <a:lnTo>
                    <a:pt x="634060" y="435495"/>
                  </a:lnTo>
                  <a:lnTo>
                    <a:pt x="634631" y="435495"/>
                  </a:lnTo>
                  <a:lnTo>
                    <a:pt x="634873" y="435267"/>
                  </a:lnTo>
                  <a:lnTo>
                    <a:pt x="634873" y="434682"/>
                  </a:lnTo>
                  <a:close/>
                </a:path>
                <a:path w="880744" h="3075304">
                  <a:moveTo>
                    <a:pt x="640537" y="549554"/>
                  </a:moveTo>
                  <a:lnTo>
                    <a:pt x="640257" y="549275"/>
                  </a:lnTo>
                  <a:lnTo>
                    <a:pt x="639559" y="549275"/>
                  </a:lnTo>
                  <a:lnTo>
                    <a:pt x="639267" y="549554"/>
                  </a:lnTo>
                  <a:lnTo>
                    <a:pt x="639267" y="549910"/>
                  </a:lnTo>
                  <a:lnTo>
                    <a:pt x="639267" y="550265"/>
                  </a:lnTo>
                  <a:lnTo>
                    <a:pt x="639559" y="550545"/>
                  </a:lnTo>
                  <a:lnTo>
                    <a:pt x="640257" y="550545"/>
                  </a:lnTo>
                  <a:lnTo>
                    <a:pt x="640537" y="550265"/>
                  </a:lnTo>
                  <a:lnTo>
                    <a:pt x="640537" y="549554"/>
                  </a:lnTo>
                  <a:close/>
                </a:path>
                <a:path w="880744" h="3075304">
                  <a:moveTo>
                    <a:pt x="644906" y="346621"/>
                  </a:moveTo>
                  <a:lnTo>
                    <a:pt x="644702" y="346417"/>
                  </a:lnTo>
                  <a:lnTo>
                    <a:pt x="644207" y="346417"/>
                  </a:lnTo>
                  <a:lnTo>
                    <a:pt x="644004" y="346621"/>
                  </a:lnTo>
                  <a:lnTo>
                    <a:pt x="644004" y="346875"/>
                  </a:lnTo>
                  <a:lnTo>
                    <a:pt x="644004" y="347129"/>
                  </a:lnTo>
                  <a:lnTo>
                    <a:pt x="644207" y="347319"/>
                  </a:lnTo>
                  <a:lnTo>
                    <a:pt x="644702" y="347319"/>
                  </a:lnTo>
                  <a:lnTo>
                    <a:pt x="644906" y="347129"/>
                  </a:lnTo>
                  <a:lnTo>
                    <a:pt x="644906" y="346621"/>
                  </a:lnTo>
                  <a:close/>
                </a:path>
                <a:path w="880744" h="3075304">
                  <a:moveTo>
                    <a:pt x="645350" y="277152"/>
                  </a:moveTo>
                  <a:lnTo>
                    <a:pt x="645185" y="276987"/>
                  </a:lnTo>
                  <a:lnTo>
                    <a:pt x="644766" y="276987"/>
                  </a:lnTo>
                  <a:lnTo>
                    <a:pt x="644601" y="277152"/>
                  </a:lnTo>
                  <a:lnTo>
                    <a:pt x="644601" y="277355"/>
                  </a:lnTo>
                  <a:lnTo>
                    <a:pt x="644601" y="277558"/>
                  </a:lnTo>
                  <a:lnTo>
                    <a:pt x="644766" y="277736"/>
                  </a:lnTo>
                  <a:lnTo>
                    <a:pt x="645185" y="277736"/>
                  </a:lnTo>
                  <a:lnTo>
                    <a:pt x="645350" y="277558"/>
                  </a:lnTo>
                  <a:lnTo>
                    <a:pt x="645350" y="277152"/>
                  </a:lnTo>
                  <a:close/>
                </a:path>
                <a:path w="880744" h="3075304">
                  <a:moveTo>
                    <a:pt x="650176" y="102781"/>
                  </a:moveTo>
                  <a:lnTo>
                    <a:pt x="649897" y="102692"/>
                  </a:lnTo>
                  <a:lnTo>
                    <a:pt x="649808" y="102882"/>
                  </a:lnTo>
                  <a:lnTo>
                    <a:pt x="649897" y="103073"/>
                  </a:lnTo>
                  <a:lnTo>
                    <a:pt x="650100" y="103073"/>
                  </a:lnTo>
                  <a:lnTo>
                    <a:pt x="650176" y="102781"/>
                  </a:lnTo>
                  <a:close/>
                </a:path>
                <a:path w="880744" h="3075304">
                  <a:moveTo>
                    <a:pt x="652348" y="721855"/>
                  </a:moveTo>
                  <a:lnTo>
                    <a:pt x="651979" y="721487"/>
                  </a:lnTo>
                  <a:lnTo>
                    <a:pt x="651065" y="721487"/>
                  </a:lnTo>
                  <a:lnTo>
                    <a:pt x="650697" y="721855"/>
                  </a:lnTo>
                  <a:lnTo>
                    <a:pt x="650697" y="722312"/>
                  </a:lnTo>
                  <a:lnTo>
                    <a:pt x="650697" y="722769"/>
                  </a:lnTo>
                  <a:lnTo>
                    <a:pt x="651065" y="723138"/>
                  </a:lnTo>
                  <a:lnTo>
                    <a:pt x="651979" y="723138"/>
                  </a:lnTo>
                  <a:lnTo>
                    <a:pt x="652348" y="722769"/>
                  </a:lnTo>
                  <a:lnTo>
                    <a:pt x="652348" y="721855"/>
                  </a:lnTo>
                  <a:close/>
                </a:path>
                <a:path w="880744" h="3075304">
                  <a:moveTo>
                    <a:pt x="657009" y="620445"/>
                  </a:moveTo>
                  <a:lnTo>
                    <a:pt x="656691" y="620128"/>
                  </a:lnTo>
                  <a:lnTo>
                    <a:pt x="655904" y="620128"/>
                  </a:lnTo>
                  <a:lnTo>
                    <a:pt x="655586" y="620445"/>
                  </a:lnTo>
                  <a:lnTo>
                    <a:pt x="655586" y="620839"/>
                  </a:lnTo>
                  <a:lnTo>
                    <a:pt x="655586" y="621233"/>
                  </a:lnTo>
                  <a:lnTo>
                    <a:pt x="655904" y="621550"/>
                  </a:lnTo>
                  <a:lnTo>
                    <a:pt x="656691" y="621550"/>
                  </a:lnTo>
                  <a:lnTo>
                    <a:pt x="657009" y="621233"/>
                  </a:lnTo>
                  <a:lnTo>
                    <a:pt x="657009" y="620445"/>
                  </a:lnTo>
                  <a:close/>
                </a:path>
                <a:path w="880744" h="3075304">
                  <a:moveTo>
                    <a:pt x="664641" y="767956"/>
                  </a:moveTo>
                  <a:lnTo>
                    <a:pt x="664248" y="767575"/>
                  </a:lnTo>
                  <a:lnTo>
                    <a:pt x="663295" y="767575"/>
                  </a:lnTo>
                  <a:lnTo>
                    <a:pt x="662914" y="767956"/>
                  </a:lnTo>
                  <a:lnTo>
                    <a:pt x="662914" y="768438"/>
                  </a:lnTo>
                  <a:lnTo>
                    <a:pt x="662914" y="768921"/>
                  </a:lnTo>
                  <a:lnTo>
                    <a:pt x="663295" y="769302"/>
                  </a:lnTo>
                  <a:lnTo>
                    <a:pt x="664248" y="769302"/>
                  </a:lnTo>
                  <a:lnTo>
                    <a:pt x="664641" y="768921"/>
                  </a:lnTo>
                  <a:lnTo>
                    <a:pt x="664641" y="767956"/>
                  </a:lnTo>
                  <a:close/>
                </a:path>
                <a:path w="880744" h="3075304">
                  <a:moveTo>
                    <a:pt x="665327" y="38"/>
                  </a:moveTo>
                  <a:lnTo>
                    <a:pt x="665175" y="38"/>
                  </a:lnTo>
                  <a:lnTo>
                    <a:pt x="665327" y="114"/>
                  </a:lnTo>
                  <a:close/>
                </a:path>
                <a:path w="880744" h="3075304">
                  <a:moveTo>
                    <a:pt x="665797" y="37680"/>
                  </a:moveTo>
                  <a:lnTo>
                    <a:pt x="665619" y="37630"/>
                  </a:lnTo>
                  <a:lnTo>
                    <a:pt x="665568" y="37807"/>
                  </a:lnTo>
                  <a:lnTo>
                    <a:pt x="665746" y="37858"/>
                  </a:lnTo>
                  <a:lnTo>
                    <a:pt x="665797" y="37680"/>
                  </a:lnTo>
                  <a:close/>
                </a:path>
                <a:path w="880744" h="3075304">
                  <a:moveTo>
                    <a:pt x="667232" y="680339"/>
                  </a:moveTo>
                  <a:lnTo>
                    <a:pt x="666877" y="679983"/>
                  </a:lnTo>
                  <a:lnTo>
                    <a:pt x="666013" y="679983"/>
                  </a:lnTo>
                  <a:lnTo>
                    <a:pt x="665657" y="680339"/>
                  </a:lnTo>
                  <a:lnTo>
                    <a:pt x="665657" y="680770"/>
                  </a:lnTo>
                  <a:lnTo>
                    <a:pt x="665657" y="681202"/>
                  </a:lnTo>
                  <a:lnTo>
                    <a:pt x="666013" y="681558"/>
                  </a:lnTo>
                  <a:lnTo>
                    <a:pt x="666877" y="681558"/>
                  </a:lnTo>
                  <a:lnTo>
                    <a:pt x="667232" y="681202"/>
                  </a:lnTo>
                  <a:lnTo>
                    <a:pt x="667232" y="680339"/>
                  </a:lnTo>
                  <a:close/>
                </a:path>
                <a:path w="880744" h="3075304">
                  <a:moveTo>
                    <a:pt x="674103" y="2209749"/>
                  </a:moveTo>
                  <a:lnTo>
                    <a:pt x="673709" y="2209355"/>
                  </a:lnTo>
                  <a:lnTo>
                    <a:pt x="672719" y="2209355"/>
                  </a:lnTo>
                  <a:lnTo>
                    <a:pt x="672325" y="2209749"/>
                  </a:lnTo>
                  <a:lnTo>
                    <a:pt x="672325" y="2210244"/>
                  </a:lnTo>
                  <a:lnTo>
                    <a:pt x="672325" y="2210739"/>
                  </a:lnTo>
                  <a:lnTo>
                    <a:pt x="672719" y="2211133"/>
                  </a:lnTo>
                  <a:lnTo>
                    <a:pt x="673709" y="2211133"/>
                  </a:lnTo>
                  <a:lnTo>
                    <a:pt x="674103" y="2210739"/>
                  </a:lnTo>
                  <a:lnTo>
                    <a:pt x="674103" y="2209749"/>
                  </a:lnTo>
                  <a:close/>
                </a:path>
                <a:path w="880744" h="3075304">
                  <a:moveTo>
                    <a:pt x="687235" y="842683"/>
                  </a:moveTo>
                  <a:lnTo>
                    <a:pt x="686816" y="842264"/>
                  </a:lnTo>
                  <a:lnTo>
                    <a:pt x="685774" y="842264"/>
                  </a:lnTo>
                  <a:lnTo>
                    <a:pt x="685355" y="842683"/>
                  </a:lnTo>
                  <a:lnTo>
                    <a:pt x="685355" y="843203"/>
                  </a:lnTo>
                  <a:lnTo>
                    <a:pt x="685355" y="843724"/>
                  </a:lnTo>
                  <a:lnTo>
                    <a:pt x="685774" y="844143"/>
                  </a:lnTo>
                  <a:lnTo>
                    <a:pt x="686816" y="844143"/>
                  </a:lnTo>
                  <a:lnTo>
                    <a:pt x="687235" y="843724"/>
                  </a:lnTo>
                  <a:lnTo>
                    <a:pt x="687235" y="842683"/>
                  </a:lnTo>
                  <a:close/>
                </a:path>
                <a:path w="880744" h="3075304">
                  <a:moveTo>
                    <a:pt x="689127" y="889228"/>
                  </a:moveTo>
                  <a:lnTo>
                    <a:pt x="688682" y="888784"/>
                  </a:lnTo>
                  <a:lnTo>
                    <a:pt x="687603" y="888784"/>
                  </a:lnTo>
                  <a:lnTo>
                    <a:pt x="687171" y="889228"/>
                  </a:lnTo>
                  <a:lnTo>
                    <a:pt x="687171" y="889762"/>
                  </a:lnTo>
                  <a:lnTo>
                    <a:pt x="687171" y="890295"/>
                  </a:lnTo>
                  <a:lnTo>
                    <a:pt x="687603" y="890739"/>
                  </a:lnTo>
                  <a:lnTo>
                    <a:pt x="688682" y="890739"/>
                  </a:lnTo>
                  <a:lnTo>
                    <a:pt x="689127" y="890295"/>
                  </a:lnTo>
                  <a:lnTo>
                    <a:pt x="689127" y="889228"/>
                  </a:lnTo>
                  <a:close/>
                </a:path>
                <a:path w="880744" h="3075304">
                  <a:moveTo>
                    <a:pt x="689495" y="2255494"/>
                  </a:moveTo>
                  <a:lnTo>
                    <a:pt x="689114" y="2255113"/>
                  </a:lnTo>
                  <a:lnTo>
                    <a:pt x="688174" y="2255113"/>
                  </a:lnTo>
                  <a:lnTo>
                    <a:pt x="687793" y="2255494"/>
                  </a:lnTo>
                  <a:lnTo>
                    <a:pt x="687793" y="2255964"/>
                  </a:lnTo>
                  <a:lnTo>
                    <a:pt x="687793" y="2256434"/>
                  </a:lnTo>
                  <a:lnTo>
                    <a:pt x="688174" y="2256815"/>
                  </a:lnTo>
                  <a:lnTo>
                    <a:pt x="689114" y="2256815"/>
                  </a:lnTo>
                  <a:lnTo>
                    <a:pt x="689495" y="2256434"/>
                  </a:lnTo>
                  <a:lnTo>
                    <a:pt x="689495" y="2255494"/>
                  </a:lnTo>
                  <a:close/>
                </a:path>
                <a:path w="880744" h="3075304">
                  <a:moveTo>
                    <a:pt x="695871" y="795921"/>
                  </a:moveTo>
                  <a:lnTo>
                    <a:pt x="695464" y="795515"/>
                  </a:lnTo>
                  <a:lnTo>
                    <a:pt x="694474" y="795515"/>
                  </a:lnTo>
                  <a:lnTo>
                    <a:pt x="694067" y="795921"/>
                  </a:lnTo>
                  <a:lnTo>
                    <a:pt x="694067" y="796417"/>
                  </a:lnTo>
                  <a:lnTo>
                    <a:pt x="694067" y="796912"/>
                  </a:lnTo>
                  <a:lnTo>
                    <a:pt x="694474" y="797318"/>
                  </a:lnTo>
                  <a:lnTo>
                    <a:pt x="695464" y="797318"/>
                  </a:lnTo>
                  <a:lnTo>
                    <a:pt x="695871" y="796912"/>
                  </a:lnTo>
                  <a:lnTo>
                    <a:pt x="695871" y="795921"/>
                  </a:lnTo>
                  <a:close/>
                </a:path>
                <a:path w="880744" h="3075304">
                  <a:moveTo>
                    <a:pt x="700290" y="936942"/>
                  </a:moveTo>
                  <a:lnTo>
                    <a:pt x="699833" y="936485"/>
                  </a:lnTo>
                  <a:lnTo>
                    <a:pt x="698715" y="936485"/>
                  </a:lnTo>
                  <a:lnTo>
                    <a:pt x="698258" y="936942"/>
                  </a:lnTo>
                  <a:lnTo>
                    <a:pt x="698258" y="937501"/>
                  </a:lnTo>
                  <a:lnTo>
                    <a:pt x="698258" y="938060"/>
                  </a:lnTo>
                  <a:lnTo>
                    <a:pt x="698715" y="938517"/>
                  </a:lnTo>
                  <a:lnTo>
                    <a:pt x="699833" y="938517"/>
                  </a:lnTo>
                  <a:lnTo>
                    <a:pt x="700290" y="938060"/>
                  </a:lnTo>
                  <a:lnTo>
                    <a:pt x="700290" y="936942"/>
                  </a:lnTo>
                  <a:close/>
                </a:path>
                <a:path w="880744" h="3075304">
                  <a:moveTo>
                    <a:pt x="703872" y="2186775"/>
                  </a:moveTo>
                  <a:lnTo>
                    <a:pt x="703453" y="2186355"/>
                  </a:lnTo>
                  <a:lnTo>
                    <a:pt x="702437" y="2186355"/>
                  </a:lnTo>
                  <a:lnTo>
                    <a:pt x="702017" y="2186775"/>
                  </a:lnTo>
                  <a:lnTo>
                    <a:pt x="702017" y="2187283"/>
                  </a:lnTo>
                  <a:lnTo>
                    <a:pt x="702017" y="2187791"/>
                  </a:lnTo>
                  <a:lnTo>
                    <a:pt x="702437" y="2188210"/>
                  </a:lnTo>
                  <a:lnTo>
                    <a:pt x="703453" y="2188210"/>
                  </a:lnTo>
                  <a:lnTo>
                    <a:pt x="703872" y="2187791"/>
                  </a:lnTo>
                  <a:lnTo>
                    <a:pt x="703872" y="2186775"/>
                  </a:lnTo>
                  <a:close/>
                </a:path>
                <a:path w="880744" h="3075304">
                  <a:moveTo>
                    <a:pt x="708418" y="2153450"/>
                  </a:moveTo>
                  <a:lnTo>
                    <a:pt x="707986" y="2153018"/>
                  </a:lnTo>
                  <a:lnTo>
                    <a:pt x="706920" y="2153018"/>
                  </a:lnTo>
                  <a:lnTo>
                    <a:pt x="706488" y="2153450"/>
                  </a:lnTo>
                  <a:lnTo>
                    <a:pt x="706488" y="2153983"/>
                  </a:lnTo>
                  <a:lnTo>
                    <a:pt x="706488" y="2154517"/>
                  </a:lnTo>
                  <a:lnTo>
                    <a:pt x="706920" y="2154948"/>
                  </a:lnTo>
                  <a:lnTo>
                    <a:pt x="707986" y="2154948"/>
                  </a:lnTo>
                  <a:lnTo>
                    <a:pt x="708418" y="2154517"/>
                  </a:lnTo>
                  <a:lnTo>
                    <a:pt x="708418" y="2153450"/>
                  </a:lnTo>
                  <a:close/>
                </a:path>
                <a:path w="880744" h="3075304">
                  <a:moveTo>
                    <a:pt x="719582" y="2105812"/>
                  </a:moveTo>
                  <a:lnTo>
                    <a:pt x="719137" y="2105367"/>
                  </a:lnTo>
                  <a:lnTo>
                    <a:pt x="718019" y="2105367"/>
                  </a:lnTo>
                  <a:lnTo>
                    <a:pt x="717575" y="2105812"/>
                  </a:lnTo>
                  <a:lnTo>
                    <a:pt x="717575" y="2106371"/>
                  </a:lnTo>
                  <a:lnTo>
                    <a:pt x="717575" y="2106930"/>
                  </a:lnTo>
                  <a:lnTo>
                    <a:pt x="718019" y="2107374"/>
                  </a:lnTo>
                  <a:lnTo>
                    <a:pt x="719137" y="2107374"/>
                  </a:lnTo>
                  <a:lnTo>
                    <a:pt x="719582" y="2106930"/>
                  </a:lnTo>
                  <a:lnTo>
                    <a:pt x="719582" y="2105812"/>
                  </a:lnTo>
                  <a:close/>
                </a:path>
                <a:path w="880744" h="3075304">
                  <a:moveTo>
                    <a:pt x="727862" y="2058085"/>
                  </a:moveTo>
                  <a:lnTo>
                    <a:pt x="727392" y="2057615"/>
                  </a:lnTo>
                  <a:lnTo>
                    <a:pt x="726249" y="2057615"/>
                  </a:lnTo>
                  <a:lnTo>
                    <a:pt x="725779" y="2058085"/>
                  </a:lnTo>
                  <a:lnTo>
                    <a:pt x="725779" y="2058657"/>
                  </a:lnTo>
                  <a:lnTo>
                    <a:pt x="725779" y="2059228"/>
                  </a:lnTo>
                  <a:lnTo>
                    <a:pt x="726249" y="2059698"/>
                  </a:lnTo>
                  <a:lnTo>
                    <a:pt x="727392" y="2059698"/>
                  </a:lnTo>
                  <a:lnTo>
                    <a:pt x="727862" y="2059228"/>
                  </a:lnTo>
                  <a:lnTo>
                    <a:pt x="727862" y="2058085"/>
                  </a:lnTo>
                  <a:close/>
                </a:path>
                <a:path w="880744" h="3075304">
                  <a:moveTo>
                    <a:pt x="735393" y="958037"/>
                  </a:moveTo>
                  <a:lnTo>
                    <a:pt x="734910" y="957567"/>
                  </a:lnTo>
                  <a:lnTo>
                    <a:pt x="733755" y="957567"/>
                  </a:lnTo>
                  <a:lnTo>
                    <a:pt x="733285" y="958037"/>
                  </a:lnTo>
                  <a:lnTo>
                    <a:pt x="733285" y="958621"/>
                  </a:lnTo>
                  <a:lnTo>
                    <a:pt x="733285" y="959205"/>
                  </a:lnTo>
                  <a:lnTo>
                    <a:pt x="733755" y="959675"/>
                  </a:lnTo>
                  <a:lnTo>
                    <a:pt x="734910" y="959675"/>
                  </a:lnTo>
                  <a:lnTo>
                    <a:pt x="735393" y="959205"/>
                  </a:lnTo>
                  <a:lnTo>
                    <a:pt x="735393" y="958037"/>
                  </a:lnTo>
                  <a:close/>
                </a:path>
                <a:path w="880744" h="3075304">
                  <a:moveTo>
                    <a:pt x="738847" y="1050366"/>
                  </a:moveTo>
                  <a:lnTo>
                    <a:pt x="738352" y="1049858"/>
                  </a:lnTo>
                  <a:lnTo>
                    <a:pt x="737108" y="1049858"/>
                  </a:lnTo>
                  <a:lnTo>
                    <a:pt x="736600" y="1050366"/>
                  </a:lnTo>
                  <a:lnTo>
                    <a:pt x="736600" y="1050988"/>
                  </a:lnTo>
                  <a:lnTo>
                    <a:pt x="736600" y="1051610"/>
                  </a:lnTo>
                  <a:lnTo>
                    <a:pt x="737108" y="1052118"/>
                  </a:lnTo>
                  <a:lnTo>
                    <a:pt x="738352" y="1052118"/>
                  </a:lnTo>
                  <a:lnTo>
                    <a:pt x="738847" y="1051610"/>
                  </a:lnTo>
                  <a:lnTo>
                    <a:pt x="738847" y="1050366"/>
                  </a:lnTo>
                  <a:close/>
                </a:path>
                <a:path w="880744" h="3075304">
                  <a:moveTo>
                    <a:pt x="750620" y="1004163"/>
                  </a:moveTo>
                  <a:lnTo>
                    <a:pt x="750138" y="1003668"/>
                  </a:lnTo>
                  <a:lnTo>
                    <a:pt x="748931" y="1003668"/>
                  </a:lnTo>
                  <a:lnTo>
                    <a:pt x="748449" y="1004163"/>
                  </a:lnTo>
                  <a:lnTo>
                    <a:pt x="748449" y="1004760"/>
                  </a:lnTo>
                  <a:lnTo>
                    <a:pt x="748449" y="1005357"/>
                  </a:lnTo>
                  <a:lnTo>
                    <a:pt x="748931" y="1005852"/>
                  </a:lnTo>
                  <a:lnTo>
                    <a:pt x="750138" y="1005852"/>
                  </a:lnTo>
                  <a:lnTo>
                    <a:pt x="750620" y="1005357"/>
                  </a:lnTo>
                  <a:lnTo>
                    <a:pt x="750620" y="1004163"/>
                  </a:lnTo>
                  <a:close/>
                </a:path>
                <a:path w="880744" h="3075304">
                  <a:moveTo>
                    <a:pt x="753770" y="2028075"/>
                  </a:moveTo>
                  <a:lnTo>
                    <a:pt x="753287" y="2027593"/>
                  </a:lnTo>
                  <a:lnTo>
                    <a:pt x="752094" y="2027593"/>
                  </a:lnTo>
                  <a:lnTo>
                    <a:pt x="751611" y="2028075"/>
                  </a:lnTo>
                  <a:lnTo>
                    <a:pt x="751611" y="2028672"/>
                  </a:lnTo>
                  <a:lnTo>
                    <a:pt x="751611" y="2029269"/>
                  </a:lnTo>
                  <a:lnTo>
                    <a:pt x="752094" y="2029752"/>
                  </a:lnTo>
                  <a:lnTo>
                    <a:pt x="753287" y="2029752"/>
                  </a:lnTo>
                  <a:lnTo>
                    <a:pt x="753770" y="2029269"/>
                  </a:lnTo>
                  <a:lnTo>
                    <a:pt x="753770" y="2028075"/>
                  </a:lnTo>
                  <a:close/>
                </a:path>
                <a:path w="880744" h="3075304">
                  <a:moveTo>
                    <a:pt x="755726" y="1096835"/>
                  </a:moveTo>
                  <a:lnTo>
                    <a:pt x="755205" y="1096314"/>
                  </a:lnTo>
                  <a:lnTo>
                    <a:pt x="753922" y="1096314"/>
                  </a:lnTo>
                  <a:lnTo>
                    <a:pt x="753402" y="1096835"/>
                  </a:lnTo>
                  <a:lnTo>
                    <a:pt x="753402" y="1097483"/>
                  </a:lnTo>
                  <a:lnTo>
                    <a:pt x="753402" y="1098130"/>
                  </a:lnTo>
                  <a:lnTo>
                    <a:pt x="753922" y="1098651"/>
                  </a:lnTo>
                  <a:lnTo>
                    <a:pt x="755205" y="1098651"/>
                  </a:lnTo>
                  <a:lnTo>
                    <a:pt x="755726" y="1098130"/>
                  </a:lnTo>
                  <a:lnTo>
                    <a:pt x="755726" y="1096835"/>
                  </a:lnTo>
                  <a:close/>
                </a:path>
                <a:path w="880744" h="3075304">
                  <a:moveTo>
                    <a:pt x="756475" y="1985657"/>
                  </a:moveTo>
                  <a:lnTo>
                    <a:pt x="755967" y="1985162"/>
                  </a:lnTo>
                  <a:lnTo>
                    <a:pt x="754735" y="1985162"/>
                  </a:lnTo>
                  <a:lnTo>
                    <a:pt x="754240" y="1985657"/>
                  </a:lnTo>
                  <a:lnTo>
                    <a:pt x="754240" y="1986280"/>
                  </a:lnTo>
                  <a:lnTo>
                    <a:pt x="754240" y="1986902"/>
                  </a:lnTo>
                  <a:lnTo>
                    <a:pt x="754735" y="1987397"/>
                  </a:lnTo>
                  <a:lnTo>
                    <a:pt x="755967" y="1987397"/>
                  </a:lnTo>
                  <a:lnTo>
                    <a:pt x="756475" y="1986902"/>
                  </a:lnTo>
                  <a:lnTo>
                    <a:pt x="756475" y="1985657"/>
                  </a:lnTo>
                  <a:close/>
                </a:path>
                <a:path w="880744" h="3075304">
                  <a:moveTo>
                    <a:pt x="771613" y="1137564"/>
                  </a:moveTo>
                  <a:lnTo>
                    <a:pt x="771080" y="1137018"/>
                  </a:lnTo>
                  <a:lnTo>
                    <a:pt x="769747" y="1137018"/>
                  </a:lnTo>
                  <a:lnTo>
                    <a:pt x="769213" y="1137564"/>
                  </a:lnTo>
                  <a:lnTo>
                    <a:pt x="769213" y="1138224"/>
                  </a:lnTo>
                  <a:lnTo>
                    <a:pt x="769213" y="1138885"/>
                  </a:lnTo>
                  <a:lnTo>
                    <a:pt x="769747" y="1139431"/>
                  </a:lnTo>
                  <a:lnTo>
                    <a:pt x="771080" y="1139431"/>
                  </a:lnTo>
                  <a:lnTo>
                    <a:pt x="771613" y="1138885"/>
                  </a:lnTo>
                  <a:lnTo>
                    <a:pt x="771613" y="1137564"/>
                  </a:lnTo>
                  <a:close/>
                </a:path>
                <a:path w="880744" h="3075304">
                  <a:moveTo>
                    <a:pt x="783971" y="1912645"/>
                  </a:moveTo>
                  <a:lnTo>
                    <a:pt x="783437" y="1912112"/>
                  </a:lnTo>
                  <a:lnTo>
                    <a:pt x="782116" y="1912112"/>
                  </a:lnTo>
                  <a:lnTo>
                    <a:pt x="781583" y="1912645"/>
                  </a:lnTo>
                  <a:lnTo>
                    <a:pt x="781583" y="1913305"/>
                  </a:lnTo>
                  <a:lnTo>
                    <a:pt x="781583" y="1913966"/>
                  </a:lnTo>
                  <a:lnTo>
                    <a:pt x="782116" y="1914499"/>
                  </a:lnTo>
                  <a:lnTo>
                    <a:pt x="783437" y="1914499"/>
                  </a:lnTo>
                  <a:lnTo>
                    <a:pt x="783971" y="1913966"/>
                  </a:lnTo>
                  <a:lnTo>
                    <a:pt x="783971" y="1912645"/>
                  </a:lnTo>
                  <a:close/>
                </a:path>
                <a:path w="880744" h="3075304">
                  <a:moveTo>
                    <a:pt x="786803" y="1957806"/>
                  </a:moveTo>
                  <a:lnTo>
                    <a:pt x="786282" y="1957285"/>
                  </a:lnTo>
                  <a:lnTo>
                    <a:pt x="785012" y="1957285"/>
                  </a:lnTo>
                  <a:lnTo>
                    <a:pt x="784491" y="1957806"/>
                  </a:lnTo>
                  <a:lnTo>
                    <a:pt x="784491" y="1958441"/>
                  </a:lnTo>
                  <a:lnTo>
                    <a:pt x="784491" y="1959076"/>
                  </a:lnTo>
                  <a:lnTo>
                    <a:pt x="785012" y="1959597"/>
                  </a:lnTo>
                  <a:lnTo>
                    <a:pt x="786282" y="1959597"/>
                  </a:lnTo>
                  <a:lnTo>
                    <a:pt x="786803" y="1959076"/>
                  </a:lnTo>
                  <a:lnTo>
                    <a:pt x="786803" y="1957806"/>
                  </a:lnTo>
                  <a:close/>
                </a:path>
                <a:path w="880744" h="3075304">
                  <a:moveTo>
                    <a:pt x="796480" y="1841804"/>
                  </a:moveTo>
                  <a:lnTo>
                    <a:pt x="795909" y="1841233"/>
                  </a:lnTo>
                  <a:lnTo>
                    <a:pt x="794512" y="1841233"/>
                  </a:lnTo>
                  <a:lnTo>
                    <a:pt x="793940" y="1841804"/>
                  </a:lnTo>
                  <a:lnTo>
                    <a:pt x="793940" y="1842503"/>
                  </a:lnTo>
                  <a:lnTo>
                    <a:pt x="793940" y="1843201"/>
                  </a:lnTo>
                  <a:lnTo>
                    <a:pt x="794512" y="1843773"/>
                  </a:lnTo>
                  <a:lnTo>
                    <a:pt x="795909" y="1843773"/>
                  </a:lnTo>
                  <a:lnTo>
                    <a:pt x="796480" y="1843201"/>
                  </a:lnTo>
                  <a:lnTo>
                    <a:pt x="796480" y="1841804"/>
                  </a:lnTo>
                  <a:close/>
                </a:path>
                <a:path w="880744" h="3075304">
                  <a:moveTo>
                    <a:pt x="810374" y="1167790"/>
                  </a:moveTo>
                  <a:lnTo>
                    <a:pt x="809815" y="1167231"/>
                  </a:lnTo>
                  <a:lnTo>
                    <a:pt x="808456" y="1167231"/>
                  </a:lnTo>
                  <a:lnTo>
                    <a:pt x="807897" y="1167790"/>
                  </a:lnTo>
                  <a:lnTo>
                    <a:pt x="807897" y="1168476"/>
                  </a:lnTo>
                  <a:lnTo>
                    <a:pt x="807897" y="1169162"/>
                  </a:lnTo>
                  <a:lnTo>
                    <a:pt x="808456" y="1169720"/>
                  </a:lnTo>
                  <a:lnTo>
                    <a:pt x="809815" y="1169720"/>
                  </a:lnTo>
                  <a:lnTo>
                    <a:pt x="810374" y="1169162"/>
                  </a:lnTo>
                  <a:lnTo>
                    <a:pt x="810374" y="1167790"/>
                  </a:lnTo>
                  <a:close/>
                </a:path>
                <a:path w="880744" h="3075304">
                  <a:moveTo>
                    <a:pt x="810768" y="1776628"/>
                  </a:moveTo>
                  <a:lnTo>
                    <a:pt x="810171" y="1776018"/>
                  </a:lnTo>
                  <a:lnTo>
                    <a:pt x="808685" y="1776018"/>
                  </a:lnTo>
                  <a:lnTo>
                    <a:pt x="808088" y="1776628"/>
                  </a:lnTo>
                  <a:lnTo>
                    <a:pt x="808088" y="1777365"/>
                  </a:lnTo>
                  <a:lnTo>
                    <a:pt x="808088" y="1778101"/>
                  </a:lnTo>
                  <a:lnTo>
                    <a:pt x="808685" y="1778711"/>
                  </a:lnTo>
                  <a:lnTo>
                    <a:pt x="810171" y="1778711"/>
                  </a:lnTo>
                  <a:lnTo>
                    <a:pt x="810768" y="1778101"/>
                  </a:lnTo>
                  <a:lnTo>
                    <a:pt x="810768" y="1776628"/>
                  </a:lnTo>
                  <a:close/>
                </a:path>
                <a:path w="880744" h="3075304">
                  <a:moveTo>
                    <a:pt x="811618" y="1878406"/>
                  </a:moveTo>
                  <a:lnTo>
                    <a:pt x="811060" y="1877847"/>
                  </a:lnTo>
                  <a:lnTo>
                    <a:pt x="809701" y="1877847"/>
                  </a:lnTo>
                  <a:lnTo>
                    <a:pt x="809155" y="1878406"/>
                  </a:lnTo>
                  <a:lnTo>
                    <a:pt x="809155" y="1879079"/>
                  </a:lnTo>
                  <a:lnTo>
                    <a:pt x="809155" y="1879752"/>
                  </a:lnTo>
                  <a:lnTo>
                    <a:pt x="809701" y="1880311"/>
                  </a:lnTo>
                  <a:lnTo>
                    <a:pt x="811060" y="1880311"/>
                  </a:lnTo>
                  <a:lnTo>
                    <a:pt x="811618" y="1879752"/>
                  </a:lnTo>
                  <a:lnTo>
                    <a:pt x="811618" y="1878406"/>
                  </a:lnTo>
                  <a:close/>
                </a:path>
                <a:path w="880744" h="3075304">
                  <a:moveTo>
                    <a:pt x="814311" y="1215986"/>
                  </a:moveTo>
                  <a:lnTo>
                    <a:pt x="813739" y="1215415"/>
                  </a:lnTo>
                  <a:lnTo>
                    <a:pt x="812330" y="1215415"/>
                  </a:lnTo>
                  <a:lnTo>
                    <a:pt x="811758" y="1215986"/>
                  </a:lnTo>
                  <a:lnTo>
                    <a:pt x="811758" y="1216698"/>
                  </a:lnTo>
                  <a:lnTo>
                    <a:pt x="811758" y="1217409"/>
                  </a:lnTo>
                  <a:lnTo>
                    <a:pt x="812330" y="1217980"/>
                  </a:lnTo>
                  <a:lnTo>
                    <a:pt x="813739" y="1217980"/>
                  </a:lnTo>
                  <a:lnTo>
                    <a:pt x="814311" y="1217409"/>
                  </a:lnTo>
                  <a:lnTo>
                    <a:pt x="814311" y="1215986"/>
                  </a:lnTo>
                  <a:close/>
                </a:path>
                <a:path w="880744" h="3075304">
                  <a:moveTo>
                    <a:pt x="826935" y="1813344"/>
                  </a:moveTo>
                  <a:lnTo>
                    <a:pt x="826350" y="1812759"/>
                  </a:lnTo>
                  <a:lnTo>
                    <a:pt x="824903" y="1812759"/>
                  </a:lnTo>
                  <a:lnTo>
                    <a:pt x="824318" y="1813344"/>
                  </a:lnTo>
                  <a:lnTo>
                    <a:pt x="824318" y="1814068"/>
                  </a:lnTo>
                  <a:lnTo>
                    <a:pt x="824318" y="1814791"/>
                  </a:lnTo>
                  <a:lnTo>
                    <a:pt x="824903" y="1815376"/>
                  </a:lnTo>
                  <a:lnTo>
                    <a:pt x="826350" y="1815376"/>
                  </a:lnTo>
                  <a:lnTo>
                    <a:pt x="826935" y="1814791"/>
                  </a:lnTo>
                  <a:lnTo>
                    <a:pt x="826935" y="1813344"/>
                  </a:lnTo>
                  <a:close/>
                </a:path>
                <a:path w="880744" h="3075304">
                  <a:moveTo>
                    <a:pt x="828763" y="1702384"/>
                  </a:moveTo>
                  <a:lnTo>
                    <a:pt x="828128" y="1701749"/>
                  </a:lnTo>
                  <a:lnTo>
                    <a:pt x="826566" y="1701749"/>
                  </a:lnTo>
                  <a:lnTo>
                    <a:pt x="825931" y="1702384"/>
                  </a:lnTo>
                  <a:lnTo>
                    <a:pt x="825931" y="1703171"/>
                  </a:lnTo>
                  <a:lnTo>
                    <a:pt x="825931" y="1703959"/>
                  </a:lnTo>
                  <a:lnTo>
                    <a:pt x="826566" y="1704594"/>
                  </a:lnTo>
                  <a:lnTo>
                    <a:pt x="828128" y="1704594"/>
                  </a:lnTo>
                  <a:lnTo>
                    <a:pt x="828763" y="1703959"/>
                  </a:lnTo>
                  <a:lnTo>
                    <a:pt x="828763" y="1702384"/>
                  </a:lnTo>
                  <a:close/>
                </a:path>
                <a:path w="880744" h="3075304">
                  <a:moveTo>
                    <a:pt x="830999" y="1659559"/>
                  </a:moveTo>
                  <a:lnTo>
                    <a:pt x="830351" y="1658899"/>
                  </a:lnTo>
                  <a:lnTo>
                    <a:pt x="828738" y="1658899"/>
                  </a:lnTo>
                  <a:lnTo>
                    <a:pt x="828090" y="1659559"/>
                  </a:lnTo>
                  <a:lnTo>
                    <a:pt x="828090" y="1660359"/>
                  </a:lnTo>
                  <a:lnTo>
                    <a:pt x="828090" y="1661160"/>
                  </a:lnTo>
                  <a:lnTo>
                    <a:pt x="828738" y="1661820"/>
                  </a:lnTo>
                  <a:lnTo>
                    <a:pt x="830351" y="1661820"/>
                  </a:lnTo>
                  <a:lnTo>
                    <a:pt x="830999" y="1661160"/>
                  </a:lnTo>
                  <a:lnTo>
                    <a:pt x="830999" y="1659559"/>
                  </a:lnTo>
                  <a:close/>
                </a:path>
                <a:path w="880744" h="3075304">
                  <a:moveTo>
                    <a:pt x="836244" y="1304671"/>
                  </a:moveTo>
                  <a:lnTo>
                    <a:pt x="835634" y="1304074"/>
                  </a:lnTo>
                  <a:lnTo>
                    <a:pt x="834148" y="1304074"/>
                  </a:lnTo>
                  <a:lnTo>
                    <a:pt x="833539" y="1304671"/>
                  </a:lnTo>
                  <a:lnTo>
                    <a:pt x="833539" y="1305420"/>
                  </a:lnTo>
                  <a:lnTo>
                    <a:pt x="833539" y="1306169"/>
                  </a:lnTo>
                  <a:lnTo>
                    <a:pt x="834148" y="1306766"/>
                  </a:lnTo>
                  <a:lnTo>
                    <a:pt x="835634" y="1306766"/>
                  </a:lnTo>
                  <a:lnTo>
                    <a:pt x="836244" y="1306169"/>
                  </a:lnTo>
                  <a:lnTo>
                    <a:pt x="836244" y="1304671"/>
                  </a:lnTo>
                  <a:close/>
                </a:path>
                <a:path w="880744" h="3075304">
                  <a:moveTo>
                    <a:pt x="836764" y="1741004"/>
                  </a:moveTo>
                  <a:lnTo>
                    <a:pt x="836155" y="1740382"/>
                  </a:lnTo>
                  <a:lnTo>
                    <a:pt x="834631" y="1740382"/>
                  </a:lnTo>
                  <a:lnTo>
                    <a:pt x="834009" y="1741004"/>
                  </a:lnTo>
                  <a:lnTo>
                    <a:pt x="834009" y="1741766"/>
                  </a:lnTo>
                  <a:lnTo>
                    <a:pt x="834009" y="1742528"/>
                  </a:lnTo>
                  <a:lnTo>
                    <a:pt x="834631" y="1743151"/>
                  </a:lnTo>
                  <a:lnTo>
                    <a:pt x="836155" y="1743151"/>
                  </a:lnTo>
                  <a:lnTo>
                    <a:pt x="836764" y="1742528"/>
                  </a:lnTo>
                  <a:lnTo>
                    <a:pt x="836764" y="1741004"/>
                  </a:lnTo>
                  <a:close/>
                </a:path>
                <a:path w="880744" h="3075304">
                  <a:moveTo>
                    <a:pt x="841794" y="1256779"/>
                  </a:moveTo>
                  <a:lnTo>
                    <a:pt x="841209" y="1256195"/>
                  </a:lnTo>
                  <a:lnTo>
                    <a:pt x="839749" y="1256195"/>
                  </a:lnTo>
                  <a:lnTo>
                    <a:pt x="839165" y="1256779"/>
                  </a:lnTo>
                  <a:lnTo>
                    <a:pt x="839165" y="1257503"/>
                  </a:lnTo>
                  <a:lnTo>
                    <a:pt x="839165" y="1258227"/>
                  </a:lnTo>
                  <a:lnTo>
                    <a:pt x="839749" y="1258824"/>
                  </a:lnTo>
                  <a:lnTo>
                    <a:pt x="841209" y="1258824"/>
                  </a:lnTo>
                  <a:lnTo>
                    <a:pt x="841794" y="1258227"/>
                  </a:lnTo>
                  <a:lnTo>
                    <a:pt x="841794" y="1256779"/>
                  </a:lnTo>
                  <a:close/>
                </a:path>
                <a:path w="880744" h="3075304">
                  <a:moveTo>
                    <a:pt x="842022" y="1392478"/>
                  </a:moveTo>
                  <a:lnTo>
                    <a:pt x="841375" y="1391843"/>
                  </a:lnTo>
                  <a:lnTo>
                    <a:pt x="839800" y="1391843"/>
                  </a:lnTo>
                  <a:lnTo>
                    <a:pt x="839165" y="1392478"/>
                  </a:lnTo>
                  <a:lnTo>
                    <a:pt x="839165" y="1393266"/>
                  </a:lnTo>
                  <a:lnTo>
                    <a:pt x="839165" y="1394053"/>
                  </a:lnTo>
                  <a:lnTo>
                    <a:pt x="839800" y="1394688"/>
                  </a:lnTo>
                  <a:lnTo>
                    <a:pt x="841375" y="1394688"/>
                  </a:lnTo>
                  <a:lnTo>
                    <a:pt x="842022" y="1394053"/>
                  </a:lnTo>
                  <a:lnTo>
                    <a:pt x="842022" y="1392478"/>
                  </a:lnTo>
                  <a:close/>
                </a:path>
                <a:path w="880744" h="3075304">
                  <a:moveTo>
                    <a:pt x="851217" y="1491602"/>
                  </a:moveTo>
                  <a:lnTo>
                    <a:pt x="850531" y="1490916"/>
                  </a:lnTo>
                  <a:lnTo>
                    <a:pt x="848829" y="1490916"/>
                  </a:lnTo>
                  <a:lnTo>
                    <a:pt x="848144" y="1491602"/>
                  </a:lnTo>
                  <a:lnTo>
                    <a:pt x="848144" y="1492453"/>
                  </a:lnTo>
                  <a:lnTo>
                    <a:pt x="848144" y="1493304"/>
                  </a:lnTo>
                  <a:lnTo>
                    <a:pt x="848829" y="1493989"/>
                  </a:lnTo>
                  <a:lnTo>
                    <a:pt x="850531" y="1493989"/>
                  </a:lnTo>
                  <a:lnTo>
                    <a:pt x="851217" y="1493304"/>
                  </a:lnTo>
                  <a:lnTo>
                    <a:pt x="851217" y="1491602"/>
                  </a:lnTo>
                  <a:close/>
                </a:path>
                <a:path w="880744" h="3075304">
                  <a:moveTo>
                    <a:pt x="855192" y="1539455"/>
                  </a:moveTo>
                  <a:lnTo>
                    <a:pt x="854494" y="1538744"/>
                  </a:lnTo>
                  <a:lnTo>
                    <a:pt x="852754" y="1538744"/>
                  </a:lnTo>
                  <a:lnTo>
                    <a:pt x="852055" y="1539455"/>
                  </a:lnTo>
                  <a:lnTo>
                    <a:pt x="852055" y="1540319"/>
                  </a:lnTo>
                  <a:lnTo>
                    <a:pt x="852055" y="1541183"/>
                  </a:lnTo>
                  <a:lnTo>
                    <a:pt x="852754" y="1541894"/>
                  </a:lnTo>
                  <a:lnTo>
                    <a:pt x="854494" y="1541894"/>
                  </a:lnTo>
                  <a:lnTo>
                    <a:pt x="855192" y="1541183"/>
                  </a:lnTo>
                  <a:lnTo>
                    <a:pt x="855192" y="1539455"/>
                  </a:lnTo>
                  <a:close/>
                </a:path>
                <a:path w="880744" h="3075304">
                  <a:moveTo>
                    <a:pt x="856068" y="1582801"/>
                  </a:moveTo>
                  <a:lnTo>
                    <a:pt x="855383" y="1582115"/>
                  </a:lnTo>
                  <a:lnTo>
                    <a:pt x="853694" y="1582115"/>
                  </a:lnTo>
                  <a:lnTo>
                    <a:pt x="853008" y="1582801"/>
                  </a:lnTo>
                  <a:lnTo>
                    <a:pt x="853008" y="1583651"/>
                  </a:lnTo>
                  <a:lnTo>
                    <a:pt x="853008" y="1584502"/>
                  </a:lnTo>
                  <a:lnTo>
                    <a:pt x="853694" y="1585188"/>
                  </a:lnTo>
                  <a:lnTo>
                    <a:pt x="855383" y="1585188"/>
                  </a:lnTo>
                  <a:lnTo>
                    <a:pt x="856068" y="1584502"/>
                  </a:lnTo>
                  <a:lnTo>
                    <a:pt x="856068" y="1582801"/>
                  </a:lnTo>
                  <a:close/>
                </a:path>
                <a:path w="880744" h="3075304">
                  <a:moveTo>
                    <a:pt x="856742" y="1349057"/>
                  </a:moveTo>
                  <a:lnTo>
                    <a:pt x="856119" y="1348435"/>
                  </a:lnTo>
                  <a:lnTo>
                    <a:pt x="854583" y="1348435"/>
                  </a:lnTo>
                  <a:lnTo>
                    <a:pt x="853960" y="1349057"/>
                  </a:lnTo>
                  <a:lnTo>
                    <a:pt x="853960" y="1349819"/>
                  </a:lnTo>
                  <a:lnTo>
                    <a:pt x="853960" y="1350581"/>
                  </a:lnTo>
                  <a:lnTo>
                    <a:pt x="854583" y="1351203"/>
                  </a:lnTo>
                  <a:lnTo>
                    <a:pt x="856119" y="1351203"/>
                  </a:lnTo>
                  <a:lnTo>
                    <a:pt x="856742" y="1350581"/>
                  </a:lnTo>
                  <a:lnTo>
                    <a:pt x="856742" y="1349057"/>
                  </a:lnTo>
                  <a:close/>
                </a:path>
                <a:path w="880744" h="3075304">
                  <a:moveTo>
                    <a:pt x="862418" y="1630095"/>
                  </a:moveTo>
                  <a:lnTo>
                    <a:pt x="861758" y="1629422"/>
                  </a:lnTo>
                  <a:lnTo>
                    <a:pt x="860107" y="1629422"/>
                  </a:lnTo>
                  <a:lnTo>
                    <a:pt x="859434" y="1630095"/>
                  </a:lnTo>
                  <a:lnTo>
                    <a:pt x="859434" y="1630921"/>
                  </a:lnTo>
                  <a:lnTo>
                    <a:pt x="859434" y="1631746"/>
                  </a:lnTo>
                  <a:lnTo>
                    <a:pt x="860107" y="1632419"/>
                  </a:lnTo>
                  <a:lnTo>
                    <a:pt x="861758" y="1632419"/>
                  </a:lnTo>
                  <a:lnTo>
                    <a:pt x="862418" y="1631746"/>
                  </a:lnTo>
                  <a:lnTo>
                    <a:pt x="862418" y="1630095"/>
                  </a:lnTo>
                  <a:close/>
                </a:path>
                <a:path w="880744" h="3075304">
                  <a:moveTo>
                    <a:pt x="871753" y="1419250"/>
                  </a:moveTo>
                  <a:lnTo>
                    <a:pt x="871093" y="1418602"/>
                  </a:lnTo>
                  <a:lnTo>
                    <a:pt x="869480" y="1418602"/>
                  </a:lnTo>
                  <a:lnTo>
                    <a:pt x="868819" y="1419250"/>
                  </a:lnTo>
                  <a:lnTo>
                    <a:pt x="868819" y="1420063"/>
                  </a:lnTo>
                  <a:lnTo>
                    <a:pt x="868819" y="1420876"/>
                  </a:lnTo>
                  <a:lnTo>
                    <a:pt x="869480" y="1421523"/>
                  </a:lnTo>
                  <a:lnTo>
                    <a:pt x="871093" y="1421523"/>
                  </a:lnTo>
                  <a:lnTo>
                    <a:pt x="871753" y="1420876"/>
                  </a:lnTo>
                  <a:lnTo>
                    <a:pt x="871753" y="1419250"/>
                  </a:lnTo>
                  <a:close/>
                </a:path>
                <a:path w="880744" h="3075304">
                  <a:moveTo>
                    <a:pt x="880376" y="1454721"/>
                  </a:moveTo>
                  <a:lnTo>
                    <a:pt x="879716" y="1454048"/>
                  </a:lnTo>
                  <a:lnTo>
                    <a:pt x="878052" y="1454048"/>
                  </a:lnTo>
                  <a:lnTo>
                    <a:pt x="877379" y="1454721"/>
                  </a:lnTo>
                  <a:lnTo>
                    <a:pt x="877379" y="1455547"/>
                  </a:lnTo>
                  <a:lnTo>
                    <a:pt x="877379" y="1456372"/>
                  </a:lnTo>
                  <a:lnTo>
                    <a:pt x="878052" y="1457045"/>
                  </a:lnTo>
                  <a:lnTo>
                    <a:pt x="879716" y="1457045"/>
                  </a:lnTo>
                  <a:lnTo>
                    <a:pt x="880376" y="1456372"/>
                  </a:lnTo>
                  <a:lnTo>
                    <a:pt x="880376" y="145472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50961" y="3290176"/>
              <a:ext cx="389255" cy="1875155"/>
            </a:xfrm>
            <a:custGeom>
              <a:avLst/>
              <a:gdLst/>
              <a:ahLst/>
              <a:cxnLst/>
              <a:rect l="l" t="t" r="r" b="b"/>
              <a:pathLst>
                <a:path w="389255" h="1875154">
                  <a:moveTo>
                    <a:pt x="342" y="1758276"/>
                  </a:moveTo>
                  <a:lnTo>
                    <a:pt x="76" y="1758188"/>
                  </a:lnTo>
                  <a:lnTo>
                    <a:pt x="0" y="1758365"/>
                  </a:lnTo>
                  <a:lnTo>
                    <a:pt x="76" y="1758530"/>
                  </a:lnTo>
                  <a:lnTo>
                    <a:pt x="266" y="1758530"/>
                  </a:lnTo>
                  <a:lnTo>
                    <a:pt x="342" y="1758276"/>
                  </a:lnTo>
                  <a:close/>
                </a:path>
                <a:path w="389255" h="1875154">
                  <a:moveTo>
                    <a:pt x="9436" y="1784172"/>
                  </a:moveTo>
                  <a:lnTo>
                    <a:pt x="9232" y="1784108"/>
                  </a:lnTo>
                  <a:lnTo>
                    <a:pt x="9169" y="1784248"/>
                  </a:lnTo>
                  <a:lnTo>
                    <a:pt x="9232" y="1784388"/>
                  </a:lnTo>
                  <a:lnTo>
                    <a:pt x="9372" y="1784388"/>
                  </a:lnTo>
                  <a:lnTo>
                    <a:pt x="9436" y="1784172"/>
                  </a:lnTo>
                  <a:close/>
                </a:path>
                <a:path w="389255" h="1875154">
                  <a:moveTo>
                    <a:pt x="10071" y="1670113"/>
                  </a:moveTo>
                  <a:lnTo>
                    <a:pt x="9690" y="1669999"/>
                  </a:lnTo>
                  <a:lnTo>
                    <a:pt x="9575" y="1670253"/>
                  </a:lnTo>
                  <a:lnTo>
                    <a:pt x="9575" y="1670392"/>
                  </a:lnTo>
                  <a:lnTo>
                    <a:pt x="9956" y="1670494"/>
                  </a:lnTo>
                  <a:lnTo>
                    <a:pt x="10071" y="1670113"/>
                  </a:lnTo>
                  <a:close/>
                </a:path>
                <a:path w="389255" h="1875154">
                  <a:moveTo>
                    <a:pt x="10502" y="1825002"/>
                  </a:moveTo>
                  <a:lnTo>
                    <a:pt x="10350" y="1824964"/>
                  </a:lnTo>
                  <a:lnTo>
                    <a:pt x="10312" y="1825104"/>
                  </a:lnTo>
                  <a:lnTo>
                    <a:pt x="10464" y="1825155"/>
                  </a:lnTo>
                  <a:lnTo>
                    <a:pt x="10502" y="1825002"/>
                  </a:lnTo>
                  <a:close/>
                </a:path>
                <a:path w="389255" h="1875154">
                  <a:moveTo>
                    <a:pt x="13957" y="1719453"/>
                  </a:moveTo>
                  <a:lnTo>
                    <a:pt x="13627" y="1719364"/>
                  </a:lnTo>
                  <a:lnTo>
                    <a:pt x="13538" y="1719567"/>
                  </a:lnTo>
                  <a:lnTo>
                    <a:pt x="13627" y="1719783"/>
                  </a:lnTo>
                  <a:lnTo>
                    <a:pt x="13868" y="1719783"/>
                  </a:lnTo>
                  <a:lnTo>
                    <a:pt x="13957" y="1719453"/>
                  </a:lnTo>
                  <a:close/>
                </a:path>
                <a:path w="389255" h="1875154">
                  <a:moveTo>
                    <a:pt x="17970" y="1583410"/>
                  </a:moveTo>
                  <a:lnTo>
                    <a:pt x="17830" y="1583270"/>
                  </a:lnTo>
                  <a:lnTo>
                    <a:pt x="17462" y="1583270"/>
                  </a:lnTo>
                  <a:lnTo>
                    <a:pt x="17322" y="1583410"/>
                  </a:lnTo>
                  <a:lnTo>
                    <a:pt x="17322" y="1583588"/>
                  </a:lnTo>
                  <a:lnTo>
                    <a:pt x="17322" y="1583766"/>
                  </a:lnTo>
                  <a:lnTo>
                    <a:pt x="17462" y="1583918"/>
                  </a:lnTo>
                  <a:lnTo>
                    <a:pt x="17830" y="1583918"/>
                  </a:lnTo>
                  <a:lnTo>
                    <a:pt x="17970" y="1583766"/>
                  </a:lnTo>
                  <a:lnTo>
                    <a:pt x="17970" y="1583410"/>
                  </a:lnTo>
                  <a:close/>
                </a:path>
                <a:path w="389255" h="1875154">
                  <a:moveTo>
                    <a:pt x="19418" y="1846364"/>
                  </a:moveTo>
                  <a:lnTo>
                    <a:pt x="19227" y="1846313"/>
                  </a:lnTo>
                  <a:lnTo>
                    <a:pt x="19164" y="1846440"/>
                  </a:lnTo>
                  <a:lnTo>
                    <a:pt x="19227" y="1846567"/>
                  </a:lnTo>
                  <a:lnTo>
                    <a:pt x="19367" y="1846567"/>
                  </a:lnTo>
                  <a:lnTo>
                    <a:pt x="19418" y="1846364"/>
                  </a:lnTo>
                  <a:close/>
                </a:path>
                <a:path w="389255" h="1875154">
                  <a:moveTo>
                    <a:pt x="22961" y="1874812"/>
                  </a:moveTo>
                  <a:lnTo>
                    <a:pt x="22821" y="1874774"/>
                  </a:lnTo>
                  <a:lnTo>
                    <a:pt x="22783" y="1874913"/>
                  </a:lnTo>
                  <a:lnTo>
                    <a:pt x="22923" y="1874951"/>
                  </a:lnTo>
                  <a:lnTo>
                    <a:pt x="22961" y="1874812"/>
                  </a:lnTo>
                  <a:close/>
                </a:path>
                <a:path w="389255" h="1875154">
                  <a:moveTo>
                    <a:pt x="23698" y="1759800"/>
                  </a:moveTo>
                  <a:lnTo>
                    <a:pt x="23368" y="1759699"/>
                  </a:lnTo>
                  <a:lnTo>
                    <a:pt x="23266" y="1759915"/>
                  </a:lnTo>
                  <a:lnTo>
                    <a:pt x="23368" y="1760131"/>
                  </a:lnTo>
                  <a:lnTo>
                    <a:pt x="23596" y="1760131"/>
                  </a:lnTo>
                  <a:lnTo>
                    <a:pt x="23698" y="1759800"/>
                  </a:lnTo>
                  <a:close/>
                </a:path>
                <a:path w="389255" h="1875154">
                  <a:moveTo>
                    <a:pt x="24003" y="1628609"/>
                  </a:moveTo>
                  <a:lnTo>
                    <a:pt x="23876" y="1628482"/>
                  </a:lnTo>
                  <a:lnTo>
                    <a:pt x="23558" y="1628482"/>
                  </a:lnTo>
                  <a:lnTo>
                    <a:pt x="23431" y="1628609"/>
                  </a:lnTo>
                  <a:lnTo>
                    <a:pt x="23431" y="1628762"/>
                  </a:lnTo>
                  <a:lnTo>
                    <a:pt x="23431" y="1628914"/>
                  </a:lnTo>
                  <a:lnTo>
                    <a:pt x="23558" y="1629054"/>
                  </a:lnTo>
                  <a:lnTo>
                    <a:pt x="23876" y="1629054"/>
                  </a:lnTo>
                  <a:lnTo>
                    <a:pt x="24003" y="1628914"/>
                  </a:lnTo>
                  <a:lnTo>
                    <a:pt x="24003" y="1628609"/>
                  </a:lnTo>
                  <a:close/>
                </a:path>
                <a:path w="389255" h="1875154">
                  <a:moveTo>
                    <a:pt x="26441" y="1804873"/>
                  </a:moveTo>
                  <a:lnTo>
                    <a:pt x="26174" y="1804797"/>
                  </a:lnTo>
                  <a:lnTo>
                    <a:pt x="26098" y="1804974"/>
                  </a:lnTo>
                  <a:lnTo>
                    <a:pt x="26174" y="1805152"/>
                  </a:lnTo>
                  <a:lnTo>
                    <a:pt x="26365" y="1805152"/>
                  </a:lnTo>
                  <a:lnTo>
                    <a:pt x="26441" y="1804873"/>
                  </a:lnTo>
                  <a:close/>
                </a:path>
                <a:path w="389255" h="1875154">
                  <a:moveTo>
                    <a:pt x="39928" y="1651419"/>
                  </a:moveTo>
                  <a:lnTo>
                    <a:pt x="39776" y="1651266"/>
                  </a:lnTo>
                  <a:lnTo>
                    <a:pt x="39395" y="1651266"/>
                  </a:lnTo>
                  <a:lnTo>
                    <a:pt x="39243" y="1651419"/>
                  </a:lnTo>
                  <a:lnTo>
                    <a:pt x="39243" y="1651609"/>
                  </a:lnTo>
                  <a:lnTo>
                    <a:pt x="39243" y="1651800"/>
                  </a:lnTo>
                  <a:lnTo>
                    <a:pt x="39395" y="1651952"/>
                  </a:lnTo>
                  <a:lnTo>
                    <a:pt x="39776" y="1651952"/>
                  </a:lnTo>
                  <a:lnTo>
                    <a:pt x="39928" y="1651800"/>
                  </a:lnTo>
                  <a:lnTo>
                    <a:pt x="39928" y="1651419"/>
                  </a:lnTo>
                  <a:close/>
                </a:path>
                <a:path w="389255" h="1875154">
                  <a:moveTo>
                    <a:pt x="40347" y="1687969"/>
                  </a:moveTo>
                  <a:lnTo>
                    <a:pt x="40208" y="1687830"/>
                  </a:lnTo>
                  <a:lnTo>
                    <a:pt x="39878" y="1687830"/>
                  </a:lnTo>
                  <a:lnTo>
                    <a:pt x="39738" y="1687969"/>
                  </a:lnTo>
                  <a:lnTo>
                    <a:pt x="39738" y="1688134"/>
                  </a:lnTo>
                  <a:lnTo>
                    <a:pt x="39738" y="1688299"/>
                  </a:lnTo>
                  <a:lnTo>
                    <a:pt x="39878" y="1688439"/>
                  </a:lnTo>
                  <a:lnTo>
                    <a:pt x="40208" y="1688439"/>
                  </a:lnTo>
                  <a:lnTo>
                    <a:pt x="40347" y="1688299"/>
                  </a:lnTo>
                  <a:lnTo>
                    <a:pt x="40347" y="1687969"/>
                  </a:lnTo>
                  <a:close/>
                </a:path>
                <a:path w="389255" h="1875154">
                  <a:moveTo>
                    <a:pt x="41910" y="1722577"/>
                  </a:moveTo>
                  <a:lnTo>
                    <a:pt x="41503" y="1722462"/>
                  </a:lnTo>
                  <a:lnTo>
                    <a:pt x="41389" y="1722716"/>
                  </a:lnTo>
                  <a:lnTo>
                    <a:pt x="41389" y="1722856"/>
                  </a:lnTo>
                  <a:lnTo>
                    <a:pt x="41795" y="1722970"/>
                  </a:lnTo>
                  <a:lnTo>
                    <a:pt x="41910" y="1722577"/>
                  </a:lnTo>
                  <a:close/>
                </a:path>
                <a:path w="389255" h="1875154">
                  <a:moveTo>
                    <a:pt x="45313" y="1548218"/>
                  </a:moveTo>
                  <a:lnTo>
                    <a:pt x="45148" y="1548066"/>
                  </a:lnTo>
                  <a:lnTo>
                    <a:pt x="44754" y="1548066"/>
                  </a:lnTo>
                  <a:lnTo>
                    <a:pt x="44589" y="1548218"/>
                  </a:lnTo>
                  <a:lnTo>
                    <a:pt x="44589" y="1548422"/>
                  </a:lnTo>
                  <a:lnTo>
                    <a:pt x="44589" y="1548625"/>
                  </a:lnTo>
                  <a:lnTo>
                    <a:pt x="44754" y="1548777"/>
                  </a:lnTo>
                  <a:lnTo>
                    <a:pt x="45148" y="1548777"/>
                  </a:lnTo>
                  <a:lnTo>
                    <a:pt x="45313" y="1548625"/>
                  </a:lnTo>
                  <a:lnTo>
                    <a:pt x="45313" y="1548218"/>
                  </a:lnTo>
                  <a:close/>
                </a:path>
                <a:path w="389255" h="1875154">
                  <a:moveTo>
                    <a:pt x="45605" y="1531200"/>
                  </a:moveTo>
                  <a:lnTo>
                    <a:pt x="45389" y="1530997"/>
                  </a:lnTo>
                  <a:lnTo>
                    <a:pt x="44869" y="1530997"/>
                  </a:lnTo>
                  <a:lnTo>
                    <a:pt x="44653" y="1531200"/>
                  </a:lnTo>
                  <a:lnTo>
                    <a:pt x="44653" y="1531467"/>
                  </a:lnTo>
                  <a:lnTo>
                    <a:pt x="44653" y="1531734"/>
                  </a:lnTo>
                  <a:lnTo>
                    <a:pt x="44869" y="1531937"/>
                  </a:lnTo>
                  <a:lnTo>
                    <a:pt x="45389" y="1531937"/>
                  </a:lnTo>
                  <a:lnTo>
                    <a:pt x="45605" y="1531734"/>
                  </a:lnTo>
                  <a:lnTo>
                    <a:pt x="45605" y="1531200"/>
                  </a:lnTo>
                  <a:close/>
                </a:path>
                <a:path w="389255" h="1875154">
                  <a:moveTo>
                    <a:pt x="47866" y="1413408"/>
                  </a:moveTo>
                  <a:lnTo>
                    <a:pt x="47650" y="1413205"/>
                  </a:lnTo>
                  <a:lnTo>
                    <a:pt x="47129" y="1413205"/>
                  </a:lnTo>
                  <a:lnTo>
                    <a:pt x="46913" y="1413408"/>
                  </a:lnTo>
                  <a:lnTo>
                    <a:pt x="46913" y="1413675"/>
                  </a:lnTo>
                  <a:lnTo>
                    <a:pt x="46913" y="1413941"/>
                  </a:lnTo>
                  <a:lnTo>
                    <a:pt x="47129" y="1414145"/>
                  </a:lnTo>
                  <a:lnTo>
                    <a:pt x="47650" y="1414145"/>
                  </a:lnTo>
                  <a:lnTo>
                    <a:pt x="47866" y="1413941"/>
                  </a:lnTo>
                  <a:lnTo>
                    <a:pt x="47866" y="1413408"/>
                  </a:lnTo>
                  <a:close/>
                </a:path>
                <a:path w="389255" h="1875154">
                  <a:moveTo>
                    <a:pt x="51015" y="1618081"/>
                  </a:moveTo>
                  <a:lnTo>
                    <a:pt x="50850" y="1617903"/>
                  </a:lnTo>
                  <a:lnTo>
                    <a:pt x="50419" y="1617903"/>
                  </a:lnTo>
                  <a:lnTo>
                    <a:pt x="50241" y="1618081"/>
                  </a:lnTo>
                  <a:lnTo>
                    <a:pt x="50241" y="1618297"/>
                  </a:lnTo>
                  <a:lnTo>
                    <a:pt x="50241" y="1618513"/>
                  </a:lnTo>
                  <a:lnTo>
                    <a:pt x="50419" y="1618691"/>
                  </a:lnTo>
                  <a:lnTo>
                    <a:pt x="50850" y="1618691"/>
                  </a:lnTo>
                  <a:lnTo>
                    <a:pt x="51015" y="1618513"/>
                  </a:lnTo>
                  <a:lnTo>
                    <a:pt x="51015" y="1618081"/>
                  </a:lnTo>
                  <a:close/>
                </a:path>
                <a:path w="389255" h="1875154">
                  <a:moveTo>
                    <a:pt x="52628" y="1498904"/>
                  </a:moveTo>
                  <a:lnTo>
                    <a:pt x="52451" y="1498727"/>
                  </a:lnTo>
                  <a:lnTo>
                    <a:pt x="52006" y="1498727"/>
                  </a:lnTo>
                  <a:lnTo>
                    <a:pt x="51828" y="1498904"/>
                  </a:lnTo>
                  <a:lnTo>
                    <a:pt x="51828" y="1499120"/>
                  </a:lnTo>
                  <a:lnTo>
                    <a:pt x="51828" y="1499336"/>
                  </a:lnTo>
                  <a:lnTo>
                    <a:pt x="52006" y="1499514"/>
                  </a:lnTo>
                  <a:lnTo>
                    <a:pt x="52451" y="1499514"/>
                  </a:lnTo>
                  <a:lnTo>
                    <a:pt x="52628" y="1499336"/>
                  </a:lnTo>
                  <a:lnTo>
                    <a:pt x="52628" y="1498904"/>
                  </a:lnTo>
                  <a:close/>
                </a:path>
                <a:path w="389255" h="1875154">
                  <a:moveTo>
                    <a:pt x="52628" y="1481747"/>
                  </a:moveTo>
                  <a:lnTo>
                    <a:pt x="52387" y="1481518"/>
                  </a:lnTo>
                  <a:lnTo>
                    <a:pt x="51816" y="1481518"/>
                  </a:lnTo>
                  <a:lnTo>
                    <a:pt x="51587" y="1481747"/>
                  </a:lnTo>
                  <a:lnTo>
                    <a:pt x="51587" y="1482039"/>
                  </a:lnTo>
                  <a:lnTo>
                    <a:pt x="51587" y="1482318"/>
                  </a:lnTo>
                  <a:lnTo>
                    <a:pt x="51816" y="1482559"/>
                  </a:lnTo>
                  <a:lnTo>
                    <a:pt x="52387" y="1482559"/>
                  </a:lnTo>
                  <a:lnTo>
                    <a:pt x="52628" y="1482318"/>
                  </a:lnTo>
                  <a:lnTo>
                    <a:pt x="52628" y="1481747"/>
                  </a:lnTo>
                  <a:close/>
                </a:path>
                <a:path w="389255" h="1875154">
                  <a:moveTo>
                    <a:pt x="64046" y="1295920"/>
                  </a:moveTo>
                  <a:lnTo>
                    <a:pt x="63779" y="1295666"/>
                  </a:lnTo>
                  <a:lnTo>
                    <a:pt x="63131" y="1295666"/>
                  </a:lnTo>
                  <a:lnTo>
                    <a:pt x="62865" y="1295920"/>
                  </a:lnTo>
                  <a:lnTo>
                    <a:pt x="62865" y="1296250"/>
                  </a:lnTo>
                  <a:lnTo>
                    <a:pt x="62865" y="1296581"/>
                  </a:lnTo>
                  <a:lnTo>
                    <a:pt x="63131" y="1296835"/>
                  </a:lnTo>
                  <a:lnTo>
                    <a:pt x="63779" y="1296835"/>
                  </a:lnTo>
                  <a:lnTo>
                    <a:pt x="64046" y="1296581"/>
                  </a:lnTo>
                  <a:lnTo>
                    <a:pt x="64046" y="1295920"/>
                  </a:lnTo>
                  <a:close/>
                </a:path>
                <a:path w="389255" h="1875154">
                  <a:moveTo>
                    <a:pt x="65366" y="1380324"/>
                  </a:moveTo>
                  <a:lnTo>
                    <a:pt x="65138" y="1380096"/>
                  </a:lnTo>
                  <a:lnTo>
                    <a:pt x="64566" y="1380096"/>
                  </a:lnTo>
                  <a:lnTo>
                    <a:pt x="64338" y="1380324"/>
                  </a:lnTo>
                  <a:lnTo>
                    <a:pt x="64338" y="1380604"/>
                  </a:lnTo>
                  <a:lnTo>
                    <a:pt x="64338" y="1380883"/>
                  </a:lnTo>
                  <a:lnTo>
                    <a:pt x="64566" y="1381112"/>
                  </a:lnTo>
                  <a:lnTo>
                    <a:pt x="65138" y="1381112"/>
                  </a:lnTo>
                  <a:lnTo>
                    <a:pt x="65366" y="1380883"/>
                  </a:lnTo>
                  <a:lnTo>
                    <a:pt x="65366" y="1380324"/>
                  </a:lnTo>
                  <a:close/>
                </a:path>
                <a:path w="389255" h="1875154">
                  <a:moveTo>
                    <a:pt x="69024" y="1456499"/>
                  </a:moveTo>
                  <a:lnTo>
                    <a:pt x="68821" y="1456309"/>
                  </a:lnTo>
                  <a:lnTo>
                    <a:pt x="68338" y="1456309"/>
                  </a:lnTo>
                  <a:lnTo>
                    <a:pt x="68148" y="1456499"/>
                  </a:lnTo>
                  <a:lnTo>
                    <a:pt x="68148" y="1456740"/>
                  </a:lnTo>
                  <a:lnTo>
                    <a:pt x="68148" y="1456982"/>
                  </a:lnTo>
                  <a:lnTo>
                    <a:pt x="68338" y="1457172"/>
                  </a:lnTo>
                  <a:lnTo>
                    <a:pt x="68821" y="1457172"/>
                  </a:lnTo>
                  <a:lnTo>
                    <a:pt x="69024" y="1456982"/>
                  </a:lnTo>
                  <a:lnTo>
                    <a:pt x="69024" y="1456499"/>
                  </a:lnTo>
                  <a:close/>
                </a:path>
                <a:path w="389255" h="1875154">
                  <a:moveTo>
                    <a:pt x="69075" y="1573593"/>
                  </a:moveTo>
                  <a:lnTo>
                    <a:pt x="68884" y="1573403"/>
                  </a:lnTo>
                  <a:lnTo>
                    <a:pt x="68402" y="1573403"/>
                  </a:lnTo>
                  <a:lnTo>
                    <a:pt x="68211" y="1573593"/>
                  </a:lnTo>
                  <a:lnTo>
                    <a:pt x="68211" y="1573834"/>
                  </a:lnTo>
                  <a:lnTo>
                    <a:pt x="68211" y="1574076"/>
                  </a:lnTo>
                  <a:lnTo>
                    <a:pt x="68402" y="1574266"/>
                  </a:lnTo>
                  <a:lnTo>
                    <a:pt x="68884" y="1574266"/>
                  </a:lnTo>
                  <a:lnTo>
                    <a:pt x="69075" y="1574076"/>
                  </a:lnTo>
                  <a:lnTo>
                    <a:pt x="69075" y="1573593"/>
                  </a:lnTo>
                  <a:close/>
                </a:path>
                <a:path w="389255" h="1875154">
                  <a:moveTo>
                    <a:pt x="71081" y="1345018"/>
                  </a:moveTo>
                  <a:lnTo>
                    <a:pt x="70840" y="1344777"/>
                  </a:lnTo>
                  <a:lnTo>
                    <a:pt x="70231" y="1344777"/>
                  </a:lnTo>
                  <a:lnTo>
                    <a:pt x="69989" y="1345018"/>
                  </a:lnTo>
                  <a:lnTo>
                    <a:pt x="69989" y="1345323"/>
                  </a:lnTo>
                  <a:lnTo>
                    <a:pt x="69989" y="1345628"/>
                  </a:lnTo>
                  <a:lnTo>
                    <a:pt x="70231" y="1345869"/>
                  </a:lnTo>
                  <a:lnTo>
                    <a:pt x="70840" y="1345869"/>
                  </a:lnTo>
                  <a:lnTo>
                    <a:pt x="71081" y="1345628"/>
                  </a:lnTo>
                  <a:lnTo>
                    <a:pt x="71081" y="1345018"/>
                  </a:lnTo>
                  <a:close/>
                </a:path>
                <a:path w="389255" h="1875154">
                  <a:moveTo>
                    <a:pt x="72250" y="1439862"/>
                  </a:moveTo>
                  <a:lnTo>
                    <a:pt x="71996" y="1439608"/>
                  </a:lnTo>
                  <a:lnTo>
                    <a:pt x="71374" y="1439608"/>
                  </a:lnTo>
                  <a:lnTo>
                    <a:pt x="71120" y="1439862"/>
                  </a:lnTo>
                  <a:lnTo>
                    <a:pt x="71120" y="1440167"/>
                  </a:lnTo>
                  <a:lnTo>
                    <a:pt x="71120" y="1440472"/>
                  </a:lnTo>
                  <a:lnTo>
                    <a:pt x="71374" y="1440726"/>
                  </a:lnTo>
                  <a:lnTo>
                    <a:pt x="71996" y="1440726"/>
                  </a:lnTo>
                  <a:lnTo>
                    <a:pt x="72250" y="1440472"/>
                  </a:lnTo>
                  <a:lnTo>
                    <a:pt x="72250" y="1439862"/>
                  </a:lnTo>
                  <a:close/>
                </a:path>
                <a:path w="389255" h="1875154">
                  <a:moveTo>
                    <a:pt x="89890" y="1323467"/>
                  </a:moveTo>
                  <a:lnTo>
                    <a:pt x="89585" y="1323149"/>
                  </a:lnTo>
                  <a:lnTo>
                    <a:pt x="88811" y="1323149"/>
                  </a:lnTo>
                  <a:lnTo>
                    <a:pt x="88506" y="1323467"/>
                  </a:lnTo>
                  <a:lnTo>
                    <a:pt x="88506" y="1323848"/>
                  </a:lnTo>
                  <a:lnTo>
                    <a:pt x="88506" y="1324229"/>
                  </a:lnTo>
                  <a:lnTo>
                    <a:pt x="88811" y="1324533"/>
                  </a:lnTo>
                  <a:lnTo>
                    <a:pt x="89585" y="1324533"/>
                  </a:lnTo>
                  <a:lnTo>
                    <a:pt x="89890" y="1324229"/>
                  </a:lnTo>
                  <a:lnTo>
                    <a:pt x="89890" y="1323467"/>
                  </a:lnTo>
                  <a:close/>
                </a:path>
                <a:path w="389255" h="1875154">
                  <a:moveTo>
                    <a:pt x="98425" y="1406753"/>
                  </a:moveTo>
                  <a:lnTo>
                    <a:pt x="98158" y="1406474"/>
                  </a:lnTo>
                  <a:lnTo>
                    <a:pt x="97485" y="1406474"/>
                  </a:lnTo>
                  <a:lnTo>
                    <a:pt x="97218" y="1406753"/>
                  </a:lnTo>
                  <a:lnTo>
                    <a:pt x="97218" y="1407083"/>
                  </a:lnTo>
                  <a:lnTo>
                    <a:pt x="97218" y="1407414"/>
                  </a:lnTo>
                  <a:lnTo>
                    <a:pt x="97485" y="1407693"/>
                  </a:lnTo>
                  <a:lnTo>
                    <a:pt x="98158" y="1407693"/>
                  </a:lnTo>
                  <a:lnTo>
                    <a:pt x="98425" y="1407414"/>
                  </a:lnTo>
                  <a:lnTo>
                    <a:pt x="98425" y="1406753"/>
                  </a:lnTo>
                  <a:close/>
                </a:path>
                <a:path w="389255" h="1875154">
                  <a:moveTo>
                    <a:pt x="101879" y="1265034"/>
                  </a:moveTo>
                  <a:lnTo>
                    <a:pt x="101600" y="1264754"/>
                  </a:lnTo>
                  <a:lnTo>
                    <a:pt x="100914" y="1264754"/>
                  </a:lnTo>
                  <a:lnTo>
                    <a:pt x="100634" y="1265034"/>
                  </a:lnTo>
                  <a:lnTo>
                    <a:pt x="100634" y="1265377"/>
                  </a:lnTo>
                  <a:lnTo>
                    <a:pt x="100634" y="1265720"/>
                  </a:lnTo>
                  <a:lnTo>
                    <a:pt x="100914" y="1265999"/>
                  </a:lnTo>
                  <a:lnTo>
                    <a:pt x="101600" y="1265999"/>
                  </a:lnTo>
                  <a:lnTo>
                    <a:pt x="101879" y="1265720"/>
                  </a:lnTo>
                  <a:lnTo>
                    <a:pt x="101879" y="1265034"/>
                  </a:lnTo>
                  <a:close/>
                </a:path>
                <a:path w="389255" h="1875154">
                  <a:moveTo>
                    <a:pt x="108229" y="1183093"/>
                  </a:moveTo>
                  <a:lnTo>
                    <a:pt x="107924" y="1182776"/>
                  </a:lnTo>
                  <a:lnTo>
                    <a:pt x="107149" y="1182776"/>
                  </a:lnTo>
                  <a:lnTo>
                    <a:pt x="106832" y="1183093"/>
                  </a:lnTo>
                  <a:lnTo>
                    <a:pt x="106832" y="1183474"/>
                  </a:lnTo>
                  <a:lnTo>
                    <a:pt x="106832" y="1183868"/>
                  </a:lnTo>
                  <a:lnTo>
                    <a:pt x="107149" y="1184173"/>
                  </a:lnTo>
                  <a:lnTo>
                    <a:pt x="107924" y="1184173"/>
                  </a:lnTo>
                  <a:lnTo>
                    <a:pt x="108229" y="1183868"/>
                  </a:lnTo>
                  <a:lnTo>
                    <a:pt x="108229" y="1183093"/>
                  </a:lnTo>
                  <a:close/>
                </a:path>
                <a:path w="389255" h="1875154">
                  <a:moveTo>
                    <a:pt x="111125" y="1222819"/>
                  </a:moveTo>
                  <a:lnTo>
                    <a:pt x="110832" y="1222527"/>
                  </a:lnTo>
                  <a:lnTo>
                    <a:pt x="110096" y="1222527"/>
                  </a:lnTo>
                  <a:lnTo>
                    <a:pt x="109804" y="1222819"/>
                  </a:lnTo>
                  <a:lnTo>
                    <a:pt x="109804" y="1223187"/>
                  </a:lnTo>
                  <a:lnTo>
                    <a:pt x="109804" y="1223556"/>
                  </a:lnTo>
                  <a:lnTo>
                    <a:pt x="110096" y="1223848"/>
                  </a:lnTo>
                  <a:lnTo>
                    <a:pt x="110832" y="1223848"/>
                  </a:lnTo>
                  <a:lnTo>
                    <a:pt x="111125" y="1223556"/>
                  </a:lnTo>
                  <a:lnTo>
                    <a:pt x="111125" y="1222819"/>
                  </a:lnTo>
                  <a:close/>
                </a:path>
                <a:path w="389255" h="1875154">
                  <a:moveTo>
                    <a:pt x="111226" y="1366989"/>
                  </a:moveTo>
                  <a:lnTo>
                    <a:pt x="110934" y="1366697"/>
                  </a:lnTo>
                  <a:lnTo>
                    <a:pt x="110223" y="1366697"/>
                  </a:lnTo>
                  <a:lnTo>
                    <a:pt x="109931" y="1366989"/>
                  </a:lnTo>
                  <a:lnTo>
                    <a:pt x="109931" y="1367345"/>
                  </a:lnTo>
                  <a:lnTo>
                    <a:pt x="109931" y="1367701"/>
                  </a:lnTo>
                  <a:lnTo>
                    <a:pt x="110223" y="1367993"/>
                  </a:lnTo>
                  <a:lnTo>
                    <a:pt x="110934" y="1367993"/>
                  </a:lnTo>
                  <a:lnTo>
                    <a:pt x="111226" y="1367701"/>
                  </a:lnTo>
                  <a:lnTo>
                    <a:pt x="111226" y="1366989"/>
                  </a:lnTo>
                  <a:close/>
                </a:path>
                <a:path w="389255" h="1875154">
                  <a:moveTo>
                    <a:pt x="111658" y="1278991"/>
                  </a:moveTo>
                  <a:lnTo>
                    <a:pt x="111328" y="1278661"/>
                  </a:lnTo>
                  <a:lnTo>
                    <a:pt x="110515" y="1278661"/>
                  </a:lnTo>
                  <a:lnTo>
                    <a:pt x="110185" y="1278991"/>
                  </a:lnTo>
                  <a:lnTo>
                    <a:pt x="110185" y="1279398"/>
                  </a:lnTo>
                  <a:lnTo>
                    <a:pt x="110185" y="1279804"/>
                  </a:lnTo>
                  <a:lnTo>
                    <a:pt x="110515" y="1280134"/>
                  </a:lnTo>
                  <a:lnTo>
                    <a:pt x="111328" y="1280134"/>
                  </a:lnTo>
                  <a:lnTo>
                    <a:pt x="111658" y="1279804"/>
                  </a:lnTo>
                  <a:lnTo>
                    <a:pt x="111658" y="1278991"/>
                  </a:lnTo>
                  <a:close/>
                </a:path>
                <a:path w="389255" h="1875154">
                  <a:moveTo>
                    <a:pt x="134061" y="1113650"/>
                  </a:moveTo>
                  <a:lnTo>
                    <a:pt x="133718" y="1113307"/>
                  </a:lnTo>
                  <a:lnTo>
                    <a:pt x="132854" y="1113307"/>
                  </a:lnTo>
                  <a:lnTo>
                    <a:pt x="132511" y="1113650"/>
                  </a:lnTo>
                  <a:lnTo>
                    <a:pt x="132511" y="1114082"/>
                  </a:lnTo>
                  <a:lnTo>
                    <a:pt x="132511" y="1114513"/>
                  </a:lnTo>
                  <a:lnTo>
                    <a:pt x="132854" y="1114856"/>
                  </a:lnTo>
                  <a:lnTo>
                    <a:pt x="133718" y="1114856"/>
                  </a:lnTo>
                  <a:lnTo>
                    <a:pt x="134061" y="1114513"/>
                  </a:lnTo>
                  <a:lnTo>
                    <a:pt x="134061" y="1113650"/>
                  </a:lnTo>
                  <a:close/>
                </a:path>
                <a:path w="389255" h="1875154">
                  <a:moveTo>
                    <a:pt x="134912" y="1146022"/>
                  </a:moveTo>
                  <a:lnTo>
                    <a:pt x="134581" y="1145692"/>
                  </a:lnTo>
                  <a:lnTo>
                    <a:pt x="133769" y="1145692"/>
                  </a:lnTo>
                  <a:lnTo>
                    <a:pt x="133438" y="1146022"/>
                  </a:lnTo>
                  <a:lnTo>
                    <a:pt x="133438" y="1146429"/>
                  </a:lnTo>
                  <a:lnTo>
                    <a:pt x="133438" y="1146835"/>
                  </a:lnTo>
                  <a:lnTo>
                    <a:pt x="133769" y="1147165"/>
                  </a:lnTo>
                  <a:lnTo>
                    <a:pt x="134581" y="1147165"/>
                  </a:lnTo>
                  <a:lnTo>
                    <a:pt x="134912" y="1146835"/>
                  </a:lnTo>
                  <a:lnTo>
                    <a:pt x="134912" y="1146022"/>
                  </a:lnTo>
                  <a:close/>
                </a:path>
                <a:path w="389255" h="1875154">
                  <a:moveTo>
                    <a:pt x="135496" y="1207973"/>
                  </a:moveTo>
                  <a:lnTo>
                    <a:pt x="135140" y="1207604"/>
                  </a:lnTo>
                  <a:lnTo>
                    <a:pt x="134226" y="1207604"/>
                  </a:lnTo>
                  <a:lnTo>
                    <a:pt x="133858" y="1207973"/>
                  </a:lnTo>
                  <a:lnTo>
                    <a:pt x="133858" y="1208430"/>
                  </a:lnTo>
                  <a:lnTo>
                    <a:pt x="133858" y="1208887"/>
                  </a:lnTo>
                  <a:lnTo>
                    <a:pt x="134226" y="1209255"/>
                  </a:lnTo>
                  <a:lnTo>
                    <a:pt x="135140" y="1209255"/>
                  </a:lnTo>
                  <a:lnTo>
                    <a:pt x="135496" y="1208887"/>
                  </a:lnTo>
                  <a:lnTo>
                    <a:pt x="135496" y="1207973"/>
                  </a:lnTo>
                  <a:close/>
                </a:path>
                <a:path w="389255" h="1875154">
                  <a:moveTo>
                    <a:pt x="138582" y="1075461"/>
                  </a:moveTo>
                  <a:lnTo>
                    <a:pt x="138226" y="1075093"/>
                  </a:lnTo>
                  <a:lnTo>
                    <a:pt x="137325" y="1075093"/>
                  </a:lnTo>
                  <a:lnTo>
                    <a:pt x="136956" y="1075461"/>
                  </a:lnTo>
                  <a:lnTo>
                    <a:pt x="136956" y="1075905"/>
                  </a:lnTo>
                  <a:lnTo>
                    <a:pt x="136956" y="1076350"/>
                  </a:lnTo>
                  <a:lnTo>
                    <a:pt x="137325" y="1076718"/>
                  </a:lnTo>
                  <a:lnTo>
                    <a:pt x="138226" y="1076718"/>
                  </a:lnTo>
                  <a:lnTo>
                    <a:pt x="138582" y="1076350"/>
                  </a:lnTo>
                  <a:lnTo>
                    <a:pt x="138582" y="1075461"/>
                  </a:lnTo>
                  <a:close/>
                </a:path>
                <a:path w="389255" h="1875154">
                  <a:moveTo>
                    <a:pt x="142392" y="1247851"/>
                  </a:moveTo>
                  <a:lnTo>
                    <a:pt x="142036" y="1247508"/>
                  </a:lnTo>
                  <a:lnTo>
                    <a:pt x="141173" y="1247508"/>
                  </a:lnTo>
                  <a:lnTo>
                    <a:pt x="140830" y="1247851"/>
                  </a:lnTo>
                  <a:lnTo>
                    <a:pt x="140830" y="1248283"/>
                  </a:lnTo>
                  <a:lnTo>
                    <a:pt x="140830" y="1248714"/>
                  </a:lnTo>
                  <a:lnTo>
                    <a:pt x="141173" y="1249057"/>
                  </a:lnTo>
                  <a:lnTo>
                    <a:pt x="142036" y="1249057"/>
                  </a:lnTo>
                  <a:lnTo>
                    <a:pt x="142392" y="1248714"/>
                  </a:lnTo>
                  <a:lnTo>
                    <a:pt x="142392" y="1247851"/>
                  </a:lnTo>
                  <a:close/>
                </a:path>
                <a:path w="389255" h="1875154">
                  <a:moveTo>
                    <a:pt x="156616" y="1031430"/>
                  </a:moveTo>
                  <a:lnTo>
                    <a:pt x="156235" y="1031049"/>
                  </a:lnTo>
                  <a:lnTo>
                    <a:pt x="155295" y="1031049"/>
                  </a:lnTo>
                  <a:lnTo>
                    <a:pt x="154914" y="1031430"/>
                  </a:lnTo>
                  <a:lnTo>
                    <a:pt x="154914" y="1031900"/>
                  </a:lnTo>
                  <a:lnTo>
                    <a:pt x="154914" y="1032370"/>
                  </a:lnTo>
                  <a:lnTo>
                    <a:pt x="155295" y="1032751"/>
                  </a:lnTo>
                  <a:lnTo>
                    <a:pt x="156235" y="1032751"/>
                  </a:lnTo>
                  <a:lnTo>
                    <a:pt x="156616" y="1032370"/>
                  </a:lnTo>
                  <a:lnTo>
                    <a:pt x="156616" y="1031430"/>
                  </a:lnTo>
                  <a:close/>
                </a:path>
                <a:path w="389255" h="1875154">
                  <a:moveTo>
                    <a:pt x="160515" y="1137488"/>
                  </a:moveTo>
                  <a:lnTo>
                    <a:pt x="160108" y="1137094"/>
                  </a:lnTo>
                  <a:lnTo>
                    <a:pt x="159105" y="1137094"/>
                  </a:lnTo>
                  <a:lnTo>
                    <a:pt x="158699" y="1137488"/>
                  </a:lnTo>
                  <a:lnTo>
                    <a:pt x="158699" y="1137996"/>
                  </a:lnTo>
                  <a:lnTo>
                    <a:pt x="158699" y="1138504"/>
                  </a:lnTo>
                  <a:lnTo>
                    <a:pt x="159105" y="1138910"/>
                  </a:lnTo>
                  <a:lnTo>
                    <a:pt x="160108" y="1138910"/>
                  </a:lnTo>
                  <a:lnTo>
                    <a:pt x="160515" y="1138504"/>
                  </a:lnTo>
                  <a:lnTo>
                    <a:pt x="160515" y="1137488"/>
                  </a:lnTo>
                  <a:close/>
                </a:path>
                <a:path w="389255" h="1875154">
                  <a:moveTo>
                    <a:pt x="164071" y="1178509"/>
                  </a:moveTo>
                  <a:lnTo>
                    <a:pt x="163690" y="1178128"/>
                  </a:lnTo>
                  <a:lnTo>
                    <a:pt x="162737" y="1178128"/>
                  </a:lnTo>
                  <a:lnTo>
                    <a:pt x="162344" y="1178509"/>
                  </a:lnTo>
                  <a:lnTo>
                    <a:pt x="162344" y="1178991"/>
                  </a:lnTo>
                  <a:lnTo>
                    <a:pt x="162344" y="1179474"/>
                  </a:lnTo>
                  <a:lnTo>
                    <a:pt x="162737" y="1179855"/>
                  </a:lnTo>
                  <a:lnTo>
                    <a:pt x="163690" y="1179855"/>
                  </a:lnTo>
                  <a:lnTo>
                    <a:pt x="164071" y="1179474"/>
                  </a:lnTo>
                  <a:lnTo>
                    <a:pt x="164071" y="1178509"/>
                  </a:lnTo>
                  <a:close/>
                </a:path>
                <a:path w="389255" h="1875154">
                  <a:moveTo>
                    <a:pt x="170065" y="1090612"/>
                  </a:moveTo>
                  <a:lnTo>
                    <a:pt x="169633" y="1090180"/>
                  </a:lnTo>
                  <a:lnTo>
                    <a:pt x="168592" y="1090180"/>
                  </a:lnTo>
                  <a:lnTo>
                    <a:pt x="168160" y="1090612"/>
                  </a:lnTo>
                  <a:lnTo>
                    <a:pt x="168160" y="1091133"/>
                  </a:lnTo>
                  <a:lnTo>
                    <a:pt x="168160" y="1091653"/>
                  </a:lnTo>
                  <a:lnTo>
                    <a:pt x="168592" y="1092085"/>
                  </a:lnTo>
                  <a:lnTo>
                    <a:pt x="169633" y="1092085"/>
                  </a:lnTo>
                  <a:lnTo>
                    <a:pt x="170065" y="1091653"/>
                  </a:lnTo>
                  <a:lnTo>
                    <a:pt x="170065" y="1090612"/>
                  </a:lnTo>
                  <a:close/>
                </a:path>
                <a:path w="389255" h="1875154">
                  <a:moveTo>
                    <a:pt x="175348" y="1046124"/>
                  </a:moveTo>
                  <a:lnTo>
                    <a:pt x="174904" y="1045679"/>
                  </a:lnTo>
                  <a:lnTo>
                    <a:pt x="173799" y="1045679"/>
                  </a:lnTo>
                  <a:lnTo>
                    <a:pt x="173355" y="1046124"/>
                  </a:lnTo>
                  <a:lnTo>
                    <a:pt x="173355" y="1046670"/>
                  </a:lnTo>
                  <a:lnTo>
                    <a:pt x="173355" y="1047216"/>
                  </a:lnTo>
                  <a:lnTo>
                    <a:pt x="173799" y="1047661"/>
                  </a:lnTo>
                  <a:lnTo>
                    <a:pt x="174904" y="1047661"/>
                  </a:lnTo>
                  <a:lnTo>
                    <a:pt x="175348" y="1047216"/>
                  </a:lnTo>
                  <a:lnTo>
                    <a:pt x="175348" y="1046124"/>
                  </a:lnTo>
                  <a:close/>
                </a:path>
                <a:path w="389255" h="1875154">
                  <a:moveTo>
                    <a:pt x="180695" y="969911"/>
                  </a:moveTo>
                  <a:lnTo>
                    <a:pt x="180213" y="969429"/>
                  </a:lnTo>
                  <a:lnTo>
                    <a:pt x="179019" y="969429"/>
                  </a:lnTo>
                  <a:lnTo>
                    <a:pt x="178536" y="969911"/>
                  </a:lnTo>
                  <a:lnTo>
                    <a:pt x="178536" y="970508"/>
                  </a:lnTo>
                  <a:lnTo>
                    <a:pt x="178536" y="971105"/>
                  </a:lnTo>
                  <a:lnTo>
                    <a:pt x="179019" y="971588"/>
                  </a:lnTo>
                  <a:lnTo>
                    <a:pt x="180213" y="971588"/>
                  </a:lnTo>
                  <a:lnTo>
                    <a:pt x="180695" y="971105"/>
                  </a:lnTo>
                  <a:lnTo>
                    <a:pt x="180695" y="969911"/>
                  </a:lnTo>
                  <a:close/>
                </a:path>
                <a:path w="389255" h="1875154">
                  <a:moveTo>
                    <a:pt x="202082" y="1013523"/>
                  </a:moveTo>
                  <a:lnTo>
                    <a:pt x="201625" y="1013053"/>
                  </a:lnTo>
                  <a:lnTo>
                    <a:pt x="200482" y="1013053"/>
                  </a:lnTo>
                  <a:lnTo>
                    <a:pt x="200012" y="1013523"/>
                  </a:lnTo>
                  <a:lnTo>
                    <a:pt x="200012" y="1014095"/>
                  </a:lnTo>
                  <a:lnTo>
                    <a:pt x="200012" y="1014666"/>
                  </a:lnTo>
                  <a:lnTo>
                    <a:pt x="200482" y="1015136"/>
                  </a:lnTo>
                  <a:lnTo>
                    <a:pt x="201625" y="1015136"/>
                  </a:lnTo>
                  <a:lnTo>
                    <a:pt x="202082" y="1014666"/>
                  </a:lnTo>
                  <a:lnTo>
                    <a:pt x="202082" y="1013523"/>
                  </a:lnTo>
                  <a:close/>
                </a:path>
                <a:path w="389255" h="1875154">
                  <a:moveTo>
                    <a:pt x="218605" y="940714"/>
                  </a:moveTo>
                  <a:lnTo>
                    <a:pt x="218097" y="940206"/>
                  </a:lnTo>
                  <a:lnTo>
                    <a:pt x="216865" y="940206"/>
                  </a:lnTo>
                  <a:lnTo>
                    <a:pt x="216357" y="940714"/>
                  </a:lnTo>
                  <a:lnTo>
                    <a:pt x="216357" y="941336"/>
                  </a:lnTo>
                  <a:lnTo>
                    <a:pt x="216357" y="941959"/>
                  </a:lnTo>
                  <a:lnTo>
                    <a:pt x="216865" y="942467"/>
                  </a:lnTo>
                  <a:lnTo>
                    <a:pt x="218097" y="942467"/>
                  </a:lnTo>
                  <a:lnTo>
                    <a:pt x="218605" y="941959"/>
                  </a:lnTo>
                  <a:lnTo>
                    <a:pt x="218605" y="940714"/>
                  </a:lnTo>
                  <a:close/>
                </a:path>
                <a:path w="389255" h="1875154">
                  <a:moveTo>
                    <a:pt x="220116" y="897877"/>
                  </a:moveTo>
                  <a:lnTo>
                    <a:pt x="219595" y="897356"/>
                  </a:lnTo>
                  <a:lnTo>
                    <a:pt x="218300" y="897356"/>
                  </a:lnTo>
                  <a:lnTo>
                    <a:pt x="217779" y="897877"/>
                  </a:lnTo>
                  <a:lnTo>
                    <a:pt x="217779" y="898525"/>
                  </a:lnTo>
                  <a:lnTo>
                    <a:pt x="217779" y="899172"/>
                  </a:lnTo>
                  <a:lnTo>
                    <a:pt x="218300" y="899693"/>
                  </a:lnTo>
                  <a:lnTo>
                    <a:pt x="219595" y="899693"/>
                  </a:lnTo>
                  <a:lnTo>
                    <a:pt x="220116" y="899172"/>
                  </a:lnTo>
                  <a:lnTo>
                    <a:pt x="220116" y="897877"/>
                  </a:lnTo>
                  <a:close/>
                </a:path>
                <a:path w="389255" h="1875154">
                  <a:moveTo>
                    <a:pt x="245732" y="814578"/>
                  </a:moveTo>
                  <a:lnTo>
                    <a:pt x="245160" y="814019"/>
                  </a:lnTo>
                  <a:lnTo>
                    <a:pt x="243776" y="814019"/>
                  </a:lnTo>
                  <a:lnTo>
                    <a:pt x="243217" y="814578"/>
                  </a:lnTo>
                  <a:lnTo>
                    <a:pt x="243217" y="815276"/>
                  </a:lnTo>
                  <a:lnTo>
                    <a:pt x="243217" y="815975"/>
                  </a:lnTo>
                  <a:lnTo>
                    <a:pt x="243776" y="816533"/>
                  </a:lnTo>
                  <a:lnTo>
                    <a:pt x="245160" y="816533"/>
                  </a:lnTo>
                  <a:lnTo>
                    <a:pt x="245732" y="815975"/>
                  </a:lnTo>
                  <a:lnTo>
                    <a:pt x="245732" y="814578"/>
                  </a:lnTo>
                  <a:close/>
                </a:path>
                <a:path w="389255" h="1875154">
                  <a:moveTo>
                    <a:pt x="248881" y="770890"/>
                  </a:moveTo>
                  <a:lnTo>
                    <a:pt x="248310" y="770318"/>
                  </a:lnTo>
                  <a:lnTo>
                    <a:pt x="246875" y="770318"/>
                  </a:lnTo>
                  <a:lnTo>
                    <a:pt x="246291" y="770890"/>
                  </a:lnTo>
                  <a:lnTo>
                    <a:pt x="246291" y="771613"/>
                  </a:lnTo>
                  <a:lnTo>
                    <a:pt x="246291" y="772325"/>
                  </a:lnTo>
                  <a:lnTo>
                    <a:pt x="246875" y="772909"/>
                  </a:lnTo>
                  <a:lnTo>
                    <a:pt x="248310" y="772909"/>
                  </a:lnTo>
                  <a:lnTo>
                    <a:pt x="248881" y="772325"/>
                  </a:lnTo>
                  <a:lnTo>
                    <a:pt x="248881" y="770890"/>
                  </a:lnTo>
                  <a:close/>
                </a:path>
                <a:path w="389255" h="1875154">
                  <a:moveTo>
                    <a:pt x="250850" y="863231"/>
                  </a:moveTo>
                  <a:lnTo>
                    <a:pt x="250304" y="862698"/>
                  </a:lnTo>
                  <a:lnTo>
                    <a:pt x="248970" y="862698"/>
                  </a:lnTo>
                  <a:lnTo>
                    <a:pt x="248424" y="863231"/>
                  </a:lnTo>
                  <a:lnTo>
                    <a:pt x="248424" y="863904"/>
                  </a:lnTo>
                  <a:lnTo>
                    <a:pt x="248424" y="864577"/>
                  </a:lnTo>
                  <a:lnTo>
                    <a:pt x="248970" y="865111"/>
                  </a:lnTo>
                  <a:lnTo>
                    <a:pt x="250304" y="865111"/>
                  </a:lnTo>
                  <a:lnTo>
                    <a:pt x="250850" y="864577"/>
                  </a:lnTo>
                  <a:lnTo>
                    <a:pt x="250850" y="863231"/>
                  </a:lnTo>
                  <a:close/>
                </a:path>
                <a:path w="389255" h="1875154">
                  <a:moveTo>
                    <a:pt x="277622" y="709396"/>
                  </a:moveTo>
                  <a:lnTo>
                    <a:pt x="276999" y="708774"/>
                  </a:lnTo>
                  <a:lnTo>
                    <a:pt x="275475" y="708774"/>
                  </a:lnTo>
                  <a:lnTo>
                    <a:pt x="274853" y="709396"/>
                  </a:lnTo>
                  <a:lnTo>
                    <a:pt x="274853" y="710158"/>
                  </a:lnTo>
                  <a:lnTo>
                    <a:pt x="274853" y="710920"/>
                  </a:lnTo>
                  <a:lnTo>
                    <a:pt x="275475" y="711542"/>
                  </a:lnTo>
                  <a:lnTo>
                    <a:pt x="276999" y="711542"/>
                  </a:lnTo>
                  <a:lnTo>
                    <a:pt x="277622" y="710920"/>
                  </a:lnTo>
                  <a:lnTo>
                    <a:pt x="277622" y="709396"/>
                  </a:lnTo>
                  <a:close/>
                </a:path>
                <a:path w="389255" h="1875154">
                  <a:moveTo>
                    <a:pt x="290880" y="748068"/>
                  </a:moveTo>
                  <a:lnTo>
                    <a:pt x="290283" y="747458"/>
                  </a:lnTo>
                  <a:lnTo>
                    <a:pt x="288798" y="747458"/>
                  </a:lnTo>
                  <a:lnTo>
                    <a:pt x="288201" y="748068"/>
                  </a:lnTo>
                  <a:lnTo>
                    <a:pt x="288201" y="748804"/>
                  </a:lnTo>
                  <a:lnTo>
                    <a:pt x="288201" y="749541"/>
                  </a:lnTo>
                  <a:lnTo>
                    <a:pt x="288798" y="750138"/>
                  </a:lnTo>
                  <a:lnTo>
                    <a:pt x="290283" y="750138"/>
                  </a:lnTo>
                  <a:lnTo>
                    <a:pt x="290880" y="749541"/>
                  </a:lnTo>
                  <a:lnTo>
                    <a:pt x="290880" y="748068"/>
                  </a:lnTo>
                  <a:close/>
                </a:path>
                <a:path w="389255" h="1875154">
                  <a:moveTo>
                    <a:pt x="302717" y="676313"/>
                  </a:moveTo>
                  <a:lnTo>
                    <a:pt x="302082" y="675678"/>
                  </a:lnTo>
                  <a:lnTo>
                    <a:pt x="300494" y="675678"/>
                  </a:lnTo>
                  <a:lnTo>
                    <a:pt x="299859" y="676313"/>
                  </a:lnTo>
                  <a:lnTo>
                    <a:pt x="299859" y="677100"/>
                  </a:lnTo>
                  <a:lnTo>
                    <a:pt x="299859" y="677887"/>
                  </a:lnTo>
                  <a:lnTo>
                    <a:pt x="300494" y="678522"/>
                  </a:lnTo>
                  <a:lnTo>
                    <a:pt x="302082" y="678522"/>
                  </a:lnTo>
                  <a:lnTo>
                    <a:pt x="302717" y="677887"/>
                  </a:lnTo>
                  <a:lnTo>
                    <a:pt x="302717" y="676313"/>
                  </a:lnTo>
                  <a:close/>
                </a:path>
                <a:path w="389255" h="1875154">
                  <a:moveTo>
                    <a:pt x="316953" y="524446"/>
                  </a:moveTo>
                  <a:lnTo>
                    <a:pt x="316242" y="523735"/>
                  </a:lnTo>
                  <a:lnTo>
                    <a:pt x="314464" y="523735"/>
                  </a:lnTo>
                  <a:lnTo>
                    <a:pt x="313753" y="524446"/>
                  </a:lnTo>
                  <a:lnTo>
                    <a:pt x="313753" y="525335"/>
                  </a:lnTo>
                  <a:lnTo>
                    <a:pt x="313753" y="526224"/>
                  </a:lnTo>
                  <a:lnTo>
                    <a:pt x="314464" y="526935"/>
                  </a:lnTo>
                  <a:lnTo>
                    <a:pt x="316242" y="526935"/>
                  </a:lnTo>
                  <a:lnTo>
                    <a:pt x="316953" y="526224"/>
                  </a:lnTo>
                  <a:lnTo>
                    <a:pt x="316953" y="524446"/>
                  </a:lnTo>
                  <a:close/>
                </a:path>
                <a:path w="389255" h="1875154">
                  <a:moveTo>
                    <a:pt x="320535" y="638937"/>
                  </a:moveTo>
                  <a:lnTo>
                    <a:pt x="319874" y="638276"/>
                  </a:lnTo>
                  <a:lnTo>
                    <a:pt x="318249" y="638276"/>
                  </a:lnTo>
                  <a:lnTo>
                    <a:pt x="317588" y="638937"/>
                  </a:lnTo>
                  <a:lnTo>
                    <a:pt x="317588" y="639749"/>
                  </a:lnTo>
                  <a:lnTo>
                    <a:pt x="317588" y="640562"/>
                  </a:lnTo>
                  <a:lnTo>
                    <a:pt x="318249" y="641223"/>
                  </a:lnTo>
                  <a:lnTo>
                    <a:pt x="319874" y="641223"/>
                  </a:lnTo>
                  <a:lnTo>
                    <a:pt x="320535" y="640562"/>
                  </a:lnTo>
                  <a:lnTo>
                    <a:pt x="320535" y="638937"/>
                  </a:lnTo>
                  <a:close/>
                </a:path>
                <a:path w="389255" h="1875154">
                  <a:moveTo>
                    <a:pt x="328676" y="601865"/>
                  </a:moveTo>
                  <a:lnTo>
                    <a:pt x="328002" y="601192"/>
                  </a:lnTo>
                  <a:lnTo>
                    <a:pt x="326326" y="601192"/>
                  </a:lnTo>
                  <a:lnTo>
                    <a:pt x="325653" y="601865"/>
                  </a:lnTo>
                  <a:lnTo>
                    <a:pt x="325653" y="602703"/>
                  </a:lnTo>
                  <a:lnTo>
                    <a:pt x="325653" y="603542"/>
                  </a:lnTo>
                  <a:lnTo>
                    <a:pt x="326326" y="604215"/>
                  </a:lnTo>
                  <a:lnTo>
                    <a:pt x="328002" y="604215"/>
                  </a:lnTo>
                  <a:lnTo>
                    <a:pt x="328676" y="603542"/>
                  </a:lnTo>
                  <a:lnTo>
                    <a:pt x="328676" y="601865"/>
                  </a:lnTo>
                  <a:close/>
                </a:path>
                <a:path w="389255" h="1875154">
                  <a:moveTo>
                    <a:pt x="331876" y="561657"/>
                  </a:moveTo>
                  <a:lnTo>
                    <a:pt x="331177" y="560959"/>
                  </a:lnTo>
                  <a:lnTo>
                    <a:pt x="329463" y="560959"/>
                  </a:lnTo>
                  <a:lnTo>
                    <a:pt x="328764" y="561657"/>
                  </a:lnTo>
                  <a:lnTo>
                    <a:pt x="328764" y="562521"/>
                  </a:lnTo>
                  <a:lnTo>
                    <a:pt x="328764" y="563384"/>
                  </a:lnTo>
                  <a:lnTo>
                    <a:pt x="329463" y="564083"/>
                  </a:lnTo>
                  <a:lnTo>
                    <a:pt x="331177" y="564083"/>
                  </a:lnTo>
                  <a:lnTo>
                    <a:pt x="331876" y="563384"/>
                  </a:lnTo>
                  <a:lnTo>
                    <a:pt x="331876" y="561657"/>
                  </a:lnTo>
                  <a:close/>
                </a:path>
                <a:path w="389255" h="1875154">
                  <a:moveTo>
                    <a:pt x="333108" y="647"/>
                  </a:moveTo>
                  <a:lnTo>
                    <a:pt x="332460" y="0"/>
                  </a:lnTo>
                  <a:lnTo>
                    <a:pt x="330860" y="0"/>
                  </a:lnTo>
                  <a:lnTo>
                    <a:pt x="330212" y="647"/>
                  </a:lnTo>
                  <a:lnTo>
                    <a:pt x="330212" y="1447"/>
                  </a:lnTo>
                  <a:lnTo>
                    <a:pt x="330212" y="2247"/>
                  </a:lnTo>
                  <a:lnTo>
                    <a:pt x="330860" y="2895"/>
                  </a:lnTo>
                  <a:lnTo>
                    <a:pt x="332460" y="2895"/>
                  </a:lnTo>
                  <a:lnTo>
                    <a:pt x="333108" y="2247"/>
                  </a:lnTo>
                  <a:lnTo>
                    <a:pt x="333108" y="647"/>
                  </a:lnTo>
                  <a:close/>
                </a:path>
                <a:path w="389255" h="1875154">
                  <a:moveTo>
                    <a:pt x="338518" y="33667"/>
                  </a:moveTo>
                  <a:lnTo>
                    <a:pt x="337845" y="33007"/>
                  </a:lnTo>
                  <a:lnTo>
                    <a:pt x="336207" y="33007"/>
                  </a:lnTo>
                  <a:lnTo>
                    <a:pt x="335534" y="33667"/>
                  </a:lnTo>
                  <a:lnTo>
                    <a:pt x="335534" y="34493"/>
                  </a:lnTo>
                  <a:lnTo>
                    <a:pt x="335534" y="35318"/>
                  </a:lnTo>
                  <a:lnTo>
                    <a:pt x="336207" y="35979"/>
                  </a:lnTo>
                  <a:lnTo>
                    <a:pt x="337845" y="35979"/>
                  </a:lnTo>
                  <a:lnTo>
                    <a:pt x="338518" y="35318"/>
                  </a:lnTo>
                  <a:lnTo>
                    <a:pt x="338518" y="33667"/>
                  </a:lnTo>
                  <a:close/>
                </a:path>
                <a:path w="389255" h="1875154">
                  <a:moveTo>
                    <a:pt x="341782" y="81038"/>
                  </a:moveTo>
                  <a:lnTo>
                    <a:pt x="341096" y="80352"/>
                  </a:lnTo>
                  <a:lnTo>
                    <a:pt x="339407" y="80352"/>
                  </a:lnTo>
                  <a:lnTo>
                    <a:pt x="338721" y="81038"/>
                  </a:lnTo>
                  <a:lnTo>
                    <a:pt x="338721" y="81889"/>
                  </a:lnTo>
                  <a:lnTo>
                    <a:pt x="338721" y="82740"/>
                  </a:lnTo>
                  <a:lnTo>
                    <a:pt x="339407" y="83426"/>
                  </a:lnTo>
                  <a:lnTo>
                    <a:pt x="341096" y="83426"/>
                  </a:lnTo>
                  <a:lnTo>
                    <a:pt x="341782" y="82740"/>
                  </a:lnTo>
                  <a:lnTo>
                    <a:pt x="341782" y="81038"/>
                  </a:lnTo>
                  <a:close/>
                </a:path>
                <a:path w="389255" h="1875154">
                  <a:moveTo>
                    <a:pt x="344500" y="451142"/>
                  </a:moveTo>
                  <a:lnTo>
                    <a:pt x="343738" y="450380"/>
                  </a:lnTo>
                  <a:lnTo>
                    <a:pt x="341871" y="450380"/>
                  </a:lnTo>
                  <a:lnTo>
                    <a:pt x="341122" y="451142"/>
                  </a:lnTo>
                  <a:lnTo>
                    <a:pt x="341122" y="452069"/>
                  </a:lnTo>
                  <a:lnTo>
                    <a:pt x="341122" y="452996"/>
                  </a:lnTo>
                  <a:lnTo>
                    <a:pt x="341871" y="453758"/>
                  </a:lnTo>
                  <a:lnTo>
                    <a:pt x="343738" y="453758"/>
                  </a:lnTo>
                  <a:lnTo>
                    <a:pt x="344500" y="452996"/>
                  </a:lnTo>
                  <a:lnTo>
                    <a:pt x="344500" y="451142"/>
                  </a:lnTo>
                  <a:close/>
                </a:path>
                <a:path w="389255" h="1875154">
                  <a:moveTo>
                    <a:pt x="350075" y="404571"/>
                  </a:moveTo>
                  <a:lnTo>
                    <a:pt x="349300" y="403796"/>
                  </a:lnTo>
                  <a:lnTo>
                    <a:pt x="347395" y="403796"/>
                  </a:lnTo>
                  <a:lnTo>
                    <a:pt x="346621" y="404571"/>
                  </a:lnTo>
                  <a:lnTo>
                    <a:pt x="346621" y="405523"/>
                  </a:lnTo>
                  <a:lnTo>
                    <a:pt x="346621" y="406476"/>
                  </a:lnTo>
                  <a:lnTo>
                    <a:pt x="347395" y="407250"/>
                  </a:lnTo>
                  <a:lnTo>
                    <a:pt x="349300" y="407250"/>
                  </a:lnTo>
                  <a:lnTo>
                    <a:pt x="350075" y="406476"/>
                  </a:lnTo>
                  <a:lnTo>
                    <a:pt x="350075" y="404571"/>
                  </a:lnTo>
                  <a:close/>
                </a:path>
                <a:path w="389255" h="1875154">
                  <a:moveTo>
                    <a:pt x="350431" y="491718"/>
                  </a:moveTo>
                  <a:lnTo>
                    <a:pt x="349694" y="490994"/>
                  </a:lnTo>
                  <a:lnTo>
                    <a:pt x="347878" y="490994"/>
                  </a:lnTo>
                  <a:lnTo>
                    <a:pt x="347141" y="491718"/>
                  </a:lnTo>
                  <a:lnTo>
                    <a:pt x="347141" y="492633"/>
                  </a:lnTo>
                  <a:lnTo>
                    <a:pt x="347141" y="493534"/>
                  </a:lnTo>
                  <a:lnTo>
                    <a:pt x="347878" y="494271"/>
                  </a:lnTo>
                  <a:lnTo>
                    <a:pt x="349694" y="494271"/>
                  </a:lnTo>
                  <a:lnTo>
                    <a:pt x="350431" y="493534"/>
                  </a:lnTo>
                  <a:lnTo>
                    <a:pt x="350431" y="491718"/>
                  </a:lnTo>
                  <a:close/>
                </a:path>
                <a:path w="389255" h="1875154">
                  <a:moveTo>
                    <a:pt x="352437" y="145110"/>
                  </a:moveTo>
                  <a:lnTo>
                    <a:pt x="351713" y="144386"/>
                  </a:lnTo>
                  <a:lnTo>
                    <a:pt x="349923" y="144386"/>
                  </a:lnTo>
                  <a:lnTo>
                    <a:pt x="349199" y="145110"/>
                  </a:lnTo>
                  <a:lnTo>
                    <a:pt x="349199" y="146011"/>
                  </a:lnTo>
                  <a:lnTo>
                    <a:pt x="349199" y="146900"/>
                  </a:lnTo>
                  <a:lnTo>
                    <a:pt x="349923" y="147624"/>
                  </a:lnTo>
                  <a:lnTo>
                    <a:pt x="351713" y="147624"/>
                  </a:lnTo>
                  <a:lnTo>
                    <a:pt x="352437" y="146900"/>
                  </a:lnTo>
                  <a:lnTo>
                    <a:pt x="352437" y="145110"/>
                  </a:lnTo>
                  <a:close/>
                </a:path>
                <a:path w="389255" h="1875154">
                  <a:moveTo>
                    <a:pt x="355219" y="373608"/>
                  </a:moveTo>
                  <a:lnTo>
                    <a:pt x="354431" y="372808"/>
                  </a:lnTo>
                  <a:lnTo>
                    <a:pt x="352475" y="372808"/>
                  </a:lnTo>
                  <a:lnTo>
                    <a:pt x="351675" y="373608"/>
                  </a:lnTo>
                  <a:lnTo>
                    <a:pt x="351675" y="374586"/>
                  </a:lnTo>
                  <a:lnTo>
                    <a:pt x="351675" y="375564"/>
                  </a:lnTo>
                  <a:lnTo>
                    <a:pt x="352475" y="376364"/>
                  </a:lnTo>
                  <a:lnTo>
                    <a:pt x="354431" y="376364"/>
                  </a:lnTo>
                  <a:lnTo>
                    <a:pt x="355219" y="375564"/>
                  </a:lnTo>
                  <a:lnTo>
                    <a:pt x="355219" y="373608"/>
                  </a:lnTo>
                  <a:close/>
                </a:path>
                <a:path w="389255" h="1875154">
                  <a:moveTo>
                    <a:pt x="365290" y="180073"/>
                  </a:moveTo>
                  <a:lnTo>
                    <a:pt x="364540" y="179324"/>
                  </a:lnTo>
                  <a:lnTo>
                    <a:pt x="362712" y="179324"/>
                  </a:lnTo>
                  <a:lnTo>
                    <a:pt x="361962" y="180073"/>
                  </a:lnTo>
                  <a:lnTo>
                    <a:pt x="361962" y="180987"/>
                  </a:lnTo>
                  <a:lnTo>
                    <a:pt x="361962" y="181902"/>
                  </a:lnTo>
                  <a:lnTo>
                    <a:pt x="362712" y="182651"/>
                  </a:lnTo>
                  <a:lnTo>
                    <a:pt x="364540" y="182651"/>
                  </a:lnTo>
                  <a:lnTo>
                    <a:pt x="365290" y="181902"/>
                  </a:lnTo>
                  <a:lnTo>
                    <a:pt x="365290" y="180073"/>
                  </a:lnTo>
                  <a:close/>
                </a:path>
                <a:path w="389255" h="1875154">
                  <a:moveTo>
                    <a:pt x="366191" y="237883"/>
                  </a:moveTo>
                  <a:lnTo>
                    <a:pt x="365404" y="237096"/>
                  </a:lnTo>
                  <a:lnTo>
                    <a:pt x="363474" y="237096"/>
                  </a:lnTo>
                  <a:lnTo>
                    <a:pt x="362686" y="237883"/>
                  </a:lnTo>
                  <a:lnTo>
                    <a:pt x="362686" y="238848"/>
                  </a:lnTo>
                  <a:lnTo>
                    <a:pt x="362686" y="239814"/>
                  </a:lnTo>
                  <a:lnTo>
                    <a:pt x="363474" y="240601"/>
                  </a:lnTo>
                  <a:lnTo>
                    <a:pt x="365404" y="240601"/>
                  </a:lnTo>
                  <a:lnTo>
                    <a:pt x="366191" y="239814"/>
                  </a:lnTo>
                  <a:lnTo>
                    <a:pt x="366191" y="237883"/>
                  </a:lnTo>
                  <a:close/>
                </a:path>
                <a:path w="389255" h="1875154">
                  <a:moveTo>
                    <a:pt x="367220" y="330644"/>
                  </a:moveTo>
                  <a:lnTo>
                    <a:pt x="366407" y="329831"/>
                  </a:lnTo>
                  <a:lnTo>
                    <a:pt x="364401" y="329831"/>
                  </a:lnTo>
                  <a:lnTo>
                    <a:pt x="363588" y="330644"/>
                  </a:lnTo>
                  <a:lnTo>
                    <a:pt x="363588" y="331647"/>
                  </a:lnTo>
                  <a:lnTo>
                    <a:pt x="363588" y="332651"/>
                  </a:lnTo>
                  <a:lnTo>
                    <a:pt x="364401" y="333463"/>
                  </a:lnTo>
                  <a:lnTo>
                    <a:pt x="366407" y="333463"/>
                  </a:lnTo>
                  <a:lnTo>
                    <a:pt x="367220" y="332651"/>
                  </a:lnTo>
                  <a:lnTo>
                    <a:pt x="367220" y="330644"/>
                  </a:lnTo>
                  <a:close/>
                </a:path>
                <a:path w="389255" h="1875154">
                  <a:moveTo>
                    <a:pt x="367360" y="286702"/>
                  </a:moveTo>
                  <a:lnTo>
                    <a:pt x="366560" y="285902"/>
                  </a:lnTo>
                  <a:lnTo>
                    <a:pt x="364578" y="285902"/>
                  </a:lnTo>
                  <a:lnTo>
                    <a:pt x="363778" y="286702"/>
                  </a:lnTo>
                  <a:lnTo>
                    <a:pt x="363778" y="287693"/>
                  </a:lnTo>
                  <a:lnTo>
                    <a:pt x="363778" y="288683"/>
                  </a:lnTo>
                  <a:lnTo>
                    <a:pt x="364578" y="289483"/>
                  </a:lnTo>
                  <a:lnTo>
                    <a:pt x="366560" y="289483"/>
                  </a:lnTo>
                  <a:lnTo>
                    <a:pt x="367360" y="288683"/>
                  </a:lnTo>
                  <a:lnTo>
                    <a:pt x="367360" y="286702"/>
                  </a:lnTo>
                  <a:close/>
                </a:path>
                <a:path w="389255" h="1875154">
                  <a:moveTo>
                    <a:pt x="377291" y="113626"/>
                  </a:moveTo>
                  <a:lnTo>
                    <a:pt x="376593" y="112928"/>
                  </a:lnTo>
                  <a:lnTo>
                    <a:pt x="374853" y="112928"/>
                  </a:lnTo>
                  <a:lnTo>
                    <a:pt x="374142" y="113626"/>
                  </a:lnTo>
                  <a:lnTo>
                    <a:pt x="374142" y="114503"/>
                  </a:lnTo>
                  <a:lnTo>
                    <a:pt x="374142" y="115379"/>
                  </a:lnTo>
                  <a:lnTo>
                    <a:pt x="374853" y="116078"/>
                  </a:lnTo>
                  <a:lnTo>
                    <a:pt x="376593" y="116078"/>
                  </a:lnTo>
                  <a:lnTo>
                    <a:pt x="377291" y="115379"/>
                  </a:lnTo>
                  <a:lnTo>
                    <a:pt x="377291" y="113626"/>
                  </a:lnTo>
                  <a:close/>
                </a:path>
                <a:path w="389255" h="1875154">
                  <a:moveTo>
                    <a:pt x="388810" y="206730"/>
                  </a:moveTo>
                  <a:lnTo>
                    <a:pt x="388048" y="205968"/>
                  </a:lnTo>
                  <a:lnTo>
                    <a:pt x="386156" y="205968"/>
                  </a:lnTo>
                  <a:lnTo>
                    <a:pt x="385394" y="206730"/>
                  </a:lnTo>
                  <a:lnTo>
                    <a:pt x="385394" y="207670"/>
                  </a:lnTo>
                  <a:lnTo>
                    <a:pt x="385394" y="208610"/>
                  </a:lnTo>
                  <a:lnTo>
                    <a:pt x="386156" y="209372"/>
                  </a:lnTo>
                  <a:lnTo>
                    <a:pt x="388048" y="209372"/>
                  </a:lnTo>
                  <a:lnTo>
                    <a:pt x="388810" y="208610"/>
                  </a:lnTo>
                  <a:lnTo>
                    <a:pt x="388810" y="20673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84527" y="2083549"/>
              <a:ext cx="360045" cy="3094990"/>
            </a:xfrm>
            <a:custGeom>
              <a:avLst/>
              <a:gdLst/>
              <a:ahLst/>
              <a:cxnLst/>
              <a:rect l="l" t="t" r="r" b="b"/>
              <a:pathLst>
                <a:path w="360044" h="3094990">
                  <a:moveTo>
                    <a:pt x="190" y="3094507"/>
                  </a:moveTo>
                  <a:lnTo>
                    <a:pt x="38" y="3094469"/>
                  </a:lnTo>
                  <a:lnTo>
                    <a:pt x="0" y="3094609"/>
                  </a:lnTo>
                  <a:lnTo>
                    <a:pt x="152" y="3094659"/>
                  </a:lnTo>
                  <a:lnTo>
                    <a:pt x="190" y="3094507"/>
                  </a:lnTo>
                  <a:close/>
                </a:path>
                <a:path w="360044" h="3094990">
                  <a:moveTo>
                    <a:pt x="9804" y="3009112"/>
                  </a:moveTo>
                  <a:lnTo>
                    <a:pt x="9677" y="3008985"/>
                  </a:lnTo>
                  <a:lnTo>
                    <a:pt x="9359" y="3008985"/>
                  </a:lnTo>
                  <a:lnTo>
                    <a:pt x="9232" y="3009112"/>
                  </a:lnTo>
                  <a:lnTo>
                    <a:pt x="9232" y="3009277"/>
                  </a:lnTo>
                  <a:lnTo>
                    <a:pt x="9232" y="3009430"/>
                  </a:lnTo>
                  <a:lnTo>
                    <a:pt x="9359" y="3009569"/>
                  </a:lnTo>
                  <a:lnTo>
                    <a:pt x="9677" y="3009569"/>
                  </a:lnTo>
                  <a:lnTo>
                    <a:pt x="9804" y="3009430"/>
                  </a:lnTo>
                  <a:lnTo>
                    <a:pt x="9804" y="3009112"/>
                  </a:lnTo>
                  <a:close/>
                </a:path>
                <a:path w="360044" h="3094990">
                  <a:moveTo>
                    <a:pt x="11188" y="2935084"/>
                  </a:moveTo>
                  <a:lnTo>
                    <a:pt x="10985" y="2934868"/>
                  </a:lnTo>
                  <a:lnTo>
                    <a:pt x="10452" y="2934868"/>
                  </a:lnTo>
                  <a:lnTo>
                    <a:pt x="10236" y="2935084"/>
                  </a:lnTo>
                  <a:lnTo>
                    <a:pt x="10236" y="2935351"/>
                  </a:lnTo>
                  <a:lnTo>
                    <a:pt x="10236" y="2935617"/>
                  </a:lnTo>
                  <a:lnTo>
                    <a:pt x="10452" y="2935833"/>
                  </a:lnTo>
                  <a:lnTo>
                    <a:pt x="10985" y="2935833"/>
                  </a:lnTo>
                  <a:lnTo>
                    <a:pt x="11188" y="2935617"/>
                  </a:lnTo>
                  <a:lnTo>
                    <a:pt x="11188" y="2935084"/>
                  </a:lnTo>
                  <a:close/>
                </a:path>
                <a:path w="360044" h="3094990">
                  <a:moveTo>
                    <a:pt x="17424" y="3052864"/>
                  </a:moveTo>
                  <a:lnTo>
                    <a:pt x="17132" y="3052775"/>
                  </a:lnTo>
                  <a:lnTo>
                    <a:pt x="17043" y="3052965"/>
                  </a:lnTo>
                  <a:lnTo>
                    <a:pt x="17132" y="3053156"/>
                  </a:lnTo>
                  <a:lnTo>
                    <a:pt x="17335" y="3053156"/>
                  </a:lnTo>
                  <a:lnTo>
                    <a:pt x="17424" y="3052864"/>
                  </a:lnTo>
                  <a:close/>
                </a:path>
                <a:path w="360044" h="3094990">
                  <a:moveTo>
                    <a:pt x="29400" y="2973298"/>
                  </a:moveTo>
                  <a:lnTo>
                    <a:pt x="29235" y="2973133"/>
                  </a:lnTo>
                  <a:lnTo>
                    <a:pt x="28816" y="2973133"/>
                  </a:lnTo>
                  <a:lnTo>
                    <a:pt x="28638" y="2973298"/>
                  </a:lnTo>
                  <a:lnTo>
                    <a:pt x="28638" y="2973514"/>
                  </a:lnTo>
                  <a:lnTo>
                    <a:pt x="28638" y="2973730"/>
                  </a:lnTo>
                  <a:lnTo>
                    <a:pt x="28816" y="2973895"/>
                  </a:lnTo>
                  <a:lnTo>
                    <a:pt x="29235" y="2973895"/>
                  </a:lnTo>
                  <a:lnTo>
                    <a:pt x="29400" y="2973730"/>
                  </a:lnTo>
                  <a:lnTo>
                    <a:pt x="29400" y="2973298"/>
                  </a:lnTo>
                  <a:close/>
                </a:path>
                <a:path w="360044" h="3094990">
                  <a:moveTo>
                    <a:pt x="30454" y="2808605"/>
                  </a:moveTo>
                  <a:lnTo>
                    <a:pt x="30111" y="2808262"/>
                  </a:lnTo>
                  <a:lnTo>
                    <a:pt x="29260" y="2808262"/>
                  </a:lnTo>
                  <a:lnTo>
                    <a:pt x="28917" y="2808605"/>
                  </a:lnTo>
                  <a:lnTo>
                    <a:pt x="28917" y="2809024"/>
                  </a:lnTo>
                  <a:lnTo>
                    <a:pt x="28917" y="2809443"/>
                  </a:lnTo>
                  <a:lnTo>
                    <a:pt x="29260" y="2809786"/>
                  </a:lnTo>
                  <a:lnTo>
                    <a:pt x="30111" y="2809786"/>
                  </a:lnTo>
                  <a:lnTo>
                    <a:pt x="30454" y="2809443"/>
                  </a:lnTo>
                  <a:lnTo>
                    <a:pt x="30454" y="2808605"/>
                  </a:lnTo>
                  <a:close/>
                </a:path>
                <a:path w="360044" h="3094990">
                  <a:moveTo>
                    <a:pt x="36766" y="2898127"/>
                  </a:moveTo>
                  <a:lnTo>
                    <a:pt x="36499" y="2897873"/>
                  </a:lnTo>
                  <a:lnTo>
                    <a:pt x="35864" y="2897873"/>
                  </a:lnTo>
                  <a:lnTo>
                    <a:pt x="35610" y="2898127"/>
                  </a:lnTo>
                  <a:lnTo>
                    <a:pt x="35610" y="2898444"/>
                  </a:lnTo>
                  <a:lnTo>
                    <a:pt x="35610" y="2898762"/>
                  </a:lnTo>
                  <a:lnTo>
                    <a:pt x="35864" y="2899016"/>
                  </a:lnTo>
                  <a:lnTo>
                    <a:pt x="36499" y="2899016"/>
                  </a:lnTo>
                  <a:lnTo>
                    <a:pt x="36766" y="2898762"/>
                  </a:lnTo>
                  <a:lnTo>
                    <a:pt x="36766" y="2898127"/>
                  </a:lnTo>
                  <a:close/>
                </a:path>
                <a:path w="360044" h="3094990">
                  <a:moveTo>
                    <a:pt x="47040" y="2766390"/>
                  </a:moveTo>
                  <a:lnTo>
                    <a:pt x="46647" y="2766009"/>
                  </a:lnTo>
                  <a:lnTo>
                    <a:pt x="45694" y="2766009"/>
                  </a:lnTo>
                  <a:lnTo>
                    <a:pt x="45313" y="2766390"/>
                  </a:lnTo>
                  <a:lnTo>
                    <a:pt x="45313" y="2766872"/>
                  </a:lnTo>
                  <a:lnTo>
                    <a:pt x="45313" y="2767342"/>
                  </a:lnTo>
                  <a:lnTo>
                    <a:pt x="45694" y="2767736"/>
                  </a:lnTo>
                  <a:lnTo>
                    <a:pt x="46647" y="2767736"/>
                  </a:lnTo>
                  <a:lnTo>
                    <a:pt x="47040" y="2767342"/>
                  </a:lnTo>
                  <a:lnTo>
                    <a:pt x="47040" y="2766390"/>
                  </a:lnTo>
                  <a:close/>
                </a:path>
                <a:path w="360044" h="3094990">
                  <a:moveTo>
                    <a:pt x="47955" y="2853144"/>
                  </a:moveTo>
                  <a:lnTo>
                    <a:pt x="47650" y="2852839"/>
                  </a:lnTo>
                  <a:lnTo>
                    <a:pt x="46913" y="2852839"/>
                  </a:lnTo>
                  <a:lnTo>
                    <a:pt x="46609" y="2853144"/>
                  </a:lnTo>
                  <a:lnTo>
                    <a:pt x="46609" y="2853512"/>
                  </a:lnTo>
                  <a:lnTo>
                    <a:pt x="46609" y="2853880"/>
                  </a:lnTo>
                  <a:lnTo>
                    <a:pt x="46913" y="2854185"/>
                  </a:lnTo>
                  <a:lnTo>
                    <a:pt x="47650" y="2854185"/>
                  </a:lnTo>
                  <a:lnTo>
                    <a:pt x="47955" y="2853880"/>
                  </a:lnTo>
                  <a:lnTo>
                    <a:pt x="47955" y="2853144"/>
                  </a:lnTo>
                  <a:close/>
                </a:path>
                <a:path w="360044" h="3094990">
                  <a:moveTo>
                    <a:pt x="54000" y="2736710"/>
                  </a:moveTo>
                  <a:lnTo>
                    <a:pt x="53568" y="2736278"/>
                  </a:lnTo>
                  <a:lnTo>
                    <a:pt x="52514" y="2736278"/>
                  </a:lnTo>
                  <a:lnTo>
                    <a:pt x="52082" y="2736710"/>
                  </a:lnTo>
                  <a:lnTo>
                    <a:pt x="52082" y="2737243"/>
                  </a:lnTo>
                  <a:lnTo>
                    <a:pt x="52082" y="2737777"/>
                  </a:lnTo>
                  <a:lnTo>
                    <a:pt x="52514" y="2738196"/>
                  </a:lnTo>
                  <a:lnTo>
                    <a:pt x="53568" y="2738196"/>
                  </a:lnTo>
                  <a:lnTo>
                    <a:pt x="54000" y="2737777"/>
                  </a:lnTo>
                  <a:lnTo>
                    <a:pt x="54000" y="2736710"/>
                  </a:lnTo>
                  <a:close/>
                </a:path>
                <a:path w="360044" h="3094990">
                  <a:moveTo>
                    <a:pt x="63271" y="225272"/>
                  </a:moveTo>
                  <a:lnTo>
                    <a:pt x="63131" y="225132"/>
                  </a:lnTo>
                  <a:lnTo>
                    <a:pt x="62788" y="225132"/>
                  </a:lnTo>
                  <a:lnTo>
                    <a:pt x="62649" y="225272"/>
                  </a:lnTo>
                  <a:lnTo>
                    <a:pt x="62649" y="225450"/>
                  </a:lnTo>
                  <a:lnTo>
                    <a:pt x="62649" y="225628"/>
                  </a:lnTo>
                  <a:lnTo>
                    <a:pt x="62788" y="225767"/>
                  </a:lnTo>
                  <a:lnTo>
                    <a:pt x="63131" y="225767"/>
                  </a:lnTo>
                  <a:lnTo>
                    <a:pt x="63271" y="225628"/>
                  </a:lnTo>
                  <a:lnTo>
                    <a:pt x="63271" y="225272"/>
                  </a:lnTo>
                  <a:close/>
                </a:path>
                <a:path w="360044" h="3094990">
                  <a:moveTo>
                    <a:pt x="69024" y="130898"/>
                  </a:moveTo>
                  <a:lnTo>
                    <a:pt x="68668" y="130797"/>
                  </a:lnTo>
                  <a:lnTo>
                    <a:pt x="68567" y="131025"/>
                  </a:lnTo>
                  <a:lnTo>
                    <a:pt x="68567" y="131152"/>
                  </a:lnTo>
                  <a:lnTo>
                    <a:pt x="68922" y="131254"/>
                  </a:lnTo>
                  <a:lnTo>
                    <a:pt x="69024" y="130898"/>
                  </a:lnTo>
                  <a:close/>
                </a:path>
                <a:path w="360044" h="3094990">
                  <a:moveTo>
                    <a:pt x="70751" y="402805"/>
                  </a:moveTo>
                  <a:lnTo>
                    <a:pt x="70535" y="402590"/>
                  </a:lnTo>
                  <a:lnTo>
                    <a:pt x="69989" y="402590"/>
                  </a:lnTo>
                  <a:lnTo>
                    <a:pt x="69773" y="402805"/>
                  </a:lnTo>
                  <a:lnTo>
                    <a:pt x="69773" y="403072"/>
                  </a:lnTo>
                  <a:lnTo>
                    <a:pt x="69773" y="403339"/>
                  </a:lnTo>
                  <a:lnTo>
                    <a:pt x="69989" y="403555"/>
                  </a:lnTo>
                  <a:lnTo>
                    <a:pt x="70535" y="403555"/>
                  </a:lnTo>
                  <a:lnTo>
                    <a:pt x="70751" y="403339"/>
                  </a:lnTo>
                  <a:lnTo>
                    <a:pt x="70751" y="402805"/>
                  </a:lnTo>
                  <a:close/>
                </a:path>
                <a:path w="360044" h="3094990">
                  <a:moveTo>
                    <a:pt x="72758" y="2627338"/>
                  </a:moveTo>
                  <a:lnTo>
                    <a:pt x="72263" y="2626842"/>
                  </a:lnTo>
                  <a:lnTo>
                    <a:pt x="71031" y="2626842"/>
                  </a:lnTo>
                  <a:lnTo>
                    <a:pt x="70535" y="2627338"/>
                  </a:lnTo>
                  <a:lnTo>
                    <a:pt x="70535" y="2627947"/>
                  </a:lnTo>
                  <a:lnTo>
                    <a:pt x="70535" y="2628557"/>
                  </a:lnTo>
                  <a:lnTo>
                    <a:pt x="71031" y="2629065"/>
                  </a:lnTo>
                  <a:lnTo>
                    <a:pt x="72263" y="2629065"/>
                  </a:lnTo>
                  <a:lnTo>
                    <a:pt x="72758" y="2628557"/>
                  </a:lnTo>
                  <a:lnTo>
                    <a:pt x="72758" y="2627338"/>
                  </a:lnTo>
                  <a:close/>
                </a:path>
                <a:path w="360044" h="3094990">
                  <a:moveTo>
                    <a:pt x="74561" y="452577"/>
                  </a:moveTo>
                  <a:lnTo>
                    <a:pt x="74320" y="452335"/>
                  </a:lnTo>
                  <a:lnTo>
                    <a:pt x="73736" y="452335"/>
                  </a:lnTo>
                  <a:lnTo>
                    <a:pt x="73494" y="452577"/>
                  </a:lnTo>
                  <a:lnTo>
                    <a:pt x="73494" y="452869"/>
                  </a:lnTo>
                  <a:lnTo>
                    <a:pt x="73494" y="453161"/>
                  </a:lnTo>
                  <a:lnTo>
                    <a:pt x="73736" y="453402"/>
                  </a:lnTo>
                  <a:lnTo>
                    <a:pt x="74320" y="453402"/>
                  </a:lnTo>
                  <a:lnTo>
                    <a:pt x="74561" y="453161"/>
                  </a:lnTo>
                  <a:lnTo>
                    <a:pt x="74561" y="452577"/>
                  </a:lnTo>
                  <a:close/>
                </a:path>
                <a:path w="360044" h="3094990">
                  <a:moveTo>
                    <a:pt x="75501" y="2701569"/>
                  </a:moveTo>
                  <a:lnTo>
                    <a:pt x="75031" y="2701099"/>
                  </a:lnTo>
                  <a:lnTo>
                    <a:pt x="73875" y="2701099"/>
                  </a:lnTo>
                  <a:lnTo>
                    <a:pt x="73406" y="2701569"/>
                  </a:lnTo>
                  <a:lnTo>
                    <a:pt x="73406" y="2702141"/>
                  </a:lnTo>
                  <a:lnTo>
                    <a:pt x="73406" y="2702712"/>
                  </a:lnTo>
                  <a:lnTo>
                    <a:pt x="73875" y="2703182"/>
                  </a:lnTo>
                  <a:lnTo>
                    <a:pt x="75031" y="2703182"/>
                  </a:lnTo>
                  <a:lnTo>
                    <a:pt x="75501" y="2702712"/>
                  </a:lnTo>
                  <a:lnTo>
                    <a:pt x="75501" y="2701569"/>
                  </a:lnTo>
                  <a:close/>
                </a:path>
                <a:path w="360044" h="3094990">
                  <a:moveTo>
                    <a:pt x="78206" y="179197"/>
                  </a:moveTo>
                  <a:lnTo>
                    <a:pt x="77787" y="179082"/>
                  </a:lnTo>
                  <a:lnTo>
                    <a:pt x="77673" y="179349"/>
                  </a:lnTo>
                  <a:lnTo>
                    <a:pt x="77673" y="179501"/>
                  </a:lnTo>
                  <a:lnTo>
                    <a:pt x="78092" y="179616"/>
                  </a:lnTo>
                  <a:lnTo>
                    <a:pt x="78206" y="179197"/>
                  </a:lnTo>
                  <a:close/>
                </a:path>
                <a:path w="360044" h="3094990">
                  <a:moveTo>
                    <a:pt x="80860" y="2656573"/>
                  </a:moveTo>
                  <a:lnTo>
                    <a:pt x="80378" y="2656090"/>
                  </a:lnTo>
                  <a:lnTo>
                    <a:pt x="79184" y="2656090"/>
                  </a:lnTo>
                  <a:lnTo>
                    <a:pt x="78701" y="2656573"/>
                  </a:lnTo>
                  <a:lnTo>
                    <a:pt x="78701" y="2657170"/>
                  </a:lnTo>
                  <a:lnTo>
                    <a:pt x="78701" y="2657767"/>
                  </a:lnTo>
                  <a:lnTo>
                    <a:pt x="79184" y="2658249"/>
                  </a:lnTo>
                  <a:lnTo>
                    <a:pt x="80378" y="2658249"/>
                  </a:lnTo>
                  <a:lnTo>
                    <a:pt x="80860" y="2657767"/>
                  </a:lnTo>
                  <a:lnTo>
                    <a:pt x="80860" y="2656573"/>
                  </a:lnTo>
                  <a:close/>
                </a:path>
                <a:path w="360044" h="3094990">
                  <a:moveTo>
                    <a:pt x="87337" y="39624"/>
                  </a:moveTo>
                  <a:lnTo>
                    <a:pt x="87122" y="39560"/>
                  </a:lnTo>
                  <a:lnTo>
                    <a:pt x="87058" y="39700"/>
                  </a:lnTo>
                  <a:lnTo>
                    <a:pt x="87122" y="39839"/>
                  </a:lnTo>
                  <a:lnTo>
                    <a:pt x="87274" y="39839"/>
                  </a:lnTo>
                  <a:lnTo>
                    <a:pt x="87337" y="39624"/>
                  </a:lnTo>
                  <a:close/>
                </a:path>
                <a:path w="360044" h="3094990">
                  <a:moveTo>
                    <a:pt x="88582" y="267423"/>
                  </a:moveTo>
                  <a:lnTo>
                    <a:pt x="88430" y="267271"/>
                  </a:lnTo>
                  <a:lnTo>
                    <a:pt x="88036" y="267271"/>
                  </a:lnTo>
                  <a:lnTo>
                    <a:pt x="87871" y="267423"/>
                  </a:lnTo>
                  <a:lnTo>
                    <a:pt x="87871" y="267627"/>
                  </a:lnTo>
                  <a:lnTo>
                    <a:pt x="87871" y="267817"/>
                  </a:lnTo>
                  <a:lnTo>
                    <a:pt x="88036" y="267982"/>
                  </a:lnTo>
                  <a:lnTo>
                    <a:pt x="88430" y="267982"/>
                  </a:lnTo>
                  <a:lnTo>
                    <a:pt x="88582" y="267817"/>
                  </a:lnTo>
                  <a:lnTo>
                    <a:pt x="88582" y="267423"/>
                  </a:lnTo>
                  <a:close/>
                </a:path>
                <a:path w="360044" h="3094990">
                  <a:moveTo>
                    <a:pt x="90436" y="311289"/>
                  </a:moveTo>
                  <a:lnTo>
                    <a:pt x="90258" y="311099"/>
                  </a:lnTo>
                  <a:lnTo>
                    <a:pt x="89814" y="311099"/>
                  </a:lnTo>
                  <a:lnTo>
                    <a:pt x="89636" y="311289"/>
                  </a:lnTo>
                  <a:lnTo>
                    <a:pt x="89636" y="311505"/>
                  </a:lnTo>
                  <a:lnTo>
                    <a:pt x="89636" y="311721"/>
                  </a:lnTo>
                  <a:lnTo>
                    <a:pt x="89814" y="311912"/>
                  </a:lnTo>
                  <a:lnTo>
                    <a:pt x="90258" y="311912"/>
                  </a:lnTo>
                  <a:lnTo>
                    <a:pt x="90436" y="311721"/>
                  </a:lnTo>
                  <a:lnTo>
                    <a:pt x="90436" y="311289"/>
                  </a:lnTo>
                  <a:close/>
                </a:path>
                <a:path w="360044" h="3094990">
                  <a:moveTo>
                    <a:pt x="91414" y="88455"/>
                  </a:moveTo>
                  <a:lnTo>
                    <a:pt x="91135" y="88366"/>
                  </a:lnTo>
                  <a:lnTo>
                    <a:pt x="91046" y="88557"/>
                  </a:lnTo>
                  <a:lnTo>
                    <a:pt x="91135" y="88734"/>
                  </a:lnTo>
                  <a:lnTo>
                    <a:pt x="91325" y="88734"/>
                  </a:lnTo>
                  <a:lnTo>
                    <a:pt x="91414" y="88455"/>
                  </a:lnTo>
                  <a:close/>
                </a:path>
                <a:path w="360044" h="3094990">
                  <a:moveTo>
                    <a:pt x="93052" y="2589517"/>
                  </a:moveTo>
                  <a:lnTo>
                    <a:pt x="92544" y="2589009"/>
                  </a:lnTo>
                  <a:lnTo>
                    <a:pt x="91274" y="2589009"/>
                  </a:lnTo>
                  <a:lnTo>
                    <a:pt x="90766" y="2589517"/>
                  </a:lnTo>
                  <a:lnTo>
                    <a:pt x="90766" y="2590152"/>
                  </a:lnTo>
                  <a:lnTo>
                    <a:pt x="90766" y="2590787"/>
                  </a:lnTo>
                  <a:lnTo>
                    <a:pt x="91274" y="2591295"/>
                  </a:lnTo>
                  <a:lnTo>
                    <a:pt x="92544" y="2591295"/>
                  </a:lnTo>
                  <a:lnTo>
                    <a:pt x="93052" y="2590787"/>
                  </a:lnTo>
                  <a:lnTo>
                    <a:pt x="93052" y="2589517"/>
                  </a:lnTo>
                  <a:close/>
                </a:path>
                <a:path w="360044" h="3094990">
                  <a:moveTo>
                    <a:pt x="93319" y="360527"/>
                  </a:moveTo>
                  <a:lnTo>
                    <a:pt x="93116" y="360324"/>
                  </a:lnTo>
                  <a:lnTo>
                    <a:pt x="92633" y="360324"/>
                  </a:lnTo>
                  <a:lnTo>
                    <a:pt x="92430" y="360527"/>
                  </a:lnTo>
                  <a:lnTo>
                    <a:pt x="92430" y="360768"/>
                  </a:lnTo>
                  <a:lnTo>
                    <a:pt x="92430" y="361010"/>
                  </a:lnTo>
                  <a:lnTo>
                    <a:pt x="92633" y="361213"/>
                  </a:lnTo>
                  <a:lnTo>
                    <a:pt x="93116" y="361213"/>
                  </a:lnTo>
                  <a:lnTo>
                    <a:pt x="93319" y="361010"/>
                  </a:lnTo>
                  <a:lnTo>
                    <a:pt x="93319" y="360527"/>
                  </a:lnTo>
                  <a:close/>
                </a:path>
                <a:path w="360044" h="3094990">
                  <a:moveTo>
                    <a:pt x="95986" y="615886"/>
                  </a:moveTo>
                  <a:lnTo>
                    <a:pt x="95669" y="615569"/>
                  </a:lnTo>
                  <a:lnTo>
                    <a:pt x="94894" y="615569"/>
                  </a:lnTo>
                  <a:lnTo>
                    <a:pt x="94576" y="615886"/>
                  </a:lnTo>
                  <a:lnTo>
                    <a:pt x="94576" y="616280"/>
                  </a:lnTo>
                  <a:lnTo>
                    <a:pt x="94576" y="616673"/>
                  </a:lnTo>
                  <a:lnTo>
                    <a:pt x="94894" y="616991"/>
                  </a:lnTo>
                  <a:lnTo>
                    <a:pt x="95669" y="616991"/>
                  </a:lnTo>
                  <a:lnTo>
                    <a:pt x="95986" y="616673"/>
                  </a:lnTo>
                  <a:lnTo>
                    <a:pt x="95986" y="615886"/>
                  </a:lnTo>
                  <a:close/>
                </a:path>
                <a:path w="360044" h="3094990">
                  <a:moveTo>
                    <a:pt x="103797" y="2562568"/>
                  </a:moveTo>
                  <a:lnTo>
                    <a:pt x="103276" y="2562034"/>
                  </a:lnTo>
                  <a:lnTo>
                    <a:pt x="101968" y="2562034"/>
                  </a:lnTo>
                  <a:lnTo>
                    <a:pt x="101447" y="2562568"/>
                  </a:lnTo>
                  <a:lnTo>
                    <a:pt x="101447" y="2563215"/>
                  </a:lnTo>
                  <a:lnTo>
                    <a:pt x="101447" y="2563863"/>
                  </a:lnTo>
                  <a:lnTo>
                    <a:pt x="101968" y="2564396"/>
                  </a:lnTo>
                  <a:lnTo>
                    <a:pt x="103276" y="2564396"/>
                  </a:lnTo>
                  <a:lnTo>
                    <a:pt x="103797" y="2563863"/>
                  </a:lnTo>
                  <a:lnTo>
                    <a:pt x="103797" y="2562568"/>
                  </a:lnTo>
                  <a:close/>
                </a:path>
                <a:path w="360044" h="3094990">
                  <a:moveTo>
                    <a:pt x="109296" y="572147"/>
                  </a:moveTo>
                  <a:lnTo>
                    <a:pt x="109004" y="571855"/>
                  </a:lnTo>
                  <a:lnTo>
                    <a:pt x="108267" y="571855"/>
                  </a:lnTo>
                  <a:lnTo>
                    <a:pt x="107975" y="572147"/>
                  </a:lnTo>
                  <a:lnTo>
                    <a:pt x="107975" y="572516"/>
                  </a:lnTo>
                  <a:lnTo>
                    <a:pt x="107975" y="572884"/>
                  </a:lnTo>
                  <a:lnTo>
                    <a:pt x="108267" y="573176"/>
                  </a:lnTo>
                  <a:lnTo>
                    <a:pt x="109004" y="573176"/>
                  </a:lnTo>
                  <a:lnTo>
                    <a:pt x="109296" y="572884"/>
                  </a:lnTo>
                  <a:lnTo>
                    <a:pt x="109296" y="572147"/>
                  </a:lnTo>
                  <a:close/>
                </a:path>
                <a:path w="360044" h="3094990">
                  <a:moveTo>
                    <a:pt x="110604" y="50"/>
                  </a:moveTo>
                  <a:lnTo>
                    <a:pt x="110451" y="0"/>
                  </a:lnTo>
                  <a:lnTo>
                    <a:pt x="110413" y="152"/>
                  </a:lnTo>
                  <a:lnTo>
                    <a:pt x="110566" y="203"/>
                  </a:lnTo>
                  <a:lnTo>
                    <a:pt x="110604" y="50"/>
                  </a:lnTo>
                  <a:close/>
                </a:path>
                <a:path w="360044" h="3094990">
                  <a:moveTo>
                    <a:pt x="111226" y="476885"/>
                  </a:moveTo>
                  <a:lnTo>
                    <a:pt x="110972" y="476631"/>
                  </a:lnTo>
                  <a:lnTo>
                    <a:pt x="110337" y="476631"/>
                  </a:lnTo>
                  <a:lnTo>
                    <a:pt x="110083" y="476885"/>
                  </a:lnTo>
                  <a:lnTo>
                    <a:pt x="110083" y="477202"/>
                  </a:lnTo>
                  <a:lnTo>
                    <a:pt x="110083" y="477520"/>
                  </a:lnTo>
                  <a:lnTo>
                    <a:pt x="110337" y="477774"/>
                  </a:lnTo>
                  <a:lnTo>
                    <a:pt x="110972" y="477774"/>
                  </a:lnTo>
                  <a:lnTo>
                    <a:pt x="111226" y="477520"/>
                  </a:lnTo>
                  <a:lnTo>
                    <a:pt x="111226" y="476885"/>
                  </a:lnTo>
                  <a:close/>
                </a:path>
                <a:path w="360044" h="3094990">
                  <a:moveTo>
                    <a:pt x="112496" y="2524595"/>
                  </a:moveTo>
                  <a:lnTo>
                    <a:pt x="111950" y="2524061"/>
                  </a:lnTo>
                  <a:lnTo>
                    <a:pt x="110617" y="2524061"/>
                  </a:lnTo>
                  <a:lnTo>
                    <a:pt x="110070" y="2524595"/>
                  </a:lnTo>
                  <a:lnTo>
                    <a:pt x="110070" y="2525268"/>
                  </a:lnTo>
                  <a:lnTo>
                    <a:pt x="110070" y="2525941"/>
                  </a:lnTo>
                  <a:lnTo>
                    <a:pt x="110617" y="2526474"/>
                  </a:lnTo>
                  <a:lnTo>
                    <a:pt x="111950" y="2526474"/>
                  </a:lnTo>
                  <a:lnTo>
                    <a:pt x="112496" y="2525941"/>
                  </a:lnTo>
                  <a:lnTo>
                    <a:pt x="112496" y="2524595"/>
                  </a:lnTo>
                  <a:close/>
                </a:path>
                <a:path w="360044" h="3094990">
                  <a:moveTo>
                    <a:pt x="113880" y="525322"/>
                  </a:moveTo>
                  <a:lnTo>
                    <a:pt x="113614" y="525043"/>
                  </a:lnTo>
                  <a:lnTo>
                    <a:pt x="112928" y="525043"/>
                  </a:lnTo>
                  <a:lnTo>
                    <a:pt x="112649" y="525322"/>
                  </a:lnTo>
                  <a:lnTo>
                    <a:pt x="112649" y="525665"/>
                  </a:lnTo>
                  <a:lnTo>
                    <a:pt x="112649" y="526008"/>
                  </a:lnTo>
                  <a:lnTo>
                    <a:pt x="112928" y="526288"/>
                  </a:lnTo>
                  <a:lnTo>
                    <a:pt x="113614" y="526288"/>
                  </a:lnTo>
                  <a:lnTo>
                    <a:pt x="113880" y="526008"/>
                  </a:lnTo>
                  <a:lnTo>
                    <a:pt x="113880" y="525322"/>
                  </a:lnTo>
                  <a:close/>
                </a:path>
                <a:path w="360044" h="3094990">
                  <a:moveTo>
                    <a:pt x="115938" y="2476931"/>
                  </a:moveTo>
                  <a:lnTo>
                    <a:pt x="115379" y="2476373"/>
                  </a:lnTo>
                  <a:lnTo>
                    <a:pt x="114007" y="2476373"/>
                  </a:lnTo>
                  <a:lnTo>
                    <a:pt x="113449" y="2476931"/>
                  </a:lnTo>
                  <a:lnTo>
                    <a:pt x="113449" y="2477617"/>
                  </a:lnTo>
                  <a:lnTo>
                    <a:pt x="113449" y="2478303"/>
                  </a:lnTo>
                  <a:lnTo>
                    <a:pt x="114007" y="2478862"/>
                  </a:lnTo>
                  <a:lnTo>
                    <a:pt x="115379" y="2478862"/>
                  </a:lnTo>
                  <a:lnTo>
                    <a:pt x="115938" y="2478303"/>
                  </a:lnTo>
                  <a:lnTo>
                    <a:pt x="115938" y="2476931"/>
                  </a:lnTo>
                  <a:close/>
                </a:path>
                <a:path w="360044" h="3094990">
                  <a:moveTo>
                    <a:pt x="127431" y="732434"/>
                  </a:moveTo>
                  <a:lnTo>
                    <a:pt x="127050" y="732053"/>
                  </a:lnTo>
                  <a:lnTo>
                    <a:pt x="126123" y="732053"/>
                  </a:lnTo>
                  <a:lnTo>
                    <a:pt x="125755" y="732434"/>
                  </a:lnTo>
                  <a:lnTo>
                    <a:pt x="125755" y="732891"/>
                  </a:lnTo>
                  <a:lnTo>
                    <a:pt x="125755" y="733348"/>
                  </a:lnTo>
                  <a:lnTo>
                    <a:pt x="126123" y="733729"/>
                  </a:lnTo>
                  <a:lnTo>
                    <a:pt x="127050" y="733729"/>
                  </a:lnTo>
                  <a:lnTo>
                    <a:pt x="127431" y="733348"/>
                  </a:lnTo>
                  <a:lnTo>
                    <a:pt x="127431" y="732434"/>
                  </a:lnTo>
                  <a:close/>
                </a:path>
                <a:path w="360044" h="3094990">
                  <a:moveTo>
                    <a:pt x="129197" y="644385"/>
                  </a:moveTo>
                  <a:lnTo>
                    <a:pt x="128854" y="644055"/>
                  </a:lnTo>
                  <a:lnTo>
                    <a:pt x="128028" y="644055"/>
                  </a:lnTo>
                  <a:lnTo>
                    <a:pt x="127698" y="644385"/>
                  </a:lnTo>
                  <a:lnTo>
                    <a:pt x="127698" y="644804"/>
                  </a:lnTo>
                  <a:lnTo>
                    <a:pt x="127698" y="645223"/>
                  </a:lnTo>
                  <a:lnTo>
                    <a:pt x="128028" y="645553"/>
                  </a:lnTo>
                  <a:lnTo>
                    <a:pt x="128854" y="645553"/>
                  </a:lnTo>
                  <a:lnTo>
                    <a:pt x="129197" y="645223"/>
                  </a:lnTo>
                  <a:lnTo>
                    <a:pt x="129197" y="644385"/>
                  </a:lnTo>
                  <a:close/>
                </a:path>
                <a:path w="360044" h="3094990">
                  <a:moveTo>
                    <a:pt x="134912" y="689965"/>
                  </a:moveTo>
                  <a:lnTo>
                    <a:pt x="134556" y="689610"/>
                  </a:lnTo>
                  <a:lnTo>
                    <a:pt x="133680" y="689610"/>
                  </a:lnTo>
                  <a:lnTo>
                    <a:pt x="133324" y="689965"/>
                  </a:lnTo>
                  <a:lnTo>
                    <a:pt x="133324" y="690397"/>
                  </a:lnTo>
                  <a:lnTo>
                    <a:pt x="133324" y="690829"/>
                  </a:lnTo>
                  <a:lnTo>
                    <a:pt x="133680" y="691184"/>
                  </a:lnTo>
                  <a:lnTo>
                    <a:pt x="134556" y="691184"/>
                  </a:lnTo>
                  <a:lnTo>
                    <a:pt x="134912" y="690829"/>
                  </a:lnTo>
                  <a:lnTo>
                    <a:pt x="134912" y="689965"/>
                  </a:lnTo>
                  <a:close/>
                </a:path>
                <a:path w="360044" h="3094990">
                  <a:moveTo>
                    <a:pt x="139776" y="792441"/>
                  </a:moveTo>
                  <a:lnTo>
                    <a:pt x="139369" y="792022"/>
                  </a:lnTo>
                  <a:lnTo>
                    <a:pt x="138353" y="792022"/>
                  </a:lnTo>
                  <a:lnTo>
                    <a:pt x="137934" y="792441"/>
                  </a:lnTo>
                  <a:lnTo>
                    <a:pt x="137934" y="792949"/>
                  </a:lnTo>
                  <a:lnTo>
                    <a:pt x="137934" y="793457"/>
                  </a:lnTo>
                  <a:lnTo>
                    <a:pt x="138353" y="793877"/>
                  </a:lnTo>
                  <a:lnTo>
                    <a:pt x="139369" y="793877"/>
                  </a:lnTo>
                  <a:lnTo>
                    <a:pt x="139776" y="793457"/>
                  </a:lnTo>
                  <a:lnTo>
                    <a:pt x="139776" y="792441"/>
                  </a:lnTo>
                  <a:close/>
                </a:path>
                <a:path w="360044" h="3094990">
                  <a:moveTo>
                    <a:pt x="147764" y="2442210"/>
                  </a:moveTo>
                  <a:lnTo>
                    <a:pt x="147193" y="2441638"/>
                  </a:lnTo>
                  <a:lnTo>
                    <a:pt x="145783" y="2441638"/>
                  </a:lnTo>
                  <a:lnTo>
                    <a:pt x="145211" y="2442210"/>
                  </a:lnTo>
                  <a:lnTo>
                    <a:pt x="145211" y="2442921"/>
                  </a:lnTo>
                  <a:lnTo>
                    <a:pt x="145211" y="2443632"/>
                  </a:lnTo>
                  <a:lnTo>
                    <a:pt x="145783" y="2444204"/>
                  </a:lnTo>
                  <a:lnTo>
                    <a:pt x="147193" y="2444204"/>
                  </a:lnTo>
                  <a:lnTo>
                    <a:pt x="147764" y="2443632"/>
                  </a:lnTo>
                  <a:lnTo>
                    <a:pt x="147764" y="2442210"/>
                  </a:lnTo>
                  <a:close/>
                </a:path>
                <a:path w="360044" h="3094990">
                  <a:moveTo>
                    <a:pt x="161556" y="751230"/>
                  </a:moveTo>
                  <a:lnTo>
                    <a:pt x="161150" y="750836"/>
                  </a:lnTo>
                  <a:lnTo>
                    <a:pt x="160185" y="750836"/>
                  </a:lnTo>
                  <a:lnTo>
                    <a:pt x="159791" y="751230"/>
                  </a:lnTo>
                  <a:lnTo>
                    <a:pt x="159791" y="751713"/>
                  </a:lnTo>
                  <a:lnTo>
                    <a:pt x="159791" y="752195"/>
                  </a:lnTo>
                  <a:lnTo>
                    <a:pt x="160185" y="752589"/>
                  </a:lnTo>
                  <a:lnTo>
                    <a:pt x="161150" y="752589"/>
                  </a:lnTo>
                  <a:lnTo>
                    <a:pt x="161556" y="752195"/>
                  </a:lnTo>
                  <a:lnTo>
                    <a:pt x="161556" y="751230"/>
                  </a:lnTo>
                  <a:close/>
                </a:path>
                <a:path w="360044" h="3094990">
                  <a:moveTo>
                    <a:pt x="162191" y="2325205"/>
                  </a:moveTo>
                  <a:lnTo>
                    <a:pt x="161569" y="2324595"/>
                  </a:lnTo>
                  <a:lnTo>
                    <a:pt x="160045" y="2324595"/>
                  </a:lnTo>
                  <a:lnTo>
                    <a:pt x="159435" y="2325205"/>
                  </a:lnTo>
                  <a:lnTo>
                    <a:pt x="159435" y="2325967"/>
                  </a:lnTo>
                  <a:lnTo>
                    <a:pt x="159435" y="2326729"/>
                  </a:lnTo>
                  <a:lnTo>
                    <a:pt x="160045" y="2327338"/>
                  </a:lnTo>
                  <a:lnTo>
                    <a:pt x="161569" y="2327338"/>
                  </a:lnTo>
                  <a:lnTo>
                    <a:pt x="162191" y="2326729"/>
                  </a:lnTo>
                  <a:lnTo>
                    <a:pt x="162191" y="2325205"/>
                  </a:lnTo>
                  <a:close/>
                </a:path>
                <a:path w="360044" h="3094990">
                  <a:moveTo>
                    <a:pt x="166230" y="860259"/>
                  </a:moveTo>
                  <a:lnTo>
                    <a:pt x="165785" y="859815"/>
                  </a:lnTo>
                  <a:lnTo>
                    <a:pt x="164668" y="859815"/>
                  </a:lnTo>
                  <a:lnTo>
                    <a:pt x="164211" y="860259"/>
                  </a:lnTo>
                  <a:lnTo>
                    <a:pt x="164211" y="860818"/>
                  </a:lnTo>
                  <a:lnTo>
                    <a:pt x="164211" y="861377"/>
                  </a:lnTo>
                  <a:lnTo>
                    <a:pt x="164668" y="861834"/>
                  </a:lnTo>
                  <a:lnTo>
                    <a:pt x="165785" y="861834"/>
                  </a:lnTo>
                  <a:lnTo>
                    <a:pt x="166230" y="861377"/>
                  </a:lnTo>
                  <a:lnTo>
                    <a:pt x="166230" y="860259"/>
                  </a:lnTo>
                  <a:close/>
                </a:path>
                <a:path w="360044" h="3094990">
                  <a:moveTo>
                    <a:pt x="172123" y="2400617"/>
                  </a:moveTo>
                  <a:lnTo>
                    <a:pt x="171538" y="2400033"/>
                  </a:lnTo>
                  <a:lnTo>
                    <a:pt x="170091" y="2400033"/>
                  </a:lnTo>
                  <a:lnTo>
                    <a:pt x="169506" y="2400617"/>
                  </a:lnTo>
                  <a:lnTo>
                    <a:pt x="169506" y="2401341"/>
                  </a:lnTo>
                  <a:lnTo>
                    <a:pt x="169506" y="2402065"/>
                  </a:lnTo>
                  <a:lnTo>
                    <a:pt x="170091" y="2402649"/>
                  </a:lnTo>
                  <a:lnTo>
                    <a:pt x="171538" y="2402649"/>
                  </a:lnTo>
                  <a:lnTo>
                    <a:pt x="172123" y="2402065"/>
                  </a:lnTo>
                  <a:lnTo>
                    <a:pt x="172123" y="2400617"/>
                  </a:lnTo>
                  <a:close/>
                </a:path>
                <a:path w="360044" h="3094990">
                  <a:moveTo>
                    <a:pt x="177736" y="817829"/>
                  </a:moveTo>
                  <a:lnTo>
                    <a:pt x="177304" y="817397"/>
                  </a:lnTo>
                  <a:lnTo>
                    <a:pt x="176237" y="817397"/>
                  </a:lnTo>
                  <a:lnTo>
                    <a:pt x="175806" y="817829"/>
                  </a:lnTo>
                  <a:lnTo>
                    <a:pt x="175806" y="818362"/>
                  </a:lnTo>
                  <a:lnTo>
                    <a:pt x="175806" y="818896"/>
                  </a:lnTo>
                  <a:lnTo>
                    <a:pt x="176237" y="819327"/>
                  </a:lnTo>
                  <a:lnTo>
                    <a:pt x="177304" y="819327"/>
                  </a:lnTo>
                  <a:lnTo>
                    <a:pt x="177736" y="818896"/>
                  </a:lnTo>
                  <a:lnTo>
                    <a:pt x="177736" y="817829"/>
                  </a:lnTo>
                  <a:close/>
                </a:path>
                <a:path w="360044" h="3094990">
                  <a:moveTo>
                    <a:pt x="178104" y="2356167"/>
                  </a:moveTo>
                  <a:lnTo>
                    <a:pt x="177507" y="2355558"/>
                  </a:lnTo>
                  <a:lnTo>
                    <a:pt x="176022" y="2355558"/>
                  </a:lnTo>
                  <a:lnTo>
                    <a:pt x="175425" y="2356167"/>
                  </a:lnTo>
                  <a:lnTo>
                    <a:pt x="175425" y="2356904"/>
                  </a:lnTo>
                  <a:lnTo>
                    <a:pt x="175425" y="2357640"/>
                  </a:lnTo>
                  <a:lnTo>
                    <a:pt x="176022" y="2358250"/>
                  </a:lnTo>
                  <a:lnTo>
                    <a:pt x="177507" y="2358250"/>
                  </a:lnTo>
                  <a:lnTo>
                    <a:pt x="178104" y="2357640"/>
                  </a:lnTo>
                  <a:lnTo>
                    <a:pt x="178104" y="2356167"/>
                  </a:lnTo>
                  <a:close/>
                </a:path>
                <a:path w="360044" h="3094990">
                  <a:moveTo>
                    <a:pt x="187972" y="2285720"/>
                  </a:moveTo>
                  <a:lnTo>
                    <a:pt x="187337" y="2285085"/>
                  </a:lnTo>
                  <a:lnTo>
                    <a:pt x="185788" y="2285085"/>
                  </a:lnTo>
                  <a:lnTo>
                    <a:pt x="185153" y="2285720"/>
                  </a:lnTo>
                  <a:lnTo>
                    <a:pt x="185153" y="2286495"/>
                  </a:lnTo>
                  <a:lnTo>
                    <a:pt x="185153" y="2287270"/>
                  </a:lnTo>
                  <a:lnTo>
                    <a:pt x="185788" y="2287905"/>
                  </a:lnTo>
                  <a:lnTo>
                    <a:pt x="187337" y="2287905"/>
                  </a:lnTo>
                  <a:lnTo>
                    <a:pt x="187972" y="2287270"/>
                  </a:lnTo>
                  <a:lnTo>
                    <a:pt x="187972" y="2285720"/>
                  </a:lnTo>
                  <a:close/>
                </a:path>
                <a:path w="360044" h="3094990">
                  <a:moveTo>
                    <a:pt x="189572" y="890231"/>
                  </a:moveTo>
                  <a:lnTo>
                    <a:pt x="189103" y="889762"/>
                  </a:lnTo>
                  <a:lnTo>
                    <a:pt x="187934" y="889762"/>
                  </a:lnTo>
                  <a:lnTo>
                    <a:pt x="187464" y="890231"/>
                  </a:lnTo>
                  <a:lnTo>
                    <a:pt x="187464" y="890816"/>
                  </a:lnTo>
                  <a:lnTo>
                    <a:pt x="187464" y="891400"/>
                  </a:lnTo>
                  <a:lnTo>
                    <a:pt x="187934" y="891870"/>
                  </a:lnTo>
                  <a:lnTo>
                    <a:pt x="189103" y="891870"/>
                  </a:lnTo>
                  <a:lnTo>
                    <a:pt x="189572" y="891400"/>
                  </a:lnTo>
                  <a:lnTo>
                    <a:pt x="189572" y="890231"/>
                  </a:lnTo>
                  <a:close/>
                </a:path>
                <a:path w="360044" h="3094990">
                  <a:moveTo>
                    <a:pt x="196659" y="972870"/>
                  </a:moveTo>
                  <a:lnTo>
                    <a:pt x="196138" y="972362"/>
                  </a:lnTo>
                  <a:lnTo>
                    <a:pt x="194881" y="972362"/>
                  </a:lnTo>
                  <a:lnTo>
                    <a:pt x="194373" y="972870"/>
                  </a:lnTo>
                  <a:lnTo>
                    <a:pt x="194373" y="973505"/>
                  </a:lnTo>
                  <a:lnTo>
                    <a:pt x="194373" y="974140"/>
                  </a:lnTo>
                  <a:lnTo>
                    <a:pt x="194881" y="974648"/>
                  </a:lnTo>
                  <a:lnTo>
                    <a:pt x="196138" y="974648"/>
                  </a:lnTo>
                  <a:lnTo>
                    <a:pt x="196659" y="974140"/>
                  </a:lnTo>
                  <a:lnTo>
                    <a:pt x="196659" y="972870"/>
                  </a:lnTo>
                  <a:close/>
                </a:path>
                <a:path w="360044" h="3094990">
                  <a:moveTo>
                    <a:pt x="197180" y="2217509"/>
                  </a:moveTo>
                  <a:lnTo>
                    <a:pt x="196519" y="2216848"/>
                  </a:lnTo>
                  <a:lnTo>
                    <a:pt x="194894" y="2216848"/>
                  </a:lnTo>
                  <a:lnTo>
                    <a:pt x="194233" y="2217509"/>
                  </a:lnTo>
                  <a:lnTo>
                    <a:pt x="194233" y="2218321"/>
                  </a:lnTo>
                  <a:lnTo>
                    <a:pt x="194233" y="2219134"/>
                  </a:lnTo>
                  <a:lnTo>
                    <a:pt x="194894" y="2219795"/>
                  </a:lnTo>
                  <a:lnTo>
                    <a:pt x="196519" y="2219795"/>
                  </a:lnTo>
                  <a:lnTo>
                    <a:pt x="197180" y="2219134"/>
                  </a:lnTo>
                  <a:lnTo>
                    <a:pt x="197180" y="2217509"/>
                  </a:lnTo>
                  <a:close/>
                </a:path>
                <a:path w="360044" h="3094990">
                  <a:moveTo>
                    <a:pt x="200025" y="2244864"/>
                  </a:moveTo>
                  <a:lnTo>
                    <a:pt x="199377" y="2244217"/>
                  </a:lnTo>
                  <a:lnTo>
                    <a:pt x="197789" y="2244217"/>
                  </a:lnTo>
                  <a:lnTo>
                    <a:pt x="197142" y="2244864"/>
                  </a:lnTo>
                  <a:lnTo>
                    <a:pt x="197142" y="2245664"/>
                  </a:lnTo>
                  <a:lnTo>
                    <a:pt x="197142" y="2246465"/>
                  </a:lnTo>
                  <a:lnTo>
                    <a:pt x="197789" y="2247100"/>
                  </a:lnTo>
                  <a:lnTo>
                    <a:pt x="199377" y="2247100"/>
                  </a:lnTo>
                  <a:lnTo>
                    <a:pt x="200025" y="2246465"/>
                  </a:lnTo>
                  <a:lnTo>
                    <a:pt x="200025" y="2244864"/>
                  </a:lnTo>
                  <a:close/>
                </a:path>
                <a:path w="360044" h="3094990">
                  <a:moveTo>
                    <a:pt x="200101" y="2187752"/>
                  </a:moveTo>
                  <a:lnTo>
                    <a:pt x="199428" y="2187079"/>
                  </a:lnTo>
                  <a:lnTo>
                    <a:pt x="197764" y="2187079"/>
                  </a:lnTo>
                  <a:lnTo>
                    <a:pt x="197091" y="2187752"/>
                  </a:lnTo>
                  <a:lnTo>
                    <a:pt x="197091" y="2188591"/>
                  </a:lnTo>
                  <a:lnTo>
                    <a:pt x="197091" y="2189429"/>
                  </a:lnTo>
                  <a:lnTo>
                    <a:pt x="197764" y="2190102"/>
                  </a:lnTo>
                  <a:lnTo>
                    <a:pt x="199428" y="2190102"/>
                  </a:lnTo>
                  <a:lnTo>
                    <a:pt x="200101" y="2189429"/>
                  </a:lnTo>
                  <a:lnTo>
                    <a:pt x="200101" y="2187752"/>
                  </a:lnTo>
                  <a:close/>
                </a:path>
                <a:path w="360044" h="3094990">
                  <a:moveTo>
                    <a:pt x="213258" y="929030"/>
                  </a:moveTo>
                  <a:lnTo>
                    <a:pt x="212763" y="928547"/>
                  </a:lnTo>
                  <a:lnTo>
                    <a:pt x="211556" y="928547"/>
                  </a:lnTo>
                  <a:lnTo>
                    <a:pt x="211061" y="929030"/>
                  </a:lnTo>
                  <a:lnTo>
                    <a:pt x="211061" y="929640"/>
                  </a:lnTo>
                  <a:lnTo>
                    <a:pt x="211061" y="930249"/>
                  </a:lnTo>
                  <a:lnTo>
                    <a:pt x="211556" y="930732"/>
                  </a:lnTo>
                  <a:lnTo>
                    <a:pt x="212763" y="930732"/>
                  </a:lnTo>
                  <a:lnTo>
                    <a:pt x="213258" y="930249"/>
                  </a:lnTo>
                  <a:lnTo>
                    <a:pt x="213258" y="929030"/>
                  </a:lnTo>
                  <a:close/>
                </a:path>
                <a:path w="360044" h="3094990">
                  <a:moveTo>
                    <a:pt x="213550" y="2142210"/>
                  </a:moveTo>
                  <a:lnTo>
                    <a:pt x="212852" y="2141524"/>
                  </a:lnTo>
                  <a:lnTo>
                    <a:pt x="211150" y="2141524"/>
                  </a:lnTo>
                  <a:lnTo>
                    <a:pt x="210464" y="2142210"/>
                  </a:lnTo>
                  <a:lnTo>
                    <a:pt x="210464" y="2143061"/>
                  </a:lnTo>
                  <a:lnTo>
                    <a:pt x="210464" y="2143912"/>
                  </a:lnTo>
                  <a:lnTo>
                    <a:pt x="211150" y="2144598"/>
                  </a:lnTo>
                  <a:lnTo>
                    <a:pt x="212852" y="2144598"/>
                  </a:lnTo>
                  <a:lnTo>
                    <a:pt x="213550" y="2143912"/>
                  </a:lnTo>
                  <a:lnTo>
                    <a:pt x="213550" y="2142210"/>
                  </a:lnTo>
                  <a:close/>
                </a:path>
                <a:path w="360044" h="3094990">
                  <a:moveTo>
                    <a:pt x="213893" y="1060996"/>
                  </a:moveTo>
                  <a:lnTo>
                    <a:pt x="213347" y="1060437"/>
                  </a:lnTo>
                  <a:lnTo>
                    <a:pt x="211988" y="1060437"/>
                  </a:lnTo>
                  <a:lnTo>
                    <a:pt x="211442" y="1060996"/>
                  </a:lnTo>
                  <a:lnTo>
                    <a:pt x="211442" y="1061669"/>
                  </a:lnTo>
                  <a:lnTo>
                    <a:pt x="211442" y="1062342"/>
                  </a:lnTo>
                  <a:lnTo>
                    <a:pt x="211988" y="1062901"/>
                  </a:lnTo>
                  <a:lnTo>
                    <a:pt x="213347" y="1062901"/>
                  </a:lnTo>
                  <a:lnTo>
                    <a:pt x="213893" y="1062342"/>
                  </a:lnTo>
                  <a:lnTo>
                    <a:pt x="213893" y="1060996"/>
                  </a:lnTo>
                  <a:close/>
                </a:path>
                <a:path w="360044" h="3094990">
                  <a:moveTo>
                    <a:pt x="217144" y="1013828"/>
                  </a:moveTo>
                  <a:lnTo>
                    <a:pt x="216611" y="1013294"/>
                  </a:lnTo>
                  <a:lnTo>
                    <a:pt x="215303" y="1013294"/>
                  </a:lnTo>
                  <a:lnTo>
                    <a:pt x="214769" y="1013828"/>
                  </a:lnTo>
                  <a:lnTo>
                    <a:pt x="214769" y="1014476"/>
                  </a:lnTo>
                  <a:lnTo>
                    <a:pt x="214769" y="1015136"/>
                  </a:lnTo>
                  <a:lnTo>
                    <a:pt x="215303" y="1015657"/>
                  </a:lnTo>
                  <a:lnTo>
                    <a:pt x="216611" y="1015657"/>
                  </a:lnTo>
                  <a:lnTo>
                    <a:pt x="217144" y="1015136"/>
                  </a:lnTo>
                  <a:lnTo>
                    <a:pt x="217144" y="1013828"/>
                  </a:lnTo>
                  <a:close/>
                </a:path>
                <a:path w="360044" h="3094990">
                  <a:moveTo>
                    <a:pt x="233413" y="2100262"/>
                  </a:moveTo>
                  <a:lnTo>
                    <a:pt x="232702" y="2099551"/>
                  </a:lnTo>
                  <a:lnTo>
                    <a:pt x="230974" y="2099551"/>
                  </a:lnTo>
                  <a:lnTo>
                    <a:pt x="230263" y="2100262"/>
                  </a:lnTo>
                  <a:lnTo>
                    <a:pt x="230263" y="2101126"/>
                  </a:lnTo>
                  <a:lnTo>
                    <a:pt x="230263" y="2101989"/>
                  </a:lnTo>
                  <a:lnTo>
                    <a:pt x="230974" y="2102700"/>
                  </a:lnTo>
                  <a:lnTo>
                    <a:pt x="232702" y="2102700"/>
                  </a:lnTo>
                  <a:lnTo>
                    <a:pt x="233413" y="2101989"/>
                  </a:lnTo>
                  <a:lnTo>
                    <a:pt x="233413" y="2100262"/>
                  </a:lnTo>
                  <a:close/>
                </a:path>
                <a:path w="360044" h="3094990">
                  <a:moveTo>
                    <a:pt x="238620" y="1127671"/>
                  </a:moveTo>
                  <a:lnTo>
                    <a:pt x="238036" y="1127074"/>
                  </a:lnTo>
                  <a:lnTo>
                    <a:pt x="236575" y="1127074"/>
                  </a:lnTo>
                  <a:lnTo>
                    <a:pt x="235991" y="1127671"/>
                  </a:lnTo>
                  <a:lnTo>
                    <a:pt x="235991" y="1128395"/>
                  </a:lnTo>
                  <a:lnTo>
                    <a:pt x="235991" y="1129118"/>
                  </a:lnTo>
                  <a:lnTo>
                    <a:pt x="236575" y="1129715"/>
                  </a:lnTo>
                  <a:lnTo>
                    <a:pt x="238036" y="1129715"/>
                  </a:lnTo>
                  <a:lnTo>
                    <a:pt x="238620" y="1129118"/>
                  </a:lnTo>
                  <a:lnTo>
                    <a:pt x="238620" y="1127671"/>
                  </a:lnTo>
                  <a:close/>
                </a:path>
                <a:path w="360044" h="3094990">
                  <a:moveTo>
                    <a:pt x="241160" y="2018385"/>
                  </a:moveTo>
                  <a:lnTo>
                    <a:pt x="240423" y="2017649"/>
                  </a:lnTo>
                  <a:lnTo>
                    <a:pt x="238620" y="2017649"/>
                  </a:lnTo>
                  <a:lnTo>
                    <a:pt x="237883" y="2018385"/>
                  </a:lnTo>
                  <a:lnTo>
                    <a:pt x="237883" y="2019287"/>
                  </a:lnTo>
                  <a:lnTo>
                    <a:pt x="237883" y="2020189"/>
                  </a:lnTo>
                  <a:lnTo>
                    <a:pt x="238620" y="2020925"/>
                  </a:lnTo>
                  <a:lnTo>
                    <a:pt x="240423" y="2020925"/>
                  </a:lnTo>
                  <a:lnTo>
                    <a:pt x="241160" y="2020189"/>
                  </a:lnTo>
                  <a:lnTo>
                    <a:pt x="241160" y="2018385"/>
                  </a:lnTo>
                  <a:close/>
                </a:path>
                <a:path w="360044" h="3094990">
                  <a:moveTo>
                    <a:pt x="248462" y="2063915"/>
                  </a:moveTo>
                  <a:lnTo>
                    <a:pt x="247738" y="2063191"/>
                  </a:lnTo>
                  <a:lnTo>
                    <a:pt x="245973" y="2063191"/>
                  </a:lnTo>
                  <a:lnTo>
                    <a:pt x="245249" y="2063915"/>
                  </a:lnTo>
                  <a:lnTo>
                    <a:pt x="245249" y="2064804"/>
                  </a:lnTo>
                  <a:lnTo>
                    <a:pt x="245249" y="2065693"/>
                  </a:lnTo>
                  <a:lnTo>
                    <a:pt x="245973" y="2066417"/>
                  </a:lnTo>
                  <a:lnTo>
                    <a:pt x="247738" y="2066417"/>
                  </a:lnTo>
                  <a:lnTo>
                    <a:pt x="248462" y="2065693"/>
                  </a:lnTo>
                  <a:lnTo>
                    <a:pt x="248462" y="2063915"/>
                  </a:lnTo>
                  <a:close/>
                </a:path>
                <a:path w="360044" h="3094990">
                  <a:moveTo>
                    <a:pt x="251574" y="1972729"/>
                  </a:moveTo>
                  <a:lnTo>
                    <a:pt x="250825" y="1971979"/>
                  </a:lnTo>
                  <a:lnTo>
                    <a:pt x="248983" y="1971979"/>
                  </a:lnTo>
                  <a:lnTo>
                    <a:pt x="248234" y="1972729"/>
                  </a:lnTo>
                  <a:lnTo>
                    <a:pt x="248234" y="1973656"/>
                  </a:lnTo>
                  <a:lnTo>
                    <a:pt x="248234" y="1974583"/>
                  </a:lnTo>
                  <a:lnTo>
                    <a:pt x="248983" y="1975332"/>
                  </a:lnTo>
                  <a:lnTo>
                    <a:pt x="250825" y="1975332"/>
                  </a:lnTo>
                  <a:lnTo>
                    <a:pt x="251574" y="1974583"/>
                  </a:lnTo>
                  <a:lnTo>
                    <a:pt x="251574" y="1972729"/>
                  </a:lnTo>
                  <a:close/>
                </a:path>
                <a:path w="360044" h="3094990">
                  <a:moveTo>
                    <a:pt x="253593" y="1081443"/>
                  </a:moveTo>
                  <a:lnTo>
                    <a:pt x="253022" y="1080871"/>
                  </a:lnTo>
                  <a:lnTo>
                    <a:pt x="251625" y="1080871"/>
                  </a:lnTo>
                  <a:lnTo>
                    <a:pt x="251053" y="1081443"/>
                  </a:lnTo>
                  <a:lnTo>
                    <a:pt x="251053" y="1082141"/>
                  </a:lnTo>
                  <a:lnTo>
                    <a:pt x="251053" y="1082840"/>
                  </a:lnTo>
                  <a:lnTo>
                    <a:pt x="251625" y="1083411"/>
                  </a:lnTo>
                  <a:lnTo>
                    <a:pt x="253022" y="1083411"/>
                  </a:lnTo>
                  <a:lnTo>
                    <a:pt x="253593" y="1082840"/>
                  </a:lnTo>
                  <a:lnTo>
                    <a:pt x="253593" y="1081443"/>
                  </a:lnTo>
                  <a:close/>
                </a:path>
                <a:path w="360044" h="3094990">
                  <a:moveTo>
                    <a:pt x="277164" y="1174115"/>
                  </a:moveTo>
                  <a:lnTo>
                    <a:pt x="276529" y="1173492"/>
                  </a:lnTo>
                  <a:lnTo>
                    <a:pt x="274980" y="1173492"/>
                  </a:lnTo>
                  <a:lnTo>
                    <a:pt x="274358" y="1174115"/>
                  </a:lnTo>
                  <a:lnTo>
                    <a:pt x="274358" y="1174889"/>
                  </a:lnTo>
                  <a:lnTo>
                    <a:pt x="274358" y="1175664"/>
                  </a:lnTo>
                  <a:lnTo>
                    <a:pt x="274980" y="1176286"/>
                  </a:lnTo>
                  <a:lnTo>
                    <a:pt x="276529" y="1176286"/>
                  </a:lnTo>
                  <a:lnTo>
                    <a:pt x="277164" y="1175664"/>
                  </a:lnTo>
                  <a:lnTo>
                    <a:pt x="277164" y="1174115"/>
                  </a:lnTo>
                  <a:close/>
                </a:path>
                <a:path w="360044" h="3094990">
                  <a:moveTo>
                    <a:pt x="279247" y="1142466"/>
                  </a:moveTo>
                  <a:lnTo>
                    <a:pt x="278638" y="1141857"/>
                  </a:lnTo>
                  <a:lnTo>
                    <a:pt x="277139" y="1141857"/>
                  </a:lnTo>
                  <a:lnTo>
                    <a:pt x="276529" y="1142466"/>
                  </a:lnTo>
                  <a:lnTo>
                    <a:pt x="276529" y="1143215"/>
                  </a:lnTo>
                  <a:lnTo>
                    <a:pt x="276529" y="1143965"/>
                  </a:lnTo>
                  <a:lnTo>
                    <a:pt x="277139" y="1144574"/>
                  </a:lnTo>
                  <a:lnTo>
                    <a:pt x="278638" y="1144574"/>
                  </a:lnTo>
                  <a:lnTo>
                    <a:pt x="279247" y="1143965"/>
                  </a:lnTo>
                  <a:lnTo>
                    <a:pt x="279247" y="1142466"/>
                  </a:lnTo>
                  <a:close/>
                </a:path>
                <a:path w="360044" h="3094990">
                  <a:moveTo>
                    <a:pt x="279438" y="1899018"/>
                  </a:moveTo>
                  <a:lnTo>
                    <a:pt x="278663" y="1898243"/>
                  </a:lnTo>
                  <a:lnTo>
                    <a:pt x="276733" y="1898243"/>
                  </a:lnTo>
                  <a:lnTo>
                    <a:pt x="275958" y="1899018"/>
                  </a:lnTo>
                  <a:lnTo>
                    <a:pt x="275958" y="1899983"/>
                  </a:lnTo>
                  <a:lnTo>
                    <a:pt x="275958" y="1900948"/>
                  </a:lnTo>
                  <a:lnTo>
                    <a:pt x="276733" y="1901723"/>
                  </a:lnTo>
                  <a:lnTo>
                    <a:pt x="278663" y="1901723"/>
                  </a:lnTo>
                  <a:lnTo>
                    <a:pt x="279438" y="1900948"/>
                  </a:lnTo>
                  <a:lnTo>
                    <a:pt x="279438" y="1899018"/>
                  </a:lnTo>
                  <a:close/>
                </a:path>
                <a:path w="360044" h="3094990">
                  <a:moveTo>
                    <a:pt x="286969" y="1943722"/>
                  </a:moveTo>
                  <a:lnTo>
                    <a:pt x="286207" y="1942960"/>
                  </a:lnTo>
                  <a:lnTo>
                    <a:pt x="284314" y="1942960"/>
                  </a:lnTo>
                  <a:lnTo>
                    <a:pt x="283552" y="1943722"/>
                  </a:lnTo>
                  <a:lnTo>
                    <a:pt x="283552" y="1944662"/>
                  </a:lnTo>
                  <a:lnTo>
                    <a:pt x="283552" y="1945601"/>
                  </a:lnTo>
                  <a:lnTo>
                    <a:pt x="284314" y="1946363"/>
                  </a:lnTo>
                  <a:lnTo>
                    <a:pt x="286207" y="1946363"/>
                  </a:lnTo>
                  <a:lnTo>
                    <a:pt x="286969" y="1945601"/>
                  </a:lnTo>
                  <a:lnTo>
                    <a:pt x="286969" y="1943722"/>
                  </a:lnTo>
                  <a:close/>
                </a:path>
                <a:path w="360044" h="3094990">
                  <a:moveTo>
                    <a:pt x="299542" y="1207274"/>
                  </a:moveTo>
                  <a:lnTo>
                    <a:pt x="298894" y="1206627"/>
                  </a:lnTo>
                  <a:lnTo>
                    <a:pt x="297294" y="1206627"/>
                  </a:lnTo>
                  <a:lnTo>
                    <a:pt x="296646" y="1207274"/>
                  </a:lnTo>
                  <a:lnTo>
                    <a:pt x="296646" y="1208074"/>
                  </a:lnTo>
                  <a:lnTo>
                    <a:pt x="296646" y="1208874"/>
                  </a:lnTo>
                  <a:lnTo>
                    <a:pt x="297294" y="1209522"/>
                  </a:lnTo>
                  <a:lnTo>
                    <a:pt x="298894" y="1209522"/>
                  </a:lnTo>
                  <a:lnTo>
                    <a:pt x="299542" y="1208874"/>
                  </a:lnTo>
                  <a:lnTo>
                    <a:pt x="299542" y="1207274"/>
                  </a:lnTo>
                  <a:close/>
                </a:path>
                <a:path w="360044" h="3094990">
                  <a:moveTo>
                    <a:pt x="319278" y="1882686"/>
                  </a:moveTo>
                  <a:lnTo>
                    <a:pt x="318490" y="1881886"/>
                  </a:lnTo>
                  <a:lnTo>
                    <a:pt x="316534" y="1881886"/>
                  </a:lnTo>
                  <a:lnTo>
                    <a:pt x="315734" y="1882686"/>
                  </a:lnTo>
                  <a:lnTo>
                    <a:pt x="315734" y="1883664"/>
                  </a:lnTo>
                  <a:lnTo>
                    <a:pt x="315734" y="1884641"/>
                  </a:lnTo>
                  <a:lnTo>
                    <a:pt x="316534" y="1885429"/>
                  </a:lnTo>
                  <a:lnTo>
                    <a:pt x="318490" y="1885429"/>
                  </a:lnTo>
                  <a:lnTo>
                    <a:pt x="319278" y="1884641"/>
                  </a:lnTo>
                  <a:lnTo>
                    <a:pt x="319278" y="1882686"/>
                  </a:lnTo>
                  <a:close/>
                </a:path>
                <a:path w="360044" h="3094990">
                  <a:moveTo>
                    <a:pt x="320624" y="1836839"/>
                  </a:moveTo>
                  <a:lnTo>
                    <a:pt x="319824" y="1836039"/>
                  </a:lnTo>
                  <a:lnTo>
                    <a:pt x="317830" y="1836039"/>
                  </a:lnTo>
                  <a:lnTo>
                    <a:pt x="317017" y="1836839"/>
                  </a:lnTo>
                  <a:lnTo>
                    <a:pt x="317017" y="1837842"/>
                  </a:lnTo>
                  <a:lnTo>
                    <a:pt x="317017" y="1838845"/>
                  </a:lnTo>
                  <a:lnTo>
                    <a:pt x="317830" y="1839645"/>
                  </a:lnTo>
                  <a:lnTo>
                    <a:pt x="319824" y="1839645"/>
                  </a:lnTo>
                  <a:lnTo>
                    <a:pt x="320624" y="1838845"/>
                  </a:lnTo>
                  <a:lnTo>
                    <a:pt x="320624" y="1836839"/>
                  </a:lnTo>
                  <a:close/>
                </a:path>
                <a:path w="360044" h="3094990">
                  <a:moveTo>
                    <a:pt x="326898" y="1796796"/>
                  </a:moveTo>
                  <a:lnTo>
                    <a:pt x="326085" y="1795970"/>
                  </a:lnTo>
                  <a:lnTo>
                    <a:pt x="324053" y="1795970"/>
                  </a:lnTo>
                  <a:lnTo>
                    <a:pt x="323227" y="1796796"/>
                  </a:lnTo>
                  <a:lnTo>
                    <a:pt x="323227" y="1797812"/>
                  </a:lnTo>
                  <a:lnTo>
                    <a:pt x="323227" y="1798828"/>
                  </a:lnTo>
                  <a:lnTo>
                    <a:pt x="324053" y="1799653"/>
                  </a:lnTo>
                  <a:lnTo>
                    <a:pt x="326085" y="1799653"/>
                  </a:lnTo>
                  <a:lnTo>
                    <a:pt x="326898" y="1798828"/>
                  </a:lnTo>
                  <a:lnTo>
                    <a:pt x="326898" y="1796796"/>
                  </a:lnTo>
                  <a:close/>
                </a:path>
                <a:path w="360044" h="3094990">
                  <a:moveTo>
                    <a:pt x="330644" y="1684210"/>
                  </a:moveTo>
                  <a:lnTo>
                    <a:pt x="329780" y="1683334"/>
                  </a:lnTo>
                  <a:lnTo>
                    <a:pt x="327634" y="1683334"/>
                  </a:lnTo>
                  <a:lnTo>
                    <a:pt x="326771" y="1684210"/>
                  </a:lnTo>
                  <a:lnTo>
                    <a:pt x="326771" y="1685277"/>
                  </a:lnTo>
                  <a:lnTo>
                    <a:pt x="326771" y="1686344"/>
                  </a:lnTo>
                  <a:lnTo>
                    <a:pt x="327634" y="1687220"/>
                  </a:lnTo>
                  <a:lnTo>
                    <a:pt x="329780" y="1687220"/>
                  </a:lnTo>
                  <a:lnTo>
                    <a:pt x="330644" y="1686344"/>
                  </a:lnTo>
                  <a:lnTo>
                    <a:pt x="330644" y="1684210"/>
                  </a:lnTo>
                  <a:close/>
                </a:path>
                <a:path w="360044" h="3094990">
                  <a:moveTo>
                    <a:pt x="350812" y="1770684"/>
                  </a:moveTo>
                  <a:lnTo>
                    <a:pt x="349973" y="1769846"/>
                  </a:lnTo>
                  <a:lnTo>
                    <a:pt x="347903" y="1769846"/>
                  </a:lnTo>
                  <a:lnTo>
                    <a:pt x="347065" y="1770684"/>
                  </a:lnTo>
                  <a:lnTo>
                    <a:pt x="347065" y="1771713"/>
                  </a:lnTo>
                  <a:lnTo>
                    <a:pt x="347065" y="1772742"/>
                  </a:lnTo>
                  <a:lnTo>
                    <a:pt x="347903" y="1773580"/>
                  </a:lnTo>
                  <a:lnTo>
                    <a:pt x="349973" y="1773580"/>
                  </a:lnTo>
                  <a:lnTo>
                    <a:pt x="350812" y="1772742"/>
                  </a:lnTo>
                  <a:lnTo>
                    <a:pt x="350812" y="1770684"/>
                  </a:lnTo>
                  <a:close/>
                </a:path>
                <a:path w="360044" h="3094990">
                  <a:moveTo>
                    <a:pt x="353987" y="1721548"/>
                  </a:moveTo>
                  <a:lnTo>
                    <a:pt x="353136" y="1720697"/>
                  </a:lnTo>
                  <a:lnTo>
                    <a:pt x="351028" y="1720697"/>
                  </a:lnTo>
                  <a:lnTo>
                    <a:pt x="350177" y="1721548"/>
                  </a:lnTo>
                  <a:lnTo>
                    <a:pt x="350177" y="1722602"/>
                  </a:lnTo>
                  <a:lnTo>
                    <a:pt x="350177" y="1723656"/>
                  </a:lnTo>
                  <a:lnTo>
                    <a:pt x="351028" y="1724507"/>
                  </a:lnTo>
                  <a:lnTo>
                    <a:pt x="353136" y="1724507"/>
                  </a:lnTo>
                  <a:lnTo>
                    <a:pt x="353987" y="1723656"/>
                  </a:lnTo>
                  <a:lnTo>
                    <a:pt x="353987" y="1721548"/>
                  </a:lnTo>
                  <a:close/>
                </a:path>
                <a:path w="360044" h="3094990">
                  <a:moveTo>
                    <a:pt x="359524" y="1651088"/>
                  </a:moveTo>
                  <a:lnTo>
                    <a:pt x="358648" y="1650212"/>
                  </a:lnTo>
                  <a:lnTo>
                    <a:pt x="356463" y="1650212"/>
                  </a:lnTo>
                  <a:lnTo>
                    <a:pt x="355587" y="1651088"/>
                  </a:lnTo>
                  <a:lnTo>
                    <a:pt x="355587" y="1652181"/>
                  </a:lnTo>
                  <a:lnTo>
                    <a:pt x="355587" y="1653273"/>
                  </a:lnTo>
                  <a:lnTo>
                    <a:pt x="356463" y="1654149"/>
                  </a:lnTo>
                  <a:lnTo>
                    <a:pt x="358648" y="1654149"/>
                  </a:lnTo>
                  <a:lnTo>
                    <a:pt x="359524" y="1653273"/>
                  </a:lnTo>
                  <a:lnTo>
                    <a:pt x="359524" y="165108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11070" y="2064524"/>
              <a:ext cx="373380" cy="3107055"/>
            </a:xfrm>
            <a:custGeom>
              <a:avLst/>
              <a:gdLst/>
              <a:ahLst/>
              <a:cxnLst/>
              <a:rect l="l" t="t" r="r" b="b"/>
              <a:pathLst>
                <a:path w="373380" h="3107054">
                  <a:moveTo>
                    <a:pt x="419" y="3075749"/>
                  </a:moveTo>
                  <a:lnTo>
                    <a:pt x="88" y="3075648"/>
                  </a:lnTo>
                  <a:lnTo>
                    <a:pt x="0" y="3075863"/>
                  </a:lnTo>
                  <a:lnTo>
                    <a:pt x="88" y="3076079"/>
                  </a:lnTo>
                  <a:lnTo>
                    <a:pt x="330" y="3076079"/>
                  </a:lnTo>
                  <a:lnTo>
                    <a:pt x="419" y="3075749"/>
                  </a:lnTo>
                  <a:close/>
                </a:path>
                <a:path w="373380" h="3107054">
                  <a:moveTo>
                    <a:pt x="5511" y="3043301"/>
                  </a:moveTo>
                  <a:lnTo>
                    <a:pt x="5372" y="3043161"/>
                  </a:lnTo>
                  <a:lnTo>
                    <a:pt x="5016" y="3043161"/>
                  </a:lnTo>
                  <a:lnTo>
                    <a:pt x="4876" y="3043301"/>
                  </a:lnTo>
                  <a:lnTo>
                    <a:pt x="4876" y="3043478"/>
                  </a:lnTo>
                  <a:lnTo>
                    <a:pt x="4876" y="3043656"/>
                  </a:lnTo>
                  <a:lnTo>
                    <a:pt x="5016" y="3043796"/>
                  </a:lnTo>
                  <a:lnTo>
                    <a:pt x="5372" y="3043796"/>
                  </a:lnTo>
                  <a:lnTo>
                    <a:pt x="5511" y="3043656"/>
                  </a:lnTo>
                  <a:lnTo>
                    <a:pt x="5511" y="3043301"/>
                  </a:lnTo>
                  <a:close/>
                </a:path>
                <a:path w="373380" h="3107054">
                  <a:moveTo>
                    <a:pt x="23533" y="3106801"/>
                  </a:moveTo>
                  <a:lnTo>
                    <a:pt x="23368" y="3106763"/>
                  </a:lnTo>
                  <a:lnTo>
                    <a:pt x="23317" y="3106928"/>
                  </a:lnTo>
                  <a:lnTo>
                    <a:pt x="23482" y="3106966"/>
                  </a:lnTo>
                  <a:lnTo>
                    <a:pt x="23533" y="3106801"/>
                  </a:lnTo>
                  <a:close/>
                </a:path>
                <a:path w="373380" h="3107054">
                  <a:moveTo>
                    <a:pt x="25666" y="2926473"/>
                  </a:moveTo>
                  <a:lnTo>
                    <a:pt x="25387" y="2926194"/>
                  </a:lnTo>
                  <a:lnTo>
                    <a:pt x="24676" y="2926194"/>
                  </a:lnTo>
                  <a:lnTo>
                    <a:pt x="24396" y="2926473"/>
                  </a:lnTo>
                  <a:lnTo>
                    <a:pt x="24396" y="2926829"/>
                  </a:lnTo>
                  <a:lnTo>
                    <a:pt x="24396" y="2927185"/>
                  </a:lnTo>
                  <a:lnTo>
                    <a:pt x="24676" y="2927464"/>
                  </a:lnTo>
                  <a:lnTo>
                    <a:pt x="25387" y="2927464"/>
                  </a:lnTo>
                  <a:lnTo>
                    <a:pt x="25666" y="2927185"/>
                  </a:lnTo>
                  <a:lnTo>
                    <a:pt x="25666" y="2926473"/>
                  </a:lnTo>
                  <a:close/>
                </a:path>
                <a:path w="373380" h="3107054">
                  <a:moveTo>
                    <a:pt x="27012" y="2964154"/>
                  </a:moveTo>
                  <a:lnTo>
                    <a:pt x="26771" y="2963913"/>
                  </a:lnTo>
                  <a:lnTo>
                    <a:pt x="26187" y="2963913"/>
                  </a:lnTo>
                  <a:lnTo>
                    <a:pt x="25946" y="2964154"/>
                  </a:lnTo>
                  <a:lnTo>
                    <a:pt x="25946" y="2964446"/>
                  </a:lnTo>
                  <a:lnTo>
                    <a:pt x="25946" y="2964738"/>
                  </a:lnTo>
                  <a:lnTo>
                    <a:pt x="26187" y="2964980"/>
                  </a:lnTo>
                  <a:lnTo>
                    <a:pt x="26771" y="2964980"/>
                  </a:lnTo>
                  <a:lnTo>
                    <a:pt x="27012" y="2964738"/>
                  </a:lnTo>
                  <a:lnTo>
                    <a:pt x="27012" y="2964154"/>
                  </a:lnTo>
                  <a:close/>
                </a:path>
                <a:path w="373380" h="3107054">
                  <a:moveTo>
                    <a:pt x="32219" y="3009620"/>
                  </a:moveTo>
                  <a:lnTo>
                    <a:pt x="32029" y="3009430"/>
                  </a:lnTo>
                  <a:lnTo>
                    <a:pt x="31559" y="3009430"/>
                  </a:lnTo>
                  <a:lnTo>
                    <a:pt x="31369" y="3009620"/>
                  </a:lnTo>
                  <a:lnTo>
                    <a:pt x="31369" y="3009862"/>
                  </a:lnTo>
                  <a:lnTo>
                    <a:pt x="31369" y="3010090"/>
                  </a:lnTo>
                  <a:lnTo>
                    <a:pt x="31559" y="3010281"/>
                  </a:lnTo>
                  <a:lnTo>
                    <a:pt x="32029" y="3010281"/>
                  </a:lnTo>
                  <a:lnTo>
                    <a:pt x="32219" y="3010090"/>
                  </a:lnTo>
                  <a:lnTo>
                    <a:pt x="32219" y="3009620"/>
                  </a:lnTo>
                  <a:close/>
                </a:path>
                <a:path w="373380" h="3107054">
                  <a:moveTo>
                    <a:pt x="34874" y="2893022"/>
                  </a:moveTo>
                  <a:lnTo>
                    <a:pt x="34544" y="2892679"/>
                  </a:lnTo>
                  <a:lnTo>
                    <a:pt x="33718" y="2892679"/>
                  </a:lnTo>
                  <a:lnTo>
                    <a:pt x="33388" y="2893022"/>
                  </a:lnTo>
                  <a:lnTo>
                    <a:pt x="33388" y="2893428"/>
                  </a:lnTo>
                  <a:lnTo>
                    <a:pt x="33388" y="2893834"/>
                  </a:lnTo>
                  <a:lnTo>
                    <a:pt x="33718" y="2894165"/>
                  </a:lnTo>
                  <a:lnTo>
                    <a:pt x="34544" y="2894165"/>
                  </a:lnTo>
                  <a:lnTo>
                    <a:pt x="34874" y="2893834"/>
                  </a:lnTo>
                  <a:lnTo>
                    <a:pt x="34874" y="2893022"/>
                  </a:lnTo>
                  <a:close/>
                </a:path>
                <a:path w="373380" h="3107054">
                  <a:moveTo>
                    <a:pt x="38315" y="2866796"/>
                  </a:moveTo>
                  <a:lnTo>
                    <a:pt x="37934" y="2866415"/>
                  </a:lnTo>
                  <a:lnTo>
                    <a:pt x="36995" y="2866415"/>
                  </a:lnTo>
                  <a:lnTo>
                    <a:pt x="36614" y="2866796"/>
                  </a:lnTo>
                  <a:lnTo>
                    <a:pt x="36614" y="2867266"/>
                  </a:lnTo>
                  <a:lnTo>
                    <a:pt x="36614" y="2867736"/>
                  </a:lnTo>
                  <a:lnTo>
                    <a:pt x="36995" y="2868117"/>
                  </a:lnTo>
                  <a:lnTo>
                    <a:pt x="37934" y="2868117"/>
                  </a:lnTo>
                  <a:lnTo>
                    <a:pt x="38315" y="2867736"/>
                  </a:lnTo>
                  <a:lnTo>
                    <a:pt x="38315" y="2866796"/>
                  </a:lnTo>
                  <a:close/>
                </a:path>
                <a:path w="373380" h="3107054">
                  <a:moveTo>
                    <a:pt x="47790" y="2738247"/>
                  </a:moveTo>
                  <a:lnTo>
                    <a:pt x="47269" y="2737726"/>
                  </a:lnTo>
                  <a:lnTo>
                    <a:pt x="45974" y="2737726"/>
                  </a:lnTo>
                  <a:lnTo>
                    <a:pt x="45453" y="2738247"/>
                  </a:lnTo>
                  <a:lnTo>
                    <a:pt x="45453" y="2738894"/>
                  </a:lnTo>
                  <a:lnTo>
                    <a:pt x="45453" y="2739542"/>
                  </a:lnTo>
                  <a:lnTo>
                    <a:pt x="45974" y="2740063"/>
                  </a:lnTo>
                  <a:lnTo>
                    <a:pt x="47269" y="2740063"/>
                  </a:lnTo>
                  <a:lnTo>
                    <a:pt x="47790" y="2739542"/>
                  </a:lnTo>
                  <a:lnTo>
                    <a:pt x="47790" y="2738247"/>
                  </a:lnTo>
                  <a:close/>
                </a:path>
                <a:path w="373380" h="3107054">
                  <a:moveTo>
                    <a:pt x="48310" y="75006"/>
                  </a:moveTo>
                  <a:lnTo>
                    <a:pt x="48158" y="74853"/>
                  </a:lnTo>
                  <a:lnTo>
                    <a:pt x="47802" y="74853"/>
                  </a:lnTo>
                  <a:lnTo>
                    <a:pt x="47650" y="75006"/>
                  </a:lnTo>
                  <a:lnTo>
                    <a:pt x="47650" y="75184"/>
                  </a:lnTo>
                  <a:lnTo>
                    <a:pt x="47650" y="75361"/>
                  </a:lnTo>
                  <a:lnTo>
                    <a:pt x="47802" y="75514"/>
                  </a:lnTo>
                  <a:lnTo>
                    <a:pt x="48158" y="75514"/>
                  </a:lnTo>
                  <a:lnTo>
                    <a:pt x="48310" y="75361"/>
                  </a:lnTo>
                  <a:lnTo>
                    <a:pt x="48310" y="75006"/>
                  </a:lnTo>
                  <a:close/>
                </a:path>
                <a:path w="373380" h="3107054">
                  <a:moveTo>
                    <a:pt x="48971" y="2825305"/>
                  </a:moveTo>
                  <a:lnTo>
                    <a:pt x="48552" y="2824873"/>
                  </a:lnTo>
                  <a:lnTo>
                    <a:pt x="47498" y="2824873"/>
                  </a:lnTo>
                  <a:lnTo>
                    <a:pt x="47066" y="2825305"/>
                  </a:lnTo>
                  <a:lnTo>
                    <a:pt x="47066" y="2825826"/>
                  </a:lnTo>
                  <a:lnTo>
                    <a:pt x="47066" y="2826359"/>
                  </a:lnTo>
                  <a:lnTo>
                    <a:pt x="47498" y="2826778"/>
                  </a:lnTo>
                  <a:lnTo>
                    <a:pt x="48552" y="2826778"/>
                  </a:lnTo>
                  <a:lnTo>
                    <a:pt x="48971" y="2826359"/>
                  </a:lnTo>
                  <a:lnTo>
                    <a:pt x="48971" y="2825305"/>
                  </a:lnTo>
                  <a:close/>
                </a:path>
                <a:path w="373380" h="3107054">
                  <a:moveTo>
                    <a:pt x="55029" y="2779598"/>
                  </a:moveTo>
                  <a:lnTo>
                    <a:pt x="54559" y="2779115"/>
                  </a:lnTo>
                  <a:lnTo>
                    <a:pt x="53378" y="2779115"/>
                  </a:lnTo>
                  <a:lnTo>
                    <a:pt x="52908" y="2779598"/>
                  </a:lnTo>
                  <a:lnTo>
                    <a:pt x="52908" y="2780182"/>
                  </a:lnTo>
                  <a:lnTo>
                    <a:pt x="52908" y="2780766"/>
                  </a:lnTo>
                  <a:lnTo>
                    <a:pt x="53378" y="2781236"/>
                  </a:lnTo>
                  <a:lnTo>
                    <a:pt x="54559" y="2781236"/>
                  </a:lnTo>
                  <a:lnTo>
                    <a:pt x="55029" y="2780766"/>
                  </a:lnTo>
                  <a:lnTo>
                    <a:pt x="55029" y="2779598"/>
                  </a:lnTo>
                  <a:close/>
                </a:path>
                <a:path w="373380" h="3107054">
                  <a:moveTo>
                    <a:pt x="62331" y="334213"/>
                  </a:moveTo>
                  <a:lnTo>
                    <a:pt x="61887" y="333768"/>
                  </a:lnTo>
                  <a:lnTo>
                    <a:pt x="60769" y="333768"/>
                  </a:lnTo>
                  <a:lnTo>
                    <a:pt x="60325" y="334213"/>
                  </a:lnTo>
                  <a:lnTo>
                    <a:pt x="60325" y="334772"/>
                  </a:lnTo>
                  <a:lnTo>
                    <a:pt x="60325" y="335330"/>
                  </a:lnTo>
                  <a:lnTo>
                    <a:pt x="60769" y="335775"/>
                  </a:lnTo>
                  <a:lnTo>
                    <a:pt x="61887" y="335775"/>
                  </a:lnTo>
                  <a:lnTo>
                    <a:pt x="62331" y="335330"/>
                  </a:lnTo>
                  <a:lnTo>
                    <a:pt x="62331" y="334213"/>
                  </a:lnTo>
                  <a:close/>
                </a:path>
                <a:path w="373380" h="3107054">
                  <a:moveTo>
                    <a:pt x="65036" y="2659964"/>
                  </a:moveTo>
                  <a:lnTo>
                    <a:pt x="64490" y="2659405"/>
                  </a:lnTo>
                  <a:lnTo>
                    <a:pt x="63119" y="2659405"/>
                  </a:lnTo>
                  <a:lnTo>
                    <a:pt x="62560" y="2659964"/>
                  </a:lnTo>
                  <a:lnTo>
                    <a:pt x="62560" y="2660650"/>
                  </a:lnTo>
                  <a:lnTo>
                    <a:pt x="62560" y="2661335"/>
                  </a:lnTo>
                  <a:lnTo>
                    <a:pt x="63119" y="2661894"/>
                  </a:lnTo>
                  <a:lnTo>
                    <a:pt x="64490" y="2661894"/>
                  </a:lnTo>
                  <a:lnTo>
                    <a:pt x="65036" y="2661335"/>
                  </a:lnTo>
                  <a:lnTo>
                    <a:pt x="65036" y="2659964"/>
                  </a:lnTo>
                  <a:close/>
                </a:path>
                <a:path w="373380" h="3107054">
                  <a:moveTo>
                    <a:pt x="65913" y="264642"/>
                  </a:moveTo>
                  <a:lnTo>
                    <a:pt x="65544" y="264274"/>
                  </a:lnTo>
                  <a:lnTo>
                    <a:pt x="64655" y="264274"/>
                  </a:lnTo>
                  <a:lnTo>
                    <a:pt x="64287" y="264642"/>
                  </a:lnTo>
                  <a:lnTo>
                    <a:pt x="64287" y="265087"/>
                  </a:lnTo>
                  <a:lnTo>
                    <a:pt x="64287" y="265531"/>
                  </a:lnTo>
                  <a:lnTo>
                    <a:pt x="64655" y="265899"/>
                  </a:lnTo>
                  <a:lnTo>
                    <a:pt x="65544" y="265899"/>
                  </a:lnTo>
                  <a:lnTo>
                    <a:pt x="65913" y="265531"/>
                  </a:lnTo>
                  <a:lnTo>
                    <a:pt x="65913" y="264642"/>
                  </a:lnTo>
                  <a:close/>
                </a:path>
                <a:path w="373380" h="3107054">
                  <a:moveTo>
                    <a:pt x="66548" y="63"/>
                  </a:moveTo>
                  <a:lnTo>
                    <a:pt x="66344" y="0"/>
                  </a:lnTo>
                  <a:lnTo>
                    <a:pt x="66281" y="139"/>
                  </a:lnTo>
                  <a:lnTo>
                    <a:pt x="66344" y="279"/>
                  </a:lnTo>
                  <a:lnTo>
                    <a:pt x="66497" y="279"/>
                  </a:lnTo>
                  <a:lnTo>
                    <a:pt x="66548" y="63"/>
                  </a:lnTo>
                  <a:close/>
                </a:path>
                <a:path w="373380" h="3107054">
                  <a:moveTo>
                    <a:pt x="67386" y="2698712"/>
                  </a:moveTo>
                  <a:lnTo>
                    <a:pt x="66840" y="2698165"/>
                  </a:lnTo>
                  <a:lnTo>
                    <a:pt x="65506" y="2698165"/>
                  </a:lnTo>
                  <a:lnTo>
                    <a:pt x="64973" y="2698712"/>
                  </a:lnTo>
                  <a:lnTo>
                    <a:pt x="64973" y="2699372"/>
                  </a:lnTo>
                  <a:lnTo>
                    <a:pt x="64973" y="2700032"/>
                  </a:lnTo>
                  <a:lnTo>
                    <a:pt x="65506" y="2700578"/>
                  </a:lnTo>
                  <a:lnTo>
                    <a:pt x="66840" y="2700578"/>
                  </a:lnTo>
                  <a:lnTo>
                    <a:pt x="67386" y="2700032"/>
                  </a:lnTo>
                  <a:lnTo>
                    <a:pt x="67386" y="2698712"/>
                  </a:lnTo>
                  <a:close/>
                </a:path>
                <a:path w="373380" h="3107054">
                  <a:moveTo>
                    <a:pt x="68199" y="109969"/>
                  </a:moveTo>
                  <a:lnTo>
                    <a:pt x="68008" y="109766"/>
                  </a:lnTo>
                  <a:lnTo>
                    <a:pt x="67538" y="109766"/>
                  </a:lnTo>
                  <a:lnTo>
                    <a:pt x="67348" y="109969"/>
                  </a:lnTo>
                  <a:lnTo>
                    <a:pt x="67348" y="110197"/>
                  </a:lnTo>
                  <a:lnTo>
                    <a:pt x="67348" y="110426"/>
                  </a:lnTo>
                  <a:lnTo>
                    <a:pt x="67538" y="110617"/>
                  </a:lnTo>
                  <a:lnTo>
                    <a:pt x="68008" y="110617"/>
                  </a:lnTo>
                  <a:lnTo>
                    <a:pt x="68199" y="110426"/>
                  </a:lnTo>
                  <a:lnTo>
                    <a:pt x="68199" y="109969"/>
                  </a:lnTo>
                  <a:close/>
                </a:path>
                <a:path w="373380" h="3107054">
                  <a:moveTo>
                    <a:pt x="71932" y="224878"/>
                  </a:moveTo>
                  <a:lnTo>
                    <a:pt x="71615" y="224561"/>
                  </a:lnTo>
                  <a:lnTo>
                    <a:pt x="70827" y="224561"/>
                  </a:lnTo>
                  <a:lnTo>
                    <a:pt x="70510" y="224878"/>
                  </a:lnTo>
                  <a:lnTo>
                    <a:pt x="70510" y="225272"/>
                  </a:lnTo>
                  <a:lnTo>
                    <a:pt x="70510" y="225666"/>
                  </a:lnTo>
                  <a:lnTo>
                    <a:pt x="70827" y="225983"/>
                  </a:lnTo>
                  <a:lnTo>
                    <a:pt x="71615" y="225983"/>
                  </a:lnTo>
                  <a:lnTo>
                    <a:pt x="71932" y="225666"/>
                  </a:lnTo>
                  <a:lnTo>
                    <a:pt x="71932" y="224878"/>
                  </a:lnTo>
                  <a:close/>
                </a:path>
                <a:path w="373380" h="3107054">
                  <a:moveTo>
                    <a:pt x="72847" y="149453"/>
                  </a:moveTo>
                  <a:lnTo>
                    <a:pt x="72618" y="149225"/>
                  </a:lnTo>
                  <a:lnTo>
                    <a:pt x="72034" y="149225"/>
                  </a:lnTo>
                  <a:lnTo>
                    <a:pt x="71805" y="149453"/>
                  </a:lnTo>
                  <a:lnTo>
                    <a:pt x="71805" y="149745"/>
                  </a:lnTo>
                  <a:lnTo>
                    <a:pt x="71805" y="150037"/>
                  </a:lnTo>
                  <a:lnTo>
                    <a:pt x="72034" y="150266"/>
                  </a:lnTo>
                  <a:lnTo>
                    <a:pt x="72618" y="150266"/>
                  </a:lnTo>
                  <a:lnTo>
                    <a:pt x="72847" y="150037"/>
                  </a:lnTo>
                  <a:lnTo>
                    <a:pt x="72847" y="149453"/>
                  </a:lnTo>
                  <a:close/>
                </a:path>
                <a:path w="373380" h="3107054">
                  <a:moveTo>
                    <a:pt x="73177" y="2617635"/>
                  </a:moveTo>
                  <a:lnTo>
                    <a:pt x="72605" y="2617063"/>
                  </a:lnTo>
                  <a:lnTo>
                    <a:pt x="71196" y="2617063"/>
                  </a:lnTo>
                  <a:lnTo>
                    <a:pt x="70624" y="2617635"/>
                  </a:lnTo>
                  <a:lnTo>
                    <a:pt x="70624" y="2618346"/>
                  </a:lnTo>
                  <a:lnTo>
                    <a:pt x="70624" y="2619057"/>
                  </a:lnTo>
                  <a:lnTo>
                    <a:pt x="71196" y="2619629"/>
                  </a:lnTo>
                  <a:lnTo>
                    <a:pt x="72605" y="2619629"/>
                  </a:lnTo>
                  <a:lnTo>
                    <a:pt x="73177" y="2619057"/>
                  </a:lnTo>
                  <a:lnTo>
                    <a:pt x="73177" y="2617635"/>
                  </a:lnTo>
                  <a:close/>
                </a:path>
                <a:path w="373380" h="3107054">
                  <a:moveTo>
                    <a:pt x="78168" y="184988"/>
                  </a:moveTo>
                  <a:lnTo>
                    <a:pt x="77901" y="184708"/>
                  </a:lnTo>
                  <a:lnTo>
                    <a:pt x="77216" y="184708"/>
                  </a:lnTo>
                  <a:lnTo>
                    <a:pt x="76936" y="184988"/>
                  </a:lnTo>
                  <a:lnTo>
                    <a:pt x="76936" y="185331"/>
                  </a:lnTo>
                  <a:lnTo>
                    <a:pt x="76936" y="185674"/>
                  </a:lnTo>
                  <a:lnTo>
                    <a:pt x="77216" y="185953"/>
                  </a:lnTo>
                  <a:lnTo>
                    <a:pt x="77901" y="185953"/>
                  </a:lnTo>
                  <a:lnTo>
                    <a:pt x="78168" y="185674"/>
                  </a:lnTo>
                  <a:lnTo>
                    <a:pt x="78168" y="184988"/>
                  </a:lnTo>
                  <a:close/>
                </a:path>
                <a:path w="373380" h="3107054">
                  <a:moveTo>
                    <a:pt x="79679" y="40474"/>
                  </a:moveTo>
                  <a:lnTo>
                    <a:pt x="79324" y="40373"/>
                  </a:lnTo>
                  <a:lnTo>
                    <a:pt x="79222" y="40601"/>
                  </a:lnTo>
                  <a:lnTo>
                    <a:pt x="79222" y="40728"/>
                  </a:lnTo>
                  <a:lnTo>
                    <a:pt x="79578" y="40830"/>
                  </a:lnTo>
                  <a:lnTo>
                    <a:pt x="79679" y="40474"/>
                  </a:lnTo>
                  <a:close/>
                </a:path>
                <a:path w="373380" h="3107054">
                  <a:moveTo>
                    <a:pt x="84797" y="372605"/>
                  </a:moveTo>
                  <a:lnTo>
                    <a:pt x="84328" y="372135"/>
                  </a:lnTo>
                  <a:lnTo>
                    <a:pt x="83146" y="372135"/>
                  </a:lnTo>
                  <a:lnTo>
                    <a:pt x="82677" y="372605"/>
                  </a:lnTo>
                  <a:lnTo>
                    <a:pt x="82677" y="373189"/>
                  </a:lnTo>
                  <a:lnTo>
                    <a:pt x="82677" y="373773"/>
                  </a:lnTo>
                  <a:lnTo>
                    <a:pt x="83146" y="374256"/>
                  </a:lnTo>
                  <a:lnTo>
                    <a:pt x="84328" y="374256"/>
                  </a:lnTo>
                  <a:lnTo>
                    <a:pt x="84797" y="373773"/>
                  </a:lnTo>
                  <a:lnTo>
                    <a:pt x="84797" y="372605"/>
                  </a:lnTo>
                  <a:close/>
                </a:path>
                <a:path w="373380" h="3107054">
                  <a:moveTo>
                    <a:pt x="85763" y="460108"/>
                  </a:moveTo>
                  <a:lnTo>
                    <a:pt x="85267" y="459600"/>
                  </a:lnTo>
                  <a:lnTo>
                    <a:pt x="84023" y="459600"/>
                  </a:lnTo>
                  <a:lnTo>
                    <a:pt x="83515" y="460108"/>
                  </a:lnTo>
                  <a:lnTo>
                    <a:pt x="83515" y="460730"/>
                  </a:lnTo>
                  <a:lnTo>
                    <a:pt x="83515" y="461352"/>
                  </a:lnTo>
                  <a:lnTo>
                    <a:pt x="84023" y="461860"/>
                  </a:lnTo>
                  <a:lnTo>
                    <a:pt x="85267" y="461860"/>
                  </a:lnTo>
                  <a:lnTo>
                    <a:pt x="85763" y="461352"/>
                  </a:lnTo>
                  <a:lnTo>
                    <a:pt x="85763" y="460108"/>
                  </a:lnTo>
                  <a:close/>
                </a:path>
                <a:path w="373380" h="3107054">
                  <a:moveTo>
                    <a:pt x="89331" y="296202"/>
                  </a:moveTo>
                  <a:lnTo>
                    <a:pt x="88925" y="295795"/>
                  </a:lnTo>
                  <a:lnTo>
                    <a:pt x="87922" y="295795"/>
                  </a:lnTo>
                  <a:lnTo>
                    <a:pt x="87515" y="296202"/>
                  </a:lnTo>
                  <a:lnTo>
                    <a:pt x="87515" y="296697"/>
                  </a:lnTo>
                  <a:lnTo>
                    <a:pt x="87515" y="297192"/>
                  </a:lnTo>
                  <a:lnTo>
                    <a:pt x="87922" y="297599"/>
                  </a:lnTo>
                  <a:lnTo>
                    <a:pt x="88925" y="297599"/>
                  </a:lnTo>
                  <a:lnTo>
                    <a:pt x="89331" y="297192"/>
                  </a:lnTo>
                  <a:lnTo>
                    <a:pt x="89331" y="296202"/>
                  </a:lnTo>
                  <a:close/>
                </a:path>
                <a:path w="373380" h="3107054">
                  <a:moveTo>
                    <a:pt x="90512" y="539775"/>
                  </a:moveTo>
                  <a:lnTo>
                    <a:pt x="89979" y="539242"/>
                  </a:lnTo>
                  <a:lnTo>
                    <a:pt x="88658" y="539242"/>
                  </a:lnTo>
                  <a:lnTo>
                    <a:pt x="88125" y="539775"/>
                  </a:lnTo>
                  <a:lnTo>
                    <a:pt x="88125" y="540435"/>
                  </a:lnTo>
                  <a:lnTo>
                    <a:pt x="88125" y="541096"/>
                  </a:lnTo>
                  <a:lnTo>
                    <a:pt x="88658" y="541629"/>
                  </a:lnTo>
                  <a:lnTo>
                    <a:pt x="89979" y="541629"/>
                  </a:lnTo>
                  <a:lnTo>
                    <a:pt x="90512" y="541096"/>
                  </a:lnTo>
                  <a:lnTo>
                    <a:pt x="90512" y="539775"/>
                  </a:lnTo>
                  <a:close/>
                </a:path>
                <a:path w="373380" h="3107054">
                  <a:moveTo>
                    <a:pt x="102946" y="500354"/>
                  </a:moveTo>
                  <a:lnTo>
                    <a:pt x="102425" y="499833"/>
                  </a:lnTo>
                  <a:lnTo>
                    <a:pt x="101142" y="499833"/>
                  </a:lnTo>
                  <a:lnTo>
                    <a:pt x="100622" y="500354"/>
                  </a:lnTo>
                  <a:lnTo>
                    <a:pt x="100622" y="500989"/>
                  </a:lnTo>
                  <a:lnTo>
                    <a:pt x="100622" y="501624"/>
                  </a:lnTo>
                  <a:lnTo>
                    <a:pt x="101142" y="502145"/>
                  </a:lnTo>
                  <a:lnTo>
                    <a:pt x="102425" y="502145"/>
                  </a:lnTo>
                  <a:lnTo>
                    <a:pt x="102946" y="501624"/>
                  </a:lnTo>
                  <a:lnTo>
                    <a:pt x="102946" y="500354"/>
                  </a:lnTo>
                  <a:close/>
                </a:path>
                <a:path w="373380" h="3107054">
                  <a:moveTo>
                    <a:pt x="104140" y="612648"/>
                  </a:moveTo>
                  <a:lnTo>
                    <a:pt x="103581" y="612089"/>
                  </a:lnTo>
                  <a:lnTo>
                    <a:pt x="102184" y="612089"/>
                  </a:lnTo>
                  <a:lnTo>
                    <a:pt x="101625" y="612648"/>
                  </a:lnTo>
                  <a:lnTo>
                    <a:pt x="101625" y="613346"/>
                  </a:lnTo>
                  <a:lnTo>
                    <a:pt x="101625" y="614045"/>
                  </a:lnTo>
                  <a:lnTo>
                    <a:pt x="102184" y="614603"/>
                  </a:lnTo>
                  <a:lnTo>
                    <a:pt x="103581" y="614603"/>
                  </a:lnTo>
                  <a:lnTo>
                    <a:pt x="104140" y="614045"/>
                  </a:lnTo>
                  <a:lnTo>
                    <a:pt x="104140" y="612648"/>
                  </a:lnTo>
                  <a:close/>
                </a:path>
                <a:path w="373380" h="3107054">
                  <a:moveTo>
                    <a:pt x="105549" y="2594216"/>
                  </a:moveTo>
                  <a:lnTo>
                    <a:pt x="104952" y="2593632"/>
                  </a:lnTo>
                  <a:lnTo>
                    <a:pt x="103505" y="2593632"/>
                  </a:lnTo>
                  <a:lnTo>
                    <a:pt x="102920" y="2594216"/>
                  </a:lnTo>
                  <a:lnTo>
                    <a:pt x="102920" y="2594940"/>
                  </a:lnTo>
                  <a:lnTo>
                    <a:pt x="102920" y="2595664"/>
                  </a:lnTo>
                  <a:lnTo>
                    <a:pt x="103505" y="2596248"/>
                  </a:lnTo>
                  <a:lnTo>
                    <a:pt x="104952" y="2596248"/>
                  </a:lnTo>
                  <a:lnTo>
                    <a:pt x="105549" y="2595664"/>
                  </a:lnTo>
                  <a:lnTo>
                    <a:pt x="105549" y="2594216"/>
                  </a:lnTo>
                  <a:close/>
                </a:path>
                <a:path w="373380" h="3107054">
                  <a:moveTo>
                    <a:pt x="107251" y="415683"/>
                  </a:moveTo>
                  <a:lnTo>
                    <a:pt x="106768" y="415201"/>
                  </a:lnTo>
                  <a:lnTo>
                    <a:pt x="105562" y="415201"/>
                  </a:lnTo>
                  <a:lnTo>
                    <a:pt x="105067" y="415683"/>
                  </a:lnTo>
                  <a:lnTo>
                    <a:pt x="105067" y="416293"/>
                  </a:lnTo>
                  <a:lnTo>
                    <a:pt x="105067" y="416902"/>
                  </a:lnTo>
                  <a:lnTo>
                    <a:pt x="105562" y="417385"/>
                  </a:lnTo>
                  <a:lnTo>
                    <a:pt x="106768" y="417385"/>
                  </a:lnTo>
                  <a:lnTo>
                    <a:pt x="107251" y="416902"/>
                  </a:lnTo>
                  <a:lnTo>
                    <a:pt x="107251" y="415683"/>
                  </a:lnTo>
                  <a:close/>
                </a:path>
                <a:path w="373380" h="3107054">
                  <a:moveTo>
                    <a:pt x="108788" y="2554452"/>
                  </a:moveTo>
                  <a:lnTo>
                    <a:pt x="108178" y="2553855"/>
                  </a:lnTo>
                  <a:lnTo>
                    <a:pt x="106692" y="2553855"/>
                  </a:lnTo>
                  <a:lnTo>
                    <a:pt x="106083" y="2554452"/>
                  </a:lnTo>
                  <a:lnTo>
                    <a:pt x="106083" y="2555202"/>
                  </a:lnTo>
                  <a:lnTo>
                    <a:pt x="106083" y="2555951"/>
                  </a:lnTo>
                  <a:lnTo>
                    <a:pt x="106692" y="2556548"/>
                  </a:lnTo>
                  <a:lnTo>
                    <a:pt x="108178" y="2556548"/>
                  </a:lnTo>
                  <a:lnTo>
                    <a:pt x="108788" y="2555951"/>
                  </a:lnTo>
                  <a:lnTo>
                    <a:pt x="108788" y="2554452"/>
                  </a:lnTo>
                  <a:close/>
                </a:path>
                <a:path w="373380" h="3107054">
                  <a:moveTo>
                    <a:pt x="127749" y="569531"/>
                  </a:moveTo>
                  <a:lnTo>
                    <a:pt x="127203" y="568972"/>
                  </a:lnTo>
                  <a:lnTo>
                    <a:pt x="125844" y="568972"/>
                  </a:lnTo>
                  <a:lnTo>
                    <a:pt x="125298" y="569531"/>
                  </a:lnTo>
                  <a:lnTo>
                    <a:pt x="125298" y="570204"/>
                  </a:lnTo>
                  <a:lnTo>
                    <a:pt x="125298" y="570877"/>
                  </a:lnTo>
                  <a:lnTo>
                    <a:pt x="125844" y="571436"/>
                  </a:lnTo>
                  <a:lnTo>
                    <a:pt x="127203" y="571436"/>
                  </a:lnTo>
                  <a:lnTo>
                    <a:pt x="127749" y="570877"/>
                  </a:lnTo>
                  <a:lnTo>
                    <a:pt x="127749" y="569531"/>
                  </a:lnTo>
                  <a:close/>
                </a:path>
                <a:path w="373380" h="3107054">
                  <a:moveTo>
                    <a:pt x="134289" y="651306"/>
                  </a:moveTo>
                  <a:lnTo>
                    <a:pt x="133705" y="650722"/>
                  </a:lnTo>
                  <a:lnTo>
                    <a:pt x="132283" y="650722"/>
                  </a:lnTo>
                  <a:lnTo>
                    <a:pt x="131699" y="651306"/>
                  </a:lnTo>
                  <a:lnTo>
                    <a:pt x="131699" y="652018"/>
                  </a:lnTo>
                  <a:lnTo>
                    <a:pt x="131699" y="652729"/>
                  </a:lnTo>
                  <a:lnTo>
                    <a:pt x="132283" y="653313"/>
                  </a:lnTo>
                  <a:lnTo>
                    <a:pt x="133705" y="653313"/>
                  </a:lnTo>
                  <a:lnTo>
                    <a:pt x="134289" y="652729"/>
                  </a:lnTo>
                  <a:lnTo>
                    <a:pt x="134289" y="651306"/>
                  </a:lnTo>
                  <a:close/>
                </a:path>
                <a:path w="373380" h="3107054">
                  <a:moveTo>
                    <a:pt x="137845" y="698842"/>
                  </a:moveTo>
                  <a:lnTo>
                    <a:pt x="137248" y="698246"/>
                  </a:lnTo>
                  <a:lnTo>
                    <a:pt x="135788" y="698246"/>
                  </a:lnTo>
                  <a:lnTo>
                    <a:pt x="135191" y="698842"/>
                  </a:lnTo>
                  <a:lnTo>
                    <a:pt x="135191" y="699579"/>
                  </a:lnTo>
                  <a:lnTo>
                    <a:pt x="135191" y="700316"/>
                  </a:lnTo>
                  <a:lnTo>
                    <a:pt x="135788" y="700913"/>
                  </a:lnTo>
                  <a:lnTo>
                    <a:pt x="137248" y="700913"/>
                  </a:lnTo>
                  <a:lnTo>
                    <a:pt x="137845" y="700316"/>
                  </a:lnTo>
                  <a:lnTo>
                    <a:pt x="137845" y="698842"/>
                  </a:lnTo>
                  <a:close/>
                </a:path>
                <a:path w="373380" h="3107054">
                  <a:moveTo>
                    <a:pt x="140665" y="2526347"/>
                  </a:moveTo>
                  <a:lnTo>
                    <a:pt x="140042" y="2525725"/>
                  </a:lnTo>
                  <a:lnTo>
                    <a:pt x="138518" y="2525725"/>
                  </a:lnTo>
                  <a:lnTo>
                    <a:pt x="137896" y="2526347"/>
                  </a:lnTo>
                  <a:lnTo>
                    <a:pt x="137896" y="2527109"/>
                  </a:lnTo>
                  <a:lnTo>
                    <a:pt x="137896" y="2527871"/>
                  </a:lnTo>
                  <a:lnTo>
                    <a:pt x="138518" y="2528493"/>
                  </a:lnTo>
                  <a:lnTo>
                    <a:pt x="140042" y="2528493"/>
                  </a:lnTo>
                  <a:lnTo>
                    <a:pt x="140665" y="2527871"/>
                  </a:lnTo>
                  <a:lnTo>
                    <a:pt x="140665" y="2526347"/>
                  </a:lnTo>
                  <a:close/>
                </a:path>
                <a:path w="373380" h="3107054">
                  <a:moveTo>
                    <a:pt x="146913" y="729627"/>
                  </a:moveTo>
                  <a:lnTo>
                    <a:pt x="146304" y="729018"/>
                  </a:lnTo>
                  <a:lnTo>
                    <a:pt x="144805" y="729018"/>
                  </a:lnTo>
                  <a:lnTo>
                    <a:pt x="144195" y="729627"/>
                  </a:lnTo>
                  <a:lnTo>
                    <a:pt x="144195" y="730377"/>
                  </a:lnTo>
                  <a:lnTo>
                    <a:pt x="144195" y="731126"/>
                  </a:lnTo>
                  <a:lnTo>
                    <a:pt x="144805" y="731735"/>
                  </a:lnTo>
                  <a:lnTo>
                    <a:pt x="146304" y="731735"/>
                  </a:lnTo>
                  <a:lnTo>
                    <a:pt x="146913" y="731126"/>
                  </a:lnTo>
                  <a:lnTo>
                    <a:pt x="146913" y="729627"/>
                  </a:lnTo>
                  <a:close/>
                </a:path>
                <a:path w="373380" h="3107054">
                  <a:moveTo>
                    <a:pt x="147789" y="2487269"/>
                  </a:moveTo>
                  <a:lnTo>
                    <a:pt x="147154" y="2486634"/>
                  </a:lnTo>
                  <a:lnTo>
                    <a:pt x="145580" y="2486634"/>
                  </a:lnTo>
                  <a:lnTo>
                    <a:pt x="144945" y="2487269"/>
                  </a:lnTo>
                  <a:lnTo>
                    <a:pt x="144945" y="2488057"/>
                  </a:lnTo>
                  <a:lnTo>
                    <a:pt x="144945" y="2488844"/>
                  </a:lnTo>
                  <a:lnTo>
                    <a:pt x="145580" y="2489479"/>
                  </a:lnTo>
                  <a:lnTo>
                    <a:pt x="147154" y="2489479"/>
                  </a:lnTo>
                  <a:lnTo>
                    <a:pt x="147789" y="2488844"/>
                  </a:lnTo>
                  <a:lnTo>
                    <a:pt x="147789" y="2487269"/>
                  </a:lnTo>
                  <a:close/>
                </a:path>
                <a:path w="373380" h="3107054">
                  <a:moveTo>
                    <a:pt x="154432" y="2448153"/>
                  </a:moveTo>
                  <a:lnTo>
                    <a:pt x="153771" y="2447493"/>
                  </a:lnTo>
                  <a:lnTo>
                    <a:pt x="152158" y="2447493"/>
                  </a:lnTo>
                  <a:lnTo>
                    <a:pt x="151511" y="2448153"/>
                  </a:lnTo>
                  <a:lnTo>
                    <a:pt x="151511" y="2448953"/>
                  </a:lnTo>
                  <a:lnTo>
                    <a:pt x="151511" y="2449753"/>
                  </a:lnTo>
                  <a:lnTo>
                    <a:pt x="152158" y="2450414"/>
                  </a:lnTo>
                  <a:lnTo>
                    <a:pt x="153771" y="2450414"/>
                  </a:lnTo>
                  <a:lnTo>
                    <a:pt x="154432" y="2449753"/>
                  </a:lnTo>
                  <a:lnTo>
                    <a:pt x="154432" y="2448153"/>
                  </a:lnTo>
                  <a:close/>
                </a:path>
                <a:path w="373380" h="3107054">
                  <a:moveTo>
                    <a:pt x="162636" y="799439"/>
                  </a:moveTo>
                  <a:lnTo>
                    <a:pt x="161988" y="798804"/>
                  </a:lnTo>
                  <a:lnTo>
                    <a:pt x="160413" y="798804"/>
                  </a:lnTo>
                  <a:lnTo>
                    <a:pt x="159778" y="799439"/>
                  </a:lnTo>
                  <a:lnTo>
                    <a:pt x="159778" y="800227"/>
                  </a:lnTo>
                  <a:lnTo>
                    <a:pt x="159778" y="801014"/>
                  </a:lnTo>
                  <a:lnTo>
                    <a:pt x="160413" y="801649"/>
                  </a:lnTo>
                  <a:lnTo>
                    <a:pt x="161988" y="801649"/>
                  </a:lnTo>
                  <a:lnTo>
                    <a:pt x="162636" y="801014"/>
                  </a:lnTo>
                  <a:lnTo>
                    <a:pt x="162636" y="799439"/>
                  </a:lnTo>
                  <a:close/>
                </a:path>
                <a:path w="373380" h="3107054">
                  <a:moveTo>
                    <a:pt x="164731" y="767321"/>
                  </a:moveTo>
                  <a:lnTo>
                    <a:pt x="164109" y="766699"/>
                  </a:lnTo>
                  <a:lnTo>
                    <a:pt x="162572" y="766699"/>
                  </a:lnTo>
                  <a:lnTo>
                    <a:pt x="161950" y="767321"/>
                  </a:lnTo>
                  <a:lnTo>
                    <a:pt x="161950" y="768096"/>
                  </a:lnTo>
                  <a:lnTo>
                    <a:pt x="161950" y="768870"/>
                  </a:lnTo>
                  <a:lnTo>
                    <a:pt x="162572" y="769493"/>
                  </a:lnTo>
                  <a:lnTo>
                    <a:pt x="164109" y="769493"/>
                  </a:lnTo>
                  <a:lnTo>
                    <a:pt x="164731" y="768870"/>
                  </a:lnTo>
                  <a:lnTo>
                    <a:pt x="164731" y="767321"/>
                  </a:lnTo>
                  <a:close/>
                </a:path>
                <a:path w="373380" h="3107054">
                  <a:moveTo>
                    <a:pt x="164871" y="847547"/>
                  </a:moveTo>
                  <a:lnTo>
                    <a:pt x="164211" y="846899"/>
                  </a:lnTo>
                  <a:lnTo>
                    <a:pt x="162610" y="846899"/>
                  </a:lnTo>
                  <a:lnTo>
                    <a:pt x="161950" y="847547"/>
                  </a:lnTo>
                  <a:lnTo>
                    <a:pt x="161950" y="848360"/>
                  </a:lnTo>
                  <a:lnTo>
                    <a:pt x="161950" y="849172"/>
                  </a:lnTo>
                  <a:lnTo>
                    <a:pt x="162610" y="849820"/>
                  </a:lnTo>
                  <a:lnTo>
                    <a:pt x="164211" y="849820"/>
                  </a:lnTo>
                  <a:lnTo>
                    <a:pt x="164871" y="849172"/>
                  </a:lnTo>
                  <a:lnTo>
                    <a:pt x="164871" y="847547"/>
                  </a:lnTo>
                  <a:close/>
                </a:path>
                <a:path w="373380" h="3107054">
                  <a:moveTo>
                    <a:pt x="182791" y="2412644"/>
                  </a:moveTo>
                  <a:lnTo>
                    <a:pt x="182118" y="2411971"/>
                  </a:lnTo>
                  <a:lnTo>
                    <a:pt x="180467" y="2411971"/>
                  </a:lnTo>
                  <a:lnTo>
                    <a:pt x="179793" y="2412644"/>
                  </a:lnTo>
                  <a:lnTo>
                    <a:pt x="179793" y="2413470"/>
                  </a:lnTo>
                  <a:lnTo>
                    <a:pt x="179793" y="2414295"/>
                  </a:lnTo>
                  <a:lnTo>
                    <a:pt x="180467" y="2414968"/>
                  </a:lnTo>
                  <a:lnTo>
                    <a:pt x="182118" y="2414968"/>
                  </a:lnTo>
                  <a:lnTo>
                    <a:pt x="182791" y="2414295"/>
                  </a:lnTo>
                  <a:lnTo>
                    <a:pt x="182791" y="2412644"/>
                  </a:lnTo>
                  <a:close/>
                </a:path>
                <a:path w="373380" h="3107054">
                  <a:moveTo>
                    <a:pt x="185724" y="890689"/>
                  </a:moveTo>
                  <a:lnTo>
                    <a:pt x="185064" y="890016"/>
                  </a:lnTo>
                  <a:lnTo>
                    <a:pt x="183413" y="890016"/>
                  </a:lnTo>
                  <a:lnTo>
                    <a:pt x="182740" y="890689"/>
                  </a:lnTo>
                  <a:lnTo>
                    <a:pt x="182740" y="891514"/>
                  </a:lnTo>
                  <a:lnTo>
                    <a:pt x="182740" y="892340"/>
                  </a:lnTo>
                  <a:lnTo>
                    <a:pt x="183413" y="893013"/>
                  </a:lnTo>
                  <a:lnTo>
                    <a:pt x="185064" y="893013"/>
                  </a:lnTo>
                  <a:lnTo>
                    <a:pt x="185724" y="892340"/>
                  </a:lnTo>
                  <a:lnTo>
                    <a:pt x="185724" y="890689"/>
                  </a:lnTo>
                  <a:close/>
                </a:path>
                <a:path w="373380" h="3107054">
                  <a:moveTo>
                    <a:pt x="187210" y="2370074"/>
                  </a:moveTo>
                  <a:lnTo>
                    <a:pt x="186524" y="2369388"/>
                  </a:lnTo>
                  <a:lnTo>
                    <a:pt x="184835" y="2369388"/>
                  </a:lnTo>
                  <a:lnTo>
                    <a:pt x="184150" y="2370074"/>
                  </a:lnTo>
                  <a:lnTo>
                    <a:pt x="184150" y="2370925"/>
                  </a:lnTo>
                  <a:lnTo>
                    <a:pt x="184150" y="2371775"/>
                  </a:lnTo>
                  <a:lnTo>
                    <a:pt x="184835" y="2372461"/>
                  </a:lnTo>
                  <a:lnTo>
                    <a:pt x="186524" y="2372461"/>
                  </a:lnTo>
                  <a:lnTo>
                    <a:pt x="187210" y="2371775"/>
                  </a:lnTo>
                  <a:lnTo>
                    <a:pt x="187210" y="2370074"/>
                  </a:lnTo>
                  <a:close/>
                </a:path>
                <a:path w="373380" h="3107054">
                  <a:moveTo>
                    <a:pt x="194094" y="2322779"/>
                  </a:moveTo>
                  <a:lnTo>
                    <a:pt x="193395" y="2322068"/>
                  </a:lnTo>
                  <a:lnTo>
                    <a:pt x="191655" y="2322068"/>
                  </a:lnTo>
                  <a:lnTo>
                    <a:pt x="190957" y="2322779"/>
                  </a:lnTo>
                  <a:lnTo>
                    <a:pt x="190957" y="2323642"/>
                  </a:lnTo>
                  <a:lnTo>
                    <a:pt x="190957" y="2324506"/>
                  </a:lnTo>
                  <a:lnTo>
                    <a:pt x="191655" y="2325217"/>
                  </a:lnTo>
                  <a:lnTo>
                    <a:pt x="193395" y="2325217"/>
                  </a:lnTo>
                  <a:lnTo>
                    <a:pt x="194094" y="2324506"/>
                  </a:lnTo>
                  <a:lnTo>
                    <a:pt x="194094" y="2322779"/>
                  </a:lnTo>
                  <a:close/>
                </a:path>
                <a:path w="373380" h="3107054">
                  <a:moveTo>
                    <a:pt x="215252" y="919518"/>
                  </a:moveTo>
                  <a:lnTo>
                    <a:pt x="214579" y="918832"/>
                  </a:lnTo>
                  <a:lnTo>
                    <a:pt x="212890" y="918832"/>
                  </a:lnTo>
                  <a:lnTo>
                    <a:pt x="212204" y="919518"/>
                  </a:lnTo>
                  <a:lnTo>
                    <a:pt x="212204" y="920356"/>
                  </a:lnTo>
                  <a:lnTo>
                    <a:pt x="212204" y="921194"/>
                  </a:lnTo>
                  <a:lnTo>
                    <a:pt x="212890" y="921880"/>
                  </a:lnTo>
                  <a:lnTo>
                    <a:pt x="214579" y="921880"/>
                  </a:lnTo>
                  <a:lnTo>
                    <a:pt x="215252" y="921194"/>
                  </a:lnTo>
                  <a:lnTo>
                    <a:pt x="215252" y="919518"/>
                  </a:lnTo>
                  <a:close/>
                </a:path>
                <a:path w="373380" h="3107054">
                  <a:moveTo>
                    <a:pt x="220167" y="1051648"/>
                  </a:moveTo>
                  <a:lnTo>
                    <a:pt x="219443" y="1050925"/>
                  </a:lnTo>
                  <a:lnTo>
                    <a:pt x="217639" y="1050925"/>
                  </a:lnTo>
                  <a:lnTo>
                    <a:pt x="216916" y="1051648"/>
                  </a:lnTo>
                  <a:lnTo>
                    <a:pt x="216916" y="1052550"/>
                  </a:lnTo>
                  <a:lnTo>
                    <a:pt x="216916" y="1053452"/>
                  </a:lnTo>
                  <a:lnTo>
                    <a:pt x="217639" y="1054176"/>
                  </a:lnTo>
                  <a:lnTo>
                    <a:pt x="219443" y="1054176"/>
                  </a:lnTo>
                  <a:lnTo>
                    <a:pt x="220167" y="1053452"/>
                  </a:lnTo>
                  <a:lnTo>
                    <a:pt x="220167" y="1051648"/>
                  </a:lnTo>
                  <a:close/>
                </a:path>
                <a:path w="373380" h="3107054">
                  <a:moveTo>
                    <a:pt x="221386" y="1003731"/>
                  </a:moveTo>
                  <a:lnTo>
                    <a:pt x="220675" y="1003020"/>
                  </a:lnTo>
                  <a:lnTo>
                    <a:pt x="218909" y="1003020"/>
                  </a:lnTo>
                  <a:lnTo>
                    <a:pt x="218198" y="1003731"/>
                  </a:lnTo>
                  <a:lnTo>
                    <a:pt x="218198" y="1004608"/>
                  </a:lnTo>
                  <a:lnTo>
                    <a:pt x="218198" y="1005484"/>
                  </a:lnTo>
                  <a:lnTo>
                    <a:pt x="218909" y="1006195"/>
                  </a:lnTo>
                  <a:lnTo>
                    <a:pt x="220675" y="1006195"/>
                  </a:lnTo>
                  <a:lnTo>
                    <a:pt x="221386" y="1005484"/>
                  </a:lnTo>
                  <a:lnTo>
                    <a:pt x="221386" y="1003731"/>
                  </a:lnTo>
                  <a:close/>
                </a:path>
                <a:path w="373380" h="3107054">
                  <a:moveTo>
                    <a:pt x="221653" y="2284247"/>
                  </a:moveTo>
                  <a:lnTo>
                    <a:pt x="220929" y="2283536"/>
                  </a:lnTo>
                  <a:lnTo>
                    <a:pt x="219163" y="2283536"/>
                  </a:lnTo>
                  <a:lnTo>
                    <a:pt x="218440" y="2284247"/>
                  </a:lnTo>
                  <a:lnTo>
                    <a:pt x="218440" y="2285136"/>
                  </a:lnTo>
                  <a:lnTo>
                    <a:pt x="218440" y="2286025"/>
                  </a:lnTo>
                  <a:lnTo>
                    <a:pt x="219163" y="2286736"/>
                  </a:lnTo>
                  <a:lnTo>
                    <a:pt x="220929" y="2286736"/>
                  </a:lnTo>
                  <a:lnTo>
                    <a:pt x="221653" y="2286025"/>
                  </a:lnTo>
                  <a:lnTo>
                    <a:pt x="221653" y="2284247"/>
                  </a:lnTo>
                  <a:close/>
                </a:path>
                <a:path w="373380" h="3107054">
                  <a:moveTo>
                    <a:pt x="224904" y="960831"/>
                  </a:moveTo>
                  <a:lnTo>
                    <a:pt x="224205" y="960132"/>
                  </a:lnTo>
                  <a:lnTo>
                    <a:pt x="222478" y="960132"/>
                  </a:lnTo>
                  <a:lnTo>
                    <a:pt x="221780" y="960831"/>
                  </a:lnTo>
                  <a:lnTo>
                    <a:pt x="221780" y="961694"/>
                  </a:lnTo>
                  <a:lnTo>
                    <a:pt x="221780" y="962558"/>
                  </a:lnTo>
                  <a:lnTo>
                    <a:pt x="222478" y="963256"/>
                  </a:lnTo>
                  <a:lnTo>
                    <a:pt x="224205" y="963256"/>
                  </a:lnTo>
                  <a:lnTo>
                    <a:pt x="224904" y="962558"/>
                  </a:lnTo>
                  <a:lnTo>
                    <a:pt x="224904" y="960831"/>
                  </a:lnTo>
                  <a:close/>
                </a:path>
                <a:path w="373380" h="3107054">
                  <a:moveTo>
                    <a:pt x="228968" y="2243671"/>
                  </a:moveTo>
                  <a:lnTo>
                    <a:pt x="228231" y="2242934"/>
                  </a:lnTo>
                  <a:lnTo>
                    <a:pt x="226415" y="2242934"/>
                  </a:lnTo>
                  <a:lnTo>
                    <a:pt x="225679" y="2243671"/>
                  </a:lnTo>
                  <a:lnTo>
                    <a:pt x="225679" y="2244572"/>
                  </a:lnTo>
                  <a:lnTo>
                    <a:pt x="225679" y="2245474"/>
                  </a:lnTo>
                  <a:lnTo>
                    <a:pt x="226415" y="2246211"/>
                  </a:lnTo>
                  <a:lnTo>
                    <a:pt x="228231" y="2246211"/>
                  </a:lnTo>
                  <a:lnTo>
                    <a:pt x="228968" y="2245474"/>
                  </a:lnTo>
                  <a:lnTo>
                    <a:pt x="228968" y="2243671"/>
                  </a:lnTo>
                  <a:close/>
                </a:path>
                <a:path w="373380" h="3107054">
                  <a:moveTo>
                    <a:pt x="233476" y="2200884"/>
                  </a:moveTo>
                  <a:lnTo>
                    <a:pt x="232727" y="2200135"/>
                  </a:lnTo>
                  <a:lnTo>
                    <a:pt x="230873" y="2200135"/>
                  </a:lnTo>
                  <a:lnTo>
                    <a:pt x="230124" y="2200884"/>
                  </a:lnTo>
                  <a:lnTo>
                    <a:pt x="230124" y="2201811"/>
                  </a:lnTo>
                  <a:lnTo>
                    <a:pt x="230124" y="2202738"/>
                  </a:lnTo>
                  <a:lnTo>
                    <a:pt x="230873" y="2203488"/>
                  </a:lnTo>
                  <a:lnTo>
                    <a:pt x="232727" y="2203488"/>
                  </a:lnTo>
                  <a:lnTo>
                    <a:pt x="233476" y="2202738"/>
                  </a:lnTo>
                  <a:lnTo>
                    <a:pt x="233476" y="2200884"/>
                  </a:lnTo>
                  <a:close/>
                </a:path>
                <a:path w="373380" h="3107054">
                  <a:moveTo>
                    <a:pt x="234988" y="2163267"/>
                  </a:moveTo>
                  <a:lnTo>
                    <a:pt x="234226" y="2162505"/>
                  </a:lnTo>
                  <a:lnTo>
                    <a:pt x="232321" y="2162505"/>
                  </a:lnTo>
                  <a:lnTo>
                    <a:pt x="231559" y="2163267"/>
                  </a:lnTo>
                  <a:lnTo>
                    <a:pt x="231559" y="2164219"/>
                  </a:lnTo>
                  <a:lnTo>
                    <a:pt x="231559" y="2165172"/>
                  </a:lnTo>
                  <a:lnTo>
                    <a:pt x="232321" y="2165934"/>
                  </a:lnTo>
                  <a:lnTo>
                    <a:pt x="234226" y="2165934"/>
                  </a:lnTo>
                  <a:lnTo>
                    <a:pt x="234988" y="2165172"/>
                  </a:lnTo>
                  <a:lnTo>
                    <a:pt x="234988" y="2163267"/>
                  </a:lnTo>
                  <a:close/>
                </a:path>
                <a:path w="373380" h="3107054">
                  <a:moveTo>
                    <a:pt x="242214" y="1095502"/>
                  </a:moveTo>
                  <a:lnTo>
                    <a:pt x="241477" y="1094752"/>
                  </a:lnTo>
                  <a:lnTo>
                    <a:pt x="239649" y="1094752"/>
                  </a:lnTo>
                  <a:lnTo>
                    <a:pt x="238899" y="1095502"/>
                  </a:lnTo>
                  <a:lnTo>
                    <a:pt x="238899" y="1096416"/>
                  </a:lnTo>
                  <a:lnTo>
                    <a:pt x="238899" y="1097330"/>
                  </a:lnTo>
                  <a:lnTo>
                    <a:pt x="239649" y="1098080"/>
                  </a:lnTo>
                  <a:lnTo>
                    <a:pt x="241477" y="1098080"/>
                  </a:lnTo>
                  <a:lnTo>
                    <a:pt x="242214" y="1097330"/>
                  </a:lnTo>
                  <a:lnTo>
                    <a:pt x="242214" y="1095502"/>
                  </a:lnTo>
                  <a:close/>
                </a:path>
                <a:path w="373380" h="3107054">
                  <a:moveTo>
                    <a:pt x="272110" y="1206919"/>
                  </a:moveTo>
                  <a:lnTo>
                    <a:pt x="271322" y="1206131"/>
                  </a:lnTo>
                  <a:lnTo>
                    <a:pt x="269379" y="1206131"/>
                  </a:lnTo>
                  <a:lnTo>
                    <a:pt x="268592" y="1206919"/>
                  </a:lnTo>
                  <a:lnTo>
                    <a:pt x="268592" y="1207884"/>
                  </a:lnTo>
                  <a:lnTo>
                    <a:pt x="268592" y="1208862"/>
                  </a:lnTo>
                  <a:lnTo>
                    <a:pt x="269379" y="1209649"/>
                  </a:lnTo>
                  <a:lnTo>
                    <a:pt x="271322" y="1209649"/>
                  </a:lnTo>
                  <a:lnTo>
                    <a:pt x="272110" y="1208862"/>
                  </a:lnTo>
                  <a:lnTo>
                    <a:pt x="272110" y="1206919"/>
                  </a:lnTo>
                  <a:close/>
                </a:path>
                <a:path w="373380" h="3107054">
                  <a:moveTo>
                    <a:pt x="276809" y="1127112"/>
                  </a:moveTo>
                  <a:lnTo>
                    <a:pt x="276047" y="1126363"/>
                  </a:lnTo>
                  <a:lnTo>
                    <a:pt x="274180" y="1126363"/>
                  </a:lnTo>
                  <a:lnTo>
                    <a:pt x="273418" y="1127112"/>
                  </a:lnTo>
                  <a:lnTo>
                    <a:pt x="273418" y="1128052"/>
                  </a:lnTo>
                  <a:lnTo>
                    <a:pt x="273418" y="1128991"/>
                  </a:lnTo>
                  <a:lnTo>
                    <a:pt x="274180" y="1129741"/>
                  </a:lnTo>
                  <a:lnTo>
                    <a:pt x="276047" y="1129741"/>
                  </a:lnTo>
                  <a:lnTo>
                    <a:pt x="276809" y="1128991"/>
                  </a:lnTo>
                  <a:lnTo>
                    <a:pt x="276809" y="1127112"/>
                  </a:lnTo>
                  <a:close/>
                </a:path>
                <a:path w="373380" h="3107054">
                  <a:moveTo>
                    <a:pt x="285534" y="1170393"/>
                  </a:moveTo>
                  <a:lnTo>
                    <a:pt x="284759" y="1169619"/>
                  </a:lnTo>
                  <a:lnTo>
                    <a:pt x="282854" y="1169619"/>
                  </a:lnTo>
                  <a:lnTo>
                    <a:pt x="282079" y="1170393"/>
                  </a:lnTo>
                  <a:lnTo>
                    <a:pt x="282079" y="1171346"/>
                  </a:lnTo>
                  <a:lnTo>
                    <a:pt x="282079" y="1172298"/>
                  </a:lnTo>
                  <a:lnTo>
                    <a:pt x="282854" y="1173073"/>
                  </a:lnTo>
                  <a:lnTo>
                    <a:pt x="284759" y="1173073"/>
                  </a:lnTo>
                  <a:lnTo>
                    <a:pt x="285534" y="1172298"/>
                  </a:lnTo>
                  <a:lnTo>
                    <a:pt x="285534" y="1170393"/>
                  </a:lnTo>
                  <a:close/>
                </a:path>
                <a:path w="373380" h="3107054">
                  <a:moveTo>
                    <a:pt x="313029" y="1230680"/>
                  </a:moveTo>
                  <a:lnTo>
                    <a:pt x="312229" y="1229880"/>
                  </a:lnTo>
                  <a:lnTo>
                    <a:pt x="310248" y="1229880"/>
                  </a:lnTo>
                  <a:lnTo>
                    <a:pt x="309448" y="1230680"/>
                  </a:lnTo>
                  <a:lnTo>
                    <a:pt x="309448" y="1231671"/>
                  </a:lnTo>
                  <a:lnTo>
                    <a:pt x="309448" y="1232662"/>
                  </a:lnTo>
                  <a:lnTo>
                    <a:pt x="310248" y="1233462"/>
                  </a:lnTo>
                  <a:lnTo>
                    <a:pt x="312229" y="1233462"/>
                  </a:lnTo>
                  <a:lnTo>
                    <a:pt x="313029" y="1232662"/>
                  </a:lnTo>
                  <a:lnTo>
                    <a:pt x="313029" y="1230680"/>
                  </a:lnTo>
                  <a:close/>
                </a:path>
                <a:path w="373380" h="3107054">
                  <a:moveTo>
                    <a:pt x="317360" y="1270419"/>
                  </a:moveTo>
                  <a:lnTo>
                    <a:pt x="316547" y="1269593"/>
                  </a:lnTo>
                  <a:lnTo>
                    <a:pt x="314528" y="1269593"/>
                  </a:lnTo>
                  <a:lnTo>
                    <a:pt x="313715" y="1270419"/>
                  </a:lnTo>
                  <a:lnTo>
                    <a:pt x="313715" y="1271422"/>
                  </a:lnTo>
                  <a:lnTo>
                    <a:pt x="313715" y="1272425"/>
                  </a:lnTo>
                  <a:lnTo>
                    <a:pt x="314528" y="1273251"/>
                  </a:lnTo>
                  <a:lnTo>
                    <a:pt x="316547" y="1273251"/>
                  </a:lnTo>
                  <a:lnTo>
                    <a:pt x="317360" y="1272425"/>
                  </a:lnTo>
                  <a:lnTo>
                    <a:pt x="317360" y="1270419"/>
                  </a:lnTo>
                  <a:close/>
                </a:path>
                <a:path w="373380" h="3107054">
                  <a:moveTo>
                    <a:pt x="330441" y="1305902"/>
                  </a:moveTo>
                  <a:lnTo>
                    <a:pt x="329603" y="1305077"/>
                  </a:lnTo>
                  <a:lnTo>
                    <a:pt x="327545" y="1305077"/>
                  </a:lnTo>
                  <a:lnTo>
                    <a:pt x="326720" y="1305902"/>
                  </a:lnTo>
                  <a:lnTo>
                    <a:pt x="326720" y="1306931"/>
                  </a:lnTo>
                  <a:lnTo>
                    <a:pt x="326720" y="1307960"/>
                  </a:lnTo>
                  <a:lnTo>
                    <a:pt x="327545" y="1308785"/>
                  </a:lnTo>
                  <a:lnTo>
                    <a:pt x="329603" y="1308785"/>
                  </a:lnTo>
                  <a:lnTo>
                    <a:pt x="330441" y="1307960"/>
                  </a:lnTo>
                  <a:lnTo>
                    <a:pt x="330441" y="1305902"/>
                  </a:lnTo>
                  <a:close/>
                </a:path>
                <a:path w="373380" h="3107054">
                  <a:moveTo>
                    <a:pt x="332981" y="1670113"/>
                  </a:moveTo>
                  <a:lnTo>
                    <a:pt x="332105" y="1669237"/>
                  </a:lnTo>
                  <a:lnTo>
                    <a:pt x="329920" y="1669237"/>
                  </a:lnTo>
                  <a:lnTo>
                    <a:pt x="329044" y="1670113"/>
                  </a:lnTo>
                  <a:lnTo>
                    <a:pt x="329044" y="1671205"/>
                  </a:lnTo>
                  <a:lnTo>
                    <a:pt x="329044" y="1672297"/>
                  </a:lnTo>
                  <a:lnTo>
                    <a:pt x="329920" y="1673174"/>
                  </a:lnTo>
                  <a:lnTo>
                    <a:pt x="332105" y="1673174"/>
                  </a:lnTo>
                  <a:lnTo>
                    <a:pt x="332981" y="1672297"/>
                  </a:lnTo>
                  <a:lnTo>
                    <a:pt x="332981" y="1670113"/>
                  </a:lnTo>
                  <a:close/>
                </a:path>
                <a:path w="373380" h="3107054">
                  <a:moveTo>
                    <a:pt x="337350" y="1351191"/>
                  </a:moveTo>
                  <a:lnTo>
                    <a:pt x="336499" y="1350340"/>
                  </a:lnTo>
                  <a:lnTo>
                    <a:pt x="334416" y="1350340"/>
                  </a:lnTo>
                  <a:lnTo>
                    <a:pt x="333565" y="1351191"/>
                  </a:lnTo>
                  <a:lnTo>
                    <a:pt x="333565" y="1352232"/>
                  </a:lnTo>
                  <a:lnTo>
                    <a:pt x="333565" y="1353273"/>
                  </a:lnTo>
                  <a:lnTo>
                    <a:pt x="334416" y="1354124"/>
                  </a:lnTo>
                  <a:lnTo>
                    <a:pt x="336499" y="1354124"/>
                  </a:lnTo>
                  <a:lnTo>
                    <a:pt x="337350" y="1353273"/>
                  </a:lnTo>
                  <a:lnTo>
                    <a:pt x="337350" y="1351191"/>
                  </a:lnTo>
                  <a:close/>
                </a:path>
                <a:path w="373380" h="3107054">
                  <a:moveTo>
                    <a:pt x="341249" y="1389989"/>
                  </a:moveTo>
                  <a:lnTo>
                    <a:pt x="340385" y="1389126"/>
                  </a:lnTo>
                  <a:lnTo>
                    <a:pt x="338264" y="1389126"/>
                  </a:lnTo>
                  <a:lnTo>
                    <a:pt x="337400" y="1389989"/>
                  </a:lnTo>
                  <a:lnTo>
                    <a:pt x="337400" y="1391056"/>
                  </a:lnTo>
                  <a:lnTo>
                    <a:pt x="337400" y="1392123"/>
                  </a:lnTo>
                  <a:lnTo>
                    <a:pt x="338264" y="1392986"/>
                  </a:lnTo>
                  <a:lnTo>
                    <a:pt x="340385" y="1392986"/>
                  </a:lnTo>
                  <a:lnTo>
                    <a:pt x="341249" y="1392123"/>
                  </a:lnTo>
                  <a:lnTo>
                    <a:pt x="341249" y="1389989"/>
                  </a:lnTo>
                  <a:close/>
                </a:path>
                <a:path w="373380" h="3107054">
                  <a:moveTo>
                    <a:pt x="342379" y="1531569"/>
                  </a:moveTo>
                  <a:lnTo>
                    <a:pt x="341452" y="1530642"/>
                  </a:lnTo>
                  <a:lnTo>
                    <a:pt x="339166" y="1530642"/>
                  </a:lnTo>
                  <a:lnTo>
                    <a:pt x="338239" y="1531569"/>
                  </a:lnTo>
                  <a:lnTo>
                    <a:pt x="338239" y="1532712"/>
                  </a:lnTo>
                  <a:lnTo>
                    <a:pt x="338239" y="1533855"/>
                  </a:lnTo>
                  <a:lnTo>
                    <a:pt x="339166" y="1534782"/>
                  </a:lnTo>
                  <a:lnTo>
                    <a:pt x="341452" y="1534782"/>
                  </a:lnTo>
                  <a:lnTo>
                    <a:pt x="342379" y="1533855"/>
                  </a:lnTo>
                  <a:lnTo>
                    <a:pt x="342379" y="1531569"/>
                  </a:lnTo>
                  <a:close/>
                </a:path>
                <a:path w="373380" h="3107054">
                  <a:moveTo>
                    <a:pt x="344741" y="1446784"/>
                  </a:moveTo>
                  <a:lnTo>
                    <a:pt x="343839" y="1445895"/>
                  </a:lnTo>
                  <a:lnTo>
                    <a:pt x="341642" y="1445895"/>
                  </a:lnTo>
                  <a:lnTo>
                    <a:pt x="340753" y="1446784"/>
                  </a:lnTo>
                  <a:lnTo>
                    <a:pt x="340753" y="1447888"/>
                  </a:lnTo>
                  <a:lnTo>
                    <a:pt x="340753" y="1448993"/>
                  </a:lnTo>
                  <a:lnTo>
                    <a:pt x="341642" y="1449882"/>
                  </a:lnTo>
                  <a:lnTo>
                    <a:pt x="343839" y="1449882"/>
                  </a:lnTo>
                  <a:lnTo>
                    <a:pt x="344741" y="1448993"/>
                  </a:lnTo>
                  <a:lnTo>
                    <a:pt x="344741" y="1446784"/>
                  </a:lnTo>
                  <a:close/>
                </a:path>
                <a:path w="373380" h="3107054">
                  <a:moveTo>
                    <a:pt x="347141" y="1494815"/>
                  </a:moveTo>
                  <a:lnTo>
                    <a:pt x="346227" y="1493901"/>
                  </a:lnTo>
                  <a:lnTo>
                    <a:pt x="343954" y="1493901"/>
                  </a:lnTo>
                  <a:lnTo>
                    <a:pt x="343027" y="1494815"/>
                  </a:lnTo>
                  <a:lnTo>
                    <a:pt x="343027" y="1495958"/>
                  </a:lnTo>
                  <a:lnTo>
                    <a:pt x="343027" y="1497101"/>
                  </a:lnTo>
                  <a:lnTo>
                    <a:pt x="343954" y="1498015"/>
                  </a:lnTo>
                  <a:lnTo>
                    <a:pt x="346227" y="1498015"/>
                  </a:lnTo>
                  <a:lnTo>
                    <a:pt x="347141" y="1497101"/>
                  </a:lnTo>
                  <a:lnTo>
                    <a:pt x="347141" y="1494815"/>
                  </a:lnTo>
                  <a:close/>
                </a:path>
                <a:path w="373380" h="3107054">
                  <a:moveTo>
                    <a:pt x="353415" y="1578190"/>
                  </a:moveTo>
                  <a:lnTo>
                    <a:pt x="352501" y="1577289"/>
                  </a:lnTo>
                  <a:lnTo>
                    <a:pt x="350253" y="1577289"/>
                  </a:lnTo>
                  <a:lnTo>
                    <a:pt x="349338" y="1578190"/>
                  </a:lnTo>
                  <a:lnTo>
                    <a:pt x="349338" y="1579321"/>
                  </a:lnTo>
                  <a:lnTo>
                    <a:pt x="349338" y="1580451"/>
                  </a:lnTo>
                  <a:lnTo>
                    <a:pt x="350253" y="1581353"/>
                  </a:lnTo>
                  <a:lnTo>
                    <a:pt x="352501" y="1581353"/>
                  </a:lnTo>
                  <a:lnTo>
                    <a:pt x="353415" y="1580451"/>
                  </a:lnTo>
                  <a:lnTo>
                    <a:pt x="353415" y="1578190"/>
                  </a:lnTo>
                  <a:close/>
                </a:path>
                <a:path w="373380" h="3107054">
                  <a:moveTo>
                    <a:pt x="353479" y="1624952"/>
                  </a:moveTo>
                  <a:lnTo>
                    <a:pt x="352590" y="1624050"/>
                  </a:lnTo>
                  <a:lnTo>
                    <a:pt x="350380" y="1624050"/>
                  </a:lnTo>
                  <a:lnTo>
                    <a:pt x="349478" y="1624952"/>
                  </a:lnTo>
                  <a:lnTo>
                    <a:pt x="349478" y="1626057"/>
                  </a:lnTo>
                  <a:lnTo>
                    <a:pt x="349478" y="1627162"/>
                  </a:lnTo>
                  <a:lnTo>
                    <a:pt x="350380" y="1628063"/>
                  </a:lnTo>
                  <a:lnTo>
                    <a:pt x="352590" y="1628063"/>
                  </a:lnTo>
                  <a:lnTo>
                    <a:pt x="353479" y="1627162"/>
                  </a:lnTo>
                  <a:lnTo>
                    <a:pt x="353479" y="1624952"/>
                  </a:lnTo>
                  <a:close/>
                </a:path>
                <a:path w="373380" h="3107054">
                  <a:moveTo>
                    <a:pt x="369646" y="1414386"/>
                  </a:moveTo>
                  <a:lnTo>
                    <a:pt x="368769" y="1413510"/>
                  </a:lnTo>
                  <a:lnTo>
                    <a:pt x="366610" y="1413510"/>
                  </a:lnTo>
                  <a:lnTo>
                    <a:pt x="365734" y="1414386"/>
                  </a:lnTo>
                  <a:lnTo>
                    <a:pt x="365734" y="1415465"/>
                  </a:lnTo>
                  <a:lnTo>
                    <a:pt x="365734" y="1416545"/>
                  </a:lnTo>
                  <a:lnTo>
                    <a:pt x="366610" y="1417421"/>
                  </a:lnTo>
                  <a:lnTo>
                    <a:pt x="368769" y="1417421"/>
                  </a:lnTo>
                  <a:lnTo>
                    <a:pt x="369646" y="1416545"/>
                  </a:lnTo>
                  <a:lnTo>
                    <a:pt x="369646" y="1414386"/>
                  </a:lnTo>
                  <a:close/>
                </a:path>
                <a:path w="373380" h="3107054">
                  <a:moveTo>
                    <a:pt x="372833" y="1470101"/>
                  </a:moveTo>
                  <a:lnTo>
                    <a:pt x="371919" y="1469199"/>
                  </a:lnTo>
                  <a:lnTo>
                    <a:pt x="369684" y="1469199"/>
                  </a:lnTo>
                  <a:lnTo>
                    <a:pt x="368782" y="1470101"/>
                  </a:lnTo>
                  <a:lnTo>
                    <a:pt x="368782" y="1471218"/>
                  </a:lnTo>
                  <a:lnTo>
                    <a:pt x="368782" y="1472336"/>
                  </a:lnTo>
                  <a:lnTo>
                    <a:pt x="369684" y="1473238"/>
                  </a:lnTo>
                  <a:lnTo>
                    <a:pt x="371919" y="1473238"/>
                  </a:lnTo>
                  <a:lnTo>
                    <a:pt x="372833" y="1472336"/>
                  </a:lnTo>
                  <a:lnTo>
                    <a:pt x="372833" y="147010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41017" y="2037270"/>
              <a:ext cx="384810" cy="3136265"/>
            </a:xfrm>
            <a:custGeom>
              <a:avLst/>
              <a:gdLst/>
              <a:ahLst/>
              <a:cxnLst/>
              <a:rect l="l" t="t" r="r" b="b"/>
              <a:pathLst>
                <a:path w="384810" h="3136265">
                  <a:moveTo>
                    <a:pt x="469" y="3095790"/>
                  </a:moveTo>
                  <a:lnTo>
                    <a:pt x="101" y="3095688"/>
                  </a:lnTo>
                  <a:lnTo>
                    <a:pt x="0" y="3095917"/>
                  </a:lnTo>
                  <a:lnTo>
                    <a:pt x="0" y="3096044"/>
                  </a:lnTo>
                  <a:lnTo>
                    <a:pt x="368" y="3096145"/>
                  </a:lnTo>
                  <a:lnTo>
                    <a:pt x="469" y="3095790"/>
                  </a:lnTo>
                  <a:close/>
                </a:path>
                <a:path w="384810" h="3136265">
                  <a:moveTo>
                    <a:pt x="4584" y="3135960"/>
                  </a:moveTo>
                  <a:lnTo>
                    <a:pt x="4394" y="3135909"/>
                  </a:lnTo>
                  <a:lnTo>
                    <a:pt x="4343" y="3136087"/>
                  </a:lnTo>
                  <a:lnTo>
                    <a:pt x="4521" y="3136138"/>
                  </a:lnTo>
                  <a:lnTo>
                    <a:pt x="4584" y="3135960"/>
                  </a:lnTo>
                  <a:close/>
                </a:path>
                <a:path w="384810" h="3136265">
                  <a:moveTo>
                    <a:pt x="5270" y="2979153"/>
                  </a:moveTo>
                  <a:lnTo>
                    <a:pt x="5016" y="2978899"/>
                  </a:lnTo>
                  <a:lnTo>
                    <a:pt x="4368" y="2978899"/>
                  </a:lnTo>
                  <a:lnTo>
                    <a:pt x="4102" y="2979153"/>
                  </a:lnTo>
                  <a:lnTo>
                    <a:pt x="4102" y="2979483"/>
                  </a:lnTo>
                  <a:lnTo>
                    <a:pt x="4102" y="2979813"/>
                  </a:lnTo>
                  <a:lnTo>
                    <a:pt x="4368" y="2980067"/>
                  </a:lnTo>
                  <a:lnTo>
                    <a:pt x="5016" y="2980067"/>
                  </a:lnTo>
                  <a:lnTo>
                    <a:pt x="5270" y="2979813"/>
                  </a:lnTo>
                  <a:lnTo>
                    <a:pt x="5270" y="2979153"/>
                  </a:lnTo>
                  <a:close/>
                </a:path>
                <a:path w="384810" h="3136265">
                  <a:moveTo>
                    <a:pt x="8597" y="3055848"/>
                  </a:moveTo>
                  <a:lnTo>
                    <a:pt x="8445" y="3055683"/>
                  </a:lnTo>
                  <a:lnTo>
                    <a:pt x="8051" y="3055683"/>
                  </a:lnTo>
                  <a:lnTo>
                    <a:pt x="7899" y="3055848"/>
                  </a:lnTo>
                  <a:lnTo>
                    <a:pt x="7899" y="3056039"/>
                  </a:lnTo>
                  <a:lnTo>
                    <a:pt x="7899" y="3056229"/>
                  </a:lnTo>
                  <a:lnTo>
                    <a:pt x="8051" y="3056394"/>
                  </a:lnTo>
                  <a:lnTo>
                    <a:pt x="8445" y="3056394"/>
                  </a:lnTo>
                  <a:lnTo>
                    <a:pt x="8597" y="3056229"/>
                  </a:lnTo>
                  <a:lnTo>
                    <a:pt x="8597" y="3055848"/>
                  </a:lnTo>
                  <a:close/>
                </a:path>
                <a:path w="384810" h="3136265">
                  <a:moveTo>
                    <a:pt x="14744" y="3026968"/>
                  </a:moveTo>
                  <a:lnTo>
                    <a:pt x="14528" y="3026753"/>
                  </a:lnTo>
                  <a:lnTo>
                    <a:pt x="14020" y="3026753"/>
                  </a:lnTo>
                  <a:lnTo>
                    <a:pt x="13804" y="3026968"/>
                  </a:lnTo>
                  <a:lnTo>
                    <a:pt x="13804" y="3027222"/>
                  </a:lnTo>
                  <a:lnTo>
                    <a:pt x="13804" y="3027476"/>
                  </a:lnTo>
                  <a:lnTo>
                    <a:pt x="14020" y="3027692"/>
                  </a:lnTo>
                  <a:lnTo>
                    <a:pt x="14528" y="3027692"/>
                  </a:lnTo>
                  <a:lnTo>
                    <a:pt x="14744" y="3027476"/>
                  </a:lnTo>
                  <a:lnTo>
                    <a:pt x="14744" y="3026968"/>
                  </a:lnTo>
                  <a:close/>
                </a:path>
                <a:path w="384810" h="3136265">
                  <a:moveTo>
                    <a:pt x="23279" y="2940024"/>
                  </a:moveTo>
                  <a:lnTo>
                    <a:pt x="22961" y="2939719"/>
                  </a:lnTo>
                  <a:lnTo>
                    <a:pt x="22186" y="2939719"/>
                  </a:lnTo>
                  <a:lnTo>
                    <a:pt x="21869" y="2940024"/>
                  </a:lnTo>
                  <a:lnTo>
                    <a:pt x="21869" y="2940418"/>
                  </a:lnTo>
                  <a:lnTo>
                    <a:pt x="21869" y="2940812"/>
                  </a:lnTo>
                  <a:lnTo>
                    <a:pt x="22186" y="2941116"/>
                  </a:lnTo>
                  <a:lnTo>
                    <a:pt x="22961" y="2941116"/>
                  </a:lnTo>
                  <a:lnTo>
                    <a:pt x="23279" y="2940812"/>
                  </a:lnTo>
                  <a:lnTo>
                    <a:pt x="23279" y="2940024"/>
                  </a:lnTo>
                  <a:close/>
                </a:path>
                <a:path w="384810" h="3136265">
                  <a:moveTo>
                    <a:pt x="24066" y="2914256"/>
                  </a:moveTo>
                  <a:lnTo>
                    <a:pt x="23698" y="2913888"/>
                  </a:lnTo>
                  <a:lnTo>
                    <a:pt x="22796" y="2913888"/>
                  </a:lnTo>
                  <a:lnTo>
                    <a:pt x="22428" y="2914256"/>
                  </a:lnTo>
                  <a:lnTo>
                    <a:pt x="22428" y="2914713"/>
                  </a:lnTo>
                  <a:lnTo>
                    <a:pt x="22428" y="2915170"/>
                  </a:lnTo>
                  <a:lnTo>
                    <a:pt x="22796" y="2915539"/>
                  </a:lnTo>
                  <a:lnTo>
                    <a:pt x="23698" y="2915539"/>
                  </a:lnTo>
                  <a:lnTo>
                    <a:pt x="24066" y="2915170"/>
                  </a:lnTo>
                  <a:lnTo>
                    <a:pt x="24066" y="2914256"/>
                  </a:lnTo>
                  <a:close/>
                </a:path>
                <a:path w="384810" h="3136265">
                  <a:moveTo>
                    <a:pt x="30111" y="2876562"/>
                  </a:moveTo>
                  <a:lnTo>
                    <a:pt x="29692" y="2876143"/>
                  </a:lnTo>
                  <a:lnTo>
                    <a:pt x="28651" y="2876143"/>
                  </a:lnTo>
                  <a:lnTo>
                    <a:pt x="28232" y="2876562"/>
                  </a:lnTo>
                  <a:lnTo>
                    <a:pt x="28232" y="2877083"/>
                  </a:lnTo>
                  <a:lnTo>
                    <a:pt x="28232" y="2877604"/>
                  </a:lnTo>
                  <a:lnTo>
                    <a:pt x="28651" y="2878023"/>
                  </a:lnTo>
                  <a:lnTo>
                    <a:pt x="29692" y="2878023"/>
                  </a:lnTo>
                  <a:lnTo>
                    <a:pt x="30111" y="2877604"/>
                  </a:lnTo>
                  <a:lnTo>
                    <a:pt x="30111" y="2876562"/>
                  </a:lnTo>
                  <a:close/>
                </a:path>
                <a:path w="384810" h="3136265">
                  <a:moveTo>
                    <a:pt x="37820" y="143967"/>
                  </a:moveTo>
                  <a:lnTo>
                    <a:pt x="37592" y="143751"/>
                  </a:lnTo>
                  <a:lnTo>
                    <a:pt x="37045" y="143751"/>
                  </a:lnTo>
                  <a:lnTo>
                    <a:pt x="36830" y="143967"/>
                  </a:lnTo>
                  <a:lnTo>
                    <a:pt x="36830" y="144246"/>
                  </a:lnTo>
                  <a:lnTo>
                    <a:pt x="36830" y="144513"/>
                  </a:lnTo>
                  <a:lnTo>
                    <a:pt x="37045" y="144741"/>
                  </a:lnTo>
                  <a:lnTo>
                    <a:pt x="37592" y="144741"/>
                  </a:lnTo>
                  <a:lnTo>
                    <a:pt x="37820" y="144513"/>
                  </a:lnTo>
                  <a:lnTo>
                    <a:pt x="37820" y="143967"/>
                  </a:lnTo>
                  <a:close/>
                </a:path>
                <a:path w="384810" h="3136265">
                  <a:moveTo>
                    <a:pt x="41465" y="292544"/>
                  </a:moveTo>
                  <a:lnTo>
                    <a:pt x="41046" y="292138"/>
                  </a:lnTo>
                  <a:lnTo>
                    <a:pt x="40030" y="292138"/>
                  </a:lnTo>
                  <a:lnTo>
                    <a:pt x="39624" y="292544"/>
                  </a:lnTo>
                  <a:lnTo>
                    <a:pt x="39624" y="293052"/>
                  </a:lnTo>
                  <a:lnTo>
                    <a:pt x="39624" y="293560"/>
                  </a:lnTo>
                  <a:lnTo>
                    <a:pt x="40030" y="293966"/>
                  </a:lnTo>
                  <a:lnTo>
                    <a:pt x="41046" y="293966"/>
                  </a:lnTo>
                  <a:lnTo>
                    <a:pt x="41465" y="293560"/>
                  </a:lnTo>
                  <a:lnTo>
                    <a:pt x="41465" y="292544"/>
                  </a:lnTo>
                  <a:close/>
                </a:path>
                <a:path w="384810" h="3136265">
                  <a:moveTo>
                    <a:pt x="41694" y="217601"/>
                  </a:moveTo>
                  <a:lnTo>
                    <a:pt x="41376" y="217284"/>
                  </a:lnTo>
                  <a:lnTo>
                    <a:pt x="40601" y="217284"/>
                  </a:lnTo>
                  <a:lnTo>
                    <a:pt x="40284" y="217601"/>
                  </a:lnTo>
                  <a:lnTo>
                    <a:pt x="40284" y="217995"/>
                  </a:lnTo>
                  <a:lnTo>
                    <a:pt x="40284" y="218389"/>
                  </a:lnTo>
                  <a:lnTo>
                    <a:pt x="40601" y="218706"/>
                  </a:lnTo>
                  <a:lnTo>
                    <a:pt x="41376" y="218706"/>
                  </a:lnTo>
                  <a:lnTo>
                    <a:pt x="41694" y="218389"/>
                  </a:lnTo>
                  <a:lnTo>
                    <a:pt x="41694" y="217601"/>
                  </a:lnTo>
                  <a:close/>
                </a:path>
                <a:path w="384810" h="3136265">
                  <a:moveTo>
                    <a:pt x="42710" y="29083"/>
                  </a:moveTo>
                  <a:lnTo>
                    <a:pt x="42443" y="29006"/>
                  </a:lnTo>
                  <a:lnTo>
                    <a:pt x="42367" y="29184"/>
                  </a:lnTo>
                  <a:lnTo>
                    <a:pt x="42443" y="29362"/>
                  </a:lnTo>
                  <a:lnTo>
                    <a:pt x="42633" y="29362"/>
                  </a:lnTo>
                  <a:lnTo>
                    <a:pt x="42710" y="29083"/>
                  </a:lnTo>
                  <a:close/>
                </a:path>
                <a:path w="384810" h="3136265">
                  <a:moveTo>
                    <a:pt x="47777" y="25"/>
                  </a:moveTo>
                  <a:lnTo>
                    <a:pt x="47637" y="25"/>
                  </a:lnTo>
                  <a:lnTo>
                    <a:pt x="47777" y="101"/>
                  </a:lnTo>
                  <a:close/>
                </a:path>
                <a:path w="384810" h="3136265">
                  <a:moveTo>
                    <a:pt x="50469" y="257784"/>
                  </a:moveTo>
                  <a:lnTo>
                    <a:pt x="50101" y="257416"/>
                  </a:lnTo>
                  <a:lnTo>
                    <a:pt x="49212" y="257416"/>
                  </a:lnTo>
                  <a:lnTo>
                    <a:pt x="48844" y="257784"/>
                  </a:lnTo>
                  <a:lnTo>
                    <a:pt x="48844" y="258229"/>
                  </a:lnTo>
                  <a:lnTo>
                    <a:pt x="48844" y="258673"/>
                  </a:lnTo>
                  <a:lnTo>
                    <a:pt x="49212" y="259041"/>
                  </a:lnTo>
                  <a:lnTo>
                    <a:pt x="50101" y="259041"/>
                  </a:lnTo>
                  <a:lnTo>
                    <a:pt x="50469" y="258673"/>
                  </a:lnTo>
                  <a:lnTo>
                    <a:pt x="50469" y="257784"/>
                  </a:lnTo>
                  <a:close/>
                </a:path>
                <a:path w="384810" h="3136265">
                  <a:moveTo>
                    <a:pt x="53263" y="72199"/>
                  </a:moveTo>
                  <a:lnTo>
                    <a:pt x="53136" y="72072"/>
                  </a:lnTo>
                  <a:lnTo>
                    <a:pt x="52832" y="72072"/>
                  </a:lnTo>
                  <a:lnTo>
                    <a:pt x="52705" y="72199"/>
                  </a:lnTo>
                  <a:lnTo>
                    <a:pt x="52705" y="72351"/>
                  </a:lnTo>
                  <a:lnTo>
                    <a:pt x="52705" y="72504"/>
                  </a:lnTo>
                  <a:lnTo>
                    <a:pt x="52832" y="72631"/>
                  </a:lnTo>
                  <a:lnTo>
                    <a:pt x="53136" y="72631"/>
                  </a:lnTo>
                  <a:lnTo>
                    <a:pt x="53263" y="72504"/>
                  </a:lnTo>
                  <a:lnTo>
                    <a:pt x="53263" y="72199"/>
                  </a:lnTo>
                  <a:close/>
                </a:path>
                <a:path w="384810" h="3136265">
                  <a:moveTo>
                    <a:pt x="58762" y="2836443"/>
                  </a:moveTo>
                  <a:lnTo>
                    <a:pt x="58293" y="2835973"/>
                  </a:lnTo>
                  <a:lnTo>
                    <a:pt x="57124" y="2835973"/>
                  </a:lnTo>
                  <a:lnTo>
                    <a:pt x="56654" y="2836443"/>
                  </a:lnTo>
                  <a:lnTo>
                    <a:pt x="56654" y="2837027"/>
                  </a:lnTo>
                  <a:lnTo>
                    <a:pt x="56654" y="2837611"/>
                  </a:lnTo>
                  <a:lnTo>
                    <a:pt x="57124" y="2838081"/>
                  </a:lnTo>
                  <a:lnTo>
                    <a:pt x="58293" y="2838081"/>
                  </a:lnTo>
                  <a:lnTo>
                    <a:pt x="58762" y="2837611"/>
                  </a:lnTo>
                  <a:lnTo>
                    <a:pt x="58762" y="2836443"/>
                  </a:lnTo>
                  <a:close/>
                </a:path>
                <a:path w="384810" h="3136265">
                  <a:moveTo>
                    <a:pt x="59397" y="337096"/>
                  </a:moveTo>
                  <a:lnTo>
                    <a:pt x="58940" y="336638"/>
                  </a:lnTo>
                  <a:lnTo>
                    <a:pt x="57797" y="336638"/>
                  </a:lnTo>
                  <a:lnTo>
                    <a:pt x="57340" y="337096"/>
                  </a:lnTo>
                  <a:lnTo>
                    <a:pt x="57340" y="337667"/>
                  </a:lnTo>
                  <a:lnTo>
                    <a:pt x="57340" y="338239"/>
                  </a:lnTo>
                  <a:lnTo>
                    <a:pt x="57797" y="338696"/>
                  </a:lnTo>
                  <a:lnTo>
                    <a:pt x="58940" y="338696"/>
                  </a:lnTo>
                  <a:lnTo>
                    <a:pt x="59397" y="338239"/>
                  </a:lnTo>
                  <a:lnTo>
                    <a:pt x="59397" y="337096"/>
                  </a:lnTo>
                  <a:close/>
                </a:path>
                <a:path w="384810" h="3136265">
                  <a:moveTo>
                    <a:pt x="60566" y="114998"/>
                  </a:moveTo>
                  <a:lnTo>
                    <a:pt x="60388" y="114833"/>
                  </a:lnTo>
                  <a:lnTo>
                    <a:pt x="59969" y="114833"/>
                  </a:lnTo>
                  <a:lnTo>
                    <a:pt x="59791" y="114998"/>
                  </a:lnTo>
                  <a:lnTo>
                    <a:pt x="59791" y="115214"/>
                  </a:lnTo>
                  <a:lnTo>
                    <a:pt x="59791" y="115430"/>
                  </a:lnTo>
                  <a:lnTo>
                    <a:pt x="59969" y="115595"/>
                  </a:lnTo>
                  <a:lnTo>
                    <a:pt x="60388" y="115595"/>
                  </a:lnTo>
                  <a:lnTo>
                    <a:pt x="60566" y="115430"/>
                  </a:lnTo>
                  <a:lnTo>
                    <a:pt x="60566" y="114998"/>
                  </a:lnTo>
                  <a:close/>
                </a:path>
                <a:path w="384810" h="3136265">
                  <a:moveTo>
                    <a:pt x="61404" y="187299"/>
                  </a:moveTo>
                  <a:lnTo>
                    <a:pt x="61137" y="187032"/>
                  </a:lnTo>
                  <a:lnTo>
                    <a:pt x="60477" y="187032"/>
                  </a:lnTo>
                  <a:lnTo>
                    <a:pt x="60210" y="187299"/>
                  </a:lnTo>
                  <a:lnTo>
                    <a:pt x="60210" y="187629"/>
                  </a:lnTo>
                  <a:lnTo>
                    <a:pt x="60210" y="187960"/>
                  </a:lnTo>
                  <a:lnTo>
                    <a:pt x="60477" y="188226"/>
                  </a:lnTo>
                  <a:lnTo>
                    <a:pt x="61137" y="188226"/>
                  </a:lnTo>
                  <a:lnTo>
                    <a:pt x="61404" y="187960"/>
                  </a:lnTo>
                  <a:lnTo>
                    <a:pt x="61404" y="187299"/>
                  </a:lnTo>
                  <a:close/>
                </a:path>
                <a:path w="384810" h="3136265">
                  <a:moveTo>
                    <a:pt x="61480" y="2742044"/>
                  </a:moveTo>
                  <a:lnTo>
                    <a:pt x="60909" y="2741472"/>
                  </a:lnTo>
                  <a:lnTo>
                    <a:pt x="59474" y="2741472"/>
                  </a:lnTo>
                  <a:lnTo>
                    <a:pt x="58902" y="2742044"/>
                  </a:lnTo>
                  <a:lnTo>
                    <a:pt x="58902" y="2742755"/>
                  </a:lnTo>
                  <a:lnTo>
                    <a:pt x="58902" y="2743466"/>
                  </a:lnTo>
                  <a:lnTo>
                    <a:pt x="59474" y="2744038"/>
                  </a:lnTo>
                  <a:lnTo>
                    <a:pt x="60909" y="2744038"/>
                  </a:lnTo>
                  <a:lnTo>
                    <a:pt x="61480" y="2743466"/>
                  </a:lnTo>
                  <a:lnTo>
                    <a:pt x="61480" y="2742044"/>
                  </a:lnTo>
                  <a:close/>
                </a:path>
                <a:path w="384810" h="3136265">
                  <a:moveTo>
                    <a:pt x="67868" y="2788767"/>
                  </a:moveTo>
                  <a:lnTo>
                    <a:pt x="67335" y="2788247"/>
                  </a:lnTo>
                  <a:lnTo>
                    <a:pt x="66040" y="2788247"/>
                  </a:lnTo>
                  <a:lnTo>
                    <a:pt x="65519" y="2788767"/>
                  </a:lnTo>
                  <a:lnTo>
                    <a:pt x="65519" y="2789415"/>
                  </a:lnTo>
                  <a:lnTo>
                    <a:pt x="65519" y="2790063"/>
                  </a:lnTo>
                  <a:lnTo>
                    <a:pt x="66040" y="2790583"/>
                  </a:lnTo>
                  <a:lnTo>
                    <a:pt x="67335" y="2790583"/>
                  </a:lnTo>
                  <a:lnTo>
                    <a:pt x="67868" y="2790063"/>
                  </a:lnTo>
                  <a:lnTo>
                    <a:pt x="67868" y="2788767"/>
                  </a:lnTo>
                  <a:close/>
                </a:path>
                <a:path w="384810" h="3136265">
                  <a:moveTo>
                    <a:pt x="72415" y="379120"/>
                  </a:moveTo>
                  <a:lnTo>
                    <a:pt x="71907" y="378612"/>
                  </a:lnTo>
                  <a:lnTo>
                    <a:pt x="70650" y="378612"/>
                  </a:lnTo>
                  <a:lnTo>
                    <a:pt x="70142" y="379120"/>
                  </a:lnTo>
                  <a:lnTo>
                    <a:pt x="70142" y="379742"/>
                  </a:lnTo>
                  <a:lnTo>
                    <a:pt x="70142" y="380365"/>
                  </a:lnTo>
                  <a:lnTo>
                    <a:pt x="70650" y="380873"/>
                  </a:lnTo>
                  <a:lnTo>
                    <a:pt x="71907" y="380873"/>
                  </a:lnTo>
                  <a:lnTo>
                    <a:pt x="72415" y="380365"/>
                  </a:lnTo>
                  <a:lnTo>
                    <a:pt x="72415" y="379120"/>
                  </a:lnTo>
                  <a:close/>
                </a:path>
                <a:path w="384810" h="3136265">
                  <a:moveTo>
                    <a:pt x="90297" y="461213"/>
                  </a:moveTo>
                  <a:lnTo>
                    <a:pt x="89738" y="460654"/>
                  </a:lnTo>
                  <a:lnTo>
                    <a:pt x="88379" y="460654"/>
                  </a:lnTo>
                  <a:lnTo>
                    <a:pt x="87833" y="461213"/>
                  </a:lnTo>
                  <a:lnTo>
                    <a:pt x="87833" y="461886"/>
                  </a:lnTo>
                  <a:lnTo>
                    <a:pt x="87833" y="462559"/>
                  </a:lnTo>
                  <a:lnTo>
                    <a:pt x="88379" y="463118"/>
                  </a:lnTo>
                  <a:lnTo>
                    <a:pt x="89738" y="463118"/>
                  </a:lnTo>
                  <a:lnTo>
                    <a:pt x="90297" y="462559"/>
                  </a:lnTo>
                  <a:lnTo>
                    <a:pt x="90297" y="461213"/>
                  </a:lnTo>
                  <a:close/>
                </a:path>
                <a:path w="384810" h="3136265">
                  <a:moveTo>
                    <a:pt x="91059" y="508508"/>
                  </a:moveTo>
                  <a:lnTo>
                    <a:pt x="90500" y="507936"/>
                  </a:lnTo>
                  <a:lnTo>
                    <a:pt x="89103" y="507936"/>
                  </a:lnTo>
                  <a:lnTo>
                    <a:pt x="88531" y="508508"/>
                  </a:lnTo>
                  <a:lnTo>
                    <a:pt x="88531" y="509206"/>
                  </a:lnTo>
                  <a:lnTo>
                    <a:pt x="88531" y="509905"/>
                  </a:lnTo>
                  <a:lnTo>
                    <a:pt x="89103" y="510476"/>
                  </a:lnTo>
                  <a:lnTo>
                    <a:pt x="90500" y="510476"/>
                  </a:lnTo>
                  <a:lnTo>
                    <a:pt x="91059" y="509905"/>
                  </a:lnTo>
                  <a:lnTo>
                    <a:pt x="91059" y="508508"/>
                  </a:lnTo>
                  <a:close/>
                </a:path>
                <a:path w="384810" h="3136265">
                  <a:moveTo>
                    <a:pt x="91821" y="415429"/>
                  </a:moveTo>
                  <a:lnTo>
                    <a:pt x="91287" y="414896"/>
                  </a:lnTo>
                  <a:lnTo>
                    <a:pt x="89966" y="414896"/>
                  </a:lnTo>
                  <a:lnTo>
                    <a:pt x="89433" y="415429"/>
                  </a:lnTo>
                  <a:lnTo>
                    <a:pt x="89433" y="416090"/>
                  </a:lnTo>
                  <a:lnTo>
                    <a:pt x="89433" y="416750"/>
                  </a:lnTo>
                  <a:lnTo>
                    <a:pt x="89966" y="417283"/>
                  </a:lnTo>
                  <a:lnTo>
                    <a:pt x="91287" y="417283"/>
                  </a:lnTo>
                  <a:lnTo>
                    <a:pt x="91821" y="416750"/>
                  </a:lnTo>
                  <a:lnTo>
                    <a:pt x="91821" y="415429"/>
                  </a:lnTo>
                  <a:close/>
                </a:path>
                <a:path w="384810" h="3136265">
                  <a:moveTo>
                    <a:pt x="98742" y="574065"/>
                  </a:moveTo>
                  <a:lnTo>
                    <a:pt x="98145" y="573468"/>
                  </a:lnTo>
                  <a:lnTo>
                    <a:pt x="96659" y="573468"/>
                  </a:lnTo>
                  <a:lnTo>
                    <a:pt x="96062" y="574065"/>
                  </a:lnTo>
                  <a:lnTo>
                    <a:pt x="96062" y="574802"/>
                  </a:lnTo>
                  <a:lnTo>
                    <a:pt x="96062" y="575538"/>
                  </a:lnTo>
                  <a:lnTo>
                    <a:pt x="96659" y="576135"/>
                  </a:lnTo>
                  <a:lnTo>
                    <a:pt x="98145" y="576135"/>
                  </a:lnTo>
                  <a:lnTo>
                    <a:pt x="98742" y="575538"/>
                  </a:lnTo>
                  <a:lnTo>
                    <a:pt x="98742" y="574065"/>
                  </a:lnTo>
                  <a:close/>
                </a:path>
                <a:path w="384810" h="3136265">
                  <a:moveTo>
                    <a:pt x="117411" y="541261"/>
                  </a:moveTo>
                  <a:lnTo>
                    <a:pt x="116827" y="540677"/>
                  </a:lnTo>
                  <a:lnTo>
                    <a:pt x="115392" y="540677"/>
                  </a:lnTo>
                  <a:lnTo>
                    <a:pt x="114808" y="541261"/>
                  </a:lnTo>
                  <a:lnTo>
                    <a:pt x="114808" y="541985"/>
                  </a:lnTo>
                  <a:lnTo>
                    <a:pt x="114808" y="542709"/>
                  </a:lnTo>
                  <a:lnTo>
                    <a:pt x="115392" y="543293"/>
                  </a:lnTo>
                  <a:lnTo>
                    <a:pt x="116827" y="543293"/>
                  </a:lnTo>
                  <a:lnTo>
                    <a:pt x="117411" y="542709"/>
                  </a:lnTo>
                  <a:lnTo>
                    <a:pt x="117411" y="541261"/>
                  </a:lnTo>
                  <a:close/>
                </a:path>
                <a:path w="384810" h="3136265">
                  <a:moveTo>
                    <a:pt x="125933" y="600202"/>
                  </a:moveTo>
                  <a:lnTo>
                    <a:pt x="125310" y="599592"/>
                  </a:lnTo>
                  <a:lnTo>
                    <a:pt x="123799" y="599592"/>
                  </a:lnTo>
                  <a:lnTo>
                    <a:pt x="123177" y="600202"/>
                  </a:lnTo>
                  <a:lnTo>
                    <a:pt x="123177" y="600964"/>
                  </a:lnTo>
                  <a:lnTo>
                    <a:pt x="123177" y="601726"/>
                  </a:lnTo>
                  <a:lnTo>
                    <a:pt x="123799" y="602335"/>
                  </a:lnTo>
                  <a:lnTo>
                    <a:pt x="125310" y="602335"/>
                  </a:lnTo>
                  <a:lnTo>
                    <a:pt x="125933" y="601726"/>
                  </a:lnTo>
                  <a:lnTo>
                    <a:pt x="125933" y="600202"/>
                  </a:lnTo>
                  <a:close/>
                </a:path>
                <a:path w="384810" h="3136265">
                  <a:moveTo>
                    <a:pt x="128511" y="649744"/>
                  </a:moveTo>
                  <a:lnTo>
                    <a:pt x="127876" y="649109"/>
                  </a:lnTo>
                  <a:lnTo>
                    <a:pt x="126314" y="649109"/>
                  </a:lnTo>
                  <a:lnTo>
                    <a:pt x="125679" y="649744"/>
                  </a:lnTo>
                  <a:lnTo>
                    <a:pt x="125679" y="650519"/>
                  </a:lnTo>
                  <a:lnTo>
                    <a:pt x="125679" y="651294"/>
                  </a:lnTo>
                  <a:lnTo>
                    <a:pt x="126314" y="651929"/>
                  </a:lnTo>
                  <a:lnTo>
                    <a:pt x="127876" y="651929"/>
                  </a:lnTo>
                  <a:lnTo>
                    <a:pt x="128511" y="651294"/>
                  </a:lnTo>
                  <a:lnTo>
                    <a:pt x="128511" y="649744"/>
                  </a:lnTo>
                  <a:close/>
                </a:path>
                <a:path w="384810" h="3136265">
                  <a:moveTo>
                    <a:pt x="139700" y="676871"/>
                  </a:moveTo>
                  <a:lnTo>
                    <a:pt x="139052" y="676224"/>
                  </a:lnTo>
                  <a:lnTo>
                    <a:pt x="137452" y="676224"/>
                  </a:lnTo>
                  <a:lnTo>
                    <a:pt x="136804" y="676871"/>
                  </a:lnTo>
                  <a:lnTo>
                    <a:pt x="136804" y="677672"/>
                  </a:lnTo>
                  <a:lnTo>
                    <a:pt x="136804" y="678472"/>
                  </a:lnTo>
                  <a:lnTo>
                    <a:pt x="137452" y="679119"/>
                  </a:lnTo>
                  <a:lnTo>
                    <a:pt x="139052" y="679119"/>
                  </a:lnTo>
                  <a:lnTo>
                    <a:pt x="139700" y="678472"/>
                  </a:lnTo>
                  <a:lnTo>
                    <a:pt x="139700" y="676871"/>
                  </a:lnTo>
                  <a:close/>
                </a:path>
                <a:path w="384810" h="3136265">
                  <a:moveTo>
                    <a:pt x="162496" y="802614"/>
                  </a:moveTo>
                  <a:lnTo>
                    <a:pt x="161798" y="801916"/>
                  </a:lnTo>
                  <a:lnTo>
                    <a:pt x="160070" y="801916"/>
                  </a:lnTo>
                  <a:lnTo>
                    <a:pt x="159372" y="802614"/>
                  </a:lnTo>
                  <a:lnTo>
                    <a:pt x="159372" y="803478"/>
                  </a:lnTo>
                  <a:lnTo>
                    <a:pt x="159372" y="804341"/>
                  </a:lnTo>
                  <a:lnTo>
                    <a:pt x="160070" y="805040"/>
                  </a:lnTo>
                  <a:lnTo>
                    <a:pt x="161798" y="805040"/>
                  </a:lnTo>
                  <a:lnTo>
                    <a:pt x="162496" y="804341"/>
                  </a:lnTo>
                  <a:lnTo>
                    <a:pt x="162496" y="802614"/>
                  </a:lnTo>
                  <a:close/>
                </a:path>
                <a:path w="384810" h="3136265">
                  <a:moveTo>
                    <a:pt x="166408" y="707605"/>
                  </a:moveTo>
                  <a:lnTo>
                    <a:pt x="165747" y="706945"/>
                  </a:lnTo>
                  <a:lnTo>
                    <a:pt x="164109" y="706945"/>
                  </a:lnTo>
                  <a:lnTo>
                    <a:pt x="163436" y="707605"/>
                  </a:lnTo>
                  <a:lnTo>
                    <a:pt x="163436" y="708431"/>
                  </a:lnTo>
                  <a:lnTo>
                    <a:pt x="163436" y="709256"/>
                  </a:lnTo>
                  <a:lnTo>
                    <a:pt x="164109" y="709917"/>
                  </a:lnTo>
                  <a:lnTo>
                    <a:pt x="165747" y="709917"/>
                  </a:lnTo>
                  <a:lnTo>
                    <a:pt x="166408" y="709256"/>
                  </a:lnTo>
                  <a:lnTo>
                    <a:pt x="166408" y="707605"/>
                  </a:lnTo>
                  <a:close/>
                </a:path>
                <a:path w="384810" h="3136265">
                  <a:moveTo>
                    <a:pt x="178244" y="850341"/>
                  </a:moveTo>
                  <a:lnTo>
                    <a:pt x="177533" y="849617"/>
                  </a:lnTo>
                  <a:lnTo>
                    <a:pt x="175768" y="849617"/>
                  </a:lnTo>
                  <a:lnTo>
                    <a:pt x="175056" y="850341"/>
                  </a:lnTo>
                  <a:lnTo>
                    <a:pt x="175056" y="851217"/>
                  </a:lnTo>
                  <a:lnTo>
                    <a:pt x="175056" y="852093"/>
                  </a:lnTo>
                  <a:lnTo>
                    <a:pt x="175768" y="852817"/>
                  </a:lnTo>
                  <a:lnTo>
                    <a:pt x="177533" y="852817"/>
                  </a:lnTo>
                  <a:lnTo>
                    <a:pt x="178244" y="852093"/>
                  </a:lnTo>
                  <a:lnTo>
                    <a:pt x="178244" y="850341"/>
                  </a:lnTo>
                  <a:close/>
                </a:path>
                <a:path w="384810" h="3136265">
                  <a:moveTo>
                    <a:pt x="178879" y="756043"/>
                  </a:moveTo>
                  <a:lnTo>
                    <a:pt x="178193" y="755357"/>
                  </a:lnTo>
                  <a:lnTo>
                    <a:pt x="176517" y="755357"/>
                  </a:lnTo>
                  <a:lnTo>
                    <a:pt x="175831" y="756043"/>
                  </a:lnTo>
                  <a:lnTo>
                    <a:pt x="175831" y="756881"/>
                  </a:lnTo>
                  <a:lnTo>
                    <a:pt x="175831" y="757720"/>
                  </a:lnTo>
                  <a:lnTo>
                    <a:pt x="176517" y="758405"/>
                  </a:lnTo>
                  <a:lnTo>
                    <a:pt x="178193" y="758405"/>
                  </a:lnTo>
                  <a:lnTo>
                    <a:pt x="178879" y="757720"/>
                  </a:lnTo>
                  <a:lnTo>
                    <a:pt x="178879" y="756043"/>
                  </a:lnTo>
                  <a:close/>
                </a:path>
                <a:path w="384810" h="3136265">
                  <a:moveTo>
                    <a:pt x="197040" y="920089"/>
                  </a:moveTo>
                  <a:lnTo>
                    <a:pt x="196291" y="919340"/>
                  </a:lnTo>
                  <a:lnTo>
                    <a:pt x="194449" y="919340"/>
                  </a:lnTo>
                  <a:lnTo>
                    <a:pt x="193700" y="920089"/>
                  </a:lnTo>
                  <a:lnTo>
                    <a:pt x="193700" y="921016"/>
                  </a:lnTo>
                  <a:lnTo>
                    <a:pt x="193700" y="921943"/>
                  </a:lnTo>
                  <a:lnTo>
                    <a:pt x="194449" y="922693"/>
                  </a:lnTo>
                  <a:lnTo>
                    <a:pt x="196291" y="922693"/>
                  </a:lnTo>
                  <a:lnTo>
                    <a:pt x="197040" y="921943"/>
                  </a:lnTo>
                  <a:lnTo>
                    <a:pt x="197040" y="920089"/>
                  </a:lnTo>
                  <a:close/>
                </a:path>
                <a:path w="384810" h="3136265">
                  <a:moveTo>
                    <a:pt x="205041" y="2190521"/>
                  </a:moveTo>
                  <a:lnTo>
                    <a:pt x="204279" y="2189759"/>
                  </a:lnTo>
                  <a:lnTo>
                    <a:pt x="202374" y="2189759"/>
                  </a:lnTo>
                  <a:lnTo>
                    <a:pt x="201612" y="2190521"/>
                  </a:lnTo>
                  <a:lnTo>
                    <a:pt x="201612" y="2191474"/>
                  </a:lnTo>
                  <a:lnTo>
                    <a:pt x="201612" y="2192426"/>
                  </a:lnTo>
                  <a:lnTo>
                    <a:pt x="202374" y="2193188"/>
                  </a:lnTo>
                  <a:lnTo>
                    <a:pt x="204279" y="2193188"/>
                  </a:lnTo>
                  <a:lnTo>
                    <a:pt x="205041" y="2192426"/>
                  </a:lnTo>
                  <a:lnTo>
                    <a:pt x="205041" y="2190521"/>
                  </a:lnTo>
                  <a:close/>
                </a:path>
                <a:path w="384810" h="3136265">
                  <a:moveTo>
                    <a:pt x="210223" y="2157615"/>
                  </a:moveTo>
                  <a:lnTo>
                    <a:pt x="209435" y="2156828"/>
                  </a:lnTo>
                  <a:lnTo>
                    <a:pt x="207505" y="2156828"/>
                  </a:lnTo>
                  <a:lnTo>
                    <a:pt x="206717" y="2157615"/>
                  </a:lnTo>
                  <a:lnTo>
                    <a:pt x="206717" y="2158581"/>
                  </a:lnTo>
                  <a:lnTo>
                    <a:pt x="206717" y="2159546"/>
                  </a:lnTo>
                  <a:lnTo>
                    <a:pt x="207505" y="2160333"/>
                  </a:lnTo>
                  <a:lnTo>
                    <a:pt x="209435" y="2160333"/>
                  </a:lnTo>
                  <a:lnTo>
                    <a:pt x="210223" y="2159546"/>
                  </a:lnTo>
                  <a:lnTo>
                    <a:pt x="210223" y="2157615"/>
                  </a:lnTo>
                  <a:close/>
                </a:path>
                <a:path w="384810" h="3136265">
                  <a:moveTo>
                    <a:pt x="215239" y="2129586"/>
                  </a:moveTo>
                  <a:lnTo>
                    <a:pt x="214439" y="2128786"/>
                  </a:lnTo>
                  <a:lnTo>
                    <a:pt x="212458" y="2128786"/>
                  </a:lnTo>
                  <a:lnTo>
                    <a:pt x="211658" y="2129586"/>
                  </a:lnTo>
                  <a:lnTo>
                    <a:pt x="211658" y="2130577"/>
                  </a:lnTo>
                  <a:lnTo>
                    <a:pt x="211658" y="2131568"/>
                  </a:lnTo>
                  <a:lnTo>
                    <a:pt x="212458" y="2132368"/>
                  </a:lnTo>
                  <a:lnTo>
                    <a:pt x="214439" y="2132368"/>
                  </a:lnTo>
                  <a:lnTo>
                    <a:pt x="215239" y="2131568"/>
                  </a:lnTo>
                  <a:lnTo>
                    <a:pt x="215239" y="2129586"/>
                  </a:lnTo>
                  <a:close/>
                </a:path>
                <a:path w="384810" h="3136265">
                  <a:moveTo>
                    <a:pt x="216433" y="882065"/>
                  </a:moveTo>
                  <a:lnTo>
                    <a:pt x="215709" y="881329"/>
                  </a:lnTo>
                  <a:lnTo>
                    <a:pt x="213906" y="881329"/>
                  </a:lnTo>
                  <a:lnTo>
                    <a:pt x="213169" y="882065"/>
                  </a:lnTo>
                  <a:lnTo>
                    <a:pt x="213169" y="882967"/>
                  </a:lnTo>
                  <a:lnTo>
                    <a:pt x="213169" y="883869"/>
                  </a:lnTo>
                  <a:lnTo>
                    <a:pt x="213906" y="884605"/>
                  </a:lnTo>
                  <a:lnTo>
                    <a:pt x="215709" y="884605"/>
                  </a:lnTo>
                  <a:lnTo>
                    <a:pt x="216433" y="883869"/>
                  </a:lnTo>
                  <a:lnTo>
                    <a:pt x="216433" y="882065"/>
                  </a:lnTo>
                  <a:close/>
                </a:path>
                <a:path w="384810" h="3136265">
                  <a:moveTo>
                    <a:pt x="218173" y="988910"/>
                  </a:moveTo>
                  <a:lnTo>
                    <a:pt x="217385" y="988136"/>
                  </a:lnTo>
                  <a:lnTo>
                    <a:pt x="215468" y="988136"/>
                  </a:lnTo>
                  <a:lnTo>
                    <a:pt x="214680" y="988910"/>
                  </a:lnTo>
                  <a:lnTo>
                    <a:pt x="214680" y="989876"/>
                  </a:lnTo>
                  <a:lnTo>
                    <a:pt x="214680" y="990841"/>
                  </a:lnTo>
                  <a:lnTo>
                    <a:pt x="215468" y="991616"/>
                  </a:lnTo>
                  <a:lnTo>
                    <a:pt x="217385" y="991616"/>
                  </a:lnTo>
                  <a:lnTo>
                    <a:pt x="218173" y="990841"/>
                  </a:lnTo>
                  <a:lnTo>
                    <a:pt x="218173" y="988910"/>
                  </a:lnTo>
                  <a:close/>
                </a:path>
                <a:path w="384810" h="3136265">
                  <a:moveTo>
                    <a:pt x="223316" y="2082177"/>
                  </a:moveTo>
                  <a:lnTo>
                    <a:pt x="222504" y="2081352"/>
                  </a:lnTo>
                  <a:lnTo>
                    <a:pt x="220484" y="2081352"/>
                  </a:lnTo>
                  <a:lnTo>
                    <a:pt x="219671" y="2082177"/>
                  </a:lnTo>
                  <a:lnTo>
                    <a:pt x="219671" y="2083181"/>
                  </a:lnTo>
                  <a:lnTo>
                    <a:pt x="219671" y="2084184"/>
                  </a:lnTo>
                  <a:lnTo>
                    <a:pt x="220484" y="2085009"/>
                  </a:lnTo>
                  <a:lnTo>
                    <a:pt x="222504" y="2085009"/>
                  </a:lnTo>
                  <a:lnTo>
                    <a:pt x="223316" y="2084184"/>
                  </a:lnTo>
                  <a:lnTo>
                    <a:pt x="223316" y="2082177"/>
                  </a:lnTo>
                  <a:close/>
                </a:path>
                <a:path w="384810" h="3136265">
                  <a:moveTo>
                    <a:pt x="227037" y="953528"/>
                  </a:moveTo>
                  <a:lnTo>
                    <a:pt x="226275" y="952766"/>
                  </a:lnTo>
                  <a:lnTo>
                    <a:pt x="224383" y="952766"/>
                  </a:lnTo>
                  <a:lnTo>
                    <a:pt x="223621" y="953528"/>
                  </a:lnTo>
                  <a:lnTo>
                    <a:pt x="223621" y="954468"/>
                  </a:lnTo>
                  <a:lnTo>
                    <a:pt x="223621" y="955408"/>
                  </a:lnTo>
                  <a:lnTo>
                    <a:pt x="224383" y="956170"/>
                  </a:lnTo>
                  <a:lnTo>
                    <a:pt x="226275" y="956170"/>
                  </a:lnTo>
                  <a:lnTo>
                    <a:pt x="227037" y="955408"/>
                  </a:lnTo>
                  <a:lnTo>
                    <a:pt x="227037" y="953528"/>
                  </a:lnTo>
                  <a:close/>
                </a:path>
                <a:path w="384810" h="3136265">
                  <a:moveTo>
                    <a:pt x="246011" y="2009216"/>
                  </a:moveTo>
                  <a:lnTo>
                    <a:pt x="245160" y="2008365"/>
                  </a:lnTo>
                  <a:lnTo>
                    <a:pt x="243065" y="2008365"/>
                  </a:lnTo>
                  <a:lnTo>
                    <a:pt x="242214" y="2009216"/>
                  </a:lnTo>
                  <a:lnTo>
                    <a:pt x="242214" y="2010257"/>
                  </a:lnTo>
                  <a:lnTo>
                    <a:pt x="242214" y="2011311"/>
                  </a:lnTo>
                  <a:lnTo>
                    <a:pt x="243065" y="2012162"/>
                  </a:lnTo>
                  <a:lnTo>
                    <a:pt x="245160" y="2012162"/>
                  </a:lnTo>
                  <a:lnTo>
                    <a:pt x="246011" y="2011311"/>
                  </a:lnTo>
                  <a:lnTo>
                    <a:pt x="246011" y="2009216"/>
                  </a:lnTo>
                  <a:close/>
                </a:path>
                <a:path w="384810" h="3136265">
                  <a:moveTo>
                    <a:pt x="249275" y="1015834"/>
                  </a:moveTo>
                  <a:lnTo>
                    <a:pt x="248475" y="1015034"/>
                  </a:lnTo>
                  <a:lnTo>
                    <a:pt x="246507" y="1015034"/>
                  </a:lnTo>
                  <a:lnTo>
                    <a:pt x="245706" y="1015834"/>
                  </a:lnTo>
                  <a:lnTo>
                    <a:pt x="245706" y="1016812"/>
                  </a:lnTo>
                  <a:lnTo>
                    <a:pt x="245706" y="1017790"/>
                  </a:lnTo>
                  <a:lnTo>
                    <a:pt x="246507" y="1018590"/>
                  </a:lnTo>
                  <a:lnTo>
                    <a:pt x="248475" y="1018590"/>
                  </a:lnTo>
                  <a:lnTo>
                    <a:pt x="249275" y="1017790"/>
                  </a:lnTo>
                  <a:lnTo>
                    <a:pt x="249275" y="1015834"/>
                  </a:lnTo>
                  <a:close/>
                </a:path>
                <a:path w="384810" h="3136265">
                  <a:moveTo>
                    <a:pt x="250418" y="1062888"/>
                  </a:moveTo>
                  <a:lnTo>
                    <a:pt x="249605" y="1062075"/>
                  </a:lnTo>
                  <a:lnTo>
                    <a:pt x="247599" y="1062075"/>
                  </a:lnTo>
                  <a:lnTo>
                    <a:pt x="246786" y="1062888"/>
                  </a:lnTo>
                  <a:lnTo>
                    <a:pt x="246786" y="1063891"/>
                  </a:lnTo>
                  <a:lnTo>
                    <a:pt x="246786" y="1064895"/>
                  </a:lnTo>
                  <a:lnTo>
                    <a:pt x="247599" y="1065707"/>
                  </a:lnTo>
                  <a:lnTo>
                    <a:pt x="249605" y="1065707"/>
                  </a:lnTo>
                  <a:lnTo>
                    <a:pt x="250418" y="1064895"/>
                  </a:lnTo>
                  <a:lnTo>
                    <a:pt x="250418" y="1062888"/>
                  </a:lnTo>
                  <a:close/>
                </a:path>
                <a:path w="384810" h="3136265">
                  <a:moveTo>
                    <a:pt x="253746" y="1134668"/>
                  </a:moveTo>
                  <a:lnTo>
                    <a:pt x="252895" y="1133817"/>
                  </a:lnTo>
                  <a:lnTo>
                    <a:pt x="250812" y="1133817"/>
                  </a:lnTo>
                  <a:lnTo>
                    <a:pt x="249961" y="1134668"/>
                  </a:lnTo>
                  <a:lnTo>
                    <a:pt x="249961" y="1135710"/>
                  </a:lnTo>
                  <a:lnTo>
                    <a:pt x="249961" y="1136751"/>
                  </a:lnTo>
                  <a:lnTo>
                    <a:pt x="250812" y="1137602"/>
                  </a:lnTo>
                  <a:lnTo>
                    <a:pt x="252895" y="1137602"/>
                  </a:lnTo>
                  <a:lnTo>
                    <a:pt x="253746" y="1136751"/>
                  </a:lnTo>
                  <a:lnTo>
                    <a:pt x="253746" y="1134668"/>
                  </a:lnTo>
                  <a:close/>
                </a:path>
                <a:path w="384810" h="3136265">
                  <a:moveTo>
                    <a:pt x="258597" y="2056422"/>
                  </a:moveTo>
                  <a:lnTo>
                    <a:pt x="257771" y="2055596"/>
                  </a:lnTo>
                  <a:lnTo>
                    <a:pt x="255714" y="2055596"/>
                  </a:lnTo>
                  <a:lnTo>
                    <a:pt x="254876" y="2056422"/>
                  </a:lnTo>
                  <a:lnTo>
                    <a:pt x="254876" y="2057450"/>
                  </a:lnTo>
                  <a:lnTo>
                    <a:pt x="254876" y="2058479"/>
                  </a:lnTo>
                  <a:lnTo>
                    <a:pt x="255714" y="2059317"/>
                  </a:lnTo>
                  <a:lnTo>
                    <a:pt x="257771" y="2059317"/>
                  </a:lnTo>
                  <a:lnTo>
                    <a:pt x="258597" y="2058479"/>
                  </a:lnTo>
                  <a:lnTo>
                    <a:pt x="258597" y="2056422"/>
                  </a:lnTo>
                  <a:close/>
                </a:path>
                <a:path w="384810" h="3136265">
                  <a:moveTo>
                    <a:pt x="272630" y="1975243"/>
                  </a:moveTo>
                  <a:lnTo>
                    <a:pt x="271754" y="1974380"/>
                  </a:lnTo>
                  <a:lnTo>
                    <a:pt x="269621" y="1974380"/>
                  </a:lnTo>
                  <a:lnTo>
                    <a:pt x="268757" y="1975243"/>
                  </a:lnTo>
                  <a:lnTo>
                    <a:pt x="268757" y="1976310"/>
                  </a:lnTo>
                  <a:lnTo>
                    <a:pt x="268757" y="1977377"/>
                  </a:lnTo>
                  <a:lnTo>
                    <a:pt x="269621" y="1978240"/>
                  </a:lnTo>
                  <a:lnTo>
                    <a:pt x="271754" y="1978240"/>
                  </a:lnTo>
                  <a:lnTo>
                    <a:pt x="272630" y="1977377"/>
                  </a:lnTo>
                  <a:lnTo>
                    <a:pt x="272630" y="1975243"/>
                  </a:lnTo>
                  <a:close/>
                </a:path>
                <a:path w="384810" h="3136265">
                  <a:moveTo>
                    <a:pt x="273824" y="1176616"/>
                  </a:moveTo>
                  <a:lnTo>
                    <a:pt x="272961" y="1175753"/>
                  </a:lnTo>
                  <a:lnTo>
                    <a:pt x="270827" y="1175753"/>
                  </a:lnTo>
                  <a:lnTo>
                    <a:pt x="269963" y="1176616"/>
                  </a:lnTo>
                  <a:lnTo>
                    <a:pt x="269963" y="1177683"/>
                  </a:lnTo>
                  <a:lnTo>
                    <a:pt x="269963" y="1178750"/>
                  </a:lnTo>
                  <a:lnTo>
                    <a:pt x="270827" y="1179614"/>
                  </a:lnTo>
                  <a:lnTo>
                    <a:pt x="272961" y="1179614"/>
                  </a:lnTo>
                  <a:lnTo>
                    <a:pt x="273824" y="1178750"/>
                  </a:lnTo>
                  <a:lnTo>
                    <a:pt x="273824" y="1176616"/>
                  </a:lnTo>
                  <a:close/>
                </a:path>
                <a:path w="384810" h="3136265">
                  <a:moveTo>
                    <a:pt x="274434" y="1092288"/>
                  </a:moveTo>
                  <a:lnTo>
                    <a:pt x="273608" y="1091463"/>
                  </a:lnTo>
                  <a:lnTo>
                    <a:pt x="271551" y="1091463"/>
                  </a:lnTo>
                  <a:lnTo>
                    <a:pt x="270725" y="1092288"/>
                  </a:lnTo>
                  <a:lnTo>
                    <a:pt x="270725" y="1093317"/>
                  </a:lnTo>
                  <a:lnTo>
                    <a:pt x="270725" y="1094346"/>
                  </a:lnTo>
                  <a:lnTo>
                    <a:pt x="271551" y="1095171"/>
                  </a:lnTo>
                  <a:lnTo>
                    <a:pt x="273608" y="1095171"/>
                  </a:lnTo>
                  <a:lnTo>
                    <a:pt x="274434" y="1094346"/>
                  </a:lnTo>
                  <a:lnTo>
                    <a:pt x="274434" y="1092288"/>
                  </a:lnTo>
                  <a:close/>
                </a:path>
                <a:path w="384810" h="3136265">
                  <a:moveTo>
                    <a:pt x="298221" y="1941830"/>
                  </a:moveTo>
                  <a:lnTo>
                    <a:pt x="297345" y="1940953"/>
                  </a:lnTo>
                  <a:lnTo>
                    <a:pt x="295160" y="1940953"/>
                  </a:lnTo>
                  <a:lnTo>
                    <a:pt x="294284" y="1941830"/>
                  </a:lnTo>
                  <a:lnTo>
                    <a:pt x="294284" y="1942922"/>
                  </a:lnTo>
                  <a:lnTo>
                    <a:pt x="294284" y="1944014"/>
                  </a:lnTo>
                  <a:lnTo>
                    <a:pt x="295160" y="1944890"/>
                  </a:lnTo>
                  <a:lnTo>
                    <a:pt x="297345" y="1944890"/>
                  </a:lnTo>
                  <a:lnTo>
                    <a:pt x="298221" y="1944014"/>
                  </a:lnTo>
                  <a:lnTo>
                    <a:pt x="298221" y="1941830"/>
                  </a:lnTo>
                  <a:close/>
                </a:path>
                <a:path w="384810" h="3136265">
                  <a:moveTo>
                    <a:pt x="298513" y="1258531"/>
                  </a:moveTo>
                  <a:lnTo>
                    <a:pt x="297624" y="1257630"/>
                  </a:lnTo>
                  <a:lnTo>
                    <a:pt x="295414" y="1257630"/>
                  </a:lnTo>
                  <a:lnTo>
                    <a:pt x="294513" y="1258531"/>
                  </a:lnTo>
                  <a:lnTo>
                    <a:pt x="294513" y="1259636"/>
                  </a:lnTo>
                  <a:lnTo>
                    <a:pt x="294513" y="1260741"/>
                  </a:lnTo>
                  <a:lnTo>
                    <a:pt x="295414" y="1261643"/>
                  </a:lnTo>
                  <a:lnTo>
                    <a:pt x="297624" y="1261643"/>
                  </a:lnTo>
                  <a:lnTo>
                    <a:pt x="298513" y="1260741"/>
                  </a:lnTo>
                  <a:lnTo>
                    <a:pt x="298513" y="1258531"/>
                  </a:lnTo>
                  <a:close/>
                </a:path>
                <a:path w="384810" h="3136265">
                  <a:moveTo>
                    <a:pt x="303568" y="1213624"/>
                  </a:moveTo>
                  <a:lnTo>
                    <a:pt x="302691" y="1212735"/>
                  </a:lnTo>
                  <a:lnTo>
                    <a:pt x="300520" y="1212735"/>
                  </a:lnTo>
                  <a:lnTo>
                    <a:pt x="299643" y="1213624"/>
                  </a:lnTo>
                  <a:lnTo>
                    <a:pt x="299643" y="1214704"/>
                  </a:lnTo>
                  <a:lnTo>
                    <a:pt x="299643" y="1215796"/>
                  </a:lnTo>
                  <a:lnTo>
                    <a:pt x="300520" y="1216672"/>
                  </a:lnTo>
                  <a:lnTo>
                    <a:pt x="302691" y="1216672"/>
                  </a:lnTo>
                  <a:lnTo>
                    <a:pt x="303568" y="1215796"/>
                  </a:lnTo>
                  <a:lnTo>
                    <a:pt x="303568" y="1213624"/>
                  </a:lnTo>
                  <a:close/>
                </a:path>
                <a:path w="384810" h="3136265">
                  <a:moveTo>
                    <a:pt x="311340" y="1904885"/>
                  </a:moveTo>
                  <a:lnTo>
                    <a:pt x="310438" y="1903984"/>
                  </a:lnTo>
                  <a:lnTo>
                    <a:pt x="308229" y="1903984"/>
                  </a:lnTo>
                  <a:lnTo>
                    <a:pt x="307327" y="1904885"/>
                  </a:lnTo>
                  <a:lnTo>
                    <a:pt x="307327" y="1905990"/>
                  </a:lnTo>
                  <a:lnTo>
                    <a:pt x="307327" y="1907095"/>
                  </a:lnTo>
                  <a:lnTo>
                    <a:pt x="308229" y="1907997"/>
                  </a:lnTo>
                  <a:lnTo>
                    <a:pt x="310438" y="1907997"/>
                  </a:lnTo>
                  <a:lnTo>
                    <a:pt x="311340" y="1907095"/>
                  </a:lnTo>
                  <a:lnTo>
                    <a:pt x="311340" y="1904885"/>
                  </a:lnTo>
                  <a:close/>
                </a:path>
                <a:path w="384810" h="3136265">
                  <a:moveTo>
                    <a:pt x="314528" y="1841131"/>
                  </a:moveTo>
                  <a:lnTo>
                    <a:pt x="313588" y="1840191"/>
                  </a:lnTo>
                  <a:lnTo>
                    <a:pt x="311289" y="1840191"/>
                  </a:lnTo>
                  <a:lnTo>
                    <a:pt x="310362" y="1841131"/>
                  </a:lnTo>
                  <a:lnTo>
                    <a:pt x="310362" y="1842274"/>
                  </a:lnTo>
                  <a:lnTo>
                    <a:pt x="310362" y="1843417"/>
                  </a:lnTo>
                  <a:lnTo>
                    <a:pt x="311289" y="1844357"/>
                  </a:lnTo>
                  <a:lnTo>
                    <a:pt x="313588" y="1844357"/>
                  </a:lnTo>
                  <a:lnTo>
                    <a:pt x="314528" y="1843417"/>
                  </a:lnTo>
                  <a:lnTo>
                    <a:pt x="314528" y="1841131"/>
                  </a:lnTo>
                  <a:close/>
                </a:path>
                <a:path w="384810" h="3136265">
                  <a:moveTo>
                    <a:pt x="319176" y="1867420"/>
                  </a:moveTo>
                  <a:lnTo>
                    <a:pt x="318262" y="1866506"/>
                  </a:lnTo>
                  <a:lnTo>
                    <a:pt x="316001" y="1866506"/>
                  </a:lnTo>
                  <a:lnTo>
                    <a:pt x="315087" y="1867420"/>
                  </a:lnTo>
                  <a:lnTo>
                    <a:pt x="315087" y="1868551"/>
                  </a:lnTo>
                  <a:lnTo>
                    <a:pt x="315087" y="1869681"/>
                  </a:lnTo>
                  <a:lnTo>
                    <a:pt x="316001" y="1870595"/>
                  </a:lnTo>
                  <a:lnTo>
                    <a:pt x="318262" y="1870595"/>
                  </a:lnTo>
                  <a:lnTo>
                    <a:pt x="319176" y="1869681"/>
                  </a:lnTo>
                  <a:lnTo>
                    <a:pt x="319176" y="1867420"/>
                  </a:lnTo>
                  <a:close/>
                </a:path>
                <a:path w="384810" h="3136265">
                  <a:moveTo>
                    <a:pt x="324065" y="1286713"/>
                  </a:moveTo>
                  <a:lnTo>
                    <a:pt x="323151" y="1285798"/>
                  </a:lnTo>
                  <a:lnTo>
                    <a:pt x="320903" y="1285798"/>
                  </a:lnTo>
                  <a:lnTo>
                    <a:pt x="319989" y="1286713"/>
                  </a:lnTo>
                  <a:lnTo>
                    <a:pt x="319989" y="1287843"/>
                  </a:lnTo>
                  <a:lnTo>
                    <a:pt x="319989" y="1288973"/>
                  </a:lnTo>
                  <a:lnTo>
                    <a:pt x="320903" y="1289875"/>
                  </a:lnTo>
                  <a:lnTo>
                    <a:pt x="323151" y="1289875"/>
                  </a:lnTo>
                  <a:lnTo>
                    <a:pt x="324065" y="1288973"/>
                  </a:lnTo>
                  <a:lnTo>
                    <a:pt x="324065" y="1286713"/>
                  </a:lnTo>
                  <a:close/>
                </a:path>
                <a:path w="384810" h="3136265">
                  <a:moveTo>
                    <a:pt x="331050" y="1809864"/>
                  </a:moveTo>
                  <a:lnTo>
                    <a:pt x="330111" y="1808911"/>
                  </a:lnTo>
                  <a:lnTo>
                    <a:pt x="327774" y="1808911"/>
                  </a:lnTo>
                  <a:lnTo>
                    <a:pt x="326821" y="1809864"/>
                  </a:lnTo>
                  <a:lnTo>
                    <a:pt x="326821" y="1811032"/>
                  </a:lnTo>
                  <a:lnTo>
                    <a:pt x="326821" y="1812201"/>
                  </a:lnTo>
                  <a:lnTo>
                    <a:pt x="327774" y="1813153"/>
                  </a:lnTo>
                  <a:lnTo>
                    <a:pt x="330111" y="1813153"/>
                  </a:lnTo>
                  <a:lnTo>
                    <a:pt x="331050" y="1812201"/>
                  </a:lnTo>
                  <a:lnTo>
                    <a:pt x="331050" y="1809864"/>
                  </a:lnTo>
                  <a:close/>
                </a:path>
                <a:path w="384810" h="3136265">
                  <a:moveTo>
                    <a:pt x="331381" y="1682419"/>
                  </a:moveTo>
                  <a:lnTo>
                    <a:pt x="330377" y="1681429"/>
                  </a:lnTo>
                  <a:lnTo>
                    <a:pt x="327914" y="1681429"/>
                  </a:lnTo>
                  <a:lnTo>
                    <a:pt x="326923" y="1682419"/>
                  </a:lnTo>
                  <a:lnTo>
                    <a:pt x="326923" y="1683651"/>
                  </a:lnTo>
                  <a:lnTo>
                    <a:pt x="326923" y="1684883"/>
                  </a:lnTo>
                  <a:lnTo>
                    <a:pt x="327914" y="1685874"/>
                  </a:lnTo>
                  <a:lnTo>
                    <a:pt x="330377" y="1685874"/>
                  </a:lnTo>
                  <a:lnTo>
                    <a:pt x="331381" y="1684883"/>
                  </a:lnTo>
                  <a:lnTo>
                    <a:pt x="331381" y="1682419"/>
                  </a:lnTo>
                  <a:close/>
                </a:path>
                <a:path w="384810" h="3136265">
                  <a:moveTo>
                    <a:pt x="332359" y="1328191"/>
                  </a:moveTo>
                  <a:lnTo>
                    <a:pt x="331431" y="1327264"/>
                  </a:lnTo>
                  <a:lnTo>
                    <a:pt x="329133" y="1327264"/>
                  </a:lnTo>
                  <a:lnTo>
                    <a:pt x="328206" y="1328191"/>
                  </a:lnTo>
                  <a:lnTo>
                    <a:pt x="328206" y="1329334"/>
                  </a:lnTo>
                  <a:lnTo>
                    <a:pt x="328206" y="1330477"/>
                  </a:lnTo>
                  <a:lnTo>
                    <a:pt x="329133" y="1331404"/>
                  </a:lnTo>
                  <a:lnTo>
                    <a:pt x="331431" y="1331404"/>
                  </a:lnTo>
                  <a:lnTo>
                    <a:pt x="332359" y="1330477"/>
                  </a:lnTo>
                  <a:lnTo>
                    <a:pt x="332359" y="1328191"/>
                  </a:lnTo>
                  <a:close/>
                </a:path>
                <a:path w="384810" h="3136265">
                  <a:moveTo>
                    <a:pt x="344030" y="1715833"/>
                  </a:moveTo>
                  <a:lnTo>
                    <a:pt x="343052" y="1714855"/>
                  </a:lnTo>
                  <a:lnTo>
                    <a:pt x="340626" y="1714855"/>
                  </a:lnTo>
                  <a:lnTo>
                    <a:pt x="339648" y="1715833"/>
                  </a:lnTo>
                  <a:lnTo>
                    <a:pt x="339648" y="1717040"/>
                  </a:lnTo>
                  <a:lnTo>
                    <a:pt x="339648" y="1718246"/>
                  </a:lnTo>
                  <a:lnTo>
                    <a:pt x="340626" y="1719237"/>
                  </a:lnTo>
                  <a:lnTo>
                    <a:pt x="343052" y="1719237"/>
                  </a:lnTo>
                  <a:lnTo>
                    <a:pt x="344030" y="1718246"/>
                  </a:lnTo>
                  <a:lnTo>
                    <a:pt x="344030" y="1715833"/>
                  </a:lnTo>
                  <a:close/>
                </a:path>
                <a:path w="384810" h="3136265">
                  <a:moveTo>
                    <a:pt x="346925" y="1762696"/>
                  </a:moveTo>
                  <a:lnTo>
                    <a:pt x="345960" y="1761731"/>
                  </a:lnTo>
                  <a:lnTo>
                    <a:pt x="343585" y="1761731"/>
                  </a:lnTo>
                  <a:lnTo>
                    <a:pt x="342620" y="1762696"/>
                  </a:lnTo>
                  <a:lnTo>
                    <a:pt x="342620" y="1763890"/>
                  </a:lnTo>
                  <a:lnTo>
                    <a:pt x="342620" y="1765084"/>
                  </a:lnTo>
                  <a:lnTo>
                    <a:pt x="343585" y="1766049"/>
                  </a:lnTo>
                  <a:lnTo>
                    <a:pt x="345960" y="1766049"/>
                  </a:lnTo>
                  <a:lnTo>
                    <a:pt x="346925" y="1765084"/>
                  </a:lnTo>
                  <a:lnTo>
                    <a:pt x="346925" y="1762696"/>
                  </a:lnTo>
                  <a:close/>
                </a:path>
                <a:path w="384810" h="3136265">
                  <a:moveTo>
                    <a:pt x="348259" y="1616151"/>
                  </a:moveTo>
                  <a:lnTo>
                    <a:pt x="347230" y="1615122"/>
                  </a:lnTo>
                  <a:lnTo>
                    <a:pt x="344690" y="1615122"/>
                  </a:lnTo>
                  <a:lnTo>
                    <a:pt x="343662" y="1616151"/>
                  </a:lnTo>
                  <a:lnTo>
                    <a:pt x="343662" y="1617421"/>
                  </a:lnTo>
                  <a:lnTo>
                    <a:pt x="343662" y="1618691"/>
                  </a:lnTo>
                  <a:lnTo>
                    <a:pt x="344690" y="1619719"/>
                  </a:lnTo>
                  <a:lnTo>
                    <a:pt x="347230" y="1619719"/>
                  </a:lnTo>
                  <a:lnTo>
                    <a:pt x="348259" y="1618691"/>
                  </a:lnTo>
                  <a:lnTo>
                    <a:pt x="348259" y="1616151"/>
                  </a:lnTo>
                  <a:close/>
                </a:path>
                <a:path w="384810" h="3136265">
                  <a:moveTo>
                    <a:pt x="349846" y="1655864"/>
                  </a:moveTo>
                  <a:lnTo>
                    <a:pt x="348843" y="1654848"/>
                  </a:lnTo>
                  <a:lnTo>
                    <a:pt x="346341" y="1654848"/>
                  </a:lnTo>
                  <a:lnTo>
                    <a:pt x="345325" y="1655864"/>
                  </a:lnTo>
                  <a:lnTo>
                    <a:pt x="345325" y="1657108"/>
                  </a:lnTo>
                  <a:lnTo>
                    <a:pt x="345325" y="1658353"/>
                  </a:lnTo>
                  <a:lnTo>
                    <a:pt x="346341" y="1659369"/>
                  </a:lnTo>
                  <a:lnTo>
                    <a:pt x="348843" y="1659369"/>
                  </a:lnTo>
                  <a:lnTo>
                    <a:pt x="349846" y="1658353"/>
                  </a:lnTo>
                  <a:lnTo>
                    <a:pt x="349846" y="1655864"/>
                  </a:lnTo>
                  <a:close/>
                </a:path>
                <a:path w="384810" h="3136265">
                  <a:moveTo>
                    <a:pt x="350380" y="1364284"/>
                  </a:moveTo>
                  <a:lnTo>
                    <a:pt x="349427" y="1363345"/>
                  </a:lnTo>
                  <a:lnTo>
                    <a:pt x="347091" y="1363345"/>
                  </a:lnTo>
                  <a:lnTo>
                    <a:pt x="346151" y="1364284"/>
                  </a:lnTo>
                  <a:lnTo>
                    <a:pt x="346151" y="1365453"/>
                  </a:lnTo>
                  <a:lnTo>
                    <a:pt x="346151" y="1366621"/>
                  </a:lnTo>
                  <a:lnTo>
                    <a:pt x="347091" y="1367561"/>
                  </a:lnTo>
                  <a:lnTo>
                    <a:pt x="349427" y="1367561"/>
                  </a:lnTo>
                  <a:lnTo>
                    <a:pt x="350380" y="1366621"/>
                  </a:lnTo>
                  <a:lnTo>
                    <a:pt x="350380" y="1364284"/>
                  </a:lnTo>
                  <a:close/>
                </a:path>
                <a:path w="384810" h="3136265">
                  <a:moveTo>
                    <a:pt x="351802" y="1405255"/>
                  </a:moveTo>
                  <a:lnTo>
                    <a:pt x="350850" y="1404302"/>
                  </a:lnTo>
                  <a:lnTo>
                    <a:pt x="348475" y="1404302"/>
                  </a:lnTo>
                  <a:lnTo>
                    <a:pt x="347510" y="1405255"/>
                  </a:lnTo>
                  <a:lnTo>
                    <a:pt x="347510" y="1406448"/>
                  </a:lnTo>
                  <a:lnTo>
                    <a:pt x="347510" y="1407629"/>
                  </a:lnTo>
                  <a:lnTo>
                    <a:pt x="348475" y="1408595"/>
                  </a:lnTo>
                  <a:lnTo>
                    <a:pt x="350850" y="1408595"/>
                  </a:lnTo>
                  <a:lnTo>
                    <a:pt x="351802" y="1407629"/>
                  </a:lnTo>
                  <a:lnTo>
                    <a:pt x="351802" y="1405255"/>
                  </a:lnTo>
                  <a:close/>
                </a:path>
                <a:path w="384810" h="3136265">
                  <a:moveTo>
                    <a:pt x="373481" y="1444790"/>
                  </a:moveTo>
                  <a:lnTo>
                    <a:pt x="372503" y="1443812"/>
                  </a:lnTo>
                  <a:lnTo>
                    <a:pt x="370090" y="1443812"/>
                  </a:lnTo>
                  <a:lnTo>
                    <a:pt x="369112" y="1444790"/>
                  </a:lnTo>
                  <a:lnTo>
                    <a:pt x="369112" y="1445996"/>
                  </a:lnTo>
                  <a:lnTo>
                    <a:pt x="369112" y="1447203"/>
                  </a:lnTo>
                  <a:lnTo>
                    <a:pt x="370090" y="1448181"/>
                  </a:lnTo>
                  <a:lnTo>
                    <a:pt x="372503" y="1448181"/>
                  </a:lnTo>
                  <a:lnTo>
                    <a:pt x="373481" y="1447203"/>
                  </a:lnTo>
                  <a:lnTo>
                    <a:pt x="373481" y="1444790"/>
                  </a:lnTo>
                  <a:close/>
                </a:path>
                <a:path w="384810" h="3136265">
                  <a:moveTo>
                    <a:pt x="374294" y="1550631"/>
                  </a:moveTo>
                  <a:lnTo>
                    <a:pt x="373278" y="1549603"/>
                  </a:lnTo>
                  <a:lnTo>
                    <a:pt x="370738" y="1549603"/>
                  </a:lnTo>
                  <a:lnTo>
                    <a:pt x="369709" y="1550631"/>
                  </a:lnTo>
                  <a:lnTo>
                    <a:pt x="369709" y="1551901"/>
                  </a:lnTo>
                  <a:lnTo>
                    <a:pt x="369709" y="1553171"/>
                  </a:lnTo>
                  <a:lnTo>
                    <a:pt x="370738" y="1554200"/>
                  </a:lnTo>
                  <a:lnTo>
                    <a:pt x="373278" y="1554200"/>
                  </a:lnTo>
                  <a:lnTo>
                    <a:pt x="374294" y="1553171"/>
                  </a:lnTo>
                  <a:lnTo>
                    <a:pt x="374294" y="1550631"/>
                  </a:lnTo>
                  <a:close/>
                </a:path>
                <a:path w="384810" h="3136265">
                  <a:moveTo>
                    <a:pt x="375767" y="1484033"/>
                  </a:moveTo>
                  <a:lnTo>
                    <a:pt x="374777" y="1483042"/>
                  </a:lnTo>
                  <a:lnTo>
                    <a:pt x="372313" y="1483042"/>
                  </a:lnTo>
                  <a:lnTo>
                    <a:pt x="371322" y="1484033"/>
                  </a:lnTo>
                  <a:lnTo>
                    <a:pt x="371322" y="1485265"/>
                  </a:lnTo>
                  <a:lnTo>
                    <a:pt x="371322" y="1486496"/>
                  </a:lnTo>
                  <a:lnTo>
                    <a:pt x="372313" y="1487487"/>
                  </a:lnTo>
                  <a:lnTo>
                    <a:pt x="374777" y="1487487"/>
                  </a:lnTo>
                  <a:lnTo>
                    <a:pt x="375767" y="1486496"/>
                  </a:lnTo>
                  <a:lnTo>
                    <a:pt x="375767" y="1484033"/>
                  </a:lnTo>
                  <a:close/>
                </a:path>
                <a:path w="384810" h="3136265">
                  <a:moveTo>
                    <a:pt x="383082" y="1524127"/>
                  </a:moveTo>
                  <a:lnTo>
                    <a:pt x="382066" y="1523111"/>
                  </a:lnTo>
                  <a:lnTo>
                    <a:pt x="379577" y="1523111"/>
                  </a:lnTo>
                  <a:lnTo>
                    <a:pt x="378561" y="1524127"/>
                  </a:lnTo>
                  <a:lnTo>
                    <a:pt x="378561" y="1525371"/>
                  </a:lnTo>
                  <a:lnTo>
                    <a:pt x="378561" y="1526616"/>
                  </a:lnTo>
                  <a:lnTo>
                    <a:pt x="379577" y="1527632"/>
                  </a:lnTo>
                  <a:lnTo>
                    <a:pt x="382066" y="1527632"/>
                  </a:lnTo>
                  <a:lnTo>
                    <a:pt x="383082" y="1526616"/>
                  </a:lnTo>
                  <a:lnTo>
                    <a:pt x="383082" y="1524127"/>
                  </a:lnTo>
                  <a:close/>
                </a:path>
                <a:path w="384810" h="3136265">
                  <a:moveTo>
                    <a:pt x="384810" y="1592465"/>
                  </a:moveTo>
                  <a:lnTo>
                    <a:pt x="383768" y="1591424"/>
                  </a:lnTo>
                  <a:lnTo>
                    <a:pt x="381190" y="1591424"/>
                  </a:lnTo>
                  <a:lnTo>
                    <a:pt x="380149" y="1592465"/>
                  </a:lnTo>
                  <a:lnTo>
                    <a:pt x="380149" y="1593761"/>
                  </a:lnTo>
                  <a:lnTo>
                    <a:pt x="380149" y="1595043"/>
                  </a:lnTo>
                  <a:lnTo>
                    <a:pt x="381190" y="1596097"/>
                  </a:lnTo>
                  <a:lnTo>
                    <a:pt x="383768" y="1596097"/>
                  </a:lnTo>
                  <a:lnTo>
                    <a:pt x="384810" y="1595043"/>
                  </a:lnTo>
                  <a:lnTo>
                    <a:pt x="384810" y="159246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6191" y="2194013"/>
              <a:ext cx="385445" cy="2587625"/>
            </a:xfrm>
            <a:custGeom>
              <a:avLst/>
              <a:gdLst/>
              <a:ahLst/>
              <a:cxnLst/>
              <a:rect l="l" t="t" r="r" b="b"/>
              <a:pathLst>
                <a:path w="385444" h="2587625">
                  <a:moveTo>
                    <a:pt x="1155" y="254"/>
                  </a:moveTo>
                  <a:lnTo>
                    <a:pt x="889" y="0"/>
                  </a:lnTo>
                  <a:lnTo>
                    <a:pt x="254" y="0"/>
                  </a:lnTo>
                  <a:lnTo>
                    <a:pt x="0" y="254"/>
                  </a:lnTo>
                  <a:lnTo>
                    <a:pt x="0" y="571"/>
                  </a:lnTo>
                  <a:lnTo>
                    <a:pt x="0" y="889"/>
                  </a:lnTo>
                  <a:lnTo>
                    <a:pt x="254" y="1143"/>
                  </a:lnTo>
                  <a:lnTo>
                    <a:pt x="889" y="1143"/>
                  </a:lnTo>
                  <a:lnTo>
                    <a:pt x="1155" y="889"/>
                  </a:lnTo>
                  <a:lnTo>
                    <a:pt x="1155" y="254"/>
                  </a:lnTo>
                  <a:close/>
                </a:path>
                <a:path w="385444" h="2587625">
                  <a:moveTo>
                    <a:pt x="16306" y="2585301"/>
                  </a:moveTo>
                  <a:lnTo>
                    <a:pt x="15735" y="2584729"/>
                  </a:lnTo>
                  <a:lnTo>
                    <a:pt x="14300" y="2584729"/>
                  </a:lnTo>
                  <a:lnTo>
                    <a:pt x="13728" y="2585301"/>
                  </a:lnTo>
                  <a:lnTo>
                    <a:pt x="13728" y="2586012"/>
                  </a:lnTo>
                  <a:lnTo>
                    <a:pt x="13728" y="2586723"/>
                  </a:lnTo>
                  <a:lnTo>
                    <a:pt x="14300" y="2587294"/>
                  </a:lnTo>
                  <a:lnTo>
                    <a:pt x="15735" y="2587294"/>
                  </a:lnTo>
                  <a:lnTo>
                    <a:pt x="16306" y="2586723"/>
                  </a:lnTo>
                  <a:lnTo>
                    <a:pt x="16306" y="2585301"/>
                  </a:lnTo>
                  <a:close/>
                </a:path>
                <a:path w="385444" h="2587625">
                  <a:moveTo>
                    <a:pt x="20828" y="2553500"/>
                  </a:moveTo>
                  <a:lnTo>
                    <a:pt x="20231" y="2552903"/>
                  </a:lnTo>
                  <a:lnTo>
                    <a:pt x="18757" y="2552903"/>
                  </a:lnTo>
                  <a:lnTo>
                    <a:pt x="18161" y="2553500"/>
                  </a:lnTo>
                  <a:lnTo>
                    <a:pt x="18161" y="2554236"/>
                  </a:lnTo>
                  <a:lnTo>
                    <a:pt x="18161" y="2554973"/>
                  </a:lnTo>
                  <a:lnTo>
                    <a:pt x="18757" y="2555570"/>
                  </a:lnTo>
                  <a:lnTo>
                    <a:pt x="20231" y="2555570"/>
                  </a:lnTo>
                  <a:lnTo>
                    <a:pt x="20828" y="2554973"/>
                  </a:lnTo>
                  <a:lnTo>
                    <a:pt x="20828" y="2553500"/>
                  </a:lnTo>
                  <a:close/>
                </a:path>
                <a:path w="385444" h="2587625">
                  <a:moveTo>
                    <a:pt x="27368" y="175793"/>
                  </a:moveTo>
                  <a:lnTo>
                    <a:pt x="26847" y="175272"/>
                  </a:lnTo>
                  <a:lnTo>
                    <a:pt x="25552" y="175272"/>
                  </a:lnTo>
                  <a:lnTo>
                    <a:pt x="25031" y="175793"/>
                  </a:lnTo>
                  <a:lnTo>
                    <a:pt x="25031" y="176441"/>
                  </a:lnTo>
                  <a:lnTo>
                    <a:pt x="25031" y="177088"/>
                  </a:lnTo>
                  <a:lnTo>
                    <a:pt x="25552" y="177609"/>
                  </a:lnTo>
                  <a:lnTo>
                    <a:pt x="26847" y="177609"/>
                  </a:lnTo>
                  <a:lnTo>
                    <a:pt x="27368" y="177088"/>
                  </a:lnTo>
                  <a:lnTo>
                    <a:pt x="27368" y="175793"/>
                  </a:lnTo>
                  <a:close/>
                </a:path>
                <a:path w="385444" h="2587625">
                  <a:moveTo>
                    <a:pt x="30429" y="2510472"/>
                  </a:moveTo>
                  <a:lnTo>
                    <a:pt x="29819" y="2509863"/>
                  </a:lnTo>
                  <a:lnTo>
                    <a:pt x="28308" y="2509863"/>
                  </a:lnTo>
                  <a:lnTo>
                    <a:pt x="27686" y="2510472"/>
                  </a:lnTo>
                  <a:lnTo>
                    <a:pt x="27686" y="2511234"/>
                  </a:lnTo>
                  <a:lnTo>
                    <a:pt x="27686" y="2511996"/>
                  </a:lnTo>
                  <a:lnTo>
                    <a:pt x="28308" y="2512606"/>
                  </a:lnTo>
                  <a:lnTo>
                    <a:pt x="29819" y="2512606"/>
                  </a:lnTo>
                  <a:lnTo>
                    <a:pt x="30429" y="2511996"/>
                  </a:lnTo>
                  <a:lnTo>
                    <a:pt x="30429" y="2510472"/>
                  </a:lnTo>
                  <a:close/>
                </a:path>
                <a:path w="385444" h="2587625">
                  <a:moveTo>
                    <a:pt x="31864" y="54546"/>
                  </a:moveTo>
                  <a:lnTo>
                    <a:pt x="31496" y="54178"/>
                  </a:lnTo>
                  <a:lnTo>
                    <a:pt x="30607" y="54178"/>
                  </a:lnTo>
                  <a:lnTo>
                    <a:pt x="30238" y="54546"/>
                  </a:lnTo>
                  <a:lnTo>
                    <a:pt x="30238" y="54991"/>
                  </a:lnTo>
                  <a:lnTo>
                    <a:pt x="30238" y="55435"/>
                  </a:lnTo>
                  <a:lnTo>
                    <a:pt x="30607" y="55803"/>
                  </a:lnTo>
                  <a:lnTo>
                    <a:pt x="31496" y="55803"/>
                  </a:lnTo>
                  <a:lnTo>
                    <a:pt x="31864" y="55435"/>
                  </a:lnTo>
                  <a:lnTo>
                    <a:pt x="31864" y="54546"/>
                  </a:lnTo>
                  <a:close/>
                </a:path>
                <a:path w="385444" h="2587625">
                  <a:moveTo>
                    <a:pt x="36220" y="22199"/>
                  </a:moveTo>
                  <a:lnTo>
                    <a:pt x="35915" y="21882"/>
                  </a:lnTo>
                  <a:lnTo>
                    <a:pt x="35140" y="21882"/>
                  </a:lnTo>
                  <a:lnTo>
                    <a:pt x="34836" y="22199"/>
                  </a:lnTo>
                  <a:lnTo>
                    <a:pt x="34836" y="22580"/>
                  </a:lnTo>
                  <a:lnTo>
                    <a:pt x="34836" y="22961"/>
                  </a:lnTo>
                  <a:lnTo>
                    <a:pt x="35140" y="23279"/>
                  </a:lnTo>
                  <a:lnTo>
                    <a:pt x="35915" y="23279"/>
                  </a:lnTo>
                  <a:lnTo>
                    <a:pt x="36220" y="22961"/>
                  </a:lnTo>
                  <a:lnTo>
                    <a:pt x="36220" y="22199"/>
                  </a:lnTo>
                  <a:close/>
                </a:path>
                <a:path w="385444" h="2587625">
                  <a:moveTo>
                    <a:pt x="37211" y="95377"/>
                  </a:moveTo>
                  <a:lnTo>
                    <a:pt x="36804" y="94957"/>
                  </a:lnTo>
                  <a:lnTo>
                    <a:pt x="35775" y="94957"/>
                  </a:lnTo>
                  <a:lnTo>
                    <a:pt x="35356" y="95377"/>
                  </a:lnTo>
                  <a:lnTo>
                    <a:pt x="35356" y="95885"/>
                  </a:lnTo>
                  <a:lnTo>
                    <a:pt x="35356" y="96393"/>
                  </a:lnTo>
                  <a:lnTo>
                    <a:pt x="35775" y="96812"/>
                  </a:lnTo>
                  <a:lnTo>
                    <a:pt x="36804" y="96812"/>
                  </a:lnTo>
                  <a:lnTo>
                    <a:pt x="37211" y="96393"/>
                  </a:lnTo>
                  <a:lnTo>
                    <a:pt x="37211" y="95377"/>
                  </a:lnTo>
                  <a:close/>
                </a:path>
                <a:path w="385444" h="2587625">
                  <a:moveTo>
                    <a:pt x="44297" y="137363"/>
                  </a:moveTo>
                  <a:lnTo>
                    <a:pt x="43827" y="136893"/>
                  </a:lnTo>
                  <a:lnTo>
                    <a:pt x="42672" y="136893"/>
                  </a:lnTo>
                  <a:lnTo>
                    <a:pt x="42202" y="137363"/>
                  </a:lnTo>
                  <a:lnTo>
                    <a:pt x="42202" y="137934"/>
                  </a:lnTo>
                  <a:lnTo>
                    <a:pt x="42202" y="138518"/>
                  </a:lnTo>
                  <a:lnTo>
                    <a:pt x="42672" y="138988"/>
                  </a:lnTo>
                  <a:lnTo>
                    <a:pt x="43827" y="138988"/>
                  </a:lnTo>
                  <a:lnTo>
                    <a:pt x="44297" y="138518"/>
                  </a:lnTo>
                  <a:lnTo>
                    <a:pt x="44297" y="137363"/>
                  </a:lnTo>
                  <a:close/>
                </a:path>
                <a:path w="385444" h="2587625">
                  <a:moveTo>
                    <a:pt x="48412" y="2445550"/>
                  </a:moveTo>
                  <a:lnTo>
                    <a:pt x="47764" y="2444902"/>
                  </a:lnTo>
                  <a:lnTo>
                    <a:pt x="46151" y="2444902"/>
                  </a:lnTo>
                  <a:lnTo>
                    <a:pt x="45504" y="2445550"/>
                  </a:lnTo>
                  <a:lnTo>
                    <a:pt x="45504" y="2446350"/>
                  </a:lnTo>
                  <a:lnTo>
                    <a:pt x="45504" y="2447150"/>
                  </a:lnTo>
                  <a:lnTo>
                    <a:pt x="46151" y="2447810"/>
                  </a:lnTo>
                  <a:lnTo>
                    <a:pt x="47764" y="2447810"/>
                  </a:lnTo>
                  <a:lnTo>
                    <a:pt x="48412" y="2447150"/>
                  </a:lnTo>
                  <a:lnTo>
                    <a:pt x="48412" y="2445550"/>
                  </a:lnTo>
                  <a:close/>
                </a:path>
                <a:path w="385444" h="2587625">
                  <a:moveTo>
                    <a:pt x="51320" y="245745"/>
                  </a:moveTo>
                  <a:lnTo>
                    <a:pt x="50723" y="245148"/>
                  </a:lnTo>
                  <a:lnTo>
                    <a:pt x="49250" y="245148"/>
                  </a:lnTo>
                  <a:lnTo>
                    <a:pt x="48653" y="245745"/>
                  </a:lnTo>
                  <a:lnTo>
                    <a:pt x="48653" y="246481"/>
                  </a:lnTo>
                  <a:lnTo>
                    <a:pt x="48653" y="247218"/>
                  </a:lnTo>
                  <a:lnTo>
                    <a:pt x="49250" y="247815"/>
                  </a:lnTo>
                  <a:lnTo>
                    <a:pt x="50723" y="247815"/>
                  </a:lnTo>
                  <a:lnTo>
                    <a:pt x="51320" y="247218"/>
                  </a:lnTo>
                  <a:lnTo>
                    <a:pt x="51320" y="245745"/>
                  </a:lnTo>
                  <a:close/>
                </a:path>
                <a:path w="385444" h="2587625">
                  <a:moveTo>
                    <a:pt x="52806" y="2476335"/>
                  </a:moveTo>
                  <a:lnTo>
                    <a:pt x="52171" y="2475700"/>
                  </a:lnTo>
                  <a:lnTo>
                    <a:pt x="50609" y="2475700"/>
                  </a:lnTo>
                  <a:lnTo>
                    <a:pt x="49974" y="2476335"/>
                  </a:lnTo>
                  <a:lnTo>
                    <a:pt x="49974" y="2477109"/>
                  </a:lnTo>
                  <a:lnTo>
                    <a:pt x="49974" y="2477884"/>
                  </a:lnTo>
                  <a:lnTo>
                    <a:pt x="50609" y="2478519"/>
                  </a:lnTo>
                  <a:lnTo>
                    <a:pt x="52171" y="2478519"/>
                  </a:lnTo>
                  <a:lnTo>
                    <a:pt x="52806" y="2477884"/>
                  </a:lnTo>
                  <a:lnTo>
                    <a:pt x="52806" y="2476335"/>
                  </a:lnTo>
                  <a:close/>
                </a:path>
                <a:path w="385444" h="2587625">
                  <a:moveTo>
                    <a:pt x="64058" y="206692"/>
                  </a:moveTo>
                  <a:lnTo>
                    <a:pt x="63487" y="206121"/>
                  </a:lnTo>
                  <a:lnTo>
                    <a:pt x="62064" y="206121"/>
                  </a:lnTo>
                  <a:lnTo>
                    <a:pt x="61493" y="206692"/>
                  </a:lnTo>
                  <a:lnTo>
                    <a:pt x="61493" y="207403"/>
                  </a:lnTo>
                  <a:lnTo>
                    <a:pt x="61493" y="208114"/>
                  </a:lnTo>
                  <a:lnTo>
                    <a:pt x="62064" y="208686"/>
                  </a:lnTo>
                  <a:lnTo>
                    <a:pt x="63487" y="208686"/>
                  </a:lnTo>
                  <a:lnTo>
                    <a:pt x="64058" y="208114"/>
                  </a:lnTo>
                  <a:lnTo>
                    <a:pt x="64058" y="206692"/>
                  </a:lnTo>
                  <a:close/>
                </a:path>
                <a:path w="385444" h="2587625">
                  <a:moveTo>
                    <a:pt x="64592" y="293357"/>
                  </a:moveTo>
                  <a:lnTo>
                    <a:pt x="63982" y="292747"/>
                  </a:lnTo>
                  <a:lnTo>
                    <a:pt x="62458" y="292747"/>
                  </a:lnTo>
                  <a:lnTo>
                    <a:pt x="61849" y="293357"/>
                  </a:lnTo>
                  <a:lnTo>
                    <a:pt x="61849" y="294119"/>
                  </a:lnTo>
                  <a:lnTo>
                    <a:pt x="61849" y="294881"/>
                  </a:lnTo>
                  <a:lnTo>
                    <a:pt x="62458" y="295490"/>
                  </a:lnTo>
                  <a:lnTo>
                    <a:pt x="63982" y="295490"/>
                  </a:lnTo>
                  <a:lnTo>
                    <a:pt x="64592" y="294881"/>
                  </a:lnTo>
                  <a:lnTo>
                    <a:pt x="64592" y="293357"/>
                  </a:lnTo>
                  <a:close/>
                </a:path>
                <a:path w="385444" h="2587625">
                  <a:moveTo>
                    <a:pt x="72478" y="2425141"/>
                  </a:moveTo>
                  <a:lnTo>
                    <a:pt x="71818" y="2424468"/>
                  </a:lnTo>
                  <a:lnTo>
                    <a:pt x="70167" y="2424468"/>
                  </a:lnTo>
                  <a:lnTo>
                    <a:pt x="69494" y="2425141"/>
                  </a:lnTo>
                  <a:lnTo>
                    <a:pt x="69494" y="2425966"/>
                  </a:lnTo>
                  <a:lnTo>
                    <a:pt x="69494" y="2426792"/>
                  </a:lnTo>
                  <a:lnTo>
                    <a:pt x="70167" y="2427465"/>
                  </a:lnTo>
                  <a:lnTo>
                    <a:pt x="71818" y="2427465"/>
                  </a:lnTo>
                  <a:lnTo>
                    <a:pt x="72478" y="2426792"/>
                  </a:lnTo>
                  <a:lnTo>
                    <a:pt x="72478" y="2425141"/>
                  </a:lnTo>
                  <a:close/>
                </a:path>
                <a:path w="385444" h="2587625">
                  <a:moveTo>
                    <a:pt x="78917" y="319659"/>
                  </a:moveTo>
                  <a:lnTo>
                    <a:pt x="78295" y="319024"/>
                  </a:lnTo>
                  <a:lnTo>
                    <a:pt x="76733" y="319024"/>
                  </a:lnTo>
                  <a:lnTo>
                    <a:pt x="76098" y="319659"/>
                  </a:lnTo>
                  <a:lnTo>
                    <a:pt x="76098" y="320433"/>
                  </a:lnTo>
                  <a:lnTo>
                    <a:pt x="76098" y="321208"/>
                  </a:lnTo>
                  <a:lnTo>
                    <a:pt x="76733" y="321843"/>
                  </a:lnTo>
                  <a:lnTo>
                    <a:pt x="78295" y="321843"/>
                  </a:lnTo>
                  <a:lnTo>
                    <a:pt x="78917" y="321208"/>
                  </a:lnTo>
                  <a:lnTo>
                    <a:pt x="78917" y="319659"/>
                  </a:lnTo>
                  <a:close/>
                </a:path>
                <a:path w="385444" h="2587625">
                  <a:moveTo>
                    <a:pt x="84226" y="350545"/>
                  </a:moveTo>
                  <a:lnTo>
                    <a:pt x="83578" y="349897"/>
                  </a:lnTo>
                  <a:lnTo>
                    <a:pt x="81965" y="349897"/>
                  </a:lnTo>
                  <a:lnTo>
                    <a:pt x="81318" y="350545"/>
                  </a:lnTo>
                  <a:lnTo>
                    <a:pt x="81318" y="351345"/>
                  </a:lnTo>
                  <a:lnTo>
                    <a:pt x="81318" y="352145"/>
                  </a:lnTo>
                  <a:lnTo>
                    <a:pt x="81965" y="352793"/>
                  </a:lnTo>
                  <a:lnTo>
                    <a:pt x="83578" y="352793"/>
                  </a:lnTo>
                  <a:lnTo>
                    <a:pt x="84226" y="352145"/>
                  </a:lnTo>
                  <a:lnTo>
                    <a:pt x="84226" y="350545"/>
                  </a:lnTo>
                  <a:close/>
                </a:path>
                <a:path w="385444" h="2587625">
                  <a:moveTo>
                    <a:pt x="87160" y="2379268"/>
                  </a:moveTo>
                  <a:lnTo>
                    <a:pt x="86474" y="2378583"/>
                  </a:lnTo>
                  <a:lnTo>
                    <a:pt x="84772" y="2378583"/>
                  </a:lnTo>
                  <a:lnTo>
                    <a:pt x="84086" y="2379268"/>
                  </a:lnTo>
                  <a:lnTo>
                    <a:pt x="84086" y="2380119"/>
                  </a:lnTo>
                  <a:lnTo>
                    <a:pt x="84086" y="2380970"/>
                  </a:lnTo>
                  <a:lnTo>
                    <a:pt x="84772" y="2381656"/>
                  </a:lnTo>
                  <a:lnTo>
                    <a:pt x="86474" y="2381656"/>
                  </a:lnTo>
                  <a:lnTo>
                    <a:pt x="87160" y="2380970"/>
                  </a:lnTo>
                  <a:lnTo>
                    <a:pt x="87160" y="2379268"/>
                  </a:lnTo>
                  <a:close/>
                </a:path>
                <a:path w="385444" h="2587625">
                  <a:moveTo>
                    <a:pt x="91960" y="2333218"/>
                  </a:moveTo>
                  <a:lnTo>
                    <a:pt x="91262" y="2332520"/>
                  </a:lnTo>
                  <a:lnTo>
                    <a:pt x="89522" y="2332520"/>
                  </a:lnTo>
                  <a:lnTo>
                    <a:pt x="88811" y="2333218"/>
                  </a:lnTo>
                  <a:lnTo>
                    <a:pt x="88811" y="2334095"/>
                  </a:lnTo>
                  <a:lnTo>
                    <a:pt x="88811" y="2334958"/>
                  </a:lnTo>
                  <a:lnTo>
                    <a:pt x="89522" y="2335669"/>
                  </a:lnTo>
                  <a:lnTo>
                    <a:pt x="91262" y="2335669"/>
                  </a:lnTo>
                  <a:lnTo>
                    <a:pt x="91960" y="2334958"/>
                  </a:lnTo>
                  <a:lnTo>
                    <a:pt x="91960" y="2333218"/>
                  </a:lnTo>
                  <a:close/>
                </a:path>
                <a:path w="385444" h="2587625">
                  <a:moveTo>
                    <a:pt x="98691" y="386435"/>
                  </a:moveTo>
                  <a:lnTo>
                    <a:pt x="98031" y="385762"/>
                  </a:lnTo>
                  <a:lnTo>
                    <a:pt x="96380" y="385762"/>
                  </a:lnTo>
                  <a:lnTo>
                    <a:pt x="95707" y="386435"/>
                  </a:lnTo>
                  <a:lnTo>
                    <a:pt x="95707" y="387261"/>
                  </a:lnTo>
                  <a:lnTo>
                    <a:pt x="95707" y="388086"/>
                  </a:lnTo>
                  <a:lnTo>
                    <a:pt x="96380" y="388759"/>
                  </a:lnTo>
                  <a:lnTo>
                    <a:pt x="98031" y="388759"/>
                  </a:lnTo>
                  <a:lnTo>
                    <a:pt x="98691" y="388086"/>
                  </a:lnTo>
                  <a:lnTo>
                    <a:pt x="98691" y="386435"/>
                  </a:lnTo>
                  <a:close/>
                </a:path>
                <a:path w="385444" h="2587625">
                  <a:moveTo>
                    <a:pt x="119418" y="424180"/>
                  </a:moveTo>
                  <a:lnTo>
                    <a:pt x="118732" y="423494"/>
                  </a:lnTo>
                  <a:lnTo>
                    <a:pt x="117030" y="423494"/>
                  </a:lnTo>
                  <a:lnTo>
                    <a:pt x="116344" y="424180"/>
                  </a:lnTo>
                  <a:lnTo>
                    <a:pt x="116344" y="425030"/>
                  </a:lnTo>
                  <a:lnTo>
                    <a:pt x="116344" y="425881"/>
                  </a:lnTo>
                  <a:lnTo>
                    <a:pt x="117030" y="426567"/>
                  </a:lnTo>
                  <a:lnTo>
                    <a:pt x="118732" y="426567"/>
                  </a:lnTo>
                  <a:lnTo>
                    <a:pt x="119418" y="425881"/>
                  </a:lnTo>
                  <a:lnTo>
                    <a:pt x="119418" y="424180"/>
                  </a:lnTo>
                  <a:close/>
                </a:path>
                <a:path w="385444" h="2587625">
                  <a:moveTo>
                    <a:pt x="127241" y="507682"/>
                  </a:moveTo>
                  <a:lnTo>
                    <a:pt x="126517" y="506958"/>
                  </a:lnTo>
                  <a:lnTo>
                    <a:pt x="124726" y="506958"/>
                  </a:lnTo>
                  <a:lnTo>
                    <a:pt x="124002" y="507682"/>
                  </a:lnTo>
                  <a:lnTo>
                    <a:pt x="124002" y="508571"/>
                  </a:lnTo>
                  <a:lnTo>
                    <a:pt x="124002" y="509460"/>
                  </a:lnTo>
                  <a:lnTo>
                    <a:pt x="124726" y="510184"/>
                  </a:lnTo>
                  <a:lnTo>
                    <a:pt x="126517" y="510184"/>
                  </a:lnTo>
                  <a:lnTo>
                    <a:pt x="127241" y="509460"/>
                  </a:lnTo>
                  <a:lnTo>
                    <a:pt x="127241" y="507682"/>
                  </a:lnTo>
                  <a:close/>
                </a:path>
                <a:path w="385444" h="2587625">
                  <a:moveTo>
                    <a:pt x="129362" y="461327"/>
                  </a:moveTo>
                  <a:lnTo>
                    <a:pt x="128651" y="460616"/>
                  </a:lnTo>
                  <a:lnTo>
                    <a:pt x="126923" y="460616"/>
                  </a:lnTo>
                  <a:lnTo>
                    <a:pt x="126212" y="461327"/>
                  </a:lnTo>
                  <a:lnTo>
                    <a:pt x="126212" y="462191"/>
                  </a:lnTo>
                  <a:lnTo>
                    <a:pt x="126212" y="463067"/>
                  </a:lnTo>
                  <a:lnTo>
                    <a:pt x="126923" y="463765"/>
                  </a:lnTo>
                  <a:lnTo>
                    <a:pt x="128651" y="463765"/>
                  </a:lnTo>
                  <a:lnTo>
                    <a:pt x="129362" y="463067"/>
                  </a:lnTo>
                  <a:lnTo>
                    <a:pt x="129362" y="461327"/>
                  </a:lnTo>
                  <a:close/>
                </a:path>
                <a:path w="385444" h="2587625">
                  <a:moveTo>
                    <a:pt x="131114" y="2306574"/>
                  </a:moveTo>
                  <a:lnTo>
                    <a:pt x="130403" y="2305850"/>
                  </a:lnTo>
                  <a:lnTo>
                    <a:pt x="128612" y="2305850"/>
                  </a:lnTo>
                  <a:lnTo>
                    <a:pt x="127889" y="2306574"/>
                  </a:lnTo>
                  <a:lnTo>
                    <a:pt x="127889" y="2307463"/>
                  </a:lnTo>
                  <a:lnTo>
                    <a:pt x="127889" y="2308352"/>
                  </a:lnTo>
                  <a:lnTo>
                    <a:pt x="128612" y="2309076"/>
                  </a:lnTo>
                  <a:lnTo>
                    <a:pt x="130403" y="2309076"/>
                  </a:lnTo>
                  <a:lnTo>
                    <a:pt x="131114" y="2308352"/>
                  </a:lnTo>
                  <a:lnTo>
                    <a:pt x="131114" y="2306574"/>
                  </a:lnTo>
                  <a:close/>
                </a:path>
                <a:path w="385444" h="2587625">
                  <a:moveTo>
                    <a:pt x="148666" y="2269490"/>
                  </a:moveTo>
                  <a:lnTo>
                    <a:pt x="147916" y="2268753"/>
                  </a:lnTo>
                  <a:lnTo>
                    <a:pt x="146088" y="2268753"/>
                  </a:lnTo>
                  <a:lnTo>
                    <a:pt x="145351" y="2269490"/>
                  </a:lnTo>
                  <a:lnTo>
                    <a:pt x="145351" y="2270404"/>
                  </a:lnTo>
                  <a:lnTo>
                    <a:pt x="145351" y="2271318"/>
                  </a:lnTo>
                  <a:lnTo>
                    <a:pt x="146088" y="2272055"/>
                  </a:lnTo>
                  <a:lnTo>
                    <a:pt x="147916" y="2272055"/>
                  </a:lnTo>
                  <a:lnTo>
                    <a:pt x="148666" y="2271318"/>
                  </a:lnTo>
                  <a:lnTo>
                    <a:pt x="148666" y="2269490"/>
                  </a:lnTo>
                  <a:close/>
                </a:path>
                <a:path w="385444" h="2587625">
                  <a:moveTo>
                    <a:pt x="149059" y="2232952"/>
                  </a:moveTo>
                  <a:lnTo>
                    <a:pt x="148297" y="2232190"/>
                  </a:lnTo>
                  <a:lnTo>
                    <a:pt x="146431" y="2232190"/>
                  </a:lnTo>
                  <a:lnTo>
                    <a:pt x="145669" y="2232952"/>
                  </a:lnTo>
                  <a:lnTo>
                    <a:pt x="145669" y="2233892"/>
                  </a:lnTo>
                  <a:lnTo>
                    <a:pt x="145669" y="2234831"/>
                  </a:lnTo>
                  <a:lnTo>
                    <a:pt x="146431" y="2235593"/>
                  </a:lnTo>
                  <a:lnTo>
                    <a:pt x="148297" y="2235593"/>
                  </a:lnTo>
                  <a:lnTo>
                    <a:pt x="149059" y="2234831"/>
                  </a:lnTo>
                  <a:lnTo>
                    <a:pt x="149059" y="2232952"/>
                  </a:lnTo>
                  <a:close/>
                </a:path>
                <a:path w="385444" h="2587625">
                  <a:moveTo>
                    <a:pt x="150596" y="548081"/>
                  </a:moveTo>
                  <a:lnTo>
                    <a:pt x="149847" y="547344"/>
                  </a:lnTo>
                  <a:lnTo>
                    <a:pt x="148018" y="547344"/>
                  </a:lnTo>
                  <a:lnTo>
                    <a:pt x="147281" y="548081"/>
                  </a:lnTo>
                  <a:lnTo>
                    <a:pt x="147281" y="548995"/>
                  </a:lnTo>
                  <a:lnTo>
                    <a:pt x="147281" y="549910"/>
                  </a:lnTo>
                  <a:lnTo>
                    <a:pt x="148018" y="550646"/>
                  </a:lnTo>
                  <a:lnTo>
                    <a:pt x="149847" y="550646"/>
                  </a:lnTo>
                  <a:lnTo>
                    <a:pt x="150596" y="549910"/>
                  </a:lnTo>
                  <a:lnTo>
                    <a:pt x="150596" y="548081"/>
                  </a:lnTo>
                  <a:close/>
                </a:path>
                <a:path w="385444" h="2587625">
                  <a:moveTo>
                    <a:pt x="163347" y="2126780"/>
                  </a:moveTo>
                  <a:lnTo>
                    <a:pt x="162534" y="2125967"/>
                  </a:lnTo>
                  <a:lnTo>
                    <a:pt x="160528" y="2125967"/>
                  </a:lnTo>
                  <a:lnTo>
                    <a:pt x="159715" y="2126780"/>
                  </a:lnTo>
                  <a:lnTo>
                    <a:pt x="159715" y="2127783"/>
                  </a:lnTo>
                  <a:lnTo>
                    <a:pt x="159715" y="2128786"/>
                  </a:lnTo>
                  <a:lnTo>
                    <a:pt x="160528" y="2129599"/>
                  </a:lnTo>
                  <a:lnTo>
                    <a:pt x="162534" y="2129599"/>
                  </a:lnTo>
                  <a:lnTo>
                    <a:pt x="163347" y="2128786"/>
                  </a:lnTo>
                  <a:lnTo>
                    <a:pt x="163347" y="2126780"/>
                  </a:lnTo>
                  <a:close/>
                </a:path>
                <a:path w="385444" h="2587625">
                  <a:moveTo>
                    <a:pt x="165303" y="2198471"/>
                  </a:moveTo>
                  <a:lnTo>
                    <a:pt x="164528" y="2197684"/>
                  </a:lnTo>
                  <a:lnTo>
                    <a:pt x="162610" y="2197684"/>
                  </a:lnTo>
                  <a:lnTo>
                    <a:pt x="161836" y="2198471"/>
                  </a:lnTo>
                  <a:lnTo>
                    <a:pt x="161836" y="2199424"/>
                  </a:lnTo>
                  <a:lnTo>
                    <a:pt x="161836" y="2200376"/>
                  </a:lnTo>
                  <a:lnTo>
                    <a:pt x="162610" y="2201164"/>
                  </a:lnTo>
                  <a:lnTo>
                    <a:pt x="164528" y="2201164"/>
                  </a:lnTo>
                  <a:lnTo>
                    <a:pt x="165303" y="2200376"/>
                  </a:lnTo>
                  <a:lnTo>
                    <a:pt x="165303" y="2198471"/>
                  </a:lnTo>
                  <a:close/>
                </a:path>
                <a:path w="385444" h="2587625">
                  <a:moveTo>
                    <a:pt x="165608" y="587705"/>
                  </a:moveTo>
                  <a:lnTo>
                    <a:pt x="164846" y="586943"/>
                  </a:lnTo>
                  <a:lnTo>
                    <a:pt x="162979" y="586943"/>
                  </a:lnTo>
                  <a:lnTo>
                    <a:pt x="162217" y="587705"/>
                  </a:lnTo>
                  <a:lnTo>
                    <a:pt x="162217" y="588645"/>
                  </a:lnTo>
                  <a:lnTo>
                    <a:pt x="162217" y="589584"/>
                  </a:lnTo>
                  <a:lnTo>
                    <a:pt x="162979" y="590346"/>
                  </a:lnTo>
                  <a:lnTo>
                    <a:pt x="164846" y="590346"/>
                  </a:lnTo>
                  <a:lnTo>
                    <a:pt x="165608" y="589584"/>
                  </a:lnTo>
                  <a:lnTo>
                    <a:pt x="165608" y="587705"/>
                  </a:lnTo>
                  <a:close/>
                </a:path>
                <a:path w="385444" h="2587625">
                  <a:moveTo>
                    <a:pt x="169506" y="631380"/>
                  </a:moveTo>
                  <a:lnTo>
                    <a:pt x="168719" y="630605"/>
                  </a:lnTo>
                  <a:lnTo>
                    <a:pt x="166801" y="630605"/>
                  </a:lnTo>
                  <a:lnTo>
                    <a:pt x="166027" y="631380"/>
                  </a:lnTo>
                  <a:lnTo>
                    <a:pt x="166027" y="632345"/>
                  </a:lnTo>
                  <a:lnTo>
                    <a:pt x="166027" y="633310"/>
                  </a:lnTo>
                  <a:lnTo>
                    <a:pt x="166801" y="634085"/>
                  </a:lnTo>
                  <a:lnTo>
                    <a:pt x="168719" y="634085"/>
                  </a:lnTo>
                  <a:lnTo>
                    <a:pt x="169506" y="633310"/>
                  </a:lnTo>
                  <a:lnTo>
                    <a:pt x="169506" y="631380"/>
                  </a:lnTo>
                  <a:close/>
                </a:path>
                <a:path w="385444" h="2587625">
                  <a:moveTo>
                    <a:pt x="185280" y="668629"/>
                  </a:moveTo>
                  <a:lnTo>
                    <a:pt x="184480" y="667829"/>
                  </a:lnTo>
                  <a:lnTo>
                    <a:pt x="182524" y="667829"/>
                  </a:lnTo>
                  <a:lnTo>
                    <a:pt x="181724" y="668629"/>
                  </a:lnTo>
                  <a:lnTo>
                    <a:pt x="181724" y="669607"/>
                  </a:lnTo>
                  <a:lnTo>
                    <a:pt x="181724" y="670585"/>
                  </a:lnTo>
                  <a:lnTo>
                    <a:pt x="182524" y="671385"/>
                  </a:lnTo>
                  <a:lnTo>
                    <a:pt x="184480" y="671385"/>
                  </a:lnTo>
                  <a:lnTo>
                    <a:pt x="185280" y="670585"/>
                  </a:lnTo>
                  <a:lnTo>
                    <a:pt x="185280" y="668629"/>
                  </a:lnTo>
                  <a:close/>
                </a:path>
                <a:path w="385444" h="2587625">
                  <a:moveTo>
                    <a:pt x="189661" y="2089772"/>
                  </a:moveTo>
                  <a:lnTo>
                    <a:pt x="188836" y="2088946"/>
                  </a:lnTo>
                  <a:lnTo>
                    <a:pt x="186778" y="2088946"/>
                  </a:lnTo>
                  <a:lnTo>
                    <a:pt x="185953" y="2089772"/>
                  </a:lnTo>
                  <a:lnTo>
                    <a:pt x="185953" y="2090801"/>
                  </a:lnTo>
                  <a:lnTo>
                    <a:pt x="185953" y="2091829"/>
                  </a:lnTo>
                  <a:lnTo>
                    <a:pt x="186778" y="2092655"/>
                  </a:lnTo>
                  <a:lnTo>
                    <a:pt x="188836" y="2092655"/>
                  </a:lnTo>
                  <a:lnTo>
                    <a:pt x="189661" y="2091829"/>
                  </a:lnTo>
                  <a:lnTo>
                    <a:pt x="189661" y="2089772"/>
                  </a:lnTo>
                  <a:close/>
                </a:path>
                <a:path w="385444" h="2587625">
                  <a:moveTo>
                    <a:pt x="193319" y="2160143"/>
                  </a:moveTo>
                  <a:lnTo>
                    <a:pt x="192519" y="2159343"/>
                  </a:lnTo>
                  <a:lnTo>
                    <a:pt x="190563" y="2159343"/>
                  </a:lnTo>
                  <a:lnTo>
                    <a:pt x="189763" y="2160143"/>
                  </a:lnTo>
                  <a:lnTo>
                    <a:pt x="189763" y="2161121"/>
                  </a:lnTo>
                  <a:lnTo>
                    <a:pt x="189763" y="2162098"/>
                  </a:lnTo>
                  <a:lnTo>
                    <a:pt x="190563" y="2162899"/>
                  </a:lnTo>
                  <a:lnTo>
                    <a:pt x="192519" y="2162899"/>
                  </a:lnTo>
                  <a:lnTo>
                    <a:pt x="193319" y="2162098"/>
                  </a:lnTo>
                  <a:lnTo>
                    <a:pt x="193319" y="2160143"/>
                  </a:lnTo>
                  <a:close/>
                </a:path>
                <a:path w="385444" h="2587625">
                  <a:moveTo>
                    <a:pt x="195249" y="744994"/>
                  </a:moveTo>
                  <a:lnTo>
                    <a:pt x="194411" y="744169"/>
                  </a:lnTo>
                  <a:lnTo>
                    <a:pt x="192366" y="744169"/>
                  </a:lnTo>
                  <a:lnTo>
                    <a:pt x="191528" y="744994"/>
                  </a:lnTo>
                  <a:lnTo>
                    <a:pt x="191528" y="746023"/>
                  </a:lnTo>
                  <a:lnTo>
                    <a:pt x="191528" y="747052"/>
                  </a:lnTo>
                  <a:lnTo>
                    <a:pt x="192366" y="747877"/>
                  </a:lnTo>
                  <a:lnTo>
                    <a:pt x="194411" y="747877"/>
                  </a:lnTo>
                  <a:lnTo>
                    <a:pt x="195249" y="747052"/>
                  </a:lnTo>
                  <a:lnTo>
                    <a:pt x="195249" y="744994"/>
                  </a:lnTo>
                  <a:close/>
                </a:path>
                <a:path w="385444" h="2587625">
                  <a:moveTo>
                    <a:pt x="199555" y="2048179"/>
                  </a:moveTo>
                  <a:lnTo>
                    <a:pt x="198704" y="2047316"/>
                  </a:lnTo>
                  <a:lnTo>
                    <a:pt x="196608" y="2047316"/>
                  </a:lnTo>
                  <a:lnTo>
                    <a:pt x="195757" y="2048179"/>
                  </a:lnTo>
                  <a:lnTo>
                    <a:pt x="195757" y="2049221"/>
                  </a:lnTo>
                  <a:lnTo>
                    <a:pt x="195757" y="2050262"/>
                  </a:lnTo>
                  <a:lnTo>
                    <a:pt x="196608" y="2051113"/>
                  </a:lnTo>
                  <a:lnTo>
                    <a:pt x="198704" y="2051113"/>
                  </a:lnTo>
                  <a:lnTo>
                    <a:pt x="199555" y="2050262"/>
                  </a:lnTo>
                  <a:lnTo>
                    <a:pt x="199555" y="2048179"/>
                  </a:lnTo>
                  <a:close/>
                </a:path>
                <a:path w="385444" h="2587625">
                  <a:moveTo>
                    <a:pt x="207378" y="700786"/>
                  </a:moveTo>
                  <a:lnTo>
                    <a:pt x="206565" y="699973"/>
                  </a:lnTo>
                  <a:lnTo>
                    <a:pt x="204558" y="699973"/>
                  </a:lnTo>
                  <a:lnTo>
                    <a:pt x="203746" y="700786"/>
                  </a:lnTo>
                  <a:lnTo>
                    <a:pt x="203746" y="701789"/>
                  </a:lnTo>
                  <a:lnTo>
                    <a:pt x="203746" y="702792"/>
                  </a:lnTo>
                  <a:lnTo>
                    <a:pt x="204558" y="703605"/>
                  </a:lnTo>
                  <a:lnTo>
                    <a:pt x="206565" y="703605"/>
                  </a:lnTo>
                  <a:lnTo>
                    <a:pt x="207378" y="702792"/>
                  </a:lnTo>
                  <a:lnTo>
                    <a:pt x="207378" y="700786"/>
                  </a:lnTo>
                  <a:close/>
                </a:path>
                <a:path w="385444" h="2587625">
                  <a:moveTo>
                    <a:pt x="210870" y="813663"/>
                  </a:moveTo>
                  <a:lnTo>
                    <a:pt x="209994" y="812787"/>
                  </a:lnTo>
                  <a:lnTo>
                    <a:pt x="207848" y="812787"/>
                  </a:lnTo>
                  <a:lnTo>
                    <a:pt x="206984" y="813663"/>
                  </a:lnTo>
                  <a:lnTo>
                    <a:pt x="206984" y="814730"/>
                  </a:lnTo>
                  <a:lnTo>
                    <a:pt x="206984" y="815797"/>
                  </a:lnTo>
                  <a:lnTo>
                    <a:pt x="207848" y="816673"/>
                  </a:lnTo>
                  <a:lnTo>
                    <a:pt x="209994" y="816673"/>
                  </a:lnTo>
                  <a:lnTo>
                    <a:pt x="210870" y="815797"/>
                  </a:lnTo>
                  <a:lnTo>
                    <a:pt x="210870" y="813663"/>
                  </a:lnTo>
                  <a:close/>
                </a:path>
                <a:path w="385444" h="2587625">
                  <a:moveTo>
                    <a:pt x="214388" y="1926856"/>
                  </a:moveTo>
                  <a:lnTo>
                    <a:pt x="213487" y="1925955"/>
                  </a:lnTo>
                  <a:lnTo>
                    <a:pt x="211251" y="1925955"/>
                  </a:lnTo>
                  <a:lnTo>
                    <a:pt x="210350" y="1926856"/>
                  </a:lnTo>
                  <a:lnTo>
                    <a:pt x="210350" y="1927974"/>
                  </a:lnTo>
                  <a:lnTo>
                    <a:pt x="210350" y="1929091"/>
                  </a:lnTo>
                  <a:lnTo>
                    <a:pt x="211251" y="1929993"/>
                  </a:lnTo>
                  <a:lnTo>
                    <a:pt x="213487" y="1929993"/>
                  </a:lnTo>
                  <a:lnTo>
                    <a:pt x="214388" y="1929091"/>
                  </a:lnTo>
                  <a:lnTo>
                    <a:pt x="214388" y="1926856"/>
                  </a:lnTo>
                  <a:close/>
                </a:path>
                <a:path w="385444" h="2587625">
                  <a:moveTo>
                    <a:pt x="216090" y="1965032"/>
                  </a:moveTo>
                  <a:lnTo>
                    <a:pt x="215201" y="1964143"/>
                  </a:lnTo>
                  <a:lnTo>
                    <a:pt x="213017" y="1964143"/>
                  </a:lnTo>
                  <a:lnTo>
                    <a:pt x="212128" y="1965032"/>
                  </a:lnTo>
                  <a:lnTo>
                    <a:pt x="212128" y="1966125"/>
                  </a:lnTo>
                  <a:lnTo>
                    <a:pt x="212128" y="1967217"/>
                  </a:lnTo>
                  <a:lnTo>
                    <a:pt x="213017" y="1968106"/>
                  </a:lnTo>
                  <a:lnTo>
                    <a:pt x="215201" y="1968106"/>
                  </a:lnTo>
                  <a:lnTo>
                    <a:pt x="216090" y="1967217"/>
                  </a:lnTo>
                  <a:lnTo>
                    <a:pt x="216090" y="1965032"/>
                  </a:lnTo>
                  <a:close/>
                </a:path>
                <a:path w="385444" h="2587625">
                  <a:moveTo>
                    <a:pt x="217119" y="777659"/>
                  </a:moveTo>
                  <a:lnTo>
                    <a:pt x="216268" y="776808"/>
                  </a:lnTo>
                  <a:lnTo>
                    <a:pt x="214172" y="776808"/>
                  </a:lnTo>
                  <a:lnTo>
                    <a:pt x="213321" y="777659"/>
                  </a:lnTo>
                  <a:lnTo>
                    <a:pt x="213321" y="778713"/>
                  </a:lnTo>
                  <a:lnTo>
                    <a:pt x="213321" y="779767"/>
                  </a:lnTo>
                  <a:lnTo>
                    <a:pt x="214172" y="780618"/>
                  </a:lnTo>
                  <a:lnTo>
                    <a:pt x="216268" y="780618"/>
                  </a:lnTo>
                  <a:lnTo>
                    <a:pt x="217119" y="779767"/>
                  </a:lnTo>
                  <a:lnTo>
                    <a:pt x="217119" y="777659"/>
                  </a:lnTo>
                  <a:close/>
                </a:path>
                <a:path w="385444" h="2587625">
                  <a:moveTo>
                    <a:pt x="219748" y="2012022"/>
                  </a:moveTo>
                  <a:lnTo>
                    <a:pt x="218884" y="2011146"/>
                  </a:lnTo>
                  <a:lnTo>
                    <a:pt x="216738" y="2011146"/>
                  </a:lnTo>
                  <a:lnTo>
                    <a:pt x="215874" y="2012022"/>
                  </a:lnTo>
                  <a:lnTo>
                    <a:pt x="215874" y="2013089"/>
                  </a:lnTo>
                  <a:lnTo>
                    <a:pt x="215874" y="2014156"/>
                  </a:lnTo>
                  <a:lnTo>
                    <a:pt x="216738" y="2015032"/>
                  </a:lnTo>
                  <a:lnTo>
                    <a:pt x="218884" y="2015032"/>
                  </a:lnTo>
                  <a:lnTo>
                    <a:pt x="219748" y="2014156"/>
                  </a:lnTo>
                  <a:lnTo>
                    <a:pt x="219748" y="2012022"/>
                  </a:lnTo>
                  <a:close/>
                </a:path>
                <a:path w="385444" h="2587625">
                  <a:moveTo>
                    <a:pt x="228790" y="848690"/>
                  </a:moveTo>
                  <a:lnTo>
                    <a:pt x="227901" y="847801"/>
                  </a:lnTo>
                  <a:lnTo>
                    <a:pt x="225717" y="847801"/>
                  </a:lnTo>
                  <a:lnTo>
                    <a:pt x="224828" y="848690"/>
                  </a:lnTo>
                  <a:lnTo>
                    <a:pt x="224828" y="849782"/>
                  </a:lnTo>
                  <a:lnTo>
                    <a:pt x="224828" y="850874"/>
                  </a:lnTo>
                  <a:lnTo>
                    <a:pt x="225717" y="851763"/>
                  </a:lnTo>
                  <a:lnTo>
                    <a:pt x="227901" y="851763"/>
                  </a:lnTo>
                  <a:lnTo>
                    <a:pt x="228790" y="850874"/>
                  </a:lnTo>
                  <a:lnTo>
                    <a:pt x="228790" y="848690"/>
                  </a:lnTo>
                  <a:close/>
                </a:path>
                <a:path w="385444" h="2587625">
                  <a:moveTo>
                    <a:pt x="236347" y="887298"/>
                  </a:moveTo>
                  <a:lnTo>
                    <a:pt x="235445" y="886396"/>
                  </a:lnTo>
                  <a:lnTo>
                    <a:pt x="233210" y="886396"/>
                  </a:lnTo>
                  <a:lnTo>
                    <a:pt x="232308" y="887298"/>
                  </a:lnTo>
                  <a:lnTo>
                    <a:pt x="232308" y="888415"/>
                  </a:lnTo>
                  <a:lnTo>
                    <a:pt x="232308" y="889533"/>
                  </a:lnTo>
                  <a:lnTo>
                    <a:pt x="233210" y="890435"/>
                  </a:lnTo>
                  <a:lnTo>
                    <a:pt x="235445" y="890435"/>
                  </a:lnTo>
                  <a:lnTo>
                    <a:pt x="236347" y="889533"/>
                  </a:lnTo>
                  <a:lnTo>
                    <a:pt x="236347" y="887298"/>
                  </a:lnTo>
                  <a:close/>
                </a:path>
                <a:path w="385444" h="2587625">
                  <a:moveTo>
                    <a:pt x="238531" y="1864474"/>
                  </a:moveTo>
                  <a:lnTo>
                    <a:pt x="237591" y="1863534"/>
                  </a:lnTo>
                  <a:lnTo>
                    <a:pt x="235267" y="1863534"/>
                  </a:lnTo>
                  <a:lnTo>
                    <a:pt x="234327" y="1864474"/>
                  </a:lnTo>
                  <a:lnTo>
                    <a:pt x="234327" y="1865630"/>
                  </a:lnTo>
                  <a:lnTo>
                    <a:pt x="234327" y="1866785"/>
                  </a:lnTo>
                  <a:lnTo>
                    <a:pt x="235267" y="1867725"/>
                  </a:lnTo>
                  <a:lnTo>
                    <a:pt x="237591" y="1867725"/>
                  </a:lnTo>
                  <a:lnTo>
                    <a:pt x="238531" y="1866785"/>
                  </a:lnTo>
                  <a:lnTo>
                    <a:pt x="238531" y="1864474"/>
                  </a:lnTo>
                  <a:close/>
                </a:path>
                <a:path w="385444" h="2587625">
                  <a:moveTo>
                    <a:pt x="249008" y="1905558"/>
                  </a:moveTo>
                  <a:lnTo>
                    <a:pt x="248094" y="1904644"/>
                  </a:lnTo>
                  <a:lnTo>
                    <a:pt x="245821" y="1904644"/>
                  </a:lnTo>
                  <a:lnTo>
                    <a:pt x="244894" y="1905558"/>
                  </a:lnTo>
                  <a:lnTo>
                    <a:pt x="244894" y="1906701"/>
                  </a:lnTo>
                  <a:lnTo>
                    <a:pt x="244894" y="1907844"/>
                  </a:lnTo>
                  <a:lnTo>
                    <a:pt x="245821" y="1908759"/>
                  </a:lnTo>
                  <a:lnTo>
                    <a:pt x="248094" y="1908759"/>
                  </a:lnTo>
                  <a:lnTo>
                    <a:pt x="249008" y="1907844"/>
                  </a:lnTo>
                  <a:lnTo>
                    <a:pt x="249008" y="1905558"/>
                  </a:lnTo>
                  <a:close/>
                </a:path>
                <a:path w="385444" h="2587625">
                  <a:moveTo>
                    <a:pt x="249059" y="927163"/>
                  </a:moveTo>
                  <a:lnTo>
                    <a:pt x="248132" y="926249"/>
                  </a:lnTo>
                  <a:lnTo>
                    <a:pt x="245859" y="926249"/>
                  </a:lnTo>
                  <a:lnTo>
                    <a:pt x="244932" y="927163"/>
                  </a:lnTo>
                  <a:lnTo>
                    <a:pt x="244932" y="928306"/>
                  </a:lnTo>
                  <a:lnTo>
                    <a:pt x="244932" y="929449"/>
                  </a:lnTo>
                  <a:lnTo>
                    <a:pt x="245859" y="930363"/>
                  </a:lnTo>
                  <a:lnTo>
                    <a:pt x="248132" y="930363"/>
                  </a:lnTo>
                  <a:lnTo>
                    <a:pt x="249059" y="929449"/>
                  </a:lnTo>
                  <a:lnTo>
                    <a:pt x="249059" y="927163"/>
                  </a:lnTo>
                  <a:close/>
                </a:path>
                <a:path w="385444" h="2587625">
                  <a:moveTo>
                    <a:pt x="258343" y="964666"/>
                  </a:moveTo>
                  <a:lnTo>
                    <a:pt x="257403" y="963714"/>
                  </a:lnTo>
                  <a:lnTo>
                    <a:pt x="255079" y="963714"/>
                  </a:lnTo>
                  <a:lnTo>
                    <a:pt x="254139" y="964666"/>
                  </a:lnTo>
                  <a:lnTo>
                    <a:pt x="254139" y="965822"/>
                  </a:lnTo>
                  <a:lnTo>
                    <a:pt x="254139" y="966978"/>
                  </a:lnTo>
                  <a:lnTo>
                    <a:pt x="255079" y="967930"/>
                  </a:lnTo>
                  <a:lnTo>
                    <a:pt x="257403" y="967930"/>
                  </a:lnTo>
                  <a:lnTo>
                    <a:pt x="258343" y="966978"/>
                  </a:lnTo>
                  <a:lnTo>
                    <a:pt x="258343" y="964666"/>
                  </a:lnTo>
                  <a:close/>
                </a:path>
                <a:path w="385444" h="2587625">
                  <a:moveTo>
                    <a:pt x="263626" y="1823288"/>
                  </a:moveTo>
                  <a:lnTo>
                    <a:pt x="262674" y="1822323"/>
                  </a:lnTo>
                  <a:lnTo>
                    <a:pt x="260299" y="1822323"/>
                  </a:lnTo>
                  <a:lnTo>
                    <a:pt x="259346" y="1823288"/>
                  </a:lnTo>
                  <a:lnTo>
                    <a:pt x="259346" y="1824469"/>
                  </a:lnTo>
                  <a:lnTo>
                    <a:pt x="259346" y="1825650"/>
                  </a:lnTo>
                  <a:lnTo>
                    <a:pt x="260299" y="1826615"/>
                  </a:lnTo>
                  <a:lnTo>
                    <a:pt x="262674" y="1826615"/>
                  </a:lnTo>
                  <a:lnTo>
                    <a:pt x="263626" y="1825650"/>
                  </a:lnTo>
                  <a:lnTo>
                    <a:pt x="263626" y="1823288"/>
                  </a:lnTo>
                  <a:close/>
                </a:path>
                <a:path w="385444" h="2587625">
                  <a:moveTo>
                    <a:pt x="267614" y="1784908"/>
                  </a:moveTo>
                  <a:lnTo>
                    <a:pt x="266636" y="1783930"/>
                  </a:lnTo>
                  <a:lnTo>
                    <a:pt x="264236" y="1783930"/>
                  </a:lnTo>
                  <a:lnTo>
                    <a:pt x="263258" y="1784908"/>
                  </a:lnTo>
                  <a:lnTo>
                    <a:pt x="263258" y="1786115"/>
                  </a:lnTo>
                  <a:lnTo>
                    <a:pt x="263258" y="1787321"/>
                  </a:lnTo>
                  <a:lnTo>
                    <a:pt x="264236" y="1788299"/>
                  </a:lnTo>
                  <a:lnTo>
                    <a:pt x="266636" y="1788299"/>
                  </a:lnTo>
                  <a:lnTo>
                    <a:pt x="267614" y="1787321"/>
                  </a:lnTo>
                  <a:lnTo>
                    <a:pt x="267614" y="1784908"/>
                  </a:lnTo>
                  <a:close/>
                </a:path>
                <a:path w="385444" h="2587625">
                  <a:moveTo>
                    <a:pt x="274637" y="1011021"/>
                  </a:moveTo>
                  <a:lnTo>
                    <a:pt x="273672" y="1010056"/>
                  </a:lnTo>
                  <a:lnTo>
                    <a:pt x="271310" y="1010056"/>
                  </a:lnTo>
                  <a:lnTo>
                    <a:pt x="270344" y="1011021"/>
                  </a:lnTo>
                  <a:lnTo>
                    <a:pt x="270344" y="1012202"/>
                  </a:lnTo>
                  <a:lnTo>
                    <a:pt x="270344" y="1013383"/>
                  </a:lnTo>
                  <a:lnTo>
                    <a:pt x="271310" y="1014349"/>
                  </a:lnTo>
                  <a:lnTo>
                    <a:pt x="273672" y="1014349"/>
                  </a:lnTo>
                  <a:lnTo>
                    <a:pt x="274637" y="1013383"/>
                  </a:lnTo>
                  <a:lnTo>
                    <a:pt x="274637" y="1011021"/>
                  </a:lnTo>
                  <a:close/>
                </a:path>
                <a:path w="385444" h="2587625">
                  <a:moveTo>
                    <a:pt x="275818" y="1073670"/>
                  </a:moveTo>
                  <a:lnTo>
                    <a:pt x="274828" y="1072680"/>
                  </a:lnTo>
                  <a:lnTo>
                    <a:pt x="272364" y="1072680"/>
                  </a:lnTo>
                  <a:lnTo>
                    <a:pt x="271373" y="1073670"/>
                  </a:lnTo>
                  <a:lnTo>
                    <a:pt x="271373" y="1074902"/>
                  </a:lnTo>
                  <a:lnTo>
                    <a:pt x="271373" y="1076134"/>
                  </a:lnTo>
                  <a:lnTo>
                    <a:pt x="272364" y="1077125"/>
                  </a:lnTo>
                  <a:lnTo>
                    <a:pt x="274828" y="1077125"/>
                  </a:lnTo>
                  <a:lnTo>
                    <a:pt x="275818" y="1076134"/>
                  </a:lnTo>
                  <a:lnTo>
                    <a:pt x="275818" y="1073670"/>
                  </a:lnTo>
                  <a:close/>
                </a:path>
                <a:path w="385444" h="2587625">
                  <a:moveTo>
                    <a:pt x="291858" y="1041285"/>
                  </a:moveTo>
                  <a:lnTo>
                    <a:pt x="290880" y="1040307"/>
                  </a:lnTo>
                  <a:lnTo>
                    <a:pt x="288467" y="1040307"/>
                  </a:lnTo>
                  <a:lnTo>
                    <a:pt x="287489" y="1041285"/>
                  </a:lnTo>
                  <a:lnTo>
                    <a:pt x="287489" y="1042492"/>
                  </a:lnTo>
                  <a:lnTo>
                    <a:pt x="287489" y="1043698"/>
                  </a:lnTo>
                  <a:lnTo>
                    <a:pt x="288467" y="1044676"/>
                  </a:lnTo>
                  <a:lnTo>
                    <a:pt x="290880" y="1044676"/>
                  </a:lnTo>
                  <a:lnTo>
                    <a:pt x="291858" y="1043698"/>
                  </a:lnTo>
                  <a:lnTo>
                    <a:pt x="291858" y="1041285"/>
                  </a:lnTo>
                  <a:close/>
                </a:path>
                <a:path w="385444" h="2587625">
                  <a:moveTo>
                    <a:pt x="295452" y="1743316"/>
                  </a:moveTo>
                  <a:lnTo>
                    <a:pt x="294462" y="1742325"/>
                  </a:lnTo>
                  <a:lnTo>
                    <a:pt x="291998" y="1742325"/>
                  </a:lnTo>
                  <a:lnTo>
                    <a:pt x="291007" y="1743316"/>
                  </a:lnTo>
                  <a:lnTo>
                    <a:pt x="291007" y="1744548"/>
                  </a:lnTo>
                  <a:lnTo>
                    <a:pt x="291007" y="1745780"/>
                  </a:lnTo>
                  <a:lnTo>
                    <a:pt x="291998" y="1746770"/>
                  </a:lnTo>
                  <a:lnTo>
                    <a:pt x="294462" y="1746770"/>
                  </a:lnTo>
                  <a:lnTo>
                    <a:pt x="295452" y="1745780"/>
                  </a:lnTo>
                  <a:lnTo>
                    <a:pt x="295452" y="1743316"/>
                  </a:lnTo>
                  <a:close/>
                </a:path>
                <a:path w="385444" h="2587625">
                  <a:moveTo>
                    <a:pt x="307619" y="1103007"/>
                  </a:moveTo>
                  <a:lnTo>
                    <a:pt x="306603" y="1101991"/>
                  </a:lnTo>
                  <a:lnTo>
                    <a:pt x="304101" y="1101991"/>
                  </a:lnTo>
                  <a:lnTo>
                    <a:pt x="303085" y="1103007"/>
                  </a:lnTo>
                  <a:lnTo>
                    <a:pt x="303085" y="1104252"/>
                  </a:lnTo>
                  <a:lnTo>
                    <a:pt x="303085" y="1105509"/>
                  </a:lnTo>
                  <a:lnTo>
                    <a:pt x="304101" y="1106512"/>
                  </a:lnTo>
                  <a:lnTo>
                    <a:pt x="306603" y="1106512"/>
                  </a:lnTo>
                  <a:lnTo>
                    <a:pt x="307619" y="1105509"/>
                  </a:lnTo>
                  <a:lnTo>
                    <a:pt x="307619" y="1103007"/>
                  </a:lnTo>
                  <a:close/>
                </a:path>
                <a:path w="385444" h="2587625">
                  <a:moveTo>
                    <a:pt x="315201" y="1715617"/>
                  </a:moveTo>
                  <a:lnTo>
                    <a:pt x="314198" y="1714601"/>
                  </a:lnTo>
                  <a:lnTo>
                    <a:pt x="311696" y="1714601"/>
                  </a:lnTo>
                  <a:lnTo>
                    <a:pt x="310680" y="1715617"/>
                  </a:lnTo>
                  <a:lnTo>
                    <a:pt x="310680" y="1716862"/>
                  </a:lnTo>
                  <a:lnTo>
                    <a:pt x="310680" y="1718106"/>
                  </a:lnTo>
                  <a:lnTo>
                    <a:pt x="311696" y="1719122"/>
                  </a:lnTo>
                  <a:lnTo>
                    <a:pt x="314198" y="1719122"/>
                  </a:lnTo>
                  <a:lnTo>
                    <a:pt x="315201" y="1718106"/>
                  </a:lnTo>
                  <a:lnTo>
                    <a:pt x="315201" y="1715617"/>
                  </a:lnTo>
                  <a:close/>
                </a:path>
                <a:path w="385444" h="2587625">
                  <a:moveTo>
                    <a:pt x="316814" y="1142238"/>
                  </a:moveTo>
                  <a:lnTo>
                    <a:pt x="315785" y="1141196"/>
                  </a:lnTo>
                  <a:lnTo>
                    <a:pt x="313232" y="1141196"/>
                  </a:lnTo>
                  <a:lnTo>
                    <a:pt x="312204" y="1142238"/>
                  </a:lnTo>
                  <a:lnTo>
                    <a:pt x="312204" y="1143508"/>
                  </a:lnTo>
                  <a:lnTo>
                    <a:pt x="312204" y="1144778"/>
                  </a:lnTo>
                  <a:lnTo>
                    <a:pt x="313232" y="1145819"/>
                  </a:lnTo>
                  <a:lnTo>
                    <a:pt x="315785" y="1145819"/>
                  </a:lnTo>
                  <a:lnTo>
                    <a:pt x="316814" y="1144778"/>
                  </a:lnTo>
                  <a:lnTo>
                    <a:pt x="316814" y="1142238"/>
                  </a:lnTo>
                  <a:close/>
                </a:path>
                <a:path w="385444" h="2587625">
                  <a:moveTo>
                    <a:pt x="323227" y="1507680"/>
                  </a:moveTo>
                  <a:lnTo>
                    <a:pt x="322122" y="1506575"/>
                  </a:lnTo>
                  <a:lnTo>
                    <a:pt x="319405" y="1506575"/>
                  </a:lnTo>
                  <a:lnTo>
                    <a:pt x="318300" y="1507680"/>
                  </a:lnTo>
                  <a:lnTo>
                    <a:pt x="318300" y="1509039"/>
                  </a:lnTo>
                  <a:lnTo>
                    <a:pt x="318300" y="1510398"/>
                  </a:lnTo>
                  <a:lnTo>
                    <a:pt x="319405" y="1511503"/>
                  </a:lnTo>
                  <a:lnTo>
                    <a:pt x="322122" y="1511503"/>
                  </a:lnTo>
                  <a:lnTo>
                    <a:pt x="323227" y="1510398"/>
                  </a:lnTo>
                  <a:lnTo>
                    <a:pt x="323227" y="1507680"/>
                  </a:lnTo>
                  <a:close/>
                </a:path>
                <a:path w="385444" h="2587625">
                  <a:moveTo>
                    <a:pt x="326999" y="1590522"/>
                  </a:moveTo>
                  <a:lnTo>
                    <a:pt x="325932" y="1589455"/>
                  </a:lnTo>
                  <a:lnTo>
                    <a:pt x="323303" y="1589455"/>
                  </a:lnTo>
                  <a:lnTo>
                    <a:pt x="322237" y="1590522"/>
                  </a:lnTo>
                  <a:lnTo>
                    <a:pt x="322237" y="1591843"/>
                  </a:lnTo>
                  <a:lnTo>
                    <a:pt x="322237" y="1593164"/>
                  </a:lnTo>
                  <a:lnTo>
                    <a:pt x="323303" y="1594231"/>
                  </a:lnTo>
                  <a:lnTo>
                    <a:pt x="325932" y="1594231"/>
                  </a:lnTo>
                  <a:lnTo>
                    <a:pt x="326999" y="1593164"/>
                  </a:lnTo>
                  <a:lnTo>
                    <a:pt x="326999" y="1590522"/>
                  </a:lnTo>
                  <a:close/>
                </a:path>
                <a:path w="385444" h="2587625">
                  <a:moveTo>
                    <a:pt x="330339" y="1681848"/>
                  </a:moveTo>
                  <a:lnTo>
                    <a:pt x="329298" y="1680819"/>
                  </a:lnTo>
                  <a:lnTo>
                    <a:pt x="326758" y="1680819"/>
                  </a:lnTo>
                  <a:lnTo>
                    <a:pt x="325729" y="1681848"/>
                  </a:lnTo>
                  <a:lnTo>
                    <a:pt x="325729" y="1683118"/>
                  </a:lnTo>
                  <a:lnTo>
                    <a:pt x="325729" y="1684388"/>
                  </a:lnTo>
                  <a:lnTo>
                    <a:pt x="326758" y="1685417"/>
                  </a:lnTo>
                  <a:lnTo>
                    <a:pt x="329298" y="1685417"/>
                  </a:lnTo>
                  <a:lnTo>
                    <a:pt x="330339" y="1684388"/>
                  </a:lnTo>
                  <a:lnTo>
                    <a:pt x="330339" y="1681848"/>
                  </a:lnTo>
                  <a:close/>
                </a:path>
                <a:path w="385444" h="2587625">
                  <a:moveTo>
                    <a:pt x="332054" y="1632216"/>
                  </a:moveTo>
                  <a:lnTo>
                    <a:pt x="331000" y="1631175"/>
                  </a:lnTo>
                  <a:lnTo>
                    <a:pt x="328422" y="1631175"/>
                  </a:lnTo>
                  <a:lnTo>
                    <a:pt x="327367" y="1632216"/>
                  </a:lnTo>
                  <a:lnTo>
                    <a:pt x="327367" y="1633512"/>
                  </a:lnTo>
                  <a:lnTo>
                    <a:pt x="327367" y="1634807"/>
                  </a:lnTo>
                  <a:lnTo>
                    <a:pt x="328422" y="1635848"/>
                  </a:lnTo>
                  <a:lnTo>
                    <a:pt x="331000" y="1635848"/>
                  </a:lnTo>
                  <a:lnTo>
                    <a:pt x="332054" y="1634807"/>
                  </a:lnTo>
                  <a:lnTo>
                    <a:pt x="332054" y="1632216"/>
                  </a:lnTo>
                  <a:close/>
                </a:path>
                <a:path w="385444" h="2587625">
                  <a:moveTo>
                    <a:pt x="339407" y="1252601"/>
                  </a:moveTo>
                  <a:lnTo>
                    <a:pt x="338328" y="1251521"/>
                  </a:lnTo>
                  <a:lnTo>
                    <a:pt x="335648" y="1251521"/>
                  </a:lnTo>
                  <a:lnTo>
                    <a:pt x="334556" y="1252601"/>
                  </a:lnTo>
                  <a:lnTo>
                    <a:pt x="334556" y="1253947"/>
                  </a:lnTo>
                  <a:lnTo>
                    <a:pt x="334556" y="1255293"/>
                  </a:lnTo>
                  <a:lnTo>
                    <a:pt x="335648" y="1256372"/>
                  </a:lnTo>
                  <a:lnTo>
                    <a:pt x="338328" y="1256372"/>
                  </a:lnTo>
                  <a:lnTo>
                    <a:pt x="339407" y="1255293"/>
                  </a:lnTo>
                  <a:lnTo>
                    <a:pt x="339407" y="1252601"/>
                  </a:lnTo>
                  <a:close/>
                </a:path>
                <a:path w="385444" h="2587625">
                  <a:moveTo>
                    <a:pt x="343217" y="1546618"/>
                  </a:moveTo>
                  <a:lnTo>
                    <a:pt x="342125" y="1545526"/>
                  </a:lnTo>
                  <a:lnTo>
                    <a:pt x="339445" y="1545526"/>
                  </a:lnTo>
                  <a:lnTo>
                    <a:pt x="338366" y="1546618"/>
                  </a:lnTo>
                  <a:lnTo>
                    <a:pt x="338366" y="1547952"/>
                  </a:lnTo>
                  <a:lnTo>
                    <a:pt x="338366" y="1549285"/>
                  </a:lnTo>
                  <a:lnTo>
                    <a:pt x="339445" y="1550377"/>
                  </a:lnTo>
                  <a:lnTo>
                    <a:pt x="342125" y="1550377"/>
                  </a:lnTo>
                  <a:lnTo>
                    <a:pt x="343217" y="1549285"/>
                  </a:lnTo>
                  <a:lnTo>
                    <a:pt x="343217" y="1546618"/>
                  </a:lnTo>
                  <a:close/>
                </a:path>
                <a:path w="385444" h="2587625">
                  <a:moveTo>
                    <a:pt x="344131" y="1216647"/>
                  </a:moveTo>
                  <a:lnTo>
                    <a:pt x="343065" y="1215580"/>
                  </a:lnTo>
                  <a:lnTo>
                    <a:pt x="340423" y="1215580"/>
                  </a:lnTo>
                  <a:lnTo>
                    <a:pt x="339356" y="1216647"/>
                  </a:lnTo>
                  <a:lnTo>
                    <a:pt x="339356" y="1217968"/>
                  </a:lnTo>
                  <a:lnTo>
                    <a:pt x="339356" y="1219288"/>
                  </a:lnTo>
                  <a:lnTo>
                    <a:pt x="340423" y="1220355"/>
                  </a:lnTo>
                  <a:lnTo>
                    <a:pt x="343065" y="1220355"/>
                  </a:lnTo>
                  <a:lnTo>
                    <a:pt x="344131" y="1219288"/>
                  </a:lnTo>
                  <a:lnTo>
                    <a:pt x="344131" y="1216647"/>
                  </a:lnTo>
                  <a:close/>
                </a:path>
                <a:path w="385444" h="2587625">
                  <a:moveTo>
                    <a:pt x="347903" y="1179512"/>
                  </a:moveTo>
                  <a:lnTo>
                    <a:pt x="346849" y="1178458"/>
                  </a:lnTo>
                  <a:lnTo>
                    <a:pt x="344258" y="1178458"/>
                  </a:lnTo>
                  <a:lnTo>
                    <a:pt x="343204" y="1179512"/>
                  </a:lnTo>
                  <a:lnTo>
                    <a:pt x="343204" y="1180807"/>
                  </a:lnTo>
                  <a:lnTo>
                    <a:pt x="343204" y="1182103"/>
                  </a:lnTo>
                  <a:lnTo>
                    <a:pt x="344258" y="1183157"/>
                  </a:lnTo>
                  <a:lnTo>
                    <a:pt x="346849" y="1183157"/>
                  </a:lnTo>
                  <a:lnTo>
                    <a:pt x="347903" y="1182103"/>
                  </a:lnTo>
                  <a:lnTo>
                    <a:pt x="347903" y="1179512"/>
                  </a:lnTo>
                  <a:close/>
                </a:path>
                <a:path w="385444" h="2587625">
                  <a:moveTo>
                    <a:pt x="355968" y="1449336"/>
                  </a:moveTo>
                  <a:lnTo>
                    <a:pt x="354825" y="1448206"/>
                  </a:lnTo>
                  <a:lnTo>
                    <a:pt x="352018" y="1448206"/>
                  </a:lnTo>
                  <a:lnTo>
                    <a:pt x="350875" y="1449336"/>
                  </a:lnTo>
                  <a:lnTo>
                    <a:pt x="350875" y="1450746"/>
                  </a:lnTo>
                  <a:lnTo>
                    <a:pt x="350875" y="1452156"/>
                  </a:lnTo>
                  <a:lnTo>
                    <a:pt x="352018" y="1453286"/>
                  </a:lnTo>
                  <a:lnTo>
                    <a:pt x="354825" y="1453286"/>
                  </a:lnTo>
                  <a:lnTo>
                    <a:pt x="355968" y="1452156"/>
                  </a:lnTo>
                  <a:lnTo>
                    <a:pt x="355968" y="1449336"/>
                  </a:lnTo>
                  <a:close/>
                </a:path>
                <a:path w="385444" h="2587625">
                  <a:moveTo>
                    <a:pt x="366153" y="1415669"/>
                  </a:moveTo>
                  <a:lnTo>
                    <a:pt x="364998" y="1414500"/>
                  </a:lnTo>
                  <a:lnTo>
                    <a:pt x="362140" y="1414500"/>
                  </a:lnTo>
                  <a:lnTo>
                    <a:pt x="360984" y="1415669"/>
                  </a:lnTo>
                  <a:lnTo>
                    <a:pt x="360984" y="1417091"/>
                  </a:lnTo>
                  <a:lnTo>
                    <a:pt x="360984" y="1418513"/>
                  </a:lnTo>
                  <a:lnTo>
                    <a:pt x="362140" y="1419669"/>
                  </a:lnTo>
                  <a:lnTo>
                    <a:pt x="364998" y="1419669"/>
                  </a:lnTo>
                  <a:lnTo>
                    <a:pt x="366153" y="1418513"/>
                  </a:lnTo>
                  <a:lnTo>
                    <a:pt x="366153" y="1415669"/>
                  </a:lnTo>
                  <a:close/>
                </a:path>
                <a:path w="385444" h="2587625">
                  <a:moveTo>
                    <a:pt x="367499" y="1487932"/>
                  </a:moveTo>
                  <a:lnTo>
                    <a:pt x="366382" y="1486814"/>
                  </a:lnTo>
                  <a:lnTo>
                    <a:pt x="363613" y="1486814"/>
                  </a:lnTo>
                  <a:lnTo>
                    <a:pt x="362496" y="1487932"/>
                  </a:lnTo>
                  <a:lnTo>
                    <a:pt x="362496" y="1489316"/>
                  </a:lnTo>
                  <a:lnTo>
                    <a:pt x="362496" y="1490700"/>
                  </a:lnTo>
                  <a:lnTo>
                    <a:pt x="363613" y="1491818"/>
                  </a:lnTo>
                  <a:lnTo>
                    <a:pt x="366382" y="1491818"/>
                  </a:lnTo>
                  <a:lnTo>
                    <a:pt x="367499" y="1490700"/>
                  </a:lnTo>
                  <a:lnTo>
                    <a:pt x="367499" y="1487932"/>
                  </a:lnTo>
                  <a:close/>
                </a:path>
                <a:path w="385444" h="2587625">
                  <a:moveTo>
                    <a:pt x="375564" y="1323873"/>
                  </a:moveTo>
                  <a:lnTo>
                    <a:pt x="374446" y="1322743"/>
                  </a:lnTo>
                  <a:lnTo>
                    <a:pt x="371678" y="1322743"/>
                  </a:lnTo>
                  <a:lnTo>
                    <a:pt x="370547" y="1323873"/>
                  </a:lnTo>
                  <a:lnTo>
                    <a:pt x="370547" y="1325257"/>
                  </a:lnTo>
                  <a:lnTo>
                    <a:pt x="370547" y="1326642"/>
                  </a:lnTo>
                  <a:lnTo>
                    <a:pt x="371678" y="1327772"/>
                  </a:lnTo>
                  <a:lnTo>
                    <a:pt x="374446" y="1327772"/>
                  </a:lnTo>
                  <a:lnTo>
                    <a:pt x="375564" y="1326642"/>
                  </a:lnTo>
                  <a:lnTo>
                    <a:pt x="375564" y="1323873"/>
                  </a:lnTo>
                  <a:close/>
                </a:path>
                <a:path w="385444" h="2587625">
                  <a:moveTo>
                    <a:pt x="376364" y="1275588"/>
                  </a:moveTo>
                  <a:lnTo>
                    <a:pt x="375259" y="1274470"/>
                  </a:lnTo>
                  <a:lnTo>
                    <a:pt x="372529" y="1274470"/>
                  </a:lnTo>
                  <a:lnTo>
                    <a:pt x="371424" y="1275588"/>
                  </a:lnTo>
                  <a:lnTo>
                    <a:pt x="371424" y="1276946"/>
                  </a:lnTo>
                  <a:lnTo>
                    <a:pt x="371424" y="1278305"/>
                  </a:lnTo>
                  <a:lnTo>
                    <a:pt x="372529" y="1279410"/>
                  </a:lnTo>
                  <a:lnTo>
                    <a:pt x="375259" y="1279410"/>
                  </a:lnTo>
                  <a:lnTo>
                    <a:pt x="376364" y="1278305"/>
                  </a:lnTo>
                  <a:lnTo>
                    <a:pt x="376364" y="1275588"/>
                  </a:lnTo>
                  <a:close/>
                </a:path>
                <a:path w="385444" h="2587625">
                  <a:moveTo>
                    <a:pt x="384835" y="1372997"/>
                  </a:moveTo>
                  <a:lnTo>
                    <a:pt x="383692" y="1371854"/>
                  </a:lnTo>
                  <a:lnTo>
                    <a:pt x="380873" y="1371854"/>
                  </a:lnTo>
                  <a:lnTo>
                    <a:pt x="379730" y="1372997"/>
                  </a:lnTo>
                  <a:lnTo>
                    <a:pt x="379730" y="1374406"/>
                  </a:lnTo>
                  <a:lnTo>
                    <a:pt x="379730" y="1375816"/>
                  </a:lnTo>
                  <a:lnTo>
                    <a:pt x="380873" y="1376959"/>
                  </a:lnTo>
                  <a:lnTo>
                    <a:pt x="383692" y="1376959"/>
                  </a:lnTo>
                  <a:lnTo>
                    <a:pt x="384835" y="1375816"/>
                  </a:lnTo>
                  <a:lnTo>
                    <a:pt x="384835" y="137299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68944" y="2039137"/>
              <a:ext cx="444500" cy="3134995"/>
            </a:xfrm>
            <a:custGeom>
              <a:avLst/>
              <a:gdLst/>
              <a:ahLst/>
              <a:cxnLst/>
              <a:rect l="l" t="t" r="r" b="b"/>
              <a:pathLst>
                <a:path w="444500" h="3134995">
                  <a:moveTo>
                    <a:pt x="520" y="3093085"/>
                  </a:moveTo>
                  <a:lnTo>
                    <a:pt x="114" y="3092970"/>
                  </a:lnTo>
                  <a:lnTo>
                    <a:pt x="0" y="3093224"/>
                  </a:lnTo>
                  <a:lnTo>
                    <a:pt x="0" y="3093364"/>
                  </a:lnTo>
                  <a:lnTo>
                    <a:pt x="406" y="3093478"/>
                  </a:lnTo>
                  <a:lnTo>
                    <a:pt x="520" y="3093085"/>
                  </a:lnTo>
                  <a:close/>
                </a:path>
                <a:path w="444500" h="3134995">
                  <a:moveTo>
                    <a:pt x="4419" y="2971292"/>
                  </a:moveTo>
                  <a:lnTo>
                    <a:pt x="4127" y="2971000"/>
                  </a:lnTo>
                  <a:lnTo>
                    <a:pt x="3416" y="2971000"/>
                  </a:lnTo>
                  <a:lnTo>
                    <a:pt x="3124" y="2971292"/>
                  </a:lnTo>
                  <a:lnTo>
                    <a:pt x="3124" y="2971647"/>
                  </a:lnTo>
                  <a:lnTo>
                    <a:pt x="3124" y="2972003"/>
                  </a:lnTo>
                  <a:lnTo>
                    <a:pt x="3416" y="2972295"/>
                  </a:lnTo>
                  <a:lnTo>
                    <a:pt x="4127" y="2972295"/>
                  </a:lnTo>
                  <a:lnTo>
                    <a:pt x="4419" y="2972003"/>
                  </a:lnTo>
                  <a:lnTo>
                    <a:pt x="4419" y="2971292"/>
                  </a:lnTo>
                  <a:close/>
                </a:path>
                <a:path w="444500" h="3134995">
                  <a:moveTo>
                    <a:pt x="16344" y="3048647"/>
                  </a:moveTo>
                  <a:lnTo>
                    <a:pt x="16167" y="3048470"/>
                  </a:lnTo>
                  <a:lnTo>
                    <a:pt x="15748" y="3048470"/>
                  </a:lnTo>
                  <a:lnTo>
                    <a:pt x="15570" y="3048647"/>
                  </a:lnTo>
                  <a:lnTo>
                    <a:pt x="15570" y="3048863"/>
                  </a:lnTo>
                  <a:lnTo>
                    <a:pt x="15570" y="3049079"/>
                  </a:lnTo>
                  <a:lnTo>
                    <a:pt x="15748" y="3049244"/>
                  </a:lnTo>
                  <a:lnTo>
                    <a:pt x="16167" y="3049244"/>
                  </a:lnTo>
                  <a:lnTo>
                    <a:pt x="16344" y="3049079"/>
                  </a:lnTo>
                  <a:lnTo>
                    <a:pt x="16344" y="3048647"/>
                  </a:lnTo>
                  <a:close/>
                </a:path>
                <a:path w="444500" h="3134995">
                  <a:moveTo>
                    <a:pt x="17970" y="27051"/>
                  </a:moveTo>
                  <a:lnTo>
                    <a:pt x="17627" y="26949"/>
                  </a:lnTo>
                  <a:lnTo>
                    <a:pt x="17526" y="27178"/>
                  </a:lnTo>
                  <a:lnTo>
                    <a:pt x="17526" y="27305"/>
                  </a:lnTo>
                  <a:lnTo>
                    <a:pt x="17868" y="27393"/>
                  </a:lnTo>
                  <a:lnTo>
                    <a:pt x="17970" y="27051"/>
                  </a:lnTo>
                  <a:close/>
                </a:path>
                <a:path w="444500" h="3134995">
                  <a:moveTo>
                    <a:pt x="18402" y="155130"/>
                  </a:moveTo>
                  <a:lnTo>
                    <a:pt x="18135" y="154876"/>
                  </a:lnTo>
                  <a:lnTo>
                    <a:pt x="17500" y="154876"/>
                  </a:lnTo>
                  <a:lnTo>
                    <a:pt x="17246" y="155130"/>
                  </a:lnTo>
                  <a:lnTo>
                    <a:pt x="17246" y="155448"/>
                  </a:lnTo>
                  <a:lnTo>
                    <a:pt x="17246" y="155765"/>
                  </a:lnTo>
                  <a:lnTo>
                    <a:pt x="17500" y="156019"/>
                  </a:lnTo>
                  <a:lnTo>
                    <a:pt x="18135" y="156019"/>
                  </a:lnTo>
                  <a:lnTo>
                    <a:pt x="18402" y="155765"/>
                  </a:lnTo>
                  <a:lnTo>
                    <a:pt x="18402" y="155130"/>
                  </a:lnTo>
                  <a:close/>
                </a:path>
                <a:path w="444500" h="3134995">
                  <a:moveTo>
                    <a:pt x="21170" y="3005886"/>
                  </a:moveTo>
                  <a:lnTo>
                    <a:pt x="20929" y="3005658"/>
                  </a:lnTo>
                  <a:lnTo>
                    <a:pt x="20358" y="3005658"/>
                  </a:lnTo>
                  <a:lnTo>
                    <a:pt x="20129" y="3005886"/>
                  </a:lnTo>
                  <a:lnTo>
                    <a:pt x="20129" y="3006179"/>
                  </a:lnTo>
                  <a:lnTo>
                    <a:pt x="20129" y="3006458"/>
                  </a:lnTo>
                  <a:lnTo>
                    <a:pt x="20358" y="3006699"/>
                  </a:lnTo>
                  <a:lnTo>
                    <a:pt x="20929" y="3006699"/>
                  </a:lnTo>
                  <a:lnTo>
                    <a:pt x="21170" y="3006458"/>
                  </a:lnTo>
                  <a:lnTo>
                    <a:pt x="21170" y="3005886"/>
                  </a:lnTo>
                  <a:close/>
                </a:path>
                <a:path w="444500" h="3134995">
                  <a:moveTo>
                    <a:pt x="22491" y="3134576"/>
                  </a:moveTo>
                  <a:lnTo>
                    <a:pt x="22288" y="3134525"/>
                  </a:lnTo>
                  <a:lnTo>
                    <a:pt x="22237" y="3134652"/>
                  </a:lnTo>
                  <a:lnTo>
                    <a:pt x="22288" y="3134779"/>
                  </a:lnTo>
                  <a:lnTo>
                    <a:pt x="22440" y="3134779"/>
                  </a:lnTo>
                  <a:lnTo>
                    <a:pt x="22491" y="3134576"/>
                  </a:lnTo>
                  <a:close/>
                </a:path>
                <a:path w="444500" h="3134995">
                  <a:moveTo>
                    <a:pt x="23266" y="50"/>
                  </a:moveTo>
                  <a:lnTo>
                    <a:pt x="23114" y="0"/>
                  </a:lnTo>
                  <a:lnTo>
                    <a:pt x="23063" y="152"/>
                  </a:lnTo>
                  <a:lnTo>
                    <a:pt x="23228" y="203"/>
                  </a:lnTo>
                  <a:lnTo>
                    <a:pt x="23266" y="50"/>
                  </a:lnTo>
                  <a:close/>
                </a:path>
                <a:path w="444500" h="3134995">
                  <a:moveTo>
                    <a:pt x="32067" y="2933039"/>
                  </a:moveTo>
                  <a:lnTo>
                    <a:pt x="31724" y="2932696"/>
                  </a:lnTo>
                  <a:lnTo>
                    <a:pt x="30861" y="2932696"/>
                  </a:lnTo>
                  <a:lnTo>
                    <a:pt x="30518" y="2933039"/>
                  </a:lnTo>
                  <a:lnTo>
                    <a:pt x="30518" y="2933471"/>
                  </a:lnTo>
                  <a:lnTo>
                    <a:pt x="30518" y="2933903"/>
                  </a:lnTo>
                  <a:lnTo>
                    <a:pt x="30861" y="2934246"/>
                  </a:lnTo>
                  <a:lnTo>
                    <a:pt x="31724" y="2934246"/>
                  </a:lnTo>
                  <a:lnTo>
                    <a:pt x="32067" y="2933903"/>
                  </a:lnTo>
                  <a:lnTo>
                    <a:pt x="32067" y="2933039"/>
                  </a:lnTo>
                  <a:close/>
                </a:path>
                <a:path w="444500" h="3134995">
                  <a:moveTo>
                    <a:pt x="34404" y="2840964"/>
                  </a:moveTo>
                  <a:lnTo>
                    <a:pt x="33934" y="2840507"/>
                  </a:lnTo>
                  <a:lnTo>
                    <a:pt x="32791" y="2840507"/>
                  </a:lnTo>
                  <a:lnTo>
                    <a:pt x="32334" y="2840964"/>
                  </a:lnTo>
                  <a:lnTo>
                    <a:pt x="32334" y="2841536"/>
                  </a:lnTo>
                  <a:lnTo>
                    <a:pt x="32334" y="2842107"/>
                  </a:lnTo>
                  <a:lnTo>
                    <a:pt x="32791" y="2842564"/>
                  </a:lnTo>
                  <a:lnTo>
                    <a:pt x="33934" y="2842564"/>
                  </a:lnTo>
                  <a:lnTo>
                    <a:pt x="34404" y="2842107"/>
                  </a:lnTo>
                  <a:lnTo>
                    <a:pt x="34404" y="2840964"/>
                  </a:lnTo>
                  <a:close/>
                </a:path>
                <a:path w="444500" h="3134995">
                  <a:moveTo>
                    <a:pt x="34899" y="2887611"/>
                  </a:moveTo>
                  <a:lnTo>
                    <a:pt x="34493" y="2887205"/>
                  </a:lnTo>
                  <a:lnTo>
                    <a:pt x="33489" y="2887205"/>
                  </a:lnTo>
                  <a:lnTo>
                    <a:pt x="33083" y="2887611"/>
                  </a:lnTo>
                  <a:lnTo>
                    <a:pt x="33083" y="2888107"/>
                  </a:lnTo>
                  <a:lnTo>
                    <a:pt x="33083" y="2888602"/>
                  </a:lnTo>
                  <a:lnTo>
                    <a:pt x="33489" y="2889008"/>
                  </a:lnTo>
                  <a:lnTo>
                    <a:pt x="34493" y="2889008"/>
                  </a:lnTo>
                  <a:lnTo>
                    <a:pt x="34899" y="2888602"/>
                  </a:lnTo>
                  <a:lnTo>
                    <a:pt x="34899" y="2887611"/>
                  </a:lnTo>
                  <a:close/>
                </a:path>
                <a:path w="444500" h="3134995">
                  <a:moveTo>
                    <a:pt x="35293" y="68440"/>
                  </a:moveTo>
                  <a:lnTo>
                    <a:pt x="35140" y="68287"/>
                  </a:lnTo>
                  <a:lnTo>
                    <a:pt x="34772" y="68287"/>
                  </a:lnTo>
                  <a:lnTo>
                    <a:pt x="34620" y="68440"/>
                  </a:lnTo>
                  <a:lnTo>
                    <a:pt x="34620" y="68630"/>
                  </a:lnTo>
                  <a:lnTo>
                    <a:pt x="34620" y="68821"/>
                  </a:lnTo>
                  <a:lnTo>
                    <a:pt x="34772" y="68973"/>
                  </a:lnTo>
                  <a:lnTo>
                    <a:pt x="35140" y="68973"/>
                  </a:lnTo>
                  <a:lnTo>
                    <a:pt x="35293" y="68821"/>
                  </a:lnTo>
                  <a:lnTo>
                    <a:pt x="35293" y="68440"/>
                  </a:lnTo>
                  <a:close/>
                </a:path>
                <a:path w="444500" h="3134995">
                  <a:moveTo>
                    <a:pt x="39801" y="2755735"/>
                  </a:moveTo>
                  <a:lnTo>
                    <a:pt x="39217" y="2755150"/>
                  </a:lnTo>
                  <a:lnTo>
                    <a:pt x="37795" y="2755150"/>
                  </a:lnTo>
                  <a:lnTo>
                    <a:pt x="37211" y="2755735"/>
                  </a:lnTo>
                  <a:lnTo>
                    <a:pt x="37211" y="2756446"/>
                  </a:lnTo>
                  <a:lnTo>
                    <a:pt x="37211" y="2757157"/>
                  </a:lnTo>
                  <a:lnTo>
                    <a:pt x="37795" y="2757741"/>
                  </a:lnTo>
                  <a:lnTo>
                    <a:pt x="39217" y="2757741"/>
                  </a:lnTo>
                  <a:lnTo>
                    <a:pt x="39801" y="2757157"/>
                  </a:lnTo>
                  <a:lnTo>
                    <a:pt x="39801" y="2755735"/>
                  </a:lnTo>
                  <a:close/>
                </a:path>
                <a:path w="444500" h="3134995">
                  <a:moveTo>
                    <a:pt x="41465" y="114858"/>
                  </a:moveTo>
                  <a:lnTo>
                    <a:pt x="41262" y="114655"/>
                  </a:lnTo>
                  <a:lnTo>
                    <a:pt x="40754" y="114655"/>
                  </a:lnTo>
                  <a:lnTo>
                    <a:pt x="40551" y="114858"/>
                  </a:lnTo>
                  <a:lnTo>
                    <a:pt x="40551" y="115112"/>
                  </a:lnTo>
                  <a:lnTo>
                    <a:pt x="40551" y="115366"/>
                  </a:lnTo>
                  <a:lnTo>
                    <a:pt x="40754" y="115570"/>
                  </a:lnTo>
                  <a:lnTo>
                    <a:pt x="41262" y="115570"/>
                  </a:lnTo>
                  <a:lnTo>
                    <a:pt x="41465" y="115366"/>
                  </a:lnTo>
                  <a:lnTo>
                    <a:pt x="41465" y="114858"/>
                  </a:lnTo>
                  <a:close/>
                </a:path>
                <a:path w="444500" h="3134995">
                  <a:moveTo>
                    <a:pt x="50584" y="2795816"/>
                  </a:moveTo>
                  <a:lnTo>
                    <a:pt x="50063" y="2795295"/>
                  </a:lnTo>
                  <a:lnTo>
                    <a:pt x="48780" y="2795295"/>
                  </a:lnTo>
                  <a:lnTo>
                    <a:pt x="48260" y="2795816"/>
                  </a:lnTo>
                  <a:lnTo>
                    <a:pt x="48260" y="2796463"/>
                  </a:lnTo>
                  <a:lnTo>
                    <a:pt x="48260" y="2797111"/>
                  </a:lnTo>
                  <a:lnTo>
                    <a:pt x="48780" y="2797632"/>
                  </a:lnTo>
                  <a:lnTo>
                    <a:pt x="50063" y="2797632"/>
                  </a:lnTo>
                  <a:lnTo>
                    <a:pt x="50584" y="2797111"/>
                  </a:lnTo>
                  <a:lnTo>
                    <a:pt x="50584" y="2795816"/>
                  </a:lnTo>
                  <a:close/>
                </a:path>
                <a:path w="444500" h="3134995">
                  <a:moveTo>
                    <a:pt x="56007" y="2714053"/>
                  </a:moveTo>
                  <a:lnTo>
                    <a:pt x="55372" y="2713418"/>
                  </a:lnTo>
                  <a:lnTo>
                    <a:pt x="53797" y="2713418"/>
                  </a:lnTo>
                  <a:lnTo>
                    <a:pt x="53162" y="2714053"/>
                  </a:lnTo>
                  <a:lnTo>
                    <a:pt x="53162" y="2714841"/>
                  </a:lnTo>
                  <a:lnTo>
                    <a:pt x="53162" y="2715628"/>
                  </a:lnTo>
                  <a:lnTo>
                    <a:pt x="53797" y="2716263"/>
                  </a:lnTo>
                  <a:lnTo>
                    <a:pt x="55372" y="2716263"/>
                  </a:lnTo>
                  <a:lnTo>
                    <a:pt x="56007" y="2715628"/>
                  </a:lnTo>
                  <a:lnTo>
                    <a:pt x="56007" y="2714053"/>
                  </a:lnTo>
                  <a:close/>
                </a:path>
                <a:path w="444500" h="3134995">
                  <a:moveTo>
                    <a:pt x="62204" y="2668841"/>
                  </a:moveTo>
                  <a:lnTo>
                    <a:pt x="61544" y="2668193"/>
                  </a:lnTo>
                  <a:lnTo>
                    <a:pt x="59931" y="2668193"/>
                  </a:lnTo>
                  <a:lnTo>
                    <a:pt x="59270" y="2668841"/>
                  </a:lnTo>
                  <a:lnTo>
                    <a:pt x="59270" y="2669654"/>
                  </a:lnTo>
                  <a:lnTo>
                    <a:pt x="59270" y="2670467"/>
                  </a:lnTo>
                  <a:lnTo>
                    <a:pt x="59931" y="2671127"/>
                  </a:lnTo>
                  <a:lnTo>
                    <a:pt x="61544" y="2671127"/>
                  </a:lnTo>
                  <a:lnTo>
                    <a:pt x="62204" y="2670467"/>
                  </a:lnTo>
                  <a:lnTo>
                    <a:pt x="62204" y="2668841"/>
                  </a:lnTo>
                  <a:close/>
                </a:path>
                <a:path w="444500" h="3134995">
                  <a:moveTo>
                    <a:pt x="92062" y="2630525"/>
                  </a:moveTo>
                  <a:lnTo>
                    <a:pt x="91389" y="2629852"/>
                  </a:lnTo>
                  <a:lnTo>
                    <a:pt x="89712" y="2629852"/>
                  </a:lnTo>
                  <a:lnTo>
                    <a:pt x="89039" y="2630525"/>
                  </a:lnTo>
                  <a:lnTo>
                    <a:pt x="89039" y="2631363"/>
                  </a:lnTo>
                  <a:lnTo>
                    <a:pt x="89039" y="2632202"/>
                  </a:lnTo>
                  <a:lnTo>
                    <a:pt x="89712" y="2632875"/>
                  </a:lnTo>
                  <a:lnTo>
                    <a:pt x="91389" y="2632875"/>
                  </a:lnTo>
                  <a:lnTo>
                    <a:pt x="92062" y="2632202"/>
                  </a:lnTo>
                  <a:lnTo>
                    <a:pt x="92062" y="2630525"/>
                  </a:lnTo>
                  <a:close/>
                </a:path>
                <a:path w="444500" h="3134995">
                  <a:moveTo>
                    <a:pt x="99542" y="2597289"/>
                  </a:moveTo>
                  <a:lnTo>
                    <a:pt x="98844" y="2596591"/>
                  </a:lnTo>
                  <a:lnTo>
                    <a:pt x="97129" y="2596591"/>
                  </a:lnTo>
                  <a:lnTo>
                    <a:pt x="96431" y="2597289"/>
                  </a:lnTo>
                  <a:lnTo>
                    <a:pt x="96431" y="2598153"/>
                  </a:lnTo>
                  <a:lnTo>
                    <a:pt x="96431" y="2599017"/>
                  </a:lnTo>
                  <a:lnTo>
                    <a:pt x="97129" y="2599702"/>
                  </a:lnTo>
                  <a:lnTo>
                    <a:pt x="98844" y="2599702"/>
                  </a:lnTo>
                  <a:lnTo>
                    <a:pt x="99542" y="2599017"/>
                  </a:lnTo>
                  <a:lnTo>
                    <a:pt x="99542" y="2597289"/>
                  </a:lnTo>
                  <a:close/>
                </a:path>
                <a:path w="444500" h="3134995">
                  <a:moveTo>
                    <a:pt x="113284" y="2570823"/>
                  </a:moveTo>
                  <a:lnTo>
                    <a:pt x="112560" y="2570111"/>
                  </a:lnTo>
                  <a:lnTo>
                    <a:pt x="110794" y="2570111"/>
                  </a:lnTo>
                  <a:lnTo>
                    <a:pt x="110083" y="2570823"/>
                  </a:lnTo>
                  <a:lnTo>
                    <a:pt x="110083" y="2571712"/>
                  </a:lnTo>
                  <a:lnTo>
                    <a:pt x="110083" y="2572601"/>
                  </a:lnTo>
                  <a:lnTo>
                    <a:pt x="110794" y="2573312"/>
                  </a:lnTo>
                  <a:lnTo>
                    <a:pt x="112560" y="2573312"/>
                  </a:lnTo>
                  <a:lnTo>
                    <a:pt x="113284" y="2572601"/>
                  </a:lnTo>
                  <a:lnTo>
                    <a:pt x="113284" y="2570823"/>
                  </a:lnTo>
                  <a:close/>
                </a:path>
                <a:path w="444500" h="3134995">
                  <a:moveTo>
                    <a:pt x="149085" y="2552928"/>
                  </a:moveTo>
                  <a:lnTo>
                    <a:pt x="148348" y="2552192"/>
                  </a:lnTo>
                  <a:lnTo>
                    <a:pt x="146532" y="2552192"/>
                  </a:lnTo>
                  <a:lnTo>
                    <a:pt x="145796" y="2552928"/>
                  </a:lnTo>
                  <a:lnTo>
                    <a:pt x="145796" y="2553830"/>
                  </a:lnTo>
                  <a:lnTo>
                    <a:pt x="145796" y="2554732"/>
                  </a:lnTo>
                  <a:lnTo>
                    <a:pt x="146532" y="2555468"/>
                  </a:lnTo>
                  <a:lnTo>
                    <a:pt x="148348" y="2555468"/>
                  </a:lnTo>
                  <a:lnTo>
                    <a:pt x="149085" y="2554732"/>
                  </a:lnTo>
                  <a:lnTo>
                    <a:pt x="149085" y="2552928"/>
                  </a:lnTo>
                  <a:close/>
                </a:path>
                <a:path w="444500" h="3134995">
                  <a:moveTo>
                    <a:pt x="153504" y="2504998"/>
                  </a:moveTo>
                  <a:lnTo>
                    <a:pt x="152742" y="2504236"/>
                  </a:lnTo>
                  <a:lnTo>
                    <a:pt x="150888" y="2504236"/>
                  </a:lnTo>
                  <a:lnTo>
                    <a:pt x="150126" y="2504998"/>
                  </a:lnTo>
                  <a:lnTo>
                    <a:pt x="150126" y="2505926"/>
                  </a:lnTo>
                  <a:lnTo>
                    <a:pt x="150126" y="2506853"/>
                  </a:lnTo>
                  <a:lnTo>
                    <a:pt x="150888" y="2507615"/>
                  </a:lnTo>
                  <a:lnTo>
                    <a:pt x="152742" y="2507615"/>
                  </a:lnTo>
                  <a:lnTo>
                    <a:pt x="153504" y="2506853"/>
                  </a:lnTo>
                  <a:lnTo>
                    <a:pt x="153504" y="2504998"/>
                  </a:lnTo>
                  <a:close/>
                </a:path>
                <a:path w="444500" h="3134995">
                  <a:moveTo>
                    <a:pt x="170459" y="2460040"/>
                  </a:moveTo>
                  <a:lnTo>
                    <a:pt x="169684" y="2459266"/>
                  </a:lnTo>
                  <a:lnTo>
                    <a:pt x="167767" y="2459266"/>
                  </a:lnTo>
                  <a:lnTo>
                    <a:pt x="166992" y="2460040"/>
                  </a:lnTo>
                  <a:lnTo>
                    <a:pt x="166992" y="2460993"/>
                  </a:lnTo>
                  <a:lnTo>
                    <a:pt x="166992" y="2461945"/>
                  </a:lnTo>
                  <a:lnTo>
                    <a:pt x="167767" y="2462733"/>
                  </a:lnTo>
                  <a:lnTo>
                    <a:pt x="169684" y="2462733"/>
                  </a:lnTo>
                  <a:lnTo>
                    <a:pt x="170459" y="2461945"/>
                  </a:lnTo>
                  <a:lnTo>
                    <a:pt x="170459" y="2460040"/>
                  </a:lnTo>
                  <a:close/>
                </a:path>
                <a:path w="444500" h="3134995">
                  <a:moveTo>
                    <a:pt x="182118" y="2422283"/>
                  </a:moveTo>
                  <a:lnTo>
                    <a:pt x="181317" y="2421483"/>
                  </a:lnTo>
                  <a:lnTo>
                    <a:pt x="179362" y="2421483"/>
                  </a:lnTo>
                  <a:lnTo>
                    <a:pt x="178562" y="2422283"/>
                  </a:lnTo>
                  <a:lnTo>
                    <a:pt x="178562" y="2423261"/>
                  </a:lnTo>
                  <a:lnTo>
                    <a:pt x="178562" y="2424239"/>
                  </a:lnTo>
                  <a:lnTo>
                    <a:pt x="179362" y="2425039"/>
                  </a:lnTo>
                  <a:lnTo>
                    <a:pt x="181317" y="2425039"/>
                  </a:lnTo>
                  <a:lnTo>
                    <a:pt x="182118" y="2424239"/>
                  </a:lnTo>
                  <a:lnTo>
                    <a:pt x="182118" y="2422283"/>
                  </a:lnTo>
                  <a:close/>
                </a:path>
                <a:path w="444500" h="3134995">
                  <a:moveTo>
                    <a:pt x="201256" y="2385631"/>
                  </a:moveTo>
                  <a:lnTo>
                    <a:pt x="200444" y="2384818"/>
                  </a:lnTo>
                  <a:lnTo>
                    <a:pt x="198424" y="2384818"/>
                  </a:lnTo>
                  <a:lnTo>
                    <a:pt x="197612" y="2385631"/>
                  </a:lnTo>
                  <a:lnTo>
                    <a:pt x="197612" y="2386634"/>
                  </a:lnTo>
                  <a:lnTo>
                    <a:pt x="197612" y="2387638"/>
                  </a:lnTo>
                  <a:lnTo>
                    <a:pt x="198424" y="2388463"/>
                  </a:lnTo>
                  <a:lnTo>
                    <a:pt x="200444" y="2388463"/>
                  </a:lnTo>
                  <a:lnTo>
                    <a:pt x="201256" y="2387638"/>
                  </a:lnTo>
                  <a:lnTo>
                    <a:pt x="201256" y="2385631"/>
                  </a:lnTo>
                  <a:close/>
                </a:path>
                <a:path w="444500" h="3134995">
                  <a:moveTo>
                    <a:pt x="204825" y="781291"/>
                  </a:moveTo>
                  <a:lnTo>
                    <a:pt x="203987" y="780440"/>
                  </a:lnTo>
                  <a:lnTo>
                    <a:pt x="201891" y="780440"/>
                  </a:lnTo>
                  <a:lnTo>
                    <a:pt x="201041" y="781291"/>
                  </a:lnTo>
                  <a:lnTo>
                    <a:pt x="201041" y="782332"/>
                  </a:lnTo>
                  <a:lnTo>
                    <a:pt x="201041" y="783374"/>
                  </a:lnTo>
                  <a:lnTo>
                    <a:pt x="201891" y="784225"/>
                  </a:lnTo>
                  <a:lnTo>
                    <a:pt x="203987" y="784225"/>
                  </a:lnTo>
                  <a:lnTo>
                    <a:pt x="204825" y="783374"/>
                  </a:lnTo>
                  <a:lnTo>
                    <a:pt x="204825" y="781291"/>
                  </a:lnTo>
                  <a:close/>
                </a:path>
                <a:path w="444500" h="3134995">
                  <a:moveTo>
                    <a:pt x="206438" y="695223"/>
                  </a:moveTo>
                  <a:lnTo>
                    <a:pt x="205638" y="694423"/>
                  </a:lnTo>
                  <a:lnTo>
                    <a:pt x="203644" y="694423"/>
                  </a:lnTo>
                  <a:lnTo>
                    <a:pt x="202831" y="695223"/>
                  </a:lnTo>
                  <a:lnTo>
                    <a:pt x="202831" y="696226"/>
                  </a:lnTo>
                  <a:lnTo>
                    <a:pt x="202831" y="697217"/>
                  </a:lnTo>
                  <a:lnTo>
                    <a:pt x="203644" y="698030"/>
                  </a:lnTo>
                  <a:lnTo>
                    <a:pt x="205638" y="698030"/>
                  </a:lnTo>
                  <a:lnTo>
                    <a:pt x="206438" y="697217"/>
                  </a:lnTo>
                  <a:lnTo>
                    <a:pt x="206438" y="695223"/>
                  </a:lnTo>
                  <a:close/>
                </a:path>
                <a:path w="444500" h="3134995">
                  <a:moveTo>
                    <a:pt x="216903" y="735304"/>
                  </a:moveTo>
                  <a:lnTo>
                    <a:pt x="216077" y="734466"/>
                  </a:lnTo>
                  <a:lnTo>
                    <a:pt x="214033" y="734466"/>
                  </a:lnTo>
                  <a:lnTo>
                    <a:pt x="213207" y="735304"/>
                  </a:lnTo>
                  <a:lnTo>
                    <a:pt x="213207" y="736320"/>
                  </a:lnTo>
                  <a:lnTo>
                    <a:pt x="213207" y="737349"/>
                  </a:lnTo>
                  <a:lnTo>
                    <a:pt x="214033" y="738174"/>
                  </a:lnTo>
                  <a:lnTo>
                    <a:pt x="216077" y="738174"/>
                  </a:lnTo>
                  <a:lnTo>
                    <a:pt x="216903" y="737349"/>
                  </a:lnTo>
                  <a:lnTo>
                    <a:pt x="216903" y="735304"/>
                  </a:lnTo>
                  <a:close/>
                </a:path>
                <a:path w="444500" h="3134995">
                  <a:moveTo>
                    <a:pt x="226110" y="2324087"/>
                  </a:moveTo>
                  <a:lnTo>
                    <a:pt x="225259" y="2323236"/>
                  </a:lnTo>
                  <a:lnTo>
                    <a:pt x="223139" y="2323236"/>
                  </a:lnTo>
                  <a:lnTo>
                    <a:pt x="222288" y="2324087"/>
                  </a:lnTo>
                  <a:lnTo>
                    <a:pt x="222288" y="2325141"/>
                  </a:lnTo>
                  <a:lnTo>
                    <a:pt x="222288" y="2326195"/>
                  </a:lnTo>
                  <a:lnTo>
                    <a:pt x="223139" y="2327046"/>
                  </a:lnTo>
                  <a:lnTo>
                    <a:pt x="225259" y="2327046"/>
                  </a:lnTo>
                  <a:lnTo>
                    <a:pt x="226110" y="2326195"/>
                  </a:lnTo>
                  <a:lnTo>
                    <a:pt x="226110" y="2324087"/>
                  </a:lnTo>
                  <a:close/>
                </a:path>
                <a:path w="444500" h="3134995">
                  <a:moveTo>
                    <a:pt x="229184" y="2278926"/>
                  </a:moveTo>
                  <a:lnTo>
                    <a:pt x="228307" y="2278049"/>
                  </a:lnTo>
                  <a:lnTo>
                    <a:pt x="226148" y="2278049"/>
                  </a:lnTo>
                  <a:lnTo>
                    <a:pt x="225272" y="2278926"/>
                  </a:lnTo>
                  <a:lnTo>
                    <a:pt x="225272" y="2280005"/>
                  </a:lnTo>
                  <a:lnTo>
                    <a:pt x="225272" y="2281085"/>
                  </a:lnTo>
                  <a:lnTo>
                    <a:pt x="226148" y="2281961"/>
                  </a:lnTo>
                  <a:lnTo>
                    <a:pt x="228307" y="2281961"/>
                  </a:lnTo>
                  <a:lnTo>
                    <a:pt x="229184" y="2281085"/>
                  </a:lnTo>
                  <a:lnTo>
                    <a:pt x="229184" y="2278926"/>
                  </a:lnTo>
                  <a:close/>
                </a:path>
                <a:path w="444500" h="3134995">
                  <a:moveTo>
                    <a:pt x="232867" y="818654"/>
                  </a:moveTo>
                  <a:lnTo>
                    <a:pt x="232003" y="817778"/>
                  </a:lnTo>
                  <a:lnTo>
                    <a:pt x="229857" y="817778"/>
                  </a:lnTo>
                  <a:lnTo>
                    <a:pt x="228993" y="818654"/>
                  </a:lnTo>
                  <a:lnTo>
                    <a:pt x="228993" y="819721"/>
                  </a:lnTo>
                  <a:lnTo>
                    <a:pt x="228993" y="820788"/>
                  </a:lnTo>
                  <a:lnTo>
                    <a:pt x="229857" y="821664"/>
                  </a:lnTo>
                  <a:lnTo>
                    <a:pt x="232003" y="821664"/>
                  </a:lnTo>
                  <a:lnTo>
                    <a:pt x="232867" y="820788"/>
                  </a:lnTo>
                  <a:lnTo>
                    <a:pt x="232867" y="818654"/>
                  </a:lnTo>
                  <a:close/>
                </a:path>
                <a:path w="444500" h="3134995">
                  <a:moveTo>
                    <a:pt x="233807" y="2364917"/>
                  </a:moveTo>
                  <a:lnTo>
                    <a:pt x="232968" y="2364079"/>
                  </a:lnTo>
                  <a:lnTo>
                    <a:pt x="230911" y="2364079"/>
                  </a:lnTo>
                  <a:lnTo>
                    <a:pt x="230073" y="2364917"/>
                  </a:lnTo>
                  <a:lnTo>
                    <a:pt x="230073" y="2365946"/>
                  </a:lnTo>
                  <a:lnTo>
                    <a:pt x="230073" y="2366975"/>
                  </a:lnTo>
                  <a:lnTo>
                    <a:pt x="230911" y="2367813"/>
                  </a:lnTo>
                  <a:lnTo>
                    <a:pt x="232968" y="2367813"/>
                  </a:lnTo>
                  <a:lnTo>
                    <a:pt x="233807" y="2366975"/>
                  </a:lnTo>
                  <a:lnTo>
                    <a:pt x="233807" y="2364917"/>
                  </a:lnTo>
                  <a:close/>
                </a:path>
                <a:path w="444500" h="3134995">
                  <a:moveTo>
                    <a:pt x="248259" y="2235416"/>
                  </a:moveTo>
                  <a:lnTo>
                    <a:pt x="247370" y="2234527"/>
                  </a:lnTo>
                  <a:lnTo>
                    <a:pt x="245160" y="2234527"/>
                  </a:lnTo>
                  <a:lnTo>
                    <a:pt x="244259" y="2235416"/>
                  </a:lnTo>
                  <a:lnTo>
                    <a:pt x="244259" y="2236520"/>
                  </a:lnTo>
                  <a:lnTo>
                    <a:pt x="244259" y="2237625"/>
                  </a:lnTo>
                  <a:lnTo>
                    <a:pt x="245160" y="2238527"/>
                  </a:lnTo>
                  <a:lnTo>
                    <a:pt x="247370" y="2238527"/>
                  </a:lnTo>
                  <a:lnTo>
                    <a:pt x="248259" y="2237625"/>
                  </a:lnTo>
                  <a:lnTo>
                    <a:pt x="248259" y="2235416"/>
                  </a:lnTo>
                  <a:close/>
                </a:path>
                <a:path w="444500" h="3134995">
                  <a:moveTo>
                    <a:pt x="251548" y="2175611"/>
                  </a:moveTo>
                  <a:lnTo>
                    <a:pt x="250609" y="2174671"/>
                  </a:lnTo>
                  <a:lnTo>
                    <a:pt x="248310" y="2174671"/>
                  </a:lnTo>
                  <a:lnTo>
                    <a:pt x="247370" y="2175611"/>
                  </a:lnTo>
                  <a:lnTo>
                    <a:pt x="247370" y="2176767"/>
                  </a:lnTo>
                  <a:lnTo>
                    <a:pt x="247370" y="2177923"/>
                  </a:lnTo>
                  <a:lnTo>
                    <a:pt x="248310" y="2178850"/>
                  </a:lnTo>
                  <a:lnTo>
                    <a:pt x="250609" y="2178850"/>
                  </a:lnTo>
                  <a:lnTo>
                    <a:pt x="251548" y="2177923"/>
                  </a:lnTo>
                  <a:lnTo>
                    <a:pt x="251548" y="2175611"/>
                  </a:lnTo>
                  <a:close/>
                </a:path>
                <a:path w="444500" h="3134995">
                  <a:moveTo>
                    <a:pt x="252107" y="863434"/>
                  </a:moveTo>
                  <a:lnTo>
                    <a:pt x="251218" y="862545"/>
                  </a:lnTo>
                  <a:lnTo>
                    <a:pt x="249021" y="862545"/>
                  </a:lnTo>
                  <a:lnTo>
                    <a:pt x="248132" y="863434"/>
                  </a:lnTo>
                  <a:lnTo>
                    <a:pt x="248132" y="864527"/>
                  </a:lnTo>
                  <a:lnTo>
                    <a:pt x="248132" y="865619"/>
                  </a:lnTo>
                  <a:lnTo>
                    <a:pt x="249021" y="866508"/>
                  </a:lnTo>
                  <a:lnTo>
                    <a:pt x="251218" y="866508"/>
                  </a:lnTo>
                  <a:lnTo>
                    <a:pt x="252107" y="865619"/>
                  </a:lnTo>
                  <a:lnTo>
                    <a:pt x="252107" y="863434"/>
                  </a:lnTo>
                  <a:close/>
                </a:path>
                <a:path w="444500" h="3134995">
                  <a:moveTo>
                    <a:pt x="254558" y="893533"/>
                  </a:moveTo>
                  <a:lnTo>
                    <a:pt x="253644" y="892619"/>
                  </a:lnTo>
                  <a:lnTo>
                    <a:pt x="251409" y="892619"/>
                  </a:lnTo>
                  <a:lnTo>
                    <a:pt x="250494" y="893533"/>
                  </a:lnTo>
                  <a:lnTo>
                    <a:pt x="250494" y="894651"/>
                  </a:lnTo>
                  <a:lnTo>
                    <a:pt x="250494" y="895769"/>
                  </a:lnTo>
                  <a:lnTo>
                    <a:pt x="251409" y="896683"/>
                  </a:lnTo>
                  <a:lnTo>
                    <a:pt x="253644" y="896683"/>
                  </a:lnTo>
                  <a:lnTo>
                    <a:pt x="254558" y="895769"/>
                  </a:lnTo>
                  <a:lnTo>
                    <a:pt x="254558" y="893533"/>
                  </a:lnTo>
                  <a:close/>
                </a:path>
                <a:path w="444500" h="3134995">
                  <a:moveTo>
                    <a:pt x="262496" y="2211476"/>
                  </a:moveTo>
                  <a:lnTo>
                    <a:pt x="261581" y="2210562"/>
                  </a:lnTo>
                  <a:lnTo>
                    <a:pt x="259321" y="2210562"/>
                  </a:lnTo>
                  <a:lnTo>
                    <a:pt x="258406" y="2211476"/>
                  </a:lnTo>
                  <a:lnTo>
                    <a:pt x="258406" y="2212606"/>
                  </a:lnTo>
                  <a:lnTo>
                    <a:pt x="258406" y="2213737"/>
                  </a:lnTo>
                  <a:lnTo>
                    <a:pt x="259321" y="2214651"/>
                  </a:lnTo>
                  <a:lnTo>
                    <a:pt x="261581" y="2214651"/>
                  </a:lnTo>
                  <a:lnTo>
                    <a:pt x="262496" y="2213737"/>
                  </a:lnTo>
                  <a:lnTo>
                    <a:pt x="262496" y="2211476"/>
                  </a:lnTo>
                  <a:close/>
                </a:path>
                <a:path w="444500" h="3134995">
                  <a:moveTo>
                    <a:pt x="271081" y="2131123"/>
                  </a:moveTo>
                  <a:lnTo>
                    <a:pt x="270129" y="2130171"/>
                  </a:lnTo>
                  <a:lnTo>
                    <a:pt x="267766" y="2130171"/>
                  </a:lnTo>
                  <a:lnTo>
                    <a:pt x="266814" y="2131123"/>
                  </a:lnTo>
                  <a:lnTo>
                    <a:pt x="266814" y="2132304"/>
                  </a:lnTo>
                  <a:lnTo>
                    <a:pt x="266814" y="2133485"/>
                  </a:lnTo>
                  <a:lnTo>
                    <a:pt x="267766" y="2134438"/>
                  </a:lnTo>
                  <a:lnTo>
                    <a:pt x="270129" y="2134438"/>
                  </a:lnTo>
                  <a:lnTo>
                    <a:pt x="271081" y="2133485"/>
                  </a:lnTo>
                  <a:lnTo>
                    <a:pt x="271081" y="2131123"/>
                  </a:lnTo>
                  <a:close/>
                </a:path>
                <a:path w="444500" h="3134995">
                  <a:moveTo>
                    <a:pt x="272694" y="915517"/>
                  </a:moveTo>
                  <a:lnTo>
                    <a:pt x="271767" y="914590"/>
                  </a:lnTo>
                  <a:lnTo>
                    <a:pt x="269468" y="914590"/>
                  </a:lnTo>
                  <a:lnTo>
                    <a:pt x="268541" y="915517"/>
                  </a:lnTo>
                  <a:lnTo>
                    <a:pt x="268541" y="916660"/>
                  </a:lnTo>
                  <a:lnTo>
                    <a:pt x="268541" y="917803"/>
                  </a:lnTo>
                  <a:lnTo>
                    <a:pt x="269468" y="918730"/>
                  </a:lnTo>
                  <a:lnTo>
                    <a:pt x="271767" y="918730"/>
                  </a:lnTo>
                  <a:lnTo>
                    <a:pt x="272694" y="917803"/>
                  </a:lnTo>
                  <a:lnTo>
                    <a:pt x="272694" y="915517"/>
                  </a:lnTo>
                  <a:close/>
                </a:path>
                <a:path w="444500" h="3134995">
                  <a:moveTo>
                    <a:pt x="274967" y="955052"/>
                  </a:moveTo>
                  <a:lnTo>
                    <a:pt x="274015" y="954100"/>
                  </a:lnTo>
                  <a:lnTo>
                    <a:pt x="271678" y="954100"/>
                  </a:lnTo>
                  <a:lnTo>
                    <a:pt x="270725" y="955052"/>
                  </a:lnTo>
                  <a:lnTo>
                    <a:pt x="270725" y="956221"/>
                  </a:lnTo>
                  <a:lnTo>
                    <a:pt x="270725" y="957389"/>
                  </a:lnTo>
                  <a:lnTo>
                    <a:pt x="271678" y="958342"/>
                  </a:lnTo>
                  <a:lnTo>
                    <a:pt x="274015" y="958342"/>
                  </a:lnTo>
                  <a:lnTo>
                    <a:pt x="274967" y="957389"/>
                  </a:lnTo>
                  <a:lnTo>
                    <a:pt x="274967" y="955052"/>
                  </a:lnTo>
                  <a:close/>
                </a:path>
                <a:path w="444500" h="3134995">
                  <a:moveTo>
                    <a:pt x="281889" y="2095563"/>
                  </a:moveTo>
                  <a:lnTo>
                    <a:pt x="280911" y="2094585"/>
                  </a:lnTo>
                  <a:lnTo>
                    <a:pt x="278511" y="2094585"/>
                  </a:lnTo>
                  <a:lnTo>
                    <a:pt x="277533" y="2095563"/>
                  </a:lnTo>
                  <a:lnTo>
                    <a:pt x="277533" y="2096770"/>
                  </a:lnTo>
                  <a:lnTo>
                    <a:pt x="277533" y="2097976"/>
                  </a:lnTo>
                  <a:lnTo>
                    <a:pt x="278511" y="2098954"/>
                  </a:lnTo>
                  <a:lnTo>
                    <a:pt x="280911" y="2098954"/>
                  </a:lnTo>
                  <a:lnTo>
                    <a:pt x="281889" y="2097976"/>
                  </a:lnTo>
                  <a:lnTo>
                    <a:pt x="281889" y="2095563"/>
                  </a:lnTo>
                  <a:close/>
                </a:path>
                <a:path w="444500" h="3134995">
                  <a:moveTo>
                    <a:pt x="289318" y="995667"/>
                  </a:moveTo>
                  <a:lnTo>
                    <a:pt x="288353" y="994702"/>
                  </a:lnTo>
                  <a:lnTo>
                    <a:pt x="285953" y="994702"/>
                  </a:lnTo>
                  <a:lnTo>
                    <a:pt x="284988" y="995667"/>
                  </a:lnTo>
                  <a:lnTo>
                    <a:pt x="284988" y="996861"/>
                  </a:lnTo>
                  <a:lnTo>
                    <a:pt x="284988" y="998054"/>
                  </a:lnTo>
                  <a:lnTo>
                    <a:pt x="285953" y="999020"/>
                  </a:lnTo>
                  <a:lnTo>
                    <a:pt x="288353" y="999020"/>
                  </a:lnTo>
                  <a:lnTo>
                    <a:pt x="289318" y="998054"/>
                  </a:lnTo>
                  <a:lnTo>
                    <a:pt x="289318" y="995667"/>
                  </a:lnTo>
                  <a:close/>
                </a:path>
                <a:path w="444500" h="3134995">
                  <a:moveTo>
                    <a:pt x="292036" y="2073871"/>
                  </a:moveTo>
                  <a:lnTo>
                    <a:pt x="291045" y="2072881"/>
                  </a:lnTo>
                  <a:lnTo>
                    <a:pt x="288582" y="2072881"/>
                  </a:lnTo>
                  <a:lnTo>
                    <a:pt x="287591" y="2073871"/>
                  </a:lnTo>
                  <a:lnTo>
                    <a:pt x="287591" y="2075103"/>
                  </a:lnTo>
                  <a:lnTo>
                    <a:pt x="287591" y="2076335"/>
                  </a:lnTo>
                  <a:lnTo>
                    <a:pt x="288582" y="2077326"/>
                  </a:lnTo>
                  <a:lnTo>
                    <a:pt x="291045" y="2077326"/>
                  </a:lnTo>
                  <a:lnTo>
                    <a:pt x="292036" y="2076335"/>
                  </a:lnTo>
                  <a:lnTo>
                    <a:pt x="292036" y="2073871"/>
                  </a:lnTo>
                  <a:close/>
                </a:path>
                <a:path w="444500" h="3134995">
                  <a:moveTo>
                    <a:pt x="299224" y="2043747"/>
                  </a:moveTo>
                  <a:lnTo>
                    <a:pt x="298208" y="2042731"/>
                  </a:lnTo>
                  <a:lnTo>
                    <a:pt x="295706" y="2042731"/>
                  </a:lnTo>
                  <a:lnTo>
                    <a:pt x="294690" y="2043747"/>
                  </a:lnTo>
                  <a:lnTo>
                    <a:pt x="294690" y="2045004"/>
                  </a:lnTo>
                  <a:lnTo>
                    <a:pt x="294690" y="2046262"/>
                  </a:lnTo>
                  <a:lnTo>
                    <a:pt x="295706" y="2047278"/>
                  </a:lnTo>
                  <a:lnTo>
                    <a:pt x="298208" y="2047278"/>
                  </a:lnTo>
                  <a:lnTo>
                    <a:pt x="299224" y="2046262"/>
                  </a:lnTo>
                  <a:lnTo>
                    <a:pt x="299224" y="2043747"/>
                  </a:lnTo>
                  <a:close/>
                </a:path>
                <a:path w="444500" h="3134995">
                  <a:moveTo>
                    <a:pt x="300647" y="1024864"/>
                  </a:moveTo>
                  <a:lnTo>
                    <a:pt x="299656" y="1023874"/>
                  </a:lnTo>
                  <a:lnTo>
                    <a:pt x="297218" y="1023874"/>
                  </a:lnTo>
                  <a:lnTo>
                    <a:pt x="296227" y="1024864"/>
                  </a:lnTo>
                  <a:lnTo>
                    <a:pt x="296227" y="1026083"/>
                  </a:lnTo>
                  <a:lnTo>
                    <a:pt x="296227" y="1027303"/>
                  </a:lnTo>
                  <a:lnTo>
                    <a:pt x="297218" y="1028293"/>
                  </a:lnTo>
                  <a:lnTo>
                    <a:pt x="299656" y="1028293"/>
                  </a:lnTo>
                  <a:lnTo>
                    <a:pt x="300647" y="1027303"/>
                  </a:lnTo>
                  <a:lnTo>
                    <a:pt x="300647" y="1024864"/>
                  </a:lnTo>
                  <a:close/>
                </a:path>
                <a:path w="444500" h="3134995">
                  <a:moveTo>
                    <a:pt x="317639" y="1959597"/>
                  </a:moveTo>
                  <a:lnTo>
                    <a:pt x="316585" y="1958530"/>
                  </a:lnTo>
                  <a:lnTo>
                    <a:pt x="313982" y="1958530"/>
                  </a:lnTo>
                  <a:lnTo>
                    <a:pt x="312928" y="1959597"/>
                  </a:lnTo>
                  <a:lnTo>
                    <a:pt x="312928" y="1960892"/>
                  </a:lnTo>
                  <a:lnTo>
                    <a:pt x="312928" y="1962200"/>
                  </a:lnTo>
                  <a:lnTo>
                    <a:pt x="313982" y="1963254"/>
                  </a:lnTo>
                  <a:lnTo>
                    <a:pt x="316585" y="1963254"/>
                  </a:lnTo>
                  <a:lnTo>
                    <a:pt x="317639" y="1962200"/>
                  </a:lnTo>
                  <a:lnTo>
                    <a:pt x="317639" y="1959597"/>
                  </a:lnTo>
                  <a:close/>
                </a:path>
                <a:path w="444500" h="3134995">
                  <a:moveTo>
                    <a:pt x="319278" y="1158887"/>
                  </a:moveTo>
                  <a:lnTo>
                    <a:pt x="318223" y="1157833"/>
                  </a:lnTo>
                  <a:lnTo>
                    <a:pt x="315645" y="1157833"/>
                  </a:lnTo>
                  <a:lnTo>
                    <a:pt x="314591" y="1158887"/>
                  </a:lnTo>
                  <a:lnTo>
                    <a:pt x="314591" y="1160183"/>
                  </a:lnTo>
                  <a:lnTo>
                    <a:pt x="314591" y="1161478"/>
                  </a:lnTo>
                  <a:lnTo>
                    <a:pt x="315645" y="1162519"/>
                  </a:lnTo>
                  <a:lnTo>
                    <a:pt x="318223" y="1162519"/>
                  </a:lnTo>
                  <a:lnTo>
                    <a:pt x="319278" y="1161478"/>
                  </a:lnTo>
                  <a:lnTo>
                    <a:pt x="319278" y="1158887"/>
                  </a:lnTo>
                  <a:close/>
                </a:path>
                <a:path w="444500" h="3134995">
                  <a:moveTo>
                    <a:pt x="321805" y="2002955"/>
                  </a:moveTo>
                  <a:lnTo>
                    <a:pt x="320776" y="2001926"/>
                  </a:lnTo>
                  <a:lnTo>
                    <a:pt x="318223" y="2001926"/>
                  </a:lnTo>
                  <a:lnTo>
                    <a:pt x="317182" y="2002955"/>
                  </a:lnTo>
                  <a:lnTo>
                    <a:pt x="317182" y="2004237"/>
                  </a:lnTo>
                  <a:lnTo>
                    <a:pt x="317182" y="2005520"/>
                  </a:lnTo>
                  <a:lnTo>
                    <a:pt x="318223" y="2006549"/>
                  </a:lnTo>
                  <a:lnTo>
                    <a:pt x="320776" y="2006549"/>
                  </a:lnTo>
                  <a:lnTo>
                    <a:pt x="321805" y="2005520"/>
                  </a:lnTo>
                  <a:lnTo>
                    <a:pt x="321805" y="2002955"/>
                  </a:lnTo>
                  <a:close/>
                </a:path>
                <a:path w="444500" h="3134995">
                  <a:moveTo>
                    <a:pt x="325983" y="1196035"/>
                  </a:moveTo>
                  <a:lnTo>
                    <a:pt x="324916" y="1194968"/>
                  </a:lnTo>
                  <a:lnTo>
                    <a:pt x="322275" y="1194968"/>
                  </a:lnTo>
                  <a:lnTo>
                    <a:pt x="321208" y="1196035"/>
                  </a:lnTo>
                  <a:lnTo>
                    <a:pt x="321208" y="1197356"/>
                  </a:lnTo>
                  <a:lnTo>
                    <a:pt x="321208" y="1198676"/>
                  </a:lnTo>
                  <a:lnTo>
                    <a:pt x="322275" y="1199743"/>
                  </a:lnTo>
                  <a:lnTo>
                    <a:pt x="324916" y="1199743"/>
                  </a:lnTo>
                  <a:lnTo>
                    <a:pt x="325983" y="1198676"/>
                  </a:lnTo>
                  <a:lnTo>
                    <a:pt x="325983" y="1196035"/>
                  </a:lnTo>
                  <a:close/>
                </a:path>
                <a:path w="444500" h="3134995">
                  <a:moveTo>
                    <a:pt x="327672" y="1063536"/>
                  </a:moveTo>
                  <a:lnTo>
                    <a:pt x="326656" y="1062532"/>
                  </a:lnTo>
                  <a:lnTo>
                    <a:pt x="324167" y="1062532"/>
                  </a:lnTo>
                  <a:lnTo>
                    <a:pt x="323164" y="1063536"/>
                  </a:lnTo>
                  <a:lnTo>
                    <a:pt x="323164" y="1064780"/>
                  </a:lnTo>
                  <a:lnTo>
                    <a:pt x="323164" y="1066025"/>
                  </a:lnTo>
                  <a:lnTo>
                    <a:pt x="324167" y="1067028"/>
                  </a:lnTo>
                  <a:lnTo>
                    <a:pt x="326656" y="1067028"/>
                  </a:lnTo>
                  <a:lnTo>
                    <a:pt x="327672" y="1066025"/>
                  </a:lnTo>
                  <a:lnTo>
                    <a:pt x="327672" y="1063536"/>
                  </a:lnTo>
                  <a:close/>
                </a:path>
                <a:path w="444500" h="3134995">
                  <a:moveTo>
                    <a:pt x="335661" y="1112113"/>
                  </a:moveTo>
                  <a:lnTo>
                    <a:pt x="334632" y="1111084"/>
                  </a:lnTo>
                  <a:lnTo>
                    <a:pt x="332092" y="1111084"/>
                  </a:lnTo>
                  <a:lnTo>
                    <a:pt x="331063" y="1112113"/>
                  </a:lnTo>
                  <a:lnTo>
                    <a:pt x="331063" y="1113383"/>
                  </a:lnTo>
                  <a:lnTo>
                    <a:pt x="331063" y="1114653"/>
                  </a:lnTo>
                  <a:lnTo>
                    <a:pt x="332092" y="1115682"/>
                  </a:lnTo>
                  <a:lnTo>
                    <a:pt x="334632" y="1115682"/>
                  </a:lnTo>
                  <a:lnTo>
                    <a:pt x="335661" y="1114653"/>
                  </a:lnTo>
                  <a:lnTo>
                    <a:pt x="335661" y="1112113"/>
                  </a:lnTo>
                  <a:close/>
                </a:path>
                <a:path w="444500" h="3134995">
                  <a:moveTo>
                    <a:pt x="338035" y="1220114"/>
                  </a:moveTo>
                  <a:lnTo>
                    <a:pt x="336943" y="1219022"/>
                  </a:lnTo>
                  <a:lnTo>
                    <a:pt x="334264" y="1219022"/>
                  </a:lnTo>
                  <a:lnTo>
                    <a:pt x="333171" y="1220114"/>
                  </a:lnTo>
                  <a:lnTo>
                    <a:pt x="333171" y="1221460"/>
                  </a:lnTo>
                  <a:lnTo>
                    <a:pt x="333171" y="1222806"/>
                  </a:lnTo>
                  <a:lnTo>
                    <a:pt x="334264" y="1223886"/>
                  </a:lnTo>
                  <a:lnTo>
                    <a:pt x="336943" y="1223886"/>
                  </a:lnTo>
                  <a:lnTo>
                    <a:pt x="338035" y="1222806"/>
                  </a:lnTo>
                  <a:lnTo>
                    <a:pt x="338035" y="1220114"/>
                  </a:lnTo>
                  <a:close/>
                </a:path>
                <a:path w="444500" h="3134995">
                  <a:moveTo>
                    <a:pt x="340169" y="1262303"/>
                  </a:moveTo>
                  <a:lnTo>
                    <a:pt x="339064" y="1261198"/>
                  </a:lnTo>
                  <a:lnTo>
                    <a:pt x="336321" y="1261198"/>
                  </a:lnTo>
                  <a:lnTo>
                    <a:pt x="335216" y="1262303"/>
                  </a:lnTo>
                  <a:lnTo>
                    <a:pt x="335216" y="1263675"/>
                  </a:lnTo>
                  <a:lnTo>
                    <a:pt x="335216" y="1265047"/>
                  </a:lnTo>
                  <a:lnTo>
                    <a:pt x="336321" y="1266151"/>
                  </a:lnTo>
                  <a:lnTo>
                    <a:pt x="339064" y="1266151"/>
                  </a:lnTo>
                  <a:lnTo>
                    <a:pt x="340169" y="1265047"/>
                  </a:lnTo>
                  <a:lnTo>
                    <a:pt x="340169" y="1262303"/>
                  </a:lnTo>
                  <a:close/>
                </a:path>
                <a:path w="444500" h="3134995">
                  <a:moveTo>
                    <a:pt x="359371" y="1933613"/>
                  </a:moveTo>
                  <a:lnTo>
                    <a:pt x="358292" y="1932533"/>
                  </a:lnTo>
                  <a:lnTo>
                    <a:pt x="355650" y="1932533"/>
                  </a:lnTo>
                  <a:lnTo>
                    <a:pt x="354571" y="1933613"/>
                  </a:lnTo>
                  <a:lnTo>
                    <a:pt x="354571" y="1934933"/>
                  </a:lnTo>
                  <a:lnTo>
                    <a:pt x="354571" y="1936254"/>
                  </a:lnTo>
                  <a:lnTo>
                    <a:pt x="355650" y="1937334"/>
                  </a:lnTo>
                  <a:lnTo>
                    <a:pt x="358292" y="1937334"/>
                  </a:lnTo>
                  <a:lnTo>
                    <a:pt x="359371" y="1936254"/>
                  </a:lnTo>
                  <a:lnTo>
                    <a:pt x="359371" y="1933613"/>
                  </a:lnTo>
                  <a:close/>
                </a:path>
                <a:path w="444500" h="3134995">
                  <a:moveTo>
                    <a:pt x="370738" y="1301534"/>
                  </a:moveTo>
                  <a:lnTo>
                    <a:pt x="369608" y="1300403"/>
                  </a:lnTo>
                  <a:lnTo>
                    <a:pt x="366826" y="1300403"/>
                  </a:lnTo>
                  <a:lnTo>
                    <a:pt x="365696" y="1301534"/>
                  </a:lnTo>
                  <a:lnTo>
                    <a:pt x="365696" y="1302931"/>
                  </a:lnTo>
                  <a:lnTo>
                    <a:pt x="365696" y="1304328"/>
                  </a:lnTo>
                  <a:lnTo>
                    <a:pt x="366826" y="1305458"/>
                  </a:lnTo>
                  <a:lnTo>
                    <a:pt x="369608" y="1305458"/>
                  </a:lnTo>
                  <a:lnTo>
                    <a:pt x="370738" y="1304328"/>
                  </a:lnTo>
                  <a:lnTo>
                    <a:pt x="370738" y="1301534"/>
                  </a:lnTo>
                  <a:close/>
                </a:path>
                <a:path w="444500" h="3134995">
                  <a:moveTo>
                    <a:pt x="371830" y="1890941"/>
                  </a:moveTo>
                  <a:lnTo>
                    <a:pt x="370738" y="1889836"/>
                  </a:lnTo>
                  <a:lnTo>
                    <a:pt x="368033" y="1889836"/>
                  </a:lnTo>
                  <a:lnTo>
                    <a:pt x="366941" y="1890941"/>
                  </a:lnTo>
                  <a:lnTo>
                    <a:pt x="366941" y="1892287"/>
                  </a:lnTo>
                  <a:lnTo>
                    <a:pt x="366941" y="1893633"/>
                  </a:lnTo>
                  <a:lnTo>
                    <a:pt x="368033" y="1894738"/>
                  </a:lnTo>
                  <a:lnTo>
                    <a:pt x="370738" y="1894738"/>
                  </a:lnTo>
                  <a:lnTo>
                    <a:pt x="371830" y="1893633"/>
                  </a:lnTo>
                  <a:lnTo>
                    <a:pt x="371830" y="1890941"/>
                  </a:lnTo>
                  <a:close/>
                </a:path>
                <a:path w="444500" h="3134995">
                  <a:moveTo>
                    <a:pt x="375767" y="1849412"/>
                  </a:moveTo>
                  <a:lnTo>
                    <a:pt x="374650" y="1848294"/>
                  </a:lnTo>
                  <a:lnTo>
                    <a:pt x="371906" y="1848294"/>
                  </a:lnTo>
                  <a:lnTo>
                    <a:pt x="370789" y="1849412"/>
                  </a:lnTo>
                  <a:lnTo>
                    <a:pt x="370789" y="1850783"/>
                  </a:lnTo>
                  <a:lnTo>
                    <a:pt x="370789" y="1852155"/>
                  </a:lnTo>
                  <a:lnTo>
                    <a:pt x="371906" y="1853272"/>
                  </a:lnTo>
                  <a:lnTo>
                    <a:pt x="374650" y="1853272"/>
                  </a:lnTo>
                  <a:lnTo>
                    <a:pt x="375767" y="1852155"/>
                  </a:lnTo>
                  <a:lnTo>
                    <a:pt x="375767" y="1849412"/>
                  </a:lnTo>
                  <a:close/>
                </a:path>
                <a:path w="444500" h="3134995">
                  <a:moveTo>
                    <a:pt x="381495" y="1750161"/>
                  </a:moveTo>
                  <a:lnTo>
                    <a:pt x="380326" y="1748980"/>
                  </a:lnTo>
                  <a:lnTo>
                    <a:pt x="377431" y="1748980"/>
                  </a:lnTo>
                  <a:lnTo>
                    <a:pt x="376250" y="1750161"/>
                  </a:lnTo>
                  <a:lnTo>
                    <a:pt x="376250" y="1751609"/>
                  </a:lnTo>
                  <a:lnTo>
                    <a:pt x="376250" y="1753057"/>
                  </a:lnTo>
                  <a:lnTo>
                    <a:pt x="377431" y="1754238"/>
                  </a:lnTo>
                  <a:lnTo>
                    <a:pt x="380326" y="1754238"/>
                  </a:lnTo>
                  <a:lnTo>
                    <a:pt x="381495" y="1753057"/>
                  </a:lnTo>
                  <a:lnTo>
                    <a:pt x="381495" y="1750161"/>
                  </a:lnTo>
                  <a:close/>
                </a:path>
                <a:path w="444500" h="3134995">
                  <a:moveTo>
                    <a:pt x="381571" y="1777136"/>
                  </a:moveTo>
                  <a:lnTo>
                    <a:pt x="380415" y="1775980"/>
                  </a:lnTo>
                  <a:lnTo>
                    <a:pt x="377571" y="1775980"/>
                  </a:lnTo>
                  <a:lnTo>
                    <a:pt x="376415" y="1777136"/>
                  </a:lnTo>
                  <a:lnTo>
                    <a:pt x="376415" y="1778558"/>
                  </a:lnTo>
                  <a:lnTo>
                    <a:pt x="376415" y="1779981"/>
                  </a:lnTo>
                  <a:lnTo>
                    <a:pt x="377571" y="1781136"/>
                  </a:lnTo>
                  <a:lnTo>
                    <a:pt x="380415" y="1781136"/>
                  </a:lnTo>
                  <a:lnTo>
                    <a:pt x="381571" y="1779981"/>
                  </a:lnTo>
                  <a:lnTo>
                    <a:pt x="381571" y="1777136"/>
                  </a:lnTo>
                  <a:close/>
                </a:path>
                <a:path w="444500" h="3134995">
                  <a:moveTo>
                    <a:pt x="383882" y="1817522"/>
                  </a:moveTo>
                  <a:lnTo>
                    <a:pt x="382752" y="1816379"/>
                  </a:lnTo>
                  <a:lnTo>
                    <a:pt x="379945" y="1816379"/>
                  </a:lnTo>
                  <a:lnTo>
                    <a:pt x="378815" y="1817522"/>
                  </a:lnTo>
                  <a:lnTo>
                    <a:pt x="378815" y="1818919"/>
                  </a:lnTo>
                  <a:lnTo>
                    <a:pt x="378815" y="1820316"/>
                  </a:lnTo>
                  <a:lnTo>
                    <a:pt x="379945" y="1821459"/>
                  </a:lnTo>
                  <a:lnTo>
                    <a:pt x="382752" y="1821459"/>
                  </a:lnTo>
                  <a:lnTo>
                    <a:pt x="383882" y="1820316"/>
                  </a:lnTo>
                  <a:lnTo>
                    <a:pt x="383882" y="1817522"/>
                  </a:lnTo>
                  <a:close/>
                </a:path>
                <a:path w="444500" h="3134995">
                  <a:moveTo>
                    <a:pt x="388353" y="1327632"/>
                  </a:moveTo>
                  <a:lnTo>
                    <a:pt x="387210" y="1326489"/>
                  </a:lnTo>
                  <a:lnTo>
                    <a:pt x="384365" y="1326489"/>
                  </a:lnTo>
                  <a:lnTo>
                    <a:pt x="383222" y="1327632"/>
                  </a:lnTo>
                  <a:lnTo>
                    <a:pt x="383222" y="1329055"/>
                  </a:lnTo>
                  <a:lnTo>
                    <a:pt x="383222" y="1330477"/>
                  </a:lnTo>
                  <a:lnTo>
                    <a:pt x="384365" y="1331620"/>
                  </a:lnTo>
                  <a:lnTo>
                    <a:pt x="387210" y="1331620"/>
                  </a:lnTo>
                  <a:lnTo>
                    <a:pt x="388353" y="1330477"/>
                  </a:lnTo>
                  <a:lnTo>
                    <a:pt x="388353" y="1327632"/>
                  </a:lnTo>
                  <a:close/>
                </a:path>
                <a:path w="444500" h="3134995">
                  <a:moveTo>
                    <a:pt x="395617" y="1661274"/>
                  </a:moveTo>
                  <a:lnTo>
                    <a:pt x="394411" y="1660055"/>
                  </a:lnTo>
                  <a:lnTo>
                    <a:pt x="391414" y="1660055"/>
                  </a:lnTo>
                  <a:lnTo>
                    <a:pt x="390194" y="1661274"/>
                  </a:lnTo>
                  <a:lnTo>
                    <a:pt x="390194" y="1662772"/>
                  </a:lnTo>
                  <a:lnTo>
                    <a:pt x="390194" y="1664271"/>
                  </a:lnTo>
                  <a:lnTo>
                    <a:pt x="391414" y="1665490"/>
                  </a:lnTo>
                  <a:lnTo>
                    <a:pt x="394411" y="1665490"/>
                  </a:lnTo>
                  <a:lnTo>
                    <a:pt x="395617" y="1664271"/>
                  </a:lnTo>
                  <a:lnTo>
                    <a:pt x="395617" y="1661274"/>
                  </a:lnTo>
                  <a:close/>
                </a:path>
                <a:path w="444500" h="3134995">
                  <a:moveTo>
                    <a:pt x="398183" y="1365935"/>
                  </a:moveTo>
                  <a:lnTo>
                    <a:pt x="397014" y="1364767"/>
                  </a:lnTo>
                  <a:lnTo>
                    <a:pt x="394131" y="1364767"/>
                  </a:lnTo>
                  <a:lnTo>
                    <a:pt x="392963" y="1365935"/>
                  </a:lnTo>
                  <a:lnTo>
                    <a:pt x="392963" y="1367383"/>
                  </a:lnTo>
                  <a:lnTo>
                    <a:pt x="392963" y="1368831"/>
                  </a:lnTo>
                  <a:lnTo>
                    <a:pt x="394131" y="1369999"/>
                  </a:lnTo>
                  <a:lnTo>
                    <a:pt x="397014" y="1369999"/>
                  </a:lnTo>
                  <a:lnTo>
                    <a:pt x="398183" y="1368831"/>
                  </a:lnTo>
                  <a:lnTo>
                    <a:pt x="398183" y="1365935"/>
                  </a:lnTo>
                  <a:close/>
                </a:path>
                <a:path w="444500" h="3134995">
                  <a:moveTo>
                    <a:pt x="402894" y="1708035"/>
                  </a:moveTo>
                  <a:lnTo>
                    <a:pt x="401701" y="1706841"/>
                  </a:lnTo>
                  <a:lnTo>
                    <a:pt x="398754" y="1706841"/>
                  </a:lnTo>
                  <a:lnTo>
                    <a:pt x="397560" y="1708035"/>
                  </a:lnTo>
                  <a:lnTo>
                    <a:pt x="397560" y="1709508"/>
                  </a:lnTo>
                  <a:lnTo>
                    <a:pt x="397560" y="1710982"/>
                  </a:lnTo>
                  <a:lnTo>
                    <a:pt x="398754" y="1712175"/>
                  </a:lnTo>
                  <a:lnTo>
                    <a:pt x="401701" y="1712175"/>
                  </a:lnTo>
                  <a:lnTo>
                    <a:pt x="402894" y="1710982"/>
                  </a:lnTo>
                  <a:lnTo>
                    <a:pt x="402894" y="1708035"/>
                  </a:lnTo>
                  <a:close/>
                </a:path>
                <a:path w="444500" h="3134995">
                  <a:moveTo>
                    <a:pt x="412140" y="1402778"/>
                  </a:moveTo>
                  <a:lnTo>
                    <a:pt x="410946" y="1401597"/>
                  </a:lnTo>
                  <a:lnTo>
                    <a:pt x="408012" y="1401597"/>
                  </a:lnTo>
                  <a:lnTo>
                    <a:pt x="406819" y="1402778"/>
                  </a:lnTo>
                  <a:lnTo>
                    <a:pt x="406819" y="1404251"/>
                  </a:lnTo>
                  <a:lnTo>
                    <a:pt x="406819" y="1405724"/>
                  </a:lnTo>
                  <a:lnTo>
                    <a:pt x="408012" y="1406906"/>
                  </a:lnTo>
                  <a:lnTo>
                    <a:pt x="410946" y="1406906"/>
                  </a:lnTo>
                  <a:lnTo>
                    <a:pt x="412140" y="1405724"/>
                  </a:lnTo>
                  <a:lnTo>
                    <a:pt x="412140" y="1402778"/>
                  </a:lnTo>
                  <a:close/>
                </a:path>
                <a:path w="444500" h="3134995">
                  <a:moveTo>
                    <a:pt x="416610" y="1594777"/>
                  </a:moveTo>
                  <a:lnTo>
                    <a:pt x="415366" y="1593519"/>
                  </a:lnTo>
                  <a:lnTo>
                    <a:pt x="412267" y="1593519"/>
                  </a:lnTo>
                  <a:lnTo>
                    <a:pt x="411010" y="1594777"/>
                  </a:lnTo>
                  <a:lnTo>
                    <a:pt x="411010" y="1596326"/>
                  </a:lnTo>
                  <a:lnTo>
                    <a:pt x="411010" y="1597875"/>
                  </a:lnTo>
                  <a:lnTo>
                    <a:pt x="412267" y="1599133"/>
                  </a:lnTo>
                  <a:lnTo>
                    <a:pt x="415366" y="1599133"/>
                  </a:lnTo>
                  <a:lnTo>
                    <a:pt x="416610" y="1597875"/>
                  </a:lnTo>
                  <a:lnTo>
                    <a:pt x="416610" y="1594777"/>
                  </a:lnTo>
                  <a:close/>
                </a:path>
                <a:path w="444500" h="3134995">
                  <a:moveTo>
                    <a:pt x="417893" y="1472895"/>
                  </a:moveTo>
                  <a:lnTo>
                    <a:pt x="416661" y="1471676"/>
                  </a:lnTo>
                  <a:lnTo>
                    <a:pt x="413626" y="1471676"/>
                  </a:lnTo>
                  <a:lnTo>
                    <a:pt x="412394" y="1472895"/>
                  </a:lnTo>
                  <a:lnTo>
                    <a:pt x="412394" y="1474419"/>
                  </a:lnTo>
                  <a:lnTo>
                    <a:pt x="412394" y="1475943"/>
                  </a:lnTo>
                  <a:lnTo>
                    <a:pt x="413626" y="1477162"/>
                  </a:lnTo>
                  <a:lnTo>
                    <a:pt x="416661" y="1477162"/>
                  </a:lnTo>
                  <a:lnTo>
                    <a:pt x="417893" y="1475943"/>
                  </a:lnTo>
                  <a:lnTo>
                    <a:pt x="417893" y="1472895"/>
                  </a:lnTo>
                  <a:close/>
                </a:path>
                <a:path w="444500" h="3134995">
                  <a:moveTo>
                    <a:pt x="420941" y="1553273"/>
                  </a:moveTo>
                  <a:lnTo>
                    <a:pt x="419671" y="1552003"/>
                  </a:lnTo>
                  <a:lnTo>
                    <a:pt x="416534" y="1552003"/>
                  </a:lnTo>
                  <a:lnTo>
                    <a:pt x="415264" y="1553273"/>
                  </a:lnTo>
                  <a:lnTo>
                    <a:pt x="415264" y="1554835"/>
                  </a:lnTo>
                  <a:lnTo>
                    <a:pt x="415264" y="1556397"/>
                  </a:lnTo>
                  <a:lnTo>
                    <a:pt x="416534" y="1557667"/>
                  </a:lnTo>
                  <a:lnTo>
                    <a:pt x="419671" y="1557667"/>
                  </a:lnTo>
                  <a:lnTo>
                    <a:pt x="420941" y="1556397"/>
                  </a:lnTo>
                  <a:lnTo>
                    <a:pt x="420941" y="1553273"/>
                  </a:lnTo>
                  <a:close/>
                </a:path>
                <a:path w="444500" h="3134995">
                  <a:moveTo>
                    <a:pt x="433679" y="1515846"/>
                  </a:moveTo>
                  <a:lnTo>
                    <a:pt x="432422" y="1514589"/>
                  </a:lnTo>
                  <a:lnTo>
                    <a:pt x="429336" y="1514589"/>
                  </a:lnTo>
                  <a:lnTo>
                    <a:pt x="428091" y="1515846"/>
                  </a:lnTo>
                  <a:lnTo>
                    <a:pt x="428091" y="1517383"/>
                  </a:lnTo>
                  <a:lnTo>
                    <a:pt x="428091" y="1518920"/>
                  </a:lnTo>
                  <a:lnTo>
                    <a:pt x="429336" y="1520177"/>
                  </a:lnTo>
                  <a:lnTo>
                    <a:pt x="432422" y="1520177"/>
                  </a:lnTo>
                  <a:lnTo>
                    <a:pt x="433679" y="1518920"/>
                  </a:lnTo>
                  <a:lnTo>
                    <a:pt x="433679" y="1515846"/>
                  </a:lnTo>
                  <a:close/>
                </a:path>
                <a:path w="444500" h="3134995">
                  <a:moveTo>
                    <a:pt x="434568" y="1639112"/>
                  </a:moveTo>
                  <a:lnTo>
                    <a:pt x="433336" y="1637880"/>
                  </a:lnTo>
                  <a:lnTo>
                    <a:pt x="430288" y="1637880"/>
                  </a:lnTo>
                  <a:lnTo>
                    <a:pt x="429056" y="1639112"/>
                  </a:lnTo>
                  <a:lnTo>
                    <a:pt x="429056" y="1640636"/>
                  </a:lnTo>
                  <a:lnTo>
                    <a:pt x="429056" y="1642160"/>
                  </a:lnTo>
                  <a:lnTo>
                    <a:pt x="430288" y="1643392"/>
                  </a:lnTo>
                  <a:lnTo>
                    <a:pt x="433336" y="1643392"/>
                  </a:lnTo>
                  <a:lnTo>
                    <a:pt x="434568" y="1642160"/>
                  </a:lnTo>
                  <a:lnTo>
                    <a:pt x="434568" y="1639112"/>
                  </a:lnTo>
                  <a:close/>
                </a:path>
                <a:path w="444500" h="3134995">
                  <a:moveTo>
                    <a:pt x="444385" y="1437678"/>
                  </a:moveTo>
                  <a:lnTo>
                    <a:pt x="443166" y="1436471"/>
                  </a:lnTo>
                  <a:lnTo>
                    <a:pt x="440182" y="1436471"/>
                  </a:lnTo>
                  <a:lnTo>
                    <a:pt x="438975" y="1437678"/>
                  </a:lnTo>
                  <a:lnTo>
                    <a:pt x="438975" y="1439176"/>
                  </a:lnTo>
                  <a:lnTo>
                    <a:pt x="438975" y="1440662"/>
                  </a:lnTo>
                  <a:lnTo>
                    <a:pt x="440182" y="1441881"/>
                  </a:lnTo>
                  <a:lnTo>
                    <a:pt x="443166" y="1441881"/>
                  </a:lnTo>
                  <a:lnTo>
                    <a:pt x="444385" y="1440662"/>
                  </a:lnTo>
                  <a:lnTo>
                    <a:pt x="444385" y="143767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6063" y="2062352"/>
              <a:ext cx="475615" cy="3103880"/>
            </a:xfrm>
            <a:custGeom>
              <a:avLst/>
              <a:gdLst/>
              <a:ahLst/>
              <a:cxnLst/>
              <a:rect l="l" t="t" r="r" b="b"/>
              <a:pathLst>
                <a:path w="475614" h="3103879">
                  <a:moveTo>
                    <a:pt x="279" y="3103054"/>
                  </a:moveTo>
                  <a:lnTo>
                    <a:pt x="63" y="3102991"/>
                  </a:lnTo>
                  <a:lnTo>
                    <a:pt x="0" y="3103130"/>
                  </a:lnTo>
                  <a:lnTo>
                    <a:pt x="63" y="3103270"/>
                  </a:lnTo>
                  <a:lnTo>
                    <a:pt x="215" y="3103270"/>
                  </a:lnTo>
                  <a:lnTo>
                    <a:pt x="279" y="3103054"/>
                  </a:lnTo>
                  <a:close/>
                </a:path>
                <a:path w="475614" h="3103879">
                  <a:moveTo>
                    <a:pt x="10185" y="76"/>
                  </a:moveTo>
                  <a:lnTo>
                    <a:pt x="9880" y="0"/>
                  </a:lnTo>
                  <a:lnTo>
                    <a:pt x="9791" y="190"/>
                  </a:lnTo>
                  <a:lnTo>
                    <a:pt x="9880" y="381"/>
                  </a:lnTo>
                  <a:lnTo>
                    <a:pt x="10096" y="381"/>
                  </a:lnTo>
                  <a:lnTo>
                    <a:pt x="10185" y="76"/>
                  </a:lnTo>
                  <a:close/>
                </a:path>
                <a:path w="475614" h="3103879">
                  <a:moveTo>
                    <a:pt x="10502" y="3055823"/>
                  </a:moveTo>
                  <a:lnTo>
                    <a:pt x="10363" y="3055696"/>
                  </a:lnTo>
                  <a:lnTo>
                    <a:pt x="10058" y="3055696"/>
                  </a:lnTo>
                  <a:lnTo>
                    <a:pt x="9931" y="3055823"/>
                  </a:lnTo>
                  <a:lnTo>
                    <a:pt x="9931" y="3055975"/>
                  </a:lnTo>
                  <a:lnTo>
                    <a:pt x="9931" y="3056128"/>
                  </a:lnTo>
                  <a:lnTo>
                    <a:pt x="10058" y="3056255"/>
                  </a:lnTo>
                  <a:lnTo>
                    <a:pt x="10363" y="3056255"/>
                  </a:lnTo>
                  <a:lnTo>
                    <a:pt x="10502" y="3056128"/>
                  </a:lnTo>
                  <a:lnTo>
                    <a:pt x="10502" y="3055823"/>
                  </a:lnTo>
                  <a:close/>
                </a:path>
                <a:path w="475614" h="3103879">
                  <a:moveTo>
                    <a:pt x="13919" y="3006064"/>
                  </a:moveTo>
                  <a:lnTo>
                    <a:pt x="13728" y="3005874"/>
                  </a:lnTo>
                  <a:lnTo>
                    <a:pt x="13258" y="3005874"/>
                  </a:lnTo>
                  <a:lnTo>
                    <a:pt x="13068" y="3006064"/>
                  </a:lnTo>
                  <a:lnTo>
                    <a:pt x="13068" y="3006293"/>
                  </a:lnTo>
                  <a:lnTo>
                    <a:pt x="13068" y="3006534"/>
                  </a:lnTo>
                  <a:lnTo>
                    <a:pt x="13258" y="3006712"/>
                  </a:lnTo>
                  <a:lnTo>
                    <a:pt x="13728" y="3006712"/>
                  </a:lnTo>
                  <a:lnTo>
                    <a:pt x="13919" y="3006534"/>
                  </a:lnTo>
                  <a:lnTo>
                    <a:pt x="13919" y="3006064"/>
                  </a:lnTo>
                  <a:close/>
                </a:path>
                <a:path w="475614" h="3103879">
                  <a:moveTo>
                    <a:pt x="22872" y="128219"/>
                  </a:moveTo>
                  <a:lnTo>
                    <a:pt x="22618" y="127952"/>
                  </a:lnTo>
                  <a:lnTo>
                    <a:pt x="21971" y="127952"/>
                  </a:lnTo>
                  <a:lnTo>
                    <a:pt x="21704" y="128219"/>
                  </a:lnTo>
                  <a:lnTo>
                    <a:pt x="21704" y="128536"/>
                  </a:lnTo>
                  <a:lnTo>
                    <a:pt x="21704" y="128866"/>
                  </a:lnTo>
                  <a:lnTo>
                    <a:pt x="21971" y="129120"/>
                  </a:lnTo>
                  <a:lnTo>
                    <a:pt x="22618" y="129120"/>
                  </a:lnTo>
                  <a:lnTo>
                    <a:pt x="22872" y="128866"/>
                  </a:lnTo>
                  <a:lnTo>
                    <a:pt x="22872" y="128219"/>
                  </a:lnTo>
                  <a:close/>
                </a:path>
                <a:path w="475614" h="3103879">
                  <a:moveTo>
                    <a:pt x="28536" y="2959176"/>
                  </a:moveTo>
                  <a:lnTo>
                    <a:pt x="28282" y="2958922"/>
                  </a:lnTo>
                  <a:lnTo>
                    <a:pt x="27660" y="2958922"/>
                  </a:lnTo>
                  <a:lnTo>
                    <a:pt x="27406" y="2959176"/>
                  </a:lnTo>
                  <a:lnTo>
                    <a:pt x="27406" y="2959493"/>
                  </a:lnTo>
                  <a:lnTo>
                    <a:pt x="27406" y="2959811"/>
                  </a:lnTo>
                  <a:lnTo>
                    <a:pt x="27660" y="2960065"/>
                  </a:lnTo>
                  <a:lnTo>
                    <a:pt x="28282" y="2960065"/>
                  </a:lnTo>
                  <a:lnTo>
                    <a:pt x="28536" y="2959811"/>
                  </a:lnTo>
                  <a:lnTo>
                    <a:pt x="28536" y="2959176"/>
                  </a:lnTo>
                  <a:close/>
                </a:path>
                <a:path w="475614" h="3103879">
                  <a:moveTo>
                    <a:pt x="28829" y="2912580"/>
                  </a:moveTo>
                  <a:lnTo>
                    <a:pt x="28511" y="2912262"/>
                  </a:lnTo>
                  <a:lnTo>
                    <a:pt x="27736" y="2912262"/>
                  </a:lnTo>
                  <a:lnTo>
                    <a:pt x="27419" y="2912580"/>
                  </a:lnTo>
                  <a:lnTo>
                    <a:pt x="27419" y="2912973"/>
                  </a:lnTo>
                  <a:lnTo>
                    <a:pt x="27419" y="2913367"/>
                  </a:lnTo>
                  <a:lnTo>
                    <a:pt x="27736" y="2913684"/>
                  </a:lnTo>
                  <a:lnTo>
                    <a:pt x="28511" y="2913684"/>
                  </a:lnTo>
                  <a:lnTo>
                    <a:pt x="28829" y="2913367"/>
                  </a:lnTo>
                  <a:lnTo>
                    <a:pt x="28829" y="2912580"/>
                  </a:lnTo>
                  <a:close/>
                </a:path>
                <a:path w="475614" h="3103879">
                  <a:moveTo>
                    <a:pt x="33312" y="86055"/>
                  </a:moveTo>
                  <a:lnTo>
                    <a:pt x="33108" y="85852"/>
                  </a:lnTo>
                  <a:lnTo>
                    <a:pt x="32600" y="85852"/>
                  </a:lnTo>
                  <a:lnTo>
                    <a:pt x="32397" y="86055"/>
                  </a:lnTo>
                  <a:lnTo>
                    <a:pt x="32397" y="86309"/>
                  </a:lnTo>
                  <a:lnTo>
                    <a:pt x="32397" y="86563"/>
                  </a:lnTo>
                  <a:lnTo>
                    <a:pt x="32600" y="86766"/>
                  </a:lnTo>
                  <a:lnTo>
                    <a:pt x="33108" y="86766"/>
                  </a:lnTo>
                  <a:lnTo>
                    <a:pt x="33312" y="86563"/>
                  </a:lnTo>
                  <a:lnTo>
                    <a:pt x="33312" y="86055"/>
                  </a:lnTo>
                  <a:close/>
                </a:path>
                <a:path w="475614" h="3103879">
                  <a:moveTo>
                    <a:pt x="33820" y="37045"/>
                  </a:moveTo>
                  <a:lnTo>
                    <a:pt x="33680" y="36893"/>
                  </a:lnTo>
                  <a:lnTo>
                    <a:pt x="33324" y="36893"/>
                  </a:lnTo>
                  <a:lnTo>
                    <a:pt x="33172" y="37045"/>
                  </a:lnTo>
                  <a:lnTo>
                    <a:pt x="33172" y="37223"/>
                  </a:lnTo>
                  <a:lnTo>
                    <a:pt x="33172" y="37401"/>
                  </a:lnTo>
                  <a:lnTo>
                    <a:pt x="33324" y="37553"/>
                  </a:lnTo>
                  <a:lnTo>
                    <a:pt x="33680" y="37553"/>
                  </a:lnTo>
                  <a:lnTo>
                    <a:pt x="33820" y="37401"/>
                  </a:lnTo>
                  <a:lnTo>
                    <a:pt x="33820" y="37045"/>
                  </a:lnTo>
                  <a:close/>
                </a:path>
                <a:path w="475614" h="3103879">
                  <a:moveTo>
                    <a:pt x="37680" y="202450"/>
                  </a:moveTo>
                  <a:lnTo>
                    <a:pt x="37299" y="202069"/>
                  </a:lnTo>
                  <a:lnTo>
                    <a:pt x="36372" y="202069"/>
                  </a:lnTo>
                  <a:lnTo>
                    <a:pt x="35991" y="202450"/>
                  </a:lnTo>
                  <a:lnTo>
                    <a:pt x="35991" y="202920"/>
                  </a:lnTo>
                  <a:lnTo>
                    <a:pt x="35991" y="203390"/>
                  </a:lnTo>
                  <a:lnTo>
                    <a:pt x="36372" y="203771"/>
                  </a:lnTo>
                  <a:lnTo>
                    <a:pt x="37299" y="203771"/>
                  </a:lnTo>
                  <a:lnTo>
                    <a:pt x="37680" y="203390"/>
                  </a:lnTo>
                  <a:lnTo>
                    <a:pt x="37680" y="202450"/>
                  </a:lnTo>
                  <a:close/>
                </a:path>
                <a:path w="475614" h="3103879">
                  <a:moveTo>
                    <a:pt x="37693" y="2833598"/>
                  </a:moveTo>
                  <a:lnTo>
                    <a:pt x="37249" y="2833154"/>
                  </a:lnTo>
                  <a:lnTo>
                    <a:pt x="36156" y="2833154"/>
                  </a:lnTo>
                  <a:lnTo>
                    <a:pt x="35712" y="2833598"/>
                  </a:lnTo>
                  <a:lnTo>
                    <a:pt x="35712" y="2834144"/>
                  </a:lnTo>
                  <a:lnTo>
                    <a:pt x="35712" y="2834690"/>
                  </a:lnTo>
                  <a:lnTo>
                    <a:pt x="36156" y="2835135"/>
                  </a:lnTo>
                  <a:lnTo>
                    <a:pt x="37249" y="2835135"/>
                  </a:lnTo>
                  <a:lnTo>
                    <a:pt x="37693" y="2834690"/>
                  </a:lnTo>
                  <a:lnTo>
                    <a:pt x="37693" y="2833598"/>
                  </a:lnTo>
                  <a:close/>
                </a:path>
                <a:path w="475614" h="3103879">
                  <a:moveTo>
                    <a:pt x="40830" y="2872943"/>
                  </a:moveTo>
                  <a:lnTo>
                    <a:pt x="40449" y="2872562"/>
                  </a:lnTo>
                  <a:lnTo>
                    <a:pt x="39509" y="2872562"/>
                  </a:lnTo>
                  <a:lnTo>
                    <a:pt x="39128" y="2872943"/>
                  </a:lnTo>
                  <a:lnTo>
                    <a:pt x="39128" y="2873413"/>
                  </a:lnTo>
                  <a:lnTo>
                    <a:pt x="39128" y="2873883"/>
                  </a:lnTo>
                  <a:lnTo>
                    <a:pt x="39509" y="2874264"/>
                  </a:lnTo>
                  <a:lnTo>
                    <a:pt x="40449" y="2874264"/>
                  </a:lnTo>
                  <a:lnTo>
                    <a:pt x="40830" y="2873883"/>
                  </a:lnTo>
                  <a:lnTo>
                    <a:pt x="40830" y="2872943"/>
                  </a:lnTo>
                  <a:close/>
                </a:path>
                <a:path w="475614" h="3103879">
                  <a:moveTo>
                    <a:pt x="46520" y="155536"/>
                  </a:moveTo>
                  <a:lnTo>
                    <a:pt x="46189" y="155219"/>
                  </a:lnTo>
                  <a:lnTo>
                    <a:pt x="45402" y="155219"/>
                  </a:lnTo>
                  <a:lnTo>
                    <a:pt x="45085" y="155536"/>
                  </a:lnTo>
                  <a:lnTo>
                    <a:pt x="45085" y="155930"/>
                  </a:lnTo>
                  <a:lnTo>
                    <a:pt x="45085" y="156324"/>
                  </a:lnTo>
                  <a:lnTo>
                    <a:pt x="45402" y="156641"/>
                  </a:lnTo>
                  <a:lnTo>
                    <a:pt x="46189" y="156641"/>
                  </a:lnTo>
                  <a:lnTo>
                    <a:pt x="46520" y="156324"/>
                  </a:lnTo>
                  <a:lnTo>
                    <a:pt x="46520" y="155536"/>
                  </a:lnTo>
                  <a:close/>
                </a:path>
                <a:path w="475614" h="3103879">
                  <a:moveTo>
                    <a:pt x="48679" y="2705989"/>
                  </a:moveTo>
                  <a:lnTo>
                    <a:pt x="48044" y="2705366"/>
                  </a:lnTo>
                  <a:lnTo>
                    <a:pt x="46482" y="2705366"/>
                  </a:lnTo>
                  <a:lnTo>
                    <a:pt x="45847" y="2705989"/>
                  </a:lnTo>
                  <a:lnTo>
                    <a:pt x="45847" y="2706776"/>
                  </a:lnTo>
                  <a:lnTo>
                    <a:pt x="45847" y="2707551"/>
                  </a:lnTo>
                  <a:lnTo>
                    <a:pt x="46482" y="2708186"/>
                  </a:lnTo>
                  <a:lnTo>
                    <a:pt x="48044" y="2708186"/>
                  </a:lnTo>
                  <a:lnTo>
                    <a:pt x="48679" y="2707551"/>
                  </a:lnTo>
                  <a:lnTo>
                    <a:pt x="48679" y="2705989"/>
                  </a:lnTo>
                  <a:close/>
                </a:path>
                <a:path w="475614" h="3103879">
                  <a:moveTo>
                    <a:pt x="54254" y="287134"/>
                  </a:moveTo>
                  <a:lnTo>
                    <a:pt x="53759" y="286639"/>
                  </a:lnTo>
                  <a:lnTo>
                    <a:pt x="52539" y="286639"/>
                  </a:lnTo>
                  <a:lnTo>
                    <a:pt x="52044" y="287134"/>
                  </a:lnTo>
                  <a:lnTo>
                    <a:pt x="52044" y="287743"/>
                  </a:lnTo>
                  <a:lnTo>
                    <a:pt x="52044" y="288353"/>
                  </a:lnTo>
                  <a:lnTo>
                    <a:pt x="52539" y="288848"/>
                  </a:lnTo>
                  <a:lnTo>
                    <a:pt x="53759" y="288848"/>
                  </a:lnTo>
                  <a:lnTo>
                    <a:pt x="54254" y="288353"/>
                  </a:lnTo>
                  <a:lnTo>
                    <a:pt x="54254" y="287134"/>
                  </a:lnTo>
                  <a:close/>
                </a:path>
                <a:path w="475614" h="3103879">
                  <a:moveTo>
                    <a:pt x="56108" y="240982"/>
                  </a:moveTo>
                  <a:lnTo>
                    <a:pt x="55664" y="240538"/>
                  </a:lnTo>
                  <a:lnTo>
                    <a:pt x="54584" y="240538"/>
                  </a:lnTo>
                  <a:lnTo>
                    <a:pt x="54152" y="240982"/>
                  </a:lnTo>
                  <a:lnTo>
                    <a:pt x="54152" y="241515"/>
                  </a:lnTo>
                  <a:lnTo>
                    <a:pt x="54152" y="242049"/>
                  </a:lnTo>
                  <a:lnTo>
                    <a:pt x="54584" y="242493"/>
                  </a:lnTo>
                  <a:lnTo>
                    <a:pt x="55664" y="242493"/>
                  </a:lnTo>
                  <a:lnTo>
                    <a:pt x="56108" y="242049"/>
                  </a:lnTo>
                  <a:lnTo>
                    <a:pt x="56108" y="240982"/>
                  </a:lnTo>
                  <a:close/>
                </a:path>
                <a:path w="475614" h="3103879">
                  <a:moveTo>
                    <a:pt x="60655" y="2748089"/>
                  </a:moveTo>
                  <a:lnTo>
                    <a:pt x="60096" y="2747518"/>
                  </a:lnTo>
                  <a:lnTo>
                    <a:pt x="58686" y="2747518"/>
                  </a:lnTo>
                  <a:lnTo>
                    <a:pt x="58115" y="2748089"/>
                  </a:lnTo>
                  <a:lnTo>
                    <a:pt x="58115" y="2748788"/>
                  </a:lnTo>
                  <a:lnTo>
                    <a:pt x="58115" y="2749486"/>
                  </a:lnTo>
                  <a:lnTo>
                    <a:pt x="58686" y="2750058"/>
                  </a:lnTo>
                  <a:lnTo>
                    <a:pt x="60096" y="2750058"/>
                  </a:lnTo>
                  <a:lnTo>
                    <a:pt x="60655" y="2749486"/>
                  </a:lnTo>
                  <a:lnTo>
                    <a:pt x="60655" y="2748089"/>
                  </a:lnTo>
                  <a:close/>
                </a:path>
                <a:path w="475614" h="3103879">
                  <a:moveTo>
                    <a:pt x="60896" y="2794736"/>
                  </a:moveTo>
                  <a:lnTo>
                    <a:pt x="60388" y="2794228"/>
                  </a:lnTo>
                  <a:lnTo>
                    <a:pt x="59143" y="2794228"/>
                  </a:lnTo>
                  <a:lnTo>
                    <a:pt x="58635" y="2794736"/>
                  </a:lnTo>
                  <a:lnTo>
                    <a:pt x="58635" y="2795359"/>
                  </a:lnTo>
                  <a:lnTo>
                    <a:pt x="58635" y="2795981"/>
                  </a:lnTo>
                  <a:lnTo>
                    <a:pt x="59143" y="2796489"/>
                  </a:lnTo>
                  <a:lnTo>
                    <a:pt x="60388" y="2796489"/>
                  </a:lnTo>
                  <a:lnTo>
                    <a:pt x="60896" y="2795981"/>
                  </a:lnTo>
                  <a:lnTo>
                    <a:pt x="60896" y="2794736"/>
                  </a:lnTo>
                  <a:close/>
                </a:path>
                <a:path w="475614" h="3103879">
                  <a:moveTo>
                    <a:pt x="65468" y="350177"/>
                  </a:moveTo>
                  <a:lnTo>
                    <a:pt x="64858" y="349554"/>
                  </a:lnTo>
                  <a:lnTo>
                    <a:pt x="63347" y="349554"/>
                  </a:lnTo>
                  <a:lnTo>
                    <a:pt x="62738" y="350177"/>
                  </a:lnTo>
                  <a:lnTo>
                    <a:pt x="62738" y="350926"/>
                  </a:lnTo>
                  <a:lnTo>
                    <a:pt x="62738" y="351688"/>
                  </a:lnTo>
                  <a:lnTo>
                    <a:pt x="63347" y="352298"/>
                  </a:lnTo>
                  <a:lnTo>
                    <a:pt x="64858" y="352298"/>
                  </a:lnTo>
                  <a:lnTo>
                    <a:pt x="65468" y="351688"/>
                  </a:lnTo>
                  <a:lnTo>
                    <a:pt x="65468" y="350177"/>
                  </a:lnTo>
                  <a:close/>
                </a:path>
                <a:path w="475614" h="3103879">
                  <a:moveTo>
                    <a:pt x="73266" y="2672537"/>
                  </a:moveTo>
                  <a:lnTo>
                    <a:pt x="72567" y="2671838"/>
                  </a:lnTo>
                  <a:lnTo>
                    <a:pt x="70866" y="2671838"/>
                  </a:lnTo>
                  <a:lnTo>
                    <a:pt x="70167" y="2672537"/>
                  </a:lnTo>
                  <a:lnTo>
                    <a:pt x="70167" y="2673388"/>
                  </a:lnTo>
                  <a:lnTo>
                    <a:pt x="70167" y="2674239"/>
                  </a:lnTo>
                  <a:lnTo>
                    <a:pt x="70866" y="2674937"/>
                  </a:lnTo>
                  <a:lnTo>
                    <a:pt x="72567" y="2674937"/>
                  </a:lnTo>
                  <a:lnTo>
                    <a:pt x="73266" y="2674239"/>
                  </a:lnTo>
                  <a:lnTo>
                    <a:pt x="73266" y="2672537"/>
                  </a:lnTo>
                  <a:close/>
                </a:path>
                <a:path w="475614" h="3103879">
                  <a:moveTo>
                    <a:pt x="79362" y="315087"/>
                  </a:moveTo>
                  <a:lnTo>
                    <a:pt x="78803" y="314540"/>
                  </a:lnTo>
                  <a:lnTo>
                    <a:pt x="77444" y="314540"/>
                  </a:lnTo>
                  <a:lnTo>
                    <a:pt x="76885" y="315087"/>
                  </a:lnTo>
                  <a:lnTo>
                    <a:pt x="76885" y="315772"/>
                  </a:lnTo>
                  <a:lnTo>
                    <a:pt x="76885" y="316458"/>
                  </a:lnTo>
                  <a:lnTo>
                    <a:pt x="77444" y="317004"/>
                  </a:lnTo>
                  <a:lnTo>
                    <a:pt x="78803" y="317004"/>
                  </a:lnTo>
                  <a:lnTo>
                    <a:pt x="79362" y="316458"/>
                  </a:lnTo>
                  <a:lnTo>
                    <a:pt x="79362" y="315087"/>
                  </a:lnTo>
                  <a:close/>
                </a:path>
                <a:path w="475614" h="3103879">
                  <a:moveTo>
                    <a:pt x="80822" y="2627884"/>
                  </a:moveTo>
                  <a:lnTo>
                    <a:pt x="80098" y="2627160"/>
                  </a:lnTo>
                  <a:lnTo>
                    <a:pt x="78333" y="2627160"/>
                  </a:lnTo>
                  <a:lnTo>
                    <a:pt x="77622" y="2627884"/>
                  </a:lnTo>
                  <a:lnTo>
                    <a:pt x="77622" y="2628760"/>
                  </a:lnTo>
                  <a:lnTo>
                    <a:pt x="77622" y="2629649"/>
                  </a:lnTo>
                  <a:lnTo>
                    <a:pt x="78333" y="2630360"/>
                  </a:lnTo>
                  <a:lnTo>
                    <a:pt x="80098" y="2630360"/>
                  </a:lnTo>
                  <a:lnTo>
                    <a:pt x="80822" y="2629649"/>
                  </a:lnTo>
                  <a:lnTo>
                    <a:pt x="80822" y="2627884"/>
                  </a:lnTo>
                  <a:close/>
                </a:path>
                <a:path w="475614" h="3103879">
                  <a:moveTo>
                    <a:pt x="92621" y="379222"/>
                  </a:moveTo>
                  <a:lnTo>
                    <a:pt x="91973" y="378574"/>
                  </a:lnTo>
                  <a:lnTo>
                    <a:pt x="90373" y="378574"/>
                  </a:lnTo>
                  <a:lnTo>
                    <a:pt x="89725" y="379222"/>
                  </a:lnTo>
                  <a:lnTo>
                    <a:pt x="89725" y="380022"/>
                  </a:lnTo>
                  <a:lnTo>
                    <a:pt x="89725" y="380822"/>
                  </a:lnTo>
                  <a:lnTo>
                    <a:pt x="90373" y="381469"/>
                  </a:lnTo>
                  <a:lnTo>
                    <a:pt x="91973" y="381469"/>
                  </a:lnTo>
                  <a:lnTo>
                    <a:pt x="92621" y="380822"/>
                  </a:lnTo>
                  <a:lnTo>
                    <a:pt x="92621" y="379222"/>
                  </a:lnTo>
                  <a:close/>
                </a:path>
                <a:path w="475614" h="3103879">
                  <a:moveTo>
                    <a:pt x="106273" y="2593009"/>
                  </a:moveTo>
                  <a:lnTo>
                    <a:pt x="105537" y="2592273"/>
                  </a:lnTo>
                  <a:lnTo>
                    <a:pt x="103720" y="2592273"/>
                  </a:lnTo>
                  <a:lnTo>
                    <a:pt x="102984" y="2593009"/>
                  </a:lnTo>
                  <a:lnTo>
                    <a:pt x="102984" y="2593924"/>
                  </a:lnTo>
                  <a:lnTo>
                    <a:pt x="102984" y="2594838"/>
                  </a:lnTo>
                  <a:lnTo>
                    <a:pt x="103720" y="2595575"/>
                  </a:lnTo>
                  <a:lnTo>
                    <a:pt x="105537" y="2595575"/>
                  </a:lnTo>
                  <a:lnTo>
                    <a:pt x="106273" y="2594838"/>
                  </a:lnTo>
                  <a:lnTo>
                    <a:pt x="106273" y="2593009"/>
                  </a:lnTo>
                  <a:close/>
                </a:path>
                <a:path w="475614" h="3103879">
                  <a:moveTo>
                    <a:pt x="110998" y="462051"/>
                  </a:moveTo>
                  <a:lnTo>
                    <a:pt x="110312" y="461365"/>
                  </a:lnTo>
                  <a:lnTo>
                    <a:pt x="108610" y="461365"/>
                  </a:lnTo>
                  <a:lnTo>
                    <a:pt x="107924" y="462051"/>
                  </a:lnTo>
                  <a:lnTo>
                    <a:pt x="107924" y="462902"/>
                  </a:lnTo>
                  <a:lnTo>
                    <a:pt x="107924" y="463753"/>
                  </a:lnTo>
                  <a:lnTo>
                    <a:pt x="108610" y="464439"/>
                  </a:lnTo>
                  <a:lnTo>
                    <a:pt x="110312" y="464439"/>
                  </a:lnTo>
                  <a:lnTo>
                    <a:pt x="110998" y="463753"/>
                  </a:lnTo>
                  <a:lnTo>
                    <a:pt x="110998" y="462051"/>
                  </a:lnTo>
                  <a:close/>
                </a:path>
                <a:path w="475614" h="3103879">
                  <a:moveTo>
                    <a:pt x="114554" y="418757"/>
                  </a:moveTo>
                  <a:lnTo>
                    <a:pt x="113880" y="418096"/>
                  </a:lnTo>
                  <a:lnTo>
                    <a:pt x="112242" y="418096"/>
                  </a:lnTo>
                  <a:lnTo>
                    <a:pt x="111569" y="418757"/>
                  </a:lnTo>
                  <a:lnTo>
                    <a:pt x="111569" y="419582"/>
                  </a:lnTo>
                  <a:lnTo>
                    <a:pt x="111569" y="420408"/>
                  </a:lnTo>
                  <a:lnTo>
                    <a:pt x="112242" y="421068"/>
                  </a:lnTo>
                  <a:lnTo>
                    <a:pt x="113880" y="421068"/>
                  </a:lnTo>
                  <a:lnTo>
                    <a:pt x="114554" y="420408"/>
                  </a:lnTo>
                  <a:lnTo>
                    <a:pt x="114554" y="418757"/>
                  </a:lnTo>
                  <a:close/>
                </a:path>
                <a:path w="475614" h="3103879">
                  <a:moveTo>
                    <a:pt x="119176" y="547179"/>
                  </a:moveTo>
                  <a:lnTo>
                    <a:pt x="118452" y="546455"/>
                  </a:lnTo>
                  <a:lnTo>
                    <a:pt x="116649" y="546455"/>
                  </a:lnTo>
                  <a:lnTo>
                    <a:pt x="115925" y="547179"/>
                  </a:lnTo>
                  <a:lnTo>
                    <a:pt x="115925" y="548081"/>
                  </a:lnTo>
                  <a:lnTo>
                    <a:pt x="115925" y="548982"/>
                  </a:lnTo>
                  <a:lnTo>
                    <a:pt x="116649" y="549706"/>
                  </a:lnTo>
                  <a:lnTo>
                    <a:pt x="118452" y="549706"/>
                  </a:lnTo>
                  <a:lnTo>
                    <a:pt x="119176" y="548982"/>
                  </a:lnTo>
                  <a:lnTo>
                    <a:pt x="119176" y="547179"/>
                  </a:lnTo>
                  <a:close/>
                </a:path>
                <a:path w="475614" h="3103879">
                  <a:moveTo>
                    <a:pt x="127190" y="501383"/>
                  </a:moveTo>
                  <a:lnTo>
                    <a:pt x="126479" y="500684"/>
                  </a:lnTo>
                  <a:lnTo>
                    <a:pt x="124739" y="500684"/>
                  </a:lnTo>
                  <a:lnTo>
                    <a:pt x="124028" y="501383"/>
                  </a:lnTo>
                  <a:lnTo>
                    <a:pt x="124028" y="502259"/>
                  </a:lnTo>
                  <a:lnTo>
                    <a:pt x="124028" y="503135"/>
                  </a:lnTo>
                  <a:lnTo>
                    <a:pt x="124739" y="503847"/>
                  </a:lnTo>
                  <a:lnTo>
                    <a:pt x="126479" y="503847"/>
                  </a:lnTo>
                  <a:lnTo>
                    <a:pt x="127190" y="503135"/>
                  </a:lnTo>
                  <a:lnTo>
                    <a:pt x="127190" y="501383"/>
                  </a:lnTo>
                  <a:close/>
                </a:path>
                <a:path w="475614" h="3103879">
                  <a:moveTo>
                    <a:pt x="142659" y="2565146"/>
                  </a:moveTo>
                  <a:lnTo>
                    <a:pt x="141897" y="2564384"/>
                  </a:lnTo>
                  <a:lnTo>
                    <a:pt x="140030" y="2564384"/>
                  </a:lnTo>
                  <a:lnTo>
                    <a:pt x="139268" y="2565146"/>
                  </a:lnTo>
                  <a:lnTo>
                    <a:pt x="139268" y="2566085"/>
                  </a:lnTo>
                  <a:lnTo>
                    <a:pt x="139268" y="2567025"/>
                  </a:lnTo>
                  <a:lnTo>
                    <a:pt x="140030" y="2567787"/>
                  </a:lnTo>
                  <a:lnTo>
                    <a:pt x="141897" y="2567787"/>
                  </a:lnTo>
                  <a:lnTo>
                    <a:pt x="142659" y="2567025"/>
                  </a:lnTo>
                  <a:lnTo>
                    <a:pt x="142659" y="2565146"/>
                  </a:lnTo>
                  <a:close/>
                </a:path>
                <a:path w="475614" h="3103879">
                  <a:moveTo>
                    <a:pt x="153162" y="2518714"/>
                  </a:moveTo>
                  <a:lnTo>
                    <a:pt x="152374" y="2517940"/>
                  </a:lnTo>
                  <a:lnTo>
                    <a:pt x="150456" y="2517940"/>
                  </a:lnTo>
                  <a:lnTo>
                    <a:pt x="149669" y="2518714"/>
                  </a:lnTo>
                  <a:lnTo>
                    <a:pt x="149669" y="2519680"/>
                  </a:lnTo>
                  <a:lnTo>
                    <a:pt x="149669" y="2520645"/>
                  </a:lnTo>
                  <a:lnTo>
                    <a:pt x="150456" y="2521420"/>
                  </a:lnTo>
                  <a:lnTo>
                    <a:pt x="152374" y="2521420"/>
                  </a:lnTo>
                  <a:lnTo>
                    <a:pt x="153162" y="2520645"/>
                  </a:lnTo>
                  <a:lnTo>
                    <a:pt x="153162" y="2518714"/>
                  </a:lnTo>
                  <a:close/>
                </a:path>
                <a:path w="475614" h="3103879">
                  <a:moveTo>
                    <a:pt x="162979" y="603516"/>
                  </a:moveTo>
                  <a:lnTo>
                    <a:pt x="162217" y="602754"/>
                  </a:lnTo>
                  <a:lnTo>
                    <a:pt x="160312" y="602754"/>
                  </a:lnTo>
                  <a:lnTo>
                    <a:pt x="159550" y="603516"/>
                  </a:lnTo>
                  <a:lnTo>
                    <a:pt x="159550" y="604469"/>
                  </a:lnTo>
                  <a:lnTo>
                    <a:pt x="159550" y="605421"/>
                  </a:lnTo>
                  <a:lnTo>
                    <a:pt x="160312" y="606183"/>
                  </a:lnTo>
                  <a:lnTo>
                    <a:pt x="162217" y="606183"/>
                  </a:lnTo>
                  <a:lnTo>
                    <a:pt x="162979" y="605421"/>
                  </a:lnTo>
                  <a:lnTo>
                    <a:pt x="162979" y="603516"/>
                  </a:lnTo>
                  <a:close/>
                </a:path>
                <a:path w="475614" h="3103879">
                  <a:moveTo>
                    <a:pt x="165658" y="558419"/>
                  </a:moveTo>
                  <a:lnTo>
                    <a:pt x="164909" y="557669"/>
                  </a:lnTo>
                  <a:lnTo>
                    <a:pt x="163068" y="557669"/>
                  </a:lnTo>
                  <a:lnTo>
                    <a:pt x="162318" y="558419"/>
                  </a:lnTo>
                  <a:lnTo>
                    <a:pt x="162318" y="559346"/>
                  </a:lnTo>
                  <a:lnTo>
                    <a:pt x="162318" y="560273"/>
                  </a:lnTo>
                  <a:lnTo>
                    <a:pt x="163068" y="561022"/>
                  </a:lnTo>
                  <a:lnTo>
                    <a:pt x="164909" y="561022"/>
                  </a:lnTo>
                  <a:lnTo>
                    <a:pt x="165658" y="560273"/>
                  </a:lnTo>
                  <a:lnTo>
                    <a:pt x="165658" y="558419"/>
                  </a:lnTo>
                  <a:close/>
                </a:path>
                <a:path w="475614" h="3103879">
                  <a:moveTo>
                    <a:pt x="168744" y="642480"/>
                  </a:moveTo>
                  <a:lnTo>
                    <a:pt x="167957" y="641692"/>
                  </a:lnTo>
                  <a:lnTo>
                    <a:pt x="166014" y="641692"/>
                  </a:lnTo>
                  <a:lnTo>
                    <a:pt x="165227" y="642480"/>
                  </a:lnTo>
                  <a:lnTo>
                    <a:pt x="165227" y="643458"/>
                  </a:lnTo>
                  <a:lnTo>
                    <a:pt x="165227" y="644436"/>
                  </a:lnTo>
                  <a:lnTo>
                    <a:pt x="166014" y="645223"/>
                  </a:lnTo>
                  <a:lnTo>
                    <a:pt x="167957" y="645223"/>
                  </a:lnTo>
                  <a:lnTo>
                    <a:pt x="168744" y="644436"/>
                  </a:lnTo>
                  <a:lnTo>
                    <a:pt x="168744" y="642480"/>
                  </a:lnTo>
                  <a:close/>
                </a:path>
                <a:path w="475614" h="3103879">
                  <a:moveTo>
                    <a:pt x="187909" y="2489314"/>
                  </a:moveTo>
                  <a:lnTo>
                    <a:pt x="187096" y="2488514"/>
                  </a:lnTo>
                  <a:lnTo>
                    <a:pt x="185115" y="2488514"/>
                  </a:lnTo>
                  <a:lnTo>
                    <a:pt x="184315" y="2489314"/>
                  </a:lnTo>
                  <a:lnTo>
                    <a:pt x="184315" y="2490305"/>
                  </a:lnTo>
                  <a:lnTo>
                    <a:pt x="184315" y="2491295"/>
                  </a:lnTo>
                  <a:lnTo>
                    <a:pt x="185115" y="2492095"/>
                  </a:lnTo>
                  <a:lnTo>
                    <a:pt x="187096" y="2492095"/>
                  </a:lnTo>
                  <a:lnTo>
                    <a:pt x="187909" y="2491295"/>
                  </a:lnTo>
                  <a:lnTo>
                    <a:pt x="187909" y="2489314"/>
                  </a:lnTo>
                  <a:close/>
                </a:path>
                <a:path w="475614" h="3103879">
                  <a:moveTo>
                    <a:pt x="189318" y="672007"/>
                  </a:moveTo>
                  <a:lnTo>
                    <a:pt x="188518" y="671207"/>
                  </a:lnTo>
                  <a:lnTo>
                    <a:pt x="186524" y="671207"/>
                  </a:lnTo>
                  <a:lnTo>
                    <a:pt x="185712" y="672007"/>
                  </a:lnTo>
                  <a:lnTo>
                    <a:pt x="185712" y="673011"/>
                  </a:lnTo>
                  <a:lnTo>
                    <a:pt x="185712" y="674001"/>
                  </a:lnTo>
                  <a:lnTo>
                    <a:pt x="186524" y="674814"/>
                  </a:lnTo>
                  <a:lnTo>
                    <a:pt x="188518" y="674814"/>
                  </a:lnTo>
                  <a:lnTo>
                    <a:pt x="189318" y="674001"/>
                  </a:lnTo>
                  <a:lnTo>
                    <a:pt x="189318" y="672007"/>
                  </a:lnTo>
                  <a:close/>
                </a:path>
                <a:path w="475614" h="3103879">
                  <a:moveTo>
                    <a:pt x="195148" y="2454148"/>
                  </a:moveTo>
                  <a:lnTo>
                    <a:pt x="194322" y="2453322"/>
                  </a:lnTo>
                  <a:lnTo>
                    <a:pt x="192290" y="2453322"/>
                  </a:lnTo>
                  <a:lnTo>
                    <a:pt x="191465" y="2454148"/>
                  </a:lnTo>
                  <a:lnTo>
                    <a:pt x="191465" y="2455164"/>
                  </a:lnTo>
                  <a:lnTo>
                    <a:pt x="191465" y="2456180"/>
                  </a:lnTo>
                  <a:lnTo>
                    <a:pt x="192290" y="2457005"/>
                  </a:lnTo>
                  <a:lnTo>
                    <a:pt x="194322" y="2457005"/>
                  </a:lnTo>
                  <a:lnTo>
                    <a:pt x="195148" y="2456180"/>
                  </a:lnTo>
                  <a:lnTo>
                    <a:pt x="195148" y="2454148"/>
                  </a:lnTo>
                  <a:close/>
                </a:path>
                <a:path w="475614" h="3103879">
                  <a:moveTo>
                    <a:pt x="214769" y="2434640"/>
                  </a:moveTo>
                  <a:lnTo>
                    <a:pt x="213918" y="2433790"/>
                  </a:lnTo>
                  <a:lnTo>
                    <a:pt x="211836" y="2433790"/>
                  </a:lnTo>
                  <a:lnTo>
                    <a:pt x="210985" y="2434640"/>
                  </a:lnTo>
                  <a:lnTo>
                    <a:pt x="210985" y="2435682"/>
                  </a:lnTo>
                  <a:lnTo>
                    <a:pt x="210985" y="2436723"/>
                  </a:lnTo>
                  <a:lnTo>
                    <a:pt x="211836" y="2437574"/>
                  </a:lnTo>
                  <a:lnTo>
                    <a:pt x="213918" y="2437574"/>
                  </a:lnTo>
                  <a:lnTo>
                    <a:pt x="214769" y="2436723"/>
                  </a:lnTo>
                  <a:lnTo>
                    <a:pt x="214769" y="2434640"/>
                  </a:lnTo>
                  <a:close/>
                </a:path>
                <a:path w="475614" h="3103879">
                  <a:moveTo>
                    <a:pt x="231736" y="2398318"/>
                  </a:moveTo>
                  <a:lnTo>
                    <a:pt x="230873" y="2397442"/>
                  </a:lnTo>
                  <a:lnTo>
                    <a:pt x="228727" y="2397442"/>
                  </a:lnTo>
                  <a:lnTo>
                    <a:pt x="227863" y="2398318"/>
                  </a:lnTo>
                  <a:lnTo>
                    <a:pt x="227863" y="2399385"/>
                  </a:lnTo>
                  <a:lnTo>
                    <a:pt x="227863" y="2400452"/>
                  </a:lnTo>
                  <a:lnTo>
                    <a:pt x="228727" y="2401328"/>
                  </a:lnTo>
                  <a:lnTo>
                    <a:pt x="230873" y="2401328"/>
                  </a:lnTo>
                  <a:lnTo>
                    <a:pt x="231736" y="2400452"/>
                  </a:lnTo>
                  <a:lnTo>
                    <a:pt x="231736" y="2398318"/>
                  </a:lnTo>
                  <a:close/>
                </a:path>
                <a:path w="475614" h="3103879">
                  <a:moveTo>
                    <a:pt x="238175" y="2321496"/>
                  </a:moveTo>
                  <a:lnTo>
                    <a:pt x="237261" y="2320582"/>
                  </a:lnTo>
                  <a:lnTo>
                    <a:pt x="235013" y="2320582"/>
                  </a:lnTo>
                  <a:lnTo>
                    <a:pt x="234099" y="2321496"/>
                  </a:lnTo>
                  <a:lnTo>
                    <a:pt x="234099" y="2322626"/>
                  </a:lnTo>
                  <a:lnTo>
                    <a:pt x="234099" y="2323757"/>
                  </a:lnTo>
                  <a:lnTo>
                    <a:pt x="235013" y="2324658"/>
                  </a:lnTo>
                  <a:lnTo>
                    <a:pt x="237261" y="2324658"/>
                  </a:lnTo>
                  <a:lnTo>
                    <a:pt x="238175" y="2323757"/>
                  </a:lnTo>
                  <a:lnTo>
                    <a:pt x="238175" y="2321496"/>
                  </a:lnTo>
                  <a:close/>
                </a:path>
                <a:path w="475614" h="3103879">
                  <a:moveTo>
                    <a:pt x="238582" y="2366619"/>
                  </a:moveTo>
                  <a:lnTo>
                    <a:pt x="237693" y="2365718"/>
                  </a:lnTo>
                  <a:lnTo>
                    <a:pt x="235496" y="2365718"/>
                  </a:lnTo>
                  <a:lnTo>
                    <a:pt x="234607" y="2366619"/>
                  </a:lnTo>
                  <a:lnTo>
                    <a:pt x="234607" y="2367711"/>
                  </a:lnTo>
                  <a:lnTo>
                    <a:pt x="234607" y="2368816"/>
                  </a:lnTo>
                  <a:lnTo>
                    <a:pt x="235496" y="2369705"/>
                  </a:lnTo>
                  <a:lnTo>
                    <a:pt x="237693" y="2369705"/>
                  </a:lnTo>
                  <a:lnTo>
                    <a:pt x="238582" y="2368816"/>
                  </a:lnTo>
                  <a:lnTo>
                    <a:pt x="238582" y="2366619"/>
                  </a:lnTo>
                  <a:close/>
                </a:path>
                <a:path w="475614" h="3103879">
                  <a:moveTo>
                    <a:pt x="252945" y="2282101"/>
                  </a:moveTo>
                  <a:lnTo>
                    <a:pt x="252006" y="2281174"/>
                  </a:lnTo>
                  <a:lnTo>
                    <a:pt x="249707" y="2281174"/>
                  </a:lnTo>
                  <a:lnTo>
                    <a:pt x="248767" y="2282101"/>
                  </a:lnTo>
                  <a:lnTo>
                    <a:pt x="248767" y="2283256"/>
                  </a:lnTo>
                  <a:lnTo>
                    <a:pt x="248767" y="2284412"/>
                  </a:lnTo>
                  <a:lnTo>
                    <a:pt x="249707" y="2285339"/>
                  </a:lnTo>
                  <a:lnTo>
                    <a:pt x="252006" y="2285339"/>
                  </a:lnTo>
                  <a:lnTo>
                    <a:pt x="252945" y="2284412"/>
                  </a:lnTo>
                  <a:lnTo>
                    <a:pt x="252945" y="2282101"/>
                  </a:lnTo>
                  <a:close/>
                </a:path>
                <a:path w="475614" h="3103879">
                  <a:moveTo>
                    <a:pt x="257962" y="2233676"/>
                  </a:moveTo>
                  <a:lnTo>
                    <a:pt x="257009" y="2232723"/>
                  </a:lnTo>
                  <a:lnTo>
                    <a:pt x="254647" y="2232723"/>
                  </a:lnTo>
                  <a:lnTo>
                    <a:pt x="253695" y="2233676"/>
                  </a:lnTo>
                  <a:lnTo>
                    <a:pt x="253695" y="2234857"/>
                  </a:lnTo>
                  <a:lnTo>
                    <a:pt x="253695" y="2236038"/>
                  </a:lnTo>
                  <a:lnTo>
                    <a:pt x="254647" y="2236990"/>
                  </a:lnTo>
                  <a:lnTo>
                    <a:pt x="257009" y="2236990"/>
                  </a:lnTo>
                  <a:lnTo>
                    <a:pt x="257962" y="2236038"/>
                  </a:lnTo>
                  <a:lnTo>
                    <a:pt x="257962" y="2233676"/>
                  </a:lnTo>
                  <a:close/>
                </a:path>
                <a:path w="475614" h="3103879">
                  <a:moveTo>
                    <a:pt x="266649" y="2177084"/>
                  </a:moveTo>
                  <a:lnTo>
                    <a:pt x="265645" y="2176081"/>
                  </a:lnTo>
                  <a:lnTo>
                    <a:pt x="263182" y="2176081"/>
                  </a:lnTo>
                  <a:lnTo>
                    <a:pt x="262178" y="2177084"/>
                  </a:lnTo>
                  <a:lnTo>
                    <a:pt x="262178" y="2178316"/>
                  </a:lnTo>
                  <a:lnTo>
                    <a:pt x="262178" y="2179548"/>
                  </a:lnTo>
                  <a:lnTo>
                    <a:pt x="263182" y="2180552"/>
                  </a:lnTo>
                  <a:lnTo>
                    <a:pt x="265645" y="2180552"/>
                  </a:lnTo>
                  <a:lnTo>
                    <a:pt x="266649" y="2179548"/>
                  </a:lnTo>
                  <a:lnTo>
                    <a:pt x="266649" y="2177084"/>
                  </a:lnTo>
                  <a:close/>
                </a:path>
                <a:path w="475614" h="3103879">
                  <a:moveTo>
                    <a:pt x="276999" y="2124621"/>
                  </a:moveTo>
                  <a:lnTo>
                    <a:pt x="275958" y="2123579"/>
                  </a:lnTo>
                  <a:lnTo>
                    <a:pt x="273380" y="2123579"/>
                  </a:lnTo>
                  <a:lnTo>
                    <a:pt x="272338" y="2124621"/>
                  </a:lnTo>
                  <a:lnTo>
                    <a:pt x="272338" y="2125903"/>
                  </a:lnTo>
                  <a:lnTo>
                    <a:pt x="272338" y="2127186"/>
                  </a:lnTo>
                  <a:lnTo>
                    <a:pt x="273380" y="2128228"/>
                  </a:lnTo>
                  <a:lnTo>
                    <a:pt x="275958" y="2128228"/>
                  </a:lnTo>
                  <a:lnTo>
                    <a:pt x="276999" y="2127186"/>
                  </a:lnTo>
                  <a:lnTo>
                    <a:pt x="276999" y="2124621"/>
                  </a:lnTo>
                  <a:close/>
                </a:path>
                <a:path w="475614" h="3103879">
                  <a:moveTo>
                    <a:pt x="294068" y="2208733"/>
                  </a:moveTo>
                  <a:lnTo>
                    <a:pt x="293090" y="2207755"/>
                  </a:lnTo>
                  <a:lnTo>
                    <a:pt x="290677" y="2207755"/>
                  </a:lnTo>
                  <a:lnTo>
                    <a:pt x="289699" y="2208733"/>
                  </a:lnTo>
                  <a:lnTo>
                    <a:pt x="289699" y="2209939"/>
                  </a:lnTo>
                  <a:lnTo>
                    <a:pt x="289699" y="2211146"/>
                  </a:lnTo>
                  <a:lnTo>
                    <a:pt x="290677" y="2212124"/>
                  </a:lnTo>
                  <a:lnTo>
                    <a:pt x="293090" y="2212124"/>
                  </a:lnTo>
                  <a:lnTo>
                    <a:pt x="294068" y="2211146"/>
                  </a:lnTo>
                  <a:lnTo>
                    <a:pt x="294068" y="2208733"/>
                  </a:lnTo>
                  <a:close/>
                </a:path>
                <a:path w="475614" h="3103879">
                  <a:moveTo>
                    <a:pt x="296214" y="2065769"/>
                  </a:moveTo>
                  <a:lnTo>
                    <a:pt x="295135" y="2064677"/>
                  </a:lnTo>
                  <a:lnTo>
                    <a:pt x="292455" y="2064677"/>
                  </a:lnTo>
                  <a:lnTo>
                    <a:pt x="291363" y="2065769"/>
                  </a:lnTo>
                  <a:lnTo>
                    <a:pt x="291363" y="2067102"/>
                  </a:lnTo>
                  <a:lnTo>
                    <a:pt x="291363" y="2068449"/>
                  </a:lnTo>
                  <a:lnTo>
                    <a:pt x="292455" y="2069528"/>
                  </a:lnTo>
                  <a:lnTo>
                    <a:pt x="295135" y="2069528"/>
                  </a:lnTo>
                  <a:lnTo>
                    <a:pt x="296214" y="2068449"/>
                  </a:lnTo>
                  <a:lnTo>
                    <a:pt x="296214" y="2065769"/>
                  </a:lnTo>
                  <a:close/>
                </a:path>
                <a:path w="475614" h="3103879">
                  <a:moveTo>
                    <a:pt x="304800" y="2154313"/>
                  </a:moveTo>
                  <a:lnTo>
                    <a:pt x="303784" y="2153285"/>
                  </a:lnTo>
                  <a:lnTo>
                    <a:pt x="301256" y="2153285"/>
                  </a:lnTo>
                  <a:lnTo>
                    <a:pt x="300240" y="2154313"/>
                  </a:lnTo>
                  <a:lnTo>
                    <a:pt x="300240" y="2155571"/>
                  </a:lnTo>
                  <a:lnTo>
                    <a:pt x="300240" y="2156828"/>
                  </a:lnTo>
                  <a:lnTo>
                    <a:pt x="301256" y="2157857"/>
                  </a:lnTo>
                  <a:lnTo>
                    <a:pt x="303784" y="2157857"/>
                  </a:lnTo>
                  <a:lnTo>
                    <a:pt x="304800" y="2156828"/>
                  </a:lnTo>
                  <a:lnTo>
                    <a:pt x="304800" y="2154313"/>
                  </a:lnTo>
                  <a:close/>
                </a:path>
                <a:path w="475614" h="3103879">
                  <a:moveTo>
                    <a:pt x="314820" y="2106714"/>
                  </a:moveTo>
                  <a:lnTo>
                    <a:pt x="313766" y="2105647"/>
                  </a:lnTo>
                  <a:lnTo>
                    <a:pt x="311137" y="2105647"/>
                  </a:lnTo>
                  <a:lnTo>
                    <a:pt x="310070" y="2106714"/>
                  </a:lnTo>
                  <a:lnTo>
                    <a:pt x="310070" y="2108022"/>
                  </a:lnTo>
                  <a:lnTo>
                    <a:pt x="310070" y="2109330"/>
                  </a:lnTo>
                  <a:lnTo>
                    <a:pt x="311137" y="2110397"/>
                  </a:lnTo>
                  <a:lnTo>
                    <a:pt x="313766" y="2110397"/>
                  </a:lnTo>
                  <a:lnTo>
                    <a:pt x="314820" y="2109330"/>
                  </a:lnTo>
                  <a:lnTo>
                    <a:pt x="314820" y="2106714"/>
                  </a:lnTo>
                  <a:close/>
                </a:path>
                <a:path w="475614" h="3103879">
                  <a:moveTo>
                    <a:pt x="329742" y="2033778"/>
                  </a:moveTo>
                  <a:lnTo>
                    <a:pt x="328637" y="2032673"/>
                  </a:lnTo>
                  <a:lnTo>
                    <a:pt x="325894" y="2032673"/>
                  </a:lnTo>
                  <a:lnTo>
                    <a:pt x="324789" y="2033778"/>
                  </a:lnTo>
                  <a:lnTo>
                    <a:pt x="324789" y="2035149"/>
                  </a:lnTo>
                  <a:lnTo>
                    <a:pt x="324789" y="2036521"/>
                  </a:lnTo>
                  <a:lnTo>
                    <a:pt x="325894" y="2037626"/>
                  </a:lnTo>
                  <a:lnTo>
                    <a:pt x="328637" y="2037626"/>
                  </a:lnTo>
                  <a:lnTo>
                    <a:pt x="329742" y="2036521"/>
                  </a:lnTo>
                  <a:lnTo>
                    <a:pt x="329742" y="2033778"/>
                  </a:lnTo>
                  <a:close/>
                </a:path>
                <a:path w="475614" h="3103879">
                  <a:moveTo>
                    <a:pt x="341185" y="1951748"/>
                  </a:moveTo>
                  <a:lnTo>
                    <a:pt x="340042" y="1950593"/>
                  </a:lnTo>
                  <a:lnTo>
                    <a:pt x="337197" y="1950593"/>
                  </a:lnTo>
                  <a:lnTo>
                    <a:pt x="336042" y="1951748"/>
                  </a:lnTo>
                  <a:lnTo>
                    <a:pt x="336042" y="1953171"/>
                  </a:lnTo>
                  <a:lnTo>
                    <a:pt x="336042" y="1954593"/>
                  </a:lnTo>
                  <a:lnTo>
                    <a:pt x="337197" y="1955749"/>
                  </a:lnTo>
                  <a:lnTo>
                    <a:pt x="340042" y="1955749"/>
                  </a:lnTo>
                  <a:lnTo>
                    <a:pt x="341185" y="1954593"/>
                  </a:lnTo>
                  <a:lnTo>
                    <a:pt x="341185" y="1951748"/>
                  </a:lnTo>
                  <a:close/>
                </a:path>
                <a:path w="475614" h="3103879">
                  <a:moveTo>
                    <a:pt x="351536" y="1996313"/>
                  </a:moveTo>
                  <a:lnTo>
                    <a:pt x="350418" y="1995182"/>
                  </a:lnTo>
                  <a:lnTo>
                    <a:pt x="347624" y="1995182"/>
                  </a:lnTo>
                  <a:lnTo>
                    <a:pt x="346494" y="1996313"/>
                  </a:lnTo>
                  <a:lnTo>
                    <a:pt x="346494" y="1997710"/>
                  </a:lnTo>
                  <a:lnTo>
                    <a:pt x="346494" y="1999107"/>
                  </a:lnTo>
                  <a:lnTo>
                    <a:pt x="347624" y="2000237"/>
                  </a:lnTo>
                  <a:lnTo>
                    <a:pt x="350418" y="2000237"/>
                  </a:lnTo>
                  <a:lnTo>
                    <a:pt x="351536" y="1999107"/>
                  </a:lnTo>
                  <a:lnTo>
                    <a:pt x="351536" y="1996313"/>
                  </a:lnTo>
                  <a:close/>
                </a:path>
                <a:path w="475614" h="3103879">
                  <a:moveTo>
                    <a:pt x="356844" y="1877834"/>
                  </a:moveTo>
                  <a:lnTo>
                    <a:pt x="355650" y="1876640"/>
                  </a:lnTo>
                  <a:lnTo>
                    <a:pt x="352704" y="1876640"/>
                  </a:lnTo>
                  <a:lnTo>
                    <a:pt x="351510" y="1877834"/>
                  </a:lnTo>
                  <a:lnTo>
                    <a:pt x="351510" y="1879307"/>
                  </a:lnTo>
                  <a:lnTo>
                    <a:pt x="351510" y="1880781"/>
                  </a:lnTo>
                  <a:lnTo>
                    <a:pt x="352704" y="1881974"/>
                  </a:lnTo>
                  <a:lnTo>
                    <a:pt x="355650" y="1881974"/>
                  </a:lnTo>
                  <a:lnTo>
                    <a:pt x="356844" y="1880781"/>
                  </a:lnTo>
                  <a:lnTo>
                    <a:pt x="356844" y="1877834"/>
                  </a:lnTo>
                  <a:close/>
                </a:path>
                <a:path w="475614" h="3103879">
                  <a:moveTo>
                    <a:pt x="358343" y="1222375"/>
                  </a:moveTo>
                  <a:lnTo>
                    <a:pt x="357149" y="1221168"/>
                  </a:lnTo>
                  <a:lnTo>
                    <a:pt x="354177" y="1221168"/>
                  </a:lnTo>
                  <a:lnTo>
                    <a:pt x="352971" y="1222375"/>
                  </a:lnTo>
                  <a:lnTo>
                    <a:pt x="352971" y="1223860"/>
                  </a:lnTo>
                  <a:lnTo>
                    <a:pt x="352971" y="1225346"/>
                  </a:lnTo>
                  <a:lnTo>
                    <a:pt x="354177" y="1226553"/>
                  </a:lnTo>
                  <a:lnTo>
                    <a:pt x="357149" y="1226553"/>
                  </a:lnTo>
                  <a:lnTo>
                    <a:pt x="358343" y="1225346"/>
                  </a:lnTo>
                  <a:lnTo>
                    <a:pt x="358343" y="1222375"/>
                  </a:lnTo>
                  <a:close/>
                </a:path>
                <a:path w="475614" h="3103879">
                  <a:moveTo>
                    <a:pt x="367271" y="1174737"/>
                  </a:moveTo>
                  <a:lnTo>
                    <a:pt x="366090" y="1173556"/>
                  </a:lnTo>
                  <a:lnTo>
                    <a:pt x="363169" y="1173556"/>
                  </a:lnTo>
                  <a:lnTo>
                    <a:pt x="361988" y="1174737"/>
                  </a:lnTo>
                  <a:lnTo>
                    <a:pt x="361988" y="1176197"/>
                  </a:lnTo>
                  <a:lnTo>
                    <a:pt x="361988" y="1177658"/>
                  </a:lnTo>
                  <a:lnTo>
                    <a:pt x="363169" y="1178839"/>
                  </a:lnTo>
                  <a:lnTo>
                    <a:pt x="366090" y="1178839"/>
                  </a:lnTo>
                  <a:lnTo>
                    <a:pt x="367271" y="1177658"/>
                  </a:lnTo>
                  <a:lnTo>
                    <a:pt x="367271" y="1174737"/>
                  </a:lnTo>
                  <a:close/>
                </a:path>
                <a:path w="475614" h="3103879">
                  <a:moveTo>
                    <a:pt x="372135" y="1922360"/>
                  </a:moveTo>
                  <a:lnTo>
                    <a:pt x="370954" y="1921192"/>
                  </a:lnTo>
                  <a:lnTo>
                    <a:pt x="368058" y="1921192"/>
                  </a:lnTo>
                  <a:lnTo>
                    <a:pt x="366890" y="1922360"/>
                  </a:lnTo>
                  <a:lnTo>
                    <a:pt x="366890" y="1923808"/>
                  </a:lnTo>
                  <a:lnTo>
                    <a:pt x="366890" y="1925256"/>
                  </a:lnTo>
                  <a:lnTo>
                    <a:pt x="368058" y="1926424"/>
                  </a:lnTo>
                  <a:lnTo>
                    <a:pt x="370954" y="1926424"/>
                  </a:lnTo>
                  <a:lnTo>
                    <a:pt x="372135" y="1925256"/>
                  </a:lnTo>
                  <a:lnTo>
                    <a:pt x="372135" y="1922360"/>
                  </a:lnTo>
                  <a:close/>
                </a:path>
                <a:path w="475614" h="3103879">
                  <a:moveTo>
                    <a:pt x="388188" y="1805940"/>
                  </a:moveTo>
                  <a:lnTo>
                    <a:pt x="386943" y="1804695"/>
                  </a:lnTo>
                  <a:lnTo>
                    <a:pt x="383895" y="1804695"/>
                  </a:lnTo>
                  <a:lnTo>
                    <a:pt x="382651" y="1805940"/>
                  </a:lnTo>
                  <a:lnTo>
                    <a:pt x="382651" y="1807464"/>
                  </a:lnTo>
                  <a:lnTo>
                    <a:pt x="382651" y="1808988"/>
                  </a:lnTo>
                  <a:lnTo>
                    <a:pt x="383895" y="1810232"/>
                  </a:lnTo>
                  <a:lnTo>
                    <a:pt x="386943" y="1810232"/>
                  </a:lnTo>
                  <a:lnTo>
                    <a:pt x="388188" y="1808988"/>
                  </a:lnTo>
                  <a:lnTo>
                    <a:pt x="388188" y="1805940"/>
                  </a:lnTo>
                  <a:close/>
                </a:path>
                <a:path w="475614" h="3103879">
                  <a:moveTo>
                    <a:pt x="391007" y="1844687"/>
                  </a:moveTo>
                  <a:lnTo>
                    <a:pt x="389788" y="1843468"/>
                  </a:lnTo>
                  <a:lnTo>
                    <a:pt x="386791" y="1843468"/>
                  </a:lnTo>
                  <a:lnTo>
                    <a:pt x="385572" y="1844687"/>
                  </a:lnTo>
                  <a:lnTo>
                    <a:pt x="385572" y="1846186"/>
                  </a:lnTo>
                  <a:lnTo>
                    <a:pt x="385572" y="1847684"/>
                  </a:lnTo>
                  <a:lnTo>
                    <a:pt x="386791" y="1848904"/>
                  </a:lnTo>
                  <a:lnTo>
                    <a:pt x="389788" y="1848904"/>
                  </a:lnTo>
                  <a:lnTo>
                    <a:pt x="391007" y="1847684"/>
                  </a:lnTo>
                  <a:lnTo>
                    <a:pt x="391007" y="1844687"/>
                  </a:lnTo>
                  <a:close/>
                </a:path>
                <a:path w="475614" h="3103879">
                  <a:moveTo>
                    <a:pt x="392468" y="1761502"/>
                  </a:moveTo>
                  <a:lnTo>
                    <a:pt x="391198" y="1760245"/>
                  </a:lnTo>
                  <a:lnTo>
                    <a:pt x="388086" y="1760245"/>
                  </a:lnTo>
                  <a:lnTo>
                    <a:pt x="386829" y="1761502"/>
                  </a:lnTo>
                  <a:lnTo>
                    <a:pt x="386829" y="1763064"/>
                  </a:lnTo>
                  <a:lnTo>
                    <a:pt x="386829" y="1764614"/>
                  </a:lnTo>
                  <a:lnTo>
                    <a:pt x="388086" y="1765884"/>
                  </a:lnTo>
                  <a:lnTo>
                    <a:pt x="391198" y="1765884"/>
                  </a:lnTo>
                  <a:lnTo>
                    <a:pt x="392468" y="1764614"/>
                  </a:lnTo>
                  <a:lnTo>
                    <a:pt x="392468" y="1761502"/>
                  </a:lnTo>
                  <a:close/>
                </a:path>
                <a:path w="475614" h="3103879">
                  <a:moveTo>
                    <a:pt x="394462" y="1242275"/>
                  </a:moveTo>
                  <a:lnTo>
                    <a:pt x="393242" y="1241044"/>
                  </a:lnTo>
                  <a:lnTo>
                    <a:pt x="390220" y="1241044"/>
                  </a:lnTo>
                  <a:lnTo>
                    <a:pt x="388988" y="1242275"/>
                  </a:lnTo>
                  <a:lnTo>
                    <a:pt x="388988" y="1243787"/>
                  </a:lnTo>
                  <a:lnTo>
                    <a:pt x="388988" y="1245298"/>
                  </a:lnTo>
                  <a:lnTo>
                    <a:pt x="390220" y="1246530"/>
                  </a:lnTo>
                  <a:lnTo>
                    <a:pt x="393242" y="1246530"/>
                  </a:lnTo>
                  <a:lnTo>
                    <a:pt x="394462" y="1245298"/>
                  </a:lnTo>
                  <a:lnTo>
                    <a:pt x="394462" y="1242275"/>
                  </a:lnTo>
                  <a:close/>
                </a:path>
                <a:path w="475614" h="3103879">
                  <a:moveTo>
                    <a:pt x="397306" y="1723453"/>
                  </a:moveTo>
                  <a:lnTo>
                    <a:pt x="396024" y="1722170"/>
                  </a:lnTo>
                  <a:lnTo>
                    <a:pt x="392861" y="1722170"/>
                  </a:lnTo>
                  <a:lnTo>
                    <a:pt x="391579" y="1723453"/>
                  </a:lnTo>
                  <a:lnTo>
                    <a:pt x="391579" y="1725041"/>
                  </a:lnTo>
                  <a:lnTo>
                    <a:pt x="391579" y="1726628"/>
                  </a:lnTo>
                  <a:lnTo>
                    <a:pt x="392861" y="1727911"/>
                  </a:lnTo>
                  <a:lnTo>
                    <a:pt x="396024" y="1727911"/>
                  </a:lnTo>
                  <a:lnTo>
                    <a:pt x="397306" y="1726628"/>
                  </a:lnTo>
                  <a:lnTo>
                    <a:pt x="397306" y="1723453"/>
                  </a:lnTo>
                  <a:close/>
                </a:path>
                <a:path w="475614" h="3103879">
                  <a:moveTo>
                    <a:pt x="409816" y="1283157"/>
                  </a:moveTo>
                  <a:lnTo>
                    <a:pt x="408571" y="1281899"/>
                  </a:lnTo>
                  <a:lnTo>
                    <a:pt x="405485" y="1281899"/>
                  </a:lnTo>
                  <a:lnTo>
                    <a:pt x="404241" y="1283157"/>
                  </a:lnTo>
                  <a:lnTo>
                    <a:pt x="404241" y="1284693"/>
                  </a:lnTo>
                  <a:lnTo>
                    <a:pt x="404241" y="1286230"/>
                  </a:lnTo>
                  <a:lnTo>
                    <a:pt x="405485" y="1287487"/>
                  </a:lnTo>
                  <a:lnTo>
                    <a:pt x="408571" y="1287487"/>
                  </a:lnTo>
                  <a:lnTo>
                    <a:pt x="409816" y="1286230"/>
                  </a:lnTo>
                  <a:lnTo>
                    <a:pt x="409816" y="1283157"/>
                  </a:lnTo>
                  <a:close/>
                </a:path>
                <a:path w="475614" h="3103879">
                  <a:moveTo>
                    <a:pt x="411962" y="1328750"/>
                  </a:moveTo>
                  <a:lnTo>
                    <a:pt x="410692" y="1327480"/>
                  </a:lnTo>
                  <a:lnTo>
                    <a:pt x="407555" y="1327480"/>
                  </a:lnTo>
                  <a:lnTo>
                    <a:pt x="406285" y="1328750"/>
                  </a:lnTo>
                  <a:lnTo>
                    <a:pt x="406285" y="1330312"/>
                  </a:lnTo>
                  <a:lnTo>
                    <a:pt x="406285" y="1331874"/>
                  </a:lnTo>
                  <a:lnTo>
                    <a:pt x="407555" y="1333144"/>
                  </a:lnTo>
                  <a:lnTo>
                    <a:pt x="410692" y="1333144"/>
                  </a:lnTo>
                  <a:lnTo>
                    <a:pt x="411962" y="1331874"/>
                  </a:lnTo>
                  <a:lnTo>
                    <a:pt x="411962" y="1328750"/>
                  </a:lnTo>
                  <a:close/>
                </a:path>
                <a:path w="475614" h="3103879">
                  <a:moveTo>
                    <a:pt x="418452" y="1639760"/>
                  </a:moveTo>
                  <a:lnTo>
                    <a:pt x="417118" y="1638439"/>
                  </a:lnTo>
                  <a:lnTo>
                    <a:pt x="413842" y="1638439"/>
                  </a:lnTo>
                  <a:lnTo>
                    <a:pt x="412521" y="1639760"/>
                  </a:lnTo>
                  <a:lnTo>
                    <a:pt x="412521" y="1641398"/>
                  </a:lnTo>
                  <a:lnTo>
                    <a:pt x="412521" y="1643037"/>
                  </a:lnTo>
                  <a:lnTo>
                    <a:pt x="413842" y="1644357"/>
                  </a:lnTo>
                  <a:lnTo>
                    <a:pt x="417118" y="1644357"/>
                  </a:lnTo>
                  <a:lnTo>
                    <a:pt x="418452" y="1643037"/>
                  </a:lnTo>
                  <a:lnTo>
                    <a:pt x="418452" y="1639760"/>
                  </a:lnTo>
                  <a:close/>
                </a:path>
                <a:path w="475614" h="3103879">
                  <a:moveTo>
                    <a:pt x="427748" y="1685137"/>
                  </a:moveTo>
                  <a:lnTo>
                    <a:pt x="426440" y="1683842"/>
                  </a:lnTo>
                  <a:lnTo>
                    <a:pt x="423227" y="1683842"/>
                  </a:lnTo>
                  <a:lnTo>
                    <a:pt x="421919" y="1685137"/>
                  </a:lnTo>
                  <a:lnTo>
                    <a:pt x="421919" y="1686750"/>
                  </a:lnTo>
                  <a:lnTo>
                    <a:pt x="421919" y="1688363"/>
                  </a:lnTo>
                  <a:lnTo>
                    <a:pt x="423227" y="1689658"/>
                  </a:lnTo>
                  <a:lnTo>
                    <a:pt x="426440" y="1689658"/>
                  </a:lnTo>
                  <a:lnTo>
                    <a:pt x="427748" y="1688363"/>
                  </a:lnTo>
                  <a:lnTo>
                    <a:pt x="427748" y="1685137"/>
                  </a:lnTo>
                  <a:close/>
                </a:path>
                <a:path w="475614" h="3103879">
                  <a:moveTo>
                    <a:pt x="441566" y="1452892"/>
                  </a:moveTo>
                  <a:lnTo>
                    <a:pt x="440232" y="1451559"/>
                  </a:lnTo>
                  <a:lnTo>
                    <a:pt x="436930" y="1451559"/>
                  </a:lnTo>
                  <a:lnTo>
                    <a:pt x="435597" y="1452892"/>
                  </a:lnTo>
                  <a:lnTo>
                    <a:pt x="435597" y="1454543"/>
                  </a:lnTo>
                  <a:lnTo>
                    <a:pt x="435597" y="1456194"/>
                  </a:lnTo>
                  <a:lnTo>
                    <a:pt x="436930" y="1457528"/>
                  </a:lnTo>
                  <a:lnTo>
                    <a:pt x="440232" y="1457528"/>
                  </a:lnTo>
                  <a:lnTo>
                    <a:pt x="441566" y="1456194"/>
                  </a:lnTo>
                  <a:lnTo>
                    <a:pt x="441566" y="1452892"/>
                  </a:lnTo>
                  <a:close/>
                </a:path>
                <a:path w="475614" h="3103879">
                  <a:moveTo>
                    <a:pt x="445160" y="1361681"/>
                  </a:moveTo>
                  <a:lnTo>
                    <a:pt x="443877" y="1360385"/>
                  </a:lnTo>
                  <a:lnTo>
                    <a:pt x="440690" y="1360385"/>
                  </a:lnTo>
                  <a:lnTo>
                    <a:pt x="439394" y="1361681"/>
                  </a:lnTo>
                  <a:lnTo>
                    <a:pt x="439394" y="1363268"/>
                  </a:lnTo>
                  <a:lnTo>
                    <a:pt x="439394" y="1364869"/>
                  </a:lnTo>
                  <a:lnTo>
                    <a:pt x="440690" y="1366151"/>
                  </a:lnTo>
                  <a:lnTo>
                    <a:pt x="443877" y="1366151"/>
                  </a:lnTo>
                  <a:lnTo>
                    <a:pt x="445160" y="1364869"/>
                  </a:lnTo>
                  <a:lnTo>
                    <a:pt x="445160" y="1361681"/>
                  </a:lnTo>
                  <a:close/>
                </a:path>
                <a:path w="475614" h="3103879">
                  <a:moveTo>
                    <a:pt x="448894" y="1403705"/>
                  </a:moveTo>
                  <a:lnTo>
                    <a:pt x="447586" y="1402397"/>
                  </a:lnTo>
                  <a:lnTo>
                    <a:pt x="444334" y="1402397"/>
                  </a:lnTo>
                  <a:lnTo>
                    <a:pt x="443026" y="1403705"/>
                  </a:lnTo>
                  <a:lnTo>
                    <a:pt x="443026" y="1405331"/>
                  </a:lnTo>
                  <a:lnTo>
                    <a:pt x="443026" y="1406956"/>
                  </a:lnTo>
                  <a:lnTo>
                    <a:pt x="444334" y="1408264"/>
                  </a:lnTo>
                  <a:lnTo>
                    <a:pt x="447586" y="1408264"/>
                  </a:lnTo>
                  <a:lnTo>
                    <a:pt x="448894" y="1406956"/>
                  </a:lnTo>
                  <a:lnTo>
                    <a:pt x="448894" y="1403705"/>
                  </a:lnTo>
                  <a:close/>
                </a:path>
                <a:path w="475614" h="3103879">
                  <a:moveTo>
                    <a:pt x="455510" y="1617040"/>
                  </a:moveTo>
                  <a:lnTo>
                    <a:pt x="454164" y="1615694"/>
                  </a:lnTo>
                  <a:lnTo>
                    <a:pt x="450837" y="1615694"/>
                  </a:lnTo>
                  <a:lnTo>
                    <a:pt x="449491" y="1617040"/>
                  </a:lnTo>
                  <a:lnTo>
                    <a:pt x="449491" y="1618703"/>
                  </a:lnTo>
                  <a:lnTo>
                    <a:pt x="449491" y="1620367"/>
                  </a:lnTo>
                  <a:lnTo>
                    <a:pt x="450837" y="1621713"/>
                  </a:lnTo>
                  <a:lnTo>
                    <a:pt x="454164" y="1621713"/>
                  </a:lnTo>
                  <a:lnTo>
                    <a:pt x="455510" y="1620367"/>
                  </a:lnTo>
                  <a:lnTo>
                    <a:pt x="455510" y="1617040"/>
                  </a:lnTo>
                  <a:close/>
                </a:path>
                <a:path w="475614" h="3103879">
                  <a:moveTo>
                    <a:pt x="457200" y="1526628"/>
                  </a:moveTo>
                  <a:lnTo>
                    <a:pt x="455828" y="1525244"/>
                  </a:lnTo>
                  <a:lnTo>
                    <a:pt x="452424" y="1525244"/>
                  </a:lnTo>
                  <a:lnTo>
                    <a:pt x="451040" y="1526628"/>
                  </a:lnTo>
                  <a:lnTo>
                    <a:pt x="451040" y="1528330"/>
                  </a:lnTo>
                  <a:lnTo>
                    <a:pt x="451040" y="1530032"/>
                  </a:lnTo>
                  <a:lnTo>
                    <a:pt x="452424" y="1531416"/>
                  </a:lnTo>
                  <a:lnTo>
                    <a:pt x="455828" y="1531416"/>
                  </a:lnTo>
                  <a:lnTo>
                    <a:pt x="457200" y="1530032"/>
                  </a:lnTo>
                  <a:lnTo>
                    <a:pt x="457200" y="1526628"/>
                  </a:lnTo>
                  <a:close/>
                </a:path>
                <a:path w="475614" h="3103879">
                  <a:moveTo>
                    <a:pt x="474040" y="1572260"/>
                  </a:moveTo>
                  <a:lnTo>
                    <a:pt x="472668" y="1570888"/>
                  </a:lnTo>
                  <a:lnTo>
                    <a:pt x="469290" y="1570888"/>
                  </a:lnTo>
                  <a:lnTo>
                    <a:pt x="467918" y="1572260"/>
                  </a:lnTo>
                  <a:lnTo>
                    <a:pt x="467918" y="1573949"/>
                  </a:lnTo>
                  <a:lnTo>
                    <a:pt x="467918" y="1575638"/>
                  </a:lnTo>
                  <a:lnTo>
                    <a:pt x="469290" y="1577009"/>
                  </a:lnTo>
                  <a:lnTo>
                    <a:pt x="472668" y="1577009"/>
                  </a:lnTo>
                  <a:lnTo>
                    <a:pt x="474040" y="1575638"/>
                  </a:lnTo>
                  <a:lnTo>
                    <a:pt x="474040" y="1572260"/>
                  </a:lnTo>
                  <a:close/>
                </a:path>
                <a:path w="475614" h="3103879">
                  <a:moveTo>
                    <a:pt x="474992" y="1481048"/>
                  </a:moveTo>
                  <a:lnTo>
                    <a:pt x="473633" y="1479689"/>
                  </a:lnTo>
                  <a:lnTo>
                    <a:pt x="470281" y="1479689"/>
                  </a:lnTo>
                  <a:lnTo>
                    <a:pt x="468922" y="1481048"/>
                  </a:lnTo>
                  <a:lnTo>
                    <a:pt x="468922" y="1482725"/>
                  </a:lnTo>
                  <a:lnTo>
                    <a:pt x="468922" y="1484401"/>
                  </a:lnTo>
                  <a:lnTo>
                    <a:pt x="470281" y="1485760"/>
                  </a:lnTo>
                  <a:lnTo>
                    <a:pt x="473633" y="1485760"/>
                  </a:lnTo>
                  <a:lnTo>
                    <a:pt x="474992" y="1484401"/>
                  </a:lnTo>
                  <a:lnTo>
                    <a:pt x="474992" y="148104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6841" y="2055139"/>
              <a:ext cx="440055" cy="3112770"/>
            </a:xfrm>
            <a:custGeom>
              <a:avLst/>
              <a:gdLst/>
              <a:ahLst/>
              <a:cxnLst/>
              <a:rect l="l" t="t" r="r" b="b"/>
              <a:pathLst>
                <a:path w="440055" h="3112770">
                  <a:moveTo>
                    <a:pt x="304" y="3112224"/>
                  </a:moveTo>
                  <a:lnTo>
                    <a:pt x="63" y="3112160"/>
                  </a:lnTo>
                  <a:lnTo>
                    <a:pt x="0" y="3112312"/>
                  </a:lnTo>
                  <a:lnTo>
                    <a:pt x="63" y="3112465"/>
                  </a:lnTo>
                  <a:lnTo>
                    <a:pt x="241" y="3112465"/>
                  </a:lnTo>
                  <a:lnTo>
                    <a:pt x="304" y="3112224"/>
                  </a:lnTo>
                  <a:close/>
                </a:path>
                <a:path w="440055" h="3112770">
                  <a:moveTo>
                    <a:pt x="4191" y="76"/>
                  </a:moveTo>
                  <a:lnTo>
                    <a:pt x="3937" y="0"/>
                  </a:lnTo>
                  <a:lnTo>
                    <a:pt x="3860" y="165"/>
                  </a:lnTo>
                  <a:lnTo>
                    <a:pt x="3937" y="330"/>
                  </a:lnTo>
                  <a:lnTo>
                    <a:pt x="4114" y="330"/>
                  </a:lnTo>
                  <a:lnTo>
                    <a:pt x="4191" y="76"/>
                  </a:lnTo>
                  <a:close/>
                </a:path>
                <a:path w="440055" h="3112770">
                  <a:moveTo>
                    <a:pt x="6400" y="47269"/>
                  </a:moveTo>
                  <a:lnTo>
                    <a:pt x="6261" y="47129"/>
                  </a:lnTo>
                  <a:lnTo>
                    <a:pt x="5918" y="47129"/>
                  </a:lnTo>
                  <a:lnTo>
                    <a:pt x="5778" y="47269"/>
                  </a:lnTo>
                  <a:lnTo>
                    <a:pt x="5778" y="47434"/>
                  </a:lnTo>
                  <a:lnTo>
                    <a:pt x="5778" y="47599"/>
                  </a:lnTo>
                  <a:lnTo>
                    <a:pt x="5918" y="47739"/>
                  </a:lnTo>
                  <a:lnTo>
                    <a:pt x="6261" y="47739"/>
                  </a:lnTo>
                  <a:lnTo>
                    <a:pt x="6400" y="47599"/>
                  </a:lnTo>
                  <a:lnTo>
                    <a:pt x="6400" y="47269"/>
                  </a:lnTo>
                  <a:close/>
                </a:path>
                <a:path w="440055" h="3112770">
                  <a:moveTo>
                    <a:pt x="8420" y="74193"/>
                  </a:moveTo>
                  <a:lnTo>
                    <a:pt x="8216" y="73990"/>
                  </a:lnTo>
                  <a:lnTo>
                    <a:pt x="7721" y="73990"/>
                  </a:lnTo>
                  <a:lnTo>
                    <a:pt x="7518" y="74193"/>
                  </a:lnTo>
                  <a:lnTo>
                    <a:pt x="7518" y="74447"/>
                  </a:lnTo>
                  <a:lnTo>
                    <a:pt x="7518" y="74701"/>
                  </a:lnTo>
                  <a:lnTo>
                    <a:pt x="7721" y="74891"/>
                  </a:lnTo>
                  <a:lnTo>
                    <a:pt x="8216" y="74891"/>
                  </a:lnTo>
                  <a:lnTo>
                    <a:pt x="8420" y="74701"/>
                  </a:lnTo>
                  <a:lnTo>
                    <a:pt x="8420" y="74193"/>
                  </a:lnTo>
                  <a:close/>
                </a:path>
                <a:path w="440055" h="3112770">
                  <a:moveTo>
                    <a:pt x="17233" y="3038500"/>
                  </a:moveTo>
                  <a:lnTo>
                    <a:pt x="17030" y="3038297"/>
                  </a:lnTo>
                  <a:lnTo>
                    <a:pt x="16522" y="3038297"/>
                  </a:lnTo>
                  <a:lnTo>
                    <a:pt x="16319" y="3038500"/>
                  </a:lnTo>
                  <a:lnTo>
                    <a:pt x="16319" y="3038754"/>
                  </a:lnTo>
                  <a:lnTo>
                    <a:pt x="16319" y="3039008"/>
                  </a:lnTo>
                  <a:lnTo>
                    <a:pt x="16522" y="3039211"/>
                  </a:lnTo>
                  <a:lnTo>
                    <a:pt x="17030" y="3039211"/>
                  </a:lnTo>
                  <a:lnTo>
                    <a:pt x="17233" y="3039008"/>
                  </a:lnTo>
                  <a:lnTo>
                    <a:pt x="17233" y="3038500"/>
                  </a:lnTo>
                  <a:close/>
                </a:path>
                <a:path w="440055" h="3112770">
                  <a:moveTo>
                    <a:pt x="26098" y="109080"/>
                  </a:moveTo>
                  <a:lnTo>
                    <a:pt x="25831" y="108813"/>
                  </a:lnTo>
                  <a:lnTo>
                    <a:pt x="25171" y="108813"/>
                  </a:lnTo>
                  <a:lnTo>
                    <a:pt x="24904" y="109080"/>
                  </a:lnTo>
                  <a:lnTo>
                    <a:pt x="24904" y="109410"/>
                  </a:lnTo>
                  <a:lnTo>
                    <a:pt x="24904" y="109740"/>
                  </a:lnTo>
                  <a:lnTo>
                    <a:pt x="25171" y="110007"/>
                  </a:lnTo>
                  <a:lnTo>
                    <a:pt x="25831" y="110007"/>
                  </a:lnTo>
                  <a:lnTo>
                    <a:pt x="26098" y="109740"/>
                  </a:lnTo>
                  <a:lnTo>
                    <a:pt x="26098" y="109080"/>
                  </a:lnTo>
                  <a:close/>
                </a:path>
                <a:path w="440055" h="3112770">
                  <a:moveTo>
                    <a:pt x="27139" y="3075292"/>
                  </a:moveTo>
                  <a:lnTo>
                    <a:pt x="27000" y="3075152"/>
                  </a:lnTo>
                  <a:lnTo>
                    <a:pt x="26670" y="3075152"/>
                  </a:lnTo>
                  <a:lnTo>
                    <a:pt x="26530" y="3075292"/>
                  </a:lnTo>
                  <a:lnTo>
                    <a:pt x="26530" y="3075457"/>
                  </a:lnTo>
                  <a:lnTo>
                    <a:pt x="26530" y="3075622"/>
                  </a:lnTo>
                  <a:lnTo>
                    <a:pt x="26670" y="3075762"/>
                  </a:lnTo>
                  <a:lnTo>
                    <a:pt x="27000" y="3075762"/>
                  </a:lnTo>
                  <a:lnTo>
                    <a:pt x="27139" y="3075622"/>
                  </a:lnTo>
                  <a:lnTo>
                    <a:pt x="27139" y="3075292"/>
                  </a:lnTo>
                  <a:close/>
                </a:path>
                <a:path w="440055" h="3112770">
                  <a:moveTo>
                    <a:pt x="27736" y="139814"/>
                  </a:moveTo>
                  <a:lnTo>
                    <a:pt x="27406" y="139484"/>
                  </a:lnTo>
                  <a:lnTo>
                    <a:pt x="26593" y="139484"/>
                  </a:lnTo>
                  <a:lnTo>
                    <a:pt x="26263" y="139814"/>
                  </a:lnTo>
                  <a:lnTo>
                    <a:pt x="26263" y="140220"/>
                  </a:lnTo>
                  <a:lnTo>
                    <a:pt x="26263" y="140627"/>
                  </a:lnTo>
                  <a:lnTo>
                    <a:pt x="26593" y="140957"/>
                  </a:lnTo>
                  <a:lnTo>
                    <a:pt x="27406" y="140957"/>
                  </a:lnTo>
                  <a:lnTo>
                    <a:pt x="27736" y="140627"/>
                  </a:lnTo>
                  <a:lnTo>
                    <a:pt x="27736" y="139814"/>
                  </a:lnTo>
                  <a:close/>
                </a:path>
                <a:path w="440055" h="3112770">
                  <a:moveTo>
                    <a:pt x="28575" y="2958109"/>
                  </a:moveTo>
                  <a:lnTo>
                    <a:pt x="28244" y="2957766"/>
                  </a:lnTo>
                  <a:lnTo>
                    <a:pt x="27406" y="2957766"/>
                  </a:lnTo>
                  <a:lnTo>
                    <a:pt x="27063" y="2958109"/>
                  </a:lnTo>
                  <a:lnTo>
                    <a:pt x="27063" y="2958528"/>
                  </a:lnTo>
                  <a:lnTo>
                    <a:pt x="27063" y="2958947"/>
                  </a:lnTo>
                  <a:lnTo>
                    <a:pt x="27406" y="2959290"/>
                  </a:lnTo>
                  <a:lnTo>
                    <a:pt x="28244" y="2959290"/>
                  </a:lnTo>
                  <a:lnTo>
                    <a:pt x="28575" y="2958947"/>
                  </a:lnTo>
                  <a:lnTo>
                    <a:pt x="28575" y="2958109"/>
                  </a:lnTo>
                  <a:close/>
                </a:path>
                <a:path w="440055" h="3112770">
                  <a:moveTo>
                    <a:pt x="39065" y="262674"/>
                  </a:moveTo>
                  <a:lnTo>
                    <a:pt x="38544" y="262153"/>
                  </a:lnTo>
                  <a:lnTo>
                    <a:pt x="37261" y="262153"/>
                  </a:lnTo>
                  <a:lnTo>
                    <a:pt x="36741" y="262674"/>
                  </a:lnTo>
                  <a:lnTo>
                    <a:pt x="36741" y="263321"/>
                  </a:lnTo>
                  <a:lnTo>
                    <a:pt x="36741" y="263969"/>
                  </a:lnTo>
                  <a:lnTo>
                    <a:pt x="37261" y="264477"/>
                  </a:lnTo>
                  <a:lnTo>
                    <a:pt x="38544" y="264477"/>
                  </a:lnTo>
                  <a:lnTo>
                    <a:pt x="39065" y="263969"/>
                  </a:lnTo>
                  <a:lnTo>
                    <a:pt x="39065" y="262674"/>
                  </a:lnTo>
                  <a:close/>
                </a:path>
                <a:path w="440055" h="3112770">
                  <a:moveTo>
                    <a:pt x="40017" y="2913176"/>
                  </a:moveTo>
                  <a:lnTo>
                    <a:pt x="39611" y="2912770"/>
                  </a:lnTo>
                  <a:lnTo>
                    <a:pt x="38608" y="2912770"/>
                  </a:lnTo>
                  <a:lnTo>
                    <a:pt x="38201" y="2913176"/>
                  </a:lnTo>
                  <a:lnTo>
                    <a:pt x="38201" y="2913684"/>
                  </a:lnTo>
                  <a:lnTo>
                    <a:pt x="38201" y="2914192"/>
                  </a:lnTo>
                  <a:lnTo>
                    <a:pt x="38608" y="2914599"/>
                  </a:lnTo>
                  <a:lnTo>
                    <a:pt x="39611" y="2914599"/>
                  </a:lnTo>
                  <a:lnTo>
                    <a:pt x="40017" y="2914192"/>
                  </a:lnTo>
                  <a:lnTo>
                    <a:pt x="40017" y="2913176"/>
                  </a:lnTo>
                  <a:close/>
                </a:path>
                <a:path w="440055" h="3112770">
                  <a:moveTo>
                    <a:pt x="40322" y="3005696"/>
                  </a:moveTo>
                  <a:lnTo>
                    <a:pt x="40055" y="3005417"/>
                  </a:lnTo>
                  <a:lnTo>
                    <a:pt x="39382" y="3005417"/>
                  </a:lnTo>
                  <a:lnTo>
                    <a:pt x="39116" y="3005696"/>
                  </a:lnTo>
                  <a:lnTo>
                    <a:pt x="39116" y="3006026"/>
                  </a:lnTo>
                  <a:lnTo>
                    <a:pt x="39116" y="3006356"/>
                  </a:lnTo>
                  <a:lnTo>
                    <a:pt x="39382" y="3006636"/>
                  </a:lnTo>
                  <a:lnTo>
                    <a:pt x="40055" y="3006636"/>
                  </a:lnTo>
                  <a:lnTo>
                    <a:pt x="40322" y="3006356"/>
                  </a:lnTo>
                  <a:lnTo>
                    <a:pt x="40322" y="3005696"/>
                  </a:lnTo>
                  <a:close/>
                </a:path>
                <a:path w="440055" h="3112770">
                  <a:moveTo>
                    <a:pt x="46342" y="178930"/>
                  </a:moveTo>
                  <a:lnTo>
                    <a:pt x="45948" y="178536"/>
                  </a:lnTo>
                  <a:lnTo>
                    <a:pt x="44983" y="178536"/>
                  </a:lnTo>
                  <a:lnTo>
                    <a:pt x="44589" y="178930"/>
                  </a:lnTo>
                  <a:lnTo>
                    <a:pt x="44589" y="179412"/>
                  </a:lnTo>
                  <a:lnTo>
                    <a:pt x="44589" y="179895"/>
                  </a:lnTo>
                  <a:lnTo>
                    <a:pt x="44983" y="180289"/>
                  </a:lnTo>
                  <a:lnTo>
                    <a:pt x="45948" y="180289"/>
                  </a:lnTo>
                  <a:lnTo>
                    <a:pt x="46342" y="179895"/>
                  </a:lnTo>
                  <a:lnTo>
                    <a:pt x="46342" y="178930"/>
                  </a:lnTo>
                  <a:close/>
                </a:path>
                <a:path w="440055" h="3112770">
                  <a:moveTo>
                    <a:pt x="47625" y="2817939"/>
                  </a:moveTo>
                  <a:lnTo>
                    <a:pt x="47015" y="2817330"/>
                  </a:lnTo>
                  <a:lnTo>
                    <a:pt x="45504" y="2817330"/>
                  </a:lnTo>
                  <a:lnTo>
                    <a:pt x="44894" y="2817939"/>
                  </a:lnTo>
                  <a:lnTo>
                    <a:pt x="44894" y="2818688"/>
                  </a:lnTo>
                  <a:lnTo>
                    <a:pt x="44894" y="2819438"/>
                  </a:lnTo>
                  <a:lnTo>
                    <a:pt x="45504" y="2820047"/>
                  </a:lnTo>
                  <a:lnTo>
                    <a:pt x="47015" y="2820047"/>
                  </a:lnTo>
                  <a:lnTo>
                    <a:pt x="47625" y="2819438"/>
                  </a:lnTo>
                  <a:lnTo>
                    <a:pt x="47625" y="2817939"/>
                  </a:lnTo>
                  <a:close/>
                </a:path>
                <a:path w="440055" h="3112770">
                  <a:moveTo>
                    <a:pt x="48983" y="2870911"/>
                  </a:moveTo>
                  <a:lnTo>
                    <a:pt x="48514" y="2870428"/>
                  </a:lnTo>
                  <a:lnTo>
                    <a:pt x="47332" y="2870428"/>
                  </a:lnTo>
                  <a:lnTo>
                    <a:pt x="46863" y="2870911"/>
                  </a:lnTo>
                  <a:lnTo>
                    <a:pt x="46863" y="2871495"/>
                  </a:lnTo>
                  <a:lnTo>
                    <a:pt x="46863" y="2872079"/>
                  </a:lnTo>
                  <a:lnTo>
                    <a:pt x="47332" y="2872549"/>
                  </a:lnTo>
                  <a:lnTo>
                    <a:pt x="48514" y="2872549"/>
                  </a:lnTo>
                  <a:lnTo>
                    <a:pt x="48983" y="2872079"/>
                  </a:lnTo>
                  <a:lnTo>
                    <a:pt x="48983" y="2870911"/>
                  </a:lnTo>
                  <a:close/>
                </a:path>
                <a:path w="440055" h="3112770">
                  <a:moveTo>
                    <a:pt x="50228" y="2843758"/>
                  </a:moveTo>
                  <a:lnTo>
                    <a:pt x="49682" y="2843225"/>
                  </a:lnTo>
                  <a:lnTo>
                    <a:pt x="48348" y="2843225"/>
                  </a:lnTo>
                  <a:lnTo>
                    <a:pt x="47802" y="2843758"/>
                  </a:lnTo>
                  <a:lnTo>
                    <a:pt x="47802" y="2844431"/>
                  </a:lnTo>
                  <a:lnTo>
                    <a:pt x="47802" y="2845104"/>
                  </a:lnTo>
                  <a:lnTo>
                    <a:pt x="48348" y="2845638"/>
                  </a:lnTo>
                  <a:lnTo>
                    <a:pt x="49682" y="2845638"/>
                  </a:lnTo>
                  <a:lnTo>
                    <a:pt x="50228" y="2845104"/>
                  </a:lnTo>
                  <a:lnTo>
                    <a:pt x="50228" y="2843758"/>
                  </a:lnTo>
                  <a:close/>
                </a:path>
                <a:path w="440055" h="3112770">
                  <a:moveTo>
                    <a:pt x="57899" y="2750845"/>
                  </a:moveTo>
                  <a:lnTo>
                    <a:pt x="57162" y="2750096"/>
                  </a:lnTo>
                  <a:lnTo>
                    <a:pt x="55321" y="2750096"/>
                  </a:lnTo>
                  <a:lnTo>
                    <a:pt x="54571" y="2750845"/>
                  </a:lnTo>
                  <a:lnTo>
                    <a:pt x="54571" y="2751759"/>
                  </a:lnTo>
                  <a:lnTo>
                    <a:pt x="54571" y="2752687"/>
                  </a:lnTo>
                  <a:lnTo>
                    <a:pt x="55321" y="2753423"/>
                  </a:lnTo>
                  <a:lnTo>
                    <a:pt x="57162" y="2753423"/>
                  </a:lnTo>
                  <a:lnTo>
                    <a:pt x="57899" y="2752687"/>
                  </a:lnTo>
                  <a:lnTo>
                    <a:pt x="57899" y="2750845"/>
                  </a:lnTo>
                  <a:close/>
                </a:path>
                <a:path w="440055" h="3112770">
                  <a:moveTo>
                    <a:pt x="60693" y="2787535"/>
                  </a:moveTo>
                  <a:lnTo>
                    <a:pt x="60007" y="2786862"/>
                  </a:lnTo>
                  <a:lnTo>
                    <a:pt x="58331" y="2786862"/>
                  </a:lnTo>
                  <a:lnTo>
                    <a:pt x="57658" y="2787535"/>
                  </a:lnTo>
                  <a:lnTo>
                    <a:pt x="57658" y="2788374"/>
                  </a:lnTo>
                  <a:lnTo>
                    <a:pt x="57658" y="2789212"/>
                  </a:lnTo>
                  <a:lnTo>
                    <a:pt x="58331" y="2789885"/>
                  </a:lnTo>
                  <a:lnTo>
                    <a:pt x="60007" y="2789885"/>
                  </a:lnTo>
                  <a:lnTo>
                    <a:pt x="60693" y="2789212"/>
                  </a:lnTo>
                  <a:lnTo>
                    <a:pt x="60693" y="2787535"/>
                  </a:lnTo>
                  <a:close/>
                </a:path>
                <a:path w="440055" h="3112770">
                  <a:moveTo>
                    <a:pt x="62534" y="219633"/>
                  </a:moveTo>
                  <a:lnTo>
                    <a:pt x="62077" y="219176"/>
                  </a:lnTo>
                  <a:lnTo>
                    <a:pt x="60947" y="219176"/>
                  </a:lnTo>
                  <a:lnTo>
                    <a:pt x="60490" y="219633"/>
                  </a:lnTo>
                  <a:lnTo>
                    <a:pt x="60490" y="220192"/>
                  </a:lnTo>
                  <a:lnTo>
                    <a:pt x="60490" y="220751"/>
                  </a:lnTo>
                  <a:lnTo>
                    <a:pt x="60947" y="221208"/>
                  </a:lnTo>
                  <a:lnTo>
                    <a:pt x="62077" y="221208"/>
                  </a:lnTo>
                  <a:lnTo>
                    <a:pt x="62534" y="220751"/>
                  </a:lnTo>
                  <a:lnTo>
                    <a:pt x="62534" y="219633"/>
                  </a:lnTo>
                  <a:close/>
                </a:path>
                <a:path w="440055" h="3112770">
                  <a:moveTo>
                    <a:pt x="71412" y="296735"/>
                  </a:moveTo>
                  <a:lnTo>
                    <a:pt x="70827" y="296151"/>
                  </a:lnTo>
                  <a:lnTo>
                    <a:pt x="69380" y="296151"/>
                  </a:lnTo>
                  <a:lnTo>
                    <a:pt x="68795" y="296735"/>
                  </a:lnTo>
                  <a:lnTo>
                    <a:pt x="68795" y="297459"/>
                  </a:lnTo>
                  <a:lnTo>
                    <a:pt x="68795" y="298183"/>
                  </a:lnTo>
                  <a:lnTo>
                    <a:pt x="69380" y="298767"/>
                  </a:lnTo>
                  <a:lnTo>
                    <a:pt x="70827" y="298767"/>
                  </a:lnTo>
                  <a:lnTo>
                    <a:pt x="71412" y="298183"/>
                  </a:lnTo>
                  <a:lnTo>
                    <a:pt x="71412" y="296735"/>
                  </a:lnTo>
                  <a:close/>
                </a:path>
                <a:path w="440055" h="3112770">
                  <a:moveTo>
                    <a:pt x="78422" y="2711069"/>
                  </a:moveTo>
                  <a:lnTo>
                    <a:pt x="77660" y="2710294"/>
                  </a:lnTo>
                  <a:lnTo>
                    <a:pt x="75755" y="2710294"/>
                  </a:lnTo>
                  <a:lnTo>
                    <a:pt x="74980" y="2711069"/>
                  </a:lnTo>
                  <a:lnTo>
                    <a:pt x="74980" y="2712021"/>
                  </a:lnTo>
                  <a:lnTo>
                    <a:pt x="74980" y="2712974"/>
                  </a:lnTo>
                  <a:lnTo>
                    <a:pt x="75755" y="2713748"/>
                  </a:lnTo>
                  <a:lnTo>
                    <a:pt x="77660" y="2713748"/>
                  </a:lnTo>
                  <a:lnTo>
                    <a:pt x="78422" y="2712974"/>
                  </a:lnTo>
                  <a:lnTo>
                    <a:pt x="78422" y="2711069"/>
                  </a:lnTo>
                  <a:close/>
                </a:path>
                <a:path w="440055" h="3112770">
                  <a:moveTo>
                    <a:pt x="82651" y="362623"/>
                  </a:moveTo>
                  <a:lnTo>
                    <a:pt x="81953" y="361924"/>
                  </a:lnTo>
                  <a:lnTo>
                    <a:pt x="80225" y="361924"/>
                  </a:lnTo>
                  <a:lnTo>
                    <a:pt x="79527" y="362623"/>
                  </a:lnTo>
                  <a:lnTo>
                    <a:pt x="79527" y="363486"/>
                  </a:lnTo>
                  <a:lnTo>
                    <a:pt x="79527" y="364350"/>
                  </a:lnTo>
                  <a:lnTo>
                    <a:pt x="80225" y="365048"/>
                  </a:lnTo>
                  <a:lnTo>
                    <a:pt x="81953" y="365048"/>
                  </a:lnTo>
                  <a:lnTo>
                    <a:pt x="82651" y="364350"/>
                  </a:lnTo>
                  <a:lnTo>
                    <a:pt x="82651" y="362623"/>
                  </a:lnTo>
                  <a:close/>
                </a:path>
                <a:path w="440055" h="3112770">
                  <a:moveTo>
                    <a:pt x="84582" y="2666492"/>
                  </a:moveTo>
                  <a:lnTo>
                    <a:pt x="83781" y="2665692"/>
                  </a:lnTo>
                  <a:lnTo>
                    <a:pt x="81826" y="2665692"/>
                  </a:lnTo>
                  <a:lnTo>
                    <a:pt x="81026" y="2666492"/>
                  </a:lnTo>
                  <a:lnTo>
                    <a:pt x="81026" y="2667470"/>
                  </a:lnTo>
                  <a:lnTo>
                    <a:pt x="81026" y="2668447"/>
                  </a:lnTo>
                  <a:lnTo>
                    <a:pt x="81826" y="2669248"/>
                  </a:lnTo>
                  <a:lnTo>
                    <a:pt x="83781" y="2669248"/>
                  </a:lnTo>
                  <a:lnTo>
                    <a:pt x="84582" y="2668447"/>
                  </a:lnTo>
                  <a:lnTo>
                    <a:pt x="84582" y="2666492"/>
                  </a:lnTo>
                  <a:close/>
                </a:path>
                <a:path w="440055" h="3112770">
                  <a:moveTo>
                    <a:pt x="89890" y="333133"/>
                  </a:moveTo>
                  <a:lnTo>
                    <a:pt x="89242" y="332486"/>
                  </a:lnTo>
                  <a:lnTo>
                    <a:pt x="87642" y="332486"/>
                  </a:lnTo>
                  <a:lnTo>
                    <a:pt x="86995" y="333133"/>
                  </a:lnTo>
                  <a:lnTo>
                    <a:pt x="86995" y="333933"/>
                  </a:lnTo>
                  <a:lnTo>
                    <a:pt x="86995" y="334733"/>
                  </a:lnTo>
                  <a:lnTo>
                    <a:pt x="87642" y="335381"/>
                  </a:lnTo>
                  <a:lnTo>
                    <a:pt x="89242" y="335381"/>
                  </a:lnTo>
                  <a:lnTo>
                    <a:pt x="89890" y="334733"/>
                  </a:lnTo>
                  <a:lnTo>
                    <a:pt x="89890" y="333133"/>
                  </a:lnTo>
                  <a:close/>
                </a:path>
                <a:path w="440055" h="3112770">
                  <a:moveTo>
                    <a:pt x="100342" y="2635961"/>
                  </a:moveTo>
                  <a:lnTo>
                    <a:pt x="99517" y="2635135"/>
                  </a:lnTo>
                  <a:lnTo>
                    <a:pt x="97497" y="2635135"/>
                  </a:lnTo>
                  <a:lnTo>
                    <a:pt x="96685" y="2635961"/>
                  </a:lnTo>
                  <a:lnTo>
                    <a:pt x="96685" y="2636964"/>
                  </a:lnTo>
                  <a:lnTo>
                    <a:pt x="96685" y="2637967"/>
                  </a:lnTo>
                  <a:lnTo>
                    <a:pt x="97497" y="2638793"/>
                  </a:lnTo>
                  <a:lnTo>
                    <a:pt x="99517" y="2638793"/>
                  </a:lnTo>
                  <a:lnTo>
                    <a:pt x="100342" y="2637967"/>
                  </a:lnTo>
                  <a:lnTo>
                    <a:pt x="100342" y="2635961"/>
                  </a:lnTo>
                  <a:close/>
                </a:path>
                <a:path w="440055" h="3112770">
                  <a:moveTo>
                    <a:pt x="110147" y="474662"/>
                  </a:moveTo>
                  <a:lnTo>
                    <a:pt x="109385" y="473900"/>
                  </a:lnTo>
                  <a:lnTo>
                    <a:pt x="107492" y="473900"/>
                  </a:lnTo>
                  <a:lnTo>
                    <a:pt x="106730" y="474662"/>
                  </a:lnTo>
                  <a:lnTo>
                    <a:pt x="106730" y="475602"/>
                  </a:lnTo>
                  <a:lnTo>
                    <a:pt x="106730" y="476542"/>
                  </a:lnTo>
                  <a:lnTo>
                    <a:pt x="107492" y="477316"/>
                  </a:lnTo>
                  <a:lnTo>
                    <a:pt x="109385" y="477316"/>
                  </a:lnTo>
                  <a:lnTo>
                    <a:pt x="110147" y="476542"/>
                  </a:lnTo>
                  <a:lnTo>
                    <a:pt x="110147" y="474662"/>
                  </a:lnTo>
                  <a:close/>
                </a:path>
                <a:path w="440055" h="3112770">
                  <a:moveTo>
                    <a:pt x="111125" y="380606"/>
                  </a:moveTo>
                  <a:lnTo>
                    <a:pt x="110401" y="379882"/>
                  </a:lnTo>
                  <a:lnTo>
                    <a:pt x="108623" y="379882"/>
                  </a:lnTo>
                  <a:lnTo>
                    <a:pt x="107899" y="380606"/>
                  </a:lnTo>
                  <a:lnTo>
                    <a:pt x="107899" y="381495"/>
                  </a:lnTo>
                  <a:lnTo>
                    <a:pt x="107899" y="382384"/>
                  </a:lnTo>
                  <a:lnTo>
                    <a:pt x="108623" y="383108"/>
                  </a:lnTo>
                  <a:lnTo>
                    <a:pt x="110401" y="383108"/>
                  </a:lnTo>
                  <a:lnTo>
                    <a:pt x="111125" y="382384"/>
                  </a:lnTo>
                  <a:lnTo>
                    <a:pt x="111125" y="380606"/>
                  </a:lnTo>
                  <a:close/>
                </a:path>
                <a:path w="440055" h="3112770">
                  <a:moveTo>
                    <a:pt x="112623" y="425589"/>
                  </a:moveTo>
                  <a:lnTo>
                    <a:pt x="111887" y="424840"/>
                  </a:lnTo>
                  <a:lnTo>
                    <a:pt x="110058" y="424840"/>
                  </a:lnTo>
                  <a:lnTo>
                    <a:pt x="109308" y="425589"/>
                  </a:lnTo>
                  <a:lnTo>
                    <a:pt x="109308" y="426504"/>
                  </a:lnTo>
                  <a:lnTo>
                    <a:pt x="109308" y="427418"/>
                  </a:lnTo>
                  <a:lnTo>
                    <a:pt x="110058" y="428167"/>
                  </a:lnTo>
                  <a:lnTo>
                    <a:pt x="111887" y="428167"/>
                  </a:lnTo>
                  <a:lnTo>
                    <a:pt x="112623" y="427418"/>
                  </a:lnTo>
                  <a:lnTo>
                    <a:pt x="112623" y="425589"/>
                  </a:lnTo>
                  <a:close/>
                </a:path>
                <a:path w="440055" h="3112770">
                  <a:moveTo>
                    <a:pt x="117754" y="2596324"/>
                  </a:moveTo>
                  <a:lnTo>
                    <a:pt x="116916" y="2595486"/>
                  </a:lnTo>
                  <a:lnTo>
                    <a:pt x="114833" y="2595486"/>
                  </a:lnTo>
                  <a:lnTo>
                    <a:pt x="113995" y="2596324"/>
                  </a:lnTo>
                  <a:lnTo>
                    <a:pt x="113995" y="2597366"/>
                  </a:lnTo>
                  <a:lnTo>
                    <a:pt x="113995" y="2598407"/>
                  </a:lnTo>
                  <a:lnTo>
                    <a:pt x="114833" y="2599245"/>
                  </a:lnTo>
                  <a:lnTo>
                    <a:pt x="116916" y="2599245"/>
                  </a:lnTo>
                  <a:lnTo>
                    <a:pt x="117754" y="2598407"/>
                  </a:lnTo>
                  <a:lnTo>
                    <a:pt x="117754" y="2596324"/>
                  </a:lnTo>
                  <a:close/>
                </a:path>
                <a:path w="440055" h="3112770">
                  <a:moveTo>
                    <a:pt x="135737" y="526453"/>
                  </a:moveTo>
                  <a:lnTo>
                    <a:pt x="134924" y="525653"/>
                  </a:lnTo>
                  <a:lnTo>
                    <a:pt x="132930" y="525653"/>
                  </a:lnTo>
                  <a:lnTo>
                    <a:pt x="132118" y="526453"/>
                  </a:lnTo>
                  <a:lnTo>
                    <a:pt x="132118" y="527456"/>
                  </a:lnTo>
                  <a:lnTo>
                    <a:pt x="132118" y="528459"/>
                  </a:lnTo>
                  <a:lnTo>
                    <a:pt x="132930" y="529259"/>
                  </a:lnTo>
                  <a:lnTo>
                    <a:pt x="134924" y="529259"/>
                  </a:lnTo>
                  <a:lnTo>
                    <a:pt x="135737" y="528459"/>
                  </a:lnTo>
                  <a:lnTo>
                    <a:pt x="135737" y="526453"/>
                  </a:lnTo>
                  <a:close/>
                </a:path>
                <a:path w="440055" h="3112770">
                  <a:moveTo>
                    <a:pt x="139776" y="2556764"/>
                  </a:moveTo>
                  <a:lnTo>
                    <a:pt x="138912" y="2555900"/>
                  </a:lnTo>
                  <a:lnTo>
                    <a:pt x="136779" y="2555900"/>
                  </a:lnTo>
                  <a:lnTo>
                    <a:pt x="135915" y="2556764"/>
                  </a:lnTo>
                  <a:lnTo>
                    <a:pt x="135915" y="2557830"/>
                  </a:lnTo>
                  <a:lnTo>
                    <a:pt x="135915" y="2558897"/>
                  </a:lnTo>
                  <a:lnTo>
                    <a:pt x="136779" y="2559761"/>
                  </a:lnTo>
                  <a:lnTo>
                    <a:pt x="138912" y="2559761"/>
                  </a:lnTo>
                  <a:lnTo>
                    <a:pt x="139776" y="2558897"/>
                  </a:lnTo>
                  <a:lnTo>
                    <a:pt x="139776" y="2556764"/>
                  </a:lnTo>
                  <a:close/>
                </a:path>
                <a:path w="440055" h="3112770">
                  <a:moveTo>
                    <a:pt x="153898" y="570001"/>
                  </a:moveTo>
                  <a:lnTo>
                    <a:pt x="153073" y="569175"/>
                  </a:lnTo>
                  <a:lnTo>
                    <a:pt x="151015" y="569175"/>
                  </a:lnTo>
                  <a:lnTo>
                    <a:pt x="150190" y="570001"/>
                  </a:lnTo>
                  <a:lnTo>
                    <a:pt x="150190" y="571030"/>
                  </a:lnTo>
                  <a:lnTo>
                    <a:pt x="150190" y="572058"/>
                  </a:lnTo>
                  <a:lnTo>
                    <a:pt x="151015" y="572884"/>
                  </a:lnTo>
                  <a:lnTo>
                    <a:pt x="153073" y="572884"/>
                  </a:lnTo>
                  <a:lnTo>
                    <a:pt x="153898" y="572058"/>
                  </a:lnTo>
                  <a:lnTo>
                    <a:pt x="153898" y="570001"/>
                  </a:lnTo>
                  <a:close/>
                </a:path>
                <a:path w="440055" h="3112770">
                  <a:moveTo>
                    <a:pt x="154139" y="486575"/>
                  </a:moveTo>
                  <a:lnTo>
                    <a:pt x="153352" y="485787"/>
                  </a:lnTo>
                  <a:lnTo>
                    <a:pt x="151409" y="485787"/>
                  </a:lnTo>
                  <a:lnTo>
                    <a:pt x="150622" y="486575"/>
                  </a:lnTo>
                  <a:lnTo>
                    <a:pt x="150622" y="487540"/>
                  </a:lnTo>
                  <a:lnTo>
                    <a:pt x="150622" y="488505"/>
                  </a:lnTo>
                  <a:lnTo>
                    <a:pt x="151409" y="489292"/>
                  </a:lnTo>
                  <a:lnTo>
                    <a:pt x="153352" y="489292"/>
                  </a:lnTo>
                  <a:lnTo>
                    <a:pt x="154139" y="488505"/>
                  </a:lnTo>
                  <a:lnTo>
                    <a:pt x="154139" y="486575"/>
                  </a:lnTo>
                  <a:close/>
                </a:path>
                <a:path w="440055" h="3112770">
                  <a:moveTo>
                    <a:pt x="168071" y="2522880"/>
                  </a:moveTo>
                  <a:lnTo>
                    <a:pt x="167182" y="2521991"/>
                  </a:lnTo>
                  <a:lnTo>
                    <a:pt x="164985" y="2521991"/>
                  </a:lnTo>
                  <a:lnTo>
                    <a:pt x="164096" y="2522880"/>
                  </a:lnTo>
                  <a:lnTo>
                    <a:pt x="164096" y="2523972"/>
                  </a:lnTo>
                  <a:lnTo>
                    <a:pt x="164096" y="2525064"/>
                  </a:lnTo>
                  <a:lnTo>
                    <a:pt x="164985" y="2525953"/>
                  </a:lnTo>
                  <a:lnTo>
                    <a:pt x="167182" y="2525953"/>
                  </a:lnTo>
                  <a:lnTo>
                    <a:pt x="168071" y="2525064"/>
                  </a:lnTo>
                  <a:lnTo>
                    <a:pt x="168071" y="2522880"/>
                  </a:lnTo>
                  <a:close/>
                </a:path>
                <a:path w="440055" h="3112770">
                  <a:moveTo>
                    <a:pt x="175882" y="634098"/>
                  </a:moveTo>
                  <a:lnTo>
                    <a:pt x="175006" y="633222"/>
                  </a:lnTo>
                  <a:lnTo>
                    <a:pt x="172847" y="633222"/>
                  </a:lnTo>
                  <a:lnTo>
                    <a:pt x="171970" y="634098"/>
                  </a:lnTo>
                  <a:lnTo>
                    <a:pt x="171970" y="635177"/>
                  </a:lnTo>
                  <a:lnTo>
                    <a:pt x="171970" y="636257"/>
                  </a:lnTo>
                  <a:lnTo>
                    <a:pt x="172847" y="637133"/>
                  </a:lnTo>
                  <a:lnTo>
                    <a:pt x="175006" y="637133"/>
                  </a:lnTo>
                  <a:lnTo>
                    <a:pt x="175882" y="636257"/>
                  </a:lnTo>
                  <a:lnTo>
                    <a:pt x="175882" y="634098"/>
                  </a:lnTo>
                  <a:close/>
                </a:path>
                <a:path w="440055" h="3112770">
                  <a:moveTo>
                    <a:pt x="179184" y="603288"/>
                  </a:moveTo>
                  <a:lnTo>
                    <a:pt x="178333" y="602437"/>
                  </a:lnTo>
                  <a:lnTo>
                    <a:pt x="176225" y="602437"/>
                  </a:lnTo>
                  <a:lnTo>
                    <a:pt x="175374" y="603288"/>
                  </a:lnTo>
                  <a:lnTo>
                    <a:pt x="175374" y="604342"/>
                  </a:lnTo>
                  <a:lnTo>
                    <a:pt x="175374" y="605396"/>
                  </a:lnTo>
                  <a:lnTo>
                    <a:pt x="176225" y="606247"/>
                  </a:lnTo>
                  <a:lnTo>
                    <a:pt x="178333" y="606247"/>
                  </a:lnTo>
                  <a:lnTo>
                    <a:pt x="179184" y="605396"/>
                  </a:lnTo>
                  <a:lnTo>
                    <a:pt x="179184" y="603288"/>
                  </a:lnTo>
                  <a:close/>
                </a:path>
                <a:path w="440055" h="3112770">
                  <a:moveTo>
                    <a:pt x="190309" y="670979"/>
                  </a:moveTo>
                  <a:lnTo>
                    <a:pt x="189420" y="670077"/>
                  </a:lnTo>
                  <a:lnTo>
                    <a:pt x="187210" y="670077"/>
                  </a:lnTo>
                  <a:lnTo>
                    <a:pt x="186309" y="670979"/>
                  </a:lnTo>
                  <a:lnTo>
                    <a:pt x="186309" y="672084"/>
                  </a:lnTo>
                  <a:lnTo>
                    <a:pt x="186309" y="673188"/>
                  </a:lnTo>
                  <a:lnTo>
                    <a:pt x="187210" y="674090"/>
                  </a:lnTo>
                  <a:lnTo>
                    <a:pt x="189420" y="674090"/>
                  </a:lnTo>
                  <a:lnTo>
                    <a:pt x="190309" y="673188"/>
                  </a:lnTo>
                  <a:lnTo>
                    <a:pt x="190309" y="670979"/>
                  </a:lnTo>
                  <a:close/>
                </a:path>
                <a:path w="440055" h="3112770">
                  <a:moveTo>
                    <a:pt x="206844" y="2497442"/>
                  </a:moveTo>
                  <a:lnTo>
                    <a:pt x="205930" y="2496540"/>
                  </a:lnTo>
                  <a:lnTo>
                    <a:pt x="203682" y="2496540"/>
                  </a:lnTo>
                  <a:lnTo>
                    <a:pt x="202768" y="2497442"/>
                  </a:lnTo>
                  <a:lnTo>
                    <a:pt x="202768" y="2498572"/>
                  </a:lnTo>
                  <a:lnTo>
                    <a:pt x="202768" y="2499703"/>
                  </a:lnTo>
                  <a:lnTo>
                    <a:pt x="203682" y="2500604"/>
                  </a:lnTo>
                  <a:lnTo>
                    <a:pt x="205930" y="2500604"/>
                  </a:lnTo>
                  <a:lnTo>
                    <a:pt x="206844" y="2499703"/>
                  </a:lnTo>
                  <a:lnTo>
                    <a:pt x="206844" y="2497442"/>
                  </a:lnTo>
                  <a:close/>
                </a:path>
                <a:path w="440055" h="3112770">
                  <a:moveTo>
                    <a:pt x="208686" y="2460714"/>
                  </a:moveTo>
                  <a:lnTo>
                    <a:pt x="207746" y="2459774"/>
                  </a:lnTo>
                  <a:lnTo>
                    <a:pt x="205447" y="2459774"/>
                  </a:lnTo>
                  <a:lnTo>
                    <a:pt x="204508" y="2460714"/>
                  </a:lnTo>
                  <a:lnTo>
                    <a:pt x="204508" y="2461869"/>
                  </a:lnTo>
                  <a:lnTo>
                    <a:pt x="204508" y="2463025"/>
                  </a:lnTo>
                  <a:lnTo>
                    <a:pt x="205447" y="2463965"/>
                  </a:lnTo>
                  <a:lnTo>
                    <a:pt x="207746" y="2463965"/>
                  </a:lnTo>
                  <a:lnTo>
                    <a:pt x="208686" y="2463025"/>
                  </a:lnTo>
                  <a:lnTo>
                    <a:pt x="208686" y="2460714"/>
                  </a:lnTo>
                  <a:close/>
                </a:path>
                <a:path w="440055" h="3112770">
                  <a:moveTo>
                    <a:pt x="210324" y="753605"/>
                  </a:moveTo>
                  <a:lnTo>
                    <a:pt x="209384" y="752665"/>
                  </a:lnTo>
                  <a:lnTo>
                    <a:pt x="207060" y="752665"/>
                  </a:lnTo>
                  <a:lnTo>
                    <a:pt x="206121" y="753605"/>
                  </a:lnTo>
                  <a:lnTo>
                    <a:pt x="206121" y="754761"/>
                  </a:lnTo>
                  <a:lnTo>
                    <a:pt x="206121" y="755916"/>
                  </a:lnTo>
                  <a:lnTo>
                    <a:pt x="207060" y="756856"/>
                  </a:lnTo>
                  <a:lnTo>
                    <a:pt x="209384" y="756856"/>
                  </a:lnTo>
                  <a:lnTo>
                    <a:pt x="210324" y="755916"/>
                  </a:lnTo>
                  <a:lnTo>
                    <a:pt x="210324" y="753605"/>
                  </a:lnTo>
                  <a:close/>
                </a:path>
                <a:path w="440055" h="3112770">
                  <a:moveTo>
                    <a:pt x="211696" y="704418"/>
                  </a:moveTo>
                  <a:lnTo>
                    <a:pt x="210781" y="703503"/>
                  </a:lnTo>
                  <a:lnTo>
                    <a:pt x="208508" y="703503"/>
                  </a:lnTo>
                  <a:lnTo>
                    <a:pt x="207594" y="704418"/>
                  </a:lnTo>
                  <a:lnTo>
                    <a:pt x="207594" y="705548"/>
                  </a:lnTo>
                  <a:lnTo>
                    <a:pt x="207594" y="706678"/>
                  </a:lnTo>
                  <a:lnTo>
                    <a:pt x="208508" y="707605"/>
                  </a:lnTo>
                  <a:lnTo>
                    <a:pt x="210781" y="707605"/>
                  </a:lnTo>
                  <a:lnTo>
                    <a:pt x="211696" y="706678"/>
                  </a:lnTo>
                  <a:lnTo>
                    <a:pt x="211696" y="704418"/>
                  </a:lnTo>
                  <a:close/>
                </a:path>
                <a:path w="440055" h="3112770">
                  <a:moveTo>
                    <a:pt x="234429" y="2424188"/>
                  </a:moveTo>
                  <a:lnTo>
                    <a:pt x="233476" y="2423223"/>
                  </a:lnTo>
                  <a:lnTo>
                    <a:pt x="231114" y="2423223"/>
                  </a:lnTo>
                  <a:lnTo>
                    <a:pt x="230149" y="2424188"/>
                  </a:lnTo>
                  <a:lnTo>
                    <a:pt x="230149" y="2425369"/>
                  </a:lnTo>
                  <a:lnTo>
                    <a:pt x="230149" y="2426551"/>
                  </a:lnTo>
                  <a:lnTo>
                    <a:pt x="231114" y="2427516"/>
                  </a:lnTo>
                  <a:lnTo>
                    <a:pt x="233476" y="2427516"/>
                  </a:lnTo>
                  <a:lnTo>
                    <a:pt x="234429" y="2426551"/>
                  </a:lnTo>
                  <a:lnTo>
                    <a:pt x="234429" y="2424188"/>
                  </a:lnTo>
                  <a:close/>
                </a:path>
                <a:path w="440055" h="3112770">
                  <a:moveTo>
                    <a:pt x="244424" y="828611"/>
                  </a:moveTo>
                  <a:lnTo>
                    <a:pt x="243446" y="827633"/>
                  </a:lnTo>
                  <a:lnTo>
                    <a:pt x="241020" y="827633"/>
                  </a:lnTo>
                  <a:lnTo>
                    <a:pt x="240030" y="828611"/>
                  </a:lnTo>
                  <a:lnTo>
                    <a:pt x="240030" y="829830"/>
                  </a:lnTo>
                  <a:lnTo>
                    <a:pt x="240030" y="831049"/>
                  </a:lnTo>
                  <a:lnTo>
                    <a:pt x="241020" y="832027"/>
                  </a:lnTo>
                  <a:lnTo>
                    <a:pt x="243446" y="832027"/>
                  </a:lnTo>
                  <a:lnTo>
                    <a:pt x="244424" y="831049"/>
                  </a:lnTo>
                  <a:lnTo>
                    <a:pt x="244424" y="828611"/>
                  </a:lnTo>
                  <a:close/>
                </a:path>
                <a:path w="440055" h="3112770">
                  <a:moveTo>
                    <a:pt x="247738" y="785799"/>
                  </a:moveTo>
                  <a:lnTo>
                    <a:pt x="246773" y="784847"/>
                  </a:lnTo>
                  <a:lnTo>
                    <a:pt x="244398" y="784847"/>
                  </a:lnTo>
                  <a:lnTo>
                    <a:pt x="243433" y="785799"/>
                  </a:lnTo>
                  <a:lnTo>
                    <a:pt x="243433" y="786993"/>
                  </a:lnTo>
                  <a:lnTo>
                    <a:pt x="243433" y="788187"/>
                  </a:lnTo>
                  <a:lnTo>
                    <a:pt x="244398" y="789139"/>
                  </a:lnTo>
                  <a:lnTo>
                    <a:pt x="246773" y="789139"/>
                  </a:lnTo>
                  <a:lnTo>
                    <a:pt x="247738" y="788187"/>
                  </a:lnTo>
                  <a:lnTo>
                    <a:pt x="247738" y="785799"/>
                  </a:lnTo>
                  <a:close/>
                </a:path>
                <a:path w="440055" h="3112770">
                  <a:moveTo>
                    <a:pt x="256705" y="890663"/>
                  </a:moveTo>
                  <a:lnTo>
                    <a:pt x="255676" y="889635"/>
                  </a:lnTo>
                  <a:lnTo>
                    <a:pt x="253136" y="889635"/>
                  </a:lnTo>
                  <a:lnTo>
                    <a:pt x="252107" y="890663"/>
                  </a:lnTo>
                  <a:lnTo>
                    <a:pt x="252107" y="891933"/>
                  </a:lnTo>
                  <a:lnTo>
                    <a:pt x="252107" y="893203"/>
                  </a:lnTo>
                  <a:lnTo>
                    <a:pt x="253136" y="894232"/>
                  </a:lnTo>
                  <a:lnTo>
                    <a:pt x="255676" y="894232"/>
                  </a:lnTo>
                  <a:lnTo>
                    <a:pt x="256705" y="893203"/>
                  </a:lnTo>
                  <a:lnTo>
                    <a:pt x="256705" y="890663"/>
                  </a:lnTo>
                  <a:close/>
                </a:path>
                <a:path w="440055" h="3112770">
                  <a:moveTo>
                    <a:pt x="262051" y="2357069"/>
                  </a:moveTo>
                  <a:lnTo>
                    <a:pt x="261035" y="2356066"/>
                  </a:lnTo>
                  <a:lnTo>
                    <a:pt x="258559" y="2356066"/>
                  </a:lnTo>
                  <a:lnTo>
                    <a:pt x="257556" y="2357069"/>
                  </a:lnTo>
                  <a:lnTo>
                    <a:pt x="257556" y="2358313"/>
                  </a:lnTo>
                  <a:lnTo>
                    <a:pt x="257556" y="2359558"/>
                  </a:lnTo>
                  <a:lnTo>
                    <a:pt x="258559" y="2360561"/>
                  </a:lnTo>
                  <a:lnTo>
                    <a:pt x="261035" y="2360561"/>
                  </a:lnTo>
                  <a:lnTo>
                    <a:pt x="262051" y="2359558"/>
                  </a:lnTo>
                  <a:lnTo>
                    <a:pt x="262051" y="2357069"/>
                  </a:lnTo>
                  <a:close/>
                </a:path>
                <a:path w="440055" h="3112770">
                  <a:moveTo>
                    <a:pt x="264655" y="2392045"/>
                  </a:moveTo>
                  <a:lnTo>
                    <a:pt x="263677" y="2391054"/>
                  </a:lnTo>
                  <a:lnTo>
                    <a:pt x="261251" y="2391054"/>
                  </a:lnTo>
                  <a:lnTo>
                    <a:pt x="260273" y="2392045"/>
                  </a:lnTo>
                  <a:lnTo>
                    <a:pt x="260273" y="2393251"/>
                  </a:lnTo>
                  <a:lnTo>
                    <a:pt x="260273" y="2394458"/>
                  </a:lnTo>
                  <a:lnTo>
                    <a:pt x="261251" y="2395448"/>
                  </a:lnTo>
                  <a:lnTo>
                    <a:pt x="263677" y="2395448"/>
                  </a:lnTo>
                  <a:lnTo>
                    <a:pt x="264655" y="2394458"/>
                  </a:lnTo>
                  <a:lnTo>
                    <a:pt x="264655" y="2392045"/>
                  </a:lnTo>
                  <a:close/>
                </a:path>
                <a:path w="440055" h="3112770">
                  <a:moveTo>
                    <a:pt x="271818" y="854405"/>
                  </a:moveTo>
                  <a:lnTo>
                    <a:pt x="270814" y="853401"/>
                  </a:lnTo>
                  <a:lnTo>
                    <a:pt x="268325" y="853401"/>
                  </a:lnTo>
                  <a:lnTo>
                    <a:pt x="267322" y="854405"/>
                  </a:lnTo>
                  <a:lnTo>
                    <a:pt x="267322" y="855649"/>
                  </a:lnTo>
                  <a:lnTo>
                    <a:pt x="267322" y="856894"/>
                  </a:lnTo>
                  <a:lnTo>
                    <a:pt x="268325" y="857897"/>
                  </a:lnTo>
                  <a:lnTo>
                    <a:pt x="270814" y="857897"/>
                  </a:lnTo>
                  <a:lnTo>
                    <a:pt x="271818" y="856894"/>
                  </a:lnTo>
                  <a:lnTo>
                    <a:pt x="271818" y="854405"/>
                  </a:lnTo>
                  <a:close/>
                </a:path>
                <a:path w="440055" h="3112770">
                  <a:moveTo>
                    <a:pt x="275971" y="975880"/>
                  </a:moveTo>
                  <a:lnTo>
                    <a:pt x="274904" y="974801"/>
                  </a:lnTo>
                  <a:lnTo>
                    <a:pt x="272249" y="974801"/>
                  </a:lnTo>
                  <a:lnTo>
                    <a:pt x="271183" y="975880"/>
                  </a:lnTo>
                  <a:lnTo>
                    <a:pt x="271183" y="977201"/>
                  </a:lnTo>
                  <a:lnTo>
                    <a:pt x="271183" y="978522"/>
                  </a:lnTo>
                  <a:lnTo>
                    <a:pt x="272249" y="979601"/>
                  </a:lnTo>
                  <a:lnTo>
                    <a:pt x="274904" y="979601"/>
                  </a:lnTo>
                  <a:lnTo>
                    <a:pt x="275971" y="978522"/>
                  </a:lnTo>
                  <a:lnTo>
                    <a:pt x="275971" y="975880"/>
                  </a:lnTo>
                  <a:close/>
                </a:path>
                <a:path w="440055" h="3112770">
                  <a:moveTo>
                    <a:pt x="277164" y="2319070"/>
                  </a:moveTo>
                  <a:lnTo>
                    <a:pt x="276136" y="2318042"/>
                  </a:lnTo>
                  <a:lnTo>
                    <a:pt x="273596" y="2318042"/>
                  </a:lnTo>
                  <a:lnTo>
                    <a:pt x="272567" y="2319070"/>
                  </a:lnTo>
                  <a:lnTo>
                    <a:pt x="272567" y="2320340"/>
                  </a:lnTo>
                  <a:lnTo>
                    <a:pt x="272567" y="2321610"/>
                  </a:lnTo>
                  <a:lnTo>
                    <a:pt x="273596" y="2322639"/>
                  </a:lnTo>
                  <a:lnTo>
                    <a:pt x="276136" y="2322639"/>
                  </a:lnTo>
                  <a:lnTo>
                    <a:pt x="277164" y="2321610"/>
                  </a:lnTo>
                  <a:lnTo>
                    <a:pt x="277164" y="2319070"/>
                  </a:lnTo>
                  <a:close/>
                </a:path>
                <a:path w="440055" h="3112770">
                  <a:moveTo>
                    <a:pt x="280822" y="928331"/>
                  </a:moveTo>
                  <a:lnTo>
                    <a:pt x="279768" y="927277"/>
                  </a:lnTo>
                  <a:lnTo>
                    <a:pt x="277177" y="927277"/>
                  </a:lnTo>
                  <a:lnTo>
                    <a:pt x="276123" y="928331"/>
                  </a:lnTo>
                  <a:lnTo>
                    <a:pt x="276123" y="929627"/>
                  </a:lnTo>
                  <a:lnTo>
                    <a:pt x="276123" y="930922"/>
                  </a:lnTo>
                  <a:lnTo>
                    <a:pt x="277177" y="931976"/>
                  </a:lnTo>
                  <a:lnTo>
                    <a:pt x="279768" y="931976"/>
                  </a:lnTo>
                  <a:lnTo>
                    <a:pt x="280822" y="930922"/>
                  </a:lnTo>
                  <a:lnTo>
                    <a:pt x="280822" y="928331"/>
                  </a:lnTo>
                  <a:close/>
                </a:path>
                <a:path w="440055" h="3112770">
                  <a:moveTo>
                    <a:pt x="284340" y="2250643"/>
                  </a:moveTo>
                  <a:lnTo>
                    <a:pt x="283273" y="2249563"/>
                  </a:lnTo>
                  <a:lnTo>
                    <a:pt x="280619" y="2249563"/>
                  </a:lnTo>
                  <a:lnTo>
                    <a:pt x="279539" y="2250643"/>
                  </a:lnTo>
                  <a:lnTo>
                    <a:pt x="279539" y="2251964"/>
                  </a:lnTo>
                  <a:lnTo>
                    <a:pt x="279539" y="2253297"/>
                  </a:lnTo>
                  <a:lnTo>
                    <a:pt x="280619" y="2254364"/>
                  </a:lnTo>
                  <a:lnTo>
                    <a:pt x="283273" y="2254364"/>
                  </a:lnTo>
                  <a:lnTo>
                    <a:pt x="284340" y="2253297"/>
                  </a:lnTo>
                  <a:lnTo>
                    <a:pt x="284340" y="2250643"/>
                  </a:lnTo>
                  <a:close/>
                </a:path>
                <a:path w="440055" h="3112770">
                  <a:moveTo>
                    <a:pt x="286118" y="2293302"/>
                  </a:moveTo>
                  <a:lnTo>
                    <a:pt x="285064" y="2292248"/>
                  </a:lnTo>
                  <a:lnTo>
                    <a:pt x="282473" y="2292248"/>
                  </a:lnTo>
                  <a:lnTo>
                    <a:pt x="281419" y="2293302"/>
                  </a:lnTo>
                  <a:lnTo>
                    <a:pt x="281419" y="2294598"/>
                  </a:lnTo>
                  <a:lnTo>
                    <a:pt x="281419" y="2295893"/>
                  </a:lnTo>
                  <a:lnTo>
                    <a:pt x="282473" y="2296947"/>
                  </a:lnTo>
                  <a:lnTo>
                    <a:pt x="285064" y="2296947"/>
                  </a:lnTo>
                  <a:lnTo>
                    <a:pt x="286118" y="2295893"/>
                  </a:lnTo>
                  <a:lnTo>
                    <a:pt x="286118" y="2293302"/>
                  </a:lnTo>
                  <a:close/>
                </a:path>
                <a:path w="440055" h="3112770">
                  <a:moveTo>
                    <a:pt x="286435" y="2212606"/>
                  </a:moveTo>
                  <a:lnTo>
                    <a:pt x="285330" y="2211514"/>
                  </a:lnTo>
                  <a:lnTo>
                    <a:pt x="282625" y="2211514"/>
                  </a:lnTo>
                  <a:lnTo>
                    <a:pt x="281520" y="2212606"/>
                  </a:lnTo>
                  <a:lnTo>
                    <a:pt x="281520" y="2213965"/>
                  </a:lnTo>
                  <a:lnTo>
                    <a:pt x="281520" y="2215324"/>
                  </a:lnTo>
                  <a:lnTo>
                    <a:pt x="282625" y="2216416"/>
                  </a:lnTo>
                  <a:lnTo>
                    <a:pt x="285330" y="2216416"/>
                  </a:lnTo>
                  <a:lnTo>
                    <a:pt x="286435" y="2215324"/>
                  </a:lnTo>
                  <a:lnTo>
                    <a:pt x="286435" y="2212606"/>
                  </a:lnTo>
                  <a:close/>
                </a:path>
                <a:path w="440055" h="3112770">
                  <a:moveTo>
                    <a:pt x="301891" y="1015263"/>
                  </a:moveTo>
                  <a:lnTo>
                    <a:pt x="300799" y="1014171"/>
                  </a:lnTo>
                  <a:lnTo>
                    <a:pt x="298094" y="1014171"/>
                  </a:lnTo>
                  <a:lnTo>
                    <a:pt x="297002" y="1015263"/>
                  </a:lnTo>
                  <a:lnTo>
                    <a:pt x="297002" y="1016609"/>
                  </a:lnTo>
                  <a:lnTo>
                    <a:pt x="297002" y="1017955"/>
                  </a:lnTo>
                  <a:lnTo>
                    <a:pt x="298094" y="1019060"/>
                  </a:lnTo>
                  <a:lnTo>
                    <a:pt x="300799" y="1019060"/>
                  </a:lnTo>
                  <a:lnTo>
                    <a:pt x="301891" y="1017955"/>
                  </a:lnTo>
                  <a:lnTo>
                    <a:pt x="301891" y="1015263"/>
                  </a:lnTo>
                  <a:close/>
                </a:path>
                <a:path w="440055" h="3112770">
                  <a:moveTo>
                    <a:pt x="318452" y="2175891"/>
                  </a:moveTo>
                  <a:lnTo>
                    <a:pt x="317322" y="2174773"/>
                  </a:lnTo>
                  <a:lnTo>
                    <a:pt x="314553" y="2174773"/>
                  </a:lnTo>
                  <a:lnTo>
                    <a:pt x="313436" y="2175891"/>
                  </a:lnTo>
                  <a:lnTo>
                    <a:pt x="313436" y="2177275"/>
                  </a:lnTo>
                  <a:lnTo>
                    <a:pt x="313436" y="2178659"/>
                  </a:lnTo>
                  <a:lnTo>
                    <a:pt x="314553" y="2179777"/>
                  </a:lnTo>
                  <a:lnTo>
                    <a:pt x="317322" y="2179777"/>
                  </a:lnTo>
                  <a:lnTo>
                    <a:pt x="318452" y="2178659"/>
                  </a:lnTo>
                  <a:lnTo>
                    <a:pt x="318452" y="2175891"/>
                  </a:lnTo>
                  <a:close/>
                </a:path>
                <a:path w="440055" h="3112770">
                  <a:moveTo>
                    <a:pt x="318503" y="1046137"/>
                  </a:moveTo>
                  <a:lnTo>
                    <a:pt x="317385" y="1045019"/>
                  </a:lnTo>
                  <a:lnTo>
                    <a:pt x="314629" y="1045019"/>
                  </a:lnTo>
                  <a:lnTo>
                    <a:pt x="313512" y="1046137"/>
                  </a:lnTo>
                  <a:lnTo>
                    <a:pt x="313512" y="1047508"/>
                  </a:lnTo>
                  <a:lnTo>
                    <a:pt x="313512" y="1048880"/>
                  </a:lnTo>
                  <a:lnTo>
                    <a:pt x="314629" y="1049997"/>
                  </a:lnTo>
                  <a:lnTo>
                    <a:pt x="317385" y="1049997"/>
                  </a:lnTo>
                  <a:lnTo>
                    <a:pt x="318503" y="1048880"/>
                  </a:lnTo>
                  <a:lnTo>
                    <a:pt x="318503" y="1046137"/>
                  </a:lnTo>
                  <a:close/>
                </a:path>
                <a:path w="440055" h="3112770">
                  <a:moveTo>
                    <a:pt x="320433" y="1092885"/>
                  </a:moveTo>
                  <a:lnTo>
                    <a:pt x="319303" y="1091755"/>
                  </a:lnTo>
                  <a:lnTo>
                    <a:pt x="316496" y="1091755"/>
                  </a:lnTo>
                  <a:lnTo>
                    <a:pt x="315353" y="1092885"/>
                  </a:lnTo>
                  <a:lnTo>
                    <a:pt x="315353" y="1094295"/>
                  </a:lnTo>
                  <a:lnTo>
                    <a:pt x="315353" y="1095705"/>
                  </a:lnTo>
                  <a:lnTo>
                    <a:pt x="316496" y="1096835"/>
                  </a:lnTo>
                  <a:lnTo>
                    <a:pt x="319303" y="1096835"/>
                  </a:lnTo>
                  <a:lnTo>
                    <a:pt x="320433" y="1095705"/>
                  </a:lnTo>
                  <a:lnTo>
                    <a:pt x="320433" y="1092885"/>
                  </a:lnTo>
                  <a:close/>
                </a:path>
                <a:path w="440055" h="3112770">
                  <a:moveTo>
                    <a:pt x="321297" y="2132038"/>
                  </a:moveTo>
                  <a:lnTo>
                    <a:pt x="320154" y="2130882"/>
                  </a:lnTo>
                  <a:lnTo>
                    <a:pt x="317322" y="2130882"/>
                  </a:lnTo>
                  <a:lnTo>
                    <a:pt x="316179" y="2132038"/>
                  </a:lnTo>
                  <a:lnTo>
                    <a:pt x="316179" y="2133447"/>
                  </a:lnTo>
                  <a:lnTo>
                    <a:pt x="316179" y="2134857"/>
                  </a:lnTo>
                  <a:lnTo>
                    <a:pt x="317322" y="2136013"/>
                  </a:lnTo>
                  <a:lnTo>
                    <a:pt x="320154" y="2136013"/>
                  </a:lnTo>
                  <a:lnTo>
                    <a:pt x="321297" y="2134857"/>
                  </a:lnTo>
                  <a:lnTo>
                    <a:pt x="321297" y="2132038"/>
                  </a:lnTo>
                  <a:close/>
                </a:path>
                <a:path w="440055" h="3112770">
                  <a:moveTo>
                    <a:pt x="322427" y="1140294"/>
                  </a:moveTo>
                  <a:lnTo>
                    <a:pt x="321271" y="1139139"/>
                  </a:lnTo>
                  <a:lnTo>
                    <a:pt x="318401" y="1139139"/>
                  </a:lnTo>
                  <a:lnTo>
                    <a:pt x="317246" y="1140294"/>
                  </a:lnTo>
                  <a:lnTo>
                    <a:pt x="317246" y="1141730"/>
                  </a:lnTo>
                  <a:lnTo>
                    <a:pt x="317246" y="1143165"/>
                  </a:lnTo>
                  <a:lnTo>
                    <a:pt x="318401" y="1144320"/>
                  </a:lnTo>
                  <a:lnTo>
                    <a:pt x="321271" y="1144320"/>
                  </a:lnTo>
                  <a:lnTo>
                    <a:pt x="322427" y="1143165"/>
                  </a:lnTo>
                  <a:lnTo>
                    <a:pt x="322427" y="1140294"/>
                  </a:lnTo>
                  <a:close/>
                </a:path>
                <a:path w="440055" h="3112770">
                  <a:moveTo>
                    <a:pt x="326694" y="2088311"/>
                  </a:moveTo>
                  <a:lnTo>
                    <a:pt x="325526" y="2087143"/>
                  </a:lnTo>
                  <a:lnTo>
                    <a:pt x="322643" y="2087143"/>
                  </a:lnTo>
                  <a:lnTo>
                    <a:pt x="321475" y="2088311"/>
                  </a:lnTo>
                  <a:lnTo>
                    <a:pt x="321475" y="2089759"/>
                  </a:lnTo>
                  <a:lnTo>
                    <a:pt x="321475" y="2091207"/>
                  </a:lnTo>
                  <a:lnTo>
                    <a:pt x="322643" y="2092375"/>
                  </a:lnTo>
                  <a:lnTo>
                    <a:pt x="325526" y="2092375"/>
                  </a:lnTo>
                  <a:lnTo>
                    <a:pt x="326694" y="2091207"/>
                  </a:lnTo>
                  <a:lnTo>
                    <a:pt x="326694" y="2088311"/>
                  </a:lnTo>
                  <a:close/>
                </a:path>
                <a:path w="440055" h="3112770">
                  <a:moveTo>
                    <a:pt x="333273" y="2040902"/>
                  </a:moveTo>
                  <a:lnTo>
                    <a:pt x="332079" y="2039708"/>
                  </a:lnTo>
                  <a:lnTo>
                    <a:pt x="329133" y="2039708"/>
                  </a:lnTo>
                  <a:lnTo>
                    <a:pt x="327939" y="2040902"/>
                  </a:lnTo>
                  <a:lnTo>
                    <a:pt x="327939" y="2042375"/>
                  </a:lnTo>
                  <a:lnTo>
                    <a:pt x="327939" y="2043849"/>
                  </a:lnTo>
                  <a:lnTo>
                    <a:pt x="329133" y="2045042"/>
                  </a:lnTo>
                  <a:lnTo>
                    <a:pt x="332079" y="2045042"/>
                  </a:lnTo>
                  <a:lnTo>
                    <a:pt x="333273" y="2043849"/>
                  </a:lnTo>
                  <a:lnTo>
                    <a:pt x="333273" y="2040902"/>
                  </a:lnTo>
                  <a:close/>
                </a:path>
                <a:path w="440055" h="3112770">
                  <a:moveTo>
                    <a:pt x="346494" y="1181950"/>
                  </a:moveTo>
                  <a:lnTo>
                    <a:pt x="345313" y="1180769"/>
                  </a:lnTo>
                  <a:lnTo>
                    <a:pt x="342392" y="1180769"/>
                  </a:lnTo>
                  <a:lnTo>
                    <a:pt x="341210" y="1181950"/>
                  </a:lnTo>
                  <a:lnTo>
                    <a:pt x="341210" y="1183411"/>
                  </a:lnTo>
                  <a:lnTo>
                    <a:pt x="341210" y="1184871"/>
                  </a:lnTo>
                  <a:lnTo>
                    <a:pt x="342392" y="1186053"/>
                  </a:lnTo>
                  <a:lnTo>
                    <a:pt x="345313" y="1186053"/>
                  </a:lnTo>
                  <a:lnTo>
                    <a:pt x="346494" y="1184871"/>
                  </a:lnTo>
                  <a:lnTo>
                    <a:pt x="346494" y="1181950"/>
                  </a:lnTo>
                  <a:close/>
                </a:path>
                <a:path w="440055" h="3112770">
                  <a:moveTo>
                    <a:pt x="372452" y="2013534"/>
                  </a:moveTo>
                  <a:lnTo>
                    <a:pt x="371233" y="2012315"/>
                  </a:lnTo>
                  <a:lnTo>
                    <a:pt x="368236" y="2012315"/>
                  </a:lnTo>
                  <a:lnTo>
                    <a:pt x="367017" y="2013534"/>
                  </a:lnTo>
                  <a:lnTo>
                    <a:pt x="367017" y="2015032"/>
                  </a:lnTo>
                  <a:lnTo>
                    <a:pt x="367017" y="2016531"/>
                  </a:lnTo>
                  <a:lnTo>
                    <a:pt x="368236" y="2017750"/>
                  </a:lnTo>
                  <a:lnTo>
                    <a:pt x="371233" y="2017750"/>
                  </a:lnTo>
                  <a:lnTo>
                    <a:pt x="372452" y="2016531"/>
                  </a:lnTo>
                  <a:lnTo>
                    <a:pt x="372452" y="2013534"/>
                  </a:lnTo>
                  <a:close/>
                </a:path>
                <a:path w="440055" h="3112770">
                  <a:moveTo>
                    <a:pt x="387819" y="1917598"/>
                  </a:moveTo>
                  <a:lnTo>
                    <a:pt x="386562" y="1916341"/>
                  </a:lnTo>
                  <a:lnTo>
                    <a:pt x="383438" y="1916341"/>
                  </a:lnTo>
                  <a:lnTo>
                    <a:pt x="382181" y="1917598"/>
                  </a:lnTo>
                  <a:lnTo>
                    <a:pt x="382181" y="1919160"/>
                  </a:lnTo>
                  <a:lnTo>
                    <a:pt x="382181" y="1920722"/>
                  </a:lnTo>
                  <a:lnTo>
                    <a:pt x="383438" y="1921979"/>
                  </a:lnTo>
                  <a:lnTo>
                    <a:pt x="386562" y="1921979"/>
                  </a:lnTo>
                  <a:lnTo>
                    <a:pt x="387819" y="1920722"/>
                  </a:lnTo>
                  <a:lnTo>
                    <a:pt x="387819" y="1917598"/>
                  </a:lnTo>
                  <a:close/>
                </a:path>
                <a:path w="440055" h="3112770">
                  <a:moveTo>
                    <a:pt x="388035" y="1966988"/>
                  </a:moveTo>
                  <a:lnTo>
                    <a:pt x="386791" y="1965744"/>
                  </a:lnTo>
                  <a:lnTo>
                    <a:pt x="383730" y="1965744"/>
                  </a:lnTo>
                  <a:lnTo>
                    <a:pt x="382498" y="1966988"/>
                  </a:lnTo>
                  <a:lnTo>
                    <a:pt x="382498" y="1968512"/>
                  </a:lnTo>
                  <a:lnTo>
                    <a:pt x="382498" y="1970036"/>
                  </a:lnTo>
                  <a:lnTo>
                    <a:pt x="383730" y="1971281"/>
                  </a:lnTo>
                  <a:lnTo>
                    <a:pt x="386791" y="1971281"/>
                  </a:lnTo>
                  <a:lnTo>
                    <a:pt x="388035" y="1970036"/>
                  </a:lnTo>
                  <a:lnTo>
                    <a:pt x="388035" y="1966988"/>
                  </a:lnTo>
                  <a:close/>
                </a:path>
                <a:path w="440055" h="3112770">
                  <a:moveTo>
                    <a:pt x="408813" y="1743303"/>
                  </a:moveTo>
                  <a:lnTo>
                    <a:pt x="407454" y="1741944"/>
                  </a:lnTo>
                  <a:lnTo>
                    <a:pt x="404114" y="1741944"/>
                  </a:lnTo>
                  <a:lnTo>
                    <a:pt x="402755" y="1743303"/>
                  </a:lnTo>
                  <a:lnTo>
                    <a:pt x="402755" y="1744980"/>
                  </a:lnTo>
                  <a:lnTo>
                    <a:pt x="402755" y="1746656"/>
                  </a:lnTo>
                  <a:lnTo>
                    <a:pt x="404114" y="1748015"/>
                  </a:lnTo>
                  <a:lnTo>
                    <a:pt x="407454" y="1748015"/>
                  </a:lnTo>
                  <a:lnTo>
                    <a:pt x="408813" y="1746656"/>
                  </a:lnTo>
                  <a:lnTo>
                    <a:pt x="408813" y="1743303"/>
                  </a:lnTo>
                  <a:close/>
                </a:path>
                <a:path w="440055" h="3112770">
                  <a:moveTo>
                    <a:pt x="414667" y="1876361"/>
                  </a:moveTo>
                  <a:lnTo>
                    <a:pt x="413385" y="1875078"/>
                  </a:lnTo>
                  <a:lnTo>
                    <a:pt x="410210" y="1875078"/>
                  </a:lnTo>
                  <a:lnTo>
                    <a:pt x="408927" y="1876361"/>
                  </a:lnTo>
                  <a:lnTo>
                    <a:pt x="408927" y="1877949"/>
                  </a:lnTo>
                  <a:lnTo>
                    <a:pt x="408927" y="1879536"/>
                  </a:lnTo>
                  <a:lnTo>
                    <a:pt x="410210" y="1880819"/>
                  </a:lnTo>
                  <a:lnTo>
                    <a:pt x="413385" y="1880819"/>
                  </a:lnTo>
                  <a:lnTo>
                    <a:pt x="414667" y="1879536"/>
                  </a:lnTo>
                  <a:lnTo>
                    <a:pt x="414667" y="1876361"/>
                  </a:lnTo>
                  <a:close/>
                </a:path>
                <a:path w="440055" h="3112770">
                  <a:moveTo>
                    <a:pt x="422529" y="1830387"/>
                  </a:moveTo>
                  <a:lnTo>
                    <a:pt x="421220" y="1829079"/>
                  </a:lnTo>
                  <a:lnTo>
                    <a:pt x="417995" y="1829079"/>
                  </a:lnTo>
                  <a:lnTo>
                    <a:pt x="416687" y="1830387"/>
                  </a:lnTo>
                  <a:lnTo>
                    <a:pt x="416687" y="1832000"/>
                  </a:lnTo>
                  <a:lnTo>
                    <a:pt x="416687" y="1833613"/>
                  </a:lnTo>
                  <a:lnTo>
                    <a:pt x="417995" y="1834921"/>
                  </a:lnTo>
                  <a:lnTo>
                    <a:pt x="421220" y="1834921"/>
                  </a:lnTo>
                  <a:lnTo>
                    <a:pt x="422529" y="1833613"/>
                  </a:lnTo>
                  <a:lnTo>
                    <a:pt x="422529" y="1830387"/>
                  </a:lnTo>
                  <a:close/>
                </a:path>
                <a:path w="440055" h="3112770">
                  <a:moveTo>
                    <a:pt x="430212" y="1786470"/>
                  </a:moveTo>
                  <a:lnTo>
                    <a:pt x="428879" y="1785137"/>
                  </a:lnTo>
                  <a:lnTo>
                    <a:pt x="425589" y="1785137"/>
                  </a:lnTo>
                  <a:lnTo>
                    <a:pt x="424256" y="1786470"/>
                  </a:lnTo>
                  <a:lnTo>
                    <a:pt x="424256" y="1788109"/>
                  </a:lnTo>
                  <a:lnTo>
                    <a:pt x="424256" y="1789747"/>
                  </a:lnTo>
                  <a:lnTo>
                    <a:pt x="425589" y="1791081"/>
                  </a:lnTo>
                  <a:lnTo>
                    <a:pt x="428879" y="1791081"/>
                  </a:lnTo>
                  <a:lnTo>
                    <a:pt x="430212" y="1789747"/>
                  </a:lnTo>
                  <a:lnTo>
                    <a:pt x="430212" y="1786470"/>
                  </a:lnTo>
                  <a:close/>
                </a:path>
                <a:path w="440055" h="3112770">
                  <a:moveTo>
                    <a:pt x="439585" y="1711883"/>
                  </a:moveTo>
                  <a:lnTo>
                    <a:pt x="438213" y="1710499"/>
                  </a:lnTo>
                  <a:lnTo>
                    <a:pt x="434809" y="1710499"/>
                  </a:lnTo>
                  <a:lnTo>
                    <a:pt x="433425" y="1711883"/>
                  </a:lnTo>
                  <a:lnTo>
                    <a:pt x="433425" y="1713585"/>
                  </a:lnTo>
                  <a:lnTo>
                    <a:pt x="433425" y="1715287"/>
                  </a:lnTo>
                  <a:lnTo>
                    <a:pt x="434809" y="1716671"/>
                  </a:lnTo>
                  <a:lnTo>
                    <a:pt x="438213" y="1716671"/>
                  </a:lnTo>
                  <a:lnTo>
                    <a:pt x="439585" y="1715287"/>
                  </a:lnTo>
                  <a:lnTo>
                    <a:pt x="439585" y="171188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8794" y="2043937"/>
              <a:ext cx="512445" cy="3136900"/>
            </a:xfrm>
            <a:custGeom>
              <a:avLst/>
              <a:gdLst/>
              <a:ahLst/>
              <a:cxnLst/>
              <a:rect l="l" t="t" r="r" b="b"/>
              <a:pathLst>
                <a:path w="512444" h="3136900">
                  <a:moveTo>
                    <a:pt x="304" y="63"/>
                  </a:moveTo>
                  <a:lnTo>
                    <a:pt x="63" y="0"/>
                  </a:lnTo>
                  <a:lnTo>
                    <a:pt x="0" y="152"/>
                  </a:lnTo>
                  <a:lnTo>
                    <a:pt x="63" y="304"/>
                  </a:lnTo>
                  <a:lnTo>
                    <a:pt x="241" y="304"/>
                  </a:lnTo>
                  <a:lnTo>
                    <a:pt x="304" y="63"/>
                  </a:lnTo>
                  <a:close/>
                </a:path>
                <a:path w="512444" h="3136900">
                  <a:moveTo>
                    <a:pt x="28689" y="78638"/>
                  </a:moveTo>
                  <a:lnTo>
                    <a:pt x="28486" y="78435"/>
                  </a:lnTo>
                  <a:lnTo>
                    <a:pt x="27978" y="78435"/>
                  </a:lnTo>
                  <a:lnTo>
                    <a:pt x="27774" y="78638"/>
                  </a:lnTo>
                  <a:lnTo>
                    <a:pt x="27774" y="78892"/>
                  </a:lnTo>
                  <a:lnTo>
                    <a:pt x="27774" y="79146"/>
                  </a:lnTo>
                  <a:lnTo>
                    <a:pt x="27978" y="79349"/>
                  </a:lnTo>
                  <a:lnTo>
                    <a:pt x="28486" y="79349"/>
                  </a:lnTo>
                  <a:lnTo>
                    <a:pt x="28689" y="79146"/>
                  </a:lnTo>
                  <a:lnTo>
                    <a:pt x="28689" y="78638"/>
                  </a:lnTo>
                  <a:close/>
                </a:path>
                <a:path w="512444" h="3136900">
                  <a:moveTo>
                    <a:pt x="35369" y="30708"/>
                  </a:moveTo>
                  <a:lnTo>
                    <a:pt x="35229" y="30568"/>
                  </a:lnTo>
                  <a:lnTo>
                    <a:pt x="34899" y="30568"/>
                  </a:lnTo>
                  <a:lnTo>
                    <a:pt x="34759" y="30708"/>
                  </a:lnTo>
                  <a:lnTo>
                    <a:pt x="34759" y="30873"/>
                  </a:lnTo>
                  <a:lnTo>
                    <a:pt x="34759" y="31038"/>
                  </a:lnTo>
                  <a:lnTo>
                    <a:pt x="34899" y="31178"/>
                  </a:lnTo>
                  <a:lnTo>
                    <a:pt x="35229" y="31178"/>
                  </a:lnTo>
                  <a:lnTo>
                    <a:pt x="35369" y="31038"/>
                  </a:lnTo>
                  <a:lnTo>
                    <a:pt x="35369" y="30708"/>
                  </a:lnTo>
                  <a:close/>
                </a:path>
                <a:path w="512444" h="3136900">
                  <a:moveTo>
                    <a:pt x="39281" y="114998"/>
                  </a:moveTo>
                  <a:lnTo>
                    <a:pt x="39001" y="114719"/>
                  </a:lnTo>
                  <a:lnTo>
                    <a:pt x="38341" y="114719"/>
                  </a:lnTo>
                  <a:lnTo>
                    <a:pt x="38061" y="114998"/>
                  </a:lnTo>
                  <a:lnTo>
                    <a:pt x="38061" y="115328"/>
                  </a:lnTo>
                  <a:lnTo>
                    <a:pt x="38061" y="115658"/>
                  </a:lnTo>
                  <a:lnTo>
                    <a:pt x="38341" y="115938"/>
                  </a:lnTo>
                  <a:lnTo>
                    <a:pt x="39001" y="115938"/>
                  </a:lnTo>
                  <a:lnTo>
                    <a:pt x="39281" y="115658"/>
                  </a:lnTo>
                  <a:lnTo>
                    <a:pt x="39281" y="114998"/>
                  </a:lnTo>
                  <a:close/>
                </a:path>
                <a:path w="512444" h="3136900">
                  <a:moveTo>
                    <a:pt x="47091" y="158432"/>
                  </a:moveTo>
                  <a:lnTo>
                    <a:pt x="46748" y="158089"/>
                  </a:lnTo>
                  <a:lnTo>
                    <a:pt x="45910" y="158089"/>
                  </a:lnTo>
                  <a:lnTo>
                    <a:pt x="45567" y="158432"/>
                  </a:lnTo>
                  <a:lnTo>
                    <a:pt x="45567" y="158851"/>
                  </a:lnTo>
                  <a:lnTo>
                    <a:pt x="45567" y="159270"/>
                  </a:lnTo>
                  <a:lnTo>
                    <a:pt x="45910" y="159613"/>
                  </a:lnTo>
                  <a:lnTo>
                    <a:pt x="46748" y="159613"/>
                  </a:lnTo>
                  <a:lnTo>
                    <a:pt x="47091" y="159270"/>
                  </a:lnTo>
                  <a:lnTo>
                    <a:pt x="47091" y="158432"/>
                  </a:lnTo>
                  <a:close/>
                </a:path>
                <a:path w="512444" h="3136900">
                  <a:moveTo>
                    <a:pt x="49390" y="3042513"/>
                  </a:moveTo>
                  <a:lnTo>
                    <a:pt x="49174" y="3042297"/>
                  </a:lnTo>
                  <a:lnTo>
                    <a:pt x="48641" y="3042297"/>
                  </a:lnTo>
                  <a:lnTo>
                    <a:pt x="48425" y="3042513"/>
                  </a:lnTo>
                  <a:lnTo>
                    <a:pt x="48425" y="3042780"/>
                  </a:lnTo>
                  <a:lnTo>
                    <a:pt x="48425" y="3043047"/>
                  </a:lnTo>
                  <a:lnTo>
                    <a:pt x="48641" y="3043263"/>
                  </a:lnTo>
                  <a:lnTo>
                    <a:pt x="49174" y="3043263"/>
                  </a:lnTo>
                  <a:lnTo>
                    <a:pt x="49390" y="3043047"/>
                  </a:lnTo>
                  <a:lnTo>
                    <a:pt x="49390" y="3042513"/>
                  </a:lnTo>
                  <a:close/>
                </a:path>
                <a:path w="512444" h="3136900">
                  <a:moveTo>
                    <a:pt x="55664" y="3136366"/>
                  </a:moveTo>
                  <a:lnTo>
                    <a:pt x="55422" y="3136290"/>
                  </a:lnTo>
                  <a:lnTo>
                    <a:pt x="55346" y="3136455"/>
                  </a:lnTo>
                  <a:lnTo>
                    <a:pt x="55422" y="3136620"/>
                  </a:lnTo>
                  <a:lnTo>
                    <a:pt x="55600" y="3136620"/>
                  </a:lnTo>
                  <a:lnTo>
                    <a:pt x="55664" y="3136366"/>
                  </a:lnTo>
                  <a:close/>
                </a:path>
                <a:path w="512444" h="3136900">
                  <a:moveTo>
                    <a:pt x="60833" y="3089630"/>
                  </a:moveTo>
                  <a:lnTo>
                    <a:pt x="60680" y="3089491"/>
                  </a:lnTo>
                  <a:lnTo>
                    <a:pt x="60325" y="3089491"/>
                  </a:lnTo>
                  <a:lnTo>
                    <a:pt x="60185" y="3089630"/>
                  </a:lnTo>
                  <a:lnTo>
                    <a:pt x="60185" y="3089808"/>
                  </a:lnTo>
                  <a:lnTo>
                    <a:pt x="60185" y="3089986"/>
                  </a:lnTo>
                  <a:lnTo>
                    <a:pt x="60325" y="3090126"/>
                  </a:lnTo>
                  <a:lnTo>
                    <a:pt x="60680" y="3090126"/>
                  </a:lnTo>
                  <a:lnTo>
                    <a:pt x="60833" y="3089986"/>
                  </a:lnTo>
                  <a:lnTo>
                    <a:pt x="60833" y="3089630"/>
                  </a:lnTo>
                  <a:close/>
                </a:path>
                <a:path w="512444" h="3136900">
                  <a:moveTo>
                    <a:pt x="66611" y="2921724"/>
                  </a:moveTo>
                  <a:lnTo>
                    <a:pt x="66179" y="2921292"/>
                  </a:lnTo>
                  <a:lnTo>
                    <a:pt x="65112" y="2921292"/>
                  </a:lnTo>
                  <a:lnTo>
                    <a:pt x="64681" y="2921724"/>
                  </a:lnTo>
                  <a:lnTo>
                    <a:pt x="64681" y="2922257"/>
                  </a:lnTo>
                  <a:lnTo>
                    <a:pt x="64681" y="2922790"/>
                  </a:lnTo>
                  <a:lnTo>
                    <a:pt x="65112" y="2923222"/>
                  </a:lnTo>
                  <a:lnTo>
                    <a:pt x="66179" y="2923222"/>
                  </a:lnTo>
                  <a:lnTo>
                    <a:pt x="66611" y="2922790"/>
                  </a:lnTo>
                  <a:lnTo>
                    <a:pt x="66611" y="2921724"/>
                  </a:lnTo>
                  <a:close/>
                </a:path>
                <a:path w="512444" h="3136900">
                  <a:moveTo>
                    <a:pt x="66751" y="191808"/>
                  </a:moveTo>
                  <a:lnTo>
                    <a:pt x="66344" y="191401"/>
                  </a:lnTo>
                  <a:lnTo>
                    <a:pt x="65328" y="191401"/>
                  </a:lnTo>
                  <a:lnTo>
                    <a:pt x="64922" y="191808"/>
                  </a:lnTo>
                  <a:lnTo>
                    <a:pt x="64922" y="192316"/>
                  </a:lnTo>
                  <a:lnTo>
                    <a:pt x="64922" y="192824"/>
                  </a:lnTo>
                  <a:lnTo>
                    <a:pt x="65328" y="193230"/>
                  </a:lnTo>
                  <a:lnTo>
                    <a:pt x="66344" y="193230"/>
                  </a:lnTo>
                  <a:lnTo>
                    <a:pt x="66751" y="192824"/>
                  </a:lnTo>
                  <a:lnTo>
                    <a:pt x="66751" y="191808"/>
                  </a:lnTo>
                  <a:close/>
                </a:path>
                <a:path w="512444" h="3136900">
                  <a:moveTo>
                    <a:pt x="73787" y="3007703"/>
                  </a:moveTo>
                  <a:lnTo>
                    <a:pt x="73494" y="3007410"/>
                  </a:lnTo>
                  <a:lnTo>
                    <a:pt x="72783" y="3007410"/>
                  </a:lnTo>
                  <a:lnTo>
                    <a:pt x="72491" y="3007703"/>
                  </a:lnTo>
                  <a:lnTo>
                    <a:pt x="72491" y="3008058"/>
                  </a:lnTo>
                  <a:lnTo>
                    <a:pt x="72491" y="3008414"/>
                  </a:lnTo>
                  <a:lnTo>
                    <a:pt x="72783" y="3008706"/>
                  </a:lnTo>
                  <a:lnTo>
                    <a:pt x="73494" y="3008706"/>
                  </a:lnTo>
                  <a:lnTo>
                    <a:pt x="73787" y="3008414"/>
                  </a:lnTo>
                  <a:lnTo>
                    <a:pt x="73787" y="3007703"/>
                  </a:lnTo>
                  <a:close/>
                </a:path>
                <a:path w="512444" h="3136900">
                  <a:moveTo>
                    <a:pt x="74129" y="236397"/>
                  </a:moveTo>
                  <a:lnTo>
                    <a:pt x="73647" y="235915"/>
                  </a:lnTo>
                  <a:lnTo>
                    <a:pt x="72466" y="235915"/>
                  </a:lnTo>
                  <a:lnTo>
                    <a:pt x="71996" y="236397"/>
                  </a:lnTo>
                  <a:lnTo>
                    <a:pt x="71996" y="236982"/>
                  </a:lnTo>
                  <a:lnTo>
                    <a:pt x="71996" y="237566"/>
                  </a:lnTo>
                  <a:lnTo>
                    <a:pt x="72466" y="238048"/>
                  </a:lnTo>
                  <a:lnTo>
                    <a:pt x="73647" y="238048"/>
                  </a:lnTo>
                  <a:lnTo>
                    <a:pt x="74129" y="237566"/>
                  </a:lnTo>
                  <a:lnTo>
                    <a:pt x="74129" y="236397"/>
                  </a:lnTo>
                  <a:close/>
                </a:path>
                <a:path w="512444" h="3136900">
                  <a:moveTo>
                    <a:pt x="84061" y="2963380"/>
                  </a:moveTo>
                  <a:lnTo>
                    <a:pt x="83705" y="2963024"/>
                  </a:lnTo>
                  <a:lnTo>
                    <a:pt x="82804" y="2963024"/>
                  </a:lnTo>
                  <a:lnTo>
                    <a:pt x="82448" y="2963380"/>
                  </a:lnTo>
                  <a:lnTo>
                    <a:pt x="82448" y="2963824"/>
                  </a:lnTo>
                  <a:lnTo>
                    <a:pt x="82448" y="2964269"/>
                  </a:lnTo>
                  <a:lnTo>
                    <a:pt x="82804" y="2964637"/>
                  </a:lnTo>
                  <a:lnTo>
                    <a:pt x="83705" y="2964637"/>
                  </a:lnTo>
                  <a:lnTo>
                    <a:pt x="84061" y="2964269"/>
                  </a:lnTo>
                  <a:lnTo>
                    <a:pt x="84061" y="2963380"/>
                  </a:lnTo>
                  <a:close/>
                </a:path>
                <a:path w="512444" h="3136900">
                  <a:moveTo>
                    <a:pt x="87426" y="2853372"/>
                  </a:moveTo>
                  <a:lnTo>
                    <a:pt x="86855" y="2852788"/>
                  </a:lnTo>
                  <a:lnTo>
                    <a:pt x="85420" y="2852788"/>
                  </a:lnTo>
                  <a:lnTo>
                    <a:pt x="84848" y="2853372"/>
                  </a:lnTo>
                  <a:lnTo>
                    <a:pt x="84848" y="2854083"/>
                  </a:lnTo>
                  <a:lnTo>
                    <a:pt x="84848" y="2854795"/>
                  </a:lnTo>
                  <a:lnTo>
                    <a:pt x="85420" y="2855379"/>
                  </a:lnTo>
                  <a:lnTo>
                    <a:pt x="86855" y="2855379"/>
                  </a:lnTo>
                  <a:lnTo>
                    <a:pt x="87426" y="2854795"/>
                  </a:lnTo>
                  <a:lnTo>
                    <a:pt x="87426" y="2853372"/>
                  </a:lnTo>
                  <a:close/>
                </a:path>
                <a:path w="512444" h="3136900">
                  <a:moveTo>
                    <a:pt x="90639" y="2823743"/>
                  </a:moveTo>
                  <a:lnTo>
                    <a:pt x="89979" y="2823095"/>
                  </a:lnTo>
                  <a:lnTo>
                    <a:pt x="88379" y="2823095"/>
                  </a:lnTo>
                  <a:lnTo>
                    <a:pt x="87731" y="2823743"/>
                  </a:lnTo>
                  <a:lnTo>
                    <a:pt x="87731" y="2824543"/>
                  </a:lnTo>
                  <a:lnTo>
                    <a:pt x="87731" y="2825343"/>
                  </a:lnTo>
                  <a:lnTo>
                    <a:pt x="88379" y="2825991"/>
                  </a:lnTo>
                  <a:lnTo>
                    <a:pt x="89979" y="2825991"/>
                  </a:lnTo>
                  <a:lnTo>
                    <a:pt x="90639" y="2825343"/>
                  </a:lnTo>
                  <a:lnTo>
                    <a:pt x="90639" y="2823743"/>
                  </a:lnTo>
                  <a:close/>
                </a:path>
                <a:path w="512444" h="3136900">
                  <a:moveTo>
                    <a:pt x="97028" y="2884627"/>
                  </a:moveTo>
                  <a:lnTo>
                    <a:pt x="96520" y="2884119"/>
                  </a:lnTo>
                  <a:lnTo>
                    <a:pt x="95275" y="2884119"/>
                  </a:lnTo>
                  <a:lnTo>
                    <a:pt x="94767" y="2884627"/>
                  </a:lnTo>
                  <a:lnTo>
                    <a:pt x="94767" y="2885249"/>
                  </a:lnTo>
                  <a:lnTo>
                    <a:pt x="94767" y="2885871"/>
                  </a:lnTo>
                  <a:lnTo>
                    <a:pt x="95275" y="2886379"/>
                  </a:lnTo>
                  <a:lnTo>
                    <a:pt x="96520" y="2886379"/>
                  </a:lnTo>
                  <a:lnTo>
                    <a:pt x="97028" y="2885871"/>
                  </a:lnTo>
                  <a:lnTo>
                    <a:pt x="97028" y="2884627"/>
                  </a:lnTo>
                  <a:close/>
                </a:path>
                <a:path w="512444" h="3136900">
                  <a:moveTo>
                    <a:pt x="98107" y="305904"/>
                  </a:moveTo>
                  <a:lnTo>
                    <a:pt x="97497" y="305295"/>
                  </a:lnTo>
                  <a:lnTo>
                    <a:pt x="95973" y="305295"/>
                  </a:lnTo>
                  <a:lnTo>
                    <a:pt x="95364" y="305904"/>
                  </a:lnTo>
                  <a:lnTo>
                    <a:pt x="95364" y="306666"/>
                  </a:lnTo>
                  <a:lnTo>
                    <a:pt x="95364" y="307428"/>
                  </a:lnTo>
                  <a:lnTo>
                    <a:pt x="95973" y="308038"/>
                  </a:lnTo>
                  <a:lnTo>
                    <a:pt x="97497" y="308038"/>
                  </a:lnTo>
                  <a:lnTo>
                    <a:pt x="98107" y="307428"/>
                  </a:lnTo>
                  <a:lnTo>
                    <a:pt x="98107" y="305904"/>
                  </a:lnTo>
                  <a:close/>
                </a:path>
                <a:path w="512444" h="3136900">
                  <a:moveTo>
                    <a:pt x="102108" y="2787599"/>
                  </a:moveTo>
                  <a:lnTo>
                    <a:pt x="101384" y="2786875"/>
                  </a:lnTo>
                  <a:lnTo>
                    <a:pt x="99606" y="2786875"/>
                  </a:lnTo>
                  <a:lnTo>
                    <a:pt x="98882" y="2787599"/>
                  </a:lnTo>
                  <a:lnTo>
                    <a:pt x="98882" y="2788488"/>
                  </a:lnTo>
                  <a:lnTo>
                    <a:pt x="98882" y="2789377"/>
                  </a:lnTo>
                  <a:lnTo>
                    <a:pt x="99606" y="2790101"/>
                  </a:lnTo>
                  <a:lnTo>
                    <a:pt x="101384" y="2790101"/>
                  </a:lnTo>
                  <a:lnTo>
                    <a:pt x="102108" y="2789377"/>
                  </a:lnTo>
                  <a:lnTo>
                    <a:pt x="102108" y="2787599"/>
                  </a:lnTo>
                  <a:close/>
                </a:path>
                <a:path w="512444" h="3136900">
                  <a:moveTo>
                    <a:pt x="108432" y="2754477"/>
                  </a:moveTo>
                  <a:lnTo>
                    <a:pt x="107645" y="2753677"/>
                  </a:lnTo>
                  <a:lnTo>
                    <a:pt x="105689" y="2753677"/>
                  </a:lnTo>
                  <a:lnTo>
                    <a:pt x="104889" y="2754477"/>
                  </a:lnTo>
                  <a:lnTo>
                    <a:pt x="104889" y="2755455"/>
                  </a:lnTo>
                  <a:lnTo>
                    <a:pt x="104889" y="2756433"/>
                  </a:lnTo>
                  <a:lnTo>
                    <a:pt x="105689" y="2757233"/>
                  </a:lnTo>
                  <a:lnTo>
                    <a:pt x="107645" y="2757233"/>
                  </a:lnTo>
                  <a:lnTo>
                    <a:pt x="108432" y="2756433"/>
                  </a:lnTo>
                  <a:lnTo>
                    <a:pt x="108432" y="2754477"/>
                  </a:lnTo>
                  <a:close/>
                </a:path>
                <a:path w="512444" h="3136900">
                  <a:moveTo>
                    <a:pt x="110350" y="2719730"/>
                  </a:moveTo>
                  <a:lnTo>
                    <a:pt x="109524" y="2718892"/>
                  </a:lnTo>
                  <a:lnTo>
                    <a:pt x="107480" y="2718892"/>
                  </a:lnTo>
                  <a:lnTo>
                    <a:pt x="106654" y="2719730"/>
                  </a:lnTo>
                  <a:lnTo>
                    <a:pt x="106654" y="2720746"/>
                  </a:lnTo>
                  <a:lnTo>
                    <a:pt x="106654" y="2721762"/>
                  </a:lnTo>
                  <a:lnTo>
                    <a:pt x="107480" y="2722588"/>
                  </a:lnTo>
                  <a:lnTo>
                    <a:pt x="109524" y="2722588"/>
                  </a:lnTo>
                  <a:lnTo>
                    <a:pt x="110350" y="2721762"/>
                  </a:lnTo>
                  <a:lnTo>
                    <a:pt x="110350" y="2719730"/>
                  </a:lnTo>
                  <a:close/>
                </a:path>
                <a:path w="512444" h="3136900">
                  <a:moveTo>
                    <a:pt x="112915" y="262559"/>
                  </a:moveTo>
                  <a:lnTo>
                    <a:pt x="112369" y="262013"/>
                  </a:lnTo>
                  <a:lnTo>
                    <a:pt x="111023" y="262013"/>
                  </a:lnTo>
                  <a:lnTo>
                    <a:pt x="110477" y="262559"/>
                  </a:lnTo>
                  <a:lnTo>
                    <a:pt x="110477" y="263232"/>
                  </a:lnTo>
                  <a:lnTo>
                    <a:pt x="110477" y="263906"/>
                  </a:lnTo>
                  <a:lnTo>
                    <a:pt x="111023" y="264452"/>
                  </a:lnTo>
                  <a:lnTo>
                    <a:pt x="112369" y="264452"/>
                  </a:lnTo>
                  <a:lnTo>
                    <a:pt x="112915" y="263906"/>
                  </a:lnTo>
                  <a:lnTo>
                    <a:pt x="112915" y="262559"/>
                  </a:lnTo>
                  <a:close/>
                </a:path>
                <a:path w="512444" h="3136900">
                  <a:moveTo>
                    <a:pt x="114871" y="2680703"/>
                  </a:moveTo>
                  <a:lnTo>
                    <a:pt x="114020" y="2679852"/>
                  </a:lnTo>
                  <a:lnTo>
                    <a:pt x="111912" y="2679852"/>
                  </a:lnTo>
                  <a:lnTo>
                    <a:pt x="111061" y="2680703"/>
                  </a:lnTo>
                  <a:lnTo>
                    <a:pt x="111061" y="2681757"/>
                  </a:lnTo>
                  <a:lnTo>
                    <a:pt x="111061" y="2682811"/>
                  </a:lnTo>
                  <a:lnTo>
                    <a:pt x="111912" y="2683662"/>
                  </a:lnTo>
                  <a:lnTo>
                    <a:pt x="114020" y="2683662"/>
                  </a:lnTo>
                  <a:lnTo>
                    <a:pt x="114871" y="2682811"/>
                  </a:lnTo>
                  <a:lnTo>
                    <a:pt x="114871" y="2680703"/>
                  </a:lnTo>
                  <a:close/>
                </a:path>
                <a:path w="512444" h="3136900">
                  <a:moveTo>
                    <a:pt x="134086" y="369938"/>
                  </a:moveTo>
                  <a:lnTo>
                    <a:pt x="133337" y="369189"/>
                  </a:lnTo>
                  <a:lnTo>
                    <a:pt x="131483" y="369189"/>
                  </a:lnTo>
                  <a:lnTo>
                    <a:pt x="130733" y="369938"/>
                  </a:lnTo>
                  <a:lnTo>
                    <a:pt x="130733" y="370865"/>
                  </a:lnTo>
                  <a:lnTo>
                    <a:pt x="130733" y="371792"/>
                  </a:lnTo>
                  <a:lnTo>
                    <a:pt x="131483" y="372541"/>
                  </a:lnTo>
                  <a:lnTo>
                    <a:pt x="133337" y="372541"/>
                  </a:lnTo>
                  <a:lnTo>
                    <a:pt x="134086" y="371792"/>
                  </a:lnTo>
                  <a:lnTo>
                    <a:pt x="134086" y="369938"/>
                  </a:lnTo>
                  <a:close/>
                </a:path>
                <a:path w="512444" h="3136900">
                  <a:moveTo>
                    <a:pt x="137947" y="329044"/>
                  </a:moveTo>
                  <a:lnTo>
                    <a:pt x="137261" y="328358"/>
                  </a:lnTo>
                  <a:lnTo>
                    <a:pt x="135585" y="328358"/>
                  </a:lnTo>
                  <a:lnTo>
                    <a:pt x="134899" y="329044"/>
                  </a:lnTo>
                  <a:lnTo>
                    <a:pt x="134899" y="329882"/>
                  </a:lnTo>
                  <a:lnTo>
                    <a:pt x="134899" y="330720"/>
                  </a:lnTo>
                  <a:lnTo>
                    <a:pt x="135585" y="331406"/>
                  </a:lnTo>
                  <a:lnTo>
                    <a:pt x="137261" y="331406"/>
                  </a:lnTo>
                  <a:lnTo>
                    <a:pt x="137947" y="330720"/>
                  </a:lnTo>
                  <a:lnTo>
                    <a:pt x="137947" y="329044"/>
                  </a:lnTo>
                  <a:close/>
                </a:path>
                <a:path w="512444" h="3136900">
                  <a:moveTo>
                    <a:pt x="145732" y="2650350"/>
                  </a:moveTo>
                  <a:lnTo>
                    <a:pt x="144868" y="2649474"/>
                  </a:lnTo>
                  <a:lnTo>
                    <a:pt x="142697" y="2649474"/>
                  </a:lnTo>
                  <a:lnTo>
                    <a:pt x="141820" y="2650350"/>
                  </a:lnTo>
                  <a:lnTo>
                    <a:pt x="141820" y="2651429"/>
                  </a:lnTo>
                  <a:lnTo>
                    <a:pt x="141820" y="2652509"/>
                  </a:lnTo>
                  <a:lnTo>
                    <a:pt x="142697" y="2653385"/>
                  </a:lnTo>
                  <a:lnTo>
                    <a:pt x="144868" y="2653385"/>
                  </a:lnTo>
                  <a:lnTo>
                    <a:pt x="145732" y="2652509"/>
                  </a:lnTo>
                  <a:lnTo>
                    <a:pt x="145732" y="2650350"/>
                  </a:lnTo>
                  <a:close/>
                </a:path>
                <a:path w="512444" h="3136900">
                  <a:moveTo>
                    <a:pt x="149580" y="416699"/>
                  </a:moveTo>
                  <a:lnTo>
                    <a:pt x="148805" y="415925"/>
                  </a:lnTo>
                  <a:lnTo>
                    <a:pt x="146900" y="415925"/>
                  </a:lnTo>
                  <a:lnTo>
                    <a:pt x="146126" y="416699"/>
                  </a:lnTo>
                  <a:lnTo>
                    <a:pt x="146126" y="417652"/>
                  </a:lnTo>
                  <a:lnTo>
                    <a:pt x="146126" y="418604"/>
                  </a:lnTo>
                  <a:lnTo>
                    <a:pt x="146900" y="419379"/>
                  </a:lnTo>
                  <a:lnTo>
                    <a:pt x="148805" y="419379"/>
                  </a:lnTo>
                  <a:lnTo>
                    <a:pt x="149580" y="418604"/>
                  </a:lnTo>
                  <a:lnTo>
                    <a:pt x="149580" y="416699"/>
                  </a:lnTo>
                  <a:close/>
                </a:path>
                <a:path w="512444" h="3136900">
                  <a:moveTo>
                    <a:pt x="158762" y="2605290"/>
                  </a:moveTo>
                  <a:lnTo>
                    <a:pt x="157861" y="2604389"/>
                  </a:lnTo>
                  <a:lnTo>
                    <a:pt x="155638" y="2604389"/>
                  </a:lnTo>
                  <a:lnTo>
                    <a:pt x="154736" y="2605290"/>
                  </a:lnTo>
                  <a:lnTo>
                    <a:pt x="154736" y="2606408"/>
                  </a:lnTo>
                  <a:lnTo>
                    <a:pt x="154736" y="2607526"/>
                  </a:lnTo>
                  <a:lnTo>
                    <a:pt x="155638" y="2608427"/>
                  </a:lnTo>
                  <a:lnTo>
                    <a:pt x="157861" y="2608427"/>
                  </a:lnTo>
                  <a:lnTo>
                    <a:pt x="158762" y="2607526"/>
                  </a:lnTo>
                  <a:lnTo>
                    <a:pt x="158762" y="2605290"/>
                  </a:lnTo>
                  <a:close/>
                </a:path>
                <a:path w="512444" h="3136900">
                  <a:moveTo>
                    <a:pt x="165519" y="465302"/>
                  </a:moveTo>
                  <a:lnTo>
                    <a:pt x="164693" y="464489"/>
                  </a:lnTo>
                  <a:lnTo>
                    <a:pt x="162674" y="464489"/>
                  </a:lnTo>
                  <a:lnTo>
                    <a:pt x="161848" y="465302"/>
                  </a:lnTo>
                  <a:lnTo>
                    <a:pt x="161848" y="466318"/>
                  </a:lnTo>
                  <a:lnTo>
                    <a:pt x="161848" y="467334"/>
                  </a:lnTo>
                  <a:lnTo>
                    <a:pt x="162674" y="468147"/>
                  </a:lnTo>
                  <a:lnTo>
                    <a:pt x="164693" y="468147"/>
                  </a:lnTo>
                  <a:lnTo>
                    <a:pt x="165519" y="467334"/>
                  </a:lnTo>
                  <a:lnTo>
                    <a:pt x="165519" y="465302"/>
                  </a:lnTo>
                  <a:close/>
                </a:path>
                <a:path w="512444" h="3136900">
                  <a:moveTo>
                    <a:pt x="176542" y="436295"/>
                  </a:moveTo>
                  <a:lnTo>
                    <a:pt x="175755" y="435495"/>
                  </a:lnTo>
                  <a:lnTo>
                    <a:pt x="173786" y="435495"/>
                  </a:lnTo>
                  <a:lnTo>
                    <a:pt x="172986" y="436295"/>
                  </a:lnTo>
                  <a:lnTo>
                    <a:pt x="172986" y="437273"/>
                  </a:lnTo>
                  <a:lnTo>
                    <a:pt x="172986" y="438251"/>
                  </a:lnTo>
                  <a:lnTo>
                    <a:pt x="173786" y="439051"/>
                  </a:lnTo>
                  <a:lnTo>
                    <a:pt x="175755" y="439051"/>
                  </a:lnTo>
                  <a:lnTo>
                    <a:pt x="176542" y="438251"/>
                  </a:lnTo>
                  <a:lnTo>
                    <a:pt x="176542" y="436295"/>
                  </a:lnTo>
                  <a:close/>
                </a:path>
                <a:path w="512444" h="3136900">
                  <a:moveTo>
                    <a:pt x="186918" y="483057"/>
                  </a:moveTo>
                  <a:lnTo>
                    <a:pt x="186067" y="482219"/>
                  </a:lnTo>
                  <a:lnTo>
                    <a:pt x="183997" y="482219"/>
                  </a:lnTo>
                  <a:lnTo>
                    <a:pt x="183146" y="483057"/>
                  </a:lnTo>
                  <a:lnTo>
                    <a:pt x="183146" y="484098"/>
                  </a:lnTo>
                  <a:lnTo>
                    <a:pt x="183146" y="485140"/>
                  </a:lnTo>
                  <a:lnTo>
                    <a:pt x="183997" y="485978"/>
                  </a:lnTo>
                  <a:lnTo>
                    <a:pt x="186067" y="485978"/>
                  </a:lnTo>
                  <a:lnTo>
                    <a:pt x="186918" y="485140"/>
                  </a:lnTo>
                  <a:lnTo>
                    <a:pt x="186918" y="483057"/>
                  </a:lnTo>
                  <a:close/>
                </a:path>
                <a:path w="512444" h="3136900">
                  <a:moveTo>
                    <a:pt x="193751" y="507098"/>
                  </a:moveTo>
                  <a:lnTo>
                    <a:pt x="192887" y="506222"/>
                  </a:lnTo>
                  <a:lnTo>
                    <a:pt x="190741" y="506222"/>
                  </a:lnTo>
                  <a:lnTo>
                    <a:pt x="189877" y="507098"/>
                  </a:lnTo>
                  <a:lnTo>
                    <a:pt x="189877" y="508165"/>
                  </a:lnTo>
                  <a:lnTo>
                    <a:pt x="189877" y="509231"/>
                  </a:lnTo>
                  <a:lnTo>
                    <a:pt x="190741" y="510108"/>
                  </a:lnTo>
                  <a:lnTo>
                    <a:pt x="192887" y="510108"/>
                  </a:lnTo>
                  <a:lnTo>
                    <a:pt x="193751" y="509231"/>
                  </a:lnTo>
                  <a:lnTo>
                    <a:pt x="193751" y="507098"/>
                  </a:lnTo>
                  <a:close/>
                </a:path>
                <a:path w="512444" h="3136900">
                  <a:moveTo>
                    <a:pt x="194576" y="533361"/>
                  </a:moveTo>
                  <a:lnTo>
                    <a:pt x="193687" y="532472"/>
                  </a:lnTo>
                  <a:lnTo>
                    <a:pt x="191490" y="532472"/>
                  </a:lnTo>
                  <a:lnTo>
                    <a:pt x="190601" y="533361"/>
                  </a:lnTo>
                  <a:lnTo>
                    <a:pt x="190601" y="534466"/>
                  </a:lnTo>
                  <a:lnTo>
                    <a:pt x="190601" y="535571"/>
                  </a:lnTo>
                  <a:lnTo>
                    <a:pt x="191490" y="536460"/>
                  </a:lnTo>
                  <a:lnTo>
                    <a:pt x="193687" y="536460"/>
                  </a:lnTo>
                  <a:lnTo>
                    <a:pt x="194576" y="535571"/>
                  </a:lnTo>
                  <a:lnTo>
                    <a:pt x="194576" y="533361"/>
                  </a:lnTo>
                  <a:close/>
                </a:path>
                <a:path w="512444" h="3136900">
                  <a:moveTo>
                    <a:pt x="195414" y="2576969"/>
                  </a:moveTo>
                  <a:lnTo>
                    <a:pt x="194487" y="2576042"/>
                  </a:lnTo>
                  <a:lnTo>
                    <a:pt x="192201" y="2576042"/>
                  </a:lnTo>
                  <a:lnTo>
                    <a:pt x="191274" y="2576969"/>
                  </a:lnTo>
                  <a:lnTo>
                    <a:pt x="191274" y="2578112"/>
                  </a:lnTo>
                  <a:lnTo>
                    <a:pt x="191274" y="2579255"/>
                  </a:lnTo>
                  <a:lnTo>
                    <a:pt x="192201" y="2580182"/>
                  </a:lnTo>
                  <a:lnTo>
                    <a:pt x="194487" y="2580182"/>
                  </a:lnTo>
                  <a:lnTo>
                    <a:pt x="195414" y="2579255"/>
                  </a:lnTo>
                  <a:lnTo>
                    <a:pt x="195414" y="2576969"/>
                  </a:lnTo>
                  <a:close/>
                </a:path>
                <a:path w="512444" h="3136900">
                  <a:moveTo>
                    <a:pt x="200228" y="578231"/>
                  </a:moveTo>
                  <a:lnTo>
                    <a:pt x="199313" y="577316"/>
                  </a:lnTo>
                  <a:lnTo>
                    <a:pt x="197053" y="577316"/>
                  </a:lnTo>
                  <a:lnTo>
                    <a:pt x="196138" y="578231"/>
                  </a:lnTo>
                  <a:lnTo>
                    <a:pt x="196138" y="579361"/>
                  </a:lnTo>
                  <a:lnTo>
                    <a:pt x="196138" y="580491"/>
                  </a:lnTo>
                  <a:lnTo>
                    <a:pt x="197053" y="581406"/>
                  </a:lnTo>
                  <a:lnTo>
                    <a:pt x="199313" y="581406"/>
                  </a:lnTo>
                  <a:lnTo>
                    <a:pt x="200228" y="580491"/>
                  </a:lnTo>
                  <a:lnTo>
                    <a:pt x="200228" y="578231"/>
                  </a:lnTo>
                  <a:close/>
                </a:path>
                <a:path w="512444" h="3136900">
                  <a:moveTo>
                    <a:pt x="213042" y="619074"/>
                  </a:moveTo>
                  <a:lnTo>
                    <a:pt x="212102" y="618134"/>
                  </a:lnTo>
                  <a:lnTo>
                    <a:pt x="209791" y="618134"/>
                  </a:lnTo>
                  <a:lnTo>
                    <a:pt x="208851" y="619074"/>
                  </a:lnTo>
                  <a:lnTo>
                    <a:pt x="208851" y="620229"/>
                  </a:lnTo>
                  <a:lnTo>
                    <a:pt x="208851" y="621385"/>
                  </a:lnTo>
                  <a:lnTo>
                    <a:pt x="209791" y="622325"/>
                  </a:lnTo>
                  <a:lnTo>
                    <a:pt x="212102" y="622325"/>
                  </a:lnTo>
                  <a:lnTo>
                    <a:pt x="213042" y="621385"/>
                  </a:lnTo>
                  <a:lnTo>
                    <a:pt x="213042" y="619074"/>
                  </a:lnTo>
                  <a:close/>
                </a:path>
                <a:path w="512444" h="3136900">
                  <a:moveTo>
                    <a:pt x="218528" y="2532875"/>
                  </a:moveTo>
                  <a:lnTo>
                    <a:pt x="217576" y="2531922"/>
                  </a:lnTo>
                  <a:lnTo>
                    <a:pt x="215226" y="2531922"/>
                  </a:lnTo>
                  <a:lnTo>
                    <a:pt x="214274" y="2532875"/>
                  </a:lnTo>
                  <a:lnTo>
                    <a:pt x="214274" y="2534043"/>
                  </a:lnTo>
                  <a:lnTo>
                    <a:pt x="214274" y="2535212"/>
                  </a:lnTo>
                  <a:lnTo>
                    <a:pt x="215226" y="2536164"/>
                  </a:lnTo>
                  <a:lnTo>
                    <a:pt x="217576" y="2536164"/>
                  </a:lnTo>
                  <a:lnTo>
                    <a:pt x="218528" y="2535212"/>
                  </a:lnTo>
                  <a:lnTo>
                    <a:pt x="218528" y="2532875"/>
                  </a:lnTo>
                  <a:close/>
                </a:path>
                <a:path w="512444" h="3136900">
                  <a:moveTo>
                    <a:pt x="250240" y="648563"/>
                  </a:moveTo>
                  <a:lnTo>
                    <a:pt x="249288" y="647598"/>
                  </a:lnTo>
                  <a:lnTo>
                    <a:pt x="246913" y="647598"/>
                  </a:lnTo>
                  <a:lnTo>
                    <a:pt x="245948" y="648563"/>
                  </a:lnTo>
                  <a:lnTo>
                    <a:pt x="245948" y="649744"/>
                  </a:lnTo>
                  <a:lnTo>
                    <a:pt x="245948" y="650925"/>
                  </a:lnTo>
                  <a:lnTo>
                    <a:pt x="246913" y="651891"/>
                  </a:lnTo>
                  <a:lnTo>
                    <a:pt x="249288" y="651891"/>
                  </a:lnTo>
                  <a:lnTo>
                    <a:pt x="250240" y="650925"/>
                  </a:lnTo>
                  <a:lnTo>
                    <a:pt x="250240" y="648563"/>
                  </a:lnTo>
                  <a:close/>
                </a:path>
                <a:path w="512444" h="3136900">
                  <a:moveTo>
                    <a:pt x="252907" y="2520175"/>
                  </a:moveTo>
                  <a:lnTo>
                    <a:pt x="251942" y="2519197"/>
                  </a:lnTo>
                  <a:lnTo>
                    <a:pt x="249529" y="2519197"/>
                  </a:lnTo>
                  <a:lnTo>
                    <a:pt x="248551" y="2520175"/>
                  </a:lnTo>
                  <a:lnTo>
                    <a:pt x="248551" y="2521381"/>
                  </a:lnTo>
                  <a:lnTo>
                    <a:pt x="248551" y="2522588"/>
                  </a:lnTo>
                  <a:lnTo>
                    <a:pt x="249529" y="2523566"/>
                  </a:lnTo>
                  <a:lnTo>
                    <a:pt x="251942" y="2523566"/>
                  </a:lnTo>
                  <a:lnTo>
                    <a:pt x="252907" y="2522588"/>
                  </a:lnTo>
                  <a:lnTo>
                    <a:pt x="252907" y="2520175"/>
                  </a:lnTo>
                  <a:close/>
                </a:path>
                <a:path w="512444" h="3136900">
                  <a:moveTo>
                    <a:pt x="254063" y="686841"/>
                  </a:moveTo>
                  <a:lnTo>
                    <a:pt x="253072" y="685863"/>
                  </a:lnTo>
                  <a:lnTo>
                    <a:pt x="250647" y="685863"/>
                  </a:lnTo>
                  <a:lnTo>
                    <a:pt x="249656" y="686841"/>
                  </a:lnTo>
                  <a:lnTo>
                    <a:pt x="249656" y="688060"/>
                  </a:lnTo>
                  <a:lnTo>
                    <a:pt x="249656" y="689279"/>
                  </a:lnTo>
                  <a:lnTo>
                    <a:pt x="250647" y="690257"/>
                  </a:lnTo>
                  <a:lnTo>
                    <a:pt x="253072" y="690257"/>
                  </a:lnTo>
                  <a:lnTo>
                    <a:pt x="254063" y="689279"/>
                  </a:lnTo>
                  <a:lnTo>
                    <a:pt x="254063" y="686841"/>
                  </a:lnTo>
                  <a:close/>
                </a:path>
                <a:path w="512444" h="3136900">
                  <a:moveTo>
                    <a:pt x="267906" y="2482519"/>
                  </a:moveTo>
                  <a:lnTo>
                    <a:pt x="266903" y="2481516"/>
                  </a:lnTo>
                  <a:lnTo>
                    <a:pt x="264439" y="2481516"/>
                  </a:lnTo>
                  <a:lnTo>
                    <a:pt x="263436" y="2482519"/>
                  </a:lnTo>
                  <a:lnTo>
                    <a:pt x="263436" y="2483751"/>
                  </a:lnTo>
                  <a:lnTo>
                    <a:pt x="263436" y="2484983"/>
                  </a:lnTo>
                  <a:lnTo>
                    <a:pt x="264439" y="2485987"/>
                  </a:lnTo>
                  <a:lnTo>
                    <a:pt x="266903" y="2485987"/>
                  </a:lnTo>
                  <a:lnTo>
                    <a:pt x="267906" y="2484983"/>
                  </a:lnTo>
                  <a:lnTo>
                    <a:pt x="267906" y="2482519"/>
                  </a:lnTo>
                  <a:close/>
                </a:path>
                <a:path w="512444" h="3136900">
                  <a:moveTo>
                    <a:pt x="269405" y="749427"/>
                  </a:moveTo>
                  <a:lnTo>
                    <a:pt x="268376" y="748398"/>
                  </a:lnTo>
                  <a:lnTo>
                    <a:pt x="265823" y="748398"/>
                  </a:lnTo>
                  <a:lnTo>
                    <a:pt x="264795" y="749427"/>
                  </a:lnTo>
                  <a:lnTo>
                    <a:pt x="264795" y="750697"/>
                  </a:lnTo>
                  <a:lnTo>
                    <a:pt x="264795" y="751967"/>
                  </a:lnTo>
                  <a:lnTo>
                    <a:pt x="265823" y="753008"/>
                  </a:lnTo>
                  <a:lnTo>
                    <a:pt x="268376" y="753008"/>
                  </a:lnTo>
                  <a:lnTo>
                    <a:pt x="269405" y="751967"/>
                  </a:lnTo>
                  <a:lnTo>
                    <a:pt x="269405" y="749427"/>
                  </a:lnTo>
                  <a:close/>
                </a:path>
                <a:path w="512444" h="3136900">
                  <a:moveTo>
                    <a:pt x="288836" y="714273"/>
                  </a:moveTo>
                  <a:lnTo>
                    <a:pt x="287820" y="713270"/>
                  </a:lnTo>
                  <a:lnTo>
                    <a:pt x="285330" y="713270"/>
                  </a:lnTo>
                  <a:lnTo>
                    <a:pt x="284327" y="714273"/>
                  </a:lnTo>
                  <a:lnTo>
                    <a:pt x="284327" y="715518"/>
                  </a:lnTo>
                  <a:lnTo>
                    <a:pt x="284327" y="716762"/>
                  </a:lnTo>
                  <a:lnTo>
                    <a:pt x="285330" y="717765"/>
                  </a:lnTo>
                  <a:lnTo>
                    <a:pt x="287820" y="717765"/>
                  </a:lnTo>
                  <a:lnTo>
                    <a:pt x="288836" y="716762"/>
                  </a:lnTo>
                  <a:lnTo>
                    <a:pt x="288836" y="714273"/>
                  </a:lnTo>
                  <a:close/>
                </a:path>
                <a:path w="512444" h="3136900">
                  <a:moveTo>
                    <a:pt x="297637" y="2447696"/>
                  </a:moveTo>
                  <a:lnTo>
                    <a:pt x="296608" y="2446680"/>
                  </a:lnTo>
                  <a:lnTo>
                    <a:pt x="294081" y="2446680"/>
                  </a:lnTo>
                  <a:lnTo>
                    <a:pt x="293052" y="2447696"/>
                  </a:lnTo>
                  <a:lnTo>
                    <a:pt x="293052" y="2448966"/>
                  </a:lnTo>
                  <a:lnTo>
                    <a:pt x="293052" y="2450236"/>
                  </a:lnTo>
                  <a:lnTo>
                    <a:pt x="294081" y="2451252"/>
                  </a:lnTo>
                  <a:lnTo>
                    <a:pt x="296608" y="2451252"/>
                  </a:lnTo>
                  <a:lnTo>
                    <a:pt x="297637" y="2450236"/>
                  </a:lnTo>
                  <a:lnTo>
                    <a:pt x="297637" y="2447696"/>
                  </a:lnTo>
                  <a:close/>
                </a:path>
                <a:path w="512444" h="3136900">
                  <a:moveTo>
                    <a:pt x="304101" y="767372"/>
                  </a:moveTo>
                  <a:lnTo>
                    <a:pt x="303047" y="766318"/>
                  </a:lnTo>
                  <a:lnTo>
                    <a:pt x="300443" y="766318"/>
                  </a:lnTo>
                  <a:lnTo>
                    <a:pt x="299389" y="767372"/>
                  </a:lnTo>
                  <a:lnTo>
                    <a:pt x="299389" y="768680"/>
                  </a:lnTo>
                  <a:lnTo>
                    <a:pt x="299389" y="769975"/>
                  </a:lnTo>
                  <a:lnTo>
                    <a:pt x="300443" y="771042"/>
                  </a:lnTo>
                  <a:lnTo>
                    <a:pt x="303047" y="771042"/>
                  </a:lnTo>
                  <a:lnTo>
                    <a:pt x="304101" y="769975"/>
                  </a:lnTo>
                  <a:lnTo>
                    <a:pt x="304101" y="767372"/>
                  </a:lnTo>
                  <a:close/>
                </a:path>
                <a:path w="512444" h="3136900">
                  <a:moveTo>
                    <a:pt x="306133" y="813765"/>
                  </a:moveTo>
                  <a:lnTo>
                    <a:pt x="305054" y="812685"/>
                  </a:lnTo>
                  <a:lnTo>
                    <a:pt x="302387" y="812685"/>
                  </a:lnTo>
                  <a:lnTo>
                    <a:pt x="301307" y="813765"/>
                  </a:lnTo>
                  <a:lnTo>
                    <a:pt x="301307" y="815098"/>
                  </a:lnTo>
                  <a:lnTo>
                    <a:pt x="301307" y="816432"/>
                  </a:lnTo>
                  <a:lnTo>
                    <a:pt x="302387" y="817511"/>
                  </a:lnTo>
                  <a:lnTo>
                    <a:pt x="305054" y="817511"/>
                  </a:lnTo>
                  <a:lnTo>
                    <a:pt x="306133" y="816432"/>
                  </a:lnTo>
                  <a:lnTo>
                    <a:pt x="306133" y="813765"/>
                  </a:lnTo>
                  <a:close/>
                </a:path>
                <a:path w="512444" h="3136900">
                  <a:moveTo>
                    <a:pt x="311975" y="2367559"/>
                  </a:moveTo>
                  <a:lnTo>
                    <a:pt x="310908" y="2366492"/>
                  </a:lnTo>
                  <a:lnTo>
                    <a:pt x="308254" y="2366492"/>
                  </a:lnTo>
                  <a:lnTo>
                    <a:pt x="307174" y="2367559"/>
                  </a:lnTo>
                  <a:lnTo>
                    <a:pt x="307174" y="2368893"/>
                  </a:lnTo>
                  <a:lnTo>
                    <a:pt x="307174" y="2370226"/>
                  </a:lnTo>
                  <a:lnTo>
                    <a:pt x="308254" y="2371293"/>
                  </a:lnTo>
                  <a:lnTo>
                    <a:pt x="310908" y="2371293"/>
                  </a:lnTo>
                  <a:lnTo>
                    <a:pt x="311975" y="2370226"/>
                  </a:lnTo>
                  <a:lnTo>
                    <a:pt x="311975" y="2367559"/>
                  </a:lnTo>
                  <a:close/>
                </a:path>
                <a:path w="512444" h="3136900">
                  <a:moveTo>
                    <a:pt x="319938" y="2413825"/>
                  </a:moveTo>
                  <a:lnTo>
                    <a:pt x="318884" y="2412771"/>
                  </a:lnTo>
                  <a:lnTo>
                    <a:pt x="316293" y="2412771"/>
                  </a:lnTo>
                  <a:lnTo>
                    <a:pt x="315239" y="2413825"/>
                  </a:lnTo>
                  <a:lnTo>
                    <a:pt x="315239" y="2415121"/>
                  </a:lnTo>
                  <a:lnTo>
                    <a:pt x="315239" y="2416416"/>
                  </a:lnTo>
                  <a:lnTo>
                    <a:pt x="316293" y="2417470"/>
                  </a:lnTo>
                  <a:lnTo>
                    <a:pt x="318884" y="2417470"/>
                  </a:lnTo>
                  <a:lnTo>
                    <a:pt x="319938" y="2416416"/>
                  </a:lnTo>
                  <a:lnTo>
                    <a:pt x="319938" y="2413825"/>
                  </a:lnTo>
                  <a:close/>
                </a:path>
                <a:path w="512444" h="3136900">
                  <a:moveTo>
                    <a:pt x="326936" y="851585"/>
                  </a:moveTo>
                  <a:lnTo>
                    <a:pt x="325831" y="850480"/>
                  </a:lnTo>
                  <a:lnTo>
                    <a:pt x="323113" y="850480"/>
                  </a:lnTo>
                  <a:lnTo>
                    <a:pt x="322008" y="851585"/>
                  </a:lnTo>
                  <a:lnTo>
                    <a:pt x="322008" y="852944"/>
                  </a:lnTo>
                  <a:lnTo>
                    <a:pt x="322008" y="854303"/>
                  </a:lnTo>
                  <a:lnTo>
                    <a:pt x="323113" y="855408"/>
                  </a:lnTo>
                  <a:lnTo>
                    <a:pt x="325831" y="855408"/>
                  </a:lnTo>
                  <a:lnTo>
                    <a:pt x="326936" y="854303"/>
                  </a:lnTo>
                  <a:lnTo>
                    <a:pt x="326936" y="851585"/>
                  </a:lnTo>
                  <a:close/>
                </a:path>
                <a:path w="512444" h="3136900">
                  <a:moveTo>
                    <a:pt x="330568" y="938390"/>
                  </a:moveTo>
                  <a:lnTo>
                    <a:pt x="329412" y="937247"/>
                  </a:lnTo>
                  <a:lnTo>
                    <a:pt x="326580" y="937247"/>
                  </a:lnTo>
                  <a:lnTo>
                    <a:pt x="325424" y="938390"/>
                  </a:lnTo>
                  <a:lnTo>
                    <a:pt x="325424" y="939812"/>
                  </a:lnTo>
                  <a:lnTo>
                    <a:pt x="325424" y="941235"/>
                  </a:lnTo>
                  <a:lnTo>
                    <a:pt x="326580" y="942378"/>
                  </a:lnTo>
                  <a:lnTo>
                    <a:pt x="329412" y="942378"/>
                  </a:lnTo>
                  <a:lnTo>
                    <a:pt x="330568" y="941235"/>
                  </a:lnTo>
                  <a:lnTo>
                    <a:pt x="330568" y="938390"/>
                  </a:lnTo>
                  <a:close/>
                </a:path>
                <a:path w="512444" h="3136900">
                  <a:moveTo>
                    <a:pt x="333336" y="894626"/>
                  </a:moveTo>
                  <a:lnTo>
                    <a:pt x="332206" y="893495"/>
                  </a:lnTo>
                  <a:lnTo>
                    <a:pt x="329438" y="893495"/>
                  </a:lnTo>
                  <a:lnTo>
                    <a:pt x="328307" y="894626"/>
                  </a:lnTo>
                  <a:lnTo>
                    <a:pt x="328307" y="896010"/>
                  </a:lnTo>
                  <a:lnTo>
                    <a:pt x="328307" y="897394"/>
                  </a:lnTo>
                  <a:lnTo>
                    <a:pt x="329438" y="898525"/>
                  </a:lnTo>
                  <a:lnTo>
                    <a:pt x="332206" y="898525"/>
                  </a:lnTo>
                  <a:lnTo>
                    <a:pt x="333336" y="897394"/>
                  </a:lnTo>
                  <a:lnTo>
                    <a:pt x="333336" y="894626"/>
                  </a:lnTo>
                  <a:close/>
                </a:path>
                <a:path w="512444" h="3136900">
                  <a:moveTo>
                    <a:pt x="343319" y="1018044"/>
                  </a:moveTo>
                  <a:lnTo>
                    <a:pt x="342125" y="1016850"/>
                  </a:lnTo>
                  <a:lnTo>
                    <a:pt x="339166" y="1016850"/>
                  </a:lnTo>
                  <a:lnTo>
                    <a:pt x="337972" y="1018044"/>
                  </a:lnTo>
                  <a:lnTo>
                    <a:pt x="337972" y="1019517"/>
                  </a:lnTo>
                  <a:lnTo>
                    <a:pt x="337972" y="1020991"/>
                  </a:lnTo>
                  <a:lnTo>
                    <a:pt x="339166" y="1022184"/>
                  </a:lnTo>
                  <a:lnTo>
                    <a:pt x="342125" y="1022184"/>
                  </a:lnTo>
                  <a:lnTo>
                    <a:pt x="343319" y="1020991"/>
                  </a:lnTo>
                  <a:lnTo>
                    <a:pt x="343319" y="1018044"/>
                  </a:lnTo>
                  <a:close/>
                </a:path>
                <a:path w="512444" h="3136900">
                  <a:moveTo>
                    <a:pt x="344703" y="2345436"/>
                  </a:moveTo>
                  <a:lnTo>
                    <a:pt x="343598" y="2344331"/>
                  </a:lnTo>
                  <a:lnTo>
                    <a:pt x="340893" y="2344331"/>
                  </a:lnTo>
                  <a:lnTo>
                    <a:pt x="339788" y="2345436"/>
                  </a:lnTo>
                  <a:lnTo>
                    <a:pt x="339788" y="2346795"/>
                  </a:lnTo>
                  <a:lnTo>
                    <a:pt x="339788" y="2348153"/>
                  </a:lnTo>
                  <a:lnTo>
                    <a:pt x="340893" y="2349258"/>
                  </a:lnTo>
                  <a:lnTo>
                    <a:pt x="343598" y="2349258"/>
                  </a:lnTo>
                  <a:lnTo>
                    <a:pt x="344703" y="2348153"/>
                  </a:lnTo>
                  <a:lnTo>
                    <a:pt x="344703" y="2345436"/>
                  </a:lnTo>
                  <a:close/>
                </a:path>
                <a:path w="512444" h="3136900">
                  <a:moveTo>
                    <a:pt x="349592" y="978052"/>
                  </a:moveTo>
                  <a:lnTo>
                    <a:pt x="348411" y="976884"/>
                  </a:lnTo>
                  <a:lnTo>
                    <a:pt x="345516" y="976884"/>
                  </a:lnTo>
                  <a:lnTo>
                    <a:pt x="344347" y="978052"/>
                  </a:lnTo>
                  <a:lnTo>
                    <a:pt x="344347" y="979500"/>
                  </a:lnTo>
                  <a:lnTo>
                    <a:pt x="344347" y="980948"/>
                  </a:lnTo>
                  <a:lnTo>
                    <a:pt x="345516" y="982116"/>
                  </a:lnTo>
                  <a:lnTo>
                    <a:pt x="348411" y="982116"/>
                  </a:lnTo>
                  <a:lnTo>
                    <a:pt x="349592" y="980948"/>
                  </a:lnTo>
                  <a:lnTo>
                    <a:pt x="349592" y="978052"/>
                  </a:lnTo>
                  <a:close/>
                </a:path>
                <a:path w="512444" h="3136900">
                  <a:moveTo>
                    <a:pt x="372046" y="1050544"/>
                  </a:moveTo>
                  <a:lnTo>
                    <a:pt x="370827" y="1049312"/>
                  </a:lnTo>
                  <a:lnTo>
                    <a:pt x="367817" y="1049312"/>
                  </a:lnTo>
                  <a:lnTo>
                    <a:pt x="366598" y="1050544"/>
                  </a:lnTo>
                  <a:lnTo>
                    <a:pt x="366598" y="1052042"/>
                  </a:lnTo>
                  <a:lnTo>
                    <a:pt x="366598" y="1053553"/>
                  </a:lnTo>
                  <a:lnTo>
                    <a:pt x="367817" y="1054773"/>
                  </a:lnTo>
                  <a:lnTo>
                    <a:pt x="370827" y="1054773"/>
                  </a:lnTo>
                  <a:lnTo>
                    <a:pt x="372046" y="1053553"/>
                  </a:lnTo>
                  <a:lnTo>
                    <a:pt x="372046" y="1050544"/>
                  </a:lnTo>
                  <a:close/>
                </a:path>
                <a:path w="512444" h="3136900">
                  <a:moveTo>
                    <a:pt x="374713" y="1137246"/>
                  </a:moveTo>
                  <a:lnTo>
                    <a:pt x="373443" y="1135976"/>
                  </a:lnTo>
                  <a:lnTo>
                    <a:pt x="370319" y="1135976"/>
                  </a:lnTo>
                  <a:lnTo>
                    <a:pt x="369049" y="1137246"/>
                  </a:lnTo>
                  <a:lnTo>
                    <a:pt x="369049" y="1138809"/>
                  </a:lnTo>
                  <a:lnTo>
                    <a:pt x="369049" y="1140371"/>
                  </a:lnTo>
                  <a:lnTo>
                    <a:pt x="370319" y="1141641"/>
                  </a:lnTo>
                  <a:lnTo>
                    <a:pt x="373443" y="1141641"/>
                  </a:lnTo>
                  <a:lnTo>
                    <a:pt x="374713" y="1140371"/>
                  </a:lnTo>
                  <a:lnTo>
                    <a:pt x="374713" y="1137246"/>
                  </a:lnTo>
                  <a:close/>
                </a:path>
                <a:path w="512444" h="3136900">
                  <a:moveTo>
                    <a:pt x="388239" y="1175766"/>
                  </a:moveTo>
                  <a:lnTo>
                    <a:pt x="386943" y="1174470"/>
                  </a:lnTo>
                  <a:lnTo>
                    <a:pt x="383768" y="1174470"/>
                  </a:lnTo>
                  <a:lnTo>
                    <a:pt x="382473" y="1175766"/>
                  </a:lnTo>
                  <a:lnTo>
                    <a:pt x="382473" y="1177353"/>
                  </a:lnTo>
                  <a:lnTo>
                    <a:pt x="382473" y="1178941"/>
                  </a:lnTo>
                  <a:lnTo>
                    <a:pt x="383768" y="1180236"/>
                  </a:lnTo>
                  <a:lnTo>
                    <a:pt x="386943" y="1180236"/>
                  </a:lnTo>
                  <a:lnTo>
                    <a:pt x="388239" y="1178941"/>
                  </a:lnTo>
                  <a:lnTo>
                    <a:pt x="388239" y="1175766"/>
                  </a:lnTo>
                  <a:close/>
                </a:path>
                <a:path w="512444" h="3136900">
                  <a:moveTo>
                    <a:pt x="389153" y="1093470"/>
                  </a:moveTo>
                  <a:lnTo>
                    <a:pt x="387908" y="1092225"/>
                  </a:lnTo>
                  <a:lnTo>
                    <a:pt x="384835" y="1092225"/>
                  </a:lnTo>
                  <a:lnTo>
                    <a:pt x="383590" y="1093470"/>
                  </a:lnTo>
                  <a:lnTo>
                    <a:pt x="383590" y="1095006"/>
                  </a:lnTo>
                  <a:lnTo>
                    <a:pt x="383590" y="1096543"/>
                  </a:lnTo>
                  <a:lnTo>
                    <a:pt x="384835" y="1097788"/>
                  </a:lnTo>
                  <a:lnTo>
                    <a:pt x="387908" y="1097788"/>
                  </a:lnTo>
                  <a:lnTo>
                    <a:pt x="389153" y="1096543"/>
                  </a:lnTo>
                  <a:lnTo>
                    <a:pt x="389153" y="1093470"/>
                  </a:lnTo>
                  <a:close/>
                </a:path>
                <a:path w="512444" h="3136900">
                  <a:moveTo>
                    <a:pt x="393496" y="1217853"/>
                  </a:moveTo>
                  <a:lnTo>
                    <a:pt x="392188" y="1216545"/>
                  </a:lnTo>
                  <a:lnTo>
                    <a:pt x="388950" y="1216545"/>
                  </a:lnTo>
                  <a:lnTo>
                    <a:pt x="387629" y="1217853"/>
                  </a:lnTo>
                  <a:lnTo>
                    <a:pt x="387629" y="1219479"/>
                  </a:lnTo>
                  <a:lnTo>
                    <a:pt x="387629" y="1221105"/>
                  </a:lnTo>
                  <a:lnTo>
                    <a:pt x="388950" y="1222413"/>
                  </a:lnTo>
                  <a:lnTo>
                    <a:pt x="392188" y="1222413"/>
                  </a:lnTo>
                  <a:lnTo>
                    <a:pt x="393496" y="1221105"/>
                  </a:lnTo>
                  <a:lnTo>
                    <a:pt x="393496" y="1217853"/>
                  </a:lnTo>
                  <a:close/>
                </a:path>
                <a:path w="512444" h="3136900">
                  <a:moveTo>
                    <a:pt x="415290" y="1258125"/>
                  </a:moveTo>
                  <a:lnTo>
                    <a:pt x="413943" y="1256792"/>
                  </a:lnTo>
                  <a:lnTo>
                    <a:pt x="410641" y="1256792"/>
                  </a:lnTo>
                  <a:lnTo>
                    <a:pt x="409308" y="1258125"/>
                  </a:lnTo>
                  <a:lnTo>
                    <a:pt x="409308" y="1259776"/>
                  </a:lnTo>
                  <a:lnTo>
                    <a:pt x="409308" y="1261427"/>
                  </a:lnTo>
                  <a:lnTo>
                    <a:pt x="410641" y="1262761"/>
                  </a:lnTo>
                  <a:lnTo>
                    <a:pt x="413943" y="1262761"/>
                  </a:lnTo>
                  <a:lnTo>
                    <a:pt x="415290" y="1261427"/>
                  </a:lnTo>
                  <a:lnTo>
                    <a:pt x="415290" y="1258125"/>
                  </a:lnTo>
                  <a:close/>
                </a:path>
                <a:path w="512444" h="3136900">
                  <a:moveTo>
                    <a:pt x="431253" y="1304163"/>
                  </a:moveTo>
                  <a:lnTo>
                    <a:pt x="429895" y="1302791"/>
                  </a:lnTo>
                  <a:lnTo>
                    <a:pt x="426529" y="1302791"/>
                  </a:lnTo>
                  <a:lnTo>
                    <a:pt x="425170" y="1304163"/>
                  </a:lnTo>
                  <a:lnTo>
                    <a:pt x="425170" y="1305839"/>
                  </a:lnTo>
                  <a:lnTo>
                    <a:pt x="425170" y="1307515"/>
                  </a:lnTo>
                  <a:lnTo>
                    <a:pt x="426529" y="1308874"/>
                  </a:lnTo>
                  <a:lnTo>
                    <a:pt x="429895" y="1308874"/>
                  </a:lnTo>
                  <a:lnTo>
                    <a:pt x="431253" y="1307515"/>
                  </a:lnTo>
                  <a:lnTo>
                    <a:pt x="431253" y="1304163"/>
                  </a:lnTo>
                  <a:close/>
                </a:path>
                <a:path w="512444" h="3136900">
                  <a:moveTo>
                    <a:pt x="450291" y="1349502"/>
                  </a:moveTo>
                  <a:lnTo>
                    <a:pt x="448906" y="1348117"/>
                  </a:lnTo>
                  <a:lnTo>
                    <a:pt x="445490" y="1348117"/>
                  </a:lnTo>
                  <a:lnTo>
                    <a:pt x="444106" y="1349502"/>
                  </a:lnTo>
                  <a:lnTo>
                    <a:pt x="444106" y="1351216"/>
                  </a:lnTo>
                  <a:lnTo>
                    <a:pt x="444106" y="1352918"/>
                  </a:lnTo>
                  <a:lnTo>
                    <a:pt x="445490" y="1354315"/>
                  </a:lnTo>
                  <a:lnTo>
                    <a:pt x="448906" y="1354315"/>
                  </a:lnTo>
                  <a:lnTo>
                    <a:pt x="450291" y="1352918"/>
                  </a:lnTo>
                  <a:lnTo>
                    <a:pt x="450291" y="1349502"/>
                  </a:lnTo>
                  <a:close/>
                </a:path>
                <a:path w="512444" h="3136900">
                  <a:moveTo>
                    <a:pt x="455256" y="1675333"/>
                  </a:moveTo>
                  <a:lnTo>
                    <a:pt x="453859" y="1673923"/>
                  </a:lnTo>
                  <a:lnTo>
                    <a:pt x="450392" y="1673923"/>
                  </a:lnTo>
                  <a:lnTo>
                    <a:pt x="448995" y="1675333"/>
                  </a:lnTo>
                  <a:lnTo>
                    <a:pt x="448995" y="1677060"/>
                  </a:lnTo>
                  <a:lnTo>
                    <a:pt x="448995" y="1678787"/>
                  </a:lnTo>
                  <a:lnTo>
                    <a:pt x="450392" y="1680197"/>
                  </a:lnTo>
                  <a:lnTo>
                    <a:pt x="453859" y="1680197"/>
                  </a:lnTo>
                  <a:lnTo>
                    <a:pt x="455256" y="1678787"/>
                  </a:lnTo>
                  <a:lnTo>
                    <a:pt x="455256" y="1675333"/>
                  </a:lnTo>
                  <a:close/>
                </a:path>
                <a:path w="512444" h="3136900">
                  <a:moveTo>
                    <a:pt x="457631" y="1723085"/>
                  </a:moveTo>
                  <a:lnTo>
                    <a:pt x="456260" y="1721700"/>
                  </a:lnTo>
                  <a:lnTo>
                    <a:pt x="452856" y="1721700"/>
                  </a:lnTo>
                  <a:lnTo>
                    <a:pt x="451472" y="1723085"/>
                  </a:lnTo>
                  <a:lnTo>
                    <a:pt x="451472" y="1724787"/>
                  </a:lnTo>
                  <a:lnTo>
                    <a:pt x="451472" y="1726488"/>
                  </a:lnTo>
                  <a:lnTo>
                    <a:pt x="452856" y="1727873"/>
                  </a:lnTo>
                  <a:lnTo>
                    <a:pt x="456260" y="1727873"/>
                  </a:lnTo>
                  <a:lnTo>
                    <a:pt x="457631" y="1726488"/>
                  </a:lnTo>
                  <a:lnTo>
                    <a:pt x="457631" y="1723085"/>
                  </a:lnTo>
                  <a:close/>
                </a:path>
                <a:path w="512444" h="3136900">
                  <a:moveTo>
                    <a:pt x="463804" y="1395336"/>
                  </a:moveTo>
                  <a:lnTo>
                    <a:pt x="462407" y="1393926"/>
                  </a:lnTo>
                  <a:lnTo>
                    <a:pt x="458927" y="1393926"/>
                  </a:lnTo>
                  <a:lnTo>
                    <a:pt x="457517" y="1395336"/>
                  </a:lnTo>
                  <a:lnTo>
                    <a:pt x="457517" y="1397076"/>
                  </a:lnTo>
                  <a:lnTo>
                    <a:pt x="457517" y="1398816"/>
                  </a:lnTo>
                  <a:lnTo>
                    <a:pt x="458927" y="1400225"/>
                  </a:lnTo>
                  <a:lnTo>
                    <a:pt x="462407" y="1400225"/>
                  </a:lnTo>
                  <a:lnTo>
                    <a:pt x="463804" y="1398816"/>
                  </a:lnTo>
                  <a:lnTo>
                    <a:pt x="463804" y="1395336"/>
                  </a:lnTo>
                  <a:close/>
                </a:path>
                <a:path w="512444" h="3136900">
                  <a:moveTo>
                    <a:pt x="466140" y="1636242"/>
                  </a:moveTo>
                  <a:lnTo>
                    <a:pt x="464705" y="1634820"/>
                  </a:lnTo>
                  <a:lnTo>
                    <a:pt x="461187" y="1634820"/>
                  </a:lnTo>
                  <a:lnTo>
                    <a:pt x="459765" y="1636242"/>
                  </a:lnTo>
                  <a:lnTo>
                    <a:pt x="459765" y="1638007"/>
                  </a:lnTo>
                  <a:lnTo>
                    <a:pt x="459765" y="1639773"/>
                  </a:lnTo>
                  <a:lnTo>
                    <a:pt x="461187" y="1641195"/>
                  </a:lnTo>
                  <a:lnTo>
                    <a:pt x="464705" y="1641195"/>
                  </a:lnTo>
                  <a:lnTo>
                    <a:pt x="466140" y="1639773"/>
                  </a:lnTo>
                  <a:lnTo>
                    <a:pt x="466140" y="1636242"/>
                  </a:lnTo>
                  <a:close/>
                </a:path>
                <a:path w="512444" h="3136900">
                  <a:moveTo>
                    <a:pt x="473748" y="1444002"/>
                  </a:moveTo>
                  <a:lnTo>
                    <a:pt x="472313" y="1442567"/>
                  </a:lnTo>
                  <a:lnTo>
                    <a:pt x="468782" y="1442567"/>
                  </a:lnTo>
                  <a:lnTo>
                    <a:pt x="467347" y="1444002"/>
                  </a:lnTo>
                  <a:lnTo>
                    <a:pt x="467347" y="1445768"/>
                  </a:lnTo>
                  <a:lnTo>
                    <a:pt x="467347" y="1447533"/>
                  </a:lnTo>
                  <a:lnTo>
                    <a:pt x="468782" y="1448968"/>
                  </a:lnTo>
                  <a:lnTo>
                    <a:pt x="472313" y="1448968"/>
                  </a:lnTo>
                  <a:lnTo>
                    <a:pt x="473748" y="1447533"/>
                  </a:lnTo>
                  <a:lnTo>
                    <a:pt x="473748" y="1444002"/>
                  </a:lnTo>
                  <a:close/>
                </a:path>
                <a:path w="512444" h="3136900">
                  <a:moveTo>
                    <a:pt x="489496" y="1580311"/>
                  </a:moveTo>
                  <a:lnTo>
                    <a:pt x="488022" y="1578838"/>
                  </a:lnTo>
                  <a:lnTo>
                    <a:pt x="484390" y="1578838"/>
                  </a:lnTo>
                  <a:lnTo>
                    <a:pt x="482917" y="1580311"/>
                  </a:lnTo>
                  <a:lnTo>
                    <a:pt x="482917" y="1582127"/>
                  </a:lnTo>
                  <a:lnTo>
                    <a:pt x="482917" y="1583944"/>
                  </a:lnTo>
                  <a:lnTo>
                    <a:pt x="484390" y="1585417"/>
                  </a:lnTo>
                  <a:lnTo>
                    <a:pt x="488022" y="1585417"/>
                  </a:lnTo>
                  <a:lnTo>
                    <a:pt x="489496" y="1583944"/>
                  </a:lnTo>
                  <a:lnTo>
                    <a:pt x="489496" y="1580311"/>
                  </a:lnTo>
                  <a:close/>
                </a:path>
                <a:path w="512444" h="3136900">
                  <a:moveTo>
                    <a:pt x="490296" y="1553781"/>
                  </a:moveTo>
                  <a:lnTo>
                    <a:pt x="488797" y="1552282"/>
                  </a:lnTo>
                  <a:lnTo>
                    <a:pt x="485114" y="1552282"/>
                  </a:lnTo>
                  <a:lnTo>
                    <a:pt x="483616" y="1553781"/>
                  </a:lnTo>
                  <a:lnTo>
                    <a:pt x="483616" y="1555623"/>
                  </a:lnTo>
                  <a:lnTo>
                    <a:pt x="483616" y="1557464"/>
                  </a:lnTo>
                  <a:lnTo>
                    <a:pt x="485114" y="1558963"/>
                  </a:lnTo>
                  <a:lnTo>
                    <a:pt x="488797" y="1558963"/>
                  </a:lnTo>
                  <a:lnTo>
                    <a:pt x="490296" y="1557464"/>
                  </a:lnTo>
                  <a:lnTo>
                    <a:pt x="490296" y="1553781"/>
                  </a:lnTo>
                  <a:close/>
                </a:path>
                <a:path w="512444" h="3136900">
                  <a:moveTo>
                    <a:pt x="490550" y="1509661"/>
                  </a:moveTo>
                  <a:lnTo>
                    <a:pt x="489077" y="1508188"/>
                  </a:lnTo>
                  <a:lnTo>
                    <a:pt x="485432" y="1508188"/>
                  </a:lnTo>
                  <a:lnTo>
                    <a:pt x="483946" y="1509661"/>
                  </a:lnTo>
                  <a:lnTo>
                    <a:pt x="483946" y="1511490"/>
                  </a:lnTo>
                  <a:lnTo>
                    <a:pt x="483946" y="1513319"/>
                  </a:lnTo>
                  <a:lnTo>
                    <a:pt x="485432" y="1514792"/>
                  </a:lnTo>
                  <a:lnTo>
                    <a:pt x="489077" y="1514792"/>
                  </a:lnTo>
                  <a:lnTo>
                    <a:pt x="490550" y="1513319"/>
                  </a:lnTo>
                  <a:lnTo>
                    <a:pt x="490550" y="1509661"/>
                  </a:lnTo>
                  <a:close/>
                </a:path>
                <a:path w="512444" h="3136900">
                  <a:moveTo>
                    <a:pt x="499148" y="1616735"/>
                  </a:moveTo>
                  <a:lnTo>
                    <a:pt x="497700" y="1615287"/>
                  </a:lnTo>
                  <a:lnTo>
                    <a:pt x="494118" y="1615287"/>
                  </a:lnTo>
                  <a:lnTo>
                    <a:pt x="492671" y="1616735"/>
                  </a:lnTo>
                  <a:lnTo>
                    <a:pt x="492671" y="1618526"/>
                  </a:lnTo>
                  <a:lnTo>
                    <a:pt x="492671" y="1620316"/>
                  </a:lnTo>
                  <a:lnTo>
                    <a:pt x="494118" y="1621764"/>
                  </a:lnTo>
                  <a:lnTo>
                    <a:pt x="497700" y="1621764"/>
                  </a:lnTo>
                  <a:lnTo>
                    <a:pt x="499148" y="1620316"/>
                  </a:lnTo>
                  <a:lnTo>
                    <a:pt x="499148" y="1616735"/>
                  </a:lnTo>
                  <a:close/>
                </a:path>
                <a:path w="512444" h="3136900">
                  <a:moveTo>
                    <a:pt x="511937" y="1469009"/>
                  </a:moveTo>
                  <a:lnTo>
                    <a:pt x="510476" y="1467548"/>
                  </a:lnTo>
                  <a:lnTo>
                    <a:pt x="506895" y="1467548"/>
                  </a:lnTo>
                  <a:lnTo>
                    <a:pt x="505434" y="1469009"/>
                  </a:lnTo>
                  <a:lnTo>
                    <a:pt x="505434" y="1470799"/>
                  </a:lnTo>
                  <a:lnTo>
                    <a:pt x="505434" y="1472590"/>
                  </a:lnTo>
                  <a:lnTo>
                    <a:pt x="506895" y="1474050"/>
                  </a:lnTo>
                  <a:lnTo>
                    <a:pt x="510476" y="1474050"/>
                  </a:lnTo>
                  <a:lnTo>
                    <a:pt x="511937" y="1472590"/>
                  </a:lnTo>
                  <a:lnTo>
                    <a:pt x="511937" y="146900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88045" y="2039048"/>
              <a:ext cx="566420" cy="3126740"/>
            </a:xfrm>
            <a:custGeom>
              <a:avLst/>
              <a:gdLst/>
              <a:ahLst/>
              <a:cxnLst/>
              <a:rect l="l" t="t" r="r" b="b"/>
              <a:pathLst>
                <a:path w="566419" h="3126740">
                  <a:moveTo>
                    <a:pt x="292" y="63"/>
                  </a:moveTo>
                  <a:lnTo>
                    <a:pt x="63" y="0"/>
                  </a:lnTo>
                  <a:lnTo>
                    <a:pt x="0" y="139"/>
                  </a:lnTo>
                  <a:lnTo>
                    <a:pt x="63" y="292"/>
                  </a:lnTo>
                  <a:lnTo>
                    <a:pt x="228" y="292"/>
                  </a:lnTo>
                  <a:lnTo>
                    <a:pt x="292" y="63"/>
                  </a:lnTo>
                  <a:close/>
                </a:path>
                <a:path w="566419" h="3126740">
                  <a:moveTo>
                    <a:pt x="15074" y="25311"/>
                  </a:moveTo>
                  <a:lnTo>
                    <a:pt x="14935" y="25171"/>
                  </a:lnTo>
                  <a:lnTo>
                    <a:pt x="14592" y="25171"/>
                  </a:lnTo>
                  <a:lnTo>
                    <a:pt x="14452" y="25311"/>
                  </a:lnTo>
                  <a:lnTo>
                    <a:pt x="14452" y="25476"/>
                  </a:lnTo>
                  <a:lnTo>
                    <a:pt x="14452" y="25641"/>
                  </a:lnTo>
                  <a:lnTo>
                    <a:pt x="14592" y="25781"/>
                  </a:lnTo>
                  <a:lnTo>
                    <a:pt x="14935" y="25781"/>
                  </a:lnTo>
                  <a:lnTo>
                    <a:pt x="15074" y="25641"/>
                  </a:lnTo>
                  <a:lnTo>
                    <a:pt x="15074" y="25311"/>
                  </a:lnTo>
                  <a:close/>
                </a:path>
                <a:path w="566419" h="3126740">
                  <a:moveTo>
                    <a:pt x="36372" y="51612"/>
                  </a:moveTo>
                  <a:lnTo>
                    <a:pt x="36169" y="51396"/>
                  </a:lnTo>
                  <a:lnTo>
                    <a:pt x="35648" y="51396"/>
                  </a:lnTo>
                  <a:lnTo>
                    <a:pt x="35433" y="51612"/>
                  </a:lnTo>
                  <a:lnTo>
                    <a:pt x="35433" y="51866"/>
                  </a:lnTo>
                  <a:lnTo>
                    <a:pt x="35433" y="52120"/>
                  </a:lnTo>
                  <a:lnTo>
                    <a:pt x="35648" y="52336"/>
                  </a:lnTo>
                  <a:lnTo>
                    <a:pt x="36169" y="52336"/>
                  </a:lnTo>
                  <a:lnTo>
                    <a:pt x="36372" y="52120"/>
                  </a:lnTo>
                  <a:lnTo>
                    <a:pt x="36372" y="51612"/>
                  </a:lnTo>
                  <a:close/>
                </a:path>
                <a:path w="566419" h="3126740">
                  <a:moveTo>
                    <a:pt x="56845" y="88836"/>
                  </a:moveTo>
                  <a:lnTo>
                    <a:pt x="56553" y="88557"/>
                  </a:lnTo>
                  <a:lnTo>
                    <a:pt x="55854" y="88557"/>
                  </a:lnTo>
                  <a:lnTo>
                    <a:pt x="55575" y="88836"/>
                  </a:lnTo>
                  <a:lnTo>
                    <a:pt x="55575" y="89192"/>
                  </a:lnTo>
                  <a:lnTo>
                    <a:pt x="55575" y="89535"/>
                  </a:lnTo>
                  <a:lnTo>
                    <a:pt x="55854" y="89827"/>
                  </a:lnTo>
                  <a:lnTo>
                    <a:pt x="56553" y="89827"/>
                  </a:lnTo>
                  <a:lnTo>
                    <a:pt x="56845" y="89535"/>
                  </a:lnTo>
                  <a:lnTo>
                    <a:pt x="56845" y="88836"/>
                  </a:lnTo>
                  <a:close/>
                </a:path>
                <a:path w="566419" h="3126740">
                  <a:moveTo>
                    <a:pt x="63258" y="129514"/>
                  </a:moveTo>
                  <a:lnTo>
                    <a:pt x="62903" y="129159"/>
                  </a:lnTo>
                  <a:lnTo>
                    <a:pt x="62026" y="129159"/>
                  </a:lnTo>
                  <a:lnTo>
                    <a:pt x="61671" y="129514"/>
                  </a:lnTo>
                  <a:lnTo>
                    <a:pt x="61671" y="129959"/>
                  </a:lnTo>
                  <a:lnTo>
                    <a:pt x="61671" y="130403"/>
                  </a:lnTo>
                  <a:lnTo>
                    <a:pt x="62026" y="130759"/>
                  </a:lnTo>
                  <a:lnTo>
                    <a:pt x="62903" y="130759"/>
                  </a:lnTo>
                  <a:lnTo>
                    <a:pt x="63258" y="130403"/>
                  </a:lnTo>
                  <a:lnTo>
                    <a:pt x="63258" y="129514"/>
                  </a:lnTo>
                  <a:close/>
                </a:path>
                <a:path w="566419" h="3126740">
                  <a:moveTo>
                    <a:pt x="78574" y="169303"/>
                  </a:moveTo>
                  <a:lnTo>
                    <a:pt x="78143" y="168884"/>
                  </a:lnTo>
                  <a:lnTo>
                    <a:pt x="77089" y="168884"/>
                  </a:lnTo>
                  <a:lnTo>
                    <a:pt x="76657" y="169303"/>
                  </a:lnTo>
                  <a:lnTo>
                    <a:pt x="76657" y="169837"/>
                  </a:lnTo>
                  <a:lnTo>
                    <a:pt x="76657" y="170370"/>
                  </a:lnTo>
                  <a:lnTo>
                    <a:pt x="77089" y="170802"/>
                  </a:lnTo>
                  <a:lnTo>
                    <a:pt x="78143" y="170802"/>
                  </a:lnTo>
                  <a:lnTo>
                    <a:pt x="78574" y="170370"/>
                  </a:lnTo>
                  <a:lnTo>
                    <a:pt x="78574" y="169303"/>
                  </a:lnTo>
                  <a:close/>
                </a:path>
                <a:path w="566419" h="3126740">
                  <a:moveTo>
                    <a:pt x="87249" y="3011754"/>
                  </a:moveTo>
                  <a:lnTo>
                    <a:pt x="86944" y="3011449"/>
                  </a:lnTo>
                  <a:lnTo>
                    <a:pt x="86207" y="3011449"/>
                  </a:lnTo>
                  <a:lnTo>
                    <a:pt x="85915" y="3011754"/>
                  </a:lnTo>
                  <a:lnTo>
                    <a:pt x="85915" y="3012122"/>
                  </a:lnTo>
                  <a:lnTo>
                    <a:pt x="85915" y="3012490"/>
                  </a:lnTo>
                  <a:lnTo>
                    <a:pt x="86207" y="3012783"/>
                  </a:lnTo>
                  <a:lnTo>
                    <a:pt x="86944" y="3012783"/>
                  </a:lnTo>
                  <a:lnTo>
                    <a:pt x="87249" y="3012490"/>
                  </a:lnTo>
                  <a:lnTo>
                    <a:pt x="87249" y="3011754"/>
                  </a:lnTo>
                  <a:close/>
                </a:path>
                <a:path w="566419" h="3126740">
                  <a:moveTo>
                    <a:pt x="92646" y="3125889"/>
                  </a:moveTo>
                  <a:lnTo>
                    <a:pt x="92392" y="3125813"/>
                  </a:lnTo>
                  <a:lnTo>
                    <a:pt x="92316" y="3125978"/>
                  </a:lnTo>
                  <a:lnTo>
                    <a:pt x="92392" y="3126143"/>
                  </a:lnTo>
                  <a:lnTo>
                    <a:pt x="92570" y="3126143"/>
                  </a:lnTo>
                  <a:lnTo>
                    <a:pt x="92646" y="3125889"/>
                  </a:lnTo>
                  <a:close/>
                </a:path>
                <a:path w="566419" h="3126740">
                  <a:moveTo>
                    <a:pt x="97548" y="3078619"/>
                  </a:moveTo>
                  <a:lnTo>
                    <a:pt x="97409" y="3078480"/>
                  </a:lnTo>
                  <a:lnTo>
                    <a:pt x="97040" y="3078480"/>
                  </a:lnTo>
                  <a:lnTo>
                    <a:pt x="96888" y="3078619"/>
                  </a:lnTo>
                  <a:lnTo>
                    <a:pt x="96888" y="3078810"/>
                  </a:lnTo>
                  <a:lnTo>
                    <a:pt x="96888" y="3078988"/>
                  </a:lnTo>
                  <a:lnTo>
                    <a:pt x="97040" y="3079140"/>
                  </a:lnTo>
                  <a:lnTo>
                    <a:pt x="97409" y="3079140"/>
                  </a:lnTo>
                  <a:lnTo>
                    <a:pt x="97548" y="3078988"/>
                  </a:lnTo>
                  <a:lnTo>
                    <a:pt x="97548" y="3078619"/>
                  </a:lnTo>
                  <a:close/>
                </a:path>
                <a:path w="566419" h="3126740">
                  <a:moveTo>
                    <a:pt x="103225" y="2939846"/>
                  </a:moveTo>
                  <a:lnTo>
                    <a:pt x="102768" y="2939389"/>
                  </a:lnTo>
                  <a:lnTo>
                    <a:pt x="101663" y="2939389"/>
                  </a:lnTo>
                  <a:lnTo>
                    <a:pt x="101219" y="2939846"/>
                  </a:lnTo>
                  <a:lnTo>
                    <a:pt x="101219" y="2940393"/>
                  </a:lnTo>
                  <a:lnTo>
                    <a:pt x="101219" y="2940951"/>
                  </a:lnTo>
                  <a:lnTo>
                    <a:pt x="101663" y="2941396"/>
                  </a:lnTo>
                  <a:lnTo>
                    <a:pt x="102768" y="2941396"/>
                  </a:lnTo>
                  <a:lnTo>
                    <a:pt x="103225" y="2940951"/>
                  </a:lnTo>
                  <a:lnTo>
                    <a:pt x="103225" y="2939846"/>
                  </a:lnTo>
                  <a:close/>
                </a:path>
                <a:path w="566419" h="3126740">
                  <a:moveTo>
                    <a:pt x="110972" y="2975178"/>
                  </a:moveTo>
                  <a:lnTo>
                    <a:pt x="110604" y="2974797"/>
                  </a:lnTo>
                  <a:lnTo>
                    <a:pt x="109677" y="2974797"/>
                  </a:lnTo>
                  <a:lnTo>
                    <a:pt x="109308" y="2975178"/>
                  </a:lnTo>
                  <a:lnTo>
                    <a:pt x="109308" y="2975635"/>
                  </a:lnTo>
                  <a:lnTo>
                    <a:pt x="109308" y="2976092"/>
                  </a:lnTo>
                  <a:lnTo>
                    <a:pt x="109677" y="2976473"/>
                  </a:lnTo>
                  <a:lnTo>
                    <a:pt x="110604" y="2976473"/>
                  </a:lnTo>
                  <a:lnTo>
                    <a:pt x="110972" y="2976092"/>
                  </a:lnTo>
                  <a:lnTo>
                    <a:pt x="110972" y="2975178"/>
                  </a:lnTo>
                  <a:close/>
                </a:path>
                <a:path w="566419" h="3126740">
                  <a:moveTo>
                    <a:pt x="111848" y="3041269"/>
                  </a:moveTo>
                  <a:lnTo>
                    <a:pt x="111620" y="3041053"/>
                  </a:lnTo>
                  <a:lnTo>
                    <a:pt x="111074" y="3041053"/>
                  </a:lnTo>
                  <a:lnTo>
                    <a:pt x="110845" y="3041269"/>
                  </a:lnTo>
                  <a:lnTo>
                    <a:pt x="110845" y="3041548"/>
                  </a:lnTo>
                  <a:lnTo>
                    <a:pt x="110845" y="3041827"/>
                  </a:lnTo>
                  <a:lnTo>
                    <a:pt x="111074" y="3042043"/>
                  </a:lnTo>
                  <a:lnTo>
                    <a:pt x="111620" y="3042043"/>
                  </a:lnTo>
                  <a:lnTo>
                    <a:pt x="111848" y="3041827"/>
                  </a:lnTo>
                  <a:lnTo>
                    <a:pt x="111848" y="3041269"/>
                  </a:lnTo>
                  <a:close/>
                </a:path>
                <a:path w="566419" h="3126740">
                  <a:moveTo>
                    <a:pt x="113118" y="200088"/>
                  </a:moveTo>
                  <a:lnTo>
                    <a:pt x="112623" y="199593"/>
                  </a:lnTo>
                  <a:lnTo>
                    <a:pt x="111379" y="199593"/>
                  </a:lnTo>
                  <a:lnTo>
                    <a:pt x="110883" y="200088"/>
                  </a:lnTo>
                  <a:lnTo>
                    <a:pt x="110883" y="200710"/>
                  </a:lnTo>
                  <a:lnTo>
                    <a:pt x="110883" y="201333"/>
                  </a:lnTo>
                  <a:lnTo>
                    <a:pt x="111379" y="201828"/>
                  </a:lnTo>
                  <a:lnTo>
                    <a:pt x="112623" y="201828"/>
                  </a:lnTo>
                  <a:lnTo>
                    <a:pt x="113118" y="201333"/>
                  </a:lnTo>
                  <a:lnTo>
                    <a:pt x="113118" y="200088"/>
                  </a:lnTo>
                  <a:close/>
                </a:path>
                <a:path w="566419" h="3126740">
                  <a:moveTo>
                    <a:pt x="113271" y="2903309"/>
                  </a:moveTo>
                  <a:lnTo>
                    <a:pt x="112750" y="2902788"/>
                  </a:lnTo>
                  <a:lnTo>
                    <a:pt x="111455" y="2902788"/>
                  </a:lnTo>
                  <a:lnTo>
                    <a:pt x="110934" y="2903309"/>
                  </a:lnTo>
                  <a:lnTo>
                    <a:pt x="110934" y="2903956"/>
                  </a:lnTo>
                  <a:lnTo>
                    <a:pt x="110934" y="2904604"/>
                  </a:lnTo>
                  <a:lnTo>
                    <a:pt x="111455" y="2905125"/>
                  </a:lnTo>
                  <a:lnTo>
                    <a:pt x="112750" y="2905125"/>
                  </a:lnTo>
                  <a:lnTo>
                    <a:pt x="113271" y="2904604"/>
                  </a:lnTo>
                  <a:lnTo>
                    <a:pt x="113271" y="2903309"/>
                  </a:lnTo>
                  <a:close/>
                </a:path>
                <a:path w="566419" h="3126740">
                  <a:moveTo>
                    <a:pt x="114338" y="247510"/>
                  </a:moveTo>
                  <a:lnTo>
                    <a:pt x="113766" y="246938"/>
                  </a:lnTo>
                  <a:lnTo>
                    <a:pt x="112344" y="246938"/>
                  </a:lnTo>
                  <a:lnTo>
                    <a:pt x="111772" y="247510"/>
                  </a:lnTo>
                  <a:lnTo>
                    <a:pt x="111772" y="248221"/>
                  </a:lnTo>
                  <a:lnTo>
                    <a:pt x="111772" y="248932"/>
                  </a:lnTo>
                  <a:lnTo>
                    <a:pt x="112344" y="249504"/>
                  </a:lnTo>
                  <a:lnTo>
                    <a:pt x="113766" y="249504"/>
                  </a:lnTo>
                  <a:lnTo>
                    <a:pt x="114338" y="248932"/>
                  </a:lnTo>
                  <a:lnTo>
                    <a:pt x="114338" y="247510"/>
                  </a:lnTo>
                  <a:close/>
                </a:path>
                <a:path w="566419" h="3126740">
                  <a:moveTo>
                    <a:pt x="144691" y="284314"/>
                  </a:moveTo>
                  <a:lnTo>
                    <a:pt x="144056" y="283667"/>
                  </a:lnTo>
                  <a:lnTo>
                    <a:pt x="142455" y="283667"/>
                  </a:lnTo>
                  <a:lnTo>
                    <a:pt x="141808" y="284314"/>
                  </a:lnTo>
                  <a:lnTo>
                    <a:pt x="141808" y="285115"/>
                  </a:lnTo>
                  <a:lnTo>
                    <a:pt x="141808" y="285915"/>
                  </a:lnTo>
                  <a:lnTo>
                    <a:pt x="142455" y="286562"/>
                  </a:lnTo>
                  <a:lnTo>
                    <a:pt x="144056" y="286562"/>
                  </a:lnTo>
                  <a:lnTo>
                    <a:pt x="144691" y="285915"/>
                  </a:lnTo>
                  <a:lnTo>
                    <a:pt x="144691" y="284314"/>
                  </a:lnTo>
                  <a:close/>
                </a:path>
                <a:path w="566419" h="3126740">
                  <a:moveTo>
                    <a:pt x="164833" y="327164"/>
                  </a:moveTo>
                  <a:lnTo>
                    <a:pt x="164109" y="326440"/>
                  </a:lnTo>
                  <a:lnTo>
                    <a:pt x="162344" y="326440"/>
                  </a:lnTo>
                  <a:lnTo>
                    <a:pt x="161620" y="327164"/>
                  </a:lnTo>
                  <a:lnTo>
                    <a:pt x="161620" y="328053"/>
                  </a:lnTo>
                  <a:lnTo>
                    <a:pt x="161620" y="328942"/>
                  </a:lnTo>
                  <a:lnTo>
                    <a:pt x="162344" y="329653"/>
                  </a:lnTo>
                  <a:lnTo>
                    <a:pt x="164109" y="329653"/>
                  </a:lnTo>
                  <a:lnTo>
                    <a:pt x="164833" y="328942"/>
                  </a:lnTo>
                  <a:lnTo>
                    <a:pt x="164833" y="327164"/>
                  </a:lnTo>
                  <a:close/>
                </a:path>
                <a:path w="566419" h="3126740">
                  <a:moveTo>
                    <a:pt x="183654" y="418630"/>
                  </a:moveTo>
                  <a:lnTo>
                    <a:pt x="182829" y="417804"/>
                  </a:lnTo>
                  <a:lnTo>
                    <a:pt x="180784" y="417804"/>
                  </a:lnTo>
                  <a:lnTo>
                    <a:pt x="179959" y="418630"/>
                  </a:lnTo>
                  <a:lnTo>
                    <a:pt x="179959" y="419646"/>
                  </a:lnTo>
                  <a:lnTo>
                    <a:pt x="179959" y="420662"/>
                  </a:lnTo>
                  <a:lnTo>
                    <a:pt x="180784" y="421487"/>
                  </a:lnTo>
                  <a:lnTo>
                    <a:pt x="182829" y="421487"/>
                  </a:lnTo>
                  <a:lnTo>
                    <a:pt x="183654" y="420662"/>
                  </a:lnTo>
                  <a:lnTo>
                    <a:pt x="183654" y="418630"/>
                  </a:lnTo>
                  <a:close/>
                </a:path>
                <a:path w="566419" h="3126740">
                  <a:moveTo>
                    <a:pt x="186944" y="371716"/>
                  </a:moveTo>
                  <a:lnTo>
                    <a:pt x="186143" y="370928"/>
                  </a:lnTo>
                  <a:lnTo>
                    <a:pt x="184188" y="370928"/>
                  </a:lnTo>
                  <a:lnTo>
                    <a:pt x="183400" y="371716"/>
                  </a:lnTo>
                  <a:lnTo>
                    <a:pt x="183400" y="372694"/>
                  </a:lnTo>
                  <a:lnTo>
                    <a:pt x="183400" y="373672"/>
                  </a:lnTo>
                  <a:lnTo>
                    <a:pt x="184188" y="374459"/>
                  </a:lnTo>
                  <a:lnTo>
                    <a:pt x="186143" y="374459"/>
                  </a:lnTo>
                  <a:lnTo>
                    <a:pt x="186944" y="373672"/>
                  </a:lnTo>
                  <a:lnTo>
                    <a:pt x="186944" y="371716"/>
                  </a:lnTo>
                  <a:close/>
                </a:path>
                <a:path w="566419" h="3126740">
                  <a:moveTo>
                    <a:pt x="212534" y="456412"/>
                  </a:moveTo>
                  <a:lnTo>
                    <a:pt x="211683" y="455561"/>
                  </a:lnTo>
                  <a:lnTo>
                    <a:pt x="209575" y="455561"/>
                  </a:lnTo>
                  <a:lnTo>
                    <a:pt x="208724" y="456412"/>
                  </a:lnTo>
                  <a:lnTo>
                    <a:pt x="208724" y="457466"/>
                  </a:lnTo>
                  <a:lnTo>
                    <a:pt x="208724" y="458520"/>
                  </a:lnTo>
                  <a:lnTo>
                    <a:pt x="209575" y="459371"/>
                  </a:lnTo>
                  <a:lnTo>
                    <a:pt x="211683" y="459371"/>
                  </a:lnTo>
                  <a:lnTo>
                    <a:pt x="212534" y="458520"/>
                  </a:lnTo>
                  <a:lnTo>
                    <a:pt x="212534" y="456412"/>
                  </a:lnTo>
                  <a:close/>
                </a:path>
                <a:path w="566419" h="3126740">
                  <a:moveTo>
                    <a:pt x="230619" y="498030"/>
                  </a:moveTo>
                  <a:lnTo>
                    <a:pt x="229743" y="497154"/>
                  </a:lnTo>
                  <a:lnTo>
                    <a:pt x="227584" y="497154"/>
                  </a:lnTo>
                  <a:lnTo>
                    <a:pt x="226707" y="498030"/>
                  </a:lnTo>
                  <a:lnTo>
                    <a:pt x="226707" y="499110"/>
                  </a:lnTo>
                  <a:lnTo>
                    <a:pt x="226707" y="500189"/>
                  </a:lnTo>
                  <a:lnTo>
                    <a:pt x="227584" y="501065"/>
                  </a:lnTo>
                  <a:lnTo>
                    <a:pt x="229743" y="501065"/>
                  </a:lnTo>
                  <a:lnTo>
                    <a:pt x="230619" y="500189"/>
                  </a:lnTo>
                  <a:lnTo>
                    <a:pt x="230619" y="498030"/>
                  </a:lnTo>
                  <a:close/>
                </a:path>
                <a:path w="566419" h="3126740">
                  <a:moveTo>
                    <a:pt x="242671" y="580618"/>
                  </a:moveTo>
                  <a:lnTo>
                    <a:pt x="241744" y="579691"/>
                  </a:lnTo>
                  <a:lnTo>
                    <a:pt x="239458" y="579691"/>
                  </a:lnTo>
                  <a:lnTo>
                    <a:pt x="238531" y="580618"/>
                  </a:lnTo>
                  <a:lnTo>
                    <a:pt x="238531" y="581761"/>
                  </a:lnTo>
                  <a:lnTo>
                    <a:pt x="238531" y="582904"/>
                  </a:lnTo>
                  <a:lnTo>
                    <a:pt x="239458" y="583831"/>
                  </a:lnTo>
                  <a:lnTo>
                    <a:pt x="241744" y="583831"/>
                  </a:lnTo>
                  <a:lnTo>
                    <a:pt x="242671" y="582904"/>
                  </a:lnTo>
                  <a:lnTo>
                    <a:pt x="242671" y="580618"/>
                  </a:lnTo>
                  <a:close/>
                </a:path>
                <a:path w="566419" h="3126740">
                  <a:moveTo>
                    <a:pt x="252768" y="535076"/>
                  </a:moveTo>
                  <a:lnTo>
                    <a:pt x="251866" y="534174"/>
                  </a:lnTo>
                  <a:lnTo>
                    <a:pt x="249643" y="534174"/>
                  </a:lnTo>
                  <a:lnTo>
                    <a:pt x="248742" y="535076"/>
                  </a:lnTo>
                  <a:lnTo>
                    <a:pt x="248742" y="536194"/>
                  </a:lnTo>
                  <a:lnTo>
                    <a:pt x="248742" y="537311"/>
                  </a:lnTo>
                  <a:lnTo>
                    <a:pt x="249643" y="538213"/>
                  </a:lnTo>
                  <a:lnTo>
                    <a:pt x="251866" y="538213"/>
                  </a:lnTo>
                  <a:lnTo>
                    <a:pt x="252768" y="537311"/>
                  </a:lnTo>
                  <a:lnTo>
                    <a:pt x="252768" y="535076"/>
                  </a:lnTo>
                  <a:close/>
                </a:path>
                <a:path w="566419" h="3126740">
                  <a:moveTo>
                    <a:pt x="256247" y="615353"/>
                  </a:moveTo>
                  <a:lnTo>
                    <a:pt x="255295" y="614413"/>
                  </a:lnTo>
                  <a:lnTo>
                    <a:pt x="252945" y="614413"/>
                  </a:lnTo>
                  <a:lnTo>
                    <a:pt x="251993" y="615353"/>
                  </a:lnTo>
                  <a:lnTo>
                    <a:pt x="251993" y="616534"/>
                  </a:lnTo>
                  <a:lnTo>
                    <a:pt x="251993" y="617702"/>
                  </a:lnTo>
                  <a:lnTo>
                    <a:pt x="252945" y="618655"/>
                  </a:lnTo>
                  <a:lnTo>
                    <a:pt x="255295" y="618655"/>
                  </a:lnTo>
                  <a:lnTo>
                    <a:pt x="256247" y="617702"/>
                  </a:lnTo>
                  <a:lnTo>
                    <a:pt x="256247" y="615353"/>
                  </a:lnTo>
                  <a:close/>
                </a:path>
                <a:path w="566419" h="3126740">
                  <a:moveTo>
                    <a:pt x="287578" y="672515"/>
                  </a:moveTo>
                  <a:lnTo>
                    <a:pt x="286575" y="671512"/>
                  </a:lnTo>
                  <a:lnTo>
                    <a:pt x="284111" y="671512"/>
                  </a:lnTo>
                  <a:lnTo>
                    <a:pt x="283108" y="672515"/>
                  </a:lnTo>
                  <a:lnTo>
                    <a:pt x="283108" y="673747"/>
                  </a:lnTo>
                  <a:lnTo>
                    <a:pt x="283108" y="674979"/>
                  </a:lnTo>
                  <a:lnTo>
                    <a:pt x="284111" y="675982"/>
                  </a:lnTo>
                  <a:lnTo>
                    <a:pt x="286575" y="675982"/>
                  </a:lnTo>
                  <a:lnTo>
                    <a:pt x="287578" y="674979"/>
                  </a:lnTo>
                  <a:lnTo>
                    <a:pt x="287578" y="672515"/>
                  </a:lnTo>
                  <a:close/>
                </a:path>
                <a:path w="566419" h="3126740">
                  <a:moveTo>
                    <a:pt x="290042" y="641299"/>
                  </a:moveTo>
                  <a:lnTo>
                    <a:pt x="289064" y="640321"/>
                  </a:lnTo>
                  <a:lnTo>
                    <a:pt x="286651" y="640321"/>
                  </a:lnTo>
                  <a:lnTo>
                    <a:pt x="285673" y="641299"/>
                  </a:lnTo>
                  <a:lnTo>
                    <a:pt x="285673" y="642505"/>
                  </a:lnTo>
                  <a:lnTo>
                    <a:pt x="285673" y="643712"/>
                  </a:lnTo>
                  <a:lnTo>
                    <a:pt x="286651" y="644690"/>
                  </a:lnTo>
                  <a:lnTo>
                    <a:pt x="289064" y="644690"/>
                  </a:lnTo>
                  <a:lnTo>
                    <a:pt x="290042" y="643712"/>
                  </a:lnTo>
                  <a:lnTo>
                    <a:pt x="290042" y="641299"/>
                  </a:lnTo>
                  <a:close/>
                </a:path>
                <a:path w="566419" h="3126740">
                  <a:moveTo>
                    <a:pt x="300177" y="711390"/>
                  </a:moveTo>
                  <a:lnTo>
                    <a:pt x="299148" y="710361"/>
                  </a:lnTo>
                  <a:lnTo>
                    <a:pt x="296621" y="710361"/>
                  </a:lnTo>
                  <a:lnTo>
                    <a:pt x="295592" y="711390"/>
                  </a:lnTo>
                  <a:lnTo>
                    <a:pt x="295592" y="712660"/>
                  </a:lnTo>
                  <a:lnTo>
                    <a:pt x="295592" y="713930"/>
                  </a:lnTo>
                  <a:lnTo>
                    <a:pt x="296621" y="714959"/>
                  </a:lnTo>
                  <a:lnTo>
                    <a:pt x="299148" y="714959"/>
                  </a:lnTo>
                  <a:lnTo>
                    <a:pt x="300177" y="713930"/>
                  </a:lnTo>
                  <a:lnTo>
                    <a:pt x="300177" y="711390"/>
                  </a:lnTo>
                  <a:close/>
                </a:path>
                <a:path w="566419" h="3126740">
                  <a:moveTo>
                    <a:pt x="326834" y="779475"/>
                  </a:moveTo>
                  <a:lnTo>
                    <a:pt x="325755" y="778408"/>
                  </a:lnTo>
                  <a:lnTo>
                    <a:pt x="323100" y="778408"/>
                  </a:lnTo>
                  <a:lnTo>
                    <a:pt x="322021" y="779475"/>
                  </a:lnTo>
                  <a:lnTo>
                    <a:pt x="322021" y="780808"/>
                  </a:lnTo>
                  <a:lnTo>
                    <a:pt x="322021" y="782142"/>
                  </a:lnTo>
                  <a:lnTo>
                    <a:pt x="323100" y="783209"/>
                  </a:lnTo>
                  <a:lnTo>
                    <a:pt x="325755" y="783209"/>
                  </a:lnTo>
                  <a:lnTo>
                    <a:pt x="326834" y="782142"/>
                  </a:lnTo>
                  <a:lnTo>
                    <a:pt x="326834" y="779475"/>
                  </a:lnTo>
                  <a:close/>
                </a:path>
                <a:path w="566419" h="3126740">
                  <a:moveTo>
                    <a:pt x="334175" y="822286"/>
                  </a:moveTo>
                  <a:lnTo>
                    <a:pt x="333070" y="821182"/>
                  </a:lnTo>
                  <a:lnTo>
                    <a:pt x="330352" y="821182"/>
                  </a:lnTo>
                  <a:lnTo>
                    <a:pt x="329247" y="822286"/>
                  </a:lnTo>
                  <a:lnTo>
                    <a:pt x="329247" y="823645"/>
                  </a:lnTo>
                  <a:lnTo>
                    <a:pt x="329247" y="825004"/>
                  </a:lnTo>
                  <a:lnTo>
                    <a:pt x="330352" y="826109"/>
                  </a:lnTo>
                  <a:lnTo>
                    <a:pt x="333070" y="826109"/>
                  </a:lnTo>
                  <a:lnTo>
                    <a:pt x="334175" y="825004"/>
                  </a:lnTo>
                  <a:lnTo>
                    <a:pt x="334175" y="822286"/>
                  </a:lnTo>
                  <a:close/>
                </a:path>
                <a:path w="566419" h="3126740">
                  <a:moveTo>
                    <a:pt x="336753" y="730948"/>
                  </a:moveTo>
                  <a:lnTo>
                    <a:pt x="335699" y="729894"/>
                  </a:lnTo>
                  <a:lnTo>
                    <a:pt x="333108" y="729894"/>
                  </a:lnTo>
                  <a:lnTo>
                    <a:pt x="332054" y="730948"/>
                  </a:lnTo>
                  <a:lnTo>
                    <a:pt x="332054" y="732243"/>
                  </a:lnTo>
                  <a:lnTo>
                    <a:pt x="332054" y="733539"/>
                  </a:lnTo>
                  <a:lnTo>
                    <a:pt x="333108" y="734593"/>
                  </a:lnTo>
                  <a:lnTo>
                    <a:pt x="335699" y="734593"/>
                  </a:lnTo>
                  <a:lnTo>
                    <a:pt x="336753" y="733539"/>
                  </a:lnTo>
                  <a:lnTo>
                    <a:pt x="336753" y="730948"/>
                  </a:lnTo>
                  <a:close/>
                </a:path>
                <a:path w="566419" h="3126740">
                  <a:moveTo>
                    <a:pt x="345452" y="2350325"/>
                  </a:moveTo>
                  <a:lnTo>
                    <a:pt x="344347" y="2349220"/>
                  </a:lnTo>
                  <a:lnTo>
                    <a:pt x="341642" y="2349220"/>
                  </a:lnTo>
                  <a:lnTo>
                    <a:pt x="340537" y="2350325"/>
                  </a:lnTo>
                  <a:lnTo>
                    <a:pt x="340537" y="2351684"/>
                  </a:lnTo>
                  <a:lnTo>
                    <a:pt x="340537" y="2353043"/>
                  </a:lnTo>
                  <a:lnTo>
                    <a:pt x="341642" y="2354148"/>
                  </a:lnTo>
                  <a:lnTo>
                    <a:pt x="344347" y="2354148"/>
                  </a:lnTo>
                  <a:lnTo>
                    <a:pt x="345452" y="2353043"/>
                  </a:lnTo>
                  <a:lnTo>
                    <a:pt x="345452" y="2350325"/>
                  </a:lnTo>
                  <a:close/>
                </a:path>
                <a:path w="566419" h="3126740">
                  <a:moveTo>
                    <a:pt x="348437" y="2313635"/>
                  </a:moveTo>
                  <a:lnTo>
                    <a:pt x="347306" y="2312505"/>
                  </a:lnTo>
                  <a:lnTo>
                    <a:pt x="344538" y="2312505"/>
                  </a:lnTo>
                  <a:lnTo>
                    <a:pt x="343408" y="2313635"/>
                  </a:lnTo>
                  <a:lnTo>
                    <a:pt x="343408" y="2315019"/>
                  </a:lnTo>
                  <a:lnTo>
                    <a:pt x="343408" y="2316403"/>
                  </a:lnTo>
                  <a:lnTo>
                    <a:pt x="344538" y="2317534"/>
                  </a:lnTo>
                  <a:lnTo>
                    <a:pt x="347306" y="2317534"/>
                  </a:lnTo>
                  <a:lnTo>
                    <a:pt x="348437" y="2316403"/>
                  </a:lnTo>
                  <a:lnTo>
                    <a:pt x="348437" y="2313635"/>
                  </a:lnTo>
                  <a:close/>
                </a:path>
                <a:path w="566419" h="3126740">
                  <a:moveTo>
                    <a:pt x="350037" y="2203119"/>
                  </a:moveTo>
                  <a:lnTo>
                    <a:pt x="348843" y="2201926"/>
                  </a:lnTo>
                  <a:lnTo>
                    <a:pt x="345884" y="2201926"/>
                  </a:lnTo>
                  <a:lnTo>
                    <a:pt x="344678" y="2203119"/>
                  </a:lnTo>
                  <a:lnTo>
                    <a:pt x="344678" y="2204605"/>
                  </a:lnTo>
                  <a:lnTo>
                    <a:pt x="344678" y="2206091"/>
                  </a:lnTo>
                  <a:lnTo>
                    <a:pt x="345884" y="2207285"/>
                  </a:lnTo>
                  <a:lnTo>
                    <a:pt x="348843" y="2207285"/>
                  </a:lnTo>
                  <a:lnTo>
                    <a:pt x="350037" y="2206091"/>
                  </a:lnTo>
                  <a:lnTo>
                    <a:pt x="350037" y="2203119"/>
                  </a:lnTo>
                  <a:close/>
                </a:path>
                <a:path w="566419" h="3126740">
                  <a:moveTo>
                    <a:pt x="354469" y="2244204"/>
                  </a:moveTo>
                  <a:lnTo>
                    <a:pt x="353288" y="2243023"/>
                  </a:lnTo>
                  <a:lnTo>
                    <a:pt x="350393" y="2243023"/>
                  </a:lnTo>
                  <a:lnTo>
                    <a:pt x="349211" y="2244204"/>
                  </a:lnTo>
                  <a:lnTo>
                    <a:pt x="349211" y="2245652"/>
                  </a:lnTo>
                  <a:lnTo>
                    <a:pt x="349211" y="2247100"/>
                  </a:lnTo>
                  <a:lnTo>
                    <a:pt x="350393" y="2248281"/>
                  </a:lnTo>
                  <a:lnTo>
                    <a:pt x="353288" y="2248281"/>
                  </a:lnTo>
                  <a:lnTo>
                    <a:pt x="354469" y="2247100"/>
                  </a:lnTo>
                  <a:lnTo>
                    <a:pt x="354469" y="2244204"/>
                  </a:lnTo>
                  <a:close/>
                </a:path>
                <a:path w="566419" h="3126740">
                  <a:moveTo>
                    <a:pt x="363829" y="892733"/>
                  </a:moveTo>
                  <a:lnTo>
                    <a:pt x="362686" y="891578"/>
                  </a:lnTo>
                  <a:lnTo>
                    <a:pt x="359841" y="891578"/>
                  </a:lnTo>
                  <a:lnTo>
                    <a:pt x="358686" y="892733"/>
                  </a:lnTo>
                  <a:lnTo>
                    <a:pt x="358686" y="894156"/>
                  </a:lnTo>
                  <a:lnTo>
                    <a:pt x="358686" y="895578"/>
                  </a:lnTo>
                  <a:lnTo>
                    <a:pt x="359841" y="896734"/>
                  </a:lnTo>
                  <a:lnTo>
                    <a:pt x="362686" y="896734"/>
                  </a:lnTo>
                  <a:lnTo>
                    <a:pt x="363829" y="895578"/>
                  </a:lnTo>
                  <a:lnTo>
                    <a:pt x="363829" y="892733"/>
                  </a:lnTo>
                  <a:close/>
                </a:path>
                <a:path w="566419" h="3126740">
                  <a:moveTo>
                    <a:pt x="365125" y="2142579"/>
                  </a:moveTo>
                  <a:lnTo>
                    <a:pt x="363867" y="2141321"/>
                  </a:lnTo>
                  <a:lnTo>
                    <a:pt x="360781" y="2141321"/>
                  </a:lnTo>
                  <a:lnTo>
                    <a:pt x="359537" y="2142579"/>
                  </a:lnTo>
                  <a:lnTo>
                    <a:pt x="359537" y="2144115"/>
                  </a:lnTo>
                  <a:lnTo>
                    <a:pt x="359537" y="2145652"/>
                  </a:lnTo>
                  <a:lnTo>
                    <a:pt x="360781" y="2146909"/>
                  </a:lnTo>
                  <a:lnTo>
                    <a:pt x="363867" y="2146909"/>
                  </a:lnTo>
                  <a:lnTo>
                    <a:pt x="365125" y="2145652"/>
                  </a:lnTo>
                  <a:lnTo>
                    <a:pt x="365125" y="2142579"/>
                  </a:lnTo>
                  <a:close/>
                </a:path>
                <a:path w="566419" h="3126740">
                  <a:moveTo>
                    <a:pt x="368274" y="2284730"/>
                  </a:moveTo>
                  <a:lnTo>
                    <a:pt x="367118" y="2283587"/>
                  </a:lnTo>
                  <a:lnTo>
                    <a:pt x="364286" y="2283587"/>
                  </a:lnTo>
                  <a:lnTo>
                    <a:pt x="363131" y="2284730"/>
                  </a:lnTo>
                  <a:lnTo>
                    <a:pt x="363131" y="2286152"/>
                  </a:lnTo>
                  <a:lnTo>
                    <a:pt x="363131" y="2287574"/>
                  </a:lnTo>
                  <a:lnTo>
                    <a:pt x="364286" y="2288717"/>
                  </a:lnTo>
                  <a:lnTo>
                    <a:pt x="367118" y="2288717"/>
                  </a:lnTo>
                  <a:lnTo>
                    <a:pt x="368274" y="2287574"/>
                  </a:lnTo>
                  <a:lnTo>
                    <a:pt x="368274" y="2284730"/>
                  </a:lnTo>
                  <a:close/>
                </a:path>
                <a:path w="566419" h="3126740">
                  <a:moveTo>
                    <a:pt x="370598" y="844804"/>
                  </a:moveTo>
                  <a:lnTo>
                    <a:pt x="369481" y="843673"/>
                  </a:lnTo>
                  <a:lnTo>
                    <a:pt x="366699" y="843673"/>
                  </a:lnTo>
                  <a:lnTo>
                    <a:pt x="365569" y="844804"/>
                  </a:lnTo>
                  <a:lnTo>
                    <a:pt x="365569" y="846188"/>
                  </a:lnTo>
                  <a:lnTo>
                    <a:pt x="365569" y="847572"/>
                  </a:lnTo>
                  <a:lnTo>
                    <a:pt x="366699" y="848702"/>
                  </a:lnTo>
                  <a:lnTo>
                    <a:pt x="369481" y="848702"/>
                  </a:lnTo>
                  <a:lnTo>
                    <a:pt x="370598" y="847572"/>
                  </a:lnTo>
                  <a:lnTo>
                    <a:pt x="370598" y="844804"/>
                  </a:lnTo>
                  <a:close/>
                </a:path>
                <a:path w="566419" h="3126740">
                  <a:moveTo>
                    <a:pt x="371627" y="935266"/>
                  </a:moveTo>
                  <a:lnTo>
                    <a:pt x="370446" y="934085"/>
                  </a:lnTo>
                  <a:lnTo>
                    <a:pt x="367550" y="934085"/>
                  </a:lnTo>
                  <a:lnTo>
                    <a:pt x="366369" y="935266"/>
                  </a:lnTo>
                  <a:lnTo>
                    <a:pt x="366369" y="936713"/>
                  </a:lnTo>
                  <a:lnTo>
                    <a:pt x="366369" y="938161"/>
                  </a:lnTo>
                  <a:lnTo>
                    <a:pt x="367550" y="939342"/>
                  </a:lnTo>
                  <a:lnTo>
                    <a:pt x="370446" y="939342"/>
                  </a:lnTo>
                  <a:lnTo>
                    <a:pt x="371627" y="938161"/>
                  </a:lnTo>
                  <a:lnTo>
                    <a:pt x="371627" y="935266"/>
                  </a:lnTo>
                  <a:close/>
                </a:path>
                <a:path w="566419" h="3126740">
                  <a:moveTo>
                    <a:pt x="387007" y="2070150"/>
                  </a:moveTo>
                  <a:lnTo>
                    <a:pt x="385711" y="2068842"/>
                  </a:lnTo>
                  <a:lnTo>
                    <a:pt x="382498" y="2068842"/>
                  </a:lnTo>
                  <a:lnTo>
                    <a:pt x="381203" y="2070150"/>
                  </a:lnTo>
                  <a:lnTo>
                    <a:pt x="381203" y="2071751"/>
                  </a:lnTo>
                  <a:lnTo>
                    <a:pt x="381203" y="2073351"/>
                  </a:lnTo>
                  <a:lnTo>
                    <a:pt x="382498" y="2074659"/>
                  </a:lnTo>
                  <a:lnTo>
                    <a:pt x="385711" y="2074659"/>
                  </a:lnTo>
                  <a:lnTo>
                    <a:pt x="387007" y="2073351"/>
                  </a:lnTo>
                  <a:lnTo>
                    <a:pt x="387007" y="2070150"/>
                  </a:lnTo>
                  <a:close/>
                </a:path>
                <a:path w="566419" h="3126740">
                  <a:moveTo>
                    <a:pt x="387134" y="2105634"/>
                  </a:moveTo>
                  <a:lnTo>
                    <a:pt x="385864" y="2104364"/>
                  </a:lnTo>
                  <a:lnTo>
                    <a:pt x="382714" y="2104364"/>
                  </a:lnTo>
                  <a:lnTo>
                    <a:pt x="381444" y="2105634"/>
                  </a:lnTo>
                  <a:lnTo>
                    <a:pt x="381444" y="2107209"/>
                  </a:lnTo>
                  <a:lnTo>
                    <a:pt x="381444" y="2108784"/>
                  </a:lnTo>
                  <a:lnTo>
                    <a:pt x="382714" y="2110054"/>
                  </a:lnTo>
                  <a:lnTo>
                    <a:pt x="385864" y="2110054"/>
                  </a:lnTo>
                  <a:lnTo>
                    <a:pt x="387134" y="2108784"/>
                  </a:lnTo>
                  <a:lnTo>
                    <a:pt x="387134" y="2105634"/>
                  </a:lnTo>
                  <a:close/>
                </a:path>
                <a:path w="566419" h="3126740">
                  <a:moveTo>
                    <a:pt x="389166" y="2178354"/>
                  </a:moveTo>
                  <a:lnTo>
                    <a:pt x="387946" y="2177123"/>
                  </a:lnTo>
                  <a:lnTo>
                    <a:pt x="384924" y="2177123"/>
                  </a:lnTo>
                  <a:lnTo>
                    <a:pt x="383692" y="2178354"/>
                  </a:lnTo>
                  <a:lnTo>
                    <a:pt x="383692" y="2179866"/>
                  </a:lnTo>
                  <a:lnTo>
                    <a:pt x="383692" y="2181377"/>
                  </a:lnTo>
                  <a:lnTo>
                    <a:pt x="384924" y="2182596"/>
                  </a:lnTo>
                  <a:lnTo>
                    <a:pt x="387946" y="2182596"/>
                  </a:lnTo>
                  <a:lnTo>
                    <a:pt x="389166" y="2181377"/>
                  </a:lnTo>
                  <a:lnTo>
                    <a:pt x="389166" y="2178354"/>
                  </a:lnTo>
                  <a:close/>
                </a:path>
                <a:path w="566419" h="3126740">
                  <a:moveTo>
                    <a:pt x="402145" y="973442"/>
                  </a:moveTo>
                  <a:lnTo>
                    <a:pt x="400939" y="972248"/>
                  </a:lnTo>
                  <a:lnTo>
                    <a:pt x="397979" y="972248"/>
                  </a:lnTo>
                  <a:lnTo>
                    <a:pt x="396773" y="973442"/>
                  </a:lnTo>
                  <a:lnTo>
                    <a:pt x="396773" y="974928"/>
                  </a:lnTo>
                  <a:lnTo>
                    <a:pt x="396773" y="976414"/>
                  </a:lnTo>
                  <a:lnTo>
                    <a:pt x="397979" y="977607"/>
                  </a:lnTo>
                  <a:lnTo>
                    <a:pt x="400939" y="977607"/>
                  </a:lnTo>
                  <a:lnTo>
                    <a:pt x="402145" y="976414"/>
                  </a:lnTo>
                  <a:lnTo>
                    <a:pt x="402145" y="973442"/>
                  </a:lnTo>
                  <a:close/>
                </a:path>
                <a:path w="566419" h="3126740">
                  <a:moveTo>
                    <a:pt x="406387" y="1132230"/>
                  </a:moveTo>
                  <a:lnTo>
                    <a:pt x="405091" y="1130935"/>
                  </a:lnTo>
                  <a:lnTo>
                    <a:pt x="401878" y="1130935"/>
                  </a:lnTo>
                  <a:lnTo>
                    <a:pt x="400570" y="1132230"/>
                  </a:lnTo>
                  <a:lnTo>
                    <a:pt x="400570" y="1133843"/>
                  </a:lnTo>
                  <a:lnTo>
                    <a:pt x="400570" y="1135456"/>
                  </a:lnTo>
                  <a:lnTo>
                    <a:pt x="401878" y="1136751"/>
                  </a:lnTo>
                  <a:lnTo>
                    <a:pt x="405091" y="1136751"/>
                  </a:lnTo>
                  <a:lnTo>
                    <a:pt x="406387" y="1135456"/>
                  </a:lnTo>
                  <a:lnTo>
                    <a:pt x="406387" y="1132230"/>
                  </a:lnTo>
                  <a:close/>
                </a:path>
                <a:path w="566419" h="3126740">
                  <a:moveTo>
                    <a:pt x="408444" y="1051953"/>
                  </a:moveTo>
                  <a:lnTo>
                    <a:pt x="407200" y="1050709"/>
                  </a:lnTo>
                  <a:lnTo>
                    <a:pt x="404114" y="1050709"/>
                  </a:lnTo>
                  <a:lnTo>
                    <a:pt x="402856" y="1051953"/>
                  </a:lnTo>
                  <a:lnTo>
                    <a:pt x="402856" y="1053503"/>
                  </a:lnTo>
                  <a:lnTo>
                    <a:pt x="402856" y="1055052"/>
                  </a:lnTo>
                  <a:lnTo>
                    <a:pt x="404114" y="1056297"/>
                  </a:lnTo>
                  <a:lnTo>
                    <a:pt x="407200" y="1056297"/>
                  </a:lnTo>
                  <a:lnTo>
                    <a:pt x="408444" y="1055052"/>
                  </a:lnTo>
                  <a:lnTo>
                    <a:pt x="408444" y="1051953"/>
                  </a:lnTo>
                  <a:close/>
                </a:path>
                <a:path w="566419" h="3126740">
                  <a:moveTo>
                    <a:pt x="414464" y="2031784"/>
                  </a:moveTo>
                  <a:lnTo>
                    <a:pt x="413143" y="2030463"/>
                  </a:lnTo>
                  <a:lnTo>
                    <a:pt x="409867" y="2030463"/>
                  </a:lnTo>
                  <a:lnTo>
                    <a:pt x="408546" y="2031784"/>
                  </a:lnTo>
                  <a:lnTo>
                    <a:pt x="408546" y="2033422"/>
                  </a:lnTo>
                  <a:lnTo>
                    <a:pt x="408546" y="2035060"/>
                  </a:lnTo>
                  <a:lnTo>
                    <a:pt x="409867" y="2036381"/>
                  </a:lnTo>
                  <a:lnTo>
                    <a:pt x="413143" y="2036381"/>
                  </a:lnTo>
                  <a:lnTo>
                    <a:pt x="414464" y="2035060"/>
                  </a:lnTo>
                  <a:lnTo>
                    <a:pt x="414464" y="2031784"/>
                  </a:lnTo>
                  <a:close/>
                </a:path>
                <a:path w="566419" h="3126740">
                  <a:moveTo>
                    <a:pt x="418122" y="1171155"/>
                  </a:moveTo>
                  <a:lnTo>
                    <a:pt x="416788" y="1169835"/>
                  </a:lnTo>
                  <a:lnTo>
                    <a:pt x="413524" y="1169835"/>
                  </a:lnTo>
                  <a:lnTo>
                    <a:pt x="412191" y="1171155"/>
                  </a:lnTo>
                  <a:lnTo>
                    <a:pt x="412191" y="1172794"/>
                  </a:lnTo>
                  <a:lnTo>
                    <a:pt x="412191" y="1174432"/>
                  </a:lnTo>
                  <a:lnTo>
                    <a:pt x="413524" y="1175753"/>
                  </a:lnTo>
                  <a:lnTo>
                    <a:pt x="416788" y="1175753"/>
                  </a:lnTo>
                  <a:lnTo>
                    <a:pt x="418122" y="1174432"/>
                  </a:lnTo>
                  <a:lnTo>
                    <a:pt x="418122" y="1171155"/>
                  </a:lnTo>
                  <a:close/>
                </a:path>
                <a:path w="566419" h="3126740">
                  <a:moveTo>
                    <a:pt x="420827" y="1008684"/>
                  </a:moveTo>
                  <a:lnTo>
                    <a:pt x="419595" y="1007452"/>
                  </a:lnTo>
                  <a:lnTo>
                    <a:pt x="416572" y="1007452"/>
                  </a:lnTo>
                  <a:lnTo>
                    <a:pt x="415340" y="1008684"/>
                  </a:lnTo>
                  <a:lnTo>
                    <a:pt x="415340" y="1010196"/>
                  </a:lnTo>
                  <a:lnTo>
                    <a:pt x="415340" y="1011707"/>
                  </a:lnTo>
                  <a:lnTo>
                    <a:pt x="416572" y="1012939"/>
                  </a:lnTo>
                  <a:lnTo>
                    <a:pt x="419595" y="1012939"/>
                  </a:lnTo>
                  <a:lnTo>
                    <a:pt x="420827" y="1011707"/>
                  </a:lnTo>
                  <a:lnTo>
                    <a:pt x="420827" y="1008684"/>
                  </a:lnTo>
                  <a:close/>
                </a:path>
                <a:path w="566419" h="3126740">
                  <a:moveTo>
                    <a:pt x="426745" y="1226235"/>
                  </a:moveTo>
                  <a:lnTo>
                    <a:pt x="425373" y="1224864"/>
                  </a:lnTo>
                  <a:lnTo>
                    <a:pt x="421970" y="1224864"/>
                  </a:lnTo>
                  <a:lnTo>
                    <a:pt x="420598" y="1226235"/>
                  </a:lnTo>
                  <a:lnTo>
                    <a:pt x="420598" y="1227937"/>
                  </a:lnTo>
                  <a:lnTo>
                    <a:pt x="420598" y="1229639"/>
                  </a:lnTo>
                  <a:lnTo>
                    <a:pt x="421970" y="1231011"/>
                  </a:lnTo>
                  <a:lnTo>
                    <a:pt x="425373" y="1231011"/>
                  </a:lnTo>
                  <a:lnTo>
                    <a:pt x="426745" y="1229639"/>
                  </a:lnTo>
                  <a:lnTo>
                    <a:pt x="426745" y="1226235"/>
                  </a:lnTo>
                  <a:close/>
                </a:path>
                <a:path w="566419" h="3126740">
                  <a:moveTo>
                    <a:pt x="430441" y="1093444"/>
                  </a:moveTo>
                  <a:lnTo>
                    <a:pt x="429171" y="1092161"/>
                  </a:lnTo>
                  <a:lnTo>
                    <a:pt x="426021" y="1092161"/>
                  </a:lnTo>
                  <a:lnTo>
                    <a:pt x="424738" y="1093444"/>
                  </a:lnTo>
                  <a:lnTo>
                    <a:pt x="424738" y="1095019"/>
                  </a:lnTo>
                  <a:lnTo>
                    <a:pt x="424738" y="1096594"/>
                  </a:lnTo>
                  <a:lnTo>
                    <a:pt x="426021" y="1097876"/>
                  </a:lnTo>
                  <a:lnTo>
                    <a:pt x="429171" y="1097876"/>
                  </a:lnTo>
                  <a:lnTo>
                    <a:pt x="430441" y="1096594"/>
                  </a:lnTo>
                  <a:lnTo>
                    <a:pt x="430441" y="1093444"/>
                  </a:lnTo>
                  <a:close/>
                </a:path>
                <a:path w="566419" h="3126740">
                  <a:moveTo>
                    <a:pt x="434352" y="1195285"/>
                  </a:moveTo>
                  <a:lnTo>
                    <a:pt x="432993" y="1193927"/>
                  </a:lnTo>
                  <a:lnTo>
                    <a:pt x="429666" y="1193927"/>
                  </a:lnTo>
                  <a:lnTo>
                    <a:pt x="428307" y="1195285"/>
                  </a:lnTo>
                  <a:lnTo>
                    <a:pt x="428307" y="1196949"/>
                  </a:lnTo>
                  <a:lnTo>
                    <a:pt x="428307" y="1198613"/>
                  </a:lnTo>
                  <a:lnTo>
                    <a:pt x="429666" y="1199972"/>
                  </a:lnTo>
                  <a:lnTo>
                    <a:pt x="432993" y="1199972"/>
                  </a:lnTo>
                  <a:lnTo>
                    <a:pt x="434352" y="1198613"/>
                  </a:lnTo>
                  <a:lnTo>
                    <a:pt x="434352" y="1195285"/>
                  </a:lnTo>
                  <a:close/>
                </a:path>
                <a:path w="566419" h="3126740">
                  <a:moveTo>
                    <a:pt x="435470" y="1996300"/>
                  </a:moveTo>
                  <a:lnTo>
                    <a:pt x="434111" y="1994954"/>
                  </a:lnTo>
                  <a:lnTo>
                    <a:pt x="430784" y="1994954"/>
                  </a:lnTo>
                  <a:lnTo>
                    <a:pt x="429437" y="1996300"/>
                  </a:lnTo>
                  <a:lnTo>
                    <a:pt x="429437" y="1997964"/>
                  </a:lnTo>
                  <a:lnTo>
                    <a:pt x="429437" y="1999627"/>
                  </a:lnTo>
                  <a:lnTo>
                    <a:pt x="430784" y="2000973"/>
                  </a:lnTo>
                  <a:lnTo>
                    <a:pt x="434111" y="2000973"/>
                  </a:lnTo>
                  <a:lnTo>
                    <a:pt x="435470" y="1999627"/>
                  </a:lnTo>
                  <a:lnTo>
                    <a:pt x="435470" y="1996300"/>
                  </a:lnTo>
                  <a:close/>
                </a:path>
                <a:path w="566419" h="3126740">
                  <a:moveTo>
                    <a:pt x="435940" y="1948637"/>
                  </a:moveTo>
                  <a:lnTo>
                    <a:pt x="434568" y="1947265"/>
                  </a:lnTo>
                  <a:lnTo>
                    <a:pt x="431177" y="1947265"/>
                  </a:lnTo>
                  <a:lnTo>
                    <a:pt x="429806" y="1948637"/>
                  </a:lnTo>
                  <a:lnTo>
                    <a:pt x="429806" y="1950339"/>
                  </a:lnTo>
                  <a:lnTo>
                    <a:pt x="429806" y="1952040"/>
                  </a:lnTo>
                  <a:lnTo>
                    <a:pt x="431177" y="1953412"/>
                  </a:lnTo>
                  <a:lnTo>
                    <a:pt x="434568" y="1953412"/>
                  </a:lnTo>
                  <a:lnTo>
                    <a:pt x="435940" y="1952040"/>
                  </a:lnTo>
                  <a:lnTo>
                    <a:pt x="435940" y="1948637"/>
                  </a:lnTo>
                  <a:close/>
                </a:path>
                <a:path w="566419" h="3126740">
                  <a:moveTo>
                    <a:pt x="458800" y="1244434"/>
                  </a:moveTo>
                  <a:lnTo>
                    <a:pt x="457403" y="1243025"/>
                  </a:lnTo>
                  <a:lnTo>
                    <a:pt x="453936" y="1243025"/>
                  </a:lnTo>
                  <a:lnTo>
                    <a:pt x="452539" y="1244434"/>
                  </a:lnTo>
                  <a:lnTo>
                    <a:pt x="452539" y="1246162"/>
                  </a:lnTo>
                  <a:lnTo>
                    <a:pt x="452539" y="1247889"/>
                  </a:lnTo>
                  <a:lnTo>
                    <a:pt x="453936" y="1249299"/>
                  </a:lnTo>
                  <a:lnTo>
                    <a:pt x="457403" y="1249299"/>
                  </a:lnTo>
                  <a:lnTo>
                    <a:pt x="458800" y="1247889"/>
                  </a:lnTo>
                  <a:lnTo>
                    <a:pt x="458800" y="1244434"/>
                  </a:lnTo>
                  <a:close/>
                </a:path>
                <a:path w="566419" h="3126740">
                  <a:moveTo>
                    <a:pt x="468426" y="1784908"/>
                  </a:moveTo>
                  <a:lnTo>
                    <a:pt x="466953" y="1783435"/>
                  </a:lnTo>
                  <a:lnTo>
                    <a:pt x="463321" y="1783435"/>
                  </a:lnTo>
                  <a:lnTo>
                    <a:pt x="461848" y="1784908"/>
                  </a:lnTo>
                  <a:lnTo>
                    <a:pt x="461848" y="1786724"/>
                  </a:lnTo>
                  <a:lnTo>
                    <a:pt x="461848" y="1788541"/>
                  </a:lnTo>
                  <a:lnTo>
                    <a:pt x="463321" y="1790014"/>
                  </a:lnTo>
                  <a:lnTo>
                    <a:pt x="466953" y="1790014"/>
                  </a:lnTo>
                  <a:lnTo>
                    <a:pt x="468426" y="1788541"/>
                  </a:lnTo>
                  <a:lnTo>
                    <a:pt x="468426" y="1784908"/>
                  </a:lnTo>
                  <a:close/>
                </a:path>
                <a:path w="566419" h="3126740">
                  <a:moveTo>
                    <a:pt x="468731" y="1292555"/>
                  </a:moveTo>
                  <a:lnTo>
                    <a:pt x="467309" y="1291132"/>
                  </a:lnTo>
                  <a:lnTo>
                    <a:pt x="463778" y="1291132"/>
                  </a:lnTo>
                  <a:lnTo>
                    <a:pt x="462356" y="1292555"/>
                  </a:lnTo>
                  <a:lnTo>
                    <a:pt x="462356" y="1294320"/>
                  </a:lnTo>
                  <a:lnTo>
                    <a:pt x="462356" y="1296085"/>
                  </a:lnTo>
                  <a:lnTo>
                    <a:pt x="463778" y="1297508"/>
                  </a:lnTo>
                  <a:lnTo>
                    <a:pt x="467309" y="1297508"/>
                  </a:lnTo>
                  <a:lnTo>
                    <a:pt x="468731" y="1296085"/>
                  </a:lnTo>
                  <a:lnTo>
                    <a:pt x="468731" y="1292555"/>
                  </a:lnTo>
                  <a:close/>
                </a:path>
                <a:path w="566419" h="3126740">
                  <a:moveTo>
                    <a:pt x="469226" y="1740331"/>
                  </a:moveTo>
                  <a:lnTo>
                    <a:pt x="467728" y="1738833"/>
                  </a:lnTo>
                  <a:lnTo>
                    <a:pt x="464032" y="1738833"/>
                  </a:lnTo>
                  <a:lnTo>
                    <a:pt x="462534" y="1740331"/>
                  </a:lnTo>
                  <a:lnTo>
                    <a:pt x="462534" y="1742186"/>
                  </a:lnTo>
                  <a:lnTo>
                    <a:pt x="462534" y="1744040"/>
                  </a:lnTo>
                  <a:lnTo>
                    <a:pt x="464032" y="1745538"/>
                  </a:lnTo>
                  <a:lnTo>
                    <a:pt x="467728" y="1745538"/>
                  </a:lnTo>
                  <a:lnTo>
                    <a:pt x="469226" y="1744040"/>
                  </a:lnTo>
                  <a:lnTo>
                    <a:pt x="469226" y="1740331"/>
                  </a:lnTo>
                  <a:close/>
                </a:path>
                <a:path w="566419" h="3126740">
                  <a:moveTo>
                    <a:pt x="469620" y="1920582"/>
                  </a:moveTo>
                  <a:lnTo>
                    <a:pt x="468223" y="1919185"/>
                  </a:lnTo>
                  <a:lnTo>
                    <a:pt x="464769" y="1919185"/>
                  </a:lnTo>
                  <a:lnTo>
                    <a:pt x="463372" y="1920582"/>
                  </a:lnTo>
                  <a:lnTo>
                    <a:pt x="463372" y="1922310"/>
                  </a:lnTo>
                  <a:lnTo>
                    <a:pt x="463372" y="1924037"/>
                  </a:lnTo>
                  <a:lnTo>
                    <a:pt x="464769" y="1925434"/>
                  </a:lnTo>
                  <a:lnTo>
                    <a:pt x="468223" y="1925434"/>
                  </a:lnTo>
                  <a:lnTo>
                    <a:pt x="469620" y="1924037"/>
                  </a:lnTo>
                  <a:lnTo>
                    <a:pt x="469620" y="1920582"/>
                  </a:lnTo>
                  <a:close/>
                </a:path>
                <a:path w="566419" h="3126740">
                  <a:moveTo>
                    <a:pt x="475513" y="1693849"/>
                  </a:moveTo>
                  <a:lnTo>
                    <a:pt x="473989" y="1692325"/>
                  </a:lnTo>
                  <a:lnTo>
                    <a:pt x="470230" y="1692325"/>
                  </a:lnTo>
                  <a:lnTo>
                    <a:pt x="468706" y="1693849"/>
                  </a:lnTo>
                  <a:lnTo>
                    <a:pt x="468706" y="1695729"/>
                  </a:lnTo>
                  <a:lnTo>
                    <a:pt x="468706" y="1697609"/>
                  </a:lnTo>
                  <a:lnTo>
                    <a:pt x="470230" y="1699133"/>
                  </a:lnTo>
                  <a:lnTo>
                    <a:pt x="473989" y="1699133"/>
                  </a:lnTo>
                  <a:lnTo>
                    <a:pt x="475513" y="1697609"/>
                  </a:lnTo>
                  <a:lnTo>
                    <a:pt x="475513" y="1693849"/>
                  </a:lnTo>
                  <a:close/>
                </a:path>
                <a:path w="566419" h="3126740">
                  <a:moveTo>
                    <a:pt x="482904" y="1873758"/>
                  </a:moveTo>
                  <a:lnTo>
                    <a:pt x="481482" y="1872322"/>
                  </a:lnTo>
                  <a:lnTo>
                    <a:pt x="477964" y="1872322"/>
                  </a:lnTo>
                  <a:lnTo>
                    <a:pt x="476542" y="1873758"/>
                  </a:lnTo>
                  <a:lnTo>
                    <a:pt x="476542" y="1875510"/>
                  </a:lnTo>
                  <a:lnTo>
                    <a:pt x="476542" y="1877263"/>
                  </a:lnTo>
                  <a:lnTo>
                    <a:pt x="477964" y="1878698"/>
                  </a:lnTo>
                  <a:lnTo>
                    <a:pt x="481482" y="1878698"/>
                  </a:lnTo>
                  <a:lnTo>
                    <a:pt x="482904" y="1877263"/>
                  </a:lnTo>
                  <a:lnTo>
                    <a:pt x="482904" y="1873758"/>
                  </a:lnTo>
                  <a:close/>
                </a:path>
                <a:path w="566419" h="3126740">
                  <a:moveTo>
                    <a:pt x="487591" y="1331696"/>
                  </a:moveTo>
                  <a:lnTo>
                    <a:pt x="486143" y="1330248"/>
                  </a:lnTo>
                  <a:lnTo>
                    <a:pt x="482549" y="1330248"/>
                  </a:lnTo>
                  <a:lnTo>
                    <a:pt x="481101" y="1331696"/>
                  </a:lnTo>
                  <a:lnTo>
                    <a:pt x="481101" y="1333487"/>
                  </a:lnTo>
                  <a:lnTo>
                    <a:pt x="481101" y="1335278"/>
                  </a:lnTo>
                  <a:lnTo>
                    <a:pt x="482549" y="1336725"/>
                  </a:lnTo>
                  <a:lnTo>
                    <a:pt x="486143" y="1336725"/>
                  </a:lnTo>
                  <a:lnTo>
                    <a:pt x="487591" y="1335278"/>
                  </a:lnTo>
                  <a:lnTo>
                    <a:pt x="487591" y="1331696"/>
                  </a:lnTo>
                  <a:close/>
                </a:path>
                <a:path w="566419" h="3126740">
                  <a:moveTo>
                    <a:pt x="491172" y="1828647"/>
                  </a:moveTo>
                  <a:lnTo>
                    <a:pt x="489724" y="1827199"/>
                  </a:lnTo>
                  <a:lnTo>
                    <a:pt x="486143" y="1827199"/>
                  </a:lnTo>
                  <a:lnTo>
                    <a:pt x="484695" y="1828647"/>
                  </a:lnTo>
                  <a:lnTo>
                    <a:pt x="484695" y="1830438"/>
                  </a:lnTo>
                  <a:lnTo>
                    <a:pt x="484695" y="1832229"/>
                  </a:lnTo>
                  <a:lnTo>
                    <a:pt x="486143" y="1833676"/>
                  </a:lnTo>
                  <a:lnTo>
                    <a:pt x="489724" y="1833676"/>
                  </a:lnTo>
                  <a:lnTo>
                    <a:pt x="491172" y="1832229"/>
                  </a:lnTo>
                  <a:lnTo>
                    <a:pt x="491172" y="1828647"/>
                  </a:lnTo>
                  <a:close/>
                </a:path>
                <a:path w="566419" h="3126740">
                  <a:moveTo>
                    <a:pt x="514362" y="1408061"/>
                  </a:moveTo>
                  <a:lnTo>
                    <a:pt x="512864" y="1406563"/>
                  </a:lnTo>
                  <a:lnTo>
                    <a:pt x="509155" y="1406563"/>
                  </a:lnTo>
                  <a:lnTo>
                    <a:pt x="507657" y="1408061"/>
                  </a:lnTo>
                  <a:lnTo>
                    <a:pt x="507657" y="1409915"/>
                  </a:lnTo>
                  <a:lnTo>
                    <a:pt x="507657" y="1411770"/>
                  </a:lnTo>
                  <a:lnTo>
                    <a:pt x="509155" y="1413268"/>
                  </a:lnTo>
                  <a:lnTo>
                    <a:pt x="512864" y="1413268"/>
                  </a:lnTo>
                  <a:lnTo>
                    <a:pt x="514362" y="1411770"/>
                  </a:lnTo>
                  <a:lnTo>
                    <a:pt x="514362" y="1408061"/>
                  </a:lnTo>
                  <a:close/>
                </a:path>
                <a:path w="566419" h="3126740">
                  <a:moveTo>
                    <a:pt x="520407" y="1685950"/>
                  </a:moveTo>
                  <a:lnTo>
                    <a:pt x="518858" y="1684401"/>
                  </a:lnTo>
                  <a:lnTo>
                    <a:pt x="515035" y="1684401"/>
                  </a:lnTo>
                  <a:lnTo>
                    <a:pt x="513486" y="1685950"/>
                  </a:lnTo>
                  <a:lnTo>
                    <a:pt x="513486" y="1687855"/>
                  </a:lnTo>
                  <a:lnTo>
                    <a:pt x="513486" y="1689760"/>
                  </a:lnTo>
                  <a:lnTo>
                    <a:pt x="515035" y="1691309"/>
                  </a:lnTo>
                  <a:lnTo>
                    <a:pt x="518858" y="1691309"/>
                  </a:lnTo>
                  <a:lnTo>
                    <a:pt x="520407" y="1689760"/>
                  </a:lnTo>
                  <a:lnTo>
                    <a:pt x="520407" y="1685950"/>
                  </a:lnTo>
                  <a:close/>
                </a:path>
                <a:path w="566419" h="3126740">
                  <a:moveTo>
                    <a:pt x="521982" y="1367282"/>
                  </a:moveTo>
                  <a:lnTo>
                    <a:pt x="520496" y="1365796"/>
                  </a:lnTo>
                  <a:lnTo>
                    <a:pt x="516851" y="1365796"/>
                  </a:lnTo>
                  <a:lnTo>
                    <a:pt x="515378" y="1367282"/>
                  </a:lnTo>
                  <a:lnTo>
                    <a:pt x="515378" y="1369098"/>
                  </a:lnTo>
                  <a:lnTo>
                    <a:pt x="515378" y="1370926"/>
                  </a:lnTo>
                  <a:lnTo>
                    <a:pt x="516851" y="1372400"/>
                  </a:lnTo>
                  <a:lnTo>
                    <a:pt x="520496" y="1372400"/>
                  </a:lnTo>
                  <a:lnTo>
                    <a:pt x="521982" y="1370926"/>
                  </a:lnTo>
                  <a:lnTo>
                    <a:pt x="521982" y="1367282"/>
                  </a:lnTo>
                  <a:close/>
                </a:path>
                <a:path w="566419" h="3126740">
                  <a:moveTo>
                    <a:pt x="527735" y="1435392"/>
                  </a:moveTo>
                  <a:lnTo>
                    <a:pt x="526211" y="1433855"/>
                  </a:lnTo>
                  <a:lnTo>
                    <a:pt x="522439" y="1433855"/>
                  </a:lnTo>
                  <a:lnTo>
                    <a:pt x="520915" y="1435392"/>
                  </a:lnTo>
                  <a:lnTo>
                    <a:pt x="520915" y="1437271"/>
                  </a:lnTo>
                  <a:lnTo>
                    <a:pt x="520915" y="1439151"/>
                  </a:lnTo>
                  <a:lnTo>
                    <a:pt x="522439" y="1440688"/>
                  </a:lnTo>
                  <a:lnTo>
                    <a:pt x="526211" y="1440688"/>
                  </a:lnTo>
                  <a:lnTo>
                    <a:pt x="527735" y="1439151"/>
                  </a:lnTo>
                  <a:lnTo>
                    <a:pt x="527735" y="1435392"/>
                  </a:lnTo>
                  <a:close/>
                </a:path>
                <a:path w="566419" h="3126740">
                  <a:moveTo>
                    <a:pt x="528853" y="1482051"/>
                  </a:moveTo>
                  <a:lnTo>
                    <a:pt x="527304" y="1480502"/>
                  </a:lnTo>
                  <a:lnTo>
                    <a:pt x="523468" y="1480502"/>
                  </a:lnTo>
                  <a:lnTo>
                    <a:pt x="521919" y="1482051"/>
                  </a:lnTo>
                  <a:lnTo>
                    <a:pt x="521919" y="1483969"/>
                  </a:lnTo>
                  <a:lnTo>
                    <a:pt x="521919" y="1485887"/>
                  </a:lnTo>
                  <a:lnTo>
                    <a:pt x="523468" y="1487436"/>
                  </a:lnTo>
                  <a:lnTo>
                    <a:pt x="527304" y="1487436"/>
                  </a:lnTo>
                  <a:lnTo>
                    <a:pt x="528853" y="1485887"/>
                  </a:lnTo>
                  <a:lnTo>
                    <a:pt x="528853" y="1482051"/>
                  </a:lnTo>
                  <a:close/>
                </a:path>
                <a:path w="566419" h="3126740">
                  <a:moveTo>
                    <a:pt x="530529" y="1643202"/>
                  </a:moveTo>
                  <a:lnTo>
                    <a:pt x="528955" y="1641627"/>
                  </a:lnTo>
                  <a:lnTo>
                    <a:pt x="525068" y="1641627"/>
                  </a:lnTo>
                  <a:lnTo>
                    <a:pt x="523494" y="1643202"/>
                  </a:lnTo>
                  <a:lnTo>
                    <a:pt x="523494" y="1645145"/>
                  </a:lnTo>
                  <a:lnTo>
                    <a:pt x="523494" y="1647088"/>
                  </a:lnTo>
                  <a:lnTo>
                    <a:pt x="525068" y="1648663"/>
                  </a:lnTo>
                  <a:lnTo>
                    <a:pt x="528955" y="1648663"/>
                  </a:lnTo>
                  <a:lnTo>
                    <a:pt x="530529" y="1647088"/>
                  </a:lnTo>
                  <a:lnTo>
                    <a:pt x="530529" y="1643202"/>
                  </a:lnTo>
                  <a:close/>
                </a:path>
                <a:path w="566419" h="3126740">
                  <a:moveTo>
                    <a:pt x="543064" y="1525714"/>
                  </a:moveTo>
                  <a:lnTo>
                    <a:pt x="541489" y="1524139"/>
                  </a:lnTo>
                  <a:lnTo>
                    <a:pt x="537591" y="1524139"/>
                  </a:lnTo>
                  <a:lnTo>
                    <a:pt x="536016" y="1525714"/>
                  </a:lnTo>
                  <a:lnTo>
                    <a:pt x="536016" y="1527657"/>
                  </a:lnTo>
                  <a:lnTo>
                    <a:pt x="536016" y="1529600"/>
                  </a:lnTo>
                  <a:lnTo>
                    <a:pt x="537591" y="1531175"/>
                  </a:lnTo>
                  <a:lnTo>
                    <a:pt x="541489" y="1531175"/>
                  </a:lnTo>
                  <a:lnTo>
                    <a:pt x="543064" y="1529600"/>
                  </a:lnTo>
                  <a:lnTo>
                    <a:pt x="543064" y="1525714"/>
                  </a:lnTo>
                  <a:close/>
                </a:path>
                <a:path w="566419" h="3126740">
                  <a:moveTo>
                    <a:pt x="543725" y="1600847"/>
                  </a:moveTo>
                  <a:lnTo>
                    <a:pt x="542124" y="1599247"/>
                  </a:lnTo>
                  <a:lnTo>
                    <a:pt x="538187" y="1599247"/>
                  </a:lnTo>
                  <a:lnTo>
                    <a:pt x="536587" y="1600847"/>
                  </a:lnTo>
                  <a:lnTo>
                    <a:pt x="536587" y="1602816"/>
                  </a:lnTo>
                  <a:lnTo>
                    <a:pt x="536587" y="1604784"/>
                  </a:lnTo>
                  <a:lnTo>
                    <a:pt x="538187" y="1606384"/>
                  </a:lnTo>
                  <a:lnTo>
                    <a:pt x="542124" y="1606384"/>
                  </a:lnTo>
                  <a:lnTo>
                    <a:pt x="543725" y="1604784"/>
                  </a:lnTo>
                  <a:lnTo>
                    <a:pt x="543725" y="1600847"/>
                  </a:lnTo>
                  <a:close/>
                </a:path>
                <a:path w="566419" h="3126740">
                  <a:moveTo>
                    <a:pt x="566013" y="1561731"/>
                  </a:moveTo>
                  <a:lnTo>
                    <a:pt x="564413" y="1560131"/>
                  </a:lnTo>
                  <a:lnTo>
                    <a:pt x="560451" y="1560131"/>
                  </a:lnTo>
                  <a:lnTo>
                    <a:pt x="558850" y="1561731"/>
                  </a:lnTo>
                  <a:lnTo>
                    <a:pt x="558850" y="1563712"/>
                  </a:lnTo>
                  <a:lnTo>
                    <a:pt x="558850" y="1565694"/>
                  </a:lnTo>
                  <a:lnTo>
                    <a:pt x="560451" y="1567294"/>
                  </a:lnTo>
                  <a:lnTo>
                    <a:pt x="564413" y="1567294"/>
                  </a:lnTo>
                  <a:lnTo>
                    <a:pt x="566013" y="1565694"/>
                  </a:lnTo>
                  <a:lnTo>
                    <a:pt x="566013" y="156173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98979" y="2485986"/>
              <a:ext cx="494665" cy="2458720"/>
            </a:xfrm>
            <a:custGeom>
              <a:avLst/>
              <a:gdLst/>
              <a:ahLst/>
              <a:cxnLst/>
              <a:rect l="l" t="t" r="r" b="b"/>
              <a:pathLst>
                <a:path w="494664" h="2458720">
                  <a:moveTo>
                    <a:pt x="2336" y="2456370"/>
                  </a:moveTo>
                  <a:lnTo>
                    <a:pt x="1816" y="2455849"/>
                  </a:lnTo>
                  <a:lnTo>
                    <a:pt x="520" y="2455849"/>
                  </a:lnTo>
                  <a:lnTo>
                    <a:pt x="0" y="2456370"/>
                  </a:lnTo>
                  <a:lnTo>
                    <a:pt x="0" y="2457018"/>
                  </a:lnTo>
                  <a:lnTo>
                    <a:pt x="0" y="2457666"/>
                  </a:lnTo>
                  <a:lnTo>
                    <a:pt x="520" y="2458186"/>
                  </a:lnTo>
                  <a:lnTo>
                    <a:pt x="1816" y="2458186"/>
                  </a:lnTo>
                  <a:lnTo>
                    <a:pt x="2336" y="2457666"/>
                  </a:lnTo>
                  <a:lnTo>
                    <a:pt x="2336" y="2456370"/>
                  </a:lnTo>
                  <a:close/>
                </a:path>
                <a:path w="494664" h="2458720">
                  <a:moveTo>
                    <a:pt x="4279" y="2384996"/>
                  </a:moveTo>
                  <a:lnTo>
                    <a:pt x="3606" y="2384323"/>
                  </a:lnTo>
                  <a:lnTo>
                    <a:pt x="1955" y="2384323"/>
                  </a:lnTo>
                  <a:lnTo>
                    <a:pt x="1282" y="2384996"/>
                  </a:lnTo>
                  <a:lnTo>
                    <a:pt x="1282" y="2385822"/>
                  </a:lnTo>
                  <a:lnTo>
                    <a:pt x="1282" y="2386647"/>
                  </a:lnTo>
                  <a:lnTo>
                    <a:pt x="1955" y="2387320"/>
                  </a:lnTo>
                  <a:lnTo>
                    <a:pt x="3606" y="2387320"/>
                  </a:lnTo>
                  <a:lnTo>
                    <a:pt x="4279" y="2386647"/>
                  </a:lnTo>
                  <a:lnTo>
                    <a:pt x="4279" y="2384996"/>
                  </a:lnTo>
                  <a:close/>
                </a:path>
                <a:path w="494664" h="2458720">
                  <a:moveTo>
                    <a:pt x="5791" y="2340165"/>
                  </a:moveTo>
                  <a:lnTo>
                    <a:pt x="5054" y="2339416"/>
                  </a:lnTo>
                  <a:lnTo>
                    <a:pt x="3213" y="2339416"/>
                  </a:lnTo>
                  <a:lnTo>
                    <a:pt x="2463" y="2340165"/>
                  </a:lnTo>
                  <a:lnTo>
                    <a:pt x="2463" y="2341080"/>
                  </a:lnTo>
                  <a:lnTo>
                    <a:pt x="2463" y="2341994"/>
                  </a:lnTo>
                  <a:lnTo>
                    <a:pt x="3213" y="2342743"/>
                  </a:lnTo>
                  <a:lnTo>
                    <a:pt x="5054" y="2342743"/>
                  </a:lnTo>
                  <a:lnTo>
                    <a:pt x="5791" y="2341994"/>
                  </a:lnTo>
                  <a:lnTo>
                    <a:pt x="5791" y="2340165"/>
                  </a:lnTo>
                  <a:close/>
                </a:path>
                <a:path w="494664" h="2458720">
                  <a:moveTo>
                    <a:pt x="10147" y="2427948"/>
                  </a:moveTo>
                  <a:lnTo>
                    <a:pt x="9550" y="2427351"/>
                  </a:lnTo>
                  <a:lnTo>
                    <a:pt x="8077" y="2427351"/>
                  </a:lnTo>
                  <a:lnTo>
                    <a:pt x="7480" y="2427948"/>
                  </a:lnTo>
                  <a:lnTo>
                    <a:pt x="7480" y="2428684"/>
                  </a:lnTo>
                  <a:lnTo>
                    <a:pt x="7480" y="2429421"/>
                  </a:lnTo>
                  <a:lnTo>
                    <a:pt x="8077" y="2430018"/>
                  </a:lnTo>
                  <a:lnTo>
                    <a:pt x="9550" y="2430018"/>
                  </a:lnTo>
                  <a:lnTo>
                    <a:pt x="10147" y="2429421"/>
                  </a:lnTo>
                  <a:lnTo>
                    <a:pt x="10147" y="2427948"/>
                  </a:lnTo>
                  <a:close/>
                </a:path>
                <a:path w="494664" h="2458720">
                  <a:moveTo>
                    <a:pt x="20929" y="2267953"/>
                  </a:moveTo>
                  <a:lnTo>
                    <a:pt x="20066" y="2267077"/>
                  </a:lnTo>
                  <a:lnTo>
                    <a:pt x="17907" y="2267077"/>
                  </a:lnTo>
                  <a:lnTo>
                    <a:pt x="17030" y="2267953"/>
                  </a:lnTo>
                  <a:lnTo>
                    <a:pt x="17030" y="2269032"/>
                  </a:lnTo>
                  <a:lnTo>
                    <a:pt x="17030" y="2270112"/>
                  </a:lnTo>
                  <a:lnTo>
                    <a:pt x="17907" y="2270988"/>
                  </a:lnTo>
                  <a:lnTo>
                    <a:pt x="20066" y="2270988"/>
                  </a:lnTo>
                  <a:lnTo>
                    <a:pt x="20929" y="2270112"/>
                  </a:lnTo>
                  <a:lnTo>
                    <a:pt x="20929" y="2267953"/>
                  </a:lnTo>
                  <a:close/>
                </a:path>
                <a:path w="494664" h="2458720">
                  <a:moveTo>
                    <a:pt x="37287" y="2202726"/>
                  </a:moveTo>
                  <a:lnTo>
                    <a:pt x="36360" y="2201799"/>
                  </a:lnTo>
                  <a:lnTo>
                    <a:pt x="34074" y="2201799"/>
                  </a:lnTo>
                  <a:lnTo>
                    <a:pt x="33147" y="2202726"/>
                  </a:lnTo>
                  <a:lnTo>
                    <a:pt x="33147" y="2203869"/>
                  </a:lnTo>
                  <a:lnTo>
                    <a:pt x="33147" y="2205012"/>
                  </a:lnTo>
                  <a:lnTo>
                    <a:pt x="34074" y="2205939"/>
                  </a:lnTo>
                  <a:lnTo>
                    <a:pt x="36360" y="2205939"/>
                  </a:lnTo>
                  <a:lnTo>
                    <a:pt x="37287" y="2205012"/>
                  </a:lnTo>
                  <a:lnTo>
                    <a:pt x="37287" y="2202726"/>
                  </a:lnTo>
                  <a:close/>
                </a:path>
                <a:path w="494664" h="2458720">
                  <a:moveTo>
                    <a:pt x="42799" y="2310028"/>
                  </a:moveTo>
                  <a:lnTo>
                    <a:pt x="41973" y="2309215"/>
                  </a:lnTo>
                  <a:lnTo>
                    <a:pt x="39954" y="2309215"/>
                  </a:lnTo>
                  <a:lnTo>
                    <a:pt x="39128" y="2310028"/>
                  </a:lnTo>
                  <a:lnTo>
                    <a:pt x="39128" y="2311044"/>
                  </a:lnTo>
                  <a:lnTo>
                    <a:pt x="39128" y="2312060"/>
                  </a:lnTo>
                  <a:lnTo>
                    <a:pt x="39954" y="2312873"/>
                  </a:lnTo>
                  <a:lnTo>
                    <a:pt x="41973" y="2312873"/>
                  </a:lnTo>
                  <a:lnTo>
                    <a:pt x="42799" y="2312060"/>
                  </a:lnTo>
                  <a:lnTo>
                    <a:pt x="42799" y="2310028"/>
                  </a:lnTo>
                  <a:close/>
                </a:path>
                <a:path w="494664" h="2458720">
                  <a:moveTo>
                    <a:pt x="56946" y="2245563"/>
                  </a:moveTo>
                  <a:lnTo>
                    <a:pt x="56045" y="2244661"/>
                  </a:lnTo>
                  <a:lnTo>
                    <a:pt x="53822" y="2244661"/>
                  </a:lnTo>
                  <a:lnTo>
                    <a:pt x="52920" y="2245563"/>
                  </a:lnTo>
                  <a:lnTo>
                    <a:pt x="52920" y="2246668"/>
                  </a:lnTo>
                  <a:lnTo>
                    <a:pt x="52920" y="2247773"/>
                  </a:lnTo>
                  <a:lnTo>
                    <a:pt x="53822" y="2248674"/>
                  </a:lnTo>
                  <a:lnTo>
                    <a:pt x="56045" y="2248674"/>
                  </a:lnTo>
                  <a:lnTo>
                    <a:pt x="56946" y="2247773"/>
                  </a:lnTo>
                  <a:lnTo>
                    <a:pt x="56946" y="2245563"/>
                  </a:lnTo>
                  <a:close/>
                </a:path>
                <a:path w="494664" h="2458720">
                  <a:moveTo>
                    <a:pt x="73837" y="2137346"/>
                  </a:moveTo>
                  <a:lnTo>
                    <a:pt x="72859" y="2136368"/>
                  </a:lnTo>
                  <a:lnTo>
                    <a:pt x="70446" y="2136368"/>
                  </a:lnTo>
                  <a:lnTo>
                    <a:pt x="69469" y="2137346"/>
                  </a:lnTo>
                  <a:lnTo>
                    <a:pt x="69469" y="2138553"/>
                  </a:lnTo>
                  <a:lnTo>
                    <a:pt x="69469" y="2139759"/>
                  </a:lnTo>
                  <a:lnTo>
                    <a:pt x="70446" y="2140737"/>
                  </a:lnTo>
                  <a:lnTo>
                    <a:pt x="72859" y="2140737"/>
                  </a:lnTo>
                  <a:lnTo>
                    <a:pt x="73837" y="2139759"/>
                  </a:lnTo>
                  <a:lnTo>
                    <a:pt x="73837" y="2137346"/>
                  </a:lnTo>
                  <a:close/>
                </a:path>
                <a:path w="494664" h="2458720">
                  <a:moveTo>
                    <a:pt x="77304" y="2185911"/>
                  </a:moveTo>
                  <a:lnTo>
                    <a:pt x="76352" y="2184958"/>
                  </a:lnTo>
                  <a:lnTo>
                    <a:pt x="74002" y="2184958"/>
                  </a:lnTo>
                  <a:lnTo>
                    <a:pt x="73050" y="2185911"/>
                  </a:lnTo>
                  <a:lnTo>
                    <a:pt x="73050" y="2187079"/>
                  </a:lnTo>
                  <a:lnTo>
                    <a:pt x="73050" y="2188248"/>
                  </a:lnTo>
                  <a:lnTo>
                    <a:pt x="74002" y="2189200"/>
                  </a:lnTo>
                  <a:lnTo>
                    <a:pt x="76352" y="2189200"/>
                  </a:lnTo>
                  <a:lnTo>
                    <a:pt x="77304" y="2188248"/>
                  </a:lnTo>
                  <a:lnTo>
                    <a:pt x="77304" y="2185911"/>
                  </a:lnTo>
                  <a:close/>
                </a:path>
                <a:path w="494664" h="2458720">
                  <a:moveTo>
                    <a:pt x="116865" y="2123478"/>
                  </a:moveTo>
                  <a:lnTo>
                    <a:pt x="115862" y="2122487"/>
                  </a:lnTo>
                  <a:lnTo>
                    <a:pt x="113385" y="2122487"/>
                  </a:lnTo>
                  <a:lnTo>
                    <a:pt x="112382" y="2123478"/>
                  </a:lnTo>
                  <a:lnTo>
                    <a:pt x="112382" y="2124722"/>
                  </a:lnTo>
                  <a:lnTo>
                    <a:pt x="112382" y="2125954"/>
                  </a:lnTo>
                  <a:lnTo>
                    <a:pt x="113385" y="2126958"/>
                  </a:lnTo>
                  <a:lnTo>
                    <a:pt x="115862" y="2126958"/>
                  </a:lnTo>
                  <a:lnTo>
                    <a:pt x="116865" y="2125954"/>
                  </a:lnTo>
                  <a:lnTo>
                    <a:pt x="116865" y="2123478"/>
                  </a:lnTo>
                  <a:close/>
                </a:path>
                <a:path w="494664" h="2458720">
                  <a:moveTo>
                    <a:pt x="130835" y="2090026"/>
                  </a:moveTo>
                  <a:lnTo>
                    <a:pt x="129806" y="2088997"/>
                  </a:lnTo>
                  <a:lnTo>
                    <a:pt x="127266" y="2088997"/>
                  </a:lnTo>
                  <a:lnTo>
                    <a:pt x="126238" y="2090026"/>
                  </a:lnTo>
                  <a:lnTo>
                    <a:pt x="126238" y="2091296"/>
                  </a:lnTo>
                  <a:lnTo>
                    <a:pt x="126238" y="2092566"/>
                  </a:lnTo>
                  <a:lnTo>
                    <a:pt x="127266" y="2093595"/>
                  </a:lnTo>
                  <a:lnTo>
                    <a:pt x="129806" y="2093595"/>
                  </a:lnTo>
                  <a:lnTo>
                    <a:pt x="130835" y="2092566"/>
                  </a:lnTo>
                  <a:lnTo>
                    <a:pt x="130835" y="2090026"/>
                  </a:lnTo>
                  <a:close/>
                </a:path>
                <a:path w="494664" h="2458720">
                  <a:moveTo>
                    <a:pt x="135788" y="901"/>
                  </a:moveTo>
                  <a:lnTo>
                    <a:pt x="134874" y="0"/>
                  </a:lnTo>
                  <a:lnTo>
                    <a:pt x="132651" y="0"/>
                  </a:lnTo>
                  <a:lnTo>
                    <a:pt x="131749" y="901"/>
                  </a:lnTo>
                  <a:lnTo>
                    <a:pt x="131749" y="2019"/>
                  </a:lnTo>
                  <a:lnTo>
                    <a:pt x="131749" y="3136"/>
                  </a:lnTo>
                  <a:lnTo>
                    <a:pt x="132651" y="4038"/>
                  </a:lnTo>
                  <a:lnTo>
                    <a:pt x="134874" y="4038"/>
                  </a:lnTo>
                  <a:lnTo>
                    <a:pt x="135788" y="3136"/>
                  </a:lnTo>
                  <a:lnTo>
                    <a:pt x="135788" y="901"/>
                  </a:lnTo>
                  <a:close/>
                </a:path>
                <a:path w="494664" h="2458720">
                  <a:moveTo>
                    <a:pt x="144386" y="69100"/>
                  </a:moveTo>
                  <a:lnTo>
                    <a:pt x="143433" y="68148"/>
                  </a:lnTo>
                  <a:lnTo>
                    <a:pt x="141071" y="68148"/>
                  </a:lnTo>
                  <a:lnTo>
                    <a:pt x="140119" y="69100"/>
                  </a:lnTo>
                  <a:lnTo>
                    <a:pt x="140119" y="70281"/>
                  </a:lnTo>
                  <a:lnTo>
                    <a:pt x="140119" y="71462"/>
                  </a:lnTo>
                  <a:lnTo>
                    <a:pt x="141071" y="72415"/>
                  </a:lnTo>
                  <a:lnTo>
                    <a:pt x="143433" y="72415"/>
                  </a:lnTo>
                  <a:lnTo>
                    <a:pt x="144386" y="71462"/>
                  </a:lnTo>
                  <a:lnTo>
                    <a:pt x="144386" y="69100"/>
                  </a:lnTo>
                  <a:close/>
                </a:path>
                <a:path w="494664" h="2458720">
                  <a:moveTo>
                    <a:pt x="156794" y="33909"/>
                  </a:moveTo>
                  <a:lnTo>
                    <a:pt x="155854" y="32981"/>
                  </a:lnTo>
                  <a:lnTo>
                    <a:pt x="153568" y="32981"/>
                  </a:lnTo>
                  <a:lnTo>
                    <a:pt x="152641" y="33909"/>
                  </a:lnTo>
                  <a:lnTo>
                    <a:pt x="152641" y="35052"/>
                  </a:lnTo>
                  <a:lnTo>
                    <a:pt x="152641" y="36195"/>
                  </a:lnTo>
                  <a:lnTo>
                    <a:pt x="153568" y="37122"/>
                  </a:lnTo>
                  <a:lnTo>
                    <a:pt x="155854" y="37122"/>
                  </a:lnTo>
                  <a:lnTo>
                    <a:pt x="156794" y="36195"/>
                  </a:lnTo>
                  <a:lnTo>
                    <a:pt x="156794" y="33909"/>
                  </a:lnTo>
                  <a:close/>
                </a:path>
                <a:path w="494664" h="2458720">
                  <a:moveTo>
                    <a:pt x="162547" y="2051100"/>
                  </a:moveTo>
                  <a:lnTo>
                    <a:pt x="161493" y="2050046"/>
                  </a:lnTo>
                  <a:lnTo>
                    <a:pt x="158889" y="2050046"/>
                  </a:lnTo>
                  <a:lnTo>
                    <a:pt x="157835" y="2051100"/>
                  </a:lnTo>
                  <a:lnTo>
                    <a:pt x="157835" y="2052396"/>
                  </a:lnTo>
                  <a:lnTo>
                    <a:pt x="157835" y="2053691"/>
                  </a:lnTo>
                  <a:lnTo>
                    <a:pt x="158889" y="2054745"/>
                  </a:lnTo>
                  <a:lnTo>
                    <a:pt x="161493" y="2054745"/>
                  </a:lnTo>
                  <a:lnTo>
                    <a:pt x="162547" y="2053691"/>
                  </a:lnTo>
                  <a:lnTo>
                    <a:pt x="162547" y="2051100"/>
                  </a:lnTo>
                  <a:close/>
                </a:path>
                <a:path w="494664" h="2458720">
                  <a:moveTo>
                    <a:pt x="167398" y="104076"/>
                  </a:moveTo>
                  <a:lnTo>
                    <a:pt x="166420" y="103098"/>
                  </a:lnTo>
                  <a:lnTo>
                    <a:pt x="163995" y="103098"/>
                  </a:lnTo>
                  <a:lnTo>
                    <a:pt x="163017" y="104076"/>
                  </a:lnTo>
                  <a:lnTo>
                    <a:pt x="163017" y="105283"/>
                  </a:lnTo>
                  <a:lnTo>
                    <a:pt x="163017" y="106489"/>
                  </a:lnTo>
                  <a:lnTo>
                    <a:pt x="163995" y="107467"/>
                  </a:lnTo>
                  <a:lnTo>
                    <a:pt x="166420" y="107467"/>
                  </a:lnTo>
                  <a:lnTo>
                    <a:pt x="167398" y="106489"/>
                  </a:lnTo>
                  <a:lnTo>
                    <a:pt x="167398" y="104076"/>
                  </a:lnTo>
                  <a:close/>
                </a:path>
                <a:path w="494664" h="2458720">
                  <a:moveTo>
                    <a:pt x="178879" y="129451"/>
                  </a:moveTo>
                  <a:lnTo>
                    <a:pt x="177876" y="128447"/>
                  </a:lnTo>
                  <a:lnTo>
                    <a:pt x="175387" y="128447"/>
                  </a:lnTo>
                  <a:lnTo>
                    <a:pt x="174383" y="129451"/>
                  </a:lnTo>
                  <a:lnTo>
                    <a:pt x="174383" y="130695"/>
                  </a:lnTo>
                  <a:lnTo>
                    <a:pt x="174383" y="131940"/>
                  </a:lnTo>
                  <a:lnTo>
                    <a:pt x="175387" y="132943"/>
                  </a:lnTo>
                  <a:lnTo>
                    <a:pt x="177876" y="132943"/>
                  </a:lnTo>
                  <a:lnTo>
                    <a:pt x="178879" y="131940"/>
                  </a:lnTo>
                  <a:lnTo>
                    <a:pt x="178879" y="129451"/>
                  </a:lnTo>
                  <a:close/>
                </a:path>
                <a:path w="494664" h="2458720">
                  <a:moveTo>
                    <a:pt x="194868" y="2017788"/>
                  </a:moveTo>
                  <a:lnTo>
                    <a:pt x="193789" y="2016709"/>
                  </a:lnTo>
                  <a:lnTo>
                    <a:pt x="191122" y="2016709"/>
                  </a:lnTo>
                  <a:lnTo>
                    <a:pt x="190042" y="2017788"/>
                  </a:lnTo>
                  <a:lnTo>
                    <a:pt x="190042" y="2019122"/>
                  </a:lnTo>
                  <a:lnTo>
                    <a:pt x="190042" y="2020455"/>
                  </a:lnTo>
                  <a:lnTo>
                    <a:pt x="191122" y="2021535"/>
                  </a:lnTo>
                  <a:lnTo>
                    <a:pt x="193789" y="2021535"/>
                  </a:lnTo>
                  <a:lnTo>
                    <a:pt x="194868" y="2020455"/>
                  </a:lnTo>
                  <a:lnTo>
                    <a:pt x="194868" y="2017788"/>
                  </a:lnTo>
                  <a:close/>
                </a:path>
                <a:path w="494664" h="2458720">
                  <a:moveTo>
                    <a:pt x="200482" y="191795"/>
                  </a:moveTo>
                  <a:lnTo>
                    <a:pt x="199428" y="190741"/>
                  </a:lnTo>
                  <a:lnTo>
                    <a:pt x="196811" y="190741"/>
                  </a:lnTo>
                  <a:lnTo>
                    <a:pt x="195757" y="191795"/>
                  </a:lnTo>
                  <a:lnTo>
                    <a:pt x="195757" y="193103"/>
                  </a:lnTo>
                  <a:lnTo>
                    <a:pt x="195757" y="194411"/>
                  </a:lnTo>
                  <a:lnTo>
                    <a:pt x="196811" y="195465"/>
                  </a:lnTo>
                  <a:lnTo>
                    <a:pt x="199428" y="195465"/>
                  </a:lnTo>
                  <a:lnTo>
                    <a:pt x="200482" y="194411"/>
                  </a:lnTo>
                  <a:lnTo>
                    <a:pt x="200482" y="191795"/>
                  </a:lnTo>
                  <a:close/>
                </a:path>
                <a:path w="494664" h="2458720">
                  <a:moveTo>
                    <a:pt x="216014" y="146418"/>
                  </a:moveTo>
                  <a:lnTo>
                    <a:pt x="214985" y="145376"/>
                  </a:lnTo>
                  <a:lnTo>
                    <a:pt x="212432" y="145376"/>
                  </a:lnTo>
                  <a:lnTo>
                    <a:pt x="211404" y="146418"/>
                  </a:lnTo>
                  <a:lnTo>
                    <a:pt x="211404" y="147688"/>
                  </a:lnTo>
                  <a:lnTo>
                    <a:pt x="211404" y="148958"/>
                  </a:lnTo>
                  <a:lnTo>
                    <a:pt x="212432" y="149999"/>
                  </a:lnTo>
                  <a:lnTo>
                    <a:pt x="214985" y="149999"/>
                  </a:lnTo>
                  <a:lnTo>
                    <a:pt x="216014" y="148958"/>
                  </a:lnTo>
                  <a:lnTo>
                    <a:pt x="216014" y="146418"/>
                  </a:lnTo>
                  <a:close/>
                </a:path>
                <a:path w="494664" h="2458720">
                  <a:moveTo>
                    <a:pt x="216496" y="1965718"/>
                  </a:moveTo>
                  <a:lnTo>
                    <a:pt x="215366" y="1964588"/>
                  </a:lnTo>
                  <a:lnTo>
                    <a:pt x="212572" y="1964588"/>
                  </a:lnTo>
                  <a:lnTo>
                    <a:pt x="211442" y="1965718"/>
                  </a:lnTo>
                  <a:lnTo>
                    <a:pt x="211442" y="1967115"/>
                  </a:lnTo>
                  <a:lnTo>
                    <a:pt x="211442" y="1968512"/>
                  </a:lnTo>
                  <a:lnTo>
                    <a:pt x="212572" y="1969643"/>
                  </a:lnTo>
                  <a:lnTo>
                    <a:pt x="215366" y="1969643"/>
                  </a:lnTo>
                  <a:lnTo>
                    <a:pt x="216496" y="1968512"/>
                  </a:lnTo>
                  <a:lnTo>
                    <a:pt x="216496" y="1965718"/>
                  </a:lnTo>
                  <a:close/>
                </a:path>
                <a:path w="494664" h="2458720">
                  <a:moveTo>
                    <a:pt x="227203" y="2009381"/>
                  </a:moveTo>
                  <a:lnTo>
                    <a:pt x="226098" y="2008276"/>
                  </a:lnTo>
                  <a:lnTo>
                    <a:pt x="223367" y="2008276"/>
                  </a:lnTo>
                  <a:lnTo>
                    <a:pt x="222262" y="2009381"/>
                  </a:lnTo>
                  <a:lnTo>
                    <a:pt x="222262" y="2010740"/>
                  </a:lnTo>
                  <a:lnTo>
                    <a:pt x="222262" y="2012099"/>
                  </a:lnTo>
                  <a:lnTo>
                    <a:pt x="223367" y="2013216"/>
                  </a:lnTo>
                  <a:lnTo>
                    <a:pt x="226098" y="2013216"/>
                  </a:lnTo>
                  <a:lnTo>
                    <a:pt x="227203" y="2012099"/>
                  </a:lnTo>
                  <a:lnTo>
                    <a:pt x="227203" y="2009381"/>
                  </a:lnTo>
                  <a:close/>
                </a:path>
                <a:path w="494664" h="2458720">
                  <a:moveTo>
                    <a:pt x="228701" y="216522"/>
                  </a:moveTo>
                  <a:lnTo>
                    <a:pt x="227622" y="215430"/>
                  </a:lnTo>
                  <a:lnTo>
                    <a:pt x="224942" y="215430"/>
                  </a:lnTo>
                  <a:lnTo>
                    <a:pt x="223862" y="216522"/>
                  </a:lnTo>
                  <a:lnTo>
                    <a:pt x="223862" y="217855"/>
                  </a:lnTo>
                  <a:lnTo>
                    <a:pt x="223862" y="219189"/>
                  </a:lnTo>
                  <a:lnTo>
                    <a:pt x="224942" y="220281"/>
                  </a:lnTo>
                  <a:lnTo>
                    <a:pt x="227622" y="220281"/>
                  </a:lnTo>
                  <a:lnTo>
                    <a:pt x="228701" y="219189"/>
                  </a:lnTo>
                  <a:lnTo>
                    <a:pt x="228701" y="216522"/>
                  </a:lnTo>
                  <a:close/>
                </a:path>
                <a:path w="494664" h="2458720">
                  <a:moveTo>
                    <a:pt x="235165" y="260070"/>
                  </a:moveTo>
                  <a:lnTo>
                    <a:pt x="234061" y="258965"/>
                  </a:lnTo>
                  <a:lnTo>
                    <a:pt x="231317" y="258965"/>
                  </a:lnTo>
                  <a:lnTo>
                    <a:pt x="230212" y="260070"/>
                  </a:lnTo>
                  <a:lnTo>
                    <a:pt x="230212" y="261442"/>
                  </a:lnTo>
                  <a:lnTo>
                    <a:pt x="230212" y="262813"/>
                  </a:lnTo>
                  <a:lnTo>
                    <a:pt x="231317" y="263918"/>
                  </a:lnTo>
                  <a:lnTo>
                    <a:pt x="234061" y="263918"/>
                  </a:lnTo>
                  <a:lnTo>
                    <a:pt x="235165" y="262813"/>
                  </a:lnTo>
                  <a:lnTo>
                    <a:pt x="235165" y="260070"/>
                  </a:lnTo>
                  <a:close/>
                </a:path>
                <a:path w="494664" h="2458720">
                  <a:moveTo>
                    <a:pt x="244665" y="1933295"/>
                  </a:moveTo>
                  <a:lnTo>
                    <a:pt x="243509" y="1932139"/>
                  </a:lnTo>
                  <a:lnTo>
                    <a:pt x="240652" y="1932139"/>
                  </a:lnTo>
                  <a:lnTo>
                    <a:pt x="239496" y="1933295"/>
                  </a:lnTo>
                  <a:lnTo>
                    <a:pt x="239496" y="1934730"/>
                  </a:lnTo>
                  <a:lnTo>
                    <a:pt x="239496" y="1936153"/>
                  </a:lnTo>
                  <a:lnTo>
                    <a:pt x="240652" y="1937308"/>
                  </a:lnTo>
                  <a:lnTo>
                    <a:pt x="243509" y="1937308"/>
                  </a:lnTo>
                  <a:lnTo>
                    <a:pt x="244665" y="1936153"/>
                  </a:lnTo>
                  <a:lnTo>
                    <a:pt x="244665" y="1933295"/>
                  </a:lnTo>
                  <a:close/>
                </a:path>
                <a:path w="494664" h="2458720">
                  <a:moveTo>
                    <a:pt x="253873" y="296989"/>
                  </a:moveTo>
                  <a:lnTo>
                    <a:pt x="252742" y="295846"/>
                  </a:lnTo>
                  <a:lnTo>
                    <a:pt x="249936" y="295846"/>
                  </a:lnTo>
                  <a:lnTo>
                    <a:pt x="248805" y="296989"/>
                  </a:lnTo>
                  <a:lnTo>
                    <a:pt x="248805" y="298386"/>
                  </a:lnTo>
                  <a:lnTo>
                    <a:pt x="248805" y="299783"/>
                  </a:lnTo>
                  <a:lnTo>
                    <a:pt x="249936" y="300926"/>
                  </a:lnTo>
                  <a:lnTo>
                    <a:pt x="252742" y="300926"/>
                  </a:lnTo>
                  <a:lnTo>
                    <a:pt x="253873" y="299783"/>
                  </a:lnTo>
                  <a:lnTo>
                    <a:pt x="253873" y="296989"/>
                  </a:lnTo>
                  <a:close/>
                </a:path>
                <a:path w="494664" h="2458720">
                  <a:moveTo>
                    <a:pt x="263918" y="369785"/>
                  </a:moveTo>
                  <a:lnTo>
                    <a:pt x="262724" y="368592"/>
                  </a:lnTo>
                  <a:lnTo>
                    <a:pt x="259803" y="368592"/>
                  </a:lnTo>
                  <a:lnTo>
                    <a:pt x="258610" y="369785"/>
                  </a:lnTo>
                  <a:lnTo>
                    <a:pt x="258610" y="371246"/>
                  </a:lnTo>
                  <a:lnTo>
                    <a:pt x="258610" y="372706"/>
                  </a:lnTo>
                  <a:lnTo>
                    <a:pt x="259803" y="373900"/>
                  </a:lnTo>
                  <a:lnTo>
                    <a:pt x="262724" y="373900"/>
                  </a:lnTo>
                  <a:lnTo>
                    <a:pt x="263918" y="372706"/>
                  </a:lnTo>
                  <a:lnTo>
                    <a:pt x="263918" y="369785"/>
                  </a:lnTo>
                  <a:close/>
                </a:path>
                <a:path w="494664" h="2458720">
                  <a:moveTo>
                    <a:pt x="279984" y="1871675"/>
                  </a:moveTo>
                  <a:lnTo>
                    <a:pt x="278777" y="1870456"/>
                  </a:lnTo>
                  <a:lnTo>
                    <a:pt x="275793" y="1870456"/>
                  </a:lnTo>
                  <a:lnTo>
                    <a:pt x="274586" y="1871675"/>
                  </a:lnTo>
                  <a:lnTo>
                    <a:pt x="274586" y="1873161"/>
                  </a:lnTo>
                  <a:lnTo>
                    <a:pt x="274586" y="1874647"/>
                  </a:lnTo>
                  <a:lnTo>
                    <a:pt x="275793" y="1875866"/>
                  </a:lnTo>
                  <a:lnTo>
                    <a:pt x="278777" y="1875866"/>
                  </a:lnTo>
                  <a:lnTo>
                    <a:pt x="279984" y="1874647"/>
                  </a:lnTo>
                  <a:lnTo>
                    <a:pt x="279984" y="1871675"/>
                  </a:lnTo>
                  <a:close/>
                </a:path>
                <a:path w="494664" h="2458720">
                  <a:moveTo>
                    <a:pt x="282079" y="1915922"/>
                  </a:moveTo>
                  <a:lnTo>
                    <a:pt x="280898" y="1914740"/>
                  </a:lnTo>
                  <a:lnTo>
                    <a:pt x="277977" y="1914740"/>
                  </a:lnTo>
                  <a:lnTo>
                    <a:pt x="276796" y="1915922"/>
                  </a:lnTo>
                  <a:lnTo>
                    <a:pt x="276796" y="1917382"/>
                  </a:lnTo>
                  <a:lnTo>
                    <a:pt x="276796" y="1918843"/>
                  </a:lnTo>
                  <a:lnTo>
                    <a:pt x="277977" y="1920024"/>
                  </a:lnTo>
                  <a:lnTo>
                    <a:pt x="280898" y="1920024"/>
                  </a:lnTo>
                  <a:lnTo>
                    <a:pt x="282079" y="1918843"/>
                  </a:lnTo>
                  <a:lnTo>
                    <a:pt x="282079" y="1915922"/>
                  </a:lnTo>
                  <a:close/>
                </a:path>
                <a:path w="494664" h="2458720">
                  <a:moveTo>
                    <a:pt x="283641" y="333362"/>
                  </a:moveTo>
                  <a:lnTo>
                    <a:pt x="282486" y="332206"/>
                  </a:lnTo>
                  <a:lnTo>
                    <a:pt x="279615" y="332206"/>
                  </a:lnTo>
                  <a:lnTo>
                    <a:pt x="278460" y="333362"/>
                  </a:lnTo>
                  <a:lnTo>
                    <a:pt x="278460" y="334797"/>
                  </a:lnTo>
                  <a:lnTo>
                    <a:pt x="278460" y="336232"/>
                  </a:lnTo>
                  <a:lnTo>
                    <a:pt x="279615" y="337388"/>
                  </a:lnTo>
                  <a:lnTo>
                    <a:pt x="282486" y="337388"/>
                  </a:lnTo>
                  <a:lnTo>
                    <a:pt x="283641" y="336232"/>
                  </a:lnTo>
                  <a:lnTo>
                    <a:pt x="283641" y="333362"/>
                  </a:lnTo>
                  <a:close/>
                </a:path>
                <a:path w="494664" h="2458720">
                  <a:moveTo>
                    <a:pt x="292455" y="1822881"/>
                  </a:moveTo>
                  <a:lnTo>
                    <a:pt x="291223" y="1821649"/>
                  </a:lnTo>
                  <a:lnTo>
                    <a:pt x="288175" y="1821649"/>
                  </a:lnTo>
                  <a:lnTo>
                    <a:pt x="286943" y="1822881"/>
                  </a:lnTo>
                  <a:lnTo>
                    <a:pt x="286943" y="1824405"/>
                  </a:lnTo>
                  <a:lnTo>
                    <a:pt x="286943" y="1825929"/>
                  </a:lnTo>
                  <a:lnTo>
                    <a:pt x="288175" y="1827161"/>
                  </a:lnTo>
                  <a:lnTo>
                    <a:pt x="291223" y="1827161"/>
                  </a:lnTo>
                  <a:lnTo>
                    <a:pt x="292455" y="1825929"/>
                  </a:lnTo>
                  <a:lnTo>
                    <a:pt x="292455" y="1822881"/>
                  </a:lnTo>
                  <a:close/>
                </a:path>
                <a:path w="494664" h="2458720">
                  <a:moveTo>
                    <a:pt x="295236" y="407098"/>
                  </a:moveTo>
                  <a:lnTo>
                    <a:pt x="294017" y="405892"/>
                  </a:lnTo>
                  <a:lnTo>
                    <a:pt x="291033" y="405892"/>
                  </a:lnTo>
                  <a:lnTo>
                    <a:pt x="289814" y="407098"/>
                  </a:lnTo>
                  <a:lnTo>
                    <a:pt x="289814" y="408597"/>
                  </a:lnTo>
                  <a:lnTo>
                    <a:pt x="289814" y="410095"/>
                  </a:lnTo>
                  <a:lnTo>
                    <a:pt x="291033" y="411302"/>
                  </a:lnTo>
                  <a:lnTo>
                    <a:pt x="294017" y="411302"/>
                  </a:lnTo>
                  <a:lnTo>
                    <a:pt x="295236" y="410095"/>
                  </a:lnTo>
                  <a:lnTo>
                    <a:pt x="295236" y="407098"/>
                  </a:lnTo>
                  <a:close/>
                </a:path>
                <a:path w="494664" h="2458720">
                  <a:moveTo>
                    <a:pt x="299593" y="453796"/>
                  </a:moveTo>
                  <a:lnTo>
                    <a:pt x="298348" y="452551"/>
                  </a:lnTo>
                  <a:lnTo>
                    <a:pt x="295300" y="452551"/>
                  </a:lnTo>
                  <a:lnTo>
                    <a:pt x="294055" y="453796"/>
                  </a:lnTo>
                  <a:lnTo>
                    <a:pt x="294055" y="455320"/>
                  </a:lnTo>
                  <a:lnTo>
                    <a:pt x="294055" y="456844"/>
                  </a:lnTo>
                  <a:lnTo>
                    <a:pt x="295300" y="458089"/>
                  </a:lnTo>
                  <a:lnTo>
                    <a:pt x="298348" y="458089"/>
                  </a:lnTo>
                  <a:lnTo>
                    <a:pt x="299593" y="456844"/>
                  </a:lnTo>
                  <a:lnTo>
                    <a:pt x="299593" y="453796"/>
                  </a:lnTo>
                  <a:close/>
                </a:path>
                <a:path w="494664" h="2458720">
                  <a:moveTo>
                    <a:pt x="305587" y="1700695"/>
                  </a:moveTo>
                  <a:lnTo>
                    <a:pt x="304279" y="1699374"/>
                  </a:lnTo>
                  <a:lnTo>
                    <a:pt x="301040" y="1699374"/>
                  </a:lnTo>
                  <a:lnTo>
                    <a:pt x="299732" y="1700695"/>
                  </a:lnTo>
                  <a:lnTo>
                    <a:pt x="299732" y="1702308"/>
                  </a:lnTo>
                  <a:lnTo>
                    <a:pt x="299732" y="1703920"/>
                  </a:lnTo>
                  <a:lnTo>
                    <a:pt x="301040" y="1705241"/>
                  </a:lnTo>
                  <a:lnTo>
                    <a:pt x="304279" y="1705241"/>
                  </a:lnTo>
                  <a:lnTo>
                    <a:pt x="305587" y="1703920"/>
                  </a:lnTo>
                  <a:lnTo>
                    <a:pt x="305587" y="1700695"/>
                  </a:lnTo>
                  <a:close/>
                </a:path>
                <a:path w="494664" h="2458720">
                  <a:moveTo>
                    <a:pt x="306781" y="1741906"/>
                  </a:moveTo>
                  <a:lnTo>
                    <a:pt x="305498" y="1740623"/>
                  </a:lnTo>
                  <a:lnTo>
                    <a:pt x="302323" y="1740623"/>
                  </a:lnTo>
                  <a:lnTo>
                    <a:pt x="301040" y="1741906"/>
                  </a:lnTo>
                  <a:lnTo>
                    <a:pt x="301040" y="1743494"/>
                  </a:lnTo>
                  <a:lnTo>
                    <a:pt x="301040" y="1745081"/>
                  </a:lnTo>
                  <a:lnTo>
                    <a:pt x="302323" y="1746364"/>
                  </a:lnTo>
                  <a:lnTo>
                    <a:pt x="305498" y="1746364"/>
                  </a:lnTo>
                  <a:lnTo>
                    <a:pt x="306781" y="1745081"/>
                  </a:lnTo>
                  <a:lnTo>
                    <a:pt x="306781" y="1741906"/>
                  </a:lnTo>
                  <a:close/>
                </a:path>
                <a:path w="494664" h="2458720">
                  <a:moveTo>
                    <a:pt x="312826" y="1617586"/>
                  </a:moveTo>
                  <a:lnTo>
                    <a:pt x="311467" y="1616214"/>
                  </a:lnTo>
                  <a:lnTo>
                    <a:pt x="308102" y="1616214"/>
                  </a:lnTo>
                  <a:lnTo>
                    <a:pt x="306743" y="1617586"/>
                  </a:lnTo>
                  <a:lnTo>
                    <a:pt x="306743" y="1619262"/>
                  </a:lnTo>
                  <a:lnTo>
                    <a:pt x="306743" y="1620939"/>
                  </a:lnTo>
                  <a:lnTo>
                    <a:pt x="308102" y="1622310"/>
                  </a:lnTo>
                  <a:lnTo>
                    <a:pt x="311467" y="1622310"/>
                  </a:lnTo>
                  <a:lnTo>
                    <a:pt x="312826" y="1620939"/>
                  </a:lnTo>
                  <a:lnTo>
                    <a:pt x="312826" y="1617586"/>
                  </a:lnTo>
                  <a:close/>
                </a:path>
                <a:path w="494664" h="2458720">
                  <a:moveTo>
                    <a:pt x="317322" y="1781225"/>
                  </a:moveTo>
                  <a:lnTo>
                    <a:pt x="316064" y="1779955"/>
                  </a:lnTo>
                  <a:lnTo>
                    <a:pt x="312953" y="1779955"/>
                  </a:lnTo>
                  <a:lnTo>
                    <a:pt x="311696" y="1781225"/>
                  </a:lnTo>
                  <a:lnTo>
                    <a:pt x="311696" y="1782775"/>
                  </a:lnTo>
                  <a:lnTo>
                    <a:pt x="311696" y="1784324"/>
                  </a:lnTo>
                  <a:lnTo>
                    <a:pt x="312953" y="1785594"/>
                  </a:lnTo>
                  <a:lnTo>
                    <a:pt x="316064" y="1785594"/>
                  </a:lnTo>
                  <a:lnTo>
                    <a:pt x="317322" y="1784324"/>
                  </a:lnTo>
                  <a:lnTo>
                    <a:pt x="317322" y="1781225"/>
                  </a:lnTo>
                  <a:close/>
                </a:path>
                <a:path w="494664" h="2458720">
                  <a:moveTo>
                    <a:pt x="319252" y="582853"/>
                  </a:moveTo>
                  <a:lnTo>
                    <a:pt x="317931" y="581533"/>
                  </a:lnTo>
                  <a:lnTo>
                    <a:pt x="314693" y="581533"/>
                  </a:lnTo>
                  <a:lnTo>
                    <a:pt x="313372" y="582853"/>
                  </a:lnTo>
                  <a:lnTo>
                    <a:pt x="313372" y="584479"/>
                  </a:lnTo>
                  <a:lnTo>
                    <a:pt x="313372" y="586105"/>
                  </a:lnTo>
                  <a:lnTo>
                    <a:pt x="314693" y="587425"/>
                  </a:lnTo>
                  <a:lnTo>
                    <a:pt x="317931" y="587425"/>
                  </a:lnTo>
                  <a:lnTo>
                    <a:pt x="319252" y="586105"/>
                  </a:lnTo>
                  <a:lnTo>
                    <a:pt x="319252" y="582853"/>
                  </a:lnTo>
                  <a:close/>
                </a:path>
                <a:path w="494664" h="2458720">
                  <a:moveTo>
                    <a:pt x="327050" y="493776"/>
                  </a:moveTo>
                  <a:lnTo>
                    <a:pt x="325780" y="492518"/>
                  </a:lnTo>
                  <a:lnTo>
                    <a:pt x="322668" y="492518"/>
                  </a:lnTo>
                  <a:lnTo>
                    <a:pt x="321398" y="493776"/>
                  </a:lnTo>
                  <a:lnTo>
                    <a:pt x="321398" y="495338"/>
                  </a:lnTo>
                  <a:lnTo>
                    <a:pt x="321398" y="496900"/>
                  </a:lnTo>
                  <a:lnTo>
                    <a:pt x="322668" y="498170"/>
                  </a:lnTo>
                  <a:lnTo>
                    <a:pt x="325780" y="498170"/>
                  </a:lnTo>
                  <a:lnTo>
                    <a:pt x="327050" y="496900"/>
                  </a:lnTo>
                  <a:lnTo>
                    <a:pt x="327050" y="493776"/>
                  </a:lnTo>
                  <a:close/>
                </a:path>
                <a:path w="494664" h="2458720">
                  <a:moveTo>
                    <a:pt x="327482" y="1658137"/>
                  </a:moveTo>
                  <a:lnTo>
                    <a:pt x="326148" y="1656803"/>
                  </a:lnTo>
                  <a:lnTo>
                    <a:pt x="322846" y="1656803"/>
                  </a:lnTo>
                  <a:lnTo>
                    <a:pt x="321513" y="1658137"/>
                  </a:lnTo>
                  <a:lnTo>
                    <a:pt x="321513" y="1659788"/>
                  </a:lnTo>
                  <a:lnTo>
                    <a:pt x="321513" y="1661439"/>
                  </a:lnTo>
                  <a:lnTo>
                    <a:pt x="322846" y="1662772"/>
                  </a:lnTo>
                  <a:lnTo>
                    <a:pt x="326148" y="1662772"/>
                  </a:lnTo>
                  <a:lnTo>
                    <a:pt x="327482" y="1661439"/>
                  </a:lnTo>
                  <a:lnTo>
                    <a:pt x="327482" y="1658137"/>
                  </a:lnTo>
                  <a:close/>
                </a:path>
                <a:path w="494664" h="2458720">
                  <a:moveTo>
                    <a:pt x="337908" y="680034"/>
                  </a:moveTo>
                  <a:lnTo>
                    <a:pt x="336524" y="678637"/>
                  </a:lnTo>
                  <a:lnTo>
                    <a:pt x="333082" y="678637"/>
                  </a:lnTo>
                  <a:lnTo>
                    <a:pt x="331685" y="680034"/>
                  </a:lnTo>
                  <a:lnTo>
                    <a:pt x="331685" y="681748"/>
                  </a:lnTo>
                  <a:lnTo>
                    <a:pt x="331685" y="683463"/>
                  </a:lnTo>
                  <a:lnTo>
                    <a:pt x="333082" y="684860"/>
                  </a:lnTo>
                  <a:lnTo>
                    <a:pt x="336524" y="684860"/>
                  </a:lnTo>
                  <a:lnTo>
                    <a:pt x="337908" y="683463"/>
                  </a:lnTo>
                  <a:lnTo>
                    <a:pt x="337908" y="680034"/>
                  </a:lnTo>
                  <a:close/>
                </a:path>
                <a:path w="494664" h="2458720">
                  <a:moveTo>
                    <a:pt x="338607" y="541972"/>
                  </a:moveTo>
                  <a:lnTo>
                    <a:pt x="337312" y="540677"/>
                  </a:lnTo>
                  <a:lnTo>
                    <a:pt x="334137" y="540677"/>
                  </a:lnTo>
                  <a:lnTo>
                    <a:pt x="332841" y="541972"/>
                  </a:lnTo>
                  <a:lnTo>
                    <a:pt x="332841" y="543560"/>
                  </a:lnTo>
                  <a:lnTo>
                    <a:pt x="332841" y="545147"/>
                  </a:lnTo>
                  <a:lnTo>
                    <a:pt x="334137" y="546442"/>
                  </a:lnTo>
                  <a:lnTo>
                    <a:pt x="337312" y="546442"/>
                  </a:lnTo>
                  <a:lnTo>
                    <a:pt x="338607" y="545147"/>
                  </a:lnTo>
                  <a:lnTo>
                    <a:pt x="338607" y="541972"/>
                  </a:lnTo>
                  <a:close/>
                </a:path>
                <a:path w="494664" h="2458720">
                  <a:moveTo>
                    <a:pt x="343446" y="756843"/>
                  </a:moveTo>
                  <a:lnTo>
                    <a:pt x="341998" y="755396"/>
                  </a:lnTo>
                  <a:lnTo>
                    <a:pt x="338429" y="755396"/>
                  </a:lnTo>
                  <a:lnTo>
                    <a:pt x="336981" y="756843"/>
                  </a:lnTo>
                  <a:lnTo>
                    <a:pt x="336981" y="758621"/>
                  </a:lnTo>
                  <a:lnTo>
                    <a:pt x="336981" y="760399"/>
                  </a:lnTo>
                  <a:lnTo>
                    <a:pt x="338429" y="761847"/>
                  </a:lnTo>
                  <a:lnTo>
                    <a:pt x="341998" y="761847"/>
                  </a:lnTo>
                  <a:lnTo>
                    <a:pt x="343446" y="760399"/>
                  </a:lnTo>
                  <a:lnTo>
                    <a:pt x="343446" y="756843"/>
                  </a:lnTo>
                  <a:close/>
                </a:path>
                <a:path w="494664" h="2458720">
                  <a:moveTo>
                    <a:pt x="345948" y="1558810"/>
                  </a:moveTo>
                  <a:lnTo>
                    <a:pt x="344538" y="1557388"/>
                  </a:lnTo>
                  <a:lnTo>
                    <a:pt x="341045" y="1557388"/>
                  </a:lnTo>
                  <a:lnTo>
                    <a:pt x="339636" y="1558810"/>
                  </a:lnTo>
                  <a:lnTo>
                    <a:pt x="339636" y="1560550"/>
                  </a:lnTo>
                  <a:lnTo>
                    <a:pt x="339636" y="1562290"/>
                  </a:lnTo>
                  <a:lnTo>
                    <a:pt x="341045" y="1563712"/>
                  </a:lnTo>
                  <a:lnTo>
                    <a:pt x="344538" y="1563712"/>
                  </a:lnTo>
                  <a:lnTo>
                    <a:pt x="345948" y="1562290"/>
                  </a:lnTo>
                  <a:lnTo>
                    <a:pt x="345948" y="1558810"/>
                  </a:lnTo>
                  <a:close/>
                </a:path>
                <a:path w="494664" h="2458720">
                  <a:moveTo>
                    <a:pt x="352679" y="722249"/>
                  </a:moveTo>
                  <a:lnTo>
                    <a:pt x="351256" y="720826"/>
                  </a:lnTo>
                  <a:lnTo>
                    <a:pt x="347751" y="720826"/>
                  </a:lnTo>
                  <a:lnTo>
                    <a:pt x="346329" y="722249"/>
                  </a:lnTo>
                  <a:lnTo>
                    <a:pt x="346329" y="724001"/>
                  </a:lnTo>
                  <a:lnTo>
                    <a:pt x="346329" y="725754"/>
                  </a:lnTo>
                  <a:lnTo>
                    <a:pt x="347751" y="727176"/>
                  </a:lnTo>
                  <a:lnTo>
                    <a:pt x="351256" y="727176"/>
                  </a:lnTo>
                  <a:lnTo>
                    <a:pt x="352679" y="725754"/>
                  </a:lnTo>
                  <a:lnTo>
                    <a:pt x="352679" y="722249"/>
                  </a:lnTo>
                  <a:close/>
                </a:path>
                <a:path w="494664" h="2458720">
                  <a:moveTo>
                    <a:pt x="358279" y="1599196"/>
                  </a:moveTo>
                  <a:lnTo>
                    <a:pt x="356895" y="1597812"/>
                  </a:lnTo>
                  <a:lnTo>
                    <a:pt x="353466" y="1597812"/>
                  </a:lnTo>
                  <a:lnTo>
                    <a:pt x="352082" y="1599196"/>
                  </a:lnTo>
                  <a:lnTo>
                    <a:pt x="352082" y="1600911"/>
                  </a:lnTo>
                  <a:lnTo>
                    <a:pt x="352082" y="1602625"/>
                  </a:lnTo>
                  <a:lnTo>
                    <a:pt x="353466" y="1604010"/>
                  </a:lnTo>
                  <a:lnTo>
                    <a:pt x="356895" y="1604010"/>
                  </a:lnTo>
                  <a:lnTo>
                    <a:pt x="358279" y="1602625"/>
                  </a:lnTo>
                  <a:lnTo>
                    <a:pt x="358279" y="1599196"/>
                  </a:lnTo>
                  <a:close/>
                </a:path>
                <a:path w="494664" h="2458720">
                  <a:moveTo>
                    <a:pt x="358317" y="607402"/>
                  </a:moveTo>
                  <a:lnTo>
                    <a:pt x="356984" y="606056"/>
                  </a:lnTo>
                  <a:lnTo>
                    <a:pt x="353669" y="606056"/>
                  </a:lnTo>
                  <a:lnTo>
                    <a:pt x="352323" y="607402"/>
                  </a:lnTo>
                  <a:lnTo>
                    <a:pt x="352323" y="609053"/>
                  </a:lnTo>
                  <a:lnTo>
                    <a:pt x="352323" y="610704"/>
                  </a:lnTo>
                  <a:lnTo>
                    <a:pt x="353669" y="612051"/>
                  </a:lnTo>
                  <a:lnTo>
                    <a:pt x="356984" y="612051"/>
                  </a:lnTo>
                  <a:lnTo>
                    <a:pt x="358317" y="610704"/>
                  </a:lnTo>
                  <a:lnTo>
                    <a:pt x="358317" y="607402"/>
                  </a:lnTo>
                  <a:close/>
                </a:path>
                <a:path w="494664" h="2458720">
                  <a:moveTo>
                    <a:pt x="362864" y="649897"/>
                  </a:moveTo>
                  <a:lnTo>
                    <a:pt x="361505" y="648525"/>
                  </a:lnTo>
                  <a:lnTo>
                    <a:pt x="358127" y="648525"/>
                  </a:lnTo>
                  <a:lnTo>
                    <a:pt x="356755" y="649897"/>
                  </a:lnTo>
                  <a:lnTo>
                    <a:pt x="356755" y="651586"/>
                  </a:lnTo>
                  <a:lnTo>
                    <a:pt x="356755" y="653275"/>
                  </a:lnTo>
                  <a:lnTo>
                    <a:pt x="358127" y="654646"/>
                  </a:lnTo>
                  <a:lnTo>
                    <a:pt x="361505" y="654646"/>
                  </a:lnTo>
                  <a:lnTo>
                    <a:pt x="362864" y="653275"/>
                  </a:lnTo>
                  <a:lnTo>
                    <a:pt x="362864" y="649897"/>
                  </a:lnTo>
                  <a:close/>
                </a:path>
                <a:path w="494664" h="2458720">
                  <a:moveTo>
                    <a:pt x="363410" y="1505699"/>
                  </a:moveTo>
                  <a:lnTo>
                    <a:pt x="361950" y="1504226"/>
                  </a:lnTo>
                  <a:lnTo>
                    <a:pt x="358330" y="1504226"/>
                  </a:lnTo>
                  <a:lnTo>
                    <a:pt x="356870" y="1505699"/>
                  </a:lnTo>
                  <a:lnTo>
                    <a:pt x="356870" y="1507502"/>
                  </a:lnTo>
                  <a:lnTo>
                    <a:pt x="356870" y="1509306"/>
                  </a:lnTo>
                  <a:lnTo>
                    <a:pt x="358330" y="1510779"/>
                  </a:lnTo>
                  <a:lnTo>
                    <a:pt x="361950" y="1510779"/>
                  </a:lnTo>
                  <a:lnTo>
                    <a:pt x="363410" y="1509306"/>
                  </a:lnTo>
                  <a:lnTo>
                    <a:pt x="363410" y="1505699"/>
                  </a:lnTo>
                  <a:close/>
                </a:path>
                <a:path w="494664" h="2458720">
                  <a:moveTo>
                    <a:pt x="369036" y="831811"/>
                  </a:moveTo>
                  <a:lnTo>
                    <a:pt x="367538" y="830313"/>
                  </a:lnTo>
                  <a:lnTo>
                    <a:pt x="363842" y="830313"/>
                  </a:lnTo>
                  <a:lnTo>
                    <a:pt x="362343" y="831811"/>
                  </a:lnTo>
                  <a:lnTo>
                    <a:pt x="362343" y="833653"/>
                  </a:lnTo>
                  <a:lnTo>
                    <a:pt x="362343" y="835507"/>
                  </a:lnTo>
                  <a:lnTo>
                    <a:pt x="363842" y="836993"/>
                  </a:lnTo>
                  <a:lnTo>
                    <a:pt x="367538" y="836993"/>
                  </a:lnTo>
                  <a:lnTo>
                    <a:pt x="369036" y="835507"/>
                  </a:lnTo>
                  <a:lnTo>
                    <a:pt x="369036" y="831811"/>
                  </a:lnTo>
                  <a:close/>
                </a:path>
                <a:path w="494664" h="2458720">
                  <a:moveTo>
                    <a:pt x="374421" y="782866"/>
                  </a:moveTo>
                  <a:lnTo>
                    <a:pt x="372948" y="781392"/>
                  </a:lnTo>
                  <a:lnTo>
                    <a:pt x="369316" y="781392"/>
                  </a:lnTo>
                  <a:lnTo>
                    <a:pt x="367842" y="782866"/>
                  </a:lnTo>
                  <a:lnTo>
                    <a:pt x="367842" y="784682"/>
                  </a:lnTo>
                  <a:lnTo>
                    <a:pt x="367842" y="786498"/>
                  </a:lnTo>
                  <a:lnTo>
                    <a:pt x="369316" y="787971"/>
                  </a:lnTo>
                  <a:lnTo>
                    <a:pt x="372948" y="787971"/>
                  </a:lnTo>
                  <a:lnTo>
                    <a:pt x="374421" y="786498"/>
                  </a:lnTo>
                  <a:lnTo>
                    <a:pt x="374421" y="782866"/>
                  </a:lnTo>
                  <a:close/>
                </a:path>
                <a:path w="494664" h="2458720">
                  <a:moveTo>
                    <a:pt x="376313" y="1468120"/>
                  </a:moveTo>
                  <a:lnTo>
                    <a:pt x="374815" y="1466634"/>
                  </a:lnTo>
                  <a:lnTo>
                    <a:pt x="371132" y="1466634"/>
                  </a:lnTo>
                  <a:lnTo>
                    <a:pt x="369646" y="1468120"/>
                  </a:lnTo>
                  <a:lnTo>
                    <a:pt x="369646" y="1469961"/>
                  </a:lnTo>
                  <a:lnTo>
                    <a:pt x="369646" y="1471803"/>
                  </a:lnTo>
                  <a:lnTo>
                    <a:pt x="371132" y="1473288"/>
                  </a:lnTo>
                  <a:lnTo>
                    <a:pt x="374815" y="1473288"/>
                  </a:lnTo>
                  <a:lnTo>
                    <a:pt x="376313" y="1471803"/>
                  </a:lnTo>
                  <a:lnTo>
                    <a:pt x="376313" y="1468120"/>
                  </a:lnTo>
                  <a:close/>
                </a:path>
                <a:path w="494664" h="2458720">
                  <a:moveTo>
                    <a:pt x="378714" y="1539849"/>
                  </a:moveTo>
                  <a:lnTo>
                    <a:pt x="377278" y="1538414"/>
                  </a:lnTo>
                  <a:lnTo>
                    <a:pt x="373722" y="1538414"/>
                  </a:lnTo>
                  <a:lnTo>
                    <a:pt x="372287" y="1539849"/>
                  </a:lnTo>
                  <a:lnTo>
                    <a:pt x="372287" y="1541627"/>
                  </a:lnTo>
                  <a:lnTo>
                    <a:pt x="372287" y="1543405"/>
                  </a:lnTo>
                  <a:lnTo>
                    <a:pt x="373722" y="1544840"/>
                  </a:lnTo>
                  <a:lnTo>
                    <a:pt x="377278" y="1544840"/>
                  </a:lnTo>
                  <a:lnTo>
                    <a:pt x="378714" y="1543405"/>
                  </a:lnTo>
                  <a:lnTo>
                    <a:pt x="378714" y="1539849"/>
                  </a:lnTo>
                  <a:close/>
                </a:path>
                <a:path w="494664" h="2458720">
                  <a:moveTo>
                    <a:pt x="393052" y="1296187"/>
                  </a:moveTo>
                  <a:lnTo>
                    <a:pt x="391426" y="1294561"/>
                  </a:lnTo>
                  <a:lnTo>
                    <a:pt x="387426" y="1294561"/>
                  </a:lnTo>
                  <a:lnTo>
                    <a:pt x="385813" y="1296187"/>
                  </a:lnTo>
                  <a:lnTo>
                    <a:pt x="385813" y="1298181"/>
                  </a:lnTo>
                  <a:lnTo>
                    <a:pt x="385813" y="1300175"/>
                  </a:lnTo>
                  <a:lnTo>
                    <a:pt x="387426" y="1301800"/>
                  </a:lnTo>
                  <a:lnTo>
                    <a:pt x="391426" y="1301800"/>
                  </a:lnTo>
                  <a:lnTo>
                    <a:pt x="393052" y="1300175"/>
                  </a:lnTo>
                  <a:lnTo>
                    <a:pt x="393052" y="1296187"/>
                  </a:lnTo>
                  <a:close/>
                </a:path>
                <a:path w="494664" h="2458720">
                  <a:moveTo>
                    <a:pt x="398411" y="1343355"/>
                  </a:moveTo>
                  <a:lnTo>
                    <a:pt x="396811" y="1341767"/>
                  </a:lnTo>
                  <a:lnTo>
                    <a:pt x="392874" y="1341767"/>
                  </a:lnTo>
                  <a:lnTo>
                    <a:pt x="391287" y="1343355"/>
                  </a:lnTo>
                  <a:lnTo>
                    <a:pt x="391287" y="1345323"/>
                  </a:lnTo>
                  <a:lnTo>
                    <a:pt x="391287" y="1347292"/>
                  </a:lnTo>
                  <a:lnTo>
                    <a:pt x="392874" y="1348879"/>
                  </a:lnTo>
                  <a:lnTo>
                    <a:pt x="396811" y="1348879"/>
                  </a:lnTo>
                  <a:lnTo>
                    <a:pt x="398411" y="1347292"/>
                  </a:lnTo>
                  <a:lnTo>
                    <a:pt x="398411" y="1343355"/>
                  </a:lnTo>
                  <a:close/>
                </a:path>
                <a:path w="494664" h="2458720">
                  <a:moveTo>
                    <a:pt x="405269" y="1384896"/>
                  </a:moveTo>
                  <a:lnTo>
                    <a:pt x="403694" y="1383322"/>
                  </a:lnTo>
                  <a:lnTo>
                    <a:pt x="399834" y="1383322"/>
                  </a:lnTo>
                  <a:lnTo>
                    <a:pt x="398259" y="1384896"/>
                  </a:lnTo>
                  <a:lnTo>
                    <a:pt x="398259" y="1386827"/>
                  </a:lnTo>
                  <a:lnTo>
                    <a:pt x="398259" y="1388757"/>
                  </a:lnTo>
                  <a:lnTo>
                    <a:pt x="399834" y="1390332"/>
                  </a:lnTo>
                  <a:lnTo>
                    <a:pt x="403694" y="1390332"/>
                  </a:lnTo>
                  <a:lnTo>
                    <a:pt x="405269" y="1388757"/>
                  </a:lnTo>
                  <a:lnTo>
                    <a:pt x="405269" y="1384896"/>
                  </a:lnTo>
                  <a:close/>
                </a:path>
                <a:path w="494664" h="2458720">
                  <a:moveTo>
                    <a:pt x="407250" y="1410182"/>
                  </a:moveTo>
                  <a:lnTo>
                    <a:pt x="405701" y="1408645"/>
                  </a:lnTo>
                  <a:lnTo>
                    <a:pt x="401904" y="1408645"/>
                  </a:lnTo>
                  <a:lnTo>
                    <a:pt x="400354" y="1410182"/>
                  </a:lnTo>
                  <a:lnTo>
                    <a:pt x="400354" y="1412087"/>
                  </a:lnTo>
                  <a:lnTo>
                    <a:pt x="400354" y="1413992"/>
                  </a:lnTo>
                  <a:lnTo>
                    <a:pt x="401904" y="1415529"/>
                  </a:lnTo>
                  <a:lnTo>
                    <a:pt x="405701" y="1415529"/>
                  </a:lnTo>
                  <a:lnTo>
                    <a:pt x="407250" y="1413992"/>
                  </a:lnTo>
                  <a:lnTo>
                    <a:pt x="407250" y="1410182"/>
                  </a:lnTo>
                  <a:close/>
                </a:path>
                <a:path w="494664" h="2458720">
                  <a:moveTo>
                    <a:pt x="407339" y="858418"/>
                  </a:moveTo>
                  <a:lnTo>
                    <a:pt x="405815" y="856894"/>
                  </a:lnTo>
                  <a:lnTo>
                    <a:pt x="402056" y="856894"/>
                  </a:lnTo>
                  <a:lnTo>
                    <a:pt x="400532" y="858418"/>
                  </a:lnTo>
                  <a:lnTo>
                    <a:pt x="400532" y="860298"/>
                  </a:lnTo>
                  <a:lnTo>
                    <a:pt x="400532" y="862177"/>
                  </a:lnTo>
                  <a:lnTo>
                    <a:pt x="402056" y="863701"/>
                  </a:lnTo>
                  <a:lnTo>
                    <a:pt x="405815" y="863701"/>
                  </a:lnTo>
                  <a:lnTo>
                    <a:pt x="407339" y="862177"/>
                  </a:lnTo>
                  <a:lnTo>
                    <a:pt x="407339" y="858418"/>
                  </a:lnTo>
                  <a:close/>
                </a:path>
                <a:path w="494664" h="2458720">
                  <a:moveTo>
                    <a:pt x="407517" y="1444980"/>
                  </a:moveTo>
                  <a:lnTo>
                    <a:pt x="405993" y="1443456"/>
                  </a:lnTo>
                  <a:lnTo>
                    <a:pt x="402247" y="1443456"/>
                  </a:lnTo>
                  <a:lnTo>
                    <a:pt x="400735" y="1444980"/>
                  </a:lnTo>
                  <a:lnTo>
                    <a:pt x="400735" y="1446847"/>
                  </a:lnTo>
                  <a:lnTo>
                    <a:pt x="400735" y="1448714"/>
                  </a:lnTo>
                  <a:lnTo>
                    <a:pt x="402247" y="1450238"/>
                  </a:lnTo>
                  <a:lnTo>
                    <a:pt x="405993" y="1450238"/>
                  </a:lnTo>
                  <a:lnTo>
                    <a:pt x="407517" y="1448714"/>
                  </a:lnTo>
                  <a:lnTo>
                    <a:pt x="407517" y="1444980"/>
                  </a:lnTo>
                  <a:close/>
                </a:path>
                <a:path w="494664" h="2458720">
                  <a:moveTo>
                    <a:pt x="415493" y="1255585"/>
                  </a:moveTo>
                  <a:lnTo>
                    <a:pt x="413842" y="1253947"/>
                  </a:lnTo>
                  <a:lnTo>
                    <a:pt x="409790" y="1253947"/>
                  </a:lnTo>
                  <a:lnTo>
                    <a:pt x="408139" y="1255585"/>
                  </a:lnTo>
                  <a:lnTo>
                    <a:pt x="408139" y="1257617"/>
                  </a:lnTo>
                  <a:lnTo>
                    <a:pt x="408139" y="1259649"/>
                  </a:lnTo>
                  <a:lnTo>
                    <a:pt x="409790" y="1261287"/>
                  </a:lnTo>
                  <a:lnTo>
                    <a:pt x="413842" y="1261287"/>
                  </a:lnTo>
                  <a:lnTo>
                    <a:pt x="415493" y="1259649"/>
                  </a:lnTo>
                  <a:lnTo>
                    <a:pt x="415493" y="1255585"/>
                  </a:lnTo>
                  <a:close/>
                </a:path>
                <a:path w="494664" h="2458720">
                  <a:moveTo>
                    <a:pt x="419354" y="944194"/>
                  </a:moveTo>
                  <a:lnTo>
                    <a:pt x="417779" y="942619"/>
                  </a:lnTo>
                  <a:lnTo>
                    <a:pt x="413893" y="942619"/>
                  </a:lnTo>
                  <a:lnTo>
                    <a:pt x="412318" y="944194"/>
                  </a:lnTo>
                  <a:lnTo>
                    <a:pt x="412318" y="946137"/>
                  </a:lnTo>
                  <a:lnTo>
                    <a:pt x="412318" y="948080"/>
                  </a:lnTo>
                  <a:lnTo>
                    <a:pt x="413893" y="949655"/>
                  </a:lnTo>
                  <a:lnTo>
                    <a:pt x="417779" y="949655"/>
                  </a:lnTo>
                  <a:lnTo>
                    <a:pt x="419354" y="948080"/>
                  </a:lnTo>
                  <a:lnTo>
                    <a:pt x="419354" y="944194"/>
                  </a:lnTo>
                  <a:close/>
                </a:path>
                <a:path w="494664" h="2458720">
                  <a:moveTo>
                    <a:pt x="422249" y="901522"/>
                  </a:moveTo>
                  <a:lnTo>
                    <a:pt x="420700" y="899960"/>
                  </a:lnTo>
                  <a:lnTo>
                    <a:pt x="416877" y="899960"/>
                  </a:lnTo>
                  <a:lnTo>
                    <a:pt x="415328" y="901522"/>
                  </a:lnTo>
                  <a:lnTo>
                    <a:pt x="415328" y="903427"/>
                  </a:lnTo>
                  <a:lnTo>
                    <a:pt x="415328" y="905344"/>
                  </a:lnTo>
                  <a:lnTo>
                    <a:pt x="416877" y="906894"/>
                  </a:lnTo>
                  <a:lnTo>
                    <a:pt x="420700" y="906894"/>
                  </a:lnTo>
                  <a:lnTo>
                    <a:pt x="422249" y="905344"/>
                  </a:lnTo>
                  <a:lnTo>
                    <a:pt x="422249" y="901522"/>
                  </a:lnTo>
                  <a:close/>
                </a:path>
                <a:path w="494664" h="2458720">
                  <a:moveTo>
                    <a:pt x="436829" y="1226566"/>
                  </a:moveTo>
                  <a:lnTo>
                    <a:pt x="435152" y="1224889"/>
                  </a:lnTo>
                  <a:lnTo>
                    <a:pt x="431038" y="1224889"/>
                  </a:lnTo>
                  <a:lnTo>
                    <a:pt x="429361" y="1226566"/>
                  </a:lnTo>
                  <a:lnTo>
                    <a:pt x="429361" y="1228623"/>
                  </a:lnTo>
                  <a:lnTo>
                    <a:pt x="429361" y="1230680"/>
                  </a:lnTo>
                  <a:lnTo>
                    <a:pt x="431038" y="1232357"/>
                  </a:lnTo>
                  <a:lnTo>
                    <a:pt x="435152" y="1232357"/>
                  </a:lnTo>
                  <a:lnTo>
                    <a:pt x="436829" y="1230680"/>
                  </a:lnTo>
                  <a:lnTo>
                    <a:pt x="436829" y="1226566"/>
                  </a:lnTo>
                  <a:close/>
                </a:path>
                <a:path w="494664" h="2458720">
                  <a:moveTo>
                    <a:pt x="449453" y="1186789"/>
                  </a:moveTo>
                  <a:lnTo>
                    <a:pt x="447751" y="1185100"/>
                  </a:lnTo>
                  <a:lnTo>
                    <a:pt x="443572" y="1185100"/>
                  </a:lnTo>
                  <a:lnTo>
                    <a:pt x="441871" y="1186789"/>
                  </a:lnTo>
                  <a:lnTo>
                    <a:pt x="441871" y="1188885"/>
                  </a:lnTo>
                  <a:lnTo>
                    <a:pt x="441871" y="1190980"/>
                  </a:lnTo>
                  <a:lnTo>
                    <a:pt x="443572" y="1192669"/>
                  </a:lnTo>
                  <a:lnTo>
                    <a:pt x="447751" y="1192669"/>
                  </a:lnTo>
                  <a:lnTo>
                    <a:pt x="449453" y="1190980"/>
                  </a:lnTo>
                  <a:lnTo>
                    <a:pt x="449453" y="1186789"/>
                  </a:lnTo>
                  <a:close/>
                </a:path>
                <a:path w="494664" h="2458720">
                  <a:moveTo>
                    <a:pt x="452056" y="979716"/>
                  </a:moveTo>
                  <a:lnTo>
                    <a:pt x="450456" y="978115"/>
                  </a:lnTo>
                  <a:lnTo>
                    <a:pt x="446506" y="978115"/>
                  </a:lnTo>
                  <a:lnTo>
                    <a:pt x="444906" y="979716"/>
                  </a:lnTo>
                  <a:lnTo>
                    <a:pt x="444906" y="981697"/>
                  </a:lnTo>
                  <a:lnTo>
                    <a:pt x="444906" y="983678"/>
                  </a:lnTo>
                  <a:lnTo>
                    <a:pt x="446506" y="985278"/>
                  </a:lnTo>
                  <a:lnTo>
                    <a:pt x="450456" y="985278"/>
                  </a:lnTo>
                  <a:lnTo>
                    <a:pt x="452056" y="983678"/>
                  </a:lnTo>
                  <a:lnTo>
                    <a:pt x="452056" y="979716"/>
                  </a:lnTo>
                  <a:close/>
                </a:path>
                <a:path w="494664" h="2458720">
                  <a:moveTo>
                    <a:pt x="469798" y="1148321"/>
                  </a:moveTo>
                  <a:lnTo>
                    <a:pt x="468071" y="1146594"/>
                  </a:lnTo>
                  <a:lnTo>
                    <a:pt x="463829" y="1146594"/>
                  </a:lnTo>
                  <a:lnTo>
                    <a:pt x="462102" y="1148321"/>
                  </a:lnTo>
                  <a:lnTo>
                    <a:pt x="462102" y="1150442"/>
                  </a:lnTo>
                  <a:lnTo>
                    <a:pt x="462102" y="1152563"/>
                  </a:lnTo>
                  <a:lnTo>
                    <a:pt x="463829" y="1154290"/>
                  </a:lnTo>
                  <a:lnTo>
                    <a:pt x="468071" y="1154290"/>
                  </a:lnTo>
                  <a:lnTo>
                    <a:pt x="469798" y="1152563"/>
                  </a:lnTo>
                  <a:lnTo>
                    <a:pt x="469798" y="1148321"/>
                  </a:lnTo>
                  <a:close/>
                </a:path>
                <a:path w="494664" h="2458720">
                  <a:moveTo>
                    <a:pt x="471170" y="1022375"/>
                  </a:moveTo>
                  <a:lnTo>
                    <a:pt x="469544" y="1020749"/>
                  </a:lnTo>
                  <a:lnTo>
                    <a:pt x="465531" y="1020749"/>
                  </a:lnTo>
                  <a:lnTo>
                    <a:pt x="463905" y="1022375"/>
                  </a:lnTo>
                  <a:lnTo>
                    <a:pt x="463905" y="1024382"/>
                  </a:lnTo>
                  <a:lnTo>
                    <a:pt x="463905" y="1026388"/>
                  </a:lnTo>
                  <a:lnTo>
                    <a:pt x="465531" y="1028014"/>
                  </a:lnTo>
                  <a:lnTo>
                    <a:pt x="469544" y="1028014"/>
                  </a:lnTo>
                  <a:lnTo>
                    <a:pt x="471170" y="1026388"/>
                  </a:lnTo>
                  <a:lnTo>
                    <a:pt x="471170" y="1022375"/>
                  </a:lnTo>
                  <a:close/>
                </a:path>
                <a:path w="494664" h="2458720">
                  <a:moveTo>
                    <a:pt x="476351" y="1090714"/>
                  </a:moveTo>
                  <a:lnTo>
                    <a:pt x="474662" y="1089037"/>
                  </a:lnTo>
                  <a:lnTo>
                    <a:pt x="470522" y="1089037"/>
                  </a:lnTo>
                  <a:lnTo>
                    <a:pt x="468845" y="1090714"/>
                  </a:lnTo>
                  <a:lnTo>
                    <a:pt x="468845" y="1092784"/>
                  </a:lnTo>
                  <a:lnTo>
                    <a:pt x="468845" y="1094854"/>
                  </a:lnTo>
                  <a:lnTo>
                    <a:pt x="470522" y="1096530"/>
                  </a:lnTo>
                  <a:lnTo>
                    <a:pt x="474662" y="1096530"/>
                  </a:lnTo>
                  <a:lnTo>
                    <a:pt x="476351" y="1094854"/>
                  </a:lnTo>
                  <a:lnTo>
                    <a:pt x="476351" y="1090714"/>
                  </a:lnTo>
                  <a:close/>
                </a:path>
                <a:path w="494664" h="2458720">
                  <a:moveTo>
                    <a:pt x="485749" y="1126210"/>
                  </a:moveTo>
                  <a:lnTo>
                    <a:pt x="484035" y="1124508"/>
                  </a:lnTo>
                  <a:lnTo>
                    <a:pt x="479831" y="1124508"/>
                  </a:lnTo>
                  <a:lnTo>
                    <a:pt x="478129" y="1126210"/>
                  </a:lnTo>
                  <a:lnTo>
                    <a:pt x="478129" y="1128318"/>
                  </a:lnTo>
                  <a:lnTo>
                    <a:pt x="478129" y="1130427"/>
                  </a:lnTo>
                  <a:lnTo>
                    <a:pt x="479831" y="1132128"/>
                  </a:lnTo>
                  <a:lnTo>
                    <a:pt x="484035" y="1132128"/>
                  </a:lnTo>
                  <a:lnTo>
                    <a:pt x="485749" y="1130427"/>
                  </a:lnTo>
                  <a:lnTo>
                    <a:pt x="485749" y="1126210"/>
                  </a:lnTo>
                  <a:close/>
                </a:path>
                <a:path w="494664" h="2458720">
                  <a:moveTo>
                    <a:pt x="494042" y="1057300"/>
                  </a:moveTo>
                  <a:lnTo>
                    <a:pt x="492391" y="1055649"/>
                  </a:lnTo>
                  <a:lnTo>
                    <a:pt x="488315" y="1055649"/>
                  </a:lnTo>
                  <a:lnTo>
                    <a:pt x="486664" y="1057300"/>
                  </a:lnTo>
                  <a:lnTo>
                    <a:pt x="486664" y="1059345"/>
                  </a:lnTo>
                  <a:lnTo>
                    <a:pt x="486664" y="1061377"/>
                  </a:lnTo>
                  <a:lnTo>
                    <a:pt x="488315" y="1063040"/>
                  </a:lnTo>
                  <a:lnTo>
                    <a:pt x="492391" y="1063040"/>
                  </a:lnTo>
                  <a:lnTo>
                    <a:pt x="494042" y="1061377"/>
                  </a:lnTo>
                  <a:lnTo>
                    <a:pt x="494042" y="105730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2472" y="2039124"/>
              <a:ext cx="624840" cy="3140710"/>
            </a:xfrm>
            <a:custGeom>
              <a:avLst/>
              <a:gdLst/>
              <a:ahLst/>
              <a:cxnLst/>
              <a:rect l="l" t="t" r="r" b="b"/>
              <a:pathLst>
                <a:path w="624839" h="3140710">
                  <a:moveTo>
                    <a:pt x="673" y="40881"/>
                  </a:moveTo>
                  <a:lnTo>
                    <a:pt x="533" y="40728"/>
                  </a:lnTo>
                  <a:lnTo>
                    <a:pt x="152" y="40728"/>
                  </a:lnTo>
                  <a:lnTo>
                    <a:pt x="0" y="40881"/>
                  </a:lnTo>
                  <a:lnTo>
                    <a:pt x="0" y="41071"/>
                  </a:lnTo>
                  <a:lnTo>
                    <a:pt x="0" y="41262"/>
                  </a:lnTo>
                  <a:lnTo>
                    <a:pt x="152" y="41414"/>
                  </a:lnTo>
                  <a:lnTo>
                    <a:pt x="533" y="41414"/>
                  </a:lnTo>
                  <a:lnTo>
                    <a:pt x="673" y="41262"/>
                  </a:lnTo>
                  <a:lnTo>
                    <a:pt x="673" y="40881"/>
                  </a:lnTo>
                  <a:close/>
                </a:path>
                <a:path w="624839" h="3140710">
                  <a:moveTo>
                    <a:pt x="23152" y="76"/>
                  </a:moveTo>
                  <a:lnTo>
                    <a:pt x="22885" y="0"/>
                  </a:lnTo>
                  <a:lnTo>
                    <a:pt x="22809" y="177"/>
                  </a:lnTo>
                  <a:lnTo>
                    <a:pt x="22885" y="342"/>
                  </a:lnTo>
                  <a:lnTo>
                    <a:pt x="23075" y="342"/>
                  </a:lnTo>
                  <a:lnTo>
                    <a:pt x="23152" y="76"/>
                  </a:lnTo>
                  <a:close/>
                </a:path>
                <a:path w="624839" h="3140710">
                  <a:moveTo>
                    <a:pt x="28600" y="79222"/>
                  </a:moveTo>
                  <a:lnTo>
                    <a:pt x="28371" y="78994"/>
                  </a:lnTo>
                  <a:lnTo>
                    <a:pt x="27813" y="78994"/>
                  </a:lnTo>
                  <a:lnTo>
                    <a:pt x="27584" y="79222"/>
                  </a:lnTo>
                  <a:lnTo>
                    <a:pt x="27584" y="79502"/>
                  </a:lnTo>
                  <a:lnTo>
                    <a:pt x="27584" y="79781"/>
                  </a:lnTo>
                  <a:lnTo>
                    <a:pt x="27813" y="80010"/>
                  </a:lnTo>
                  <a:lnTo>
                    <a:pt x="28371" y="80010"/>
                  </a:lnTo>
                  <a:lnTo>
                    <a:pt x="28600" y="79781"/>
                  </a:lnTo>
                  <a:lnTo>
                    <a:pt x="28600" y="79222"/>
                  </a:lnTo>
                  <a:close/>
                </a:path>
                <a:path w="624839" h="3140710">
                  <a:moveTo>
                    <a:pt x="54406" y="115150"/>
                  </a:moveTo>
                  <a:lnTo>
                    <a:pt x="54102" y="114846"/>
                  </a:lnTo>
                  <a:lnTo>
                    <a:pt x="53365" y="114846"/>
                  </a:lnTo>
                  <a:lnTo>
                    <a:pt x="53060" y="115150"/>
                  </a:lnTo>
                  <a:lnTo>
                    <a:pt x="53060" y="115519"/>
                  </a:lnTo>
                  <a:lnTo>
                    <a:pt x="53060" y="115887"/>
                  </a:lnTo>
                  <a:lnTo>
                    <a:pt x="53365" y="116192"/>
                  </a:lnTo>
                  <a:lnTo>
                    <a:pt x="54102" y="116192"/>
                  </a:lnTo>
                  <a:lnTo>
                    <a:pt x="54406" y="115887"/>
                  </a:lnTo>
                  <a:lnTo>
                    <a:pt x="54406" y="115150"/>
                  </a:lnTo>
                  <a:close/>
                </a:path>
                <a:path w="624839" h="3140710">
                  <a:moveTo>
                    <a:pt x="95262" y="143256"/>
                  </a:moveTo>
                  <a:lnTo>
                    <a:pt x="94881" y="142887"/>
                  </a:lnTo>
                  <a:lnTo>
                    <a:pt x="93954" y="142887"/>
                  </a:lnTo>
                  <a:lnTo>
                    <a:pt x="93573" y="143256"/>
                  </a:lnTo>
                  <a:lnTo>
                    <a:pt x="93573" y="143725"/>
                  </a:lnTo>
                  <a:lnTo>
                    <a:pt x="93573" y="144195"/>
                  </a:lnTo>
                  <a:lnTo>
                    <a:pt x="93954" y="144564"/>
                  </a:lnTo>
                  <a:lnTo>
                    <a:pt x="94881" y="144564"/>
                  </a:lnTo>
                  <a:lnTo>
                    <a:pt x="95262" y="144195"/>
                  </a:lnTo>
                  <a:lnTo>
                    <a:pt x="95262" y="143256"/>
                  </a:lnTo>
                  <a:close/>
                </a:path>
                <a:path w="624839" h="3140710">
                  <a:moveTo>
                    <a:pt x="99707" y="3140405"/>
                  </a:moveTo>
                  <a:lnTo>
                    <a:pt x="99428" y="3140329"/>
                  </a:lnTo>
                  <a:lnTo>
                    <a:pt x="99352" y="3140506"/>
                  </a:lnTo>
                  <a:lnTo>
                    <a:pt x="99428" y="3140684"/>
                  </a:lnTo>
                  <a:lnTo>
                    <a:pt x="99631" y="3140684"/>
                  </a:lnTo>
                  <a:lnTo>
                    <a:pt x="99707" y="3140405"/>
                  </a:lnTo>
                  <a:close/>
                </a:path>
                <a:path w="624839" h="3140710">
                  <a:moveTo>
                    <a:pt x="99822" y="3049041"/>
                  </a:moveTo>
                  <a:lnTo>
                    <a:pt x="99593" y="3048800"/>
                  </a:lnTo>
                  <a:lnTo>
                    <a:pt x="99009" y="3048800"/>
                  </a:lnTo>
                  <a:lnTo>
                    <a:pt x="98767" y="3049041"/>
                  </a:lnTo>
                  <a:lnTo>
                    <a:pt x="98767" y="3049333"/>
                  </a:lnTo>
                  <a:lnTo>
                    <a:pt x="98767" y="3049625"/>
                  </a:lnTo>
                  <a:lnTo>
                    <a:pt x="99009" y="3049867"/>
                  </a:lnTo>
                  <a:lnTo>
                    <a:pt x="99593" y="3049867"/>
                  </a:lnTo>
                  <a:lnTo>
                    <a:pt x="99822" y="3049625"/>
                  </a:lnTo>
                  <a:lnTo>
                    <a:pt x="99822" y="3049041"/>
                  </a:lnTo>
                  <a:close/>
                </a:path>
                <a:path w="624839" h="3140710">
                  <a:moveTo>
                    <a:pt x="102438" y="3096349"/>
                  </a:moveTo>
                  <a:lnTo>
                    <a:pt x="102273" y="3096183"/>
                  </a:lnTo>
                  <a:lnTo>
                    <a:pt x="101879" y="3096183"/>
                  </a:lnTo>
                  <a:lnTo>
                    <a:pt x="101727" y="3096349"/>
                  </a:lnTo>
                  <a:lnTo>
                    <a:pt x="101727" y="3096539"/>
                  </a:lnTo>
                  <a:lnTo>
                    <a:pt x="101727" y="3096730"/>
                  </a:lnTo>
                  <a:lnTo>
                    <a:pt x="101879" y="3096895"/>
                  </a:lnTo>
                  <a:lnTo>
                    <a:pt x="102273" y="3096895"/>
                  </a:lnTo>
                  <a:lnTo>
                    <a:pt x="102438" y="3096730"/>
                  </a:lnTo>
                  <a:lnTo>
                    <a:pt x="102438" y="3096349"/>
                  </a:lnTo>
                  <a:close/>
                </a:path>
                <a:path w="624839" h="3140710">
                  <a:moveTo>
                    <a:pt x="114541" y="183426"/>
                  </a:moveTo>
                  <a:lnTo>
                    <a:pt x="114096" y="182981"/>
                  </a:lnTo>
                  <a:lnTo>
                    <a:pt x="112979" y="182981"/>
                  </a:lnTo>
                  <a:lnTo>
                    <a:pt x="112522" y="183426"/>
                  </a:lnTo>
                  <a:lnTo>
                    <a:pt x="112522" y="183984"/>
                  </a:lnTo>
                  <a:lnTo>
                    <a:pt x="112522" y="184543"/>
                  </a:lnTo>
                  <a:lnTo>
                    <a:pt x="112979" y="185000"/>
                  </a:lnTo>
                  <a:lnTo>
                    <a:pt x="114096" y="185000"/>
                  </a:lnTo>
                  <a:lnTo>
                    <a:pt x="114541" y="184543"/>
                  </a:lnTo>
                  <a:lnTo>
                    <a:pt x="114541" y="183426"/>
                  </a:lnTo>
                  <a:close/>
                </a:path>
                <a:path w="624839" h="3140710">
                  <a:moveTo>
                    <a:pt x="118008" y="228180"/>
                  </a:moveTo>
                  <a:lnTo>
                    <a:pt x="117487" y="227647"/>
                  </a:lnTo>
                  <a:lnTo>
                    <a:pt x="116179" y="227647"/>
                  </a:lnTo>
                  <a:lnTo>
                    <a:pt x="115658" y="228180"/>
                  </a:lnTo>
                  <a:lnTo>
                    <a:pt x="115658" y="228828"/>
                  </a:lnTo>
                  <a:lnTo>
                    <a:pt x="115658" y="229476"/>
                  </a:lnTo>
                  <a:lnTo>
                    <a:pt x="116179" y="230009"/>
                  </a:lnTo>
                  <a:lnTo>
                    <a:pt x="117487" y="230009"/>
                  </a:lnTo>
                  <a:lnTo>
                    <a:pt x="118008" y="229476"/>
                  </a:lnTo>
                  <a:lnTo>
                    <a:pt x="118008" y="228180"/>
                  </a:lnTo>
                  <a:close/>
                </a:path>
                <a:path w="624839" h="3140710">
                  <a:moveTo>
                    <a:pt x="120916" y="2917177"/>
                  </a:moveTo>
                  <a:lnTo>
                    <a:pt x="120434" y="2916707"/>
                  </a:lnTo>
                  <a:lnTo>
                    <a:pt x="119265" y="2916707"/>
                  </a:lnTo>
                  <a:lnTo>
                    <a:pt x="118795" y="2917177"/>
                  </a:lnTo>
                  <a:lnTo>
                    <a:pt x="118795" y="2917761"/>
                  </a:lnTo>
                  <a:lnTo>
                    <a:pt x="118795" y="2918345"/>
                  </a:lnTo>
                  <a:lnTo>
                    <a:pt x="119265" y="2918815"/>
                  </a:lnTo>
                  <a:lnTo>
                    <a:pt x="120434" y="2918815"/>
                  </a:lnTo>
                  <a:lnTo>
                    <a:pt x="120916" y="2918345"/>
                  </a:lnTo>
                  <a:lnTo>
                    <a:pt x="120916" y="2917177"/>
                  </a:lnTo>
                  <a:close/>
                </a:path>
                <a:path w="624839" h="3140710">
                  <a:moveTo>
                    <a:pt x="123456" y="3006242"/>
                  </a:moveTo>
                  <a:lnTo>
                    <a:pt x="123139" y="3005925"/>
                  </a:lnTo>
                  <a:lnTo>
                    <a:pt x="122364" y="3005925"/>
                  </a:lnTo>
                  <a:lnTo>
                    <a:pt x="122047" y="3006242"/>
                  </a:lnTo>
                  <a:lnTo>
                    <a:pt x="122047" y="3006636"/>
                  </a:lnTo>
                  <a:lnTo>
                    <a:pt x="122047" y="3007029"/>
                  </a:lnTo>
                  <a:lnTo>
                    <a:pt x="122364" y="3007347"/>
                  </a:lnTo>
                  <a:lnTo>
                    <a:pt x="123139" y="3007347"/>
                  </a:lnTo>
                  <a:lnTo>
                    <a:pt x="123456" y="3007029"/>
                  </a:lnTo>
                  <a:lnTo>
                    <a:pt x="123456" y="3006242"/>
                  </a:lnTo>
                  <a:close/>
                </a:path>
                <a:path w="624839" h="3140710">
                  <a:moveTo>
                    <a:pt x="125387" y="2960382"/>
                  </a:moveTo>
                  <a:lnTo>
                    <a:pt x="124993" y="2959989"/>
                  </a:lnTo>
                  <a:lnTo>
                    <a:pt x="124015" y="2959989"/>
                  </a:lnTo>
                  <a:lnTo>
                    <a:pt x="123621" y="2960382"/>
                  </a:lnTo>
                  <a:lnTo>
                    <a:pt x="123621" y="2960865"/>
                  </a:lnTo>
                  <a:lnTo>
                    <a:pt x="123621" y="2961348"/>
                  </a:lnTo>
                  <a:lnTo>
                    <a:pt x="124015" y="2961741"/>
                  </a:lnTo>
                  <a:lnTo>
                    <a:pt x="124993" y="2961741"/>
                  </a:lnTo>
                  <a:lnTo>
                    <a:pt x="125387" y="2961348"/>
                  </a:lnTo>
                  <a:lnTo>
                    <a:pt x="125387" y="2960382"/>
                  </a:lnTo>
                  <a:close/>
                </a:path>
                <a:path w="624839" h="3140710">
                  <a:moveTo>
                    <a:pt x="136245" y="2851747"/>
                  </a:moveTo>
                  <a:lnTo>
                    <a:pt x="135623" y="2851112"/>
                  </a:lnTo>
                  <a:lnTo>
                    <a:pt x="134061" y="2851112"/>
                  </a:lnTo>
                  <a:lnTo>
                    <a:pt x="133426" y="2851747"/>
                  </a:lnTo>
                  <a:lnTo>
                    <a:pt x="133426" y="2852521"/>
                  </a:lnTo>
                  <a:lnTo>
                    <a:pt x="133426" y="2853296"/>
                  </a:lnTo>
                  <a:lnTo>
                    <a:pt x="134061" y="2853931"/>
                  </a:lnTo>
                  <a:lnTo>
                    <a:pt x="135623" y="2853931"/>
                  </a:lnTo>
                  <a:lnTo>
                    <a:pt x="136245" y="2853296"/>
                  </a:lnTo>
                  <a:lnTo>
                    <a:pt x="136245" y="2851747"/>
                  </a:lnTo>
                  <a:close/>
                </a:path>
                <a:path w="624839" h="3140710">
                  <a:moveTo>
                    <a:pt x="138176" y="2890951"/>
                  </a:moveTo>
                  <a:lnTo>
                    <a:pt x="137617" y="2890405"/>
                  </a:lnTo>
                  <a:lnTo>
                    <a:pt x="136258" y="2890405"/>
                  </a:lnTo>
                  <a:lnTo>
                    <a:pt x="135699" y="2890951"/>
                  </a:lnTo>
                  <a:lnTo>
                    <a:pt x="135699" y="2891637"/>
                  </a:lnTo>
                  <a:lnTo>
                    <a:pt x="135699" y="2892323"/>
                  </a:lnTo>
                  <a:lnTo>
                    <a:pt x="136258" y="2892869"/>
                  </a:lnTo>
                  <a:lnTo>
                    <a:pt x="137617" y="2892869"/>
                  </a:lnTo>
                  <a:lnTo>
                    <a:pt x="138176" y="2892323"/>
                  </a:lnTo>
                  <a:lnTo>
                    <a:pt x="138176" y="2890951"/>
                  </a:lnTo>
                  <a:close/>
                </a:path>
                <a:path w="624839" h="3140710">
                  <a:moveTo>
                    <a:pt x="142024" y="268579"/>
                  </a:moveTo>
                  <a:lnTo>
                    <a:pt x="141414" y="267982"/>
                  </a:lnTo>
                  <a:lnTo>
                    <a:pt x="139928" y="267982"/>
                  </a:lnTo>
                  <a:lnTo>
                    <a:pt x="139331" y="268579"/>
                  </a:lnTo>
                  <a:lnTo>
                    <a:pt x="139331" y="269328"/>
                  </a:lnTo>
                  <a:lnTo>
                    <a:pt x="139331" y="270078"/>
                  </a:lnTo>
                  <a:lnTo>
                    <a:pt x="139928" y="270675"/>
                  </a:lnTo>
                  <a:lnTo>
                    <a:pt x="141414" y="270675"/>
                  </a:lnTo>
                  <a:lnTo>
                    <a:pt x="142024" y="270078"/>
                  </a:lnTo>
                  <a:lnTo>
                    <a:pt x="142024" y="268579"/>
                  </a:lnTo>
                  <a:close/>
                </a:path>
                <a:path w="624839" h="3140710">
                  <a:moveTo>
                    <a:pt x="144691" y="2761919"/>
                  </a:moveTo>
                  <a:lnTo>
                    <a:pt x="143903" y="2761132"/>
                  </a:lnTo>
                  <a:lnTo>
                    <a:pt x="141947" y="2761132"/>
                  </a:lnTo>
                  <a:lnTo>
                    <a:pt x="141160" y="2761919"/>
                  </a:lnTo>
                  <a:lnTo>
                    <a:pt x="141160" y="2762897"/>
                  </a:lnTo>
                  <a:lnTo>
                    <a:pt x="141160" y="2763875"/>
                  </a:lnTo>
                  <a:lnTo>
                    <a:pt x="141947" y="2764663"/>
                  </a:lnTo>
                  <a:lnTo>
                    <a:pt x="143903" y="2764663"/>
                  </a:lnTo>
                  <a:lnTo>
                    <a:pt x="144691" y="2763875"/>
                  </a:lnTo>
                  <a:lnTo>
                    <a:pt x="144691" y="2761919"/>
                  </a:lnTo>
                  <a:close/>
                </a:path>
                <a:path w="624839" h="3140710">
                  <a:moveTo>
                    <a:pt x="147942" y="315531"/>
                  </a:moveTo>
                  <a:lnTo>
                    <a:pt x="147269" y="314858"/>
                  </a:lnTo>
                  <a:lnTo>
                    <a:pt x="145592" y="314858"/>
                  </a:lnTo>
                  <a:lnTo>
                    <a:pt x="144919" y="315531"/>
                  </a:lnTo>
                  <a:lnTo>
                    <a:pt x="144919" y="316369"/>
                  </a:lnTo>
                  <a:lnTo>
                    <a:pt x="144919" y="317207"/>
                  </a:lnTo>
                  <a:lnTo>
                    <a:pt x="145592" y="317881"/>
                  </a:lnTo>
                  <a:lnTo>
                    <a:pt x="147269" y="317881"/>
                  </a:lnTo>
                  <a:lnTo>
                    <a:pt x="147942" y="317207"/>
                  </a:lnTo>
                  <a:lnTo>
                    <a:pt x="147942" y="315531"/>
                  </a:lnTo>
                  <a:close/>
                </a:path>
                <a:path w="624839" h="3140710">
                  <a:moveTo>
                    <a:pt x="150812" y="2807614"/>
                  </a:moveTo>
                  <a:lnTo>
                    <a:pt x="150101" y="2806903"/>
                  </a:lnTo>
                  <a:lnTo>
                    <a:pt x="148348" y="2806903"/>
                  </a:lnTo>
                  <a:lnTo>
                    <a:pt x="147637" y="2807614"/>
                  </a:lnTo>
                  <a:lnTo>
                    <a:pt x="147637" y="2808490"/>
                  </a:lnTo>
                  <a:lnTo>
                    <a:pt x="147637" y="2809367"/>
                  </a:lnTo>
                  <a:lnTo>
                    <a:pt x="148348" y="2810078"/>
                  </a:lnTo>
                  <a:lnTo>
                    <a:pt x="150101" y="2810078"/>
                  </a:lnTo>
                  <a:lnTo>
                    <a:pt x="150812" y="2809367"/>
                  </a:lnTo>
                  <a:lnTo>
                    <a:pt x="150812" y="2807614"/>
                  </a:lnTo>
                  <a:close/>
                </a:path>
                <a:path w="624839" h="3140710">
                  <a:moveTo>
                    <a:pt x="156946" y="2723235"/>
                  </a:moveTo>
                  <a:lnTo>
                    <a:pt x="156070" y="2722359"/>
                  </a:lnTo>
                  <a:lnTo>
                    <a:pt x="153924" y="2722359"/>
                  </a:lnTo>
                  <a:lnTo>
                    <a:pt x="153060" y="2723235"/>
                  </a:lnTo>
                  <a:lnTo>
                    <a:pt x="153060" y="2724302"/>
                  </a:lnTo>
                  <a:lnTo>
                    <a:pt x="153060" y="2725369"/>
                  </a:lnTo>
                  <a:lnTo>
                    <a:pt x="153924" y="2726245"/>
                  </a:lnTo>
                  <a:lnTo>
                    <a:pt x="156070" y="2726245"/>
                  </a:lnTo>
                  <a:lnTo>
                    <a:pt x="156946" y="2725369"/>
                  </a:lnTo>
                  <a:lnTo>
                    <a:pt x="156946" y="2723235"/>
                  </a:lnTo>
                  <a:close/>
                </a:path>
                <a:path w="624839" h="3140710">
                  <a:moveTo>
                    <a:pt x="165214" y="2642082"/>
                  </a:moveTo>
                  <a:lnTo>
                    <a:pt x="164249" y="2641130"/>
                  </a:lnTo>
                  <a:lnTo>
                    <a:pt x="161886" y="2641130"/>
                  </a:lnTo>
                  <a:lnTo>
                    <a:pt x="160934" y="2642082"/>
                  </a:lnTo>
                  <a:lnTo>
                    <a:pt x="160934" y="2643263"/>
                  </a:lnTo>
                  <a:lnTo>
                    <a:pt x="160934" y="2644444"/>
                  </a:lnTo>
                  <a:lnTo>
                    <a:pt x="161886" y="2645397"/>
                  </a:lnTo>
                  <a:lnTo>
                    <a:pt x="164249" y="2645397"/>
                  </a:lnTo>
                  <a:lnTo>
                    <a:pt x="165214" y="2644444"/>
                  </a:lnTo>
                  <a:lnTo>
                    <a:pt x="165214" y="2642082"/>
                  </a:lnTo>
                  <a:close/>
                </a:path>
                <a:path w="624839" h="3140710">
                  <a:moveTo>
                    <a:pt x="167932" y="2683865"/>
                  </a:moveTo>
                  <a:lnTo>
                    <a:pt x="167005" y="2682938"/>
                  </a:lnTo>
                  <a:lnTo>
                    <a:pt x="164706" y="2682938"/>
                  </a:lnTo>
                  <a:lnTo>
                    <a:pt x="163779" y="2683865"/>
                  </a:lnTo>
                  <a:lnTo>
                    <a:pt x="163779" y="2685008"/>
                  </a:lnTo>
                  <a:lnTo>
                    <a:pt x="163779" y="2686151"/>
                  </a:lnTo>
                  <a:lnTo>
                    <a:pt x="164706" y="2687091"/>
                  </a:lnTo>
                  <a:lnTo>
                    <a:pt x="167005" y="2687091"/>
                  </a:lnTo>
                  <a:lnTo>
                    <a:pt x="167932" y="2686151"/>
                  </a:lnTo>
                  <a:lnTo>
                    <a:pt x="167932" y="2683865"/>
                  </a:lnTo>
                  <a:close/>
                </a:path>
                <a:path w="624839" h="3140710">
                  <a:moveTo>
                    <a:pt x="170345" y="353542"/>
                  </a:moveTo>
                  <a:lnTo>
                    <a:pt x="169583" y="352793"/>
                  </a:lnTo>
                  <a:lnTo>
                    <a:pt x="167728" y="352793"/>
                  </a:lnTo>
                  <a:lnTo>
                    <a:pt x="166979" y="353542"/>
                  </a:lnTo>
                  <a:lnTo>
                    <a:pt x="166979" y="354469"/>
                  </a:lnTo>
                  <a:lnTo>
                    <a:pt x="166979" y="355396"/>
                  </a:lnTo>
                  <a:lnTo>
                    <a:pt x="167728" y="356146"/>
                  </a:lnTo>
                  <a:lnTo>
                    <a:pt x="169583" y="356146"/>
                  </a:lnTo>
                  <a:lnTo>
                    <a:pt x="170345" y="355396"/>
                  </a:lnTo>
                  <a:lnTo>
                    <a:pt x="170345" y="353542"/>
                  </a:lnTo>
                  <a:close/>
                </a:path>
                <a:path w="624839" h="3140710">
                  <a:moveTo>
                    <a:pt x="199948" y="2607246"/>
                  </a:moveTo>
                  <a:lnTo>
                    <a:pt x="198970" y="2606268"/>
                  </a:lnTo>
                  <a:lnTo>
                    <a:pt x="196532" y="2606268"/>
                  </a:lnTo>
                  <a:lnTo>
                    <a:pt x="195554" y="2607246"/>
                  </a:lnTo>
                  <a:lnTo>
                    <a:pt x="195554" y="2608465"/>
                  </a:lnTo>
                  <a:lnTo>
                    <a:pt x="195554" y="2609685"/>
                  </a:lnTo>
                  <a:lnTo>
                    <a:pt x="196532" y="2610662"/>
                  </a:lnTo>
                  <a:lnTo>
                    <a:pt x="198970" y="2610662"/>
                  </a:lnTo>
                  <a:lnTo>
                    <a:pt x="199948" y="2609685"/>
                  </a:lnTo>
                  <a:lnTo>
                    <a:pt x="199948" y="2607246"/>
                  </a:lnTo>
                  <a:close/>
                </a:path>
                <a:path w="624839" h="3140710">
                  <a:moveTo>
                    <a:pt x="201752" y="385648"/>
                  </a:moveTo>
                  <a:lnTo>
                    <a:pt x="200926" y="384810"/>
                  </a:lnTo>
                  <a:lnTo>
                    <a:pt x="198882" y="384810"/>
                  </a:lnTo>
                  <a:lnTo>
                    <a:pt x="198056" y="385648"/>
                  </a:lnTo>
                  <a:lnTo>
                    <a:pt x="198056" y="386664"/>
                  </a:lnTo>
                  <a:lnTo>
                    <a:pt x="198056" y="387680"/>
                  </a:lnTo>
                  <a:lnTo>
                    <a:pt x="198882" y="388518"/>
                  </a:lnTo>
                  <a:lnTo>
                    <a:pt x="200926" y="388518"/>
                  </a:lnTo>
                  <a:lnTo>
                    <a:pt x="201752" y="387680"/>
                  </a:lnTo>
                  <a:lnTo>
                    <a:pt x="201752" y="385648"/>
                  </a:lnTo>
                  <a:close/>
                </a:path>
                <a:path w="624839" h="3140710">
                  <a:moveTo>
                    <a:pt x="203479" y="419468"/>
                  </a:moveTo>
                  <a:lnTo>
                    <a:pt x="202603" y="418592"/>
                  </a:lnTo>
                  <a:lnTo>
                    <a:pt x="200444" y="418592"/>
                  </a:lnTo>
                  <a:lnTo>
                    <a:pt x="199567" y="419468"/>
                  </a:lnTo>
                  <a:lnTo>
                    <a:pt x="199567" y="420547"/>
                  </a:lnTo>
                  <a:lnTo>
                    <a:pt x="199567" y="421627"/>
                  </a:lnTo>
                  <a:lnTo>
                    <a:pt x="200444" y="422503"/>
                  </a:lnTo>
                  <a:lnTo>
                    <a:pt x="202603" y="422503"/>
                  </a:lnTo>
                  <a:lnTo>
                    <a:pt x="203479" y="421627"/>
                  </a:lnTo>
                  <a:lnTo>
                    <a:pt x="203479" y="419468"/>
                  </a:lnTo>
                  <a:close/>
                </a:path>
                <a:path w="624839" h="3140710">
                  <a:moveTo>
                    <a:pt x="221678" y="2568003"/>
                  </a:moveTo>
                  <a:lnTo>
                    <a:pt x="220662" y="2566987"/>
                  </a:lnTo>
                  <a:lnTo>
                    <a:pt x="218173" y="2566987"/>
                  </a:lnTo>
                  <a:lnTo>
                    <a:pt x="217157" y="2568003"/>
                  </a:lnTo>
                  <a:lnTo>
                    <a:pt x="217157" y="2569248"/>
                  </a:lnTo>
                  <a:lnTo>
                    <a:pt x="217157" y="2570492"/>
                  </a:lnTo>
                  <a:lnTo>
                    <a:pt x="218173" y="2571508"/>
                  </a:lnTo>
                  <a:lnTo>
                    <a:pt x="220662" y="2571508"/>
                  </a:lnTo>
                  <a:lnTo>
                    <a:pt x="221678" y="2570492"/>
                  </a:lnTo>
                  <a:lnTo>
                    <a:pt x="221678" y="2568003"/>
                  </a:lnTo>
                  <a:close/>
                </a:path>
                <a:path w="624839" h="3140710">
                  <a:moveTo>
                    <a:pt x="232295" y="447763"/>
                  </a:moveTo>
                  <a:lnTo>
                    <a:pt x="231381" y="446862"/>
                  </a:lnTo>
                  <a:lnTo>
                    <a:pt x="229158" y="446862"/>
                  </a:lnTo>
                  <a:lnTo>
                    <a:pt x="228257" y="447763"/>
                  </a:lnTo>
                  <a:lnTo>
                    <a:pt x="228257" y="448881"/>
                  </a:lnTo>
                  <a:lnTo>
                    <a:pt x="228257" y="449999"/>
                  </a:lnTo>
                  <a:lnTo>
                    <a:pt x="229158" y="450900"/>
                  </a:lnTo>
                  <a:lnTo>
                    <a:pt x="231381" y="450900"/>
                  </a:lnTo>
                  <a:lnTo>
                    <a:pt x="232295" y="449999"/>
                  </a:lnTo>
                  <a:lnTo>
                    <a:pt x="232295" y="447763"/>
                  </a:lnTo>
                  <a:close/>
                </a:path>
                <a:path w="624839" h="3140710">
                  <a:moveTo>
                    <a:pt x="258762" y="2539301"/>
                  </a:moveTo>
                  <a:lnTo>
                    <a:pt x="257733" y="2538260"/>
                  </a:lnTo>
                  <a:lnTo>
                    <a:pt x="255168" y="2538260"/>
                  </a:lnTo>
                  <a:lnTo>
                    <a:pt x="254127" y="2539301"/>
                  </a:lnTo>
                  <a:lnTo>
                    <a:pt x="254127" y="2540584"/>
                  </a:lnTo>
                  <a:lnTo>
                    <a:pt x="254127" y="2541867"/>
                  </a:lnTo>
                  <a:lnTo>
                    <a:pt x="255168" y="2542908"/>
                  </a:lnTo>
                  <a:lnTo>
                    <a:pt x="257733" y="2542908"/>
                  </a:lnTo>
                  <a:lnTo>
                    <a:pt x="258762" y="2541867"/>
                  </a:lnTo>
                  <a:lnTo>
                    <a:pt x="258762" y="2539301"/>
                  </a:lnTo>
                  <a:close/>
                </a:path>
                <a:path w="624839" h="3140710">
                  <a:moveTo>
                    <a:pt x="298437" y="2515082"/>
                  </a:moveTo>
                  <a:lnTo>
                    <a:pt x="297370" y="2514028"/>
                  </a:lnTo>
                  <a:lnTo>
                    <a:pt x="294741" y="2514028"/>
                  </a:lnTo>
                  <a:lnTo>
                    <a:pt x="293674" y="2515082"/>
                  </a:lnTo>
                  <a:lnTo>
                    <a:pt x="293674" y="2516403"/>
                  </a:lnTo>
                  <a:lnTo>
                    <a:pt x="293674" y="2517724"/>
                  </a:lnTo>
                  <a:lnTo>
                    <a:pt x="294741" y="2518778"/>
                  </a:lnTo>
                  <a:lnTo>
                    <a:pt x="297370" y="2518778"/>
                  </a:lnTo>
                  <a:lnTo>
                    <a:pt x="298437" y="2517724"/>
                  </a:lnTo>
                  <a:lnTo>
                    <a:pt x="298437" y="2515082"/>
                  </a:lnTo>
                  <a:close/>
                </a:path>
                <a:path w="624839" h="3140710">
                  <a:moveTo>
                    <a:pt x="327494" y="2484132"/>
                  </a:moveTo>
                  <a:lnTo>
                    <a:pt x="326402" y="2483040"/>
                  </a:lnTo>
                  <a:lnTo>
                    <a:pt x="323710" y="2483040"/>
                  </a:lnTo>
                  <a:lnTo>
                    <a:pt x="322618" y="2484132"/>
                  </a:lnTo>
                  <a:lnTo>
                    <a:pt x="322618" y="2485479"/>
                  </a:lnTo>
                  <a:lnTo>
                    <a:pt x="322618" y="2486825"/>
                  </a:lnTo>
                  <a:lnTo>
                    <a:pt x="323710" y="2487917"/>
                  </a:lnTo>
                  <a:lnTo>
                    <a:pt x="326402" y="2487917"/>
                  </a:lnTo>
                  <a:lnTo>
                    <a:pt x="327494" y="2486825"/>
                  </a:lnTo>
                  <a:lnTo>
                    <a:pt x="327494" y="2484132"/>
                  </a:lnTo>
                  <a:close/>
                </a:path>
                <a:path w="624839" h="3140710">
                  <a:moveTo>
                    <a:pt x="360095" y="2450617"/>
                  </a:moveTo>
                  <a:lnTo>
                    <a:pt x="358978" y="2449499"/>
                  </a:lnTo>
                  <a:lnTo>
                    <a:pt x="356209" y="2449499"/>
                  </a:lnTo>
                  <a:lnTo>
                    <a:pt x="355092" y="2450617"/>
                  </a:lnTo>
                  <a:lnTo>
                    <a:pt x="355092" y="2452001"/>
                  </a:lnTo>
                  <a:lnTo>
                    <a:pt x="355092" y="2453386"/>
                  </a:lnTo>
                  <a:lnTo>
                    <a:pt x="356209" y="2454503"/>
                  </a:lnTo>
                  <a:lnTo>
                    <a:pt x="358978" y="2454503"/>
                  </a:lnTo>
                  <a:lnTo>
                    <a:pt x="360095" y="2453386"/>
                  </a:lnTo>
                  <a:lnTo>
                    <a:pt x="360095" y="2450617"/>
                  </a:lnTo>
                  <a:close/>
                </a:path>
                <a:path w="624839" h="3140710">
                  <a:moveTo>
                    <a:pt x="375183" y="2411615"/>
                  </a:moveTo>
                  <a:lnTo>
                    <a:pt x="374027" y="2410460"/>
                  </a:lnTo>
                  <a:lnTo>
                    <a:pt x="371195" y="2410460"/>
                  </a:lnTo>
                  <a:lnTo>
                    <a:pt x="370052" y="2411615"/>
                  </a:lnTo>
                  <a:lnTo>
                    <a:pt x="370052" y="2413025"/>
                  </a:lnTo>
                  <a:lnTo>
                    <a:pt x="370052" y="2414447"/>
                  </a:lnTo>
                  <a:lnTo>
                    <a:pt x="371195" y="2415590"/>
                  </a:lnTo>
                  <a:lnTo>
                    <a:pt x="374027" y="2415590"/>
                  </a:lnTo>
                  <a:lnTo>
                    <a:pt x="375183" y="2414447"/>
                  </a:lnTo>
                  <a:lnTo>
                    <a:pt x="375183" y="2411615"/>
                  </a:lnTo>
                  <a:close/>
                </a:path>
                <a:path w="624839" h="3140710">
                  <a:moveTo>
                    <a:pt x="397675" y="2385847"/>
                  </a:moveTo>
                  <a:lnTo>
                    <a:pt x="396506" y="2384666"/>
                  </a:lnTo>
                  <a:lnTo>
                    <a:pt x="393598" y="2384666"/>
                  </a:lnTo>
                  <a:lnTo>
                    <a:pt x="392430" y="2385847"/>
                  </a:lnTo>
                  <a:lnTo>
                    <a:pt x="392430" y="2387295"/>
                  </a:lnTo>
                  <a:lnTo>
                    <a:pt x="392430" y="2388743"/>
                  </a:lnTo>
                  <a:lnTo>
                    <a:pt x="393598" y="2389911"/>
                  </a:lnTo>
                  <a:lnTo>
                    <a:pt x="396506" y="2389911"/>
                  </a:lnTo>
                  <a:lnTo>
                    <a:pt x="397675" y="2388743"/>
                  </a:lnTo>
                  <a:lnTo>
                    <a:pt x="397675" y="2385847"/>
                  </a:lnTo>
                  <a:close/>
                </a:path>
                <a:path w="624839" h="3140710">
                  <a:moveTo>
                    <a:pt x="405053" y="2345918"/>
                  </a:moveTo>
                  <a:lnTo>
                    <a:pt x="403847" y="2344724"/>
                  </a:lnTo>
                  <a:lnTo>
                    <a:pt x="400888" y="2344724"/>
                  </a:lnTo>
                  <a:lnTo>
                    <a:pt x="399681" y="2345918"/>
                  </a:lnTo>
                  <a:lnTo>
                    <a:pt x="399681" y="2347404"/>
                  </a:lnTo>
                  <a:lnTo>
                    <a:pt x="399681" y="2348890"/>
                  </a:lnTo>
                  <a:lnTo>
                    <a:pt x="400888" y="2350084"/>
                  </a:lnTo>
                  <a:lnTo>
                    <a:pt x="403847" y="2350084"/>
                  </a:lnTo>
                  <a:lnTo>
                    <a:pt x="405053" y="2348890"/>
                  </a:lnTo>
                  <a:lnTo>
                    <a:pt x="405053" y="2345918"/>
                  </a:lnTo>
                  <a:close/>
                </a:path>
                <a:path w="624839" h="3140710">
                  <a:moveTo>
                    <a:pt x="418185" y="2280488"/>
                  </a:moveTo>
                  <a:lnTo>
                    <a:pt x="416928" y="2279231"/>
                  </a:lnTo>
                  <a:lnTo>
                    <a:pt x="413829" y="2279231"/>
                  </a:lnTo>
                  <a:lnTo>
                    <a:pt x="412572" y="2280488"/>
                  </a:lnTo>
                  <a:lnTo>
                    <a:pt x="412572" y="2282037"/>
                  </a:lnTo>
                  <a:lnTo>
                    <a:pt x="412572" y="2283587"/>
                  </a:lnTo>
                  <a:lnTo>
                    <a:pt x="413829" y="2284844"/>
                  </a:lnTo>
                  <a:lnTo>
                    <a:pt x="416928" y="2284844"/>
                  </a:lnTo>
                  <a:lnTo>
                    <a:pt x="418185" y="2283587"/>
                  </a:lnTo>
                  <a:lnTo>
                    <a:pt x="418185" y="2280488"/>
                  </a:lnTo>
                  <a:close/>
                </a:path>
                <a:path w="624839" h="3140710">
                  <a:moveTo>
                    <a:pt x="426402" y="2245753"/>
                  </a:moveTo>
                  <a:lnTo>
                    <a:pt x="425119" y="2244471"/>
                  </a:lnTo>
                  <a:lnTo>
                    <a:pt x="421957" y="2244471"/>
                  </a:lnTo>
                  <a:lnTo>
                    <a:pt x="420674" y="2245753"/>
                  </a:lnTo>
                  <a:lnTo>
                    <a:pt x="420674" y="2247341"/>
                  </a:lnTo>
                  <a:lnTo>
                    <a:pt x="420674" y="2248928"/>
                  </a:lnTo>
                  <a:lnTo>
                    <a:pt x="421957" y="2250211"/>
                  </a:lnTo>
                  <a:lnTo>
                    <a:pt x="425119" y="2250211"/>
                  </a:lnTo>
                  <a:lnTo>
                    <a:pt x="426402" y="2248928"/>
                  </a:lnTo>
                  <a:lnTo>
                    <a:pt x="426402" y="2245753"/>
                  </a:lnTo>
                  <a:close/>
                </a:path>
                <a:path w="624839" h="3140710">
                  <a:moveTo>
                    <a:pt x="430479" y="2139454"/>
                  </a:moveTo>
                  <a:lnTo>
                    <a:pt x="429120" y="2138095"/>
                  </a:lnTo>
                  <a:lnTo>
                    <a:pt x="425754" y="2138095"/>
                  </a:lnTo>
                  <a:lnTo>
                    <a:pt x="424383" y="2139454"/>
                  </a:lnTo>
                  <a:lnTo>
                    <a:pt x="424383" y="2141143"/>
                  </a:lnTo>
                  <a:lnTo>
                    <a:pt x="424383" y="2142833"/>
                  </a:lnTo>
                  <a:lnTo>
                    <a:pt x="425754" y="2144191"/>
                  </a:lnTo>
                  <a:lnTo>
                    <a:pt x="429120" y="2144191"/>
                  </a:lnTo>
                  <a:lnTo>
                    <a:pt x="430479" y="2142833"/>
                  </a:lnTo>
                  <a:lnTo>
                    <a:pt x="430479" y="2139454"/>
                  </a:lnTo>
                  <a:close/>
                </a:path>
                <a:path w="624839" h="3140710">
                  <a:moveTo>
                    <a:pt x="430745" y="2311362"/>
                  </a:moveTo>
                  <a:lnTo>
                    <a:pt x="429526" y="2310130"/>
                  </a:lnTo>
                  <a:lnTo>
                    <a:pt x="426491" y="2310130"/>
                  </a:lnTo>
                  <a:lnTo>
                    <a:pt x="425259" y="2311362"/>
                  </a:lnTo>
                  <a:lnTo>
                    <a:pt x="425259" y="2312873"/>
                  </a:lnTo>
                  <a:lnTo>
                    <a:pt x="425259" y="2314384"/>
                  </a:lnTo>
                  <a:lnTo>
                    <a:pt x="426491" y="2315616"/>
                  </a:lnTo>
                  <a:lnTo>
                    <a:pt x="429526" y="2315616"/>
                  </a:lnTo>
                  <a:lnTo>
                    <a:pt x="430745" y="2314384"/>
                  </a:lnTo>
                  <a:lnTo>
                    <a:pt x="430745" y="2311362"/>
                  </a:lnTo>
                  <a:close/>
                </a:path>
                <a:path w="624839" h="3140710">
                  <a:moveTo>
                    <a:pt x="443547" y="2174075"/>
                  </a:moveTo>
                  <a:lnTo>
                    <a:pt x="442201" y="2172741"/>
                  </a:lnTo>
                  <a:lnTo>
                    <a:pt x="438899" y="2172741"/>
                  </a:lnTo>
                  <a:lnTo>
                    <a:pt x="437565" y="2174075"/>
                  </a:lnTo>
                  <a:lnTo>
                    <a:pt x="437565" y="2175726"/>
                  </a:lnTo>
                  <a:lnTo>
                    <a:pt x="437565" y="2177377"/>
                  </a:lnTo>
                  <a:lnTo>
                    <a:pt x="438899" y="2178710"/>
                  </a:lnTo>
                  <a:lnTo>
                    <a:pt x="442201" y="2178710"/>
                  </a:lnTo>
                  <a:lnTo>
                    <a:pt x="443547" y="2177377"/>
                  </a:lnTo>
                  <a:lnTo>
                    <a:pt x="443547" y="2174075"/>
                  </a:lnTo>
                  <a:close/>
                </a:path>
                <a:path w="624839" h="3140710">
                  <a:moveTo>
                    <a:pt x="449491" y="2214321"/>
                  </a:moveTo>
                  <a:lnTo>
                    <a:pt x="448183" y="2213000"/>
                  </a:lnTo>
                  <a:lnTo>
                    <a:pt x="444944" y="2213000"/>
                  </a:lnTo>
                  <a:lnTo>
                    <a:pt x="443636" y="2214321"/>
                  </a:lnTo>
                  <a:lnTo>
                    <a:pt x="443636" y="2215934"/>
                  </a:lnTo>
                  <a:lnTo>
                    <a:pt x="443636" y="2217547"/>
                  </a:lnTo>
                  <a:lnTo>
                    <a:pt x="444944" y="2218855"/>
                  </a:lnTo>
                  <a:lnTo>
                    <a:pt x="448183" y="2218855"/>
                  </a:lnTo>
                  <a:lnTo>
                    <a:pt x="449491" y="2217547"/>
                  </a:lnTo>
                  <a:lnTo>
                    <a:pt x="449491" y="2214321"/>
                  </a:lnTo>
                  <a:close/>
                </a:path>
                <a:path w="624839" h="3140710">
                  <a:moveTo>
                    <a:pt x="454571" y="2057107"/>
                  </a:moveTo>
                  <a:lnTo>
                    <a:pt x="453148" y="2055685"/>
                  </a:lnTo>
                  <a:lnTo>
                    <a:pt x="449656" y="2055685"/>
                  </a:lnTo>
                  <a:lnTo>
                    <a:pt x="448233" y="2057107"/>
                  </a:lnTo>
                  <a:lnTo>
                    <a:pt x="448233" y="2058860"/>
                  </a:lnTo>
                  <a:lnTo>
                    <a:pt x="448233" y="2060613"/>
                  </a:lnTo>
                  <a:lnTo>
                    <a:pt x="449656" y="2062035"/>
                  </a:lnTo>
                  <a:lnTo>
                    <a:pt x="453148" y="2062035"/>
                  </a:lnTo>
                  <a:lnTo>
                    <a:pt x="454571" y="2060613"/>
                  </a:lnTo>
                  <a:lnTo>
                    <a:pt x="454571" y="2057107"/>
                  </a:lnTo>
                  <a:close/>
                </a:path>
                <a:path w="624839" h="3140710">
                  <a:moveTo>
                    <a:pt x="458609" y="2103691"/>
                  </a:moveTo>
                  <a:lnTo>
                    <a:pt x="457212" y="2102294"/>
                  </a:lnTo>
                  <a:lnTo>
                    <a:pt x="453783" y="2102294"/>
                  </a:lnTo>
                  <a:lnTo>
                    <a:pt x="452386" y="2103691"/>
                  </a:lnTo>
                  <a:lnTo>
                    <a:pt x="452386" y="2105406"/>
                  </a:lnTo>
                  <a:lnTo>
                    <a:pt x="452386" y="2107120"/>
                  </a:lnTo>
                  <a:lnTo>
                    <a:pt x="453783" y="2108517"/>
                  </a:lnTo>
                  <a:lnTo>
                    <a:pt x="457212" y="2108517"/>
                  </a:lnTo>
                  <a:lnTo>
                    <a:pt x="458609" y="2107120"/>
                  </a:lnTo>
                  <a:lnTo>
                    <a:pt x="458609" y="2103691"/>
                  </a:lnTo>
                  <a:close/>
                </a:path>
                <a:path w="624839" h="3140710">
                  <a:moveTo>
                    <a:pt x="468452" y="1138986"/>
                  </a:moveTo>
                  <a:lnTo>
                    <a:pt x="466890" y="1137437"/>
                  </a:lnTo>
                  <a:lnTo>
                    <a:pt x="463067" y="1137437"/>
                  </a:lnTo>
                  <a:lnTo>
                    <a:pt x="461518" y="1138986"/>
                  </a:lnTo>
                  <a:lnTo>
                    <a:pt x="461518" y="1140904"/>
                  </a:lnTo>
                  <a:lnTo>
                    <a:pt x="461518" y="1142822"/>
                  </a:lnTo>
                  <a:lnTo>
                    <a:pt x="463067" y="1144371"/>
                  </a:lnTo>
                  <a:lnTo>
                    <a:pt x="466890" y="1144371"/>
                  </a:lnTo>
                  <a:lnTo>
                    <a:pt x="468452" y="1142822"/>
                  </a:lnTo>
                  <a:lnTo>
                    <a:pt x="468452" y="1138986"/>
                  </a:lnTo>
                  <a:close/>
                </a:path>
                <a:path w="624839" h="3140710">
                  <a:moveTo>
                    <a:pt x="484784" y="2038400"/>
                  </a:moveTo>
                  <a:lnTo>
                    <a:pt x="483336" y="2036953"/>
                  </a:lnTo>
                  <a:lnTo>
                    <a:pt x="479767" y="2036953"/>
                  </a:lnTo>
                  <a:lnTo>
                    <a:pt x="478320" y="2038400"/>
                  </a:lnTo>
                  <a:lnTo>
                    <a:pt x="478320" y="2040191"/>
                  </a:lnTo>
                  <a:lnTo>
                    <a:pt x="478320" y="2041982"/>
                  </a:lnTo>
                  <a:lnTo>
                    <a:pt x="479767" y="2043417"/>
                  </a:lnTo>
                  <a:lnTo>
                    <a:pt x="483336" y="2043417"/>
                  </a:lnTo>
                  <a:lnTo>
                    <a:pt x="484784" y="2041982"/>
                  </a:lnTo>
                  <a:lnTo>
                    <a:pt x="484784" y="2038400"/>
                  </a:lnTo>
                  <a:close/>
                </a:path>
                <a:path w="624839" h="3140710">
                  <a:moveTo>
                    <a:pt x="485965" y="1184376"/>
                  </a:moveTo>
                  <a:lnTo>
                    <a:pt x="484390" y="1182789"/>
                  </a:lnTo>
                  <a:lnTo>
                    <a:pt x="480491" y="1182789"/>
                  </a:lnTo>
                  <a:lnTo>
                    <a:pt x="478917" y="1184376"/>
                  </a:lnTo>
                  <a:lnTo>
                    <a:pt x="478917" y="1186319"/>
                  </a:lnTo>
                  <a:lnTo>
                    <a:pt x="478917" y="1188262"/>
                  </a:lnTo>
                  <a:lnTo>
                    <a:pt x="480491" y="1189850"/>
                  </a:lnTo>
                  <a:lnTo>
                    <a:pt x="484390" y="1189850"/>
                  </a:lnTo>
                  <a:lnTo>
                    <a:pt x="485965" y="1188262"/>
                  </a:lnTo>
                  <a:lnTo>
                    <a:pt x="485965" y="1184376"/>
                  </a:lnTo>
                  <a:close/>
                </a:path>
                <a:path w="624839" h="3140710">
                  <a:moveTo>
                    <a:pt x="486333" y="1064615"/>
                  </a:moveTo>
                  <a:lnTo>
                    <a:pt x="484847" y="1063117"/>
                  </a:lnTo>
                  <a:lnTo>
                    <a:pt x="481152" y="1063117"/>
                  </a:lnTo>
                  <a:lnTo>
                    <a:pt x="479653" y="1064615"/>
                  </a:lnTo>
                  <a:lnTo>
                    <a:pt x="479653" y="1066457"/>
                  </a:lnTo>
                  <a:lnTo>
                    <a:pt x="479653" y="1068298"/>
                  </a:lnTo>
                  <a:lnTo>
                    <a:pt x="481152" y="1069797"/>
                  </a:lnTo>
                  <a:lnTo>
                    <a:pt x="484847" y="1069797"/>
                  </a:lnTo>
                  <a:lnTo>
                    <a:pt x="486333" y="1068298"/>
                  </a:lnTo>
                  <a:lnTo>
                    <a:pt x="486333" y="1064615"/>
                  </a:lnTo>
                  <a:close/>
                </a:path>
                <a:path w="624839" h="3140710">
                  <a:moveTo>
                    <a:pt x="488022" y="1985695"/>
                  </a:moveTo>
                  <a:lnTo>
                    <a:pt x="486524" y="1984197"/>
                  </a:lnTo>
                  <a:lnTo>
                    <a:pt x="482815" y="1984197"/>
                  </a:lnTo>
                  <a:lnTo>
                    <a:pt x="481317" y="1985695"/>
                  </a:lnTo>
                  <a:lnTo>
                    <a:pt x="481317" y="1987550"/>
                  </a:lnTo>
                  <a:lnTo>
                    <a:pt x="481317" y="1989404"/>
                  </a:lnTo>
                  <a:lnTo>
                    <a:pt x="482815" y="1990902"/>
                  </a:lnTo>
                  <a:lnTo>
                    <a:pt x="486524" y="1990902"/>
                  </a:lnTo>
                  <a:lnTo>
                    <a:pt x="488022" y="1989404"/>
                  </a:lnTo>
                  <a:lnTo>
                    <a:pt x="488022" y="1985695"/>
                  </a:lnTo>
                  <a:close/>
                </a:path>
                <a:path w="624839" h="3140710">
                  <a:moveTo>
                    <a:pt x="490016" y="1096251"/>
                  </a:moveTo>
                  <a:lnTo>
                    <a:pt x="488492" y="1094727"/>
                  </a:lnTo>
                  <a:lnTo>
                    <a:pt x="484733" y="1094727"/>
                  </a:lnTo>
                  <a:lnTo>
                    <a:pt x="483209" y="1096251"/>
                  </a:lnTo>
                  <a:lnTo>
                    <a:pt x="483209" y="1098130"/>
                  </a:lnTo>
                  <a:lnTo>
                    <a:pt x="483209" y="1100010"/>
                  </a:lnTo>
                  <a:lnTo>
                    <a:pt x="484733" y="1101534"/>
                  </a:lnTo>
                  <a:lnTo>
                    <a:pt x="488492" y="1101534"/>
                  </a:lnTo>
                  <a:lnTo>
                    <a:pt x="490016" y="1100010"/>
                  </a:lnTo>
                  <a:lnTo>
                    <a:pt x="490016" y="1096251"/>
                  </a:lnTo>
                  <a:close/>
                </a:path>
                <a:path w="624839" h="3140710">
                  <a:moveTo>
                    <a:pt x="497205" y="1942426"/>
                  </a:moveTo>
                  <a:lnTo>
                    <a:pt x="495668" y="1940890"/>
                  </a:lnTo>
                  <a:lnTo>
                    <a:pt x="491896" y="1940890"/>
                  </a:lnTo>
                  <a:lnTo>
                    <a:pt x="490372" y="1942426"/>
                  </a:lnTo>
                  <a:lnTo>
                    <a:pt x="490372" y="1944306"/>
                  </a:lnTo>
                  <a:lnTo>
                    <a:pt x="490372" y="1946186"/>
                  </a:lnTo>
                  <a:lnTo>
                    <a:pt x="491896" y="1947722"/>
                  </a:lnTo>
                  <a:lnTo>
                    <a:pt x="495668" y="1947722"/>
                  </a:lnTo>
                  <a:lnTo>
                    <a:pt x="497205" y="1946186"/>
                  </a:lnTo>
                  <a:lnTo>
                    <a:pt x="497205" y="1942426"/>
                  </a:lnTo>
                  <a:close/>
                </a:path>
                <a:path w="624839" h="3140710">
                  <a:moveTo>
                    <a:pt x="505917" y="1255458"/>
                  </a:moveTo>
                  <a:lnTo>
                    <a:pt x="504278" y="1253832"/>
                  </a:lnTo>
                  <a:lnTo>
                    <a:pt x="500253" y="1253832"/>
                  </a:lnTo>
                  <a:lnTo>
                    <a:pt x="498614" y="1255458"/>
                  </a:lnTo>
                  <a:lnTo>
                    <a:pt x="498614" y="1257477"/>
                  </a:lnTo>
                  <a:lnTo>
                    <a:pt x="498614" y="1259497"/>
                  </a:lnTo>
                  <a:lnTo>
                    <a:pt x="500253" y="1261122"/>
                  </a:lnTo>
                  <a:lnTo>
                    <a:pt x="504278" y="1261122"/>
                  </a:lnTo>
                  <a:lnTo>
                    <a:pt x="505917" y="1259497"/>
                  </a:lnTo>
                  <a:lnTo>
                    <a:pt x="505917" y="1255458"/>
                  </a:lnTo>
                  <a:close/>
                </a:path>
                <a:path w="624839" h="3140710">
                  <a:moveTo>
                    <a:pt x="507149" y="2014385"/>
                  </a:moveTo>
                  <a:lnTo>
                    <a:pt x="505675" y="2012911"/>
                  </a:lnTo>
                  <a:lnTo>
                    <a:pt x="502043" y="2012911"/>
                  </a:lnTo>
                  <a:lnTo>
                    <a:pt x="500570" y="2014385"/>
                  </a:lnTo>
                  <a:lnTo>
                    <a:pt x="500570" y="2016201"/>
                  </a:lnTo>
                  <a:lnTo>
                    <a:pt x="500570" y="2018017"/>
                  </a:lnTo>
                  <a:lnTo>
                    <a:pt x="502043" y="2019490"/>
                  </a:lnTo>
                  <a:lnTo>
                    <a:pt x="505675" y="2019490"/>
                  </a:lnTo>
                  <a:lnTo>
                    <a:pt x="507149" y="2018017"/>
                  </a:lnTo>
                  <a:lnTo>
                    <a:pt x="507149" y="2014385"/>
                  </a:lnTo>
                  <a:close/>
                </a:path>
                <a:path w="624839" h="3140710">
                  <a:moveTo>
                    <a:pt x="509917" y="1215948"/>
                  </a:moveTo>
                  <a:lnTo>
                    <a:pt x="508317" y="1214335"/>
                  </a:lnTo>
                  <a:lnTo>
                    <a:pt x="504355" y="1214335"/>
                  </a:lnTo>
                  <a:lnTo>
                    <a:pt x="502742" y="1215948"/>
                  </a:lnTo>
                  <a:lnTo>
                    <a:pt x="502742" y="1217930"/>
                  </a:lnTo>
                  <a:lnTo>
                    <a:pt x="502742" y="1219911"/>
                  </a:lnTo>
                  <a:lnTo>
                    <a:pt x="504355" y="1221511"/>
                  </a:lnTo>
                  <a:lnTo>
                    <a:pt x="508317" y="1221511"/>
                  </a:lnTo>
                  <a:lnTo>
                    <a:pt x="509917" y="1219911"/>
                  </a:lnTo>
                  <a:lnTo>
                    <a:pt x="509917" y="1215948"/>
                  </a:lnTo>
                  <a:close/>
                </a:path>
                <a:path w="624839" h="3140710">
                  <a:moveTo>
                    <a:pt x="527088" y="1288554"/>
                  </a:moveTo>
                  <a:lnTo>
                    <a:pt x="525437" y="1286891"/>
                  </a:lnTo>
                  <a:lnTo>
                    <a:pt x="521335" y="1286891"/>
                  </a:lnTo>
                  <a:lnTo>
                    <a:pt x="519671" y="1288554"/>
                  </a:lnTo>
                  <a:lnTo>
                    <a:pt x="519671" y="1290599"/>
                  </a:lnTo>
                  <a:lnTo>
                    <a:pt x="519671" y="1292644"/>
                  </a:lnTo>
                  <a:lnTo>
                    <a:pt x="521335" y="1294307"/>
                  </a:lnTo>
                  <a:lnTo>
                    <a:pt x="525437" y="1294307"/>
                  </a:lnTo>
                  <a:lnTo>
                    <a:pt x="527088" y="1292644"/>
                  </a:lnTo>
                  <a:lnTo>
                    <a:pt x="527088" y="1288554"/>
                  </a:lnTo>
                  <a:close/>
                </a:path>
                <a:path w="624839" h="3140710">
                  <a:moveTo>
                    <a:pt x="527862" y="1908657"/>
                  </a:moveTo>
                  <a:lnTo>
                    <a:pt x="526313" y="1907095"/>
                  </a:lnTo>
                  <a:lnTo>
                    <a:pt x="522478" y="1907095"/>
                  </a:lnTo>
                  <a:lnTo>
                    <a:pt x="520915" y="1908657"/>
                  </a:lnTo>
                  <a:lnTo>
                    <a:pt x="520915" y="1910575"/>
                  </a:lnTo>
                  <a:lnTo>
                    <a:pt x="520915" y="1912493"/>
                  </a:lnTo>
                  <a:lnTo>
                    <a:pt x="522478" y="1914042"/>
                  </a:lnTo>
                  <a:lnTo>
                    <a:pt x="526313" y="1914042"/>
                  </a:lnTo>
                  <a:lnTo>
                    <a:pt x="527862" y="1912493"/>
                  </a:lnTo>
                  <a:lnTo>
                    <a:pt x="527862" y="1908657"/>
                  </a:lnTo>
                  <a:close/>
                </a:path>
                <a:path w="624839" h="3140710">
                  <a:moveTo>
                    <a:pt x="529107" y="1832203"/>
                  </a:moveTo>
                  <a:lnTo>
                    <a:pt x="527494" y="1830590"/>
                  </a:lnTo>
                  <a:lnTo>
                    <a:pt x="523532" y="1830590"/>
                  </a:lnTo>
                  <a:lnTo>
                    <a:pt x="521919" y="1832203"/>
                  </a:lnTo>
                  <a:lnTo>
                    <a:pt x="521919" y="1834184"/>
                  </a:lnTo>
                  <a:lnTo>
                    <a:pt x="521919" y="1836166"/>
                  </a:lnTo>
                  <a:lnTo>
                    <a:pt x="523532" y="1837778"/>
                  </a:lnTo>
                  <a:lnTo>
                    <a:pt x="527494" y="1837778"/>
                  </a:lnTo>
                  <a:lnTo>
                    <a:pt x="529107" y="1836166"/>
                  </a:lnTo>
                  <a:lnTo>
                    <a:pt x="529107" y="1832203"/>
                  </a:lnTo>
                  <a:close/>
                </a:path>
                <a:path w="624839" h="3140710">
                  <a:moveTo>
                    <a:pt x="536702" y="1788833"/>
                  </a:moveTo>
                  <a:lnTo>
                    <a:pt x="535063" y="1787194"/>
                  </a:lnTo>
                  <a:lnTo>
                    <a:pt x="531025" y="1787194"/>
                  </a:lnTo>
                  <a:lnTo>
                    <a:pt x="529386" y="1788833"/>
                  </a:lnTo>
                  <a:lnTo>
                    <a:pt x="529386" y="1790852"/>
                  </a:lnTo>
                  <a:lnTo>
                    <a:pt x="529386" y="1792871"/>
                  </a:lnTo>
                  <a:lnTo>
                    <a:pt x="531025" y="1794510"/>
                  </a:lnTo>
                  <a:lnTo>
                    <a:pt x="535063" y="1794510"/>
                  </a:lnTo>
                  <a:lnTo>
                    <a:pt x="536702" y="1792871"/>
                  </a:lnTo>
                  <a:lnTo>
                    <a:pt x="536702" y="1788833"/>
                  </a:lnTo>
                  <a:close/>
                </a:path>
                <a:path w="624839" h="3140710">
                  <a:moveTo>
                    <a:pt x="542264" y="1760042"/>
                  </a:moveTo>
                  <a:lnTo>
                    <a:pt x="540600" y="1758378"/>
                  </a:lnTo>
                  <a:lnTo>
                    <a:pt x="536498" y="1758378"/>
                  </a:lnTo>
                  <a:lnTo>
                    <a:pt x="534835" y="1760042"/>
                  </a:lnTo>
                  <a:lnTo>
                    <a:pt x="534835" y="1762099"/>
                  </a:lnTo>
                  <a:lnTo>
                    <a:pt x="534835" y="1764157"/>
                  </a:lnTo>
                  <a:lnTo>
                    <a:pt x="536498" y="1765820"/>
                  </a:lnTo>
                  <a:lnTo>
                    <a:pt x="540600" y="1765820"/>
                  </a:lnTo>
                  <a:lnTo>
                    <a:pt x="542264" y="1764157"/>
                  </a:lnTo>
                  <a:lnTo>
                    <a:pt x="542264" y="1760042"/>
                  </a:lnTo>
                  <a:close/>
                </a:path>
                <a:path w="624839" h="3140710">
                  <a:moveTo>
                    <a:pt x="544690" y="1737728"/>
                  </a:moveTo>
                  <a:lnTo>
                    <a:pt x="543001" y="1736026"/>
                  </a:lnTo>
                  <a:lnTo>
                    <a:pt x="538822" y="1736026"/>
                  </a:lnTo>
                  <a:lnTo>
                    <a:pt x="537133" y="1737728"/>
                  </a:lnTo>
                  <a:lnTo>
                    <a:pt x="537133" y="1739811"/>
                  </a:lnTo>
                  <a:lnTo>
                    <a:pt x="537133" y="1741893"/>
                  </a:lnTo>
                  <a:lnTo>
                    <a:pt x="538822" y="1743595"/>
                  </a:lnTo>
                  <a:lnTo>
                    <a:pt x="543001" y="1743595"/>
                  </a:lnTo>
                  <a:lnTo>
                    <a:pt x="544690" y="1741893"/>
                  </a:lnTo>
                  <a:lnTo>
                    <a:pt x="544690" y="1737728"/>
                  </a:lnTo>
                  <a:close/>
                </a:path>
                <a:path w="624839" h="3140710">
                  <a:moveTo>
                    <a:pt x="546506" y="1876171"/>
                  </a:moveTo>
                  <a:lnTo>
                    <a:pt x="544918" y="1874596"/>
                  </a:lnTo>
                  <a:lnTo>
                    <a:pt x="541020" y="1874596"/>
                  </a:lnTo>
                  <a:lnTo>
                    <a:pt x="539432" y="1876171"/>
                  </a:lnTo>
                  <a:lnTo>
                    <a:pt x="539432" y="1878126"/>
                  </a:lnTo>
                  <a:lnTo>
                    <a:pt x="539432" y="1880082"/>
                  </a:lnTo>
                  <a:lnTo>
                    <a:pt x="541020" y="1881657"/>
                  </a:lnTo>
                  <a:lnTo>
                    <a:pt x="544918" y="1881657"/>
                  </a:lnTo>
                  <a:lnTo>
                    <a:pt x="546506" y="1880082"/>
                  </a:lnTo>
                  <a:lnTo>
                    <a:pt x="546506" y="1876171"/>
                  </a:lnTo>
                  <a:close/>
                </a:path>
                <a:path w="624839" h="3140710">
                  <a:moveTo>
                    <a:pt x="549694" y="1709407"/>
                  </a:moveTo>
                  <a:lnTo>
                    <a:pt x="547966" y="1707692"/>
                  </a:lnTo>
                  <a:lnTo>
                    <a:pt x="543725" y="1707692"/>
                  </a:lnTo>
                  <a:lnTo>
                    <a:pt x="542010" y="1709407"/>
                  </a:lnTo>
                  <a:lnTo>
                    <a:pt x="542010" y="1711528"/>
                  </a:lnTo>
                  <a:lnTo>
                    <a:pt x="542010" y="1713649"/>
                  </a:lnTo>
                  <a:lnTo>
                    <a:pt x="543725" y="1715363"/>
                  </a:lnTo>
                  <a:lnTo>
                    <a:pt x="547966" y="1715363"/>
                  </a:lnTo>
                  <a:lnTo>
                    <a:pt x="549694" y="1713649"/>
                  </a:lnTo>
                  <a:lnTo>
                    <a:pt x="549694" y="1709407"/>
                  </a:lnTo>
                  <a:close/>
                </a:path>
                <a:path w="624839" h="3140710">
                  <a:moveTo>
                    <a:pt x="551548" y="1317434"/>
                  </a:moveTo>
                  <a:lnTo>
                    <a:pt x="549859" y="1315745"/>
                  </a:lnTo>
                  <a:lnTo>
                    <a:pt x="545693" y="1315745"/>
                  </a:lnTo>
                  <a:lnTo>
                    <a:pt x="544004" y="1317434"/>
                  </a:lnTo>
                  <a:lnTo>
                    <a:pt x="544004" y="1319517"/>
                  </a:lnTo>
                  <a:lnTo>
                    <a:pt x="544004" y="1321600"/>
                  </a:lnTo>
                  <a:lnTo>
                    <a:pt x="545693" y="1323289"/>
                  </a:lnTo>
                  <a:lnTo>
                    <a:pt x="549859" y="1323289"/>
                  </a:lnTo>
                  <a:lnTo>
                    <a:pt x="551548" y="1321600"/>
                  </a:lnTo>
                  <a:lnTo>
                    <a:pt x="551548" y="1317434"/>
                  </a:lnTo>
                  <a:close/>
                </a:path>
                <a:path w="624839" h="3140710">
                  <a:moveTo>
                    <a:pt x="552348" y="1360957"/>
                  </a:moveTo>
                  <a:lnTo>
                    <a:pt x="550633" y="1359242"/>
                  </a:lnTo>
                  <a:lnTo>
                    <a:pt x="546392" y="1359242"/>
                  </a:lnTo>
                  <a:lnTo>
                    <a:pt x="544677" y="1360957"/>
                  </a:lnTo>
                  <a:lnTo>
                    <a:pt x="544677" y="1363078"/>
                  </a:lnTo>
                  <a:lnTo>
                    <a:pt x="544677" y="1365199"/>
                  </a:lnTo>
                  <a:lnTo>
                    <a:pt x="546392" y="1366913"/>
                  </a:lnTo>
                  <a:lnTo>
                    <a:pt x="550633" y="1366913"/>
                  </a:lnTo>
                  <a:lnTo>
                    <a:pt x="552348" y="1365199"/>
                  </a:lnTo>
                  <a:lnTo>
                    <a:pt x="552348" y="1360957"/>
                  </a:lnTo>
                  <a:close/>
                </a:path>
                <a:path w="624839" h="3140710">
                  <a:moveTo>
                    <a:pt x="566559" y="1675599"/>
                  </a:moveTo>
                  <a:lnTo>
                    <a:pt x="564819" y="1673860"/>
                  </a:lnTo>
                  <a:lnTo>
                    <a:pt x="560514" y="1673860"/>
                  </a:lnTo>
                  <a:lnTo>
                    <a:pt x="558761" y="1675599"/>
                  </a:lnTo>
                  <a:lnTo>
                    <a:pt x="558761" y="1677758"/>
                  </a:lnTo>
                  <a:lnTo>
                    <a:pt x="558761" y="1679917"/>
                  </a:lnTo>
                  <a:lnTo>
                    <a:pt x="560514" y="1681657"/>
                  </a:lnTo>
                  <a:lnTo>
                    <a:pt x="564819" y="1681657"/>
                  </a:lnTo>
                  <a:lnTo>
                    <a:pt x="566559" y="1679917"/>
                  </a:lnTo>
                  <a:lnTo>
                    <a:pt x="566559" y="1675599"/>
                  </a:lnTo>
                  <a:close/>
                </a:path>
                <a:path w="624839" h="3140710">
                  <a:moveTo>
                    <a:pt x="588352" y="1374152"/>
                  </a:moveTo>
                  <a:lnTo>
                    <a:pt x="586613" y="1372400"/>
                  </a:lnTo>
                  <a:lnTo>
                    <a:pt x="582307" y="1372400"/>
                  </a:lnTo>
                  <a:lnTo>
                    <a:pt x="580567" y="1374152"/>
                  </a:lnTo>
                  <a:lnTo>
                    <a:pt x="580567" y="1376299"/>
                  </a:lnTo>
                  <a:lnTo>
                    <a:pt x="580567" y="1378445"/>
                  </a:lnTo>
                  <a:lnTo>
                    <a:pt x="582307" y="1380197"/>
                  </a:lnTo>
                  <a:lnTo>
                    <a:pt x="586613" y="1380197"/>
                  </a:lnTo>
                  <a:lnTo>
                    <a:pt x="588352" y="1378445"/>
                  </a:lnTo>
                  <a:lnTo>
                    <a:pt x="588352" y="1374152"/>
                  </a:lnTo>
                  <a:close/>
                </a:path>
                <a:path w="624839" h="3140710">
                  <a:moveTo>
                    <a:pt x="593509" y="1634807"/>
                  </a:moveTo>
                  <a:lnTo>
                    <a:pt x="591731" y="1633029"/>
                  </a:lnTo>
                  <a:lnTo>
                    <a:pt x="587362" y="1633029"/>
                  </a:lnTo>
                  <a:lnTo>
                    <a:pt x="585584" y="1634807"/>
                  </a:lnTo>
                  <a:lnTo>
                    <a:pt x="585584" y="1636991"/>
                  </a:lnTo>
                  <a:lnTo>
                    <a:pt x="585584" y="1639176"/>
                  </a:lnTo>
                  <a:lnTo>
                    <a:pt x="587362" y="1640954"/>
                  </a:lnTo>
                  <a:lnTo>
                    <a:pt x="591731" y="1640954"/>
                  </a:lnTo>
                  <a:lnTo>
                    <a:pt x="593509" y="1639176"/>
                  </a:lnTo>
                  <a:lnTo>
                    <a:pt x="593509" y="1634807"/>
                  </a:lnTo>
                  <a:close/>
                </a:path>
                <a:path w="624839" h="3140710">
                  <a:moveTo>
                    <a:pt x="594626" y="1414653"/>
                  </a:moveTo>
                  <a:lnTo>
                    <a:pt x="592848" y="1412887"/>
                  </a:lnTo>
                  <a:lnTo>
                    <a:pt x="588479" y="1412887"/>
                  </a:lnTo>
                  <a:lnTo>
                    <a:pt x="586714" y="1414653"/>
                  </a:lnTo>
                  <a:lnTo>
                    <a:pt x="586714" y="1416837"/>
                  </a:lnTo>
                  <a:lnTo>
                    <a:pt x="586714" y="1419021"/>
                  </a:lnTo>
                  <a:lnTo>
                    <a:pt x="588479" y="1420787"/>
                  </a:lnTo>
                  <a:lnTo>
                    <a:pt x="592848" y="1420787"/>
                  </a:lnTo>
                  <a:lnTo>
                    <a:pt x="594626" y="1419021"/>
                  </a:lnTo>
                  <a:lnTo>
                    <a:pt x="594626" y="1414653"/>
                  </a:lnTo>
                  <a:close/>
                </a:path>
                <a:path w="624839" h="3140710">
                  <a:moveTo>
                    <a:pt x="612178" y="1458112"/>
                  </a:moveTo>
                  <a:lnTo>
                    <a:pt x="610374" y="1456321"/>
                  </a:lnTo>
                  <a:lnTo>
                    <a:pt x="605942" y="1456321"/>
                  </a:lnTo>
                  <a:lnTo>
                    <a:pt x="604139" y="1458112"/>
                  </a:lnTo>
                  <a:lnTo>
                    <a:pt x="604139" y="1460334"/>
                  </a:lnTo>
                  <a:lnTo>
                    <a:pt x="604139" y="1462557"/>
                  </a:lnTo>
                  <a:lnTo>
                    <a:pt x="605942" y="1464348"/>
                  </a:lnTo>
                  <a:lnTo>
                    <a:pt x="610374" y="1464348"/>
                  </a:lnTo>
                  <a:lnTo>
                    <a:pt x="612178" y="1462557"/>
                  </a:lnTo>
                  <a:lnTo>
                    <a:pt x="612178" y="1458112"/>
                  </a:lnTo>
                  <a:close/>
                </a:path>
                <a:path w="624839" h="3140710">
                  <a:moveTo>
                    <a:pt x="613752" y="1552562"/>
                  </a:moveTo>
                  <a:lnTo>
                    <a:pt x="611924" y="1550733"/>
                  </a:lnTo>
                  <a:lnTo>
                    <a:pt x="607415" y="1550733"/>
                  </a:lnTo>
                  <a:lnTo>
                    <a:pt x="605586" y="1552562"/>
                  </a:lnTo>
                  <a:lnTo>
                    <a:pt x="605586" y="1554810"/>
                  </a:lnTo>
                  <a:lnTo>
                    <a:pt x="605586" y="1557070"/>
                  </a:lnTo>
                  <a:lnTo>
                    <a:pt x="607415" y="1558899"/>
                  </a:lnTo>
                  <a:lnTo>
                    <a:pt x="611924" y="1558899"/>
                  </a:lnTo>
                  <a:lnTo>
                    <a:pt x="613752" y="1557070"/>
                  </a:lnTo>
                  <a:lnTo>
                    <a:pt x="613752" y="1552562"/>
                  </a:lnTo>
                  <a:close/>
                </a:path>
                <a:path w="624839" h="3140710">
                  <a:moveTo>
                    <a:pt x="622007" y="1593723"/>
                  </a:moveTo>
                  <a:lnTo>
                    <a:pt x="620204" y="1591919"/>
                  </a:lnTo>
                  <a:lnTo>
                    <a:pt x="615772" y="1591919"/>
                  </a:lnTo>
                  <a:lnTo>
                    <a:pt x="613968" y="1593723"/>
                  </a:lnTo>
                  <a:lnTo>
                    <a:pt x="613968" y="1595945"/>
                  </a:lnTo>
                  <a:lnTo>
                    <a:pt x="613968" y="1598168"/>
                  </a:lnTo>
                  <a:lnTo>
                    <a:pt x="615772" y="1599971"/>
                  </a:lnTo>
                  <a:lnTo>
                    <a:pt x="620204" y="1599971"/>
                  </a:lnTo>
                  <a:lnTo>
                    <a:pt x="622007" y="1598168"/>
                  </a:lnTo>
                  <a:lnTo>
                    <a:pt x="622007" y="1593723"/>
                  </a:lnTo>
                  <a:close/>
                </a:path>
                <a:path w="624839" h="3140710">
                  <a:moveTo>
                    <a:pt x="624713" y="1506270"/>
                  </a:moveTo>
                  <a:lnTo>
                    <a:pt x="622884" y="1504442"/>
                  </a:lnTo>
                  <a:lnTo>
                    <a:pt x="618388" y="1504442"/>
                  </a:lnTo>
                  <a:lnTo>
                    <a:pt x="616559" y="1506270"/>
                  </a:lnTo>
                  <a:lnTo>
                    <a:pt x="616559" y="1508518"/>
                  </a:lnTo>
                  <a:lnTo>
                    <a:pt x="616559" y="1510766"/>
                  </a:lnTo>
                  <a:lnTo>
                    <a:pt x="618388" y="1512595"/>
                  </a:lnTo>
                  <a:lnTo>
                    <a:pt x="622884" y="1512595"/>
                  </a:lnTo>
                  <a:lnTo>
                    <a:pt x="624713" y="1510766"/>
                  </a:lnTo>
                  <a:lnTo>
                    <a:pt x="624713" y="150627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91779" y="2039886"/>
              <a:ext cx="594360" cy="3138805"/>
            </a:xfrm>
            <a:custGeom>
              <a:avLst/>
              <a:gdLst/>
              <a:ahLst/>
              <a:cxnLst/>
              <a:rect l="l" t="t" r="r" b="b"/>
              <a:pathLst>
                <a:path w="594360" h="3138804">
                  <a:moveTo>
                    <a:pt x="228" y="50"/>
                  </a:moveTo>
                  <a:lnTo>
                    <a:pt x="50" y="0"/>
                  </a:lnTo>
                  <a:lnTo>
                    <a:pt x="0" y="177"/>
                  </a:lnTo>
                  <a:lnTo>
                    <a:pt x="177" y="228"/>
                  </a:lnTo>
                  <a:lnTo>
                    <a:pt x="228" y="50"/>
                  </a:lnTo>
                  <a:close/>
                </a:path>
                <a:path w="594360" h="3138804">
                  <a:moveTo>
                    <a:pt x="39154" y="16827"/>
                  </a:moveTo>
                  <a:lnTo>
                    <a:pt x="39014" y="16700"/>
                  </a:lnTo>
                  <a:lnTo>
                    <a:pt x="38696" y="16700"/>
                  </a:lnTo>
                  <a:lnTo>
                    <a:pt x="38569" y="16827"/>
                  </a:lnTo>
                  <a:lnTo>
                    <a:pt x="38569" y="16992"/>
                  </a:lnTo>
                  <a:lnTo>
                    <a:pt x="38569" y="17157"/>
                  </a:lnTo>
                  <a:lnTo>
                    <a:pt x="38696" y="17284"/>
                  </a:lnTo>
                  <a:lnTo>
                    <a:pt x="39014" y="17284"/>
                  </a:lnTo>
                  <a:lnTo>
                    <a:pt x="39154" y="17157"/>
                  </a:lnTo>
                  <a:lnTo>
                    <a:pt x="39154" y="16827"/>
                  </a:lnTo>
                  <a:close/>
                </a:path>
                <a:path w="594360" h="3138804">
                  <a:moveTo>
                    <a:pt x="50406" y="57581"/>
                  </a:moveTo>
                  <a:lnTo>
                    <a:pt x="50203" y="57365"/>
                  </a:lnTo>
                  <a:lnTo>
                    <a:pt x="49682" y="57365"/>
                  </a:lnTo>
                  <a:lnTo>
                    <a:pt x="49479" y="57581"/>
                  </a:lnTo>
                  <a:lnTo>
                    <a:pt x="49479" y="57835"/>
                  </a:lnTo>
                  <a:lnTo>
                    <a:pt x="49479" y="58089"/>
                  </a:lnTo>
                  <a:lnTo>
                    <a:pt x="49682" y="58305"/>
                  </a:lnTo>
                  <a:lnTo>
                    <a:pt x="50203" y="58305"/>
                  </a:lnTo>
                  <a:lnTo>
                    <a:pt x="50406" y="58089"/>
                  </a:lnTo>
                  <a:lnTo>
                    <a:pt x="50406" y="57581"/>
                  </a:lnTo>
                  <a:close/>
                </a:path>
                <a:path w="594360" h="3138804">
                  <a:moveTo>
                    <a:pt x="66294" y="96901"/>
                  </a:moveTo>
                  <a:lnTo>
                    <a:pt x="66014" y="96608"/>
                  </a:lnTo>
                  <a:lnTo>
                    <a:pt x="65303" y="96608"/>
                  </a:lnTo>
                  <a:lnTo>
                    <a:pt x="65011" y="96901"/>
                  </a:lnTo>
                  <a:lnTo>
                    <a:pt x="65011" y="97256"/>
                  </a:lnTo>
                  <a:lnTo>
                    <a:pt x="65011" y="97612"/>
                  </a:lnTo>
                  <a:lnTo>
                    <a:pt x="65303" y="97904"/>
                  </a:lnTo>
                  <a:lnTo>
                    <a:pt x="66014" y="97904"/>
                  </a:lnTo>
                  <a:lnTo>
                    <a:pt x="66294" y="97612"/>
                  </a:lnTo>
                  <a:lnTo>
                    <a:pt x="66294" y="96901"/>
                  </a:lnTo>
                  <a:close/>
                </a:path>
                <a:path w="594360" h="3138804">
                  <a:moveTo>
                    <a:pt x="85229" y="139954"/>
                  </a:moveTo>
                  <a:lnTo>
                    <a:pt x="84861" y="139585"/>
                  </a:lnTo>
                  <a:lnTo>
                    <a:pt x="83959" y="139585"/>
                  </a:lnTo>
                  <a:lnTo>
                    <a:pt x="83591" y="139954"/>
                  </a:lnTo>
                  <a:lnTo>
                    <a:pt x="83591" y="140411"/>
                  </a:lnTo>
                  <a:lnTo>
                    <a:pt x="83591" y="140868"/>
                  </a:lnTo>
                  <a:lnTo>
                    <a:pt x="83959" y="141236"/>
                  </a:lnTo>
                  <a:lnTo>
                    <a:pt x="84861" y="141236"/>
                  </a:lnTo>
                  <a:lnTo>
                    <a:pt x="85229" y="140868"/>
                  </a:lnTo>
                  <a:lnTo>
                    <a:pt x="85229" y="139954"/>
                  </a:lnTo>
                  <a:close/>
                </a:path>
                <a:path w="594360" h="3138804">
                  <a:moveTo>
                    <a:pt x="117132" y="187921"/>
                  </a:moveTo>
                  <a:lnTo>
                    <a:pt x="116611" y="187388"/>
                  </a:lnTo>
                  <a:lnTo>
                    <a:pt x="115303" y="187388"/>
                  </a:lnTo>
                  <a:lnTo>
                    <a:pt x="114782" y="187921"/>
                  </a:lnTo>
                  <a:lnTo>
                    <a:pt x="114782" y="188569"/>
                  </a:lnTo>
                  <a:lnTo>
                    <a:pt x="114782" y="189217"/>
                  </a:lnTo>
                  <a:lnTo>
                    <a:pt x="115303" y="189750"/>
                  </a:lnTo>
                  <a:lnTo>
                    <a:pt x="116611" y="189750"/>
                  </a:lnTo>
                  <a:lnTo>
                    <a:pt x="117132" y="189217"/>
                  </a:lnTo>
                  <a:lnTo>
                    <a:pt x="117132" y="187921"/>
                  </a:lnTo>
                  <a:close/>
                </a:path>
                <a:path w="594360" h="3138804">
                  <a:moveTo>
                    <a:pt x="128663" y="148120"/>
                  </a:moveTo>
                  <a:lnTo>
                    <a:pt x="128219" y="147675"/>
                  </a:lnTo>
                  <a:lnTo>
                    <a:pt x="127114" y="147675"/>
                  </a:lnTo>
                  <a:lnTo>
                    <a:pt x="126669" y="148120"/>
                  </a:lnTo>
                  <a:lnTo>
                    <a:pt x="126669" y="148678"/>
                  </a:lnTo>
                  <a:lnTo>
                    <a:pt x="126669" y="149225"/>
                  </a:lnTo>
                  <a:lnTo>
                    <a:pt x="127114" y="149682"/>
                  </a:lnTo>
                  <a:lnTo>
                    <a:pt x="128219" y="149682"/>
                  </a:lnTo>
                  <a:lnTo>
                    <a:pt x="128663" y="149225"/>
                  </a:lnTo>
                  <a:lnTo>
                    <a:pt x="128663" y="148120"/>
                  </a:lnTo>
                  <a:close/>
                </a:path>
                <a:path w="594360" h="3138804">
                  <a:moveTo>
                    <a:pt x="133629" y="3101378"/>
                  </a:moveTo>
                  <a:lnTo>
                    <a:pt x="133464" y="3101200"/>
                  </a:lnTo>
                  <a:lnTo>
                    <a:pt x="133045" y="3101200"/>
                  </a:lnTo>
                  <a:lnTo>
                    <a:pt x="132880" y="3101378"/>
                  </a:lnTo>
                  <a:lnTo>
                    <a:pt x="132880" y="3101581"/>
                  </a:lnTo>
                  <a:lnTo>
                    <a:pt x="132880" y="3101784"/>
                  </a:lnTo>
                  <a:lnTo>
                    <a:pt x="133045" y="3101962"/>
                  </a:lnTo>
                  <a:lnTo>
                    <a:pt x="133464" y="3101962"/>
                  </a:lnTo>
                  <a:lnTo>
                    <a:pt x="133629" y="3101784"/>
                  </a:lnTo>
                  <a:lnTo>
                    <a:pt x="133629" y="3101378"/>
                  </a:lnTo>
                  <a:close/>
                </a:path>
                <a:path w="594360" h="3138804">
                  <a:moveTo>
                    <a:pt x="141579" y="3023628"/>
                  </a:moveTo>
                  <a:lnTo>
                    <a:pt x="141236" y="3023298"/>
                  </a:lnTo>
                  <a:lnTo>
                    <a:pt x="140411" y="3023298"/>
                  </a:lnTo>
                  <a:lnTo>
                    <a:pt x="140068" y="3023628"/>
                  </a:lnTo>
                  <a:lnTo>
                    <a:pt x="140068" y="3024047"/>
                  </a:lnTo>
                  <a:lnTo>
                    <a:pt x="140068" y="3024467"/>
                  </a:lnTo>
                  <a:lnTo>
                    <a:pt x="140411" y="3024797"/>
                  </a:lnTo>
                  <a:lnTo>
                    <a:pt x="141236" y="3024797"/>
                  </a:lnTo>
                  <a:lnTo>
                    <a:pt x="141579" y="3024467"/>
                  </a:lnTo>
                  <a:lnTo>
                    <a:pt x="141579" y="3023628"/>
                  </a:lnTo>
                  <a:close/>
                </a:path>
                <a:path w="594360" h="3138804">
                  <a:moveTo>
                    <a:pt x="145770" y="204457"/>
                  </a:moveTo>
                  <a:lnTo>
                    <a:pt x="145161" y="203847"/>
                  </a:lnTo>
                  <a:lnTo>
                    <a:pt x="143675" y="203847"/>
                  </a:lnTo>
                  <a:lnTo>
                    <a:pt x="143065" y="204457"/>
                  </a:lnTo>
                  <a:lnTo>
                    <a:pt x="143065" y="205206"/>
                  </a:lnTo>
                  <a:lnTo>
                    <a:pt x="143065" y="205955"/>
                  </a:lnTo>
                  <a:lnTo>
                    <a:pt x="143675" y="206565"/>
                  </a:lnTo>
                  <a:lnTo>
                    <a:pt x="145161" y="206565"/>
                  </a:lnTo>
                  <a:lnTo>
                    <a:pt x="145770" y="205955"/>
                  </a:lnTo>
                  <a:lnTo>
                    <a:pt x="145770" y="204457"/>
                  </a:lnTo>
                  <a:close/>
                </a:path>
                <a:path w="594360" h="3138804">
                  <a:moveTo>
                    <a:pt x="149961" y="3070593"/>
                  </a:moveTo>
                  <a:lnTo>
                    <a:pt x="149707" y="3070339"/>
                  </a:lnTo>
                  <a:lnTo>
                    <a:pt x="149085" y="3070339"/>
                  </a:lnTo>
                  <a:lnTo>
                    <a:pt x="148831" y="3070593"/>
                  </a:lnTo>
                  <a:lnTo>
                    <a:pt x="148831" y="3070910"/>
                  </a:lnTo>
                  <a:lnTo>
                    <a:pt x="148831" y="3071228"/>
                  </a:lnTo>
                  <a:lnTo>
                    <a:pt x="149085" y="3071482"/>
                  </a:lnTo>
                  <a:lnTo>
                    <a:pt x="149707" y="3071482"/>
                  </a:lnTo>
                  <a:lnTo>
                    <a:pt x="149961" y="3071228"/>
                  </a:lnTo>
                  <a:lnTo>
                    <a:pt x="149961" y="3070593"/>
                  </a:lnTo>
                  <a:close/>
                </a:path>
                <a:path w="594360" h="3138804">
                  <a:moveTo>
                    <a:pt x="152755" y="2933306"/>
                  </a:moveTo>
                  <a:lnTo>
                    <a:pt x="152247" y="2932798"/>
                  </a:lnTo>
                  <a:lnTo>
                    <a:pt x="151003" y="2932798"/>
                  </a:lnTo>
                  <a:lnTo>
                    <a:pt x="150495" y="2933306"/>
                  </a:lnTo>
                  <a:lnTo>
                    <a:pt x="150495" y="2933928"/>
                  </a:lnTo>
                  <a:lnTo>
                    <a:pt x="150495" y="2934551"/>
                  </a:lnTo>
                  <a:lnTo>
                    <a:pt x="151003" y="2935059"/>
                  </a:lnTo>
                  <a:lnTo>
                    <a:pt x="152247" y="2935059"/>
                  </a:lnTo>
                  <a:lnTo>
                    <a:pt x="152755" y="2934551"/>
                  </a:lnTo>
                  <a:lnTo>
                    <a:pt x="152755" y="2933306"/>
                  </a:lnTo>
                  <a:close/>
                </a:path>
                <a:path w="594360" h="3138804">
                  <a:moveTo>
                    <a:pt x="153593" y="3138017"/>
                  </a:moveTo>
                  <a:lnTo>
                    <a:pt x="153301" y="3137928"/>
                  </a:lnTo>
                  <a:lnTo>
                    <a:pt x="153212" y="3138119"/>
                  </a:lnTo>
                  <a:lnTo>
                    <a:pt x="153301" y="3138309"/>
                  </a:lnTo>
                  <a:lnTo>
                    <a:pt x="153504" y="3138309"/>
                  </a:lnTo>
                  <a:lnTo>
                    <a:pt x="153593" y="3138017"/>
                  </a:lnTo>
                  <a:close/>
                </a:path>
                <a:path w="594360" h="3138804">
                  <a:moveTo>
                    <a:pt x="156006" y="2976905"/>
                  </a:moveTo>
                  <a:lnTo>
                    <a:pt x="155575" y="2976486"/>
                  </a:lnTo>
                  <a:lnTo>
                    <a:pt x="154533" y="2976486"/>
                  </a:lnTo>
                  <a:lnTo>
                    <a:pt x="154114" y="2976905"/>
                  </a:lnTo>
                  <a:lnTo>
                    <a:pt x="154114" y="2977426"/>
                  </a:lnTo>
                  <a:lnTo>
                    <a:pt x="154114" y="2977946"/>
                  </a:lnTo>
                  <a:lnTo>
                    <a:pt x="154533" y="2978366"/>
                  </a:lnTo>
                  <a:lnTo>
                    <a:pt x="155575" y="2978366"/>
                  </a:lnTo>
                  <a:lnTo>
                    <a:pt x="156006" y="2977946"/>
                  </a:lnTo>
                  <a:lnTo>
                    <a:pt x="156006" y="2976905"/>
                  </a:lnTo>
                  <a:close/>
                </a:path>
                <a:path w="594360" h="3138804">
                  <a:moveTo>
                    <a:pt x="167627" y="2861145"/>
                  </a:moveTo>
                  <a:lnTo>
                    <a:pt x="166941" y="2860471"/>
                  </a:lnTo>
                  <a:lnTo>
                    <a:pt x="165277" y="2860471"/>
                  </a:lnTo>
                  <a:lnTo>
                    <a:pt x="164604" y="2861145"/>
                  </a:lnTo>
                  <a:lnTo>
                    <a:pt x="164604" y="2861983"/>
                  </a:lnTo>
                  <a:lnTo>
                    <a:pt x="164604" y="2862821"/>
                  </a:lnTo>
                  <a:lnTo>
                    <a:pt x="165277" y="2863494"/>
                  </a:lnTo>
                  <a:lnTo>
                    <a:pt x="166941" y="2863494"/>
                  </a:lnTo>
                  <a:lnTo>
                    <a:pt x="167627" y="2862821"/>
                  </a:lnTo>
                  <a:lnTo>
                    <a:pt x="167627" y="2861145"/>
                  </a:lnTo>
                  <a:close/>
                </a:path>
                <a:path w="594360" h="3138804">
                  <a:moveTo>
                    <a:pt x="169557" y="233984"/>
                  </a:moveTo>
                  <a:lnTo>
                    <a:pt x="168871" y="233299"/>
                  </a:lnTo>
                  <a:lnTo>
                    <a:pt x="167182" y="233299"/>
                  </a:lnTo>
                  <a:lnTo>
                    <a:pt x="166497" y="233984"/>
                  </a:lnTo>
                  <a:lnTo>
                    <a:pt x="166497" y="234835"/>
                  </a:lnTo>
                  <a:lnTo>
                    <a:pt x="166497" y="235686"/>
                  </a:lnTo>
                  <a:lnTo>
                    <a:pt x="167182" y="236372"/>
                  </a:lnTo>
                  <a:lnTo>
                    <a:pt x="168871" y="236372"/>
                  </a:lnTo>
                  <a:lnTo>
                    <a:pt x="169557" y="235686"/>
                  </a:lnTo>
                  <a:lnTo>
                    <a:pt x="169557" y="233984"/>
                  </a:lnTo>
                  <a:close/>
                </a:path>
                <a:path w="594360" h="3138804">
                  <a:moveTo>
                    <a:pt x="174625" y="2739644"/>
                  </a:moveTo>
                  <a:lnTo>
                    <a:pt x="173697" y="2738717"/>
                  </a:lnTo>
                  <a:lnTo>
                    <a:pt x="171399" y="2738717"/>
                  </a:lnTo>
                  <a:lnTo>
                    <a:pt x="170472" y="2739644"/>
                  </a:lnTo>
                  <a:lnTo>
                    <a:pt x="170472" y="2740787"/>
                  </a:lnTo>
                  <a:lnTo>
                    <a:pt x="170472" y="2741930"/>
                  </a:lnTo>
                  <a:lnTo>
                    <a:pt x="171399" y="2742857"/>
                  </a:lnTo>
                  <a:lnTo>
                    <a:pt x="173697" y="2742857"/>
                  </a:lnTo>
                  <a:lnTo>
                    <a:pt x="174625" y="2741930"/>
                  </a:lnTo>
                  <a:lnTo>
                    <a:pt x="174625" y="2739644"/>
                  </a:lnTo>
                  <a:close/>
                </a:path>
                <a:path w="594360" h="3138804">
                  <a:moveTo>
                    <a:pt x="174917" y="296278"/>
                  </a:moveTo>
                  <a:lnTo>
                    <a:pt x="174078" y="295427"/>
                  </a:lnTo>
                  <a:lnTo>
                    <a:pt x="171996" y="295427"/>
                  </a:lnTo>
                  <a:lnTo>
                    <a:pt x="171145" y="296278"/>
                  </a:lnTo>
                  <a:lnTo>
                    <a:pt x="171145" y="297319"/>
                  </a:lnTo>
                  <a:lnTo>
                    <a:pt x="171145" y="298361"/>
                  </a:lnTo>
                  <a:lnTo>
                    <a:pt x="171996" y="299212"/>
                  </a:lnTo>
                  <a:lnTo>
                    <a:pt x="174078" y="299212"/>
                  </a:lnTo>
                  <a:lnTo>
                    <a:pt x="174917" y="298361"/>
                  </a:lnTo>
                  <a:lnTo>
                    <a:pt x="174917" y="296278"/>
                  </a:lnTo>
                  <a:close/>
                </a:path>
                <a:path w="594360" h="3138804">
                  <a:moveTo>
                    <a:pt x="175082" y="2901162"/>
                  </a:moveTo>
                  <a:lnTo>
                    <a:pt x="174485" y="2900565"/>
                  </a:lnTo>
                  <a:lnTo>
                    <a:pt x="173037" y="2900565"/>
                  </a:lnTo>
                  <a:lnTo>
                    <a:pt x="172440" y="2901162"/>
                  </a:lnTo>
                  <a:lnTo>
                    <a:pt x="172440" y="2901886"/>
                  </a:lnTo>
                  <a:lnTo>
                    <a:pt x="172440" y="2902610"/>
                  </a:lnTo>
                  <a:lnTo>
                    <a:pt x="173037" y="2903207"/>
                  </a:lnTo>
                  <a:lnTo>
                    <a:pt x="174485" y="2903207"/>
                  </a:lnTo>
                  <a:lnTo>
                    <a:pt x="175082" y="2902610"/>
                  </a:lnTo>
                  <a:lnTo>
                    <a:pt x="175082" y="2901162"/>
                  </a:lnTo>
                  <a:close/>
                </a:path>
                <a:path w="594360" h="3138804">
                  <a:moveTo>
                    <a:pt x="181178" y="2823667"/>
                  </a:moveTo>
                  <a:lnTo>
                    <a:pt x="180416" y="2822905"/>
                  </a:lnTo>
                  <a:lnTo>
                    <a:pt x="178549" y="2822905"/>
                  </a:lnTo>
                  <a:lnTo>
                    <a:pt x="177787" y="2823667"/>
                  </a:lnTo>
                  <a:lnTo>
                    <a:pt x="177787" y="2824607"/>
                  </a:lnTo>
                  <a:lnTo>
                    <a:pt x="177787" y="2825546"/>
                  </a:lnTo>
                  <a:lnTo>
                    <a:pt x="178549" y="2826308"/>
                  </a:lnTo>
                  <a:lnTo>
                    <a:pt x="180416" y="2826308"/>
                  </a:lnTo>
                  <a:lnTo>
                    <a:pt x="181178" y="2825546"/>
                  </a:lnTo>
                  <a:lnTo>
                    <a:pt x="181178" y="2823667"/>
                  </a:lnTo>
                  <a:close/>
                </a:path>
                <a:path w="594360" h="3138804">
                  <a:moveTo>
                    <a:pt x="181571" y="2705150"/>
                  </a:moveTo>
                  <a:lnTo>
                    <a:pt x="180581" y="2704160"/>
                  </a:lnTo>
                  <a:lnTo>
                    <a:pt x="178142" y="2704160"/>
                  </a:lnTo>
                  <a:lnTo>
                    <a:pt x="177152" y="2705150"/>
                  </a:lnTo>
                  <a:lnTo>
                    <a:pt x="177152" y="2706370"/>
                  </a:lnTo>
                  <a:lnTo>
                    <a:pt x="177152" y="2707589"/>
                  </a:lnTo>
                  <a:lnTo>
                    <a:pt x="178142" y="2708579"/>
                  </a:lnTo>
                  <a:lnTo>
                    <a:pt x="180581" y="2708579"/>
                  </a:lnTo>
                  <a:lnTo>
                    <a:pt x="181571" y="2707589"/>
                  </a:lnTo>
                  <a:lnTo>
                    <a:pt x="181571" y="2705150"/>
                  </a:lnTo>
                  <a:close/>
                </a:path>
                <a:path w="594360" h="3138804">
                  <a:moveTo>
                    <a:pt x="184708" y="262382"/>
                  </a:moveTo>
                  <a:lnTo>
                    <a:pt x="183946" y="261607"/>
                  </a:lnTo>
                  <a:lnTo>
                    <a:pt x="182054" y="261607"/>
                  </a:lnTo>
                  <a:lnTo>
                    <a:pt x="181292" y="262382"/>
                  </a:lnTo>
                  <a:lnTo>
                    <a:pt x="181292" y="263321"/>
                  </a:lnTo>
                  <a:lnTo>
                    <a:pt x="181292" y="264261"/>
                  </a:lnTo>
                  <a:lnTo>
                    <a:pt x="182054" y="265036"/>
                  </a:lnTo>
                  <a:lnTo>
                    <a:pt x="183946" y="265036"/>
                  </a:lnTo>
                  <a:lnTo>
                    <a:pt x="184708" y="264261"/>
                  </a:lnTo>
                  <a:lnTo>
                    <a:pt x="184708" y="262382"/>
                  </a:lnTo>
                  <a:close/>
                </a:path>
                <a:path w="594360" h="3138804">
                  <a:moveTo>
                    <a:pt x="188518" y="2780195"/>
                  </a:moveTo>
                  <a:lnTo>
                    <a:pt x="187667" y="2779344"/>
                  </a:lnTo>
                  <a:lnTo>
                    <a:pt x="185585" y="2779344"/>
                  </a:lnTo>
                  <a:lnTo>
                    <a:pt x="184746" y="2780195"/>
                  </a:lnTo>
                  <a:lnTo>
                    <a:pt x="184746" y="2781236"/>
                  </a:lnTo>
                  <a:lnTo>
                    <a:pt x="184746" y="2782278"/>
                  </a:lnTo>
                  <a:lnTo>
                    <a:pt x="185585" y="2783128"/>
                  </a:lnTo>
                  <a:lnTo>
                    <a:pt x="187667" y="2783128"/>
                  </a:lnTo>
                  <a:lnTo>
                    <a:pt x="188518" y="2782278"/>
                  </a:lnTo>
                  <a:lnTo>
                    <a:pt x="188518" y="2780195"/>
                  </a:lnTo>
                  <a:close/>
                </a:path>
                <a:path w="594360" h="3138804">
                  <a:moveTo>
                    <a:pt x="209092" y="2668066"/>
                  </a:moveTo>
                  <a:lnTo>
                    <a:pt x="208076" y="2667050"/>
                  </a:lnTo>
                  <a:lnTo>
                    <a:pt x="205562" y="2667050"/>
                  </a:lnTo>
                  <a:lnTo>
                    <a:pt x="204546" y="2668066"/>
                  </a:lnTo>
                  <a:lnTo>
                    <a:pt x="204546" y="2669324"/>
                  </a:lnTo>
                  <a:lnTo>
                    <a:pt x="204546" y="2670581"/>
                  </a:lnTo>
                  <a:lnTo>
                    <a:pt x="205562" y="2671597"/>
                  </a:lnTo>
                  <a:lnTo>
                    <a:pt x="208076" y="2671597"/>
                  </a:lnTo>
                  <a:lnTo>
                    <a:pt x="209092" y="2670581"/>
                  </a:lnTo>
                  <a:lnTo>
                    <a:pt x="209092" y="2668066"/>
                  </a:lnTo>
                  <a:close/>
                </a:path>
                <a:path w="594360" h="3138804">
                  <a:moveTo>
                    <a:pt x="211442" y="306222"/>
                  </a:moveTo>
                  <a:lnTo>
                    <a:pt x="210515" y="305308"/>
                  </a:lnTo>
                  <a:lnTo>
                    <a:pt x="208241" y="305308"/>
                  </a:lnTo>
                  <a:lnTo>
                    <a:pt x="207327" y="306222"/>
                  </a:lnTo>
                  <a:lnTo>
                    <a:pt x="207327" y="307365"/>
                  </a:lnTo>
                  <a:lnTo>
                    <a:pt x="207327" y="308508"/>
                  </a:lnTo>
                  <a:lnTo>
                    <a:pt x="208241" y="309422"/>
                  </a:lnTo>
                  <a:lnTo>
                    <a:pt x="210515" y="309422"/>
                  </a:lnTo>
                  <a:lnTo>
                    <a:pt x="211442" y="308508"/>
                  </a:lnTo>
                  <a:lnTo>
                    <a:pt x="211442" y="306222"/>
                  </a:lnTo>
                  <a:close/>
                </a:path>
                <a:path w="594360" h="3138804">
                  <a:moveTo>
                    <a:pt x="217690" y="2626563"/>
                  </a:moveTo>
                  <a:lnTo>
                    <a:pt x="216649" y="2625521"/>
                  </a:lnTo>
                  <a:lnTo>
                    <a:pt x="214058" y="2625521"/>
                  </a:lnTo>
                  <a:lnTo>
                    <a:pt x="213017" y="2626563"/>
                  </a:lnTo>
                  <a:lnTo>
                    <a:pt x="213017" y="2627858"/>
                  </a:lnTo>
                  <a:lnTo>
                    <a:pt x="213017" y="2629154"/>
                  </a:lnTo>
                  <a:lnTo>
                    <a:pt x="214058" y="2630195"/>
                  </a:lnTo>
                  <a:lnTo>
                    <a:pt x="216649" y="2630195"/>
                  </a:lnTo>
                  <a:lnTo>
                    <a:pt x="217690" y="2629154"/>
                  </a:lnTo>
                  <a:lnTo>
                    <a:pt x="217690" y="2626563"/>
                  </a:lnTo>
                  <a:close/>
                </a:path>
                <a:path w="594360" h="3138804">
                  <a:moveTo>
                    <a:pt x="220992" y="351078"/>
                  </a:moveTo>
                  <a:lnTo>
                    <a:pt x="220040" y="350126"/>
                  </a:lnTo>
                  <a:lnTo>
                    <a:pt x="217703" y="350126"/>
                  </a:lnTo>
                  <a:lnTo>
                    <a:pt x="216750" y="351078"/>
                  </a:lnTo>
                  <a:lnTo>
                    <a:pt x="216750" y="352247"/>
                  </a:lnTo>
                  <a:lnTo>
                    <a:pt x="216750" y="353415"/>
                  </a:lnTo>
                  <a:lnTo>
                    <a:pt x="217703" y="354368"/>
                  </a:lnTo>
                  <a:lnTo>
                    <a:pt x="220040" y="354368"/>
                  </a:lnTo>
                  <a:lnTo>
                    <a:pt x="220992" y="353415"/>
                  </a:lnTo>
                  <a:lnTo>
                    <a:pt x="220992" y="351078"/>
                  </a:lnTo>
                  <a:close/>
                </a:path>
                <a:path w="594360" h="3138804">
                  <a:moveTo>
                    <a:pt x="241871" y="381215"/>
                  </a:moveTo>
                  <a:lnTo>
                    <a:pt x="240893" y="380238"/>
                  </a:lnTo>
                  <a:lnTo>
                    <a:pt x="238493" y="380238"/>
                  </a:lnTo>
                  <a:lnTo>
                    <a:pt x="237515" y="381215"/>
                  </a:lnTo>
                  <a:lnTo>
                    <a:pt x="237515" y="382422"/>
                  </a:lnTo>
                  <a:lnTo>
                    <a:pt x="237515" y="383628"/>
                  </a:lnTo>
                  <a:lnTo>
                    <a:pt x="238493" y="384606"/>
                  </a:lnTo>
                  <a:lnTo>
                    <a:pt x="240893" y="384606"/>
                  </a:lnTo>
                  <a:lnTo>
                    <a:pt x="241871" y="383628"/>
                  </a:lnTo>
                  <a:lnTo>
                    <a:pt x="241871" y="381215"/>
                  </a:lnTo>
                  <a:close/>
                </a:path>
                <a:path w="594360" h="3138804">
                  <a:moveTo>
                    <a:pt x="260235" y="2608008"/>
                  </a:moveTo>
                  <a:lnTo>
                    <a:pt x="259156" y="2606941"/>
                  </a:lnTo>
                  <a:lnTo>
                    <a:pt x="256501" y="2606941"/>
                  </a:lnTo>
                  <a:lnTo>
                    <a:pt x="255422" y="2608008"/>
                  </a:lnTo>
                  <a:lnTo>
                    <a:pt x="255422" y="2609342"/>
                  </a:lnTo>
                  <a:lnTo>
                    <a:pt x="255422" y="2610675"/>
                  </a:lnTo>
                  <a:lnTo>
                    <a:pt x="256501" y="2611742"/>
                  </a:lnTo>
                  <a:lnTo>
                    <a:pt x="259156" y="2611742"/>
                  </a:lnTo>
                  <a:lnTo>
                    <a:pt x="260235" y="2610675"/>
                  </a:lnTo>
                  <a:lnTo>
                    <a:pt x="260235" y="2608008"/>
                  </a:lnTo>
                  <a:close/>
                </a:path>
                <a:path w="594360" h="3138804">
                  <a:moveTo>
                    <a:pt x="266014" y="413372"/>
                  </a:moveTo>
                  <a:lnTo>
                    <a:pt x="265010" y="412369"/>
                  </a:lnTo>
                  <a:lnTo>
                    <a:pt x="262534" y="412369"/>
                  </a:lnTo>
                  <a:lnTo>
                    <a:pt x="261531" y="413372"/>
                  </a:lnTo>
                  <a:lnTo>
                    <a:pt x="261531" y="414616"/>
                  </a:lnTo>
                  <a:lnTo>
                    <a:pt x="261531" y="415848"/>
                  </a:lnTo>
                  <a:lnTo>
                    <a:pt x="262534" y="416852"/>
                  </a:lnTo>
                  <a:lnTo>
                    <a:pt x="265010" y="416852"/>
                  </a:lnTo>
                  <a:lnTo>
                    <a:pt x="266014" y="415848"/>
                  </a:lnTo>
                  <a:lnTo>
                    <a:pt x="266014" y="413372"/>
                  </a:lnTo>
                  <a:close/>
                </a:path>
                <a:path w="594360" h="3138804">
                  <a:moveTo>
                    <a:pt x="277431" y="457682"/>
                  </a:moveTo>
                  <a:lnTo>
                    <a:pt x="276402" y="456653"/>
                  </a:lnTo>
                  <a:lnTo>
                    <a:pt x="273850" y="456653"/>
                  </a:lnTo>
                  <a:lnTo>
                    <a:pt x="272821" y="457682"/>
                  </a:lnTo>
                  <a:lnTo>
                    <a:pt x="272821" y="458952"/>
                  </a:lnTo>
                  <a:lnTo>
                    <a:pt x="272821" y="460222"/>
                  </a:lnTo>
                  <a:lnTo>
                    <a:pt x="273850" y="461251"/>
                  </a:lnTo>
                  <a:lnTo>
                    <a:pt x="276402" y="461251"/>
                  </a:lnTo>
                  <a:lnTo>
                    <a:pt x="277431" y="460222"/>
                  </a:lnTo>
                  <a:lnTo>
                    <a:pt x="277431" y="457682"/>
                  </a:lnTo>
                  <a:close/>
                </a:path>
                <a:path w="594360" h="3138804">
                  <a:moveTo>
                    <a:pt x="282486" y="2564790"/>
                  </a:moveTo>
                  <a:lnTo>
                    <a:pt x="281381" y="2563672"/>
                  </a:lnTo>
                  <a:lnTo>
                    <a:pt x="278650" y="2563672"/>
                  </a:lnTo>
                  <a:lnTo>
                    <a:pt x="277545" y="2564790"/>
                  </a:lnTo>
                  <a:lnTo>
                    <a:pt x="277545" y="2566149"/>
                  </a:lnTo>
                  <a:lnTo>
                    <a:pt x="277545" y="2567508"/>
                  </a:lnTo>
                  <a:lnTo>
                    <a:pt x="278650" y="2568613"/>
                  </a:lnTo>
                  <a:lnTo>
                    <a:pt x="281381" y="2568613"/>
                  </a:lnTo>
                  <a:lnTo>
                    <a:pt x="282486" y="2567508"/>
                  </a:lnTo>
                  <a:lnTo>
                    <a:pt x="282486" y="2564790"/>
                  </a:lnTo>
                  <a:close/>
                </a:path>
                <a:path w="594360" h="3138804">
                  <a:moveTo>
                    <a:pt x="297738" y="493928"/>
                  </a:moveTo>
                  <a:lnTo>
                    <a:pt x="296684" y="492874"/>
                  </a:lnTo>
                  <a:lnTo>
                    <a:pt x="294068" y="492874"/>
                  </a:lnTo>
                  <a:lnTo>
                    <a:pt x="293014" y="493928"/>
                  </a:lnTo>
                  <a:lnTo>
                    <a:pt x="293014" y="495236"/>
                  </a:lnTo>
                  <a:lnTo>
                    <a:pt x="293014" y="496544"/>
                  </a:lnTo>
                  <a:lnTo>
                    <a:pt x="294068" y="497598"/>
                  </a:lnTo>
                  <a:lnTo>
                    <a:pt x="296684" y="497598"/>
                  </a:lnTo>
                  <a:lnTo>
                    <a:pt x="297738" y="496544"/>
                  </a:lnTo>
                  <a:lnTo>
                    <a:pt x="297738" y="493928"/>
                  </a:lnTo>
                  <a:close/>
                </a:path>
                <a:path w="594360" h="3138804">
                  <a:moveTo>
                    <a:pt x="316928" y="2556484"/>
                  </a:moveTo>
                  <a:lnTo>
                    <a:pt x="315798" y="2555341"/>
                  </a:lnTo>
                  <a:lnTo>
                    <a:pt x="312991" y="2555341"/>
                  </a:lnTo>
                  <a:lnTo>
                    <a:pt x="311861" y="2556484"/>
                  </a:lnTo>
                  <a:lnTo>
                    <a:pt x="311861" y="2557881"/>
                  </a:lnTo>
                  <a:lnTo>
                    <a:pt x="311861" y="2559278"/>
                  </a:lnTo>
                  <a:lnTo>
                    <a:pt x="312991" y="2560421"/>
                  </a:lnTo>
                  <a:lnTo>
                    <a:pt x="315798" y="2560421"/>
                  </a:lnTo>
                  <a:lnTo>
                    <a:pt x="316928" y="2559278"/>
                  </a:lnTo>
                  <a:lnTo>
                    <a:pt x="316928" y="2556484"/>
                  </a:lnTo>
                  <a:close/>
                </a:path>
                <a:path w="594360" h="3138804">
                  <a:moveTo>
                    <a:pt x="329641" y="523582"/>
                  </a:moveTo>
                  <a:lnTo>
                    <a:pt x="328549" y="522490"/>
                  </a:lnTo>
                  <a:lnTo>
                    <a:pt x="325869" y="522490"/>
                  </a:lnTo>
                  <a:lnTo>
                    <a:pt x="324789" y="523582"/>
                  </a:lnTo>
                  <a:lnTo>
                    <a:pt x="324789" y="524916"/>
                  </a:lnTo>
                  <a:lnTo>
                    <a:pt x="324789" y="526249"/>
                  </a:lnTo>
                  <a:lnTo>
                    <a:pt x="325869" y="527342"/>
                  </a:lnTo>
                  <a:lnTo>
                    <a:pt x="328549" y="527342"/>
                  </a:lnTo>
                  <a:lnTo>
                    <a:pt x="329641" y="526249"/>
                  </a:lnTo>
                  <a:lnTo>
                    <a:pt x="329641" y="523582"/>
                  </a:lnTo>
                  <a:close/>
                </a:path>
                <a:path w="594360" h="3138804">
                  <a:moveTo>
                    <a:pt x="332740" y="570966"/>
                  </a:moveTo>
                  <a:lnTo>
                    <a:pt x="331622" y="569849"/>
                  </a:lnTo>
                  <a:lnTo>
                    <a:pt x="328879" y="569849"/>
                  </a:lnTo>
                  <a:lnTo>
                    <a:pt x="327761" y="570966"/>
                  </a:lnTo>
                  <a:lnTo>
                    <a:pt x="327761" y="572338"/>
                  </a:lnTo>
                  <a:lnTo>
                    <a:pt x="327761" y="573709"/>
                  </a:lnTo>
                  <a:lnTo>
                    <a:pt x="328879" y="574827"/>
                  </a:lnTo>
                  <a:lnTo>
                    <a:pt x="331622" y="574827"/>
                  </a:lnTo>
                  <a:lnTo>
                    <a:pt x="332740" y="573709"/>
                  </a:lnTo>
                  <a:lnTo>
                    <a:pt x="332740" y="570966"/>
                  </a:lnTo>
                  <a:close/>
                </a:path>
                <a:path w="594360" h="3138804">
                  <a:moveTo>
                    <a:pt x="336029" y="2526131"/>
                  </a:moveTo>
                  <a:lnTo>
                    <a:pt x="334873" y="2524963"/>
                  </a:lnTo>
                  <a:lnTo>
                    <a:pt x="332003" y="2524963"/>
                  </a:lnTo>
                  <a:lnTo>
                    <a:pt x="330835" y="2526131"/>
                  </a:lnTo>
                  <a:lnTo>
                    <a:pt x="330835" y="2527566"/>
                  </a:lnTo>
                  <a:lnTo>
                    <a:pt x="330835" y="2529001"/>
                  </a:lnTo>
                  <a:lnTo>
                    <a:pt x="332003" y="2530170"/>
                  </a:lnTo>
                  <a:lnTo>
                    <a:pt x="334873" y="2530170"/>
                  </a:lnTo>
                  <a:lnTo>
                    <a:pt x="336029" y="2529001"/>
                  </a:lnTo>
                  <a:lnTo>
                    <a:pt x="336029" y="2526131"/>
                  </a:lnTo>
                  <a:close/>
                </a:path>
                <a:path w="594360" h="3138804">
                  <a:moveTo>
                    <a:pt x="357898" y="612521"/>
                  </a:moveTo>
                  <a:lnTo>
                    <a:pt x="356755" y="611378"/>
                  </a:lnTo>
                  <a:lnTo>
                    <a:pt x="353949" y="611378"/>
                  </a:lnTo>
                  <a:lnTo>
                    <a:pt x="352806" y="612521"/>
                  </a:lnTo>
                  <a:lnTo>
                    <a:pt x="352806" y="613930"/>
                  </a:lnTo>
                  <a:lnTo>
                    <a:pt x="352806" y="615340"/>
                  </a:lnTo>
                  <a:lnTo>
                    <a:pt x="353949" y="616483"/>
                  </a:lnTo>
                  <a:lnTo>
                    <a:pt x="356755" y="616483"/>
                  </a:lnTo>
                  <a:lnTo>
                    <a:pt x="357898" y="615340"/>
                  </a:lnTo>
                  <a:lnTo>
                    <a:pt x="357898" y="612521"/>
                  </a:lnTo>
                  <a:close/>
                </a:path>
                <a:path w="594360" h="3138804">
                  <a:moveTo>
                    <a:pt x="358127" y="643128"/>
                  </a:moveTo>
                  <a:lnTo>
                    <a:pt x="356958" y="641959"/>
                  </a:lnTo>
                  <a:lnTo>
                    <a:pt x="354076" y="641959"/>
                  </a:lnTo>
                  <a:lnTo>
                    <a:pt x="352907" y="643128"/>
                  </a:lnTo>
                  <a:lnTo>
                    <a:pt x="352907" y="644563"/>
                  </a:lnTo>
                  <a:lnTo>
                    <a:pt x="352907" y="645998"/>
                  </a:lnTo>
                  <a:lnTo>
                    <a:pt x="354076" y="647179"/>
                  </a:lnTo>
                  <a:lnTo>
                    <a:pt x="356958" y="647179"/>
                  </a:lnTo>
                  <a:lnTo>
                    <a:pt x="358127" y="645998"/>
                  </a:lnTo>
                  <a:lnTo>
                    <a:pt x="358127" y="643128"/>
                  </a:lnTo>
                  <a:close/>
                </a:path>
                <a:path w="594360" h="3138804">
                  <a:moveTo>
                    <a:pt x="367157" y="681799"/>
                  </a:moveTo>
                  <a:lnTo>
                    <a:pt x="365950" y="680605"/>
                  </a:lnTo>
                  <a:lnTo>
                    <a:pt x="363004" y="680605"/>
                  </a:lnTo>
                  <a:lnTo>
                    <a:pt x="361810" y="681799"/>
                  </a:lnTo>
                  <a:lnTo>
                    <a:pt x="361810" y="683272"/>
                  </a:lnTo>
                  <a:lnTo>
                    <a:pt x="361810" y="684745"/>
                  </a:lnTo>
                  <a:lnTo>
                    <a:pt x="363004" y="685939"/>
                  </a:lnTo>
                  <a:lnTo>
                    <a:pt x="365950" y="685939"/>
                  </a:lnTo>
                  <a:lnTo>
                    <a:pt x="367157" y="684745"/>
                  </a:lnTo>
                  <a:lnTo>
                    <a:pt x="367157" y="681799"/>
                  </a:lnTo>
                  <a:close/>
                </a:path>
                <a:path w="594360" h="3138804">
                  <a:moveTo>
                    <a:pt x="367944" y="2502928"/>
                  </a:moveTo>
                  <a:lnTo>
                    <a:pt x="366750" y="2501735"/>
                  </a:lnTo>
                  <a:lnTo>
                    <a:pt x="363804" y="2501735"/>
                  </a:lnTo>
                  <a:lnTo>
                    <a:pt x="362610" y="2502928"/>
                  </a:lnTo>
                  <a:lnTo>
                    <a:pt x="362610" y="2504402"/>
                  </a:lnTo>
                  <a:lnTo>
                    <a:pt x="362610" y="2505875"/>
                  </a:lnTo>
                  <a:lnTo>
                    <a:pt x="363804" y="2507069"/>
                  </a:lnTo>
                  <a:lnTo>
                    <a:pt x="366750" y="2507069"/>
                  </a:lnTo>
                  <a:lnTo>
                    <a:pt x="367944" y="2505875"/>
                  </a:lnTo>
                  <a:lnTo>
                    <a:pt x="367944" y="2502928"/>
                  </a:lnTo>
                  <a:close/>
                </a:path>
                <a:path w="594360" h="3138804">
                  <a:moveTo>
                    <a:pt x="378777" y="2471737"/>
                  </a:moveTo>
                  <a:lnTo>
                    <a:pt x="377558" y="2470518"/>
                  </a:lnTo>
                  <a:lnTo>
                    <a:pt x="374535" y="2470518"/>
                  </a:lnTo>
                  <a:lnTo>
                    <a:pt x="373316" y="2471737"/>
                  </a:lnTo>
                  <a:lnTo>
                    <a:pt x="373316" y="2473248"/>
                  </a:lnTo>
                  <a:lnTo>
                    <a:pt x="373316" y="2474760"/>
                  </a:lnTo>
                  <a:lnTo>
                    <a:pt x="374535" y="2475979"/>
                  </a:lnTo>
                  <a:lnTo>
                    <a:pt x="377558" y="2475979"/>
                  </a:lnTo>
                  <a:lnTo>
                    <a:pt x="378777" y="2474760"/>
                  </a:lnTo>
                  <a:lnTo>
                    <a:pt x="378777" y="2471737"/>
                  </a:lnTo>
                  <a:close/>
                </a:path>
                <a:path w="594360" h="3138804">
                  <a:moveTo>
                    <a:pt x="381863" y="720407"/>
                  </a:moveTo>
                  <a:lnTo>
                    <a:pt x="380644" y="719188"/>
                  </a:lnTo>
                  <a:lnTo>
                    <a:pt x="377621" y="719188"/>
                  </a:lnTo>
                  <a:lnTo>
                    <a:pt x="376402" y="720407"/>
                  </a:lnTo>
                  <a:lnTo>
                    <a:pt x="376402" y="721918"/>
                  </a:lnTo>
                  <a:lnTo>
                    <a:pt x="376402" y="723430"/>
                  </a:lnTo>
                  <a:lnTo>
                    <a:pt x="377621" y="724649"/>
                  </a:lnTo>
                  <a:lnTo>
                    <a:pt x="380644" y="724649"/>
                  </a:lnTo>
                  <a:lnTo>
                    <a:pt x="381863" y="723430"/>
                  </a:lnTo>
                  <a:lnTo>
                    <a:pt x="381863" y="720407"/>
                  </a:lnTo>
                  <a:close/>
                </a:path>
                <a:path w="594360" h="3138804">
                  <a:moveTo>
                    <a:pt x="402107" y="774014"/>
                  </a:moveTo>
                  <a:lnTo>
                    <a:pt x="400837" y="772731"/>
                  </a:lnTo>
                  <a:lnTo>
                    <a:pt x="397687" y="772731"/>
                  </a:lnTo>
                  <a:lnTo>
                    <a:pt x="396405" y="774014"/>
                  </a:lnTo>
                  <a:lnTo>
                    <a:pt x="396405" y="775589"/>
                  </a:lnTo>
                  <a:lnTo>
                    <a:pt x="396405" y="777163"/>
                  </a:lnTo>
                  <a:lnTo>
                    <a:pt x="397687" y="778446"/>
                  </a:lnTo>
                  <a:lnTo>
                    <a:pt x="400837" y="778446"/>
                  </a:lnTo>
                  <a:lnTo>
                    <a:pt x="402107" y="777163"/>
                  </a:lnTo>
                  <a:lnTo>
                    <a:pt x="402107" y="774014"/>
                  </a:lnTo>
                  <a:close/>
                </a:path>
                <a:path w="594360" h="3138804">
                  <a:moveTo>
                    <a:pt x="408470" y="735647"/>
                  </a:moveTo>
                  <a:lnTo>
                    <a:pt x="407212" y="734390"/>
                  </a:lnTo>
                  <a:lnTo>
                    <a:pt x="404126" y="734390"/>
                  </a:lnTo>
                  <a:lnTo>
                    <a:pt x="402882" y="735647"/>
                  </a:lnTo>
                  <a:lnTo>
                    <a:pt x="402882" y="737184"/>
                  </a:lnTo>
                  <a:lnTo>
                    <a:pt x="402882" y="738720"/>
                  </a:lnTo>
                  <a:lnTo>
                    <a:pt x="404126" y="739978"/>
                  </a:lnTo>
                  <a:lnTo>
                    <a:pt x="407212" y="739978"/>
                  </a:lnTo>
                  <a:lnTo>
                    <a:pt x="408470" y="738720"/>
                  </a:lnTo>
                  <a:lnTo>
                    <a:pt x="408470" y="735647"/>
                  </a:lnTo>
                  <a:close/>
                </a:path>
                <a:path w="594360" h="3138804">
                  <a:moveTo>
                    <a:pt x="412356" y="822401"/>
                  </a:moveTo>
                  <a:lnTo>
                    <a:pt x="411048" y="821093"/>
                  </a:lnTo>
                  <a:lnTo>
                    <a:pt x="407835" y="821093"/>
                  </a:lnTo>
                  <a:lnTo>
                    <a:pt x="406527" y="822401"/>
                  </a:lnTo>
                  <a:lnTo>
                    <a:pt x="406527" y="824014"/>
                  </a:lnTo>
                  <a:lnTo>
                    <a:pt x="406527" y="825627"/>
                  </a:lnTo>
                  <a:lnTo>
                    <a:pt x="407835" y="826922"/>
                  </a:lnTo>
                  <a:lnTo>
                    <a:pt x="411048" y="826922"/>
                  </a:lnTo>
                  <a:lnTo>
                    <a:pt x="412356" y="825627"/>
                  </a:lnTo>
                  <a:lnTo>
                    <a:pt x="412356" y="822401"/>
                  </a:lnTo>
                  <a:close/>
                </a:path>
                <a:path w="594360" h="3138804">
                  <a:moveTo>
                    <a:pt x="420382" y="2458821"/>
                  </a:moveTo>
                  <a:lnTo>
                    <a:pt x="419138" y="2457577"/>
                  </a:lnTo>
                  <a:lnTo>
                    <a:pt x="416039" y="2457577"/>
                  </a:lnTo>
                  <a:lnTo>
                    <a:pt x="414794" y="2458821"/>
                  </a:lnTo>
                  <a:lnTo>
                    <a:pt x="414794" y="2460371"/>
                  </a:lnTo>
                  <a:lnTo>
                    <a:pt x="414794" y="2461920"/>
                  </a:lnTo>
                  <a:lnTo>
                    <a:pt x="416039" y="2463165"/>
                  </a:lnTo>
                  <a:lnTo>
                    <a:pt x="419138" y="2463165"/>
                  </a:lnTo>
                  <a:lnTo>
                    <a:pt x="420382" y="2461920"/>
                  </a:lnTo>
                  <a:lnTo>
                    <a:pt x="420382" y="2458821"/>
                  </a:lnTo>
                  <a:close/>
                </a:path>
                <a:path w="594360" h="3138804">
                  <a:moveTo>
                    <a:pt x="430784" y="2416467"/>
                  </a:moveTo>
                  <a:lnTo>
                    <a:pt x="429514" y="2415184"/>
                  </a:lnTo>
                  <a:lnTo>
                    <a:pt x="426351" y="2415184"/>
                  </a:lnTo>
                  <a:lnTo>
                    <a:pt x="425069" y="2416467"/>
                  </a:lnTo>
                  <a:lnTo>
                    <a:pt x="425069" y="2418042"/>
                  </a:lnTo>
                  <a:lnTo>
                    <a:pt x="425069" y="2419616"/>
                  </a:lnTo>
                  <a:lnTo>
                    <a:pt x="426351" y="2420899"/>
                  </a:lnTo>
                  <a:lnTo>
                    <a:pt x="429514" y="2420899"/>
                  </a:lnTo>
                  <a:lnTo>
                    <a:pt x="430784" y="2419616"/>
                  </a:lnTo>
                  <a:lnTo>
                    <a:pt x="430784" y="2416467"/>
                  </a:lnTo>
                  <a:close/>
                </a:path>
                <a:path w="594360" h="3138804">
                  <a:moveTo>
                    <a:pt x="433539" y="893076"/>
                  </a:moveTo>
                  <a:lnTo>
                    <a:pt x="432181" y="891717"/>
                  </a:lnTo>
                  <a:lnTo>
                    <a:pt x="428828" y="891717"/>
                  </a:lnTo>
                  <a:lnTo>
                    <a:pt x="427469" y="893076"/>
                  </a:lnTo>
                  <a:lnTo>
                    <a:pt x="427469" y="894753"/>
                  </a:lnTo>
                  <a:lnTo>
                    <a:pt x="427469" y="896429"/>
                  </a:lnTo>
                  <a:lnTo>
                    <a:pt x="428828" y="897788"/>
                  </a:lnTo>
                  <a:lnTo>
                    <a:pt x="432181" y="897788"/>
                  </a:lnTo>
                  <a:lnTo>
                    <a:pt x="433539" y="896429"/>
                  </a:lnTo>
                  <a:lnTo>
                    <a:pt x="433539" y="893076"/>
                  </a:lnTo>
                  <a:close/>
                </a:path>
                <a:path w="594360" h="3138804">
                  <a:moveTo>
                    <a:pt x="439204" y="2379649"/>
                  </a:moveTo>
                  <a:lnTo>
                    <a:pt x="437883" y="2378341"/>
                  </a:lnTo>
                  <a:lnTo>
                    <a:pt x="434657" y="2378341"/>
                  </a:lnTo>
                  <a:lnTo>
                    <a:pt x="433349" y="2379649"/>
                  </a:lnTo>
                  <a:lnTo>
                    <a:pt x="433349" y="2381262"/>
                  </a:lnTo>
                  <a:lnTo>
                    <a:pt x="433349" y="2382875"/>
                  </a:lnTo>
                  <a:lnTo>
                    <a:pt x="434657" y="2384183"/>
                  </a:lnTo>
                  <a:lnTo>
                    <a:pt x="437883" y="2384183"/>
                  </a:lnTo>
                  <a:lnTo>
                    <a:pt x="439204" y="2382875"/>
                  </a:lnTo>
                  <a:lnTo>
                    <a:pt x="439204" y="2379649"/>
                  </a:lnTo>
                  <a:close/>
                </a:path>
                <a:path w="594360" h="3138804">
                  <a:moveTo>
                    <a:pt x="450176" y="850074"/>
                  </a:moveTo>
                  <a:lnTo>
                    <a:pt x="448843" y="848741"/>
                  </a:lnTo>
                  <a:lnTo>
                    <a:pt x="445554" y="848741"/>
                  </a:lnTo>
                  <a:lnTo>
                    <a:pt x="444220" y="850074"/>
                  </a:lnTo>
                  <a:lnTo>
                    <a:pt x="444220" y="851712"/>
                  </a:lnTo>
                  <a:lnTo>
                    <a:pt x="444220" y="853351"/>
                  </a:lnTo>
                  <a:lnTo>
                    <a:pt x="445554" y="854684"/>
                  </a:lnTo>
                  <a:lnTo>
                    <a:pt x="448843" y="854684"/>
                  </a:lnTo>
                  <a:lnTo>
                    <a:pt x="450176" y="853351"/>
                  </a:lnTo>
                  <a:lnTo>
                    <a:pt x="450176" y="850074"/>
                  </a:lnTo>
                  <a:close/>
                </a:path>
                <a:path w="594360" h="3138804">
                  <a:moveTo>
                    <a:pt x="457365" y="960285"/>
                  </a:moveTo>
                  <a:lnTo>
                    <a:pt x="455955" y="958862"/>
                  </a:lnTo>
                  <a:lnTo>
                    <a:pt x="452462" y="958862"/>
                  </a:lnTo>
                  <a:lnTo>
                    <a:pt x="451053" y="960285"/>
                  </a:lnTo>
                  <a:lnTo>
                    <a:pt x="451053" y="962025"/>
                  </a:lnTo>
                  <a:lnTo>
                    <a:pt x="451053" y="963764"/>
                  </a:lnTo>
                  <a:lnTo>
                    <a:pt x="452462" y="965187"/>
                  </a:lnTo>
                  <a:lnTo>
                    <a:pt x="455955" y="965187"/>
                  </a:lnTo>
                  <a:lnTo>
                    <a:pt x="457365" y="963764"/>
                  </a:lnTo>
                  <a:lnTo>
                    <a:pt x="457365" y="960285"/>
                  </a:lnTo>
                  <a:close/>
                </a:path>
                <a:path w="594360" h="3138804">
                  <a:moveTo>
                    <a:pt x="466572" y="921969"/>
                  </a:moveTo>
                  <a:lnTo>
                    <a:pt x="465188" y="920584"/>
                  </a:lnTo>
                  <a:lnTo>
                    <a:pt x="461759" y="920584"/>
                  </a:lnTo>
                  <a:lnTo>
                    <a:pt x="460375" y="921969"/>
                  </a:lnTo>
                  <a:lnTo>
                    <a:pt x="460375" y="923683"/>
                  </a:lnTo>
                  <a:lnTo>
                    <a:pt x="460375" y="925398"/>
                  </a:lnTo>
                  <a:lnTo>
                    <a:pt x="461759" y="926782"/>
                  </a:lnTo>
                  <a:lnTo>
                    <a:pt x="465188" y="926782"/>
                  </a:lnTo>
                  <a:lnTo>
                    <a:pt x="466572" y="925398"/>
                  </a:lnTo>
                  <a:lnTo>
                    <a:pt x="466572" y="921969"/>
                  </a:lnTo>
                  <a:close/>
                </a:path>
                <a:path w="594360" h="3138804">
                  <a:moveTo>
                    <a:pt x="466902" y="2349652"/>
                  </a:moveTo>
                  <a:lnTo>
                    <a:pt x="465556" y="2348319"/>
                  </a:lnTo>
                  <a:lnTo>
                    <a:pt x="462254" y="2348319"/>
                  </a:lnTo>
                  <a:lnTo>
                    <a:pt x="460921" y="2349652"/>
                  </a:lnTo>
                  <a:lnTo>
                    <a:pt x="460921" y="2351303"/>
                  </a:lnTo>
                  <a:lnTo>
                    <a:pt x="460921" y="2352954"/>
                  </a:lnTo>
                  <a:lnTo>
                    <a:pt x="462254" y="2354288"/>
                  </a:lnTo>
                  <a:lnTo>
                    <a:pt x="465556" y="2354288"/>
                  </a:lnTo>
                  <a:lnTo>
                    <a:pt x="466902" y="2352954"/>
                  </a:lnTo>
                  <a:lnTo>
                    <a:pt x="466902" y="2349652"/>
                  </a:lnTo>
                  <a:close/>
                </a:path>
                <a:path w="594360" h="3138804">
                  <a:moveTo>
                    <a:pt x="481749" y="995857"/>
                  </a:moveTo>
                  <a:lnTo>
                    <a:pt x="480314" y="994410"/>
                  </a:lnTo>
                  <a:lnTo>
                    <a:pt x="476745" y="994410"/>
                  </a:lnTo>
                  <a:lnTo>
                    <a:pt x="475310" y="995857"/>
                  </a:lnTo>
                  <a:lnTo>
                    <a:pt x="475310" y="997635"/>
                  </a:lnTo>
                  <a:lnTo>
                    <a:pt x="475310" y="999413"/>
                  </a:lnTo>
                  <a:lnTo>
                    <a:pt x="476745" y="1000861"/>
                  </a:lnTo>
                  <a:lnTo>
                    <a:pt x="480314" y="1000861"/>
                  </a:lnTo>
                  <a:lnTo>
                    <a:pt x="481749" y="999413"/>
                  </a:lnTo>
                  <a:lnTo>
                    <a:pt x="481749" y="995857"/>
                  </a:lnTo>
                  <a:close/>
                </a:path>
                <a:path w="594360" h="3138804">
                  <a:moveTo>
                    <a:pt x="483743" y="1024369"/>
                  </a:moveTo>
                  <a:lnTo>
                    <a:pt x="482269" y="1022896"/>
                  </a:lnTo>
                  <a:lnTo>
                    <a:pt x="478650" y="1022896"/>
                  </a:lnTo>
                  <a:lnTo>
                    <a:pt x="477177" y="1024369"/>
                  </a:lnTo>
                  <a:lnTo>
                    <a:pt x="477177" y="1026185"/>
                  </a:lnTo>
                  <a:lnTo>
                    <a:pt x="477177" y="1028001"/>
                  </a:lnTo>
                  <a:lnTo>
                    <a:pt x="478650" y="1029462"/>
                  </a:lnTo>
                  <a:lnTo>
                    <a:pt x="482269" y="1029462"/>
                  </a:lnTo>
                  <a:lnTo>
                    <a:pt x="483743" y="1028001"/>
                  </a:lnTo>
                  <a:lnTo>
                    <a:pt x="483743" y="1024369"/>
                  </a:lnTo>
                  <a:close/>
                </a:path>
                <a:path w="594360" h="3138804">
                  <a:moveTo>
                    <a:pt x="485101" y="2219490"/>
                  </a:moveTo>
                  <a:lnTo>
                    <a:pt x="483666" y="2218067"/>
                  </a:lnTo>
                  <a:lnTo>
                    <a:pt x="480148" y="2218067"/>
                  </a:lnTo>
                  <a:lnTo>
                    <a:pt x="478726" y="2219490"/>
                  </a:lnTo>
                  <a:lnTo>
                    <a:pt x="478726" y="2221255"/>
                  </a:lnTo>
                  <a:lnTo>
                    <a:pt x="478726" y="2223020"/>
                  </a:lnTo>
                  <a:lnTo>
                    <a:pt x="480148" y="2224443"/>
                  </a:lnTo>
                  <a:lnTo>
                    <a:pt x="483666" y="2224443"/>
                  </a:lnTo>
                  <a:lnTo>
                    <a:pt x="485101" y="2223020"/>
                  </a:lnTo>
                  <a:lnTo>
                    <a:pt x="485101" y="2219490"/>
                  </a:lnTo>
                  <a:close/>
                </a:path>
                <a:path w="594360" h="3138804">
                  <a:moveTo>
                    <a:pt x="492950" y="2311184"/>
                  </a:moveTo>
                  <a:lnTo>
                    <a:pt x="491578" y="2309825"/>
                  </a:lnTo>
                  <a:lnTo>
                    <a:pt x="488213" y="2309825"/>
                  </a:lnTo>
                  <a:lnTo>
                    <a:pt x="486841" y="2311184"/>
                  </a:lnTo>
                  <a:lnTo>
                    <a:pt x="486841" y="2312873"/>
                  </a:lnTo>
                  <a:lnTo>
                    <a:pt x="486841" y="2314562"/>
                  </a:lnTo>
                  <a:lnTo>
                    <a:pt x="488213" y="2315921"/>
                  </a:lnTo>
                  <a:lnTo>
                    <a:pt x="491578" y="2315921"/>
                  </a:lnTo>
                  <a:lnTo>
                    <a:pt x="492950" y="2314562"/>
                  </a:lnTo>
                  <a:lnTo>
                    <a:pt x="492950" y="2311184"/>
                  </a:lnTo>
                  <a:close/>
                </a:path>
                <a:path w="594360" h="3138804">
                  <a:moveTo>
                    <a:pt x="492975" y="2142617"/>
                  </a:moveTo>
                  <a:lnTo>
                    <a:pt x="491490" y="2141131"/>
                  </a:lnTo>
                  <a:lnTo>
                    <a:pt x="487832" y="2141131"/>
                  </a:lnTo>
                  <a:lnTo>
                    <a:pt x="486346" y="2142617"/>
                  </a:lnTo>
                  <a:lnTo>
                    <a:pt x="486346" y="2144445"/>
                  </a:lnTo>
                  <a:lnTo>
                    <a:pt x="486346" y="2146274"/>
                  </a:lnTo>
                  <a:lnTo>
                    <a:pt x="487832" y="2147760"/>
                  </a:lnTo>
                  <a:lnTo>
                    <a:pt x="491490" y="2147760"/>
                  </a:lnTo>
                  <a:lnTo>
                    <a:pt x="492975" y="2146274"/>
                  </a:lnTo>
                  <a:lnTo>
                    <a:pt x="492975" y="2142617"/>
                  </a:lnTo>
                  <a:close/>
                </a:path>
                <a:path w="594360" h="3138804">
                  <a:moveTo>
                    <a:pt x="493102" y="2262898"/>
                  </a:moveTo>
                  <a:lnTo>
                    <a:pt x="491705" y="2261501"/>
                  </a:lnTo>
                  <a:lnTo>
                    <a:pt x="488264" y="2261501"/>
                  </a:lnTo>
                  <a:lnTo>
                    <a:pt x="486867" y="2262898"/>
                  </a:lnTo>
                  <a:lnTo>
                    <a:pt x="486867" y="2264626"/>
                  </a:lnTo>
                  <a:lnTo>
                    <a:pt x="486867" y="2266353"/>
                  </a:lnTo>
                  <a:lnTo>
                    <a:pt x="488264" y="2267750"/>
                  </a:lnTo>
                  <a:lnTo>
                    <a:pt x="491705" y="2267750"/>
                  </a:lnTo>
                  <a:lnTo>
                    <a:pt x="493102" y="2266353"/>
                  </a:lnTo>
                  <a:lnTo>
                    <a:pt x="493102" y="2262898"/>
                  </a:lnTo>
                  <a:close/>
                </a:path>
                <a:path w="594360" h="3138804">
                  <a:moveTo>
                    <a:pt x="494106" y="2188578"/>
                  </a:moveTo>
                  <a:lnTo>
                    <a:pt x="492645" y="2187117"/>
                  </a:lnTo>
                  <a:lnTo>
                    <a:pt x="489064" y="2187117"/>
                  </a:lnTo>
                  <a:lnTo>
                    <a:pt x="487603" y="2188578"/>
                  </a:lnTo>
                  <a:lnTo>
                    <a:pt x="487603" y="2190369"/>
                  </a:lnTo>
                  <a:lnTo>
                    <a:pt x="487603" y="2192159"/>
                  </a:lnTo>
                  <a:lnTo>
                    <a:pt x="489064" y="2193620"/>
                  </a:lnTo>
                  <a:lnTo>
                    <a:pt x="492645" y="2193620"/>
                  </a:lnTo>
                  <a:lnTo>
                    <a:pt x="494106" y="2192159"/>
                  </a:lnTo>
                  <a:lnTo>
                    <a:pt x="494106" y="2188578"/>
                  </a:lnTo>
                  <a:close/>
                </a:path>
                <a:path w="594360" h="3138804">
                  <a:moveTo>
                    <a:pt x="497027" y="1063853"/>
                  </a:moveTo>
                  <a:lnTo>
                    <a:pt x="495541" y="1062355"/>
                  </a:lnTo>
                  <a:lnTo>
                    <a:pt x="491845" y="1062355"/>
                  </a:lnTo>
                  <a:lnTo>
                    <a:pt x="490347" y="1063853"/>
                  </a:lnTo>
                  <a:lnTo>
                    <a:pt x="490347" y="1065695"/>
                  </a:lnTo>
                  <a:lnTo>
                    <a:pt x="490347" y="1067536"/>
                  </a:lnTo>
                  <a:lnTo>
                    <a:pt x="491845" y="1069035"/>
                  </a:lnTo>
                  <a:lnTo>
                    <a:pt x="495541" y="1069035"/>
                  </a:lnTo>
                  <a:lnTo>
                    <a:pt x="497027" y="1067536"/>
                  </a:lnTo>
                  <a:lnTo>
                    <a:pt x="497027" y="1063853"/>
                  </a:lnTo>
                  <a:close/>
                </a:path>
                <a:path w="594360" h="3138804">
                  <a:moveTo>
                    <a:pt x="500214" y="2094992"/>
                  </a:moveTo>
                  <a:lnTo>
                    <a:pt x="498703" y="2093480"/>
                  </a:lnTo>
                  <a:lnTo>
                    <a:pt x="494969" y="2093480"/>
                  </a:lnTo>
                  <a:lnTo>
                    <a:pt x="493458" y="2094992"/>
                  </a:lnTo>
                  <a:lnTo>
                    <a:pt x="493458" y="2096858"/>
                  </a:lnTo>
                  <a:lnTo>
                    <a:pt x="493458" y="2098725"/>
                  </a:lnTo>
                  <a:lnTo>
                    <a:pt x="494969" y="2100237"/>
                  </a:lnTo>
                  <a:lnTo>
                    <a:pt x="498703" y="2100237"/>
                  </a:lnTo>
                  <a:lnTo>
                    <a:pt x="500214" y="2098725"/>
                  </a:lnTo>
                  <a:lnTo>
                    <a:pt x="500214" y="2094992"/>
                  </a:lnTo>
                  <a:close/>
                </a:path>
                <a:path w="594360" h="3138804">
                  <a:moveTo>
                    <a:pt x="506006" y="2047011"/>
                  </a:moveTo>
                  <a:lnTo>
                    <a:pt x="504469" y="2045474"/>
                  </a:lnTo>
                  <a:lnTo>
                    <a:pt x="500659" y="2045474"/>
                  </a:lnTo>
                  <a:lnTo>
                    <a:pt x="499122" y="2047011"/>
                  </a:lnTo>
                  <a:lnTo>
                    <a:pt x="499122" y="2048916"/>
                  </a:lnTo>
                  <a:lnTo>
                    <a:pt x="499122" y="2050821"/>
                  </a:lnTo>
                  <a:lnTo>
                    <a:pt x="500659" y="2052358"/>
                  </a:lnTo>
                  <a:lnTo>
                    <a:pt x="504469" y="2052358"/>
                  </a:lnTo>
                  <a:lnTo>
                    <a:pt x="506006" y="2050821"/>
                  </a:lnTo>
                  <a:lnTo>
                    <a:pt x="506006" y="2047011"/>
                  </a:lnTo>
                  <a:close/>
                </a:path>
                <a:path w="594360" h="3138804">
                  <a:moveTo>
                    <a:pt x="544969" y="1992553"/>
                  </a:moveTo>
                  <a:lnTo>
                    <a:pt x="543369" y="1990953"/>
                  </a:lnTo>
                  <a:lnTo>
                    <a:pt x="539419" y="1990953"/>
                  </a:lnTo>
                  <a:lnTo>
                    <a:pt x="537819" y="1992553"/>
                  </a:lnTo>
                  <a:lnTo>
                    <a:pt x="537819" y="1994522"/>
                  </a:lnTo>
                  <a:lnTo>
                    <a:pt x="537819" y="1996503"/>
                  </a:lnTo>
                  <a:lnTo>
                    <a:pt x="539419" y="1998091"/>
                  </a:lnTo>
                  <a:lnTo>
                    <a:pt x="543369" y="1998091"/>
                  </a:lnTo>
                  <a:lnTo>
                    <a:pt x="544969" y="1996503"/>
                  </a:lnTo>
                  <a:lnTo>
                    <a:pt x="544969" y="1992553"/>
                  </a:lnTo>
                  <a:close/>
                </a:path>
                <a:path w="594360" h="3138804">
                  <a:moveTo>
                    <a:pt x="548843" y="1903717"/>
                  </a:moveTo>
                  <a:lnTo>
                    <a:pt x="547192" y="1902053"/>
                  </a:lnTo>
                  <a:lnTo>
                    <a:pt x="543102" y="1902053"/>
                  </a:lnTo>
                  <a:lnTo>
                    <a:pt x="541439" y="1903717"/>
                  </a:lnTo>
                  <a:lnTo>
                    <a:pt x="541439" y="1905762"/>
                  </a:lnTo>
                  <a:lnTo>
                    <a:pt x="541439" y="1907806"/>
                  </a:lnTo>
                  <a:lnTo>
                    <a:pt x="543102" y="1909470"/>
                  </a:lnTo>
                  <a:lnTo>
                    <a:pt x="547192" y="1909470"/>
                  </a:lnTo>
                  <a:lnTo>
                    <a:pt x="548843" y="1907806"/>
                  </a:lnTo>
                  <a:lnTo>
                    <a:pt x="548843" y="1903717"/>
                  </a:lnTo>
                  <a:close/>
                </a:path>
                <a:path w="594360" h="3138804">
                  <a:moveTo>
                    <a:pt x="552450" y="2031161"/>
                  </a:moveTo>
                  <a:lnTo>
                    <a:pt x="550875" y="2029599"/>
                  </a:lnTo>
                  <a:lnTo>
                    <a:pt x="547001" y="2029599"/>
                  </a:lnTo>
                  <a:lnTo>
                    <a:pt x="545426" y="2031161"/>
                  </a:lnTo>
                  <a:lnTo>
                    <a:pt x="545426" y="2033104"/>
                  </a:lnTo>
                  <a:lnTo>
                    <a:pt x="545426" y="2035048"/>
                  </a:lnTo>
                  <a:lnTo>
                    <a:pt x="547001" y="2036610"/>
                  </a:lnTo>
                  <a:lnTo>
                    <a:pt x="550875" y="2036610"/>
                  </a:lnTo>
                  <a:lnTo>
                    <a:pt x="552450" y="2035048"/>
                  </a:lnTo>
                  <a:lnTo>
                    <a:pt x="552450" y="2031161"/>
                  </a:lnTo>
                  <a:close/>
                </a:path>
                <a:path w="594360" h="3138804">
                  <a:moveTo>
                    <a:pt x="565480" y="1948383"/>
                  </a:moveTo>
                  <a:lnTo>
                    <a:pt x="563854" y="1946744"/>
                  </a:lnTo>
                  <a:lnTo>
                    <a:pt x="559828" y="1946744"/>
                  </a:lnTo>
                  <a:lnTo>
                    <a:pt x="558203" y="1948383"/>
                  </a:lnTo>
                  <a:lnTo>
                    <a:pt x="558203" y="1950389"/>
                  </a:lnTo>
                  <a:lnTo>
                    <a:pt x="558203" y="1952396"/>
                  </a:lnTo>
                  <a:lnTo>
                    <a:pt x="559828" y="1954034"/>
                  </a:lnTo>
                  <a:lnTo>
                    <a:pt x="563854" y="1954034"/>
                  </a:lnTo>
                  <a:lnTo>
                    <a:pt x="565480" y="1952396"/>
                  </a:lnTo>
                  <a:lnTo>
                    <a:pt x="565480" y="1948383"/>
                  </a:lnTo>
                  <a:close/>
                </a:path>
                <a:path w="594360" h="3138804">
                  <a:moveTo>
                    <a:pt x="572363" y="1803501"/>
                  </a:moveTo>
                  <a:lnTo>
                    <a:pt x="570623" y="1801761"/>
                  </a:lnTo>
                  <a:lnTo>
                    <a:pt x="566305" y="1801761"/>
                  </a:lnTo>
                  <a:lnTo>
                    <a:pt x="564565" y="1803501"/>
                  </a:lnTo>
                  <a:lnTo>
                    <a:pt x="564565" y="1805660"/>
                  </a:lnTo>
                  <a:lnTo>
                    <a:pt x="564565" y="1807819"/>
                  </a:lnTo>
                  <a:lnTo>
                    <a:pt x="566305" y="1809559"/>
                  </a:lnTo>
                  <a:lnTo>
                    <a:pt x="570623" y="1809559"/>
                  </a:lnTo>
                  <a:lnTo>
                    <a:pt x="572363" y="1807819"/>
                  </a:lnTo>
                  <a:lnTo>
                    <a:pt x="572363" y="1803501"/>
                  </a:lnTo>
                  <a:close/>
                </a:path>
                <a:path w="594360" h="3138804">
                  <a:moveTo>
                    <a:pt x="581317" y="1850478"/>
                  </a:moveTo>
                  <a:lnTo>
                    <a:pt x="579602" y="1848764"/>
                  </a:lnTo>
                  <a:lnTo>
                    <a:pt x="575360" y="1848764"/>
                  </a:lnTo>
                  <a:lnTo>
                    <a:pt x="573646" y="1850478"/>
                  </a:lnTo>
                  <a:lnTo>
                    <a:pt x="573646" y="1852599"/>
                  </a:lnTo>
                  <a:lnTo>
                    <a:pt x="573646" y="1854720"/>
                  </a:lnTo>
                  <a:lnTo>
                    <a:pt x="575360" y="1856435"/>
                  </a:lnTo>
                  <a:lnTo>
                    <a:pt x="579602" y="1856435"/>
                  </a:lnTo>
                  <a:lnTo>
                    <a:pt x="581317" y="1854720"/>
                  </a:lnTo>
                  <a:lnTo>
                    <a:pt x="581317" y="1850478"/>
                  </a:lnTo>
                  <a:close/>
                </a:path>
                <a:path w="594360" h="3138804">
                  <a:moveTo>
                    <a:pt x="594131" y="1884311"/>
                  </a:moveTo>
                  <a:lnTo>
                    <a:pt x="592442" y="1882622"/>
                  </a:lnTo>
                  <a:lnTo>
                    <a:pt x="588276" y="1882622"/>
                  </a:lnTo>
                  <a:lnTo>
                    <a:pt x="586587" y="1884311"/>
                  </a:lnTo>
                  <a:lnTo>
                    <a:pt x="586587" y="1886394"/>
                  </a:lnTo>
                  <a:lnTo>
                    <a:pt x="586587" y="1888477"/>
                  </a:lnTo>
                  <a:lnTo>
                    <a:pt x="588276" y="1890166"/>
                  </a:lnTo>
                  <a:lnTo>
                    <a:pt x="592442" y="1890166"/>
                  </a:lnTo>
                  <a:lnTo>
                    <a:pt x="594131" y="1888477"/>
                  </a:lnTo>
                  <a:lnTo>
                    <a:pt x="594131" y="188431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4677" y="2037562"/>
              <a:ext cx="664210" cy="3137535"/>
            </a:xfrm>
            <a:custGeom>
              <a:avLst/>
              <a:gdLst/>
              <a:ahLst/>
              <a:cxnLst/>
              <a:rect l="l" t="t" r="r" b="b"/>
              <a:pathLst>
                <a:path w="664210" h="3137535">
                  <a:moveTo>
                    <a:pt x="381" y="88"/>
                  </a:moveTo>
                  <a:lnTo>
                    <a:pt x="88" y="0"/>
                  </a:lnTo>
                  <a:lnTo>
                    <a:pt x="0" y="190"/>
                  </a:lnTo>
                  <a:lnTo>
                    <a:pt x="88" y="381"/>
                  </a:lnTo>
                  <a:lnTo>
                    <a:pt x="304" y="381"/>
                  </a:lnTo>
                  <a:lnTo>
                    <a:pt x="381" y="88"/>
                  </a:lnTo>
                  <a:close/>
                </a:path>
                <a:path w="664210" h="3137535">
                  <a:moveTo>
                    <a:pt x="18554" y="43738"/>
                  </a:moveTo>
                  <a:lnTo>
                    <a:pt x="18389" y="43573"/>
                  </a:lnTo>
                  <a:lnTo>
                    <a:pt x="17970" y="43573"/>
                  </a:lnTo>
                  <a:lnTo>
                    <a:pt x="17792" y="43738"/>
                  </a:lnTo>
                  <a:lnTo>
                    <a:pt x="17792" y="43954"/>
                  </a:lnTo>
                  <a:lnTo>
                    <a:pt x="17792" y="44170"/>
                  </a:lnTo>
                  <a:lnTo>
                    <a:pt x="17970" y="44335"/>
                  </a:lnTo>
                  <a:lnTo>
                    <a:pt x="18389" y="44335"/>
                  </a:lnTo>
                  <a:lnTo>
                    <a:pt x="18554" y="44170"/>
                  </a:lnTo>
                  <a:lnTo>
                    <a:pt x="18554" y="43738"/>
                  </a:lnTo>
                  <a:close/>
                </a:path>
                <a:path w="664210" h="3137535">
                  <a:moveTo>
                    <a:pt x="42392" y="87833"/>
                  </a:moveTo>
                  <a:lnTo>
                    <a:pt x="42138" y="87579"/>
                  </a:lnTo>
                  <a:lnTo>
                    <a:pt x="41503" y="87579"/>
                  </a:lnTo>
                  <a:lnTo>
                    <a:pt x="41249" y="87833"/>
                  </a:lnTo>
                  <a:lnTo>
                    <a:pt x="41249" y="88150"/>
                  </a:lnTo>
                  <a:lnTo>
                    <a:pt x="41249" y="88468"/>
                  </a:lnTo>
                  <a:lnTo>
                    <a:pt x="41503" y="88722"/>
                  </a:lnTo>
                  <a:lnTo>
                    <a:pt x="42138" y="88722"/>
                  </a:lnTo>
                  <a:lnTo>
                    <a:pt x="42392" y="88468"/>
                  </a:lnTo>
                  <a:lnTo>
                    <a:pt x="42392" y="87833"/>
                  </a:lnTo>
                  <a:close/>
                </a:path>
                <a:path w="664210" h="3137535">
                  <a:moveTo>
                    <a:pt x="64008" y="128701"/>
                  </a:moveTo>
                  <a:lnTo>
                    <a:pt x="63601" y="128130"/>
                  </a:lnTo>
                  <a:lnTo>
                    <a:pt x="63601" y="128473"/>
                  </a:lnTo>
                  <a:lnTo>
                    <a:pt x="63055" y="128854"/>
                  </a:lnTo>
                  <a:lnTo>
                    <a:pt x="63588" y="128473"/>
                  </a:lnTo>
                  <a:lnTo>
                    <a:pt x="63601" y="128130"/>
                  </a:lnTo>
                  <a:lnTo>
                    <a:pt x="63512" y="127990"/>
                  </a:lnTo>
                  <a:lnTo>
                    <a:pt x="62915" y="127990"/>
                  </a:lnTo>
                  <a:lnTo>
                    <a:pt x="62204" y="128473"/>
                  </a:lnTo>
                  <a:lnTo>
                    <a:pt x="62331" y="128473"/>
                  </a:lnTo>
                  <a:lnTo>
                    <a:pt x="62255" y="128854"/>
                  </a:lnTo>
                  <a:lnTo>
                    <a:pt x="62509" y="129222"/>
                  </a:lnTo>
                  <a:lnTo>
                    <a:pt x="62814" y="129654"/>
                  </a:lnTo>
                  <a:lnTo>
                    <a:pt x="63233" y="129654"/>
                  </a:lnTo>
                  <a:lnTo>
                    <a:pt x="63855" y="129222"/>
                  </a:lnTo>
                  <a:lnTo>
                    <a:pt x="63982" y="128854"/>
                  </a:lnTo>
                  <a:lnTo>
                    <a:pt x="64008" y="128701"/>
                  </a:lnTo>
                  <a:close/>
                </a:path>
                <a:path w="664210" h="3137535">
                  <a:moveTo>
                    <a:pt x="97497" y="167462"/>
                  </a:moveTo>
                  <a:lnTo>
                    <a:pt x="96989" y="166954"/>
                  </a:lnTo>
                  <a:lnTo>
                    <a:pt x="95719" y="166954"/>
                  </a:lnTo>
                  <a:lnTo>
                    <a:pt x="95211" y="167462"/>
                  </a:lnTo>
                  <a:lnTo>
                    <a:pt x="95211" y="168097"/>
                  </a:lnTo>
                  <a:lnTo>
                    <a:pt x="95211" y="168732"/>
                  </a:lnTo>
                  <a:lnTo>
                    <a:pt x="95719" y="169240"/>
                  </a:lnTo>
                  <a:lnTo>
                    <a:pt x="96989" y="169240"/>
                  </a:lnTo>
                  <a:lnTo>
                    <a:pt x="97497" y="168732"/>
                  </a:lnTo>
                  <a:lnTo>
                    <a:pt x="97497" y="167462"/>
                  </a:lnTo>
                  <a:close/>
                </a:path>
                <a:path w="664210" h="3137535">
                  <a:moveTo>
                    <a:pt x="107226" y="131178"/>
                  </a:moveTo>
                  <a:lnTo>
                    <a:pt x="106807" y="130746"/>
                  </a:lnTo>
                  <a:lnTo>
                    <a:pt x="105752" y="130746"/>
                  </a:lnTo>
                  <a:lnTo>
                    <a:pt x="105321" y="131178"/>
                  </a:lnTo>
                  <a:lnTo>
                    <a:pt x="105321" y="131699"/>
                  </a:lnTo>
                  <a:lnTo>
                    <a:pt x="105321" y="132219"/>
                  </a:lnTo>
                  <a:lnTo>
                    <a:pt x="105752" y="132651"/>
                  </a:lnTo>
                  <a:lnTo>
                    <a:pt x="106807" y="132651"/>
                  </a:lnTo>
                  <a:lnTo>
                    <a:pt x="107226" y="132219"/>
                  </a:lnTo>
                  <a:lnTo>
                    <a:pt x="107226" y="131178"/>
                  </a:lnTo>
                  <a:close/>
                </a:path>
                <a:path w="664210" h="3137535">
                  <a:moveTo>
                    <a:pt x="127127" y="220472"/>
                  </a:moveTo>
                  <a:lnTo>
                    <a:pt x="126441" y="219786"/>
                  </a:lnTo>
                  <a:lnTo>
                    <a:pt x="124764" y="219786"/>
                  </a:lnTo>
                  <a:lnTo>
                    <a:pt x="124079" y="220472"/>
                  </a:lnTo>
                  <a:lnTo>
                    <a:pt x="124079" y="221310"/>
                  </a:lnTo>
                  <a:lnTo>
                    <a:pt x="124079" y="222148"/>
                  </a:lnTo>
                  <a:lnTo>
                    <a:pt x="124764" y="222834"/>
                  </a:lnTo>
                  <a:lnTo>
                    <a:pt x="126441" y="222834"/>
                  </a:lnTo>
                  <a:lnTo>
                    <a:pt x="127127" y="222148"/>
                  </a:lnTo>
                  <a:lnTo>
                    <a:pt x="127127" y="220472"/>
                  </a:lnTo>
                  <a:close/>
                </a:path>
                <a:path w="664210" h="3137535">
                  <a:moveTo>
                    <a:pt x="130454" y="175018"/>
                  </a:moveTo>
                  <a:lnTo>
                    <a:pt x="129857" y="174421"/>
                  </a:lnTo>
                  <a:lnTo>
                    <a:pt x="128384" y="174421"/>
                  </a:lnTo>
                  <a:lnTo>
                    <a:pt x="127787" y="175018"/>
                  </a:lnTo>
                  <a:lnTo>
                    <a:pt x="127787" y="175755"/>
                  </a:lnTo>
                  <a:lnTo>
                    <a:pt x="127787" y="176491"/>
                  </a:lnTo>
                  <a:lnTo>
                    <a:pt x="128384" y="177088"/>
                  </a:lnTo>
                  <a:lnTo>
                    <a:pt x="129857" y="177088"/>
                  </a:lnTo>
                  <a:lnTo>
                    <a:pt x="130454" y="176491"/>
                  </a:lnTo>
                  <a:lnTo>
                    <a:pt x="130454" y="175018"/>
                  </a:lnTo>
                  <a:close/>
                </a:path>
                <a:path w="664210" h="3137535">
                  <a:moveTo>
                    <a:pt x="131419" y="3136976"/>
                  </a:moveTo>
                  <a:lnTo>
                    <a:pt x="131114" y="3136887"/>
                  </a:lnTo>
                  <a:lnTo>
                    <a:pt x="131025" y="3137090"/>
                  </a:lnTo>
                  <a:lnTo>
                    <a:pt x="131114" y="3137293"/>
                  </a:lnTo>
                  <a:lnTo>
                    <a:pt x="131330" y="3137293"/>
                  </a:lnTo>
                  <a:lnTo>
                    <a:pt x="131419" y="3136976"/>
                  </a:lnTo>
                  <a:close/>
                </a:path>
                <a:path w="664210" h="3137535">
                  <a:moveTo>
                    <a:pt x="133388" y="3096907"/>
                  </a:moveTo>
                  <a:lnTo>
                    <a:pt x="133210" y="3096730"/>
                  </a:lnTo>
                  <a:lnTo>
                    <a:pt x="132765" y="3096730"/>
                  </a:lnTo>
                  <a:lnTo>
                    <a:pt x="132588" y="3096907"/>
                  </a:lnTo>
                  <a:lnTo>
                    <a:pt x="132588" y="3097123"/>
                  </a:lnTo>
                  <a:lnTo>
                    <a:pt x="132588" y="3097339"/>
                  </a:lnTo>
                  <a:lnTo>
                    <a:pt x="132765" y="3097517"/>
                  </a:lnTo>
                  <a:lnTo>
                    <a:pt x="133210" y="3097517"/>
                  </a:lnTo>
                  <a:lnTo>
                    <a:pt x="133388" y="3097339"/>
                  </a:lnTo>
                  <a:lnTo>
                    <a:pt x="133388" y="3096907"/>
                  </a:lnTo>
                  <a:close/>
                </a:path>
                <a:path w="664210" h="3137535">
                  <a:moveTo>
                    <a:pt x="150520" y="3069374"/>
                  </a:moveTo>
                  <a:lnTo>
                    <a:pt x="150253" y="3069107"/>
                  </a:lnTo>
                  <a:lnTo>
                    <a:pt x="149593" y="3069107"/>
                  </a:lnTo>
                  <a:lnTo>
                    <a:pt x="149326" y="3069374"/>
                  </a:lnTo>
                  <a:lnTo>
                    <a:pt x="149326" y="3069704"/>
                  </a:lnTo>
                  <a:lnTo>
                    <a:pt x="149326" y="3070034"/>
                  </a:lnTo>
                  <a:lnTo>
                    <a:pt x="149593" y="3070301"/>
                  </a:lnTo>
                  <a:lnTo>
                    <a:pt x="150253" y="3070301"/>
                  </a:lnTo>
                  <a:lnTo>
                    <a:pt x="150520" y="3070034"/>
                  </a:lnTo>
                  <a:lnTo>
                    <a:pt x="150520" y="3069374"/>
                  </a:lnTo>
                  <a:close/>
                </a:path>
                <a:path w="664210" h="3137535">
                  <a:moveTo>
                    <a:pt x="152463" y="2973895"/>
                  </a:moveTo>
                  <a:lnTo>
                    <a:pt x="152019" y="2973451"/>
                  </a:lnTo>
                  <a:lnTo>
                    <a:pt x="150914" y="2973451"/>
                  </a:lnTo>
                  <a:lnTo>
                    <a:pt x="150469" y="2973895"/>
                  </a:lnTo>
                  <a:lnTo>
                    <a:pt x="150469" y="2974441"/>
                  </a:lnTo>
                  <a:lnTo>
                    <a:pt x="150469" y="2974987"/>
                  </a:lnTo>
                  <a:lnTo>
                    <a:pt x="150914" y="2975432"/>
                  </a:lnTo>
                  <a:lnTo>
                    <a:pt x="152019" y="2975432"/>
                  </a:lnTo>
                  <a:lnTo>
                    <a:pt x="152463" y="2974987"/>
                  </a:lnTo>
                  <a:lnTo>
                    <a:pt x="152463" y="2973895"/>
                  </a:lnTo>
                  <a:close/>
                </a:path>
                <a:path w="664210" h="3137535">
                  <a:moveTo>
                    <a:pt x="153555" y="2879687"/>
                  </a:moveTo>
                  <a:lnTo>
                    <a:pt x="152920" y="2879064"/>
                  </a:lnTo>
                  <a:lnTo>
                    <a:pt x="151384" y="2879064"/>
                  </a:lnTo>
                  <a:lnTo>
                    <a:pt x="150761" y="2879687"/>
                  </a:lnTo>
                  <a:lnTo>
                    <a:pt x="150761" y="2880461"/>
                  </a:lnTo>
                  <a:lnTo>
                    <a:pt x="150761" y="2881236"/>
                  </a:lnTo>
                  <a:lnTo>
                    <a:pt x="151384" y="2881858"/>
                  </a:lnTo>
                  <a:lnTo>
                    <a:pt x="152920" y="2881858"/>
                  </a:lnTo>
                  <a:lnTo>
                    <a:pt x="153555" y="2881236"/>
                  </a:lnTo>
                  <a:lnTo>
                    <a:pt x="153555" y="2879687"/>
                  </a:lnTo>
                  <a:close/>
                </a:path>
                <a:path w="664210" h="3137535">
                  <a:moveTo>
                    <a:pt x="158851" y="3023260"/>
                  </a:moveTo>
                  <a:lnTo>
                    <a:pt x="158496" y="3022904"/>
                  </a:lnTo>
                  <a:lnTo>
                    <a:pt x="157619" y="3022904"/>
                  </a:lnTo>
                  <a:lnTo>
                    <a:pt x="157264" y="3023260"/>
                  </a:lnTo>
                  <a:lnTo>
                    <a:pt x="157264" y="3023705"/>
                  </a:lnTo>
                  <a:lnTo>
                    <a:pt x="157264" y="3024149"/>
                  </a:lnTo>
                  <a:lnTo>
                    <a:pt x="157619" y="3024505"/>
                  </a:lnTo>
                  <a:lnTo>
                    <a:pt x="158496" y="3024505"/>
                  </a:lnTo>
                  <a:lnTo>
                    <a:pt x="158851" y="3024149"/>
                  </a:lnTo>
                  <a:lnTo>
                    <a:pt x="158851" y="3023260"/>
                  </a:lnTo>
                  <a:close/>
                </a:path>
                <a:path w="664210" h="3137535">
                  <a:moveTo>
                    <a:pt x="168402" y="2826359"/>
                  </a:moveTo>
                  <a:lnTo>
                    <a:pt x="167601" y="2825559"/>
                  </a:lnTo>
                  <a:lnTo>
                    <a:pt x="165620" y="2825559"/>
                  </a:lnTo>
                  <a:lnTo>
                    <a:pt x="164820" y="2826359"/>
                  </a:lnTo>
                  <a:lnTo>
                    <a:pt x="164820" y="2827350"/>
                  </a:lnTo>
                  <a:lnTo>
                    <a:pt x="164820" y="2828340"/>
                  </a:lnTo>
                  <a:lnTo>
                    <a:pt x="165620" y="2829141"/>
                  </a:lnTo>
                  <a:lnTo>
                    <a:pt x="167601" y="2829141"/>
                  </a:lnTo>
                  <a:lnTo>
                    <a:pt x="168402" y="2828340"/>
                  </a:lnTo>
                  <a:lnTo>
                    <a:pt x="168402" y="2826359"/>
                  </a:lnTo>
                  <a:close/>
                </a:path>
                <a:path w="664210" h="3137535">
                  <a:moveTo>
                    <a:pt x="169265" y="2926778"/>
                  </a:moveTo>
                  <a:lnTo>
                    <a:pt x="168732" y="2926245"/>
                  </a:lnTo>
                  <a:lnTo>
                    <a:pt x="167411" y="2926245"/>
                  </a:lnTo>
                  <a:lnTo>
                    <a:pt x="166878" y="2926778"/>
                  </a:lnTo>
                  <a:lnTo>
                    <a:pt x="166878" y="2927439"/>
                  </a:lnTo>
                  <a:lnTo>
                    <a:pt x="166878" y="2928099"/>
                  </a:lnTo>
                  <a:lnTo>
                    <a:pt x="167411" y="2928632"/>
                  </a:lnTo>
                  <a:lnTo>
                    <a:pt x="168732" y="2928632"/>
                  </a:lnTo>
                  <a:lnTo>
                    <a:pt x="169265" y="2928099"/>
                  </a:lnTo>
                  <a:lnTo>
                    <a:pt x="169265" y="2926778"/>
                  </a:lnTo>
                  <a:close/>
                </a:path>
                <a:path w="664210" h="3137535">
                  <a:moveTo>
                    <a:pt x="169786" y="243357"/>
                  </a:moveTo>
                  <a:lnTo>
                    <a:pt x="169011" y="242582"/>
                  </a:lnTo>
                  <a:lnTo>
                    <a:pt x="167119" y="242582"/>
                  </a:lnTo>
                  <a:lnTo>
                    <a:pt x="166357" y="243357"/>
                  </a:lnTo>
                  <a:lnTo>
                    <a:pt x="166357" y="244297"/>
                  </a:lnTo>
                  <a:lnTo>
                    <a:pt x="166357" y="245237"/>
                  </a:lnTo>
                  <a:lnTo>
                    <a:pt x="167119" y="246011"/>
                  </a:lnTo>
                  <a:lnTo>
                    <a:pt x="169011" y="246011"/>
                  </a:lnTo>
                  <a:lnTo>
                    <a:pt x="169786" y="245237"/>
                  </a:lnTo>
                  <a:lnTo>
                    <a:pt x="169786" y="243357"/>
                  </a:lnTo>
                  <a:close/>
                </a:path>
                <a:path w="664210" h="3137535">
                  <a:moveTo>
                    <a:pt x="180695" y="2794038"/>
                  </a:moveTo>
                  <a:lnTo>
                    <a:pt x="179806" y="2793149"/>
                  </a:lnTo>
                  <a:lnTo>
                    <a:pt x="177596" y="2793149"/>
                  </a:lnTo>
                  <a:lnTo>
                    <a:pt x="176707" y="2794038"/>
                  </a:lnTo>
                  <a:lnTo>
                    <a:pt x="176707" y="2795143"/>
                  </a:lnTo>
                  <a:lnTo>
                    <a:pt x="176707" y="2796248"/>
                  </a:lnTo>
                  <a:lnTo>
                    <a:pt x="177596" y="2797137"/>
                  </a:lnTo>
                  <a:lnTo>
                    <a:pt x="179806" y="2797137"/>
                  </a:lnTo>
                  <a:lnTo>
                    <a:pt x="180695" y="2796248"/>
                  </a:lnTo>
                  <a:lnTo>
                    <a:pt x="180695" y="2794038"/>
                  </a:lnTo>
                  <a:close/>
                </a:path>
                <a:path w="664210" h="3137535">
                  <a:moveTo>
                    <a:pt x="183769" y="2743962"/>
                  </a:moveTo>
                  <a:lnTo>
                    <a:pt x="182791" y="2742971"/>
                  </a:lnTo>
                  <a:lnTo>
                    <a:pt x="180365" y="2742971"/>
                  </a:lnTo>
                  <a:lnTo>
                    <a:pt x="179387" y="2743962"/>
                  </a:lnTo>
                  <a:lnTo>
                    <a:pt x="179387" y="2745168"/>
                  </a:lnTo>
                  <a:lnTo>
                    <a:pt x="179387" y="2746375"/>
                  </a:lnTo>
                  <a:lnTo>
                    <a:pt x="180365" y="2747353"/>
                  </a:lnTo>
                  <a:lnTo>
                    <a:pt x="182791" y="2747353"/>
                  </a:lnTo>
                  <a:lnTo>
                    <a:pt x="183769" y="2746375"/>
                  </a:lnTo>
                  <a:lnTo>
                    <a:pt x="183769" y="2743962"/>
                  </a:lnTo>
                  <a:close/>
                </a:path>
                <a:path w="664210" h="3137535">
                  <a:moveTo>
                    <a:pt x="189445" y="2855811"/>
                  </a:moveTo>
                  <a:lnTo>
                    <a:pt x="188734" y="2855099"/>
                  </a:lnTo>
                  <a:lnTo>
                    <a:pt x="186969" y="2855099"/>
                  </a:lnTo>
                  <a:lnTo>
                    <a:pt x="186258" y="2855811"/>
                  </a:lnTo>
                  <a:lnTo>
                    <a:pt x="186258" y="2856687"/>
                  </a:lnTo>
                  <a:lnTo>
                    <a:pt x="186258" y="2857563"/>
                  </a:lnTo>
                  <a:lnTo>
                    <a:pt x="186969" y="2858274"/>
                  </a:lnTo>
                  <a:lnTo>
                    <a:pt x="188734" y="2858274"/>
                  </a:lnTo>
                  <a:lnTo>
                    <a:pt x="189445" y="2857563"/>
                  </a:lnTo>
                  <a:lnTo>
                    <a:pt x="189445" y="2855811"/>
                  </a:lnTo>
                  <a:close/>
                </a:path>
                <a:path w="664210" h="3137535">
                  <a:moveTo>
                    <a:pt x="191350" y="275475"/>
                  </a:moveTo>
                  <a:lnTo>
                    <a:pt x="190500" y="274624"/>
                  </a:lnTo>
                  <a:lnTo>
                    <a:pt x="188404" y="274624"/>
                  </a:lnTo>
                  <a:lnTo>
                    <a:pt x="187553" y="275475"/>
                  </a:lnTo>
                  <a:lnTo>
                    <a:pt x="187553" y="276529"/>
                  </a:lnTo>
                  <a:lnTo>
                    <a:pt x="187553" y="277583"/>
                  </a:lnTo>
                  <a:lnTo>
                    <a:pt x="188404" y="278434"/>
                  </a:lnTo>
                  <a:lnTo>
                    <a:pt x="190500" y="278434"/>
                  </a:lnTo>
                  <a:lnTo>
                    <a:pt x="191350" y="277583"/>
                  </a:lnTo>
                  <a:lnTo>
                    <a:pt x="191350" y="275475"/>
                  </a:lnTo>
                  <a:close/>
                </a:path>
                <a:path w="664210" h="3137535">
                  <a:moveTo>
                    <a:pt x="199669" y="320636"/>
                  </a:moveTo>
                  <a:lnTo>
                    <a:pt x="198729" y="319697"/>
                  </a:lnTo>
                  <a:lnTo>
                    <a:pt x="196430" y="319697"/>
                  </a:lnTo>
                  <a:lnTo>
                    <a:pt x="195491" y="320636"/>
                  </a:lnTo>
                  <a:lnTo>
                    <a:pt x="195491" y="321792"/>
                  </a:lnTo>
                  <a:lnTo>
                    <a:pt x="195491" y="322948"/>
                  </a:lnTo>
                  <a:lnTo>
                    <a:pt x="196430" y="323888"/>
                  </a:lnTo>
                  <a:lnTo>
                    <a:pt x="198729" y="323888"/>
                  </a:lnTo>
                  <a:lnTo>
                    <a:pt x="199669" y="322948"/>
                  </a:lnTo>
                  <a:lnTo>
                    <a:pt x="199669" y="320636"/>
                  </a:lnTo>
                  <a:close/>
                </a:path>
                <a:path w="664210" h="3137535">
                  <a:moveTo>
                    <a:pt x="210947" y="2710154"/>
                  </a:moveTo>
                  <a:lnTo>
                    <a:pt x="209905" y="2709113"/>
                  </a:lnTo>
                  <a:lnTo>
                    <a:pt x="207314" y="2709113"/>
                  </a:lnTo>
                  <a:lnTo>
                    <a:pt x="206273" y="2710154"/>
                  </a:lnTo>
                  <a:lnTo>
                    <a:pt x="206273" y="2711450"/>
                  </a:lnTo>
                  <a:lnTo>
                    <a:pt x="206273" y="2712745"/>
                  </a:lnTo>
                  <a:lnTo>
                    <a:pt x="207314" y="2713786"/>
                  </a:lnTo>
                  <a:lnTo>
                    <a:pt x="209905" y="2713786"/>
                  </a:lnTo>
                  <a:lnTo>
                    <a:pt x="210947" y="2712745"/>
                  </a:lnTo>
                  <a:lnTo>
                    <a:pt x="210947" y="2710154"/>
                  </a:lnTo>
                  <a:close/>
                </a:path>
                <a:path w="664210" h="3137535">
                  <a:moveTo>
                    <a:pt x="222732" y="355917"/>
                  </a:moveTo>
                  <a:lnTo>
                    <a:pt x="221742" y="354914"/>
                  </a:lnTo>
                  <a:lnTo>
                    <a:pt x="219290" y="354914"/>
                  </a:lnTo>
                  <a:lnTo>
                    <a:pt x="218300" y="355917"/>
                  </a:lnTo>
                  <a:lnTo>
                    <a:pt x="218300" y="357136"/>
                  </a:lnTo>
                  <a:lnTo>
                    <a:pt x="218300" y="358355"/>
                  </a:lnTo>
                  <a:lnTo>
                    <a:pt x="219290" y="359346"/>
                  </a:lnTo>
                  <a:lnTo>
                    <a:pt x="221742" y="359346"/>
                  </a:lnTo>
                  <a:lnTo>
                    <a:pt x="222732" y="358355"/>
                  </a:lnTo>
                  <a:lnTo>
                    <a:pt x="222732" y="355917"/>
                  </a:lnTo>
                  <a:close/>
                </a:path>
                <a:path w="664210" h="3137535">
                  <a:moveTo>
                    <a:pt x="227622" y="2663520"/>
                  </a:moveTo>
                  <a:lnTo>
                    <a:pt x="226542" y="2662453"/>
                  </a:lnTo>
                  <a:lnTo>
                    <a:pt x="223888" y="2662453"/>
                  </a:lnTo>
                  <a:lnTo>
                    <a:pt x="222808" y="2663520"/>
                  </a:lnTo>
                  <a:lnTo>
                    <a:pt x="222808" y="2664853"/>
                  </a:lnTo>
                  <a:lnTo>
                    <a:pt x="222808" y="2666187"/>
                  </a:lnTo>
                  <a:lnTo>
                    <a:pt x="223888" y="2667254"/>
                  </a:lnTo>
                  <a:lnTo>
                    <a:pt x="226542" y="2667254"/>
                  </a:lnTo>
                  <a:lnTo>
                    <a:pt x="227622" y="2666187"/>
                  </a:lnTo>
                  <a:lnTo>
                    <a:pt x="227622" y="2663520"/>
                  </a:lnTo>
                  <a:close/>
                </a:path>
                <a:path w="664210" h="3137535">
                  <a:moveTo>
                    <a:pt x="233426" y="2615184"/>
                  </a:moveTo>
                  <a:lnTo>
                    <a:pt x="232308" y="2614079"/>
                  </a:lnTo>
                  <a:lnTo>
                    <a:pt x="229577" y="2614079"/>
                  </a:lnTo>
                  <a:lnTo>
                    <a:pt x="228473" y="2615184"/>
                  </a:lnTo>
                  <a:lnTo>
                    <a:pt x="228473" y="2616555"/>
                  </a:lnTo>
                  <a:lnTo>
                    <a:pt x="228473" y="2617927"/>
                  </a:lnTo>
                  <a:lnTo>
                    <a:pt x="229577" y="2619032"/>
                  </a:lnTo>
                  <a:lnTo>
                    <a:pt x="232308" y="2619032"/>
                  </a:lnTo>
                  <a:lnTo>
                    <a:pt x="233426" y="2617927"/>
                  </a:lnTo>
                  <a:lnTo>
                    <a:pt x="233426" y="2615184"/>
                  </a:lnTo>
                  <a:close/>
                </a:path>
                <a:path w="664210" h="3137535">
                  <a:moveTo>
                    <a:pt x="249301" y="369760"/>
                  </a:moveTo>
                  <a:lnTo>
                    <a:pt x="248285" y="368731"/>
                  </a:lnTo>
                  <a:lnTo>
                    <a:pt x="245757" y="368731"/>
                  </a:lnTo>
                  <a:lnTo>
                    <a:pt x="244741" y="369760"/>
                  </a:lnTo>
                  <a:lnTo>
                    <a:pt x="244741" y="371017"/>
                  </a:lnTo>
                  <a:lnTo>
                    <a:pt x="244741" y="372275"/>
                  </a:lnTo>
                  <a:lnTo>
                    <a:pt x="245757" y="373303"/>
                  </a:lnTo>
                  <a:lnTo>
                    <a:pt x="248285" y="373303"/>
                  </a:lnTo>
                  <a:lnTo>
                    <a:pt x="249301" y="372275"/>
                  </a:lnTo>
                  <a:lnTo>
                    <a:pt x="249301" y="369760"/>
                  </a:lnTo>
                  <a:close/>
                </a:path>
                <a:path w="664210" h="3137535">
                  <a:moveTo>
                    <a:pt x="256044" y="2589199"/>
                  </a:moveTo>
                  <a:lnTo>
                    <a:pt x="254914" y="2588069"/>
                  </a:lnTo>
                  <a:lnTo>
                    <a:pt x="252107" y="2588069"/>
                  </a:lnTo>
                  <a:lnTo>
                    <a:pt x="250964" y="2589199"/>
                  </a:lnTo>
                  <a:lnTo>
                    <a:pt x="250964" y="2590609"/>
                  </a:lnTo>
                  <a:lnTo>
                    <a:pt x="250964" y="2592019"/>
                  </a:lnTo>
                  <a:lnTo>
                    <a:pt x="252107" y="2593149"/>
                  </a:lnTo>
                  <a:lnTo>
                    <a:pt x="254914" y="2593149"/>
                  </a:lnTo>
                  <a:lnTo>
                    <a:pt x="256044" y="2592019"/>
                  </a:lnTo>
                  <a:lnTo>
                    <a:pt x="256044" y="2589199"/>
                  </a:lnTo>
                  <a:close/>
                </a:path>
                <a:path w="664210" h="3137535">
                  <a:moveTo>
                    <a:pt x="262788" y="398907"/>
                  </a:moveTo>
                  <a:lnTo>
                    <a:pt x="261734" y="397852"/>
                  </a:lnTo>
                  <a:lnTo>
                    <a:pt x="259143" y="397852"/>
                  </a:lnTo>
                  <a:lnTo>
                    <a:pt x="258089" y="398907"/>
                  </a:lnTo>
                  <a:lnTo>
                    <a:pt x="258089" y="400202"/>
                  </a:lnTo>
                  <a:lnTo>
                    <a:pt x="258089" y="401497"/>
                  </a:lnTo>
                  <a:lnTo>
                    <a:pt x="259143" y="402551"/>
                  </a:lnTo>
                  <a:lnTo>
                    <a:pt x="261734" y="402551"/>
                  </a:lnTo>
                  <a:lnTo>
                    <a:pt x="262788" y="401497"/>
                  </a:lnTo>
                  <a:lnTo>
                    <a:pt x="262788" y="398907"/>
                  </a:lnTo>
                  <a:close/>
                </a:path>
                <a:path w="664210" h="3137535">
                  <a:moveTo>
                    <a:pt x="264922" y="436676"/>
                  </a:moveTo>
                  <a:lnTo>
                    <a:pt x="263842" y="435597"/>
                  </a:lnTo>
                  <a:lnTo>
                    <a:pt x="261175" y="435597"/>
                  </a:lnTo>
                  <a:lnTo>
                    <a:pt x="260096" y="436676"/>
                  </a:lnTo>
                  <a:lnTo>
                    <a:pt x="260096" y="438010"/>
                  </a:lnTo>
                  <a:lnTo>
                    <a:pt x="260096" y="439343"/>
                  </a:lnTo>
                  <a:lnTo>
                    <a:pt x="261175" y="440423"/>
                  </a:lnTo>
                  <a:lnTo>
                    <a:pt x="263842" y="440423"/>
                  </a:lnTo>
                  <a:lnTo>
                    <a:pt x="264922" y="439343"/>
                  </a:lnTo>
                  <a:lnTo>
                    <a:pt x="264922" y="436676"/>
                  </a:lnTo>
                  <a:close/>
                </a:path>
                <a:path w="664210" h="3137535">
                  <a:moveTo>
                    <a:pt x="282155" y="2554224"/>
                  </a:moveTo>
                  <a:lnTo>
                    <a:pt x="280987" y="2553055"/>
                  </a:lnTo>
                  <a:lnTo>
                    <a:pt x="278104" y="2553055"/>
                  </a:lnTo>
                  <a:lnTo>
                    <a:pt x="276936" y="2554224"/>
                  </a:lnTo>
                  <a:lnTo>
                    <a:pt x="276936" y="2555671"/>
                  </a:lnTo>
                  <a:lnTo>
                    <a:pt x="276936" y="2557119"/>
                  </a:lnTo>
                  <a:lnTo>
                    <a:pt x="278104" y="2558288"/>
                  </a:lnTo>
                  <a:lnTo>
                    <a:pt x="280987" y="2558288"/>
                  </a:lnTo>
                  <a:lnTo>
                    <a:pt x="282155" y="2557119"/>
                  </a:lnTo>
                  <a:lnTo>
                    <a:pt x="282155" y="2554224"/>
                  </a:lnTo>
                  <a:close/>
                </a:path>
                <a:path w="664210" h="3137535">
                  <a:moveTo>
                    <a:pt x="304342" y="459333"/>
                  </a:moveTo>
                  <a:lnTo>
                    <a:pt x="303237" y="458228"/>
                  </a:lnTo>
                  <a:lnTo>
                    <a:pt x="300494" y="458228"/>
                  </a:lnTo>
                  <a:lnTo>
                    <a:pt x="299389" y="459333"/>
                  </a:lnTo>
                  <a:lnTo>
                    <a:pt x="299389" y="460705"/>
                  </a:lnTo>
                  <a:lnTo>
                    <a:pt x="299389" y="462076"/>
                  </a:lnTo>
                  <a:lnTo>
                    <a:pt x="300494" y="463181"/>
                  </a:lnTo>
                  <a:lnTo>
                    <a:pt x="303237" y="463181"/>
                  </a:lnTo>
                  <a:lnTo>
                    <a:pt x="304342" y="462076"/>
                  </a:lnTo>
                  <a:lnTo>
                    <a:pt x="304342" y="459333"/>
                  </a:lnTo>
                  <a:close/>
                </a:path>
                <a:path w="664210" h="3137535">
                  <a:moveTo>
                    <a:pt x="306070" y="503529"/>
                  </a:moveTo>
                  <a:lnTo>
                    <a:pt x="304927" y="502399"/>
                  </a:lnTo>
                  <a:lnTo>
                    <a:pt x="302120" y="502399"/>
                  </a:lnTo>
                  <a:lnTo>
                    <a:pt x="300977" y="503529"/>
                  </a:lnTo>
                  <a:lnTo>
                    <a:pt x="300977" y="504939"/>
                  </a:lnTo>
                  <a:lnTo>
                    <a:pt x="300977" y="506349"/>
                  </a:lnTo>
                  <a:lnTo>
                    <a:pt x="302120" y="507479"/>
                  </a:lnTo>
                  <a:lnTo>
                    <a:pt x="304927" y="507479"/>
                  </a:lnTo>
                  <a:lnTo>
                    <a:pt x="306070" y="506349"/>
                  </a:lnTo>
                  <a:lnTo>
                    <a:pt x="306070" y="503529"/>
                  </a:lnTo>
                  <a:close/>
                </a:path>
                <a:path w="664210" h="3137535">
                  <a:moveTo>
                    <a:pt x="329552" y="2558783"/>
                  </a:moveTo>
                  <a:lnTo>
                    <a:pt x="328358" y="2557576"/>
                  </a:lnTo>
                  <a:lnTo>
                    <a:pt x="325386" y="2557576"/>
                  </a:lnTo>
                  <a:lnTo>
                    <a:pt x="324192" y="2558783"/>
                  </a:lnTo>
                  <a:lnTo>
                    <a:pt x="324192" y="2560256"/>
                  </a:lnTo>
                  <a:lnTo>
                    <a:pt x="324192" y="2561742"/>
                  </a:lnTo>
                  <a:lnTo>
                    <a:pt x="325386" y="2562936"/>
                  </a:lnTo>
                  <a:lnTo>
                    <a:pt x="328358" y="2562936"/>
                  </a:lnTo>
                  <a:lnTo>
                    <a:pt x="329552" y="2561742"/>
                  </a:lnTo>
                  <a:lnTo>
                    <a:pt x="329552" y="2558783"/>
                  </a:lnTo>
                  <a:close/>
                </a:path>
                <a:path w="664210" h="3137535">
                  <a:moveTo>
                    <a:pt x="330669" y="532218"/>
                  </a:moveTo>
                  <a:lnTo>
                    <a:pt x="329501" y="531050"/>
                  </a:lnTo>
                  <a:lnTo>
                    <a:pt x="326618" y="531050"/>
                  </a:lnTo>
                  <a:lnTo>
                    <a:pt x="325450" y="532218"/>
                  </a:lnTo>
                  <a:lnTo>
                    <a:pt x="325450" y="533654"/>
                  </a:lnTo>
                  <a:lnTo>
                    <a:pt x="325450" y="535089"/>
                  </a:lnTo>
                  <a:lnTo>
                    <a:pt x="326618" y="536257"/>
                  </a:lnTo>
                  <a:lnTo>
                    <a:pt x="329501" y="536257"/>
                  </a:lnTo>
                  <a:lnTo>
                    <a:pt x="330669" y="535089"/>
                  </a:lnTo>
                  <a:lnTo>
                    <a:pt x="330669" y="532218"/>
                  </a:lnTo>
                  <a:close/>
                </a:path>
                <a:path w="664210" h="3137535">
                  <a:moveTo>
                    <a:pt x="346265" y="2522905"/>
                  </a:moveTo>
                  <a:lnTo>
                    <a:pt x="345033" y="2521674"/>
                  </a:lnTo>
                  <a:lnTo>
                    <a:pt x="341998" y="2521674"/>
                  </a:lnTo>
                  <a:lnTo>
                    <a:pt x="340766" y="2522905"/>
                  </a:lnTo>
                  <a:lnTo>
                    <a:pt x="340766" y="2524429"/>
                  </a:lnTo>
                  <a:lnTo>
                    <a:pt x="340766" y="2525941"/>
                  </a:lnTo>
                  <a:lnTo>
                    <a:pt x="341998" y="2527173"/>
                  </a:lnTo>
                  <a:lnTo>
                    <a:pt x="345033" y="2527173"/>
                  </a:lnTo>
                  <a:lnTo>
                    <a:pt x="346265" y="2525941"/>
                  </a:lnTo>
                  <a:lnTo>
                    <a:pt x="346265" y="2522905"/>
                  </a:lnTo>
                  <a:close/>
                </a:path>
                <a:path w="664210" h="3137535">
                  <a:moveTo>
                    <a:pt x="356387" y="559993"/>
                  </a:moveTo>
                  <a:lnTo>
                    <a:pt x="355193" y="558800"/>
                  </a:lnTo>
                  <a:lnTo>
                    <a:pt x="352234" y="558800"/>
                  </a:lnTo>
                  <a:lnTo>
                    <a:pt x="351040" y="559993"/>
                  </a:lnTo>
                  <a:lnTo>
                    <a:pt x="351040" y="561467"/>
                  </a:lnTo>
                  <a:lnTo>
                    <a:pt x="351040" y="562940"/>
                  </a:lnTo>
                  <a:lnTo>
                    <a:pt x="352234" y="564146"/>
                  </a:lnTo>
                  <a:lnTo>
                    <a:pt x="355193" y="564146"/>
                  </a:lnTo>
                  <a:lnTo>
                    <a:pt x="356387" y="562940"/>
                  </a:lnTo>
                  <a:lnTo>
                    <a:pt x="356387" y="559993"/>
                  </a:lnTo>
                  <a:close/>
                </a:path>
                <a:path w="664210" h="3137535">
                  <a:moveTo>
                    <a:pt x="356450" y="597598"/>
                  </a:moveTo>
                  <a:lnTo>
                    <a:pt x="355231" y="596366"/>
                  </a:lnTo>
                  <a:lnTo>
                    <a:pt x="352209" y="596366"/>
                  </a:lnTo>
                  <a:lnTo>
                    <a:pt x="350977" y="597598"/>
                  </a:lnTo>
                  <a:lnTo>
                    <a:pt x="350977" y="599109"/>
                  </a:lnTo>
                  <a:lnTo>
                    <a:pt x="350977" y="600621"/>
                  </a:lnTo>
                  <a:lnTo>
                    <a:pt x="352209" y="601853"/>
                  </a:lnTo>
                  <a:lnTo>
                    <a:pt x="355231" y="601853"/>
                  </a:lnTo>
                  <a:lnTo>
                    <a:pt x="356450" y="600621"/>
                  </a:lnTo>
                  <a:lnTo>
                    <a:pt x="356450" y="597598"/>
                  </a:lnTo>
                  <a:close/>
                </a:path>
                <a:path w="664210" h="3137535">
                  <a:moveTo>
                    <a:pt x="370382" y="632726"/>
                  </a:moveTo>
                  <a:lnTo>
                    <a:pt x="369125" y="631469"/>
                  </a:lnTo>
                  <a:lnTo>
                    <a:pt x="366026" y="631469"/>
                  </a:lnTo>
                  <a:lnTo>
                    <a:pt x="364769" y="632726"/>
                  </a:lnTo>
                  <a:lnTo>
                    <a:pt x="364769" y="634276"/>
                  </a:lnTo>
                  <a:lnTo>
                    <a:pt x="364769" y="635825"/>
                  </a:lnTo>
                  <a:lnTo>
                    <a:pt x="366026" y="637082"/>
                  </a:lnTo>
                  <a:lnTo>
                    <a:pt x="369125" y="637082"/>
                  </a:lnTo>
                  <a:lnTo>
                    <a:pt x="370382" y="635825"/>
                  </a:lnTo>
                  <a:lnTo>
                    <a:pt x="370382" y="632726"/>
                  </a:lnTo>
                  <a:close/>
                </a:path>
                <a:path w="664210" h="3137535">
                  <a:moveTo>
                    <a:pt x="386334" y="2512682"/>
                  </a:moveTo>
                  <a:lnTo>
                    <a:pt x="385064" y="2511425"/>
                  </a:lnTo>
                  <a:lnTo>
                    <a:pt x="381952" y="2511425"/>
                  </a:lnTo>
                  <a:lnTo>
                    <a:pt x="380695" y="2512682"/>
                  </a:lnTo>
                  <a:lnTo>
                    <a:pt x="380695" y="2514244"/>
                  </a:lnTo>
                  <a:lnTo>
                    <a:pt x="380695" y="2515806"/>
                  </a:lnTo>
                  <a:lnTo>
                    <a:pt x="381952" y="2517063"/>
                  </a:lnTo>
                  <a:lnTo>
                    <a:pt x="385064" y="2517063"/>
                  </a:lnTo>
                  <a:lnTo>
                    <a:pt x="386334" y="2515806"/>
                  </a:lnTo>
                  <a:lnTo>
                    <a:pt x="386334" y="2512682"/>
                  </a:lnTo>
                  <a:close/>
                </a:path>
                <a:path w="664210" h="3137535">
                  <a:moveTo>
                    <a:pt x="391287" y="653021"/>
                  </a:moveTo>
                  <a:lnTo>
                    <a:pt x="390004" y="651738"/>
                  </a:lnTo>
                  <a:lnTo>
                    <a:pt x="386829" y="651738"/>
                  </a:lnTo>
                  <a:lnTo>
                    <a:pt x="385546" y="653021"/>
                  </a:lnTo>
                  <a:lnTo>
                    <a:pt x="385546" y="654608"/>
                  </a:lnTo>
                  <a:lnTo>
                    <a:pt x="385546" y="656196"/>
                  </a:lnTo>
                  <a:lnTo>
                    <a:pt x="386829" y="657479"/>
                  </a:lnTo>
                  <a:lnTo>
                    <a:pt x="390004" y="657479"/>
                  </a:lnTo>
                  <a:lnTo>
                    <a:pt x="391287" y="656196"/>
                  </a:lnTo>
                  <a:lnTo>
                    <a:pt x="391287" y="653021"/>
                  </a:lnTo>
                  <a:close/>
                </a:path>
                <a:path w="664210" h="3137535">
                  <a:moveTo>
                    <a:pt x="400672" y="692467"/>
                  </a:moveTo>
                  <a:lnTo>
                    <a:pt x="399364" y="691159"/>
                  </a:lnTo>
                  <a:lnTo>
                    <a:pt x="396113" y="691159"/>
                  </a:lnTo>
                  <a:lnTo>
                    <a:pt x="394804" y="692467"/>
                  </a:lnTo>
                  <a:lnTo>
                    <a:pt x="394804" y="694093"/>
                  </a:lnTo>
                  <a:lnTo>
                    <a:pt x="394804" y="695718"/>
                  </a:lnTo>
                  <a:lnTo>
                    <a:pt x="396113" y="697026"/>
                  </a:lnTo>
                  <a:lnTo>
                    <a:pt x="399364" y="697026"/>
                  </a:lnTo>
                  <a:lnTo>
                    <a:pt x="400672" y="695718"/>
                  </a:lnTo>
                  <a:lnTo>
                    <a:pt x="400672" y="692467"/>
                  </a:lnTo>
                  <a:close/>
                </a:path>
                <a:path w="664210" h="3137535">
                  <a:moveTo>
                    <a:pt x="418261" y="726224"/>
                  </a:moveTo>
                  <a:lnTo>
                    <a:pt x="416915" y="724890"/>
                  </a:lnTo>
                  <a:lnTo>
                    <a:pt x="413600" y="724890"/>
                  </a:lnTo>
                  <a:lnTo>
                    <a:pt x="412254" y="726224"/>
                  </a:lnTo>
                  <a:lnTo>
                    <a:pt x="412254" y="727887"/>
                  </a:lnTo>
                  <a:lnTo>
                    <a:pt x="412254" y="729551"/>
                  </a:lnTo>
                  <a:lnTo>
                    <a:pt x="413600" y="730885"/>
                  </a:lnTo>
                  <a:lnTo>
                    <a:pt x="416915" y="730885"/>
                  </a:lnTo>
                  <a:lnTo>
                    <a:pt x="418261" y="729551"/>
                  </a:lnTo>
                  <a:lnTo>
                    <a:pt x="418261" y="726224"/>
                  </a:lnTo>
                  <a:close/>
                </a:path>
                <a:path w="664210" h="3137535">
                  <a:moveTo>
                    <a:pt x="424014" y="759879"/>
                  </a:moveTo>
                  <a:lnTo>
                    <a:pt x="422643" y="758507"/>
                  </a:lnTo>
                  <a:lnTo>
                    <a:pt x="419252" y="758507"/>
                  </a:lnTo>
                  <a:lnTo>
                    <a:pt x="417880" y="759879"/>
                  </a:lnTo>
                  <a:lnTo>
                    <a:pt x="417880" y="761568"/>
                  </a:lnTo>
                  <a:lnTo>
                    <a:pt x="417880" y="763257"/>
                  </a:lnTo>
                  <a:lnTo>
                    <a:pt x="419252" y="764628"/>
                  </a:lnTo>
                  <a:lnTo>
                    <a:pt x="422643" y="764628"/>
                  </a:lnTo>
                  <a:lnTo>
                    <a:pt x="424014" y="763257"/>
                  </a:lnTo>
                  <a:lnTo>
                    <a:pt x="424014" y="759879"/>
                  </a:lnTo>
                  <a:close/>
                </a:path>
                <a:path w="664210" h="3137535">
                  <a:moveTo>
                    <a:pt x="443560" y="795286"/>
                  </a:moveTo>
                  <a:lnTo>
                    <a:pt x="442163" y="793877"/>
                  </a:lnTo>
                  <a:lnTo>
                    <a:pt x="438696" y="793877"/>
                  </a:lnTo>
                  <a:lnTo>
                    <a:pt x="437299" y="795286"/>
                  </a:lnTo>
                  <a:lnTo>
                    <a:pt x="437299" y="797013"/>
                  </a:lnTo>
                  <a:lnTo>
                    <a:pt x="437299" y="798741"/>
                  </a:lnTo>
                  <a:lnTo>
                    <a:pt x="438696" y="800150"/>
                  </a:lnTo>
                  <a:lnTo>
                    <a:pt x="442163" y="800150"/>
                  </a:lnTo>
                  <a:lnTo>
                    <a:pt x="443560" y="798741"/>
                  </a:lnTo>
                  <a:lnTo>
                    <a:pt x="443560" y="795286"/>
                  </a:lnTo>
                  <a:close/>
                </a:path>
                <a:path w="664210" h="3137535">
                  <a:moveTo>
                    <a:pt x="454101" y="839774"/>
                  </a:moveTo>
                  <a:lnTo>
                    <a:pt x="452678" y="838339"/>
                  </a:lnTo>
                  <a:lnTo>
                    <a:pt x="449148" y="838339"/>
                  </a:lnTo>
                  <a:lnTo>
                    <a:pt x="447713" y="839774"/>
                  </a:lnTo>
                  <a:lnTo>
                    <a:pt x="447713" y="841540"/>
                  </a:lnTo>
                  <a:lnTo>
                    <a:pt x="447713" y="843305"/>
                  </a:lnTo>
                  <a:lnTo>
                    <a:pt x="449148" y="844740"/>
                  </a:lnTo>
                  <a:lnTo>
                    <a:pt x="452678" y="844740"/>
                  </a:lnTo>
                  <a:lnTo>
                    <a:pt x="454101" y="843305"/>
                  </a:lnTo>
                  <a:lnTo>
                    <a:pt x="454101" y="839774"/>
                  </a:lnTo>
                  <a:close/>
                </a:path>
                <a:path w="664210" h="3137535">
                  <a:moveTo>
                    <a:pt x="466090" y="880999"/>
                  </a:moveTo>
                  <a:lnTo>
                    <a:pt x="464629" y="879538"/>
                  </a:lnTo>
                  <a:lnTo>
                    <a:pt x="461022" y="879538"/>
                  </a:lnTo>
                  <a:lnTo>
                    <a:pt x="459562" y="880999"/>
                  </a:lnTo>
                  <a:lnTo>
                    <a:pt x="459562" y="882802"/>
                  </a:lnTo>
                  <a:lnTo>
                    <a:pt x="459562" y="884605"/>
                  </a:lnTo>
                  <a:lnTo>
                    <a:pt x="461022" y="886066"/>
                  </a:lnTo>
                  <a:lnTo>
                    <a:pt x="464629" y="886066"/>
                  </a:lnTo>
                  <a:lnTo>
                    <a:pt x="466090" y="884605"/>
                  </a:lnTo>
                  <a:lnTo>
                    <a:pt x="466090" y="880999"/>
                  </a:lnTo>
                  <a:close/>
                </a:path>
                <a:path w="664210" h="3137535">
                  <a:moveTo>
                    <a:pt x="466229" y="927684"/>
                  </a:moveTo>
                  <a:lnTo>
                    <a:pt x="464743" y="926198"/>
                  </a:lnTo>
                  <a:lnTo>
                    <a:pt x="461060" y="926198"/>
                  </a:lnTo>
                  <a:lnTo>
                    <a:pt x="459574" y="927684"/>
                  </a:lnTo>
                  <a:lnTo>
                    <a:pt x="459574" y="929525"/>
                  </a:lnTo>
                  <a:lnTo>
                    <a:pt x="459574" y="931367"/>
                  </a:lnTo>
                  <a:lnTo>
                    <a:pt x="461060" y="932853"/>
                  </a:lnTo>
                  <a:lnTo>
                    <a:pt x="464743" y="932853"/>
                  </a:lnTo>
                  <a:lnTo>
                    <a:pt x="466229" y="931367"/>
                  </a:lnTo>
                  <a:lnTo>
                    <a:pt x="466229" y="927684"/>
                  </a:lnTo>
                  <a:close/>
                </a:path>
                <a:path w="664210" h="3137535">
                  <a:moveTo>
                    <a:pt x="481215" y="971321"/>
                  </a:moveTo>
                  <a:lnTo>
                    <a:pt x="479704" y="969810"/>
                  </a:lnTo>
                  <a:lnTo>
                    <a:pt x="475957" y="969810"/>
                  </a:lnTo>
                  <a:lnTo>
                    <a:pt x="474433" y="971321"/>
                  </a:lnTo>
                  <a:lnTo>
                    <a:pt x="474433" y="973201"/>
                  </a:lnTo>
                  <a:lnTo>
                    <a:pt x="474433" y="975067"/>
                  </a:lnTo>
                  <a:lnTo>
                    <a:pt x="475957" y="976591"/>
                  </a:lnTo>
                  <a:lnTo>
                    <a:pt x="479704" y="976591"/>
                  </a:lnTo>
                  <a:lnTo>
                    <a:pt x="481215" y="975067"/>
                  </a:lnTo>
                  <a:lnTo>
                    <a:pt x="481215" y="971321"/>
                  </a:lnTo>
                  <a:close/>
                </a:path>
                <a:path w="664210" h="3137535">
                  <a:moveTo>
                    <a:pt x="498513" y="1059967"/>
                  </a:moveTo>
                  <a:lnTo>
                    <a:pt x="496938" y="1058392"/>
                  </a:lnTo>
                  <a:lnTo>
                    <a:pt x="493039" y="1058392"/>
                  </a:lnTo>
                  <a:lnTo>
                    <a:pt x="491464" y="1059967"/>
                  </a:lnTo>
                  <a:lnTo>
                    <a:pt x="491464" y="1061910"/>
                  </a:lnTo>
                  <a:lnTo>
                    <a:pt x="491464" y="1063853"/>
                  </a:lnTo>
                  <a:lnTo>
                    <a:pt x="493039" y="1065428"/>
                  </a:lnTo>
                  <a:lnTo>
                    <a:pt x="496938" y="1065428"/>
                  </a:lnTo>
                  <a:lnTo>
                    <a:pt x="498513" y="1063853"/>
                  </a:lnTo>
                  <a:lnTo>
                    <a:pt x="498513" y="1059967"/>
                  </a:lnTo>
                  <a:close/>
                </a:path>
                <a:path w="664210" h="3137535">
                  <a:moveTo>
                    <a:pt x="499668" y="1011301"/>
                  </a:moveTo>
                  <a:lnTo>
                    <a:pt x="498119" y="1009764"/>
                  </a:lnTo>
                  <a:lnTo>
                    <a:pt x="494296" y="1009764"/>
                  </a:lnTo>
                  <a:lnTo>
                    <a:pt x="492747" y="1011301"/>
                  </a:lnTo>
                  <a:lnTo>
                    <a:pt x="492747" y="1013218"/>
                  </a:lnTo>
                  <a:lnTo>
                    <a:pt x="492747" y="1015123"/>
                  </a:lnTo>
                  <a:lnTo>
                    <a:pt x="494296" y="1016673"/>
                  </a:lnTo>
                  <a:lnTo>
                    <a:pt x="498119" y="1016673"/>
                  </a:lnTo>
                  <a:lnTo>
                    <a:pt x="499668" y="1015123"/>
                  </a:lnTo>
                  <a:lnTo>
                    <a:pt x="499668" y="1011301"/>
                  </a:lnTo>
                  <a:close/>
                </a:path>
                <a:path w="664210" h="3137535">
                  <a:moveTo>
                    <a:pt x="517207" y="1172667"/>
                  </a:moveTo>
                  <a:lnTo>
                    <a:pt x="515543" y="1171003"/>
                  </a:lnTo>
                  <a:lnTo>
                    <a:pt x="511429" y="1171003"/>
                  </a:lnTo>
                  <a:lnTo>
                    <a:pt x="509765" y="1172667"/>
                  </a:lnTo>
                  <a:lnTo>
                    <a:pt x="509765" y="1174724"/>
                  </a:lnTo>
                  <a:lnTo>
                    <a:pt x="509765" y="1176782"/>
                  </a:lnTo>
                  <a:lnTo>
                    <a:pt x="511429" y="1178445"/>
                  </a:lnTo>
                  <a:lnTo>
                    <a:pt x="515543" y="1178445"/>
                  </a:lnTo>
                  <a:lnTo>
                    <a:pt x="517207" y="1176782"/>
                  </a:lnTo>
                  <a:lnTo>
                    <a:pt x="517207" y="1172667"/>
                  </a:lnTo>
                  <a:close/>
                </a:path>
                <a:path w="664210" h="3137535">
                  <a:moveTo>
                    <a:pt x="523087" y="1135557"/>
                  </a:moveTo>
                  <a:lnTo>
                    <a:pt x="521449" y="1133919"/>
                  </a:lnTo>
                  <a:lnTo>
                    <a:pt x="517410" y="1133919"/>
                  </a:lnTo>
                  <a:lnTo>
                    <a:pt x="515772" y="1135557"/>
                  </a:lnTo>
                  <a:lnTo>
                    <a:pt x="515772" y="1137577"/>
                  </a:lnTo>
                  <a:lnTo>
                    <a:pt x="515772" y="1139596"/>
                  </a:lnTo>
                  <a:lnTo>
                    <a:pt x="517410" y="1141234"/>
                  </a:lnTo>
                  <a:lnTo>
                    <a:pt x="521449" y="1141234"/>
                  </a:lnTo>
                  <a:lnTo>
                    <a:pt x="523087" y="1139596"/>
                  </a:lnTo>
                  <a:lnTo>
                    <a:pt x="523087" y="1135557"/>
                  </a:lnTo>
                  <a:close/>
                </a:path>
                <a:path w="664210" h="3137535">
                  <a:moveTo>
                    <a:pt x="523087" y="1095044"/>
                  </a:moveTo>
                  <a:lnTo>
                    <a:pt x="521487" y="1093431"/>
                  </a:lnTo>
                  <a:lnTo>
                    <a:pt x="517525" y="1093431"/>
                  </a:lnTo>
                  <a:lnTo>
                    <a:pt x="515912" y="1095044"/>
                  </a:lnTo>
                  <a:lnTo>
                    <a:pt x="515912" y="1097026"/>
                  </a:lnTo>
                  <a:lnTo>
                    <a:pt x="515912" y="1099007"/>
                  </a:lnTo>
                  <a:lnTo>
                    <a:pt x="517525" y="1100620"/>
                  </a:lnTo>
                  <a:lnTo>
                    <a:pt x="521487" y="1100620"/>
                  </a:lnTo>
                  <a:lnTo>
                    <a:pt x="523087" y="1099007"/>
                  </a:lnTo>
                  <a:lnTo>
                    <a:pt x="523087" y="1095044"/>
                  </a:lnTo>
                  <a:close/>
                </a:path>
                <a:path w="664210" h="3137535">
                  <a:moveTo>
                    <a:pt x="532117" y="1217625"/>
                  </a:moveTo>
                  <a:lnTo>
                    <a:pt x="530428" y="1215936"/>
                  </a:lnTo>
                  <a:lnTo>
                    <a:pt x="526237" y="1215936"/>
                  </a:lnTo>
                  <a:lnTo>
                    <a:pt x="524548" y="1217625"/>
                  </a:lnTo>
                  <a:lnTo>
                    <a:pt x="524548" y="1219720"/>
                  </a:lnTo>
                  <a:lnTo>
                    <a:pt x="524548" y="1221816"/>
                  </a:lnTo>
                  <a:lnTo>
                    <a:pt x="526237" y="1223505"/>
                  </a:lnTo>
                  <a:lnTo>
                    <a:pt x="530428" y="1223505"/>
                  </a:lnTo>
                  <a:lnTo>
                    <a:pt x="532117" y="1221816"/>
                  </a:lnTo>
                  <a:lnTo>
                    <a:pt x="532117" y="1217625"/>
                  </a:lnTo>
                  <a:close/>
                </a:path>
                <a:path w="664210" h="3137535">
                  <a:moveTo>
                    <a:pt x="546341" y="1262811"/>
                  </a:moveTo>
                  <a:lnTo>
                    <a:pt x="544614" y="1261097"/>
                  </a:lnTo>
                  <a:lnTo>
                    <a:pt x="540359" y="1261097"/>
                  </a:lnTo>
                  <a:lnTo>
                    <a:pt x="538632" y="1262811"/>
                  </a:lnTo>
                  <a:lnTo>
                    <a:pt x="538632" y="1264945"/>
                  </a:lnTo>
                  <a:lnTo>
                    <a:pt x="538632" y="1267066"/>
                  </a:lnTo>
                  <a:lnTo>
                    <a:pt x="540359" y="1268793"/>
                  </a:lnTo>
                  <a:lnTo>
                    <a:pt x="544614" y="1268793"/>
                  </a:lnTo>
                  <a:lnTo>
                    <a:pt x="546341" y="1267066"/>
                  </a:lnTo>
                  <a:lnTo>
                    <a:pt x="546341" y="1262811"/>
                  </a:lnTo>
                  <a:close/>
                </a:path>
                <a:path w="664210" h="3137535">
                  <a:moveTo>
                    <a:pt x="549465" y="1805825"/>
                  </a:moveTo>
                  <a:lnTo>
                    <a:pt x="547725" y="1804085"/>
                  </a:lnTo>
                  <a:lnTo>
                    <a:pt x="543407" y="1804085"/>
                  </a:lnTo>
                  <a:lnTo>
                    <a:pt x="541667" y="1805825"/>
                  </a:lnTo>
                  <a:lnTo>
                    <a:pt x="541667" y="1807984"/>
                  </a:lnTo>
                  <a:lnTo>
                    <a:pt x="541667" y="1810143"/>
                  </a:lnTo>
                  <a:lnTo>
                    <a:pt x="543407" y="1811883"/>
                  </a:lnTo>
                  <a:lnTo>
                    <a:pt x="547725" y="1811883"/>
                  </a:lnTo>
                  <a:lnTo>
                    <a:pt x="549465" y="1810143"/>
                  </a:lnTo>
                  <a:lnTo>
                    <a:pt x="549465" y="1805825"/>
                  </a:lnTo>
                  <a:close/>
                </a:path>
                <a:path w="664210" h="3137535">
                  <a:moveTo>
                    <a:pt x="557212" y="1722310"/>
                  </a:moveTo>
                  <a:lnTo>
                    <a:pt x="555409" y="1720507"/>
                  </a:lnTo>
                  <a:lnTo>
                    <a:pt x="550951" y="1720507"/>
                  </a:lnTo>
                  <a:lnTo>
                    <a:pt x="549148" y="1722310"/>
                  </a:lnTo>
                  <a:lnTo>
                    <a:pt x="549148" y="1724533"/>
                  </a:lnTo>
                  <a:lnTo>
                    <a:pt x="549148" y="1726755"/>
                  </a:lnTo>
                  <a:lnTo>
                    <a:pt x="550951" y="1728558"/>
                  </a:lnTo>
                  <a:lnTo>
                    <a:pt x="555409" y="1728558"/>
                  </a:lnTo>
                  <a:lnTo>
                    <a:pt x="557212" y="1726755"/>
                  </a:lnTo>
                  <a:lnTo>
                    <a:pt x="557212" y="1722310"/>
                  </a:lnTo>
                  <a:close/>
                </a:path>
                <a:path w="664210" h="3137535">
                  <a:moveTo>
                    <a:pt x="567829" y="1331429"/>
                  </a:moveTo>
                  <a:lnTo>
                    <a:pt x="566051" y="1329639"/>
                  </a:lnTo>
                  <a:lnTo>
                    <a:pt x="561644" y="1329639"/>
                  </a:lnTo>
                  <a:lnTo>
                    <a:pt x="559866" y="1331429"/>
                  </a:lnTo>
                  <a:lnTo>
                    <a:pt x="559866" y="1333627"/>
                  </a:lnTo>
                  <a:lnTo>
                    <a:pt x="559866" y="1335824"/>
                  </a:lnTo>
                  <a:lnTo>
                    <a:pt x="561644" y="1337602"/>
                  </a:lnTo>
                  <a:lnTo>
                    <a:pt x="566051" y="1337602"/>
                  </a:lnTo>
                  <a:lnTo>
                    <a:pt x="567829" y="1335824"/>
                  </a:lnTo>
                  <a:lnTo>
                    <a:pt x="567829" y="1331429"/>
                  </a:lnTo>
                  <a:close/>
                </a:path>
                <a:path w="664210" h="3137535">
                  <a:moveTo>
                    <a:pt x="575487" y="1294180"/>
                  </a:moveTo>
                  <a:lnTo>
                    <a:pt x="573735" y="1292428"/>
                  </a:lnTo>
                  <a:lnTo>
                    <a:pt x="569404" y="1292428"/>
                  </a:lnTo>
                  <a:lnTo>
                    <a:pt x="567651" y="1294180"/>
                  </a:lnTo>
                  <a:lnTo>
                    <a:pt x="567651" y="1296339"/>
                  </a:lnTo>
                  <a:lnTo>
                    <a:pt x="567651" y="1298498"/>
                  </a:lnTo>
                  <a:lnTo>
                    <a:pt x="569404" y="1300251"/>
                  </a:lnTo>
                  <a:lnTo>
                    <a:pt x="573735" y="1300251"/>
                  </a:lnTo>
                  <a:lnTo>
                    <a:pt x="575487" y="1298498"/>
                  </a:lnTo>
                  <a:lnTo>
                    <a:pt x="575487" y="1294180"/>
                  </a:lnTo>
                  <a:close/>
                </a:path>
                <a:path w="664210" h="3137535">
                  <a:moveTo>
                    <a:pt x="578827" y="1766862"/>
                  </a:moveTo>
                  <a:lnTo>
                    <a:pt x="577049" y="1765084"/>
                  </a:lnTo>
                  <a:lnTo>
                    <a:pt x="572681" y="1765084"/>
                  </a:lnTo>
                  <a:lnTo>
                    <a:pt x="570903" y="1766862"/>
                  </a:lnTo>
                  <a:lnTo>
                    <a:pt x="570903" y="1769046"/>
                  </a:lnTo>
                  <a:lnTo>
                    <a:pt x="570903" y="1771230"/>
                  </a:lnTo>
                  <a:lnTo>
                    <a:pt x="572681" y="1773008"/>
                  </a:lnTo>
                  <a:lnTo>
                    <a:pt x="577049" y="1773008"/>
                  </a:lnTo>
                  <a:lnTo>
                    <a:pt x="578827" y="1771230"/>
                  </a:lnTo>
                  <a:lnTo>
                    <a:pt x="578827" y="1766862"/>
                  </a:lnTo>
                  <a:close/>
                </a:path>
                <a:path w="664210" h="3137535">
                  <a:moveTo>
                    <a:pt x="597179" y="1694141"/>
                  </a:moveTo>
                  <a:lnTo>
                    <a:pt x="595337" y="1692313"/>
                  </a:lnTo>
                  <a:lnTo>
                    <a:pt x="590816" y="1692313"/>
                  </a:lnTo>
                  <a:lnTo>
                    <a:pt x="588987" y="1694141"/>
                  </a:lnTo>
                  <a:lnTo>
                    <a:pt x="588987" y="1696402"/>
                  </a:lnTo>
                  <a:lnTo>
                    <a:pt x="588987" y="1698663"/>
                  </a:lnTo>
                  <a:lnTo>
                    <a:pt x="590816" y="1700491"/>
                  </a:lnTo>
                  <a:lnTo>
                    <a:pt x="595337" y="1700491"/>
                  </a:lnTo>
                  <a:lnTo>
                    <a:pt x="597179" y="1698663"/>
                  </a:lnTo>
                  <a:lnTo>
                    <a:pt x="597179" y="1694141"/>
                  </a:lnTo>
                  <a:close/>
                </a:path>
                <a:path w="664210" h="3137535">
                  <a:moveTo>
                    <a:pt x="600240" y="1357769"/>
                  </a:moveTo>
                  <a:lnTo>
                    <a:pt x="598436" y="1355953"/>
                  </a:lnTo>
                  <a:lnTo>
                    <a:pt x="593966" y="1355953"/>
                  </a:lnTo>
                  <a:lnTo>
                    <a:pt x="592150" y="1357769"/>
                  </a:lnTo>
                  <a:lnTo>
                    <a:pt x="592150" y="1360004"/>
                  </a:lnTo>
                  <a:lnTo>
                    <a:pt x="592150" y="1362240"/>
                  </a:lnTo>
                  <a:lnTo>
                    <a:pt x="593966" y="1364056"/>
                  </a:lnTo>
                  <a:lnTo>
                    <a:pt x="598436" y="1364056"/>
                  </a:lnTo>
                  <a:lnTo>
                    <a:pt x="600240" y="1362240"/>
                  </a:lnTo>
                  <a:lnTo>
                    <a:pt x="600240" y="1357769"/>
                  </a:lnTo>
                  <a:close/>
                </a:path>
                <a:path w="664210" h="3137535">
                  <a:moveTo>
                    <a:pt x="610057" y="1654403"/>
                  </a:moveTo>
                  <a:lnTo>
                    <a:pt x="608190" y="1652549"/>
                  </a:lnTo>
                  <a:lnTo>
                    <a:pt x="603605" y="1652549"/>
                  </a:lnTo>
                  <a:lnTo>
                    <a:pt x="601738" y="1654403"/>
                  </a:lnTo>
                  <a:lnTo>
                    <a:pt x="601738" y="1656702"/>
                  </a:lnTo>
                  <a:lnTo>
                    <a:pt x="601738" y="1659001"/>
                  </a:lnTo>
                  <a:lnTo>
                    <a:pt x="603605" y="1660855"/>
                  </a:lnTo>
                  <a:lnTo>
                    <a:pt x="608190" y="1660855"/>
                  </a:lnTo>
                  <a:lnTo>
                    <a:pt x="610057" y="1659001"/>
                  </a:lnTo>
                  <a:lnTo>
                    <a:pt x="610057" y="1654403"/>
                  </a:lnTo>
                  <a:close/>
                </a:path>
                <a:path w="664210" h="3137535">
                  <a:moveTo>
                    <a:pt x="626021" y="1445514"/>
                  </a:moveTo>
                  <a:lnTo>
                    <a:pt x="624154" y="1443647"/>
                  </a:lnTo>
                  <a:lnTo>
                    <a:pt x="619531" y="1443647"/>
                  </a:lnTo>
                  <a:lnTo>
                    <a:pt x="617664" y="1445514"/>
                  </a:lnTo>
                  <a:lnTo>
                    <a:pt x="617664" y="1447825"/>
                  </a:lnTo>
                  <a:lnTo>
                    <a:pt x="617664" y="1450136"/>
                  </a:lnTo>
                  <a:lnTo>
                    <a:pt x="619531" y="1452003"/>
                  </a:lnTo>
                  <a:lnTo>
                    <a:pt x="624154" y="1452003"/>
                  </a:lnTo>
                  <a:lnTo>
                    <a:pt x="626021" y="1450136"/>
                  </a:lnTo>
                  <a:lnTo>
                    <a:pt x="626021" y="1445514"/>
                  </a:lnTo>
                  <a:close/>
                </a:path>
                <a:path w="664210" h="3137535">
                  <a:moveTo>
                    <a:pt x="627011" y="1396923"/>
                  </a:moveTo>
                  <a:lnTo>
                    <a:pt x="625170" y="1395082"/>
                  </a:lnTo>
                  <a:lnTo>
                    <a:pt x="620623" y="1395082"/>
                  </a:lnTo>
                  <a:lnTo>
                    <a:pt x="618782" y="1396923"/>
                  </a:lnTo>
                  <a:lnTo>
                    <a:pt x="618782" y="1399197"/>
                  </a:lnTo>
                  <a:lnTo>
                    <a:pt x="618782" y="1401470"/>
                  </a:lnTo>
                  <a:lnTo>
                    <a:pt x="620623" y="1403311"/>
                  </a:lnTo>
                  <a:lnTo>
                    <a:pt x="625170" y="1403311"/>
                  </a:lnTo>
                  <a:lnTo>
                    <a:pt x="627011" y="1401470"/>
                  </a:lnTo>
                  <a:lnTo>
                    <a:pt x="627011" y="1396923"/>
                  </a:lnTo>
                  <a:close/>
                </a:path>
                <a:path w="664210" h="3137535">
                  <a:moveTo>
                    <a:pt x="639406" y="1596593"/>
                  </a:moveTo>
                  <a:lnTo>
                    <a:pt x="637489" y="1594675"/>
                  </a:lnTo>
                  <a:lnTo>
                    <a:pt x="632752" y="1594675"/>
                  </a:lnTo>
                  <a:lnTo>
                    <a:pt x="630834" y="1596593"/>
                  </a:lnTo>
                  <a:lnTo>
                    <a:pt x="630834" y="1598968"/>
                  </a:lnTo>
                  <a:lnTo>
                    <a:pt x="630834" y="1601343"/>
                  </a:lnTo>
                  <a:lnTo>
                    <a:pt x="632752" y="1603260"/>
                  </a:lnTo>
                  <a:lnTo>
                    <a:pt x="637489" y="1603260"/>
                  </a:lnTo>
                  <a:lnTo>
                    <a:pt x="639406" y="1601343"/>
                  </a:lnTo>
                  <a:lnTo>
                    <a:pt x="639406" y="1596593"/>
                  </a:lnTo>
                  <a:close/>
                </a:path>
                <a:path w="664210" h="3137535">
                  <a:moveTo>
                    <a:pt x="642670" y="1640306"/>
                  </a:moveTo>
                  <a:lnTo>
                    <a:pt x="640778" y="1638414"/>
                  </a:lnTo>
                  <a:lnTo>
                    <a:pt x="636117" y="1638414"/>
                  </a:lnTo>
                  <a:lnTo>
                    <a:pt x="634225" y="1640306"/>
                  </a:lnTo>
                  <a:lnTo>
                    <a:pt x="634225" y="1642643"/>
                  </a:lnTo>
                  <a:lnTo>
                    <a:pt x="634225" y="1644980"/>
                  </a:lnTo>
                  <a:lnTo>
                    <a:pt x="636117" y="1646872"/>
                  </a:lnTo>
                  <a:lnTo>
                    <a:pt x="640778" y="1646872"/>
                  </a:lnTo>
                  <a:lnTo>
                    <a:pt x="642670" y="1644980"/>
                  </a:lnTo>
                  <a:lnTo>
                    <a:pt x="642670" y="1640306"/>
                  </a:lnTo>
                  <a:close/>
                </a:path>
                <a:path w="664210" h="3137535">
                  <a:moveTo>
                    <a:pt x="647496" y="1487271"/>
                  </a:moveTo>
                  <a:lnTo>
                    <a:pt x="645604" y="1485379"/>
                  </a:lnTo>
                  <a:lnTo>
                    <a:pt x="640918" y="1485379"/>
                  </a:lnTo>
                  <a:lnTo>
                    <a:pt x="639013" y="1487271"/>
                  </a:lnTo>
                  <a:lnTo>
                    <a:pt x="639013" y="1489621"/>
                  </a:lnTo>
                  <a:lnTo>
                    <a:pt x="639013" y="1491957"/>
                  </a:lnTo>
                  <a:lnTo>
                    <a:pt x="640918" y="1493862"/>
                  </a:lnTo>
                  <a:lnTo>
                    <a:pt x="645604" y="1493862"/>
                  </a:lnTo>
                  <a:lnTo>
                    <a:pt x="647496" y="1491957"/>
                  </a:lnTo>
                  <a:lnTo>
                    <a:pt x="647496" y="1487271"/>
                  </a:lnTo>
                  <a:close/>
                </a:path>
                <a:path w="664210" h="3137535">
                  <a:moveTo>
                    <a:pt x="658749" y="1529207"/>
                  </a:moveTo>
                  <a:lnTo>
                    <a:pt x="656818" y="1527276"/>
                  </a:lnTo>
                  <a:lnTo>
                    <a:pt x="652056" y="1527276"/>
                  </a:lnTo>
                  <a:lnTo>
                    <a:pt x="650125" y="1529207"/>
                  </a:lnTo>
                  <a:lnTo>
                    <a:pt x="650125" y="1531581"/>
                  </a:lnTo>
                  <a:lnTo>
                    <a:pt x="650125" y="1533956"/>
                  </a:lnTo>
                  <a:lnTo>
                    <a:pt x="652056" y="1535887"/>
                  </a:lnTo>
                  <a:lnTo>
                    <a:pt x="656818" y="1535887"/>
                  </a:lnTo>
                  <a:lnTo>
                    <a:pt x="658749" y="1533956"/>
                  </a:lnTo>
                  <a:lnTo>
                    <a:pt x="658749" y="1529207"/>
                  </a:lnTo>
                  <a:close/>
                </a:path>
                <a:path w="664210" h="3137535">
                  <a:moveTo>
                    <a:pt x="663613" y="1565935"/>
                  </a:moveTo>
                  <a:lnTo>
                    <a:pt x="661657" y="1563979"/>
                  </a:lnTo>
                  <a:lnTo>
                    <a:pt x="656856" y="1563979"/>
                  </a:lnTo>
                  <a:lnTo>
                    <a:pt x="654900" y="1565935"/>
                  </a:lnTo>
                  <a:lnTo>
                    <a:pt x="654900" y="1568335"/>
                  </a:lnTo>
                  <a:lnTo>
                    <a:pt x="654900" y="1570736"/>
                  </a:lnTo>
                  <a:lnTo>
                    <a:pt x="656856" y="1572691"/>
                  </a:lnTo>
                  <a:lnTo>
                    <a:pt x="661657" y="1572691"/>
                  </a:lnTo>
                  <a:lnTo>
                    <a:pt x="663613" y="1570736"/>
                  </a:lnTo>
                  <a:lnTo>
                    <a:pt x="663613" y="156593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1799" y="2053373"/>
              <a:ext cx="725170" cy="2501265"/>
            </a:xfrm>
            <a:custGeom>
              <a:avLst/>
              <a:gdLst/>
              <a:ahLst/>
              <a:cxnLst/>
              <a:rect l="l" t="t" r="r" b="b"/>
              <a:pathLst>
                <a:path w="725169" h="2501265">
                  <a:moveTo>
                    <a:pt x="482" y="114"/>
                  </a:moveTo>
                  <a:lnTo>
                    <a:pt x="101" y="0"/>
                  </a:lnTo>
                  <a:lnTo>
                    <a:pt x="0" y="241"/>
                  </a:lnTo>
                  <a:lnTo>
                    <a:pt x="0" y="368"/>
                  </a:lnTo>
                  <a:lnTo>
                    <a:pt x="368" y="482"/>
                  </a:lnTo>
                  <a:lnTo>
                    <a:pt x="482" y="114"/>
                  </a:lnTo>
                  <a:close/>
                </a:path>
                <a:path w="725169" h="2501265">
                  <a:moveTo>
                    <a:pt x="43319" y="9220"/>
                  </a:moveTo>
                  <a:lnTo>
                    <a:pt x="43129" y="9017"/>
                  </a:lnTo>
                  <a:lnTo>
                    <a:pt x="42633" y="9017"/>
                  </a:lnTo>
                  <a:lnTo>
                    <a:pt x="42443" y="9220"/>
                  </a:lnTo>
                  <a:lnTo>
                    <a:pt x="42443" y="9461"/>
                  </a:lnTo>
                  <a:lnTo>
                    <a:pt x="42443" y="9702"/>
                  </a:lnTo>
                  <a:lnTo>
                    <a:pt x="42633" y="9906"/>
                  </a:lnTo>
                  <a:lnTo>
                    <a:pt x="43129" y="9906"/>
                  </a:lnTo>
                  <a:lnTo>
                    <a:pt x="43319" y="9702"/>
                  </a:lnTo>
                  <a:lnTo>
                    <a:pt x="43319" y="9220"/>
                  </a:lnTo>
                  <a:close/>
                </a:path>
                <a:path w="725169" h="2501265">
                  <a:moveTo>
                    <a:pt x="60833" y="55499"/>
                  </a:moveTo>
                  <a:lnTo>
                    <a:pt x="60540" y="55219"/>
                  </a:lnTo>
                  <a:lnTo>
                    <a:pt x="59842" y="55219"/>
                  </a:lnTo>
                  <a:lnTo>
                    <a:pt x="59550" y="55499"/>
                  </a:lnTo>
                  <a:lnTo>
                    <a:pt x="59550" y="55854"/>
                  </a:lnTo>
                  <a:lnTo>
                    <a:pt x="59550" y="56210"/>
                  </a:lnTo>
                  <a:lnTo>
                    <a:pt x="59842" y="56489"/>
                  </a:lnTo>
                  <a:lnTo>
                    <a:pt x="60540" y="56489"/>
                  </a:lnTo>
                  <a:lnTo>
                    <a:pt x="60833" y="56210"/>
                  </a:lnTo>
                  <a:lnTo>
                    <a:pt x="60833" y="55499"/>
                  </a:lnTo>
                  <a:close/>
                </a:path>
                <a:path w="725169" h="2501265">
                  <a:moveTo>
                    <a:pt x="94119" y="77533"/>
                  </a:moveTo>
                  <a:lnTo>
                    <a:pt x="93751" y="77165"/>
                  </a:lnTo>
                  <a:lnTo>
                    <a:pt x="92824" y="77165"/>
                  </a:lnTo>
                  <a:lnTo>
                    <a:pt x="92443" y="77533"/>
                  </a:lnTo>
                  <a:lnTo>
                    <a:pt x="92443" y="78003"/>
                  </a:lnTo>
                  <a:lnTo>
                    <a:pt x="92443" y="78473"/>
                  </a:lnTo>
                  <a:lnTo>
                    <a:pt x="92824" y="78841"/>
                  </a:lnTo>
                  <a:lnTo>
                    <a:pt x="93751" y="78841"/>
                  </a:lnTo>
                  <a:lnTo>
                    <a:pt x="94119" y="78473"/>
                  </a:lnTo>
                  <a:lnTo>
                    <a:pt x="94119" y="77533"/>
                  </a:lnTo>
                  <a:close/>
                </a:path>
                <a:path w="725169" h="2501265">
                  <a:moveTo>
                    <a:pt x="113626" y="114300"/>
                  </a:moveTo>
                  <a:lnTo>
                    <a:pt x="113157" y="113830"/>
                  </a:lnTo>
                  <a:lnTo>
                    <a:pt x="112014" y="113830"/>
                  </a:lnTo>
                  <a:lnTo>
                    <a:pt x="111544" y="114300"/>
                  </a:lnTo>
                  <a:lnTo>
                    <a:pt x="111544" y="114871"/>
                  </a:lnTo>
                  <a:lnTo>
                    <a:pt x="111544" y="115443"/>
                  </a:lnTo>
                  <a:lnTo>
                    <a:pt x="112014" y="115912"/>
                  </a:lnTo>
                  <a:lnTo>
                    <a:pt x="113157" y="115912"/>
                  </a:lnTo>
                  <a:lnTo>
                    <a:pt x="113626" y="115443"/>
                  </a:lnTo>
                  <a:lnTo>
                    <a:pt x="113626" y="114300"/>
                  </a:lnTo>
                  <a:close/>
                </a:path>
                <a:path w="725169" h="2501265">
                  <a:moveTo>
                    <a:pt x="128028" y="160731"/>
                  </a:moveTo>
                  <a:lnTo>
                    <a:pt x="127482" y="160172"/>
                  </a:lnTo>
                  <a:lnTo>
                    <a:pt x="126111" y="160172"/>
                  </a:lnTo>
                  <a:lnTo>
                    <a:pt x="125552" y="160731"/>
                  </a:lnTo>
                  <a:lnTo>
                    <a:pt x="125552" y="161417"/>
                  </a:lnTo>
                  <a:lnTo>
                    <a:pt x="125552" y="162102"/>
                  </a:lnTo>
                  <a:lnTo>
                    <a:pt x="126111" y="162661"/>
                  </a:lnTo>
                  <a:lnTo>
                    <a:pt x="127482" y="162661"/>
                  </a:lnTo>
                  <a:lnTo>
                    <a:pt x="128028" y="162102"/>
                  </a:lnTo>
                  <a:lnTo>
                    <a:pt x="128028" y="160731"/>
                  </a:lnTo>
                  <a:close/>
                </a:path>
                <a:path w="725169" h="2501265">
                  <a:moveTo>
                    <a:pt x="172554" y="177520"/>
                  </a:moveTo>
                  <a:lnTo>
                    <a:pt x="171907" y="176872"/>
                  </a:lnTo>
                  <a:lnTo>
                    <a:pt x="170319" y="176872"/>
                  </a:lnTo>
                  <a:lnTo>
                    <a:pt x="169672" y="177520"/>
                  </a:lnTo>
                  <a:lnTo>
                    <a:pt x="169672" y="178320"/>
                  </a:lnTo>
                  <a:lnTo>
                    <a:pt x="169672" y="179120"/>
                  </a:lnTo>
                  <a:lnTo>
                    <a:pt x="170319" y="179755"/>
                  </a:lnTo>
                  <a:lnTo>
                    <a:pt x="171907" y="179755"/>
                  </a:lnTo>
                  <a:lnTo>
                    <a:pt x="172554" y="179120"/>
                  </a:lnTo>
                  <a:lnTo>
                    <a:pt x="172554" y="177520"/>
                  </a:lnTo>
                  <a:close/>
                </a:path>
                <a:path w="725169" h="2501265">
                  <a:moveTo>
                    <a:pt x="186093" y="214845"/>
                  </a:moveTo>
                  <a:lnTo>
                    <a:pt x="185356" y="214109"/>
                  </a:lnTo>
                  <a:lnTo>
                    <a:pt x="183540" y="214109"/>
                  </a:lnTo>
                  <a:lnTo>
                    <a:pt x="182803" y="214845"/>
                  </a:lnTo>
                  <a:lnTo>
                    <a:pt x="182803" y="215747"/>
                  </a:lnTo>
                  <a:lnTo>
                    <a:pt x="182803" y="216649"/>
                  </a:lnTo>
                  <a:lnTo>
                    <a:pt x="183540" y="217385"/>
                  </a:lnTo>
                  <a:lnTo>
                    <a:pt x="185356" y="217385"/>
                  </a:lnTo>
                  <a:lnTo>
                    <a:pt x="186093" y="216649"/>
                  </a:lnTo>
                  <a:lnTo>
                    <a:pt x="186093" y="214845"/>
                  </a:lnTo>
                  <a:close/>
                </a:path>
                <a:path w="725169" h="2501265">
                  <a:moveTo>
                    <a:pt x="210845" y="235559"/>
                  </a:moveTo>
                  <a:lnTo>
                    <a:pt x="210019" y="234734"/>
                  </a:lnTo>
                  <a:lnTo>
                    <a:pt x="207987" y="234734"/>
                  </a:lnTo>
                  <a:lnTo>
                    <a:pt x="207162" y="235559"/>
                  </a:lnTo>
                  <a:lnTo>
                    <a:pt x="207162" y="236575"/>
                  </a:lnTo>
                  <a:lnTo>
                    <a:pt x="207162" y="237591"/>
                  </a:lnTo>
                  <a:lnTo>
                    <a:pt x="207987" y="238417"/>
                  </a:lnTo>
                  <a:lnTo>
                    <a:pt x="210019" y="238417"/>
                  </a:lnTo>
                  <a:lnTo>
                    <a:pt x="210845" y="237591"/>
                  </a:lnTo>
                  <a:lnTo>
                    <a:pt x="210845" y="235559"/>
                  </a:lnTo>
                  <a:close/>
                </a:path>
                <a:path w="725169" h="2501265">
                  <a:moveTo>
                    <a:pt x="238264" y="268109"/>
                  </a:moveTo>
                  <a:lnTo>
                    <a:pt x="237350" y="267195"/>
                  </a:lnTo>
                  <a:lnTo>
                    <a:pt x="235089" y="267195"/>
                  </a:lnTo>
                  <a:lnTo>
                    <a:pt x="234175" y="268109"/>
                  </a:lnTo>
                  <a:lnTo>
                    <a:pt x="234175" y="269240"/>
                  </a:lnTo>
                  <a:lnTo>
                    <a:pt x="234175" y="270370"/>
                  </a:lnTo>
                  <a:lnTo>
                    <a:pt x="235089" y="271284"/>
                  </a:lnTo>
                  <a:lnTo>
                    <a:pt x="237350" y="271284"/>
                  </a:lnTo>
                  <a:lnTo>
                    <a:pt x="238264" y="270370"/>
                  </a:lnTo>
                  <a:lnTo>
                    <a:pt x="238264" y="268109"/>
                  </a:lnTo>
                  <a:close/>
                </a:path>
                <a:path w="725169" h="2501265">
                  <a:moveTo>
                    <a:pt x="248158" y="311810"/>
                  </a:moveTo>
                  <a:lnTo>
                    <a:pt x="247154" y="310794"/>
                  </a:lnTo>
                  <a:lnTo>
                    <a:pt x="244678" y="310794"/>
                  </a:lnTo>
                  <a:lnTo>
                    <a:pt x="243674" y="311810"/>
                  </a:lnTo>
                  <a:lnTo>
                    <a:pt x="243674" y="313042"/>
                  </a:lnTo>
                  <a:lnTo>
                    <a:pt x="243674" y="314286"/>
                  </a:lnTo>
                  <a:lnTo>
                    <a:pt x="244678" y="315290"/>
                  </a:lnTo>
                  <a:lnTo>
                    <a:pt x="247154" y="315290"/>
                  </a:lnTo>
                  <a:lnTo>
                    <a:pt x="248158" y="314286"/>
                  </a:lnTo>
                  <a:lnTo>
                    <a:pt x="248158" y="311810"/>
                  </a:lnTo>
                  <a:close/>
                </a:path>
                <a:path w="725169" h="2501265">
                  <a:moveTo>
                    <a:pt x="273672" y="333832"/>
                  </a:moveTo>
                  <a:lnTo>
                    <a:pt x="272618" y="332765"/>
                  </a:lnTo>
                  <a:lnTo>
                    <a:pt x="270014" y="332765"/>
                  </a:lnTo>
                  <a:lnTo>
                    <a:pt x="268960" y="333832"/>
                  </a:lnTo>
                  <a:lnTo>
                    <a:pt x="268960" y="335127"/>
                  </a:lnTo>
                  <a:lnTo>
                    <a:pt x="268960" y="336423"/>
                  </a:lnTo>
                  <a:lnTo>
                    <a:pt x="270014" y="337477"/>
                  </a:lnTo>
                  <a:lnTo>
                    <a:pt x="272618" y="337477"/>
                  </a:lnTo>
                  <a:lnTo>
                    <a:pt x="273672" y="336423"/>
                  </a:lnTo>
                  <a:lnTo>
                    <a:pt x="273672" y="333832"/>
                  </a:lnTo>
                  <a:close/>
                </a:path>
                <a:path w="725169" h="2501265">
                  <a:moveTo>
                    <a:pt x="286194" y="377532"/>
                  </a:moveTo>
                  <a:lnTo>
                    <a:pt x="285102" y="376440"/>
                  </a:lnTo>
                  <a:lnTo>
                    <a:pt x="282435" y="376440"/>
                  </a:lnTo>
                  <a:lnTo>
                    <a:pt x="281343" y="377532"/>
                  </a:lnTo>
                  <a:lnTo>
                    <a:pt x="281343" y="378866"/>
                  </a:lnTo>
                  <a:lnTo>
                    <a:pt x="281343" y="380199"/>
                  </a:lnTo>
                  <a:lnTo>
                    <a:pt x="282435" y="381292"/>
                  </a:lnTo>
                  <a:lnTo>
                    <a:pt x="285102" y="381292"/>
                  </a:lnTo>
                  <a:lnTo>
                    <a:pt x="286194" y="380199"/>
                  </a:lnTo>
                  <a:lnTo>
                    <a:pt x="286194" y="377532"/>
                  </a:lnTo>
                  <a:close/>
                </a:path>
                <a:path w="725169" h="2501265">
                  <a:moveTo>
                    <a:pt x="320725" y="410108"/>
                  </a:moveTo>
                  <a:lnTo>
                    <a:pt x="319608" y="409003"/>
                  </a:lnTo>
                  <a:lnTo>
                    <a:pt x="316852" y="409003"/>
                  </a:lnTo>
                  <a:lnTo>
                    <a:pt x="315734" y="410108"/>
                  </a:lnTo>
                  <a:lnTo>
                    <a:pt x="315734" y="411492"/>
                  </a:lnTo>
                  <a:lnTo>
                    <a:pt x="315734" y="412864"/>
                  </a:lnTo>
                  <a:lnTo>
                    <a:pt x="316852" y="413981"/>
                  </a:lnTo>
                  <a:lnTo>
                    <a:pt x="319608" y="413981"/>
                  </a:lnTo>
                  <a:lnTo>
                    <a:pt x="320725" y="412864"/>
                  </a:lnTo>
                  <a:lnTo>
                    <a:pt x="320725" y="410108"/>
                  </a:lnTo>
                  <a:close/>
                </a:path>
                <a:path w="725169" h="2501265">
                  <a:moveTo>
                    <a:pt x="355295" y="444258"/>
                  </a:moveTo>
                  <a:lnTo>
                    <a:pt x="354139" y="443115"/>
                  </a:lnTo>
                  <a:lnTo>
                    <a:pt x="351307" y="443115"/>
                  </a:lnTo>
                  <a:lnTo>
                    <a:pt x="350164" y="444258"/>
                  </a:lnTo>
                  <a:lnTo>
                    <a:pt x="350164" y="445681"/>
                  </a:lnTo>
                  <a:lnTo>
                    <a:pt x="350164" y="447090"/>
                  </a:lnTo>
                  <a:lnTo>
                    <a:pt x="351307" y="448246"/>
                  </a:lnTo>
                  <a:lnTo>
                    <a:pt x="354139" y="448246"/>
                  </a:lnTo>
                  <a:lnTo>
                    <a:pt x="355295" y="447090"/>
                  </a:lnTo>
                  <a:lnTo>
                    <a:pt x="355295" y="444258"/>
                  </a:lnTo>
                  <a:close/>
                </a:path>
                <a:path w="725169" h="2501265">
                  <a:moveTo>
                    <a:pt x="362864" y="488797"/>
                  </a:moveTo>
                  <a:lnTo>
                    <a:pt x="361696" y="487616"/>
                  </a:lnTo>
                  <a:lnTo>
                    <a:pt x="358787" y="487616"/>
                  </a:lnTo>
                  <a:lnTo>
                    <a:pt x="357606" y="488797"/>
                  </a:lnTo>
                  <a:lnTo>
                    <a:pt x="357606" y="490245"/>
                  </a:lnTo>
                  <a:lnTo>
                    <a:pt x="357606" y="491693"/>
                  </a:lnTo>
                  <a:lnTo>
                    <a:pt x="358787" y="492874"/>
                  </a:lnTo>
                  <a:lnTo>
                    <a:pt x="361696" y="492874"/>
                  </a:lnTo>
                  <a:lnTo>
                    <a:pt x="362864" y="491693"/>
                  </a:lnTo>
                  <a:lnTo>
                    <a:pt x="362864" y="488797"/>
                  </a:lnTo>
                  <a:close/>
                </a:path>
                <a:path w="725169" h="2501265">
                  <a:moveTo>
                    <a:pt x="389648" y="508660"/>
                  </a:moveTo>
                  <a:lnTo>
                    <a:pt x="388442" y="507441"/>
                  </a:lnTo>
                  <a:lnTo>
                    <a:pt x="385457" y="507441"/>
                  </a:lnTo>
                  <a:lnTo>
                    <a:pt x="384251" y="508660"/>
                  </a:lnTo>
                  <a:lnTo>
                    <a:pt x="384251" y="510146"/>
                  </a:lnTo>
                  <a:lnTo>
                    <a:pt x="384251" y="511632"/>
                  </a:lnTo>
                  <a:lnTo>
                    <a:pt x="385457" y="512851"/>
                  </a:lnTo>
                  <a:lnTo>
                    <a:pt x="388442" y="512851"/>
                  </a:lnTo>
                  <a:lnTo>
                    <a:pt x="389648" y="511632"/>
                  </a:lnTo>
                  <a:lnTo>
                    <a:pt x="389648" y="508660"/>
                  </a:lnTo>
                  <a:close/>
                </a:path>
                <a:path w="725169" h="2501265">
                  <a:moveTo>
                    <a:pt x="399211" y="2496870"/>
                  </a:moveTo>
                  <a:lnTo>
                    <a:pt x="397941" y="2495613"/>
                  </a:lnTo>
                  <a:lnTo>
                    <a:pt x="394830" y="2495613"/>
                  </a:lnTo>
                  <a:lnTo>
                    <a:pt x="393573" y="2496870"/>
                  </a:lnTo>
                  <a:lnTo>
                    <a:pt x="393573" y="2498433"/>
                  </a:lnTo>
                  <a:lnTo>
                    <a:pt x="393573" y="2499995"/>
                  </a:lnTo>
                  <a:lnTo>
                    <a:pt x="394830" y="2501252"/>
                  </a:lnTo>
                  <a:lnTo>
                    <a:pt x="397941" y="2501252"/>
                  </a:lnTo>
                  <a:lnTo>
                    <a:pt x="399211" y="2499995"/>
                  </a:lnTo>
                  <a:lnTo>
                    <a:pt x="399211" y="2496870"/>
                  </a:lnTo>
                  <a:close/>
                </a:path>
                <a:path w="725169" h="2501265">
                  <a:moveTo>
                    <a:pt x="411861" y="2458961"/>
                  </a:moveTo>
                  <a:lnTo>
                    <a:pt x="410578" y="2457666"/>
                  </a:lnTo>
                  <a:lnTo>
                    <a:pt x="407390" y="2457666"/>
                  </a:lnTo>
                  <a:lnTo>
                    <a:pt x="406095" y="2458961"/>
                  </a:lnTo>
                  <a:lnTo>
                    <a:pt x="406095" y="2460548"/>
                  </a:lnTo>
                  <a:lnTo>
                    <a:pt x="406095" y="2462149"/>
                  </a:lnTo>
                  <a:lnTo>
                    <a:pt x="407390" y="2463431"/>
                  </a:lnTo>
                  <a:lnTo>
                    <a:pt x="410578" y="2463431"/>
                  </a:lnTo>
                  <a:lnTo>
                    <a:pt x="411861" y="2462149"/>
                  </a:lnTo>
                  <a:lnTo>
                    <a:pt x="411861" y="2458961"/>
                  </a:lnTo>
                  <a:close/>
                </a:path>
                <a:path w="725169" h="2501265">
                  <a:moveTo>
                    <a:pt x="414286" y="550494"/>
                  </a:moveTo>
                  <a:lnTo>
                    <a:pt x="413042" y="549262"/>
                  </a:lnTo>
                  <a:lnTo>
                    <a:pt x="409994" y="549262"/>
                  </a:lnTo>
                  <a:lnTo>
                    <a:pt x="408749" y="550494"/>
                  </a:lnTo>
                  <a:lnTo>
                    <a:pt x="408749" y="552030"/>
                  </a:lnTo>
                  <a:lnTo>
                    <a:pt x="408749" y="553554"/>
                  </a:lnTo>
                  <a:lnTo>
                    <a:pt x="409994" y="554799"/>
                  </a:lnTo>
                  <a:lnTo>
                    <a:pt x="413042" y="554799"/>
                  </a:lnTo>
                  <a:lnTo>
                    <a:pt x="414286" y="553554"/>
                  </a:lnTo>
                  <a:lnTo>
                    <a:pt x="414286" y="550494"/>
                  </a:lnTo>
                  <a:close/>
                </a:path>
                <a:path w="725169" h="2501265">
                  <a:moveTo>
                    <a:pt x="435381" y="593420"/>
                  </a:moveTo>
                  <a:lnTo>
                    <a:pt x="434111" y="592137"/>
                  </a:lnTo>
                  <a:lnTo>
                    <a:pt x="430974" y="592137"/>
                  </a:lnTo>
                  <a:lnTo>
                    <a:pt x="429704" y="593420"/>
                  </a:lnTo>
                  <a:lnTo>
                    <a:pt x="429704" y="594982"/>
                  </a:lnTo>
                  <a:lnTo>
                    <a:pt x="429704" y="596557"/>
                  </a:lnTo>
                  <a:lnTo>
                    <a:pt x="430974" y="597827"/>
                  </a:lnTo>
                  <a:lnTo>
                    <a:pt x="434111" y="597827"/>
                  </a:lnTo>
                  <a:lnTo>
                    <a:pt x="435381" y="596557"/>
                  </a:lnTo>
                  <a:lnTo>
                    <a:pt x="435381" y="593420"/>
                  </a:lnTo>
                  <a:close/>
                </a:path>
                <a:path w="725169" h="2501265">
                  <a:moveTo>
                    <a:pt x="448360" y="2446578"/>
                  </a:moveTo>
                  <a:lnTo>
                    <a:pt x="447040" y="2445258"/>
                  </a:lnTo>
                  <a:lnTo>
                    <a:pt x="443776" y="2445258"/>
                  </a:lnTo>
                  <a:lnTo>
                    <a:pt x="442455" y="2446578"/>
                  </a:lnTo>
                  <a:lnTo>
                    <a:pt x="442455" y="2448217"/>
                  </a:lnTo>
                  <a:lnTo>
                    <a:pt x="442455" y="2449842"/>
                  </a:lnTo>
                  <a:lnTo>
                    <a:pt x="443776" y="2451176"/>
                  </a:lnTo>
                  <a:lnTo>
                    <a:pt x="447040" y="2451176"/>
                  </a:lnTo>
                  <a:lnTo>
                    <a:pt x="448360" y="2449842"/>
                  </a:lnTo>
                  <a:lnTo>
                    <a:pt x="448360" y="2446578"/>
                  </a:lnTo>
                  <a:close/>
                </a:path>
                <a:path w="725169" h="2501265">
                  <a:moveTo>
                    <a:pt x="449021" y="635584"/>
                  </a:moveTo>
                  <a:lnTo>
                    <a:pt x="447713" y="634276"/>
                  </a:lnTo>
                  <a:lnTo>
                    <a:pt x="444512" y="634276"/>
                  </a:lnTo>
                  <a:lnTo>
                    <a:pt x="443204" y="635584"/>
                  </a:lnTo>
                  <a:lnTo>
                    <a:pt x="443204" y="637184"/>
                  </a:lnTo>
                  <a:lnTo>
                    <a:pt x="443204" y="638797"/>
                  </a:lnTo>
                  <a:lnTo>
                    <a:pt x="444512" y="640092"/>
                  </a:lnTo>
                  <a:lnTo>
                    <a:pt x="447713" y="640092"/>
                  </a:lnTo>
                  <a:lnTo>
                    <a:pt x="449021" y="638797"/>
                  </a:lnTo>
                  <a:lnTo>
                    <a:pt x="449021" y="635584"/>
                  </a:lnTo>
                  <a:close/>
                </a:path>
                <a:path w="725169" h="2501265">
                  <a:moveTo>
                    <a:pt x="456107" y="669556"/>
                  </a:moveTo>
                  <a:lnTo>
                    <a:pt x="454774" y="668223"/>
                  </a:lnTo>
                  <a:lnTo>
                    <a:pt x="451485" y="668223"/>
                  </a:lnTo>
                  <a:lnTo>
                    <a:pt x="450151" y="669556"/>
                  </a:lnTo>
                  <a:lnTo>
                    <a:pt x="450151" y="671195"/>
                  </a:lnTo>
                  <a:lnTo>
                    <a:pt x="450151" y="672846"/>
                  </a:lnTo>
                  <a:lnTo>
                    <a:pt x="451485" y="674166"/>
                  </a:lnTo>
                  <a:lnTo>
                    <a:pt x="454774" y="674166"/>
                  </a:lnTo>
                  <a:lnTo>
                    <a:pt x="456107" y="672846"/>
                  </a:lnTo>
                  <a:lnTo>
                    <a:pt x="456107" y="669556"/>
                  </a:lnTo>
                  <a:close/>
                </a:path>
                <a:path w="725169" h="2501265">
                  <a:moveTo>
                    <a:pt x="456552" y="2400033"/>
                  </a:moveTo>
                  <a:lnTo>
                    <a:pt x="455193" y="2398674"/>
                  </a:lnTo>
                  <a:lnTo>
                    <a:pt x="451866" y="2398674"/>
                  </a:lnTo>
                  <a:lnTo>
                    <a:pt x="450507" y="2400033"/>
                  </a:lnTo>
                  <a:lnTo>
                    <a:pt x="450507" y="2401697"/>
                  </a:lnTo>
                  <a:lnTo>
                    <a:pt x="450507" y="2403360"/>
                  </a:lnTo>
                  <a:lnTo>
                    <a:pt x="451866" y="2404719"/>
                  </a:lnTo>
                  <a:lnTo>
                    <a:pt x="455193" y="2404719"/>
                  </a:lnTo>
                  <a:lnTo>
                    <a:pt x="456552" y="2403360"/>
                  </a:lnTo>
                  <a:lnTo>
                    <a:pt x="456552" y="2400033"/>
                  </a:lnTo>
                  <a:close/>
                </a:path>
                <a:path w="725169" h="2501265">
                  <a:moveTo>
                    <a:pt x="468210" y="711365"/>
                  </a:moveTo>
                  <a:lnTo>
                    <a:pt x="466839" y="709993"/>
                  </a:lnTo>
                  <a:lnTo>
                    <a:pt x="463473" y="709993"/>
                  </a:lnTo>
                  <a:lnTo>
                    <a:pt x="462114" y="711365"/>
                  </a:lnTo>
                  <a:lnTo>
                    <a:pt x="462114" y="713041"/>
                  </a:lnTo>
                  <a:lnTo>
                    <a:pt x="462114" y="714717"/>
                  </a:lnTo>
                  <a:lnTo>
                    <a:pt x="463473" y="716089"/>
                  </a:lnTo>
                  <a:lnTo>
                    <a:pt x="466839" y="716089"/>
                  </a:lnTo>
                  <a:lnTo>
                    <a:pt x="468210" y="714717"/>
                  </a:lnTo>
                  <a:lnTo>
                    <a:pt x="468210" y="711365"/>
                  </a:lnTo>
                  <a:close/>
                </a:path>
                <a:path w="725169" h="2501265">
                  <a:moveTo>
                    <a:pt x="479145" y="785228"/>
                  </a:moveTo>
                  <a:lnTo>
                    <a:pt x="477710" y="783793"/>
                  </a:lnTo>
                  <a:lnTo>
                    <a:pt x="474192" y="783793"/>
                  </a:lnTo>
                  <a:lnTo>
                    <a:pt x="472770" y="785228"/>
                  </a:lnTo>
                  <a:lnTo>
                    <a:pt x="472770" y="786980"/>
                  </a:lnTo>
                  <a:lnTo>
                    <a:pt x="472770" y="788733"/>
                  </a:lnTo>
                  <a:lnTo>
                    <a:pt x="474192" y="790168"/>
                  </a:lnTo>
                  <a:lnTo>
                    <a:pt x="477710" y="790168"/>
                  </a:lnTo>
                  <a:lnTo>
                    <a:pt x="479145" y="788733"/>
                  </a:lnTo>
                  <a:lnTo>
                    <a:pt x="479145" y="785228"/>
                  </a:lnTo>
                  <a:close/>
                </a:path>
                <a:path w="725169" h="2501265">
                  <a:moveTo>
                    <a:pt x="487083" y="2366581"/>
                  </a:moveTo>
                  <a:lnTo>
                    <a:pt x="485698" y="2365197"/>
                  </a:lnTo>
                  <a:lnTo>
                    <a:pt x="482282" y="2365197"/>
                  </a:lnTo>
                  <a:lnTo>
                    <a:pt x="480898" y="2366581"/>
                  </a:lnTo>
                  <a:lnTo>
                    <a:pt x="480898" y="2368283"/>
                  </a:lnTo>
                  <a:lnTo>
                    <a:pt x="480898" y="2369997"/>
                  </a:lnTo>
                  <a:lnTo>
                    <a:pt x="482282" y="2371382"/>
                  </a:lnTo>
                  <a:lnTo>
                    <a:pt x="485698" y="2371382"/>
                  </a:lnTo>
                  <a:lnTo>
                    <a:pt x="487083" y="2369997"/>
                  </a:lnTo>
                  <a:lnTo>
                    <a:pt x="487083" y="2366581"/>
                  </a:lnTo>
                  <a:close/>
                </a:path>
                <a:path w="725169" h="2501265">
                  <a:moveTo>
                    <a:pt x="494144" y="2326030"/>
                  </a:moveTo>
                  <a:lnTo>
                    <a:pt x="492721" y="2324608"/>
                  </a:lnTo>
                  <a:lnTo>
                    <a:pt x="489229" y="2324608"/>
                  </a:lnTo>
                  <a:lnTo>
                    <a:pt x="487819" y="2326030"/>
                  </a:lnTo>
                  <a:lnTo>
                    <a:pt x="487819" y="2327770"/>
                  </a:lnTo>
                  <a:lnTo>
                    <a:pt x="487819" y="2329523"/>
                  </a:lnTo>
                  <a:lnTo>
                    <a:pt x="489229" y="2330932"/>
                  </a:lnTo>
                  <a:lnTo>
                    <a:pt x="492721" y="2330932"/>
                  </a:lnTo>
                  <a:lnTo>
                    <a:pt x="494144" y="2329523"/>
                  </a:lnTo>
                  <a:lnTo>
                    <a:pt x="494144" y="2326030"/>
                  </a:lnTo>
                  <a:close/>
                </a:path>
                <a:path w="725169" h="2501265">
                  <a:moveTo>
                    <a:pt x="500240" y="740676"/>
                  </a:moveTo>
                  <a:lnTo>
                    <a:pt x="498843" y="739279"/>
                  </a:lnTo>
                  <a:lnTo>
                    <a:pt x="495401" y="739279"/>
                  </a:lnTo>
                  <a:lnTo>
                    <a:pt x="494004" y="740676"/>
                  </a:lnTo>
                  <a:lnTo>
                    <a:pt x="494004" y="742391"/>
                  </a:lnTo>
                  <a:lnTo>
                    <a:pt x="494004" y="744105"/>
                  </a:lnTo>
                  <a:lnTo>
                    <a:pt x="495401" y="745502"/>
                  </a:lnTo>
                  <a:lnTo>
                    <a:pt x="498843" y="745502"/>
                  </a:lnTo>
                  <a:lnTo>
                    <a:pt x="500240" y="744105"/>
                  </a:lnTo>
                  <a:lnTo>
                    <a:pt x="500240" y="740676"/>
                  </a:lnTo>
                  <a:close/>
                </a:path>
                <a:path w="725169" h="2501265">
                  <a:moveTo>
                    <a:pt x="510197" y="2249843"/>
                  </a:moveTo>
                  <a:lnTo>
                    <a:pt x="508723" y="2248357"/>
                  </a:lnTo>
                  <a:lnTo>
                    <a:pt x="505079" y="2248357"/>
                  </a:lnTo>
                  <a:lnTo>
                    <a:pt x="503605" y="2249843"/>
                  </a:lnTo>
                  <a:lnTo>
                    <a:pt x="503605" y="2251659"/>
                  </a:lnTo>
                  <a:lnTo>
                    <a:pt x="503605" y="2253475"/>
                  </a:lnTo>
                  <a:lnTo>
                    <a:pt x="505079" y="2254961"/>
                  </a:lnTo>
                  <a:lnTo>
                    <a:pt x="508723" y="2254961"/>
                  </a:lnTo>
                  <a:lnTo>
                    <a:pt x="510197" y="2253475"/>
                  </a:lnTo>
                  <a:lnTo>
                    <a:pt x="510197" y="2249843"/>
                  </a:lnTo>
                  <a:close/>
                </a:path>
                <a:path w="725169" h="2501265">
                  <a:moveTo>
                    <a:pt x="510730" y="847686"/>
                  </a:moveTo>
                  <a:lnTo>
                    <a:pt x="509244" y="846201"/>
                  </a:lnTo>
                  <a:lnTo>
                    <a:pt x="505574" y="846201"/>
                  </a:lnTo>
                  <a:lnTo>
                    <a:pt x="504088" y="847686"/>
                  </a:lnTo>
                  <a:lnTo>
                    <a:pt x="504088" y="849528"/>
                  </a:lnTo>
                  <a:lnTo>
                    <a:pt x="504088" y="851357"/>
                  </a:lnTo>
                  <a:lnTo>
                    <a:pt x="505574" y="852855"/>
                  </a:lnTo>
                  <a:lnTo>
                    <a:pt x="509244" y="852855"/>
                  </a:lnTo>
                  <a:lnTo>
                    <a:pt x="510730" y="851357"/>
                  </a:lnTo>
                  <a:lnTo>
                    <a:pt x="510730" y="847686"/>
                  </a:lnTo>
                  <a:close/>
                </a:path>
                <a:path w="725169" h="2501265">
                  <a:moveTo>
                    <a:pt x="514108" y="2114067"/>
                  </a:moveTo>
                  <a:lnTo>
                    <a:pt x="512533" y="2112492"/>
                  </a:lnTo>
                  <a:lnTo>
                    <a:pt x="508673" y="2112492"/>
                  </a:lnTo>
                  <a:lnTo>
                    <a:pt x="507098" y="2114067"/>
                  </a:lnTo>
                  <a:lnTo>
                    <a:pt x="507098" y="2115997"/>
                  </a:lnTo>
                  <a:lnTo>
                    <a:pt x="507098" y="2117928"/>
                  </a:lnTo>
                  <a:lnTo>
                    <a:pt x="508673" y="2119503"/>
                  </a:lnTo>
                  <a:lnTo>
                    <a:pt x="512533" y="2119503"/>
                  </a:lnTo>
                  <a:lnTo>
                    <a:pt x="514108" y="2117928"/>
                  </a:lnTo>
                  <a:lnTo>
                    <a:pt x="514108" y="2114067"/>
                  </a:lnTo>
                  <a:close/>
                </a:path>
                <a:path w="725169" h="2501265">
                  <a:moveTo>
                    <a:pt x="515175" y="2161184"/>
                  </a:moveTo>
                  <a:lnTo>
                    <a:pt x="513638" y="2159647"/>
                  </a:lnTo>
                  <a:lnTo>
                    <a:pt x="509841" y="2159647"/>
                  </a:lnTo>
                  <a:lnTo>
                    <a:pt x="508304" y="2161184"/>
                  </a:lnTo>
                  <a:lnTo>
                    <a:pt x="508304" y="2163076"/>
                  </a:lnTo>
                  <a:lnTo>
                    <a:pt x="508304" y="2164969"/>
                  </a:lnTo>
                  <a:lnTo>
                    <a:pt x="509841" y="2166505"/>
                  </a:lnTo>
                  <a:lnTo>
                    <a:pt x="513638" y="2166505"/>
                  </a:lnTo>
                  <a:lnTo>
                    <a:pt x="515175" y="2164969"/>
                  </a:lnTo>
                  <a:lnTo>
                    <a:pt x="515175" y="2161184"/>
                  </a:lnTo>
                  <a:close/>
                </a:path>
                <a:path w="725169" h="2501265">
                  <a:moveTo>
                    <a:pt x="515340" y="806399"/>
                  </a:moveTo>
                  <a:lnTo>
                    <a:pt x="513892" y="804938"/>
                  </a:lnTo>
                  <a:lnTo>
                    <a:pt x="510298" y="804938"/>
                  </a:lnTo>
                  <a:lnTo>
                    <a:pt x="508838" y="806399"/>
                  </a:lnTo>
                  <a:lnTo>
                    <a:pt x="508838" y="808189"/>
                  </a:lnTo>
                  <a:lnTo>
                    <a:pt x="508838" y="809993"/>
                  </a:lnTo>
                  <a:lnTo>
                    <a:pt x="510298" y="811441"/>
                  </a:lnTo>
                  <a:lnTo>
                    <a:pt x="513892" y="811441"/>
                  </a:lnTo>
                  <a:lnTo>
                    <a:pt x="515340" y="809993"/>
                  </a:lnTo>
                  <a:lnTo>
                    <a:pt x="515340" y="806399"/>
                  </a:lnTo>
                  <a:close/>
                </a:path>
                <a:path w="725169" h="2501265">
                  <a:moveTo>
                    <a:pt x="524497" y="2294458"/>
                  </a:moveTo>
                  <a:lnTo>
                    <a:pt x="523062" y="2293010"/>
                  </a:lnTo>
                  <a:lnTo>
                    <a:pt x="519493" y="2293010"/>
                  </a:lnTo>
                  <a:lnTo>
                    <a:pt x="518045" y="2294458"/>
                  </a:lnTo>
                  <a:lnTo>
                    <a:pt x="518045" y="2296236"/>
                  </a:lnTo>
                  <a:lnTo>
                    <a:pt x="518045" y="2298014"/>
                  </a:lnTo>
                  <a:lnTo>
                    <a:pt x="519493" y="2299462"/>
                  </a:lnTo>
                  <a:lnTo>
                    <a:pt x="523062" y="2299462"/>
                  </a:lnTo>
                  <a:lnTo>
                    <a:pt x="524497" y="2298014"/>
                  </a:lnTo>
                  <a:lnTo>
                    <a:pt x="524497" y="2294458"/>
                  </a:lnTo>
                  <a:close/>
                </a:path>
                <a:path w="725169" h="2501265">
                  <a:moveTo>
                    <a:pt x="525424" y="2202383"/>
                  </a:moveTo>
                  <a:lnTo>
                    <a:pt x="523913" y="2200872"/>
                  </a:lnTo>
                  <a:lnTo>
                    <a:pt x="520204" y="2200872"/>
                  </a:lnTo>
                  <a:lnTo>
                    <a:pt x="518693" y="2202383"/>
                  </a:lnTo>
                  <a:lnTo>
                    <a:pt x="518693" y="2204237"/>
                  </a:lnTo>
                  <a:lnTo>
                    <a:pt x="518693" y="2206091"/>
                  </a:lnTo>
                  <a:lnTo>
                    <a:pt x="520204" y="2207603"/>
                  </a:lnTo>
                  <a:lnTo>
                    <a:pt x="523913" y="2207603"/>
                  </a:lnTo>
                  <a:lnTo>
                    <a:pt x="525424" y="2206091"/>
                  </a:lnTo>
                  <a:lnTo>
                    <a:pt x="525424" y="2202383"/>
                  </a:lnTo>
                  <a:close/>
                </a:path>
                <a:path w="725169" h="2501265">
                  <a:moveTo>
                    <a:pt x="533755" y="877963"/>
                  </a:moveTo>
                  <a:lnTo>
                    <a:pt x="532231" y="876439"/>
                  </a:lnTo>
                  <a:lnTo>
                    <a:pt x="528497" y="876439"/>
                  </a:lnTo>
                  <a:lnTo>
                    <a:pt x="526973" y="877963"/>
                  </a:lnTo>
                  <a:lnTo>
                    <a:pt x="526973" y="879830"/>
                  </a:lnTo>
                  <a:lnTo>
                    <a:pt x="526973" y="881710"/>
                  </a:lnTo>
                  <a:lnTo>
                    <a:pt x="528497" y="883221"/>
                  </a:lnTo>
                  <a:lnTo>
                    <a:pt x="532231" y="883221"/>
                  </a:lnTo>
                  <a:lnTo>
                    <a:pt x="533755" y="881710"/>
                  </a:lnTo>
                  <a:lnTo>
                    <a:pt x="533755" y="877963"/>
                  </a:lnTo>
                  <a:close/>
                </a:path>
                <a:path w="725169" h="2501265">
                  <a:moveTo>
                    <a:pt x="539635" y="909916"/>
                  </a:moveTo>
                  <a:lnTo>
                    <a:pt x="538086" y="908354"/>
                  </a:lnTo>
                  <a:lnTo>
                    <a:pt x="534263" y="908354"/>
                  </a:lnTo>
                  <a:lnTo>
                    <a:pt x="532714" y="909916"/>
                  </a:lnTo>
                  <a:lnTo>
                    <a:pt x="532714" y="911821"/>
                  </a:lnTo>
                  <a:lnTo>
                    <a:pt x="532714" y="913726"/>
                  </a:lnTo>
                  <a:lnTo>
                    <a:pt x="534263" y="915276"/>
                  </a:lnTo>
                  <a:lnTo>
                    <a:pt x="538086" y="915276"/>
                  </a:lnTo>
                  <a:lnTo>
                    <a:pt x="539635" y="913726"/>
                  </a:lnTo>
                  <a:lnTo>
                    <a:pt x="539635" y="909916"/>
                  </a:lnTo>
                  <a:close/>
                </a:path>
                <a:path w="725169" h="2501265">
                  <a:moveTo>
                    <a:pt x="541934" y="2074113"/>
                  </a:moveTo>
                  <a:lnTo>
                    <a:pt x="540346" y="2072513"/>
                  </a:lnTo>
                  <a:lnTo>
                    <a:pt x="536397" y="2072513"/>
                  </a:lnTo>
                  <a:lnTo>
                    <a:pt x="534797" y="2074113"/>
                  </a:lnTo>
                  <a:lnTo>
                    <a:pt x="534797" y="2076081"/>
                  </a:lnTo>
                  <a:lnTo>
                    <a:pt x="534797" y="2078050"/>
                  </a:lnTo>
                  <a:lnTo>
                    <a:pt x="536397" y="2079650"/>
                  </a:lnTo>
                  <a:lnTo>
                    <a:pt x="540346" y="2079650"/>
                  </a:lnTo>
                  <a:lnTo>
                    <a:pt x="541934" y="2078050"/>
                  </a:lnTo>
                  <a:lnTo>
                    <a:pt x="541934" y="2074113"/>
                  </a:lnTo>
                  <a:close/>
                </a:path>
                <a:path w="725169" h="2501265">
                  <a:moveTo>
                    <a:pt x="552691" y="997762"/>
                  </a:moveTo>
                  <a:lnTo>
                    <a:pt x="551078" y="996149"/>
                  </a:lnTo>
                  <a:lnTo>
                    <a:pt x="547103" y="996149"/>
                  </a:lnTo>
                  <a:lnTo>
                    <a:pt x="545490" y="997762"/>
                  </a:lnTo>
                  <a:lnTo>
                    <a:pt x="545490" y="999744"/>
                  </a:lnTo>
                  <a:lnTo>
                    <a:pt x="545490" y="1001725"/>
                  </a:lnTo>
                  <a:lnTo>
                    <a:pt x="547103" y="1003338"/>
                  </a:lnTo>
                  <a:lnTo>
                    <a:pt x="551078" y="1003338"/>
                  </a:lnTo>
                  <a:lnTo>
                    <a:pt x="552691" y="1001725"/>
                  </a:lnTo>
                  <a:lnTo>
                    <a:pt x="552691" y="997762"/>
                  </a:lnTo>
                  <a:close/>
                </a:path>
                <a:path w="725169" h="2501265">
                  <a:moveTo>
                    <a:pt x="558063" y="1081328"/>
                  </a:moveTo>
                  <a:lnTo>
                    <a:pt x="556399" y="1079665"/>
                  </a:lnTo>
                  <a:lnTo>
                    <a:pt x="552272" y="1079665"/>
                  </a:lnTo>
                  <a:lnTo>
                    <a:pt x="550595" y="1081328"/>
                  </a:lnTo>
                  <a:lnTo>
                    <a:pt x="550595" y="1083398"/>
                  </a:lnTo>
                  <a:lnTo>
                    <a:pt x="550595" y="1085456"/>
                  </a:lnTo>
                  <a:lnTo>
                    <a:pt x="552272" y="1087132"/>
                  </a:lnTo>
                  <a:lnTo>
                    <a:pt x="556399" y="1087132"/>
                  </a:lnTo>
                  <a:lnTo>
                    <a:pt x="558063" y="1085456"/>
                  </a:lnTo>
                  <a:lnTo>
                    <a:pt x="558063" y="1081328"/>
                  </a:lnTo>
                  <a:close/>
                </a:path>
                <a:path w="725169" h="2501265">
                  <a:moveTo>
                    <a:pt x="559574" y="1112901"/>
                  </a:moveTo>
                  <a:lnTo>
                    <a:pt x="557872" y="1111186"/>
                  </a:lnTo>
                  <a:lnTo>
                    <a:pt x="553669" y="1111186"/>
                  </a:lnTo>
                  <a:lnTo>
                    <a:pt x="551967" y="1112901"/>
                  </a:lnTo>
                  <a:lnTo>
                    <a:pt x="551967" y="1114996"/>
                  </a:lnTo>
                  <a:lnTo>
                    <a:pt x="551967" y="1117092"/>
                  </a:lnTo>
                  <a:lnTo>
                    <a:pt x="553669" y="1118806"/>
                  </a:lnTo>
                  <a:lnTo>
                    <a:pt x="557872" y="1118806"/>
                  </a:lnTo>
                  <a:lnTo>
                    <a:pt x="559574" y="1117092"/>
                  </a:lnTo>
                  <a:lnTo>
                    <a:pt x="559574" y="1112901"/>
                  </a:lnTo>
                  <a:close/>
                </a:path>
                <a:path w="725169" h="2501265">
                  <a:moveTo>
                    <a:pt x="564489" y="952639"/>
                  </a:moveTo>
                  <a:lnTo>
                    <a:pt x="562902" y="951064"/>
                  </a:lnTo>
                  <a:lnTo>
                    <a:pt x="559003" y="951064"/>
                  </a:lnTo>
                  <a:lnTo>
                    <a:pt x="557428" y="952639"/>
                  </a:lnTo>
                  <a:lnTo>
                    <a:pt x="557428" y="954595"/>
                  </a:lnTo>
                  <a:lnTo>
                    <a:pt x="557428" y="956551"/>
                  </a:lnTo>
                  <a:lnTo>
                    <a:pt x="559003" y="958126"/>
                  </a:lnTo>
                  <a:lnTo>
                    <a:pt x="562902" y="958126"/>
                  </a:lnTo>
                  <a:lnTo>
                    <a:pt x="564489" y="956551"/>
                  </a:lnTo>
                  <a:lnTo>
                    <a:pt x="564489" y="952639"/>
                  </a:lnTo>
                  <a:close/>
                </a:path>
                <a:path w="725169" h="2501265">
                  <a:moveTo>
                    <a:pt x="570141" y="1036688"/>
                  </a:moveTo>
                  <a:lnTo>
                    <a:pt x="568502" y="1035037"/>
                  </a:lnTo>
                  <a:lnTo>
                    <a:pt x="564451" y="1035037"/>
                  </a:lnTo>
                  <a:lnTo>
                    <a:pt x="562813" y="1036688"/>
                  </a:lnTo>
                  <a:lnTo>
                    <a:pt x="562813" y="1038707"/>
                  </a:lnTo>
                  <a:lnTo>
                    <a:pt x="562813" y="1040739"/>
                  </a:lnTo>
                  <a:lnTo>
                    <a:pt x="564451" y="1042377"/>
                  </a:lnTo>
                  <a:lnTo>
                    <a:pt x="568502" y="1042377"/>
                  </a:lnTo>
                  <a:lnTo>
                    <a:pt x="570141" y="1040739"/>
                  </a:lnTo>
                  <a:lnTo>
                    <a:pt x="570141" y="1036688"/>
                  </a:lnTo>
                  <a:close/>
                </a:path>
                <a:path w="725169" h="2501265">
                  <a:moveTo>
                    <a:pt x="573684" y="1151788"/>
                  </a:moveTo>
                  <a:lnTo>
                    <a:pt x="571957" y="1150061"/>
                  </a:lnTo>
                  <a:lnTo>
                    <a:pt x="567677" y="1150061"/>
                  </a:lnTo>
                  <a:lnTo>
                    <a:pt x="565937" y="1151788"/>
                  </a:lnTo>
                  <a:lnTo>
                    <a:pt x="565937" y="1153934"/>
                  </a:lnTo>
                  <a:lnTo>
                    <a:pt x="565937" y="1156068"/>
                  </a:lnTo>
                  <a:lnTo>
                    <a:pt x="567677" y="1157808"/>
                  </a:lnTo>
                  <a:lnTo>
                    <a:pt x="571957" y="1157808"/>
                  </a:lnTo>
                  <a:lnTo>
                    <a:pt x="573684" y="1156068"/>
                  </a:lnTo>
                  <a:lnTo>
                    <a:pt x="573684" y="1151788"/>
                  </a:lnTo>
                  <a:close/>
                </a:path>
                <a:path w="725169" h="2501265">
                  <a:moveTo>
                    <a:pt x="574827" y="1909356"/>
                  </a:moveTo>
                  <a:lnTo>
                    <a:pt x="573100" y="1907628"/>
                  </a:lnTo>
                  <a:lnTo>
                    <a:pt x="568858" y="1907628"/>
                  </a:lnTo>
                  <a:lnTo>
                    <a:pt x="567131" y="1909356"/>
                  </a:lnTo>
                  <a:lnTo>
                    <a:pt x="567131" y="1911477"/>
                  </a:lnTo>
                  <a:lnTo>
                    <a:pt x="567131" y="1913597"/>
                  </a:lnTo>
                  <a:lnTo>
                    <a:pt x="568858" y="1915325"/>
                  </a:lnTo>
                  <a:lnTo>
                    <a:pt x="573100" y="1915325"/>
                  </a:lnTo>
                  <a:lnTo>
                    <a:pt x="574827" y="1913597"/>
                  </a:lnTo>
                  <a:lnTo>
                    <a:pt x="574827" y="1909356"/>
                  </a:lnTo>
                  <a:close/>
                </a:path>
                <a:path w="725169" h="2501265">
                  <a:moveTo>
                    <a:pt x="577875" y="2039543"/>
                  </a:moveTo>
                  <a:lnTo>
                    <a:pt x="576249" y="2037905"/>
                  </a:lnTo>
                  <a:lnTo>
                    <a:pt x="572223" y="2037905"/>
                  </a:lnTo>
                  <a:lnTo>
                    <a:pt x="570598" y="2039543"/>
                  </a:lnTo>
                  <a:lnTo>
                    <a:pt x="570598" y="2041550"/>
                  </a:lnTo>
                  <a:lnTo>
                    <a:pt x="570598" y="2043557"/>
                  </a:lnTo>
                  <a:lnTo>
                    <a:pt x="572223" y="2045195"/>
                  </a:lnTo>
                  <a:lnTo>
                    <a:pt x="576249" y="2045195"/>
                  </a:lnTo>
                  <a:lnTo>
                    <a:pt x="577875" y="2043557"/>
                  </a:lnTo>
                  <a:lnTo>
                    <a:pt x="577875" y="2039543"/>
                  </a:lnTo>
                  <a:close/>
                </a:path>
                <a:path w="725169" h="2501265">
                  <a:moveTo>
                    <a:pt x="579348" y="1956460"/>
                  </a:moveTo>
                  <a:lnTo>
                    <a:pt x="577659" y="1954758"/>
                  </a:lnTo>
                  <a:lnTo>
                    <a:pt x="573481" y="1954758"/>
                  </a:lnTo>
                  <a:lnTo>
                    <a:pt x="571792" y="1956460"/>
                  </a:lnTo>
                  <a:lnTo>
                    <a:pt x="571792" y="1958543"/>
                  </a:lnTo>
                  <a:lnTo>
                    <a:pt x="571792" y="1960626"/>
                  </a:lnTo>
                  <a:lnTo>
                    <a:pt x="573481" y="1962315"/>
                  </a:lnTo>
                  <a:lnTo>
                    <a:pt x="577659" y="1962315"/>
                  </a:lnTo>
                  <a:lnTo>
                    <a:pt x="579348" y="1960626"/>
                  </a:lnTo>
                  <a:lnTo>
                    <a:pt x="579348" y="1956460"/>
                  </a:lnTo>
                  <a:close/>
                </a:path>
                <a:path w="725169" h="2501265">
                  <a:moveTo>
                    <a:pt x="581037" y="1196860"/>
                  </a:moveTo>
                  <a:lnTo>
                    <a:pt x="579272" y="1195082"/>
                  </a:lnTo>
                  <a:lnTo>
                    <a:pt x="574916" y="1195082"/>
                  </a:lnTo>
                  <a:lnTo>
                    <a:pt x="573151" y="1196860"/>
                  </a:lnTo>
                  <a:lnTo>
                    <a:pt x="573151" y="1199032"/>
                  </a:lnTo>
                  <a:lnTo>
                    <a:pt x="573151" y="1201216"/>
                  </a:lnTo>
                  <a:lnTo>
                    <a:pt x="574916" y="1202982"/>
                  </a:lnTo>
                  <a:lnTo>
                    <a:pt x="579272" y="1202982"/>
                  </a:lnTo>
                  <a:lnTo>
                    <a:pt x="581037" y="1201216"/>
                  </a:lnTo>
                  <a:lnTo>
                    <a:pt x="581037" y="1196860"/>
                  </a:lnTo>
                  <a:close/>
                </a:path>
                <a:path w="725169" h="2501265">
                  <a:moveTo>
                    <a:pt x="585914" y="1234884"/>
                  </a:moveTo>
                  <a:lnTo>
                    <a:pt x="584111" y="1233093"/>
                  </a:lnTo>
                  <a:lnTo>
                    <a:pt x="579691" y="1233093"/>
                  </a:lnTo>
                  <a:lnTo>
                    <a:pt x="577888" y="1234884"/>
                  </a:lnTo>
                  <a:lnTo>
                    <a:pt x="577888" y="1237107"/>
                  </a:lnTo>
                  <a:lnTo>
                    <a:pt x="577888" y="1239316"/>
                  </a:lnTo>
                  <a:lnTo>
                    <a:pt x="579691" y="1241120"/>
                  </a:lnTo>
                  <a:lnTo>
                    <a:pt x="584111" y="1241120"/>
                  </a:lnTo>
                  <a:lnTo>
                    <a:pt x="585914" y="1239316"/>
                  </a:lnTo>
                  <a:lnTo>
                    <a:pt x="585914" y="1234884"/>
                  </a:lnTo>
                  <a:close/>
                </a:path>
                <a:path w="725169" h="2501265">
                  <a:moveTo>
                    <a:pt x="588454" y="1992325"/>
                  </a:moveTo>
                  <a:lnTo>
                    <a:pt x="586790" y="1990661"/>
                  </a:lnTo>
                  <a:lnTo>
                    <a:pt x="582701" y="1990661"/>
                  </a:lnTo>
                  <a:lnTo>
                    <a:pt x="581037" y="1992325"/>
                  </a:lnTo>
                  <a:lnTo>
                    <a:pt x="581037" y="1994369"/>
                  </a:lnTo>
                  <a:lnTo>
                    <a:pt x="581037" y="1996414"/>
                  </a:lnTo>
                  <a:lnTo>
                    <a:pt x="582701" y="1998078"/>
                  </a:lnTo>
                  <a:lnTo>
                    <a:pt x="586790" y="1998078"/>
                  </a:lnTo>
                  <a:lnTo>
                    <a:pt x="588454" y="1996414"/>
                  </a:lnTo>
                  <a:lnTo>
                    <a:pt x="588454" y="1992325"/>
                  </a:lnTo>
                  <a:close/>
                </a:path>
                <a:path w="725169" h="2501265">
                  <a:moveTo>
                    <a:pt x="599465" y="1800987"/>
                  </a:moveTo>
                  <a:lnTo>
                    <a:pt x="597649" y="1799170"/>
                  </a:lnTo>
                  <a:lnTo>
                    <a:pt x="593178" y="1799170"/>
                  </a:lnTo>
                  <a:lnTo>
                    <a:pt x="591362" y="1800987"/>
                  </a:lnTo>
                  <a:lnTo>
                    <a:pt x="591362" y="1803222"/>
                  </a:lnTo>
                  <a:lnTo>
                    <a:pt x="591362" y="1805457"/>
                  </a:lnTo>
                  <a:lnTo>
                    <a:pt x="593178" y="1807273"/>
                  </a:lnTo>
                  <a:lnTo>
                    <a:pt x="597649" y="1807273"/>
                  </a:lnTo>
                  <a:lnTo>
                    <a:pt x="599465" y="1805457"/>
                  </a:lnTo>
                  <a:lnTo>
                    <a:pt x="599465" y="1800987"/>
                  </a:lnTo>
                  <a:close/>
                </a:path>
                <a:path w="725169" h="2501265">
                  <a:moveTo>
                    <a:pt x="609079" y="1273619"/>
                  </a:moveTo>
                  <a:lnTo>
                    <a:pt x="607250" y="1271790"/>
                  </a:lnTo>
                  <a:lnTo>
                    <a:pt x="602742" y="1271790"/>
                  </a:lnTo>
                  <a:lnTo>
                    <a:pt x="600913" y="1273619"/>
                  </a:lnTo>
                  <a:lnTo>
                    <a:pt x="600913" y="1275867"/>
                  </a:lnTo>
                  <a:lnTo>
                    <a:pt x="600913" y="1278128"/>
                  </a:lnTo>
                  <a:lnTo>
                    <a:pt x="602742" y="1279944"/>
                  </a:lnTo>
                  <a:lnTo>
                    <a:pt x="607250" y="1279944"/>
                  </a:lnTo>
                  <a:lnTo>
                    <a:pt x="609079" y="1278128"/>
                  </a:lnTo>
                  <a:lnTo>
                    <a:pt x="609079" y="1273619"/>
                  </a:lnTo>
                  <a:close/>
                </a:path>
                <a:path w="725169" h="2501265">
                  <a:moveTo>
                    <a:pt x="614616" y="1307350"/>
                  </a:moveTo>
                  <a:lnTo>
                    <a:pt x="612749" y="1305496"/>
                  </a:lnTo>
                  <a:lnTo>
                    <a:pt x="608164" y="1305496"/>
                  </a:lnTo>
                  <a:lnTo>
                    <a:pt x="606310" y="1307350"/>
                  </a:lnTo>
                  <a:lnTo>
                    <a:pt x="606310" y="1309649"/>
                  </a:lnTo>
                  <a:lnTo>
                    <a:pt x="606310" y="1311935"/>
                  </a:lnTo>
                  <a:lnTo>
                    <a:pt x="608164" y="1313802"/>
                  </a:lnTo>
                  <a:lnTo>
                    <a:pt x="612749" y="1313802"/>
                  </a:lnTo>
                  <a:lnTo>
                    <a:pt x="614616" y="1311935"/>
                  </a:lnTo>
                  <a:lnTo>
                    <a:pt x="614616" y="1307350"/>
                  </a:lnTo>
                  <a:close/>
                </a:path>
                <a:path w="725169" h="2501265">
                  <a:moveTo>
                    <a:pt x="615492" y="1888248"/>
                  </a:moveTo>
                  <a:lnTo>
                    <a:pt x="613740" y="1886496"/>
                  </a:lnTo>
                  <a:lnTo>
                    <a:pt x="609409" y="1886496"/>
                  </a:lnTo>
                  <a:lnTo>
                    <a:pt x="607656" y="1888248"/>
                  </a:lnTo>
                  <a:lnTo>
                    <a:pt x="607656" y="1890407"/>
                  </a:lnTo>
                  <a:lnTo>
                    <a:pt x="607656" y="1892566"/>
                  </a:lnTo>
                  <a:lnTo>
                    <a:pt x="609409" y="1894319"/>
                  </a:lnTo>
                  <a:lnTo>
                    <a:pt x="613740" y="1894319"/>
                  </a:lnTo>
                  <a:lnTo>
                    <a:pt x="615492" y="1892566"/>
                  </a:lnTo>
                  <a:lnTo>
                    <a:pt x="615492" y="1888248"/>
                  </a:lnTo>
                  <a:close/>
                </a:path>
                <a:path w="725169" h="2501265">
                  <a:moveTo>
                    <a:pt x="622579" y="1842604"/>
                  </a:moveTo>
                  <a:lnTo>
                    <a:pt x="620801" y="1840814"/>
                  </a:lnTo>
                  <a:lnTo>
                    <a:pt x="616394" y="1840814"/>
                  </a:lnTo>
                  <a:lnTo>
                    <a:pt x="614616" y="1842604"/>
                  </a:lnTo>
                  <a:lnTo>
                    <a:pt x="614616" y="1844802"/>
                  </a:lnTo>
                  <a:lnTo>
                    <a:pt x="614616" y="1846999"/>
                  </a:lnTo>
                  <a:lnTo>
                    <a:pt x="616394" y="1848789"/>
                  </a:lnTo>
                  <a:lnTo>
                    <a:pt x="620801" y="1848789"/>
                  </a:lnTo>
                  <a:lnTo>
                    <a:pt x="622579" y="1846999"/>
                  </a:lnTo>
                  <a:lnTo>
                    <a:pt x="622579" y="1842604"/>
                  </a:lnTo>
                  <a:close/>
                </a:path>
                <a:path w="725169" h="2501265">
                  <a:moveTo>
                    <a:pt x="622604" y="1728927"/>
                  </a:moveTo>
                  <a:lnTo>
                    <a:pt x="620725" y="1727047"/>
                  </a:lnTo>
                  <a:lnTo>
                    <a:pt x="616102" y="1727047"/>
                  </a:lnTo>
                  <a:lnTo>
                    <a:pt x="614222" y="1728927"/>
                  </a:lnTo>
                  <a:lnTo>
                    <a:pt x="614222" y="1731238"/>
                  </a:lnTo>
                  <a:lnTo>
                    <a:pt x="614222" y="1733550"/>
                  </a:lnTo>
                  <a:lnTo>
                    <a:pt x="616102" y="1735429"/>
                  </a:lnTo>
                  <a:lnTo>
                    <a:pt x="620725" y="1735429"/>
                  </a:lnTo>
                  <a:lnTo>
                    <a:pt x="622604" y="1733550"/>
                  </a:lnTo>
                  <a:lnTo>
                    <a:pt x="622604" y="1728927"/>
                  </a:lnTo>
                  <a:close/>
                </a:path>
                <a:path w="725169" h="2501265">
                  <a:moveTo>
                    <a:pt x="631494" y="1704911"/>
                  </a:moveTo>
                  <a:lnTo>
                    <a:pt x="629589" y="1703006"/>
                  </a:lnTo>
                  <a:lnTo>
                    <a:pt x="624890" y="1703006"/>
                  </a:lnTo>
                  <a:lnTo>
                    <a:pt x="622985" y="1704911"/>
                  </a:lnTo>
                  <a:lnTo>
                    <a:pt x="622985" y="1707261"/>
                  </a:lnTo>
                  <a:lnTo>
                    <a:pt x="622985" y="1709610"/>
                  </a:lnTo>
                  <a:lnTo>
                    <a:pt x="624890" y="1711515"/>
                  </a:lnTo>
                  <a:lnTo>
                    <a:pt x="629589" y="1711515"/>
                  </a:lnTo>
                  <a:lnTo>
                    <a:pt x="631494" y="1709610"/>
                  </a:lnTo>
                  <a:lnTo>
                    <a:pt x="631494" y="1704911"/>
                  </a:lnTo>
                  <a:close/>
                </a:path>
                <a:path w="725169" h="2501265">
                  <a:moveTo>
                    <a:pt x="638314" y="1774952"/>
                  </a:moveTo>
                  <a:lnTo>
                    <a:pt x="636473" y="1773097"/>
                  </a:lnTo>
                  <a:lnTo>
                    <a:pt x="631913" y="1773097"/>
                  </a:lnTo>
                  <a:lnTo>
                    <a:pt x="630072" y="1774952"/>
                  </a:lnTo>
                  <a:lnTo>
                    <a:pt x="630072" y="1777225"/>
                  </a:lnTo>
                  <a:lnTo>
                    <a:pt x="630072" y="1779498"/>
                  </a:lnTo>
                  <a:lnTo>
                    <a:pt x="631913" y="1781340"/>
                  </a:lnTo>
                  <a:lnTo>
                    <a:pt x="636473" y="1781340"/>
                  </a:lnTo>
                  <a:lnTo>
                    <a:pt x="638314" y="1779498"/>
                  </a:lnTo>
                  <a:lnTo>
                    <a:pt x="638314" y="1774952"/>
                  </a:lnTo>
                  <a:close/>
                </a:path>
                <a:path w="725169" h="2501265">
                  <a:moveTo>
                    <a:pt x="642099" y="1681022"/>
                  </a:moveTo>
                  <a:lnTo>
                    <a:pt x="640168" y="1679079"/>
                  </a:lnTo>
                  <a:lnTo>
                    <a:pt x="635393" y="1679079"/>
                  </a:lnTo>
                  <a:lnTo>
                    <a:pt x="633450" y="1681022"/>
                  </a:lnTo>
                  <a:lnTo>
                    <a:pt x="633450" y="1683410"/>
                  </a:lnTo>
                  <a:lnTo>
                    <a:pt x="633450" y="1685798"/>
                  </a:lnTo>
                  <a:lnTo>
                    <a:pt x="635393" y="1687741"/>
                  </a:lnTo>
                  <a:lnTo>
                    <a:pt x="640168" y="1687741"/>
                  </a:lnTo>
                  <a:lnTo>
                    <a:pt x="642099" y="1685798"/>
                  </a:lnTo>
                  <a:lnTo>
                    <a:pt x="642099" y="1681022"/>
                  </a:lnTo>
                  <a:close/>
                </a:path>
                <a:path w="725169" h="2501265">
                  <a:moveTo>
                    <a:pt x="647534" y="1334897"/>
                  </a:moveTo>
                  <a:lnTo>
                    <a:pt x="645642" y="1333017"/>
                  </a:lnTo>
                  <a:lnTo>
                    <a:pt x="640981" y="1333017"/>
                  </a:lnTo>
                  <a:lnTo>
                    <a:pt x="639089" y="1334897"/>
                  </a:lnTo>
                  <a:lnTo>
                    <a:pt x="639089" y="1337233"/>
                  </a:lnTo>
                  <a:lnTo>
                    <a:pt x="639089" y="1339570"/>
                  </a:lnTo>
                  <a:lnTo>
                    <a:pt x="640981" y="1341450"/>
                  </a:lnTo>
                  <a:lnTo>
                    <a:pt x="645642" y="1341450"/>
                  </a:lnTo>
                  <a:lnTo>
                    <a:pt x="647534" y="1339570"/>
                  </a:lnTo>
                  <a:lnTo>
                    <a:pt x="647534" y="1334897"/>
                  </a:lnTo>
                  <a:close/>
                </a:path>
                <a:path w="725169" h="2501265">
                  <a:moveTo>
                    <a:pt x="659688" y="1382191"/>
                  </a:moveTo>
                  <a:lnTo>
                    <a:pt x="657771" y="1380274"/>
                  </a:lnTo>
                  <a:lnTo>
                    <a:pt x="653034" y="1380274"/>
                  </a:lnTo>
                  <a:lnTo>
                    <a:pt x="651116" y="1382191"/>
                  </a:lnTo>
                  <a:lnTo>
                    <a:pt x="651116" y="1384566"/>
                  </a:lnTo>
                  <a:lnTo>
                    <a:pt x="651116" y="1386941"/>
                  </a:lnTo>
                  <a:lnTo>
                    <a:pt x="653034" y="1388859"/>
                  </a:lnTo>
                  <a:lnTo>
                    <a:pt x="657771" y="1388859"/>
                  </a:lnTo>
                  <a:lnTo>
                    <a:pt x="659688" y="1386941"/>
                  </a:lnTo>
                  <a:lnTo>
                    <a:pt x="659688" y="1382191"/>
                  </a:lnTo>
                  <a:close/>
                </a:path>
                <a:path w="725169" h="2501265">
                  <a:moveTo>
                    <a:pt x="660831" y="1664246"/>
                  </a:moveTo>
                  <a:lnTo>
                    <a:pt x="658863" y="1662277"/>
                  </a:lnTo>
                  <a:lnTo>
                    <a:pt x="654011" y="1662277"/>
                  </a:lnTo>
                  <a:lnTo>
                    <a:pt x="652043" y="1664246"/>
                  </a:lnTo>
                  <a:lnTo>
                    <a:pt x="652043" y="1666671"/>
                  </a:lnTo>
                  <a:lnTo>
                    <a:pt x="652043" y="1669097"/>
                  </a:lnTo>
                  <a:lnTo>
                    <a:pt x="654011" y="1671066"/>
                  </a:lnTo>
                  <a:lnTo>
                    <a:pt x="658863" y="1671066"/>
                  </a:lnTo>
                  <a:lnTo>
                    <a:pt x="660831" y="1669097"/>
                  </a:lnTo>
                  <a:lnTo>
                    <a:pt x="660831" y="1664246"/>
                  </a:lnTo>
                  <a:close/>
                </a:path>
                <a:path w="725169" h="2501265">
                  <a:moveTo>
                    <a:pt x="676516" y="1626184"/>
                  </a:moveTo>
                  <a:lnTo>
                    <a:pt x="674522" y="1624177"/>
                  </a:lnTo>
                  <a:lnTo>
                    <a:pt x="669582" y="1624177"/>
                  </a:lnTo>
                  <a:lnTo>
                    <a:pt x="667588" y="1626184"/>
                  </a:lnTo>
                  <a:lnTo>
                    <a:pt x="667588" y="1628648"/>
                  </a:lnTo>
                  <a:lnTo>
                    <a:pt x="667588" y="1631111"/>
                  </a:lnTo>
                  <a:lnTo>
                    <a:pt x="669582" y="1633118"/>
                  </a:lnTo>
                  <a:lnTo>
                    <a:pt x="674522" y="1633118"/>
                  </a:lnTo>
                  <a:lnTo>
                    <a:pt x="676516" y="1631111"/>
                  </a:lnTo>
                  <a:lnTo>
                    <a:pt x="676516" y="1626184"/>
                  </a:lnTo>
                  <a:close/>
                </a:path>
                <a:path w="725169" h="2501265">
                  <a:moveTo>
                    <a:pt x="686346" y="1422387"/>
                  </a:moveTo>
                  <a:lnTo>
                    <a:pt x="684403" y="1420444"/>
                  </a:lnTo>
                  <a:lnTo>
                    <a:pt x="679589" y="1420444"/>
                  </a:lnTo>
                  <a:lnTo>
                    <a:pt x="677633" y="1422387"/>
                  </a:lnTo>
                  <a:lnTo>
                    <a:pt x="677633" y="1424800"/>
                  </a:lnTo>
                  <a:lnTo>
                    <a:pt x="677633" y="1427213"/>
                  </a:lnTo>
                  <a:lnTo>
                    <a:pt x="679589" y="1429156"/>
                  </a:lnTo>
                  <a:lnTo>
                    <a:pt x="684403" y="1429156"/>
                  </a:lnTo>
                  <a:lnTo>
                    <a:pt x="686346" y="1427213"/>
                  </a:lnTo>
                  <a:lnTo>
                    <a:pt x="686346" y="1422387"/>
                  </a:lnTo>
                  <a:close/>
                </a:path>
                <a:path w="725169" h="2501265">
                  <a:moveTo>
                    <a:pt x="702906" y="1453680"/>
                  </a:moveTo>
                  <a:lnTo>
                    <a:pt x="700925" y="1451686"/>
                  </a:lnTo>
                  <a:lnTo>
                    <a:pt x="696036" y="1451686"/>
                  </a:lnTo>
                  <a:lnTo>
                    <a:pt x="694055" y="1453680"/>
                  </a:lnTo>
                  <a:lnTo>
                    <a:pt x="694055" y="1456118"/>
                  </a:lnTo>
                  <a:lnTo>
                    <a:pt x="694055" y="1458569"/>
                  </a:lnTo>
                  <a:lnTo>
                    <a:pt x="696036" y="1460550"/>
                  </a:lnTo>
                  <a:lnTo>
                    <a:pt x="700925" y="1460550"/>
                  </a:lnTo>
                  <a:lnTo>
                    <a:pt x="702906" y="1458569"/>
                  </a:lnTo>
                  <a:lnTo>
                    <a:pt x="702906" y="1453680"/>
                  </a:lnTo>
                  <a:close/>
                </a:path>
                <a:path w="725169" h="2501265">
                  <a:moveTo>
                    <a:pt x="711517" y="1521269"/>
                  </a:moveTo>
                  <a:lnTo>
                    <a:pt x="709472" y="1519224"/>
                  </a:lnTo>
                  <a:lnTo>
                    <a:pt x="704430" y="1519224"/>
                  </a:lnTo>
                  <a:lnTo>
                    <a:pt x="702386" y="1521269"/>
                  </a:lnTo>
                  <a:lnTo>
                    <a:pt x="702386" y="1523784"/>
                  </a:lnTo>
                  <a:lnTo>
                    <a:pt x="702386" y="1526311"/>
                  </a:lnTo>
                  <a:lnTo>
                    <a:pt x="704430" y="1528343"/>
                  </a:lnTo>
                  <a:lnTo>
                    <a:pt x="709472" y="1528343"/>
                  </a:lnTo>
                  <a:lnTo>
                    <a:pt x="711517" y="1526311"/>
                  </a:lnTo>
                  <a:lnTo>
                    <a:pt x="711517" y="1521269"/>
                  </a:lnTo>
                  <a:close/>
                </a:path>
                <a:path w="725169" h="2501265">
                  <a:moveTo>
                    <a:pt x="716203" y="1562011"/>
                  </a:moveTo>
                  <a:lnTo>
                    <a:pt x="714133" y="1559953"/>
                  </a:lnTo>
                  <a:lnTo>
                    <a:pt x="709053" y="1559953"/>
                  </a:lnTo>
                  <a:lnTo>
                    <a:pt x="706996" y="1562011"/>
                  </a:lnTo>
                  <a:lnTo>
                    <a:pt x="706996" y="1564551"/>
                  </a:lnTo>
                  <a:lnTo>
                    <a:pt x="706996" y="1567091"/>
                  </a:lnTo>
                  <a:lnTo>
                    <a:pt x="709053" y="1569148"/>
                  </a:lnTo>
                  <a:lnTo>
                    <a:pt x="714133" y="1569148"/>
                  </a:lnTo>
                  <a:lnTo>
                    <a:pt x="716203" y="1567091"/>
                  </a:lnTo>
                  <a:lnTo>
                    <a:pt x="716203" y="1562011"/>
                  </a:lnTo>
                  <a:close/>
                </a:path>
                <a:path w="725169" h="2501265">
                  <a:moveTo>
                    <a:pt x="718261" y="1604975"/>
                  </a:moveTo>
                  <a:lnTo>
                    <a:pt x="716229" y="1602943"/>
                  </a:lnTo>
                  <a:lnTo>
                    <a:pt x="711225" y="1602943"/>
                  </a:lnTo>
                  <a:lnTo>
                    <a:pt x="709193" y="1604975"/>
                  </a:lnTo>
                  <a:lnTo>
                    <a:pt x="709193" y="1607477"/>
                  </a:lnTo>
                  <a:lnTo>
                    <a:pt x="709193" y="1609979"/>
                  </a:lnTo>
                  <a:lnTo>
                    <a:pt x="711225" y="1612011"/>
                  </a:lnTo>
                  <a:lnTo>
                    <a:pt x="716229" y="1612011"/>
                  </a:lnTo>
                  <a:lnTo>
                    <a:pt x="718261" y="1609979"/>
                  </a:lnTo>
                  <a:lnTo>
                    <a:pt x="718261" y="1604975"/>
                  </a:lnTo>
                  <a:close/>
                </a:path>
                <a:path w="725169" h="2501265">
                  <a:moveTo>
                    <a:pt x="724763" y="1478699"/>
                  </a:moveTo>
                  <a:lnTo>
                    <a:pt x="722757" y="1476692"/>
                  </a:lnTo>
                  <a:lnTo>
                    <a:pt x="717778" y="1476692"/>
                  </a:lnTo>
                  <a:lnTo>
                    <a:pt x="715772" y="1478699"/>
                  </a:lnTo>
                  <a:lnTo>
                    <a:pt x="715772" y="1481188"/>
                  </a:lnTo>
                  <a:lnTo>
                    <a:pt x="715772" y="1483664"/>
                  </a:lnTo>
                  <a:lnTo>
                    <a:pt x="717778" y="1485684"/>
                  </a:lnTo>
                  <a:lnTo>
                    <a:pt x="722757" y="1485684"/>
                  </a:lnTo>
                  <a:lnTo>
                    <a:pt x="724763" y="1483664"/>
                  </a:lnTo>
                  <a:lnTo>
                    <a:pt x="724763" y="147869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1799" y="2053373"/>
              <a:ext cx="775335" cy="3119120"/>
            </a:xfrm>
            <a:custGeom>
              <a:avLst/>
              <a:gdLst/>
              <a:ahLst/>
              <a:cxnLst/>
              <a:rect l="l" t="t" r="r" b="b"/>
              <a:pathLst>
                <a:path w="775335" h="3119120">
                  <a:moveTo>
                    <a:pt x="482" y="114"/>
                  </a:moveTo>
                  <a:lnTo>
                    <a:pt x="101" y="0"/>
                  </a:lnTo>
                  <a:lnTo>
                    <a:pt x="0" y="241"/>
                  </a:lnTo>
                  <a:lnTo>
                    <a:pt x="0" y="368"/>
                  </a:lnTo>
                  <a:lnTo>
                    <a:pt x="368" y="482"/>
                  </a:lnTo>
                  <a:lnTo>
                    <a:pt x="482" y="114"/>
                  </a:lnTo>
                  <a:close/>
                </a:path>
                <a:path w="775335" h="3119120">
                  <a:moveTo>
                    <a:pt x="177977" y="3027349"/>
                  </a:moveTo>
                  <a:lnTo>
                    <a:pt x="177698" y="3027070"/>
                  </a:lnTo>
                  <a:lnTo>
                    <a:pt x="177012" y="3027070"/>
                  </a:lnTo>
                  <a:lnTo>
                    <a:pt x="176733" y="3027349"/>
                  </a:lnTo>
                  <a:lnTo>
                    <a:pt x="176733" y="3027692"/>
                  </a:lnTo>
                  <a:lnTo>
                    <a:pt x="176733" y="3028035"/>
                  </a:lnTo>
                  <a:lnTo>
                    <a:pt x="177012" y="3028315"/>
                  </a:lnTo>
                  <a:lnTo>
                    <a:pt x="177698" y="3028315"/>
                  </a:lnTo>
                  <a:lnTo>
                    <a:pt x="177977" y="3028035"/>
                  </a:lnTo>
                  <a:lnTo>
                    <a:pt x="177977" y="3027349"/>
                  </a:lnTo>
                  <a:close/>
                </a:path>
                <a:path w="775335" h="3119120">
                  <a:moveTo>
                    <a:pt x="180213" y="3074339"/>
                  </a:moveTo>
                  <a:lnTo>
                    <a:pt x="180022" y="3074149"/>
                  </a:lnTo>
                  <a:lnTo>
                    <a:pt x="179578" y="3074149"/>
                  </a:lnTo>
                  <a:lnTo>
                    <a:pt x="179387" y="3074339"/>
                  </a:lnTo>
                  <a:lnTo>
                    <a:pt x="179387" y="3074568"/>
                  </a:lnTo>
                  <a:lnTo>
                    <a:pt x="179387" y="3074797"/>
                  </a:lnTo>
                  <a:lnTo>
                    <a:pt x="179578" y="3074987"/>
                  </a:lnTo>
                  <a:lnTo>
                    <a:pt x="180022" y="3074987"/>
                  </a:lnTo>
                  <a:lnTo>
                    <a:pt x="180213" y="3074797"/>
                  </a:lnTo>
                  <a:lnTo>
                    <a:pt x="180213" y="3074339"/>
                  </a:lnTo>
                  <a:close/>
                </a:path>
                <a:path w="775335" h="3119120">
                  <a:moveTo>
                    <a:pt x="184454" y="2888792"/>
                  </a:moveTo>
                  <a:lnTo>
                    <a:pt x="183908" y="2888246"/>
                  </a:lnTo>
                  <a:lnTo>
                    <a:pt x="182537" y="2888246"/>
                  </a:lnTo>
                  <a:lnTo>
                    <a:pt x="181978" y="2888792"/>
                  </a:lnTo>
                  <a:lnTo>
                    <a:pt x="181978" y="2889478"/>
                  </a:lnTo>
                  <a:lnTo>
                    <a:pt x="181978" y="2890164"/>
                  </a:lnTo>
                  <a:lnTo>
                    <a:pt x="182537" y="2890723"/>
                  </a:lnTo>
                  <a:lnTo>
                    <a:pt x="183908" y="2890723"/>
                  </a:lnTo>
                  <a:lnTo>
                    <a:pt x="184454" y="2890164"/>
                  </a:lnTo>
                  <a:lnTo>
                    <a:pt x="184454" y="2888792"/>
                  </a:lnTo>
                  <a:close/>
                </a:path>
                <a:path w="775335" h="3119120">
                  <a:moveTo>
                    <a:pt x="184531" y="3118497"/>
                  </a:moveTo>
                  <a:lnTo>
                    <a:pt x="184200" y="3118408"/>
                  </a:lnTo>
                  <a:lnTo>
                    <a:pt x="184111" y="3118612"/>
                  </a:lnTo>
                  <a:lnTo>
                    <a:pt x="184200" y="3118815"/>
                  </a:lnTo>
                  <a:lnTo>
                    <a:pt x="184429" y="3118815"/>
                  </a:lnTo>
                  <a:lnTo>
                    <a:pt x="184531" y="3118497"/>
                  </a:lnTo>
                  <a:close/>
                </a:path>
                <a:path w="775335" h="3119120">
                  <a:moveTo>
                    <a:pt x="192100" y="2934208"/>
                  </a:moveTo>
                  <a:lnTo>
                    <a:pt x="191630" y="2933750"/>
                  </a:lnTo>
                  <a:lnTo>
                    <a:pt x="190487" y="2933750"/>
                  </a:lnTo>
                  <a:lnTo>
                    <a:pt x="190030" y="2934208"/>
                  </a:lnTo>
                  <a:lnTo>
                    <a:pt x="190030" y="2934779"/>
                  </a:lnTo>
                  <a:lnTo>
                    <a:pt x="190030" y="2935351"/>
                  </a:lnTo>
                  <a:lnTo>
                    <a:pt x="190487" y="2935808"/>
                  </a:lnTo>
                  <a:lnTo>
                    <a:pt x="191630" y="2935808"/>
                  </a:lnTo>
                  <a:lnTo>
                    <a:pt x="192100" y="2935351"/>
                  </a:lnTo>
                  <a:lnTo>
                    <a:pt x="192100" y="2934208"/>
                  </a:lnTo>
                  <a:close/>
                </a:path>
                <a:path w="775335" h="3119120">
                  <a:moveTo>
                    <a:pt x="195681" y="2981464"/>
                  </a:moveTo>
                  <a:lnTo>
                    <a:pt x="195313" y="2981096"/>
                  </a:lnTo>
                  <a:lnTo>
                    <a:pt x="194398" y="2981096"/>
                  </a:lnTo>
                  <a:lnTo>
                    <a:pt x="194030" y="2981464"/>
                  </a:lnTo>
                  <a:lnTo>
                    <a:pt x="194030" y="2981922"/>
                  </a:lnTo>
                  <a:lnTo>
                    <a:pt x="194030" y="2982379"/>
                  </a:lnTo>
                  <a:lnTo>
                    <a:pt x="194398" y="2982747"/>
                  </a:lnTo>
                  <a:lnTo>
                    <a:pt x="195313" y="2982747"/>
                  </a:lnTo>
                  <a:lnTo>
                    <a:pt x="195681" y="2982379"/>
                  </a:lnTo>
                  <a:lnTo>
                    <a:pt x="195681" y="2981464"/>
                  </a:lnTo>
                  <a:close/>
                </a:path>
                <a:path w="775335" h="3119120">
                  <a:moveTo>
                    <a:pt x="208495" y="2828671"/>
                  </a:moveTo>
                  <a:lnTo>
                    <a:pt x="207759" y="2827934"/>
                  </a:lnTo>
                  <a:lnTo>
                    <a:pt x="205930" y="2827934"/>
                  </a:lnTo>
                  <a:lnTo>
                    <a:pt x="205193" y="2828671"/>
                  </a:lnTo>
                  <a:lnTo>
                    <a:pt x="205193" y="2829585"/>
                  </a:lnTo>
                  <a:lnTo>
                    <a:pt x="205193" y="2830499"/>
                  </a:lnTo>
                  <a:lnTo>
                    <a:pt x="205930" y="2831236"/>
                  </a:lnTo>
                  <a:lnTo>
                    <a:pt x="207759" y="2831236"/>
                  </a:lnTo>
                  <a:lnTo>
                    <a:pt x="208495" y="2830499"/>
                  </a:lnTo>
                  <a:lnTo>
                    <a:pt x="208495" y="2828671"/>
                  </a:lnTo>
                  <a:close/>
                </a:path>
                <a:path w="775335" h="3119120">
                  <a:moveTo>
                    <a:pt x="209169" y="2709545"/>
                  </a:moveTo>
                  <a:lnTo>
                    <a:pt x="208153" y="2708529"/>
                  </a:lnTo>
                  <a:lnTo>
                    <a:pt x="205638" y="2708529"/>
                  </a:lnTo>
                  <a:lnTo>
                    <a:pt x="204622" y="2709545"/>
                  </a:lnTo>
                  <a:lnTo>
                    <a:pt x="204622" y="2710802"/>
                  </a:lnTo>
                  <a:lnTo>
                    <a:pt x="204622" y="2712059"/>
                  </a:lnTo>
                  <a:lnTo>
                    <a:pt x="205638" y="2713075"/>
                  </a:lnTo>
                  <a:lnTo>
                    <a:pt x="208153" y="2713075"/>
                  </a:lnTo>
                  <a:lnTo>
                    <a:pt x="209169" y="2712059"/>
                  </a:lnTo>
                  <a:lnTo>
                    <a:pt x="209169" y="2709545"/>
                  </a:lnTo>
                  <a:close/>
                </a:path>
                <a:path w="775335" h="3119120">
                  <a:moveTo>
                    <a:pt x="216763" y="2861564"/>
                  </a:moveTo>
                  <a:lnTo>
                    <a:pt x="216115" y="2860916"/>
                  </a:lnTo>
                  <a:lnTo>
                    <a:pt x="214515" y="2860916"/>
                  </a:lnTo>
                  <a:lnTo>
                    <a:pt x="213868" y="2861564"/>
                  </a:lnTo>
                  <a:lnTo>
                    <a:pt x="213868" y="2862364"/>
                  </a:lnTo>
                  <a:lnTo>
                    <a:pt x="213868" y="2863164"/>
                  </a:lnTo>
                  <a:lnTo>
                    <a:pt x="214515" y="2863812"/>
                  </a:lnTo>
                  <a:lnTo>
                    <a:pt x="216115" y="2863812"/>
                  </a:lnTo>
                  <a:lnTo>
                    <a:pt x="216763" y="2863164"/>
                  </a:lnTo>
                  <a:lnTo>
                    <a:pt x="216763" y="2861564"/>
                  </a:lnTo>
                  <a:close/>
                </a:path>
                <a:path w="775335" h="3119120">
                  <a:moveTo>
                    <a:pt x="228676" y="2748673"/>
                  </a:moveTo>
                  <a:lnTo>
                    <a:pt x="227749" y="2747746"/>
                  </a:lnTo>
                  <a:lnTo>
                    <a:pt x="225475" y="2747746"/>
                  </a:lnTo>
                  <a:lnTo>
                    <a:pt x="224548" y="2748673"/>
                  </a:lnTo>
                  <a:lnTo>
                    <a:pt x="224548" y="2749816"/>
                  </a:lnTo>
                  <a:lnTo>
                    <a:pt x="224548" y="2750959"/>
                  </a:lnTo>
                  <a:lnTo>
                    <a:pt x="225475" y="2751886"/>
                  </a:lnTo>
                  <a:lnTo>
                    <a:pt x="227749" y="2751886"/>
                  </a:lnTo>
                  <a:lnTo>
                    <a:pt x="228676" y="2750959"/>
                  </a:lnTo>
                  <a:lnTo>
                    <a:pt x="228676" y="2748673"/>
                  </a:lnTo>
                  <a:close/>
                </a:path>
                <a:path w="775335" h="3119120">
                  <a:moveTo>
                    <a:pt x="233946" y="2793212"/>
                  </a:moveTo>
                  <a:lnTo>
                    <a:pt x="233108" y="2792387"/>
                  </a:lnTo>
                  <a:lnTo>
                    <a:pt x="231051" y="2792387"/>
                  </a:lnTo>
                  <a:lnTo>
                    <a:pt x="230225" y="2793212"/>
                  </a:lnTo>
                  <a:lnTo>
                    <a:pt x="230225" y="2794241"/>
                  </a:lnTo>
                  <a:lnTo>
                    <a:pt x="230225" y="2795270"/>
                  </a:lnTo>
                  <a:lnTo>
                    <a:pt x="231051" y="2796095"/>
                  </a:lnTo>
                  <a:lnTo>
                    <a:pt x="233108" y="2796095"/>
                  </a:lnTo>
                  <a:lnTo>
                    <a:pt x="233946" y="2795270"/>
                  </a:lnTo>
                  <a:lnTo>
                    <a:pt x="233946" y="2793212"/>
                  </a:lnTo>
                  <a:close/>
                </a:path>
                <a:path w="775335" h="3119120">
                  <a:moveTo>
                    <a:pt x="236918" y="2669806"/>
                  </a:moveTo>
                  <a:lnTo>
                    <a:pt x="235813" y="2668714"/>
                  </a:lnTo>
                  <a:lnTo>
                    <a:pt x="233108" y="2668714"/>
                  </a:lnTo>
                  <a:lnTo>
                    <a:pt x="232016" y="2669806"/>
                  </a:lnTo>
                  <a:lnTo>
                    <a:pt x="232016" y="2671165"/>
                  </a:lnTo>
                  <a:lnTo>
                    <a:pt x="232016" y="2672524"/>
                  </a:lnTo>
                  <a:lnTo>
                    <a:pt x="233108" y="2673616"/>
                  </a:lnTo>
                  <a:lnTo>
                    <a:pt x="235813" y="2673616"/>
                  </a:lnTo>
                  <a:lnTo>
                    <a:pt x="236918" y="2672524"/>
                  </a:lnTo>
                  <a:lnTo>
                    <a:pt x="236918" y="2669806"/>
                  </a:lnTo>
                  <a:close/>
                </a:path>
                <a:path w="775335" h="3119120">
                  <a:moveTo>
                    <a:pt x="267957" y="2632354"/>
                  </a:moveTo>
                  <a:lnTo>
                    <a:pt x="266827" y="2631224"/>
                  </a:lnTo>
                  <a:lnTo>
                    <a:pt x="264045" y="2631224"/>
                  </a:lnTo>
                  <a:lnTo>
                    <a:pt x="262915" y="2632354"/>
                  </a:lnTo>
                  <a:lnTo>
                    <a:pt x="262915" y="2633751"/>
                  </a:lnTo>
                  <a:lnTo>
                    <a:pt x="262915" y="2635148"/>
                  </a:lnTo>
                  <a:lnTo>
                    <a:pt x="264045" y="2636278"/>
                  </a:lnTo>
                  <a:lnTo>
                    <a:pt x="266827" y="2636278"/>
                  </a:lnTo>
                  <a:lnTo>
                    <a:pt x="267957" y="2635148"/>
                  </a:lnTo>
                  <a:lnTo>
                    <a:pt x="267957" y="2632354"/>
                  </a:lnTo>
                  <a:close/>
                </a:path>
                <a:path w="775335" h="3119120">
                  <a:moveTo>
                    <a:pt x="275945" y="2592463"/>
                  </a:moveTo>
                  <a:lnTo>
                    <a:pt x="274789" y="2591308"/>
                  </a:lnTo>
                  <a:lnTo>
                    <a:pt x="271919" y="2591308"/>
                  </a:lnTo>
                  <a:lnTo>
                    <a:pt x="270764" y="2592463"/>
                  </a:lnTo>
                  <a:lnTo>
                    <a:pt x="270764" y="2593898"/>
                  </a:lnTo>
                  <a:lnTo>
                    <a:pt x="270764" y="2595334"/>
                  </a:lnTo>
                  <a:lnTo>
                    <a:pt x="271919" y="2596489"/>
                  </a:lnTo>
                  <a:lnTo>
                    <a:pt x="274789" y="2596489"/>
                  </a:lnTo>
                  <a:lnTo>
                    <a:pt x="275945" y="2595334"/>
                  </a:lnTo>
                  <a:lnTo>
                    <a:pt x="275945" y="2592463"/>
                  </a:lnTo>
                  <a:close/>
                </a:path>
                <a:path w="775335" h="3119120">
                  <a:moveTo>
                    <a:pt x="319646" y="2583421"/>
                  </a:moveTo>
                  <a:lnTo>
                    <a:pt x="318465" y="2582227"/>
                  </a:lnTo>
                  <a:lnTo>
                    <a:pt x="315518" y="2582227"/>
                  </a:lnTo>
                  <a:lnTo>
                    <a:pt x="314325" y="2583421"/>
                  </a:lnTo>
                  <a:lnTo>
                    <a:pt x="314325" y="2584894"/>
                  </a:lnTo>
                  <a:lnTo>
                    <a:pt x="314325" y="2586367"/>
                  </a:lnTo>
                  <a:lnTo>
                    <a:pt x="315518" y="2587561"/>
                  </a:lnTo>
                  <a:lnTo>
                    <a:pt x="318465" y="2587561"/>
                  </a:lnTo>
                  <a:lnTo>
                    <a:pt x="319646" y="2586367"/>
                  </a:lnTo>
                  <a:lnTo>
                    <a:pt x="319646" y="2583421"/>
                  </a:lnTo>
                  <a:close/>
                </a:path>
                <a:path w="775335" h="3119120">
                  <a:moveTo>
                    <a:pt x="330225" y="2536990"/>
                  </a:moveTo>
                  <a:lnTo>
                    <a:pt x="328993" y="2535771"/>
                  </a:lnTo>
                  <a:lnTo>
                    <a:pt x="325970" y="2535771"/>
                  </a:lnTo>
                  <a:lnTo>
                    <a:pt x="324751" y="2536990"/>
                  </a:lnTo>
                  <a:lnTo>
                    <a:pt x="324751" y="2538501"/>
                  </a:lnTo>
                  <a:lnTo>
                    <a:pt x="324751" y="2540012"/>
                  </a:lnTo>
                  <a:lnTo>
                    <a:pt x="325970" y="2541232"/>
                  </a:lnTo>
                  <a:lnTo>
                    <a:pt x="328993" y="2541232"/>
                  </a:lnTo>
                  <a:lnTo>
                    <a:pt x="330225" y="2540012"/>
                  </a:lnTo>
                  <a:lnTo>
                    <a:pt x="330225" y="2536990"/>
                  </a:lnTo>
                  <a:close/>
                </a:path>
                <a:path w="775335" h="3119120">
                  <a:moveTo>
                    <a:pt x="373062" y="2526119"/>
                  </a:moveTo>
                  <a:lnTo>
                    <a:pt x="371805" y="2524861"/>
                  </a:lnTo>
                  <a:lnTo>
                    <a:pt x="368706" y="2524861"/>
                  </a:lnTo>
                  <a:lnTo>
                    <a:pt x="367449" y="2526119"/>
                  </a:lnTo>
                  <a:lnTo>
                    <a:pt x="367449" y="2527668"/>
                  </a:lnTo>
                  <a:lnTo>
                    <a:pt x="367449" y="2529217"/>
                  </a:lnTo>
                  <a:lnTo>
                    <a:pt x="368706" y="2530475"/>
                  </a:lnTo>
                  <a:lnTo>
                    <a:pt x="371805" y="2530475"/>
                  </a:lnTo>
                  <a:lnTo>
                    <a:pt x="373062" y="2529217"/>
                  </a:lnTo>
                  <a:lnTo>
                    <a:pt x="373062" y="2526119"/>
                  </a:lnTo>
                  <a:close/>
                </a:path>
                <a:path w="775335" h="3119120">
                  <a:moveTo>
                    <a:pt x="401447" y="2512847"/>
                  </a:moveTo>
                  <a:lnTo>
                    <a:pt x="400164" y="2511552"/>
                  </a:lnTo>
                  <a:lnTo>
                    <a:pt x="396989" y="2511552"/>
                  </a:lnTo>
                  <a:lnTo>
                    <a:pt x="395693" y="2512847"/>
                  </a:lnTo>
                  <a:lnTo>
                    <a:pt x="395693" y="2514435"/>
                  </a:lnTo>
                  <a:lnTo>
                    <a:pt x="395693" y="2516022"/>
                  </a:lnTo>
                  <a:lnTo>
                    <a:pt x="396989" y="2517317"/>
                  </a:lnTo>
                  <a:lnTo>
                    <a:pt x="400164" y="2517317"/>
                  </a:lnTo>
                  <a:lnTo>
                    <a:pt x="401447" y="2516022"/>
                  </a:lnTo>
                  <a:lnTo>
                    <a:pt x="401447" y="2512847"/>
                  </a:lnTo>
                  <a:close/>
                </a:path>
                <a:path w="775335" h="3119120">
                  <a:moveTo>
                    <a:pt x="435279" y="2484793"/>
                  </a:moveTo>
                  <a:lnTo>
                    <a:pt x="433959" y="2483472"/>
                  </a:lnTo>
                  <a:lnTo>
                    <a:pt x="430707" y="2483472"/>
                  </a:lnTo>
                  <a:lnTo>
                    <a:pt x="429387" y="2484793"/>
                  </a:lnTo>
                  <a:lnTo>
                    <a:pt x="429387" y="2486418"/>
                  </a:lnTo>
                  <a:lnTo>
                    <a:pt x="429387" y="2488044"/>
                  </a:lnTo>
                  <a:lnTo>
                    <a:pt x="430707" y="2489365"/>
                  </a:lnTo>
                  <a:lnTo>
                    <a:pt x="433959" y="2489365"/>
                  </a:lnTo>
                  <a:lnTo>
                    <a:pt x="435279" y="2488044"/>
                  </a:lnTo>
                  <a:lnTo>
                    <a:pt x="435279" y="2484793"/>
                  </a:lnTo>
                  <a:close/>
                </a:path>
                <a:path w="775335" h="3119120">
                  <a:moveTo>
                    <a:pt x="479602" y="2464879"/>
                  </a:moveTo>
                  <a:lnTo>
                    <a:pt x="478256" y="2463520"/>
                  </a:lnTo>
                  <a:lnTo>
                    <a:pt x="474916" y="2463520"/>
                  </a:lnTo>
                  <a:lnTo>
                    <a:pt x="473570" y="2464879"/>
                  </a:lnTo>
                  <a:lnTo>
                    <a:pt x="473570" y="2466543"/>
                  </a:lnTo>
                  <a:lnTo>
                    <a:pt x="473570" y="2468207"/>
                  </a:lnTo>
                  <a:lnTo>
                    <a:pt x="474916" y="2469565"/>
                  </a:lnTo>
                  <a:lnTo>
                    <a:pt x="478256" y="2469565"/>
                  </a:lnTo>
                  <a:lnTo>
                    <a:pt x="479602" y="2468207"/>
                  </a:lnTo>
                  <a:lnTo>
                    <a:pt x="479602" y="2464879"/>
                  </a:lnTo>
                  <a:close/>
                </a:path>
                <a:path w="775335" h="3119120">
                  <a:moveTo>
                    <a:pt x="493115" y="698423"/>
                  </a:moveTo>
                  <a:lnTo>
                    <a:pt x="491667" y="696976"/>
                  </a:lnTo>
                  <a:lnTo>
                    <a:pt x="488111" y="696976"/>
                  </a:lnTo>
                  <a:lnTo>
                    <a:pt x="486664" y="698423"/>
                  </a:lnTo>
                  <a:lnTo>
                    <a:pt x="486664" y="700201"/>
                  </a:lnTo>
                  <a:lnTo>
                    <a:pt x="486664" y="701979"/>
                  </a:lnTo>
                  <a:lnTo>
                    <a:pt x="488111" y="703427"/>
                  </a:lnTo>
                  <a:lnTo>
                    <a:pt x="491667" y="703427"/>
                  </a:lnTo>
                  <a:lnTo>
                    <a:pt x="493115" y="701979"/>
                  </a:lnTo>
                  <a:lnTo>
                    <a:pt x="493115" y="698423"/>
                  </a:lnTo>
                  <a:close/>
                </a:path>
                <a:path w="775335" h="3119120">
                  <a:moveTo>
                    <a:pt x="501269" y="651230"/>
                  </a:moveTo>
                  <a:lnTo>
                    <a:pt x="499859" y="649820"/>
                  </a:lnTo>
                  <a:lnTo>
                    <a:pt x="496366" y="649820"/>
                  </a:lnTo>
                  <a:lnTo>
                    <a:pt x="494957" y="651230"/>
                  </a:lnTo>
                  <a:lnTo>
                    <a:pt x="494957" y="652970"/>
                  </a:lnTo>
                  <a:lnTo>
                    <a:pt x="494957" y="654710"/>
                  </a:lnTo>
                  <a:lnTo>
                    <a:pt x="496366" y="656120"/>
                  </a:lnTo>
                  <a:lnTo>
                    <a:pt x="499859" y="656120"/>
                  </a:lnTo>
                  <a:lnTo>
                    <a:pt x="501269" y="654710"/>
                  </a:lnTo>
                  <a:lnTo>
                    <a:pt x="501269" y="651230"/>
                  </a:lnTo>
                  <a:close/>
                </a:path>
                <a:path w="775335" h="3119120">
                  <a:moveTo>
                    <a:pt x="502310" y="2423668"/>
                  </a:moveTo>
                  <a:lnTo>
                    <a:pt x="500926" y="2422283"/>
                  </a:lnTo>
                  <a:lnTo>
                    <a:pt x="497509" y="2422283"/>
                  </a:lnTo>
                  <a:lnTo>
                    <a:pt x="496125" y="2423668"/>
                  </a:lnTo>
                  <a:lnTo>
                    <a:pt x="496125" y="2425369"/>
                  </a:lnTo>
                  <a:lnTo>
                    <a:pt x="496125" y="2427071"/>
                  </a:lnTo>
                  <a:lnTo>
                    <a:pt x="497509" y="2428456"/>
                  </a:lnTo>
                  <a:lnTo>
                    <a:pt x="500926" y="2428456"/>
                  </a:lnTo>
                  <a:lnTo>
                    <a:pt x="502310" y="2427071"/>
                  </a:lnTo>
                  <a:lnTo>
                    <a:pt x="502310" y="2423668"/>
                  </a:lnTo>
                  <a:close/>
                </a:path>
                <a:path w="775335" h="3119120">
                  <a:moveTo>
                    <a:pt x="517817" y="728268"/>
                  </a:moveTo>
                  <a:lnTo>
                    <a:pt x="516343" y="726782"/>
                  </a:lnTo>
                  <a:lnTo>
                    <a:pt x="512699" y="726782"/>
                  </a:lnTo>
                  <a:lnTo>
                    <a:pt x="511225" y="728268"/>
                  </a:lnTo>
                  <a:lnTo>
                    <a:pt x="511225" y="730084"/>
                  </a:lnTo>
                  <a:lnTo>
                    <a:pt x="511225" y="731901"/>
                  </a:lnTo>
                  <a:lnTo>
                    <a:pt x="512699" y="733386"/>
                  </a:lnTo>
                  <a:lnTo>
                    <a:pt x="516343" y="733386"/>
                  </a:lnTo>
                  <a:lnTo>
                    <a:pt x="517817" y="731901"/>
                  </a:lnTo>
                  <a:lnTo>
                    <a:pt x="517817" y="728268"/>
                  </a:lnTo>
                  <a:close/>
                </a:path>
                <a:path w="775335" h="3119120">
                  <a:moveTo>
                    <a:pt x="525741" y="2335936"/>
                  </a:moveTo>
                  <a:lnTo>
                    <a:pt x="524294" y="2334488"/>
                  </a:lnTo>
                  <a:lnTo>
                    <a:pt x="520725" y="2334488"/>
                  </a:lnTo>
                  <a:lnTo>
                    <a:pt x="519277" y="2335936"/>
                  </a:lnTo>
                  <a:lnTo>
                    <a:pt x="519277" y="2337727"/>
                  </a:lnTo>
                  <a:lnTo>
                    <a:pt x="519277" y="2339517"/>
                  </a:lnTo>
                  <a:lnTo>
                    <a:pt x="520725" y="2340965"/>
                  </a:lnTo>
                  <a:lnTo>
                    <a:pt x="524294" y="2340965"/>
                  </a:lnTo>
                  <a:lnTo>
                    <a:pt x="525741" y="2339517"/>
                  </a:lnTo>
                  <a:lnTo>
                    <a:pt x="525741" y="2335936"/>
                  </a:lnTo>
                  <a:close/>
                </a:path>
                <a:path w="775335" h="3119120">
                  <a:moveTo>
                    <a:pt x="530479" y="2383396"/>
                  </a:moveTo>
                  <a:lnTo>
                    <a:pt x="529056" y="2381986"/>
                  </a:lnTo>
                  <a:lnTo>
                    <a:pt x="525576" y="2381986"/>
                  </a:lnTo>
                  <a:lnTo>
                    <a:pt x="524154" y="2383396"/>
                  </a:lnTo>
                  <a:lnTo>
                    <a:pt x="524154" y="2385149"/>
                  </a:lnTo>
                  <a:lnTo>
                    <a:pt x="524154" y="2386901"/>
                  </a:lnTo>
                  <a:lnTo>
                    <a:pt x="525576" y="2388311"/>
                  </a:lnTo>
                  <a:lnTo>
                    <a:pt x="529056" y="2388311"/>
                  </a:lnTo>
                  <a:lnTo>
                    <a:pt x="530479" y="2386901"/>
                  </a:lnTo>
                  <a:lnTo>
                    <a:pt x="530479" y="2383396"/>
                  </a:lnTo>
                  <a:close/>
                </a:path>
                <a:path w="775335" h="3119120">
                  <a:moveTo>
                    <a:pt x="532892" y="774750"/>
                  </a:moveTo>
                  <a:lnTo>
                    <a:pt x="531380" y="773239"/>
                  </a:lnTo>
                  <a:lnTo>
                    <a:pt x="527659" y="773239"/>
                  </a:lnTo>
                  <a:lnTo>
                    <a:pt x="526148" y="774750"/>
                  </a:lnTo>
                  <a:lnTo>
                    <a:pt x="526148" y="776605"/>
                  </a:lnTo>
                  <a:lnTo>
                    <a:pt x="526148" y="778471"/>
                  </a:lnTo>
                  <a:lnTo>
                    <a:pt x="527659" y="779970"/>
                  </a:lnTo>
                  <a:lnTo>
                    <a:pt x="531380" y="779970"/>
                  </a:lnTo>
                  <a:lnTo>
                    <a:pt x="532892" y="778471"/>
                  </a:lnTo>
                  <a:lnTo>
                    <a:pt x="532892" y="774750"/>
                  </a:lnTo>
                  <a:close/>
                </a:path>
                <a:path w="775335" h="3119120">
                  <a:moveTo>
                    <a:pt x="542302" y="2289530"/>
                  </a:moveTo>
                  <a:lnTo>
                    <a:pt x="540829" y="2288057"/>
                  </a:lnTo>
                  <a:lnTo>
                    <a:pt x="537171" y="2288057"/>
                  </a:lnTo>
                  <a:lnTo>
                    <a:pt x="535698" y="2289530"/>
                  </a:lnTo>
                  <a:lnTo>
                    <a:pt x="535698" y="2291359"/>
                  </a:lnTo>
                  <a:lnTo>
                    <a:pt x="535698" y="2293188"/>
                  </a:lnTo>
                  <a:lnTo>
                    <a:pt x="537171" y="2294661"/>
                  </a:lnTo>
                  <a:lnTo>
                    <a:pt x="540829" y="2294661"/>
                  </a:lnTo>
                  <a:lnTo>
                    <a:pt x="542302" y="2293188"/>
                  </a:lnTo>
                  <a:lnTo>
                    <a:pt x="542302" y="2289530"/>
                  </a:lnTo>
                  <a:close/>
                </a:path>
                <a:path w="775335" h="3119120">
                  <a:moveTo>
                    <a:pt x="547560" y="2163965"/>
                  </a:moveTo>
                  <a:lnTo>
                    <a:pt x="545985" y="2162391"/>
                  </a:lnTo>
                  <a:lnTo>
                    <a:pt x="542099" y="2162391"/>
                  </a:lnTo>
                  <a:lnTo>
                    <a:pt x="540524" y="2163965"/>
                  </a:lnTo>
                  <a:lnTo>
                    <a:pt x="540524" y="2165908"/>
                  </a:lnTo>
                  <a:lnTo>
                    <a:pt x="540524" y="2167852"/>
                  </a:lnTo>
                  <a:lnTo>
                    <a:pt x="542099" y="2169426"/>
                  </a:lnTo>
                  <a:lnTo>
                    <a:pt x="545985" y="2169426"/>
                  </a:lnTo>
                  <a:lnTo>
                    <a:pt x="547560" y="2167852"/>
                  </a:lnTo>
                  <a:lnTo>
                    <a:pt x="547560" y="2163965"/>
                  </a:lnTo>
                  <a:close/>
                </a:path>
                <a:path w="775335" h="3119120">
                  <a:moveTo>
                    <a:pt x="548436" y="848779"/>
                  </a:moveTo>
                  <a:lnTo>
                    <a:pt x="546862" y="847204"/>
                  </a:lnTo>
                  <a:lnTo>
                    <a:pt x="542988" y="847204"/>
                  </a:lnTo>
                  <a:lnTo>
                    <a:pt x="541413" y="848779"/>
                  </a:lnTo>
                  <a:lnTo>
                    <a:pt x="541413" y="850722"/>
                  </a:lnTo>
                  <a:lnTo>
                    <a:pt x="541413" y="852665"/>
                  </a:lnTo>
                  <a:lnTo>
                    <a:pt x="542988" y="854240"/>
                  </a:lnTo>
                  <a:lnTo>
                    <a:pt x="546862" y="854240"/>
                  </a:lnTo>
                  <a:lnTo>
                    <a:pt x="548436" y="852665"/>
                  </a:lnTo>
                  <a:lnTo>
                    <a:pt x="548436" y="848779"/>
                  </a:lnTo>
                  <a:close/>
                </a:path>
                <a:path w="775335" h="3119120">
                  <a:moveTo>
                    <a:pt x="554342" y="2243277"/>
                  </a:moveTo>
                  <a:lnTo>
                    <a:pt x="552818" y="2241766"/>
                  </a:lnTo>
                  <a:lnTo>
                    <a:pt x="549097" y="2241766"/>
                  </a:lnTo>
                  <a:lnTo>
                    <a:pt x="547585" y="2243277"/>
                  </a:lnTo>
                  <a:lnTo>
                    <a:pt x="547585" y="2245144"/>
                  </a:lnTo>
                  <a:lnTo>
                    <a:pt x="547585" y="2247011"/>
                  </a:lnTo>
                  <a:lnTo>
                    <a:pt x="549097" y="2248522"/>
                  </a:lnTo>
                  <a:lnTo>
                    <a:pt x="552818" y="2248522"/>
                  </a:lnTo>
                  <a:lnTo>
                    <a:pt x="554342" y="2247011"/>
                  </a:lnTo>
                  <a:lnTo>
                    <a:pt x="554342" y="2243277"/>
                  </a:lnTo>
                  <a:close/>
                </a:path>
                <a:path w="775335" h="3119120">
                  <a:moveTo>
                    <a:pt x="561670" y="803414"/>
                  </a:moveTo>
                  <a:lnTo>
                    <a:pt x="560133" y="801878"/>
                  </a:lnTo>
                  <a:lnTo>
                    <a:pt x="556323" y="801878"/>
                  </a:lnTo>
                  <a:lnTo>
                    <a:pt x="554786" y="803414"/>
                  </a:lnTo>
                  <a:lnTo>
                    <a:pt x="554786" y="805319"/>
                  </a:lnTo>
                  <a:lnTo>
                    <a:pt x="554786" y="807224"/>
                  </a:lnTo>
                  <a:lnTo>
                    <a:pt x="556323" y="808761"/>
                  </a:lnTo>
                  <a:lnTo>
                    <a:pt x="560133" y="808761"/>
                  </a:lnTo>
                  <a:lnTo>
                    <a:pt x="561670" y="807224"/>
                  </a:lnTo>
                  <a:lnTo>
                    <a:pt x="561670" y="803414"/>
                  </a:lnTo>
                  <a:close/>
                </a:path>
                <a:path w="775335" h="3119120">
                  <a:moveTo>
                    <a:pt x="568413" y="916800"/>
                  </a:moveTo>
                  <a:lnTo>
                    <a:pt x="566775" y="915162"/>
                  </a:lnTo>
                  <a:lnTo>
                    <a:pt x="562737" y="915162"/>
                  </a:lnTo>
                  <a:lnTo>
                    <a:pt x="561098" y="916800"/>
                  </a:lnTo>
                  <a:lnTo>
                    <a:pt x="561098" y="918819"/>
                  </a:lnTo>
                  <a:lnTo>
                    <a:pt x="561098" y="920838"/>
                  </a:lnTo>
                  <a:lnTo>
                    <a:pt x="562737" y="922477"/>
                  </a:lnTo>
                  <a:lnTo>
                    <a:pt x="566775" y="922477"/>
                  </a:lnTo>
                  <a:lnTo>
                    <a:pt x="568413" y="920838"/>
                  </a:lnTo>
                  <a:lnTo>
                    <a:pt x="568413" y="916800"/>
                  </a:lnTo>
                  <a:close/>
                </a:path>
                <a:path w="775335" h="3119120">
                  <a:moveTo>
                    <a:pt x="569810" y="2200427"/>
                  </a:moveTo>
                  <a:lnTo>
                    <a:pt x="568261" y="2198890"/>
                  </a:lnTo>
                  <a:lnTo>
                    <a:pt x="564464" y="2198890"/>
                  </a:lnTo>
                  <a:lnTo>
                    <a:pt x="562914" y="2200427"/>
                  </a:lnTo>
                  <a:lnTo>
                    <a:pt x="562914" y="2202332"/>
                  </a:lnTo>
                  <a:lnTo>
                    <a:pt x="562914" y="2204237"/>
                  </a:lnTo>
                  <a:lnTo>
                    <a:pt x="564464" y="2205774"/>
                  </a:lnTo>
                  <a:lnTo>
                    <a:pt x="568261" y="2205774"/>
                  </a:lnTo>
                  <a:lnTo>
                    <a:pt x="569810" y="2204237"/>
                  </a:lnTo>
                  <a:lnTo>
                    <a:pt x="569810" y="2200427"/>
                  </a:lnTo>
                  <a:close/>
                </a:path>
                <a:path w="775335" h="3119120">
                  <a:moveTo>
                    <a:pt x="571271" y="2134730"/>
                  </a:moveTo>
                  <a:lnTo>
                    <a:pt x="569671" y="2133117"/>
                  </a:lnTo>
                  <a:lnTo>
                    <a:pt x="565708" y="2133117"/>
                  </a:lnTo>
                  <a:lnTo>
                    <a:pt x="564095" y="2134730"/>
                  </a:lnTo>
                  <a:lnTo>
                    <a:pt x="564095" y="2136711"/>
                  </a:lnTo>
                  <a:lnTo>
                    <a:pt x="564095" y="2138692"/>
                  </a:lnTo>
                  <a:lnTo>
                    <a:pt x="565708" y="2140305"/>
                  </a:lnTo>
                  <a:lnTo>
                    <a:pt x="569671" y="2140305"/>
                  </a:lnTo>
                  <a:lnTo>
                    <a:pt x="571271" y="2138692"/>
                  </a:lnTo>
                  <a:lnTo>
                    <a:pt x="571271" y="2134730"/>
                  </a:lnTo>
                  <a:close/>
                </a:path>
                <a:path w="775335" h="3119120">
                  <a:moveTo>
                    <a:pt x="571550" y="2089048"/>
                  </a:moveTo>
                  <a:lnTo>
                    <a:pt x="569912" y="2087410"/>
                  </a:lnTo>
                  <a:lnTo>
                    <a:pt x="565873" y="2087410"/>
                  </a:lnTo>
                  <a:lnTo>
                    <a:pt x="564235" y="2089048"/>
                  </a:lnTo>
                  <a:lnTo>
                    <a:pt x="564235" y="2091067"/>
                  </a:lnTo>
                  <a:lnTo>
                    <a:pt x="564235" y="2093087"/>
                  </a:lnTo>
                  <a:lnTo>
                    <a:pt x="565873" y="2094725"/>
                  </a:lnTo>
                  <a:lnTo>
                    <a:pt x="569912" y="2094725"/>
                  </a:lnTo>
                  <a:lnTo>
                    <a:pt x="571550" y="2093087"/>
                  </a:lnTo>
                  <a:lnTo>
                    <a:pt x="571550" y="2089048"/>
                  </a:lnTo>
                  <a:close/>
                </a:path>
                <a:path w="775335" h="3119120">
                  <a:moveTo>
                    <a:pt x="579996" y="988250"/>
                  </a:moveTo>
                  <a:lnTo>
                    <a:pt x="578294" y="986548"/>
                  </a:lnTo>
                  <a:lnTo>
                    <a:pt x="574103" y="986548"/>
                  </a:lnTo>
                  <a:lnTo>
                    <a:pt x="572401" y="988250"/>
                  </a:lnTo>
                  <a:lnTo>
                    <a:pt x="572401" y="990346"/>
                  </a:lnTo>
                  <a:lnTo>
                    <a:pt x="572401" y="992441"/>
                  </a:lnTo>
                  <a:lnTo>
                    <a:pt x="574103" y="994143"/>
                  </a:lnTo>
                  <a:lnTo>
                    <a:pt x="578294" y="994143"/>
                  </a:lnTo>
                  <a:lnTo>
                    <a:pt x="579996" y="992441"/>
                  </a:lnTo>
                  <a:lnTo>
                    <a:pt x="579996" y="988250"/>
                  </a:lnTo>
                  <a:close/>
                </a:path>
                <a:path w="775335" h="3119120">
                  <a:moveTo>
                    <a:pt x="582599" y="870915"/>
                  </a:moveTo>
                  <a:lnTo>
                    <a:pt x="580999" y="869315"/>
                  </a:lnTo>
                  <a:lnTo>
                    <a:pt x="577037" y="869315"/>
                  </a:lnTo>
                  <a:lnTo>
                    <a:pt x="575437" y="870915"/>
                  </a:lnTo>
                  <a:lnTo>
                    <a:pt x="575437" y="872896"/>
                  </a:lnTo>
                  <a:lnTo>
                    <a:pt x="575437" y="874877"/>
                  </a:lnTo>
                  <a:lnTo>
                    <a:pt x="577037" y="876477"/>
                  </a:lnTo>
                  <a:lnTo>
                    <a:pt x="580999" y="876477"/>
                  </a:lnTo>
                  <a:lnTo>
                    <a:pt x="582599" y="874877"/>
                  </a:lnTo>
                  <a:lnTo>
                    <a:pt x="582599" y="870915"/>
                  </a:lnTo>
                  <a:close/>
                </a:path>
                <a:path w="775335" h="3119120">
                  <a:moveTo>
                    <a:pt x="586409" y="2061768"/>
                  </a:moveTo>
                  <a:lnTo>
                    <a:pt x="584733" y="2060092"/>
                  </a:lnTo>
                  <a:lnTo>
                    <a:pt x="580605" y="2060092"/>
                  </a:lnTo>
                  <a:lnTo>
                    <a:pt x="578942" y="2061768"/>
                  </a:lnTo>
                  <a:lnTo>
                    <a:pt x="578942" y="2063826"/>
                  </a:lnTo>
                  <a:lnTo>
                    <a:pt x="578942" y="2065883"/>
                  </a:lnTo>
                  <a:lnTo>
                    <a:pt x="580605" y="2067560"/>
                  </a:lnTo>
                  <a:lnTo>
                    <a:pt x="584733" y="2067560"/>
                  </a:lnTo>
                  <a:lnTo>
                    <a:pt x="586409" y="2065883"/>
                  </a:lnTo>
                  <a:lnTo>
                    <a:pt x="586409" y="2061768"/>
                  </a:lnTo>
                  <a:close/>
                </a:path>
                <a:path w="775335" h="3119120">
                  <a:moveTo>
                    <a:pt x="588467" y="942594"/>
                  </a:moveTo>
                  <a:lnTo>
                    <a:pt x="586803" y="940930"/>
                  </a:lnTo>
                  <a:lnTo>
                    <a:pt x="582676" y="940930"/>
                  </a:lnTo>
                  <a:lnTo>
                    <a:pt x="581012" y="942594"/>
                  </a:lnTo>
                  <a:lnTo>
                    <a:pt x="581012" y="944651"/>
                  </a:lnTo>
                  <a:lnTo>
                    <a:pt x="581012" y="946708"/>
                  </a:lnTo>
                  <a:lnTo>
                    <a:pt x="582676" y="948372"/>
                  </a:lnTo>
                  <a:lnTo>
                    <a:pt x="586803" y="948372"/>
                  </a:lnTo>
                  <a:lnTo>
                    <a:pt x="588467" y="946708"/>
                  </a:lnTo>
                  <a:lnTo>
                    <a:pt x="588467" y="942594"/>
                  </a:lnTo>
                  <a:close/>
                </a:path>
                <a:path w="775335" h="3119120">
                  <a:moveTo>
                    <a:pt x="599859" y="1134973"/>
                  </a:moveTo>
                  <a:lnTo>
                    <a:pt x="598030" y="1133144"/>
                  </a:lnTo>
                  <a:lnTo>
                    <a:pt x="593521" y="1133144"/>
                  </a:lnTo>
                  <a:lnTo>
                    <a:pt x="591693" y="1134973"/>
                  </a:lnTo>
                  <a:lnTo>
                    <a:pt x="591693" y="1137234"/>
                  </a:lnTo>
                  <a:lnTo>
                    <a:pt x="591693" y="1139494"/>
                  </a:lnTo>
                  <a:lnTo>
                    <a:pt x="593521" y="1141323"/>
                  </a:lnTo>
                  <a:lnTo>
                    <a:pt x="598030" y="1141323"/>
                  </a:lnTo>
                  <a:lnTo>
                    <a:pt x="599859" y="1139494"/>
                  </a:lnTo>
                  <a:lnTo>
                    <a:pt x="599859" y="1134973"/>
                  </a:lnTo>
                  <a:close/>
                </a:path>
                <a:path w="775335" h="3119120">
                  <a:moveTo>
                    <a:pt x="601891" y="1183741"/>
                  </a:moveTo>
                  <a:lnTo>
                    <a:pt x="600024" y="1181887"/>
                  </a:lnTo>
                  <a:lnTo>
                    <a:pt x="595426" y="1181887"/>
                  </a:lnTo>
                  <a:lnTo>
                    <a:pt x="593572" y="1183741"/>
                  </a:lnTo>
                  <a:lnTo>
                    <a:pt x="593572" y="1186040"/>
                  </a:lnTo>
                  <a:lnTo>
                    <a:pt x="593572" y="1188339"/>
                  </a:lnTo>
                  <a:lnTo>
                    <a:pt x="595426" y="1190193"/>
                  </a:lnTo>
                  <a:lnTo>
                    <a:pt x="600024" y="1190193"/>
                  </a:lnTo>
                  <a:lnTo>
                    <a:pt x="601891" y="1188339"/>
                  </a:lnTo>
                  <a:lnTo>
                    <a:pt x="601891" y="1183741"/>
                  </a:lnTo>
                  <a:close/>
                </a:path>
                <a:path w="775335" h="3119120">
                  <a:moveTo>
                    <a:pt x="606971" y="2031415"/>
                  </a:moveTo>
                  <a:lnTo>
                    <a:pt x="605269" y="2029714"/>
                  </a:lnTo>
                  <a:lnTo>
                    <a:pt x="601065" y="2029714"/>
                  </a:lnTo>
                  <a:lnTo>
                    <a:pt x="599363" y="2031415"/>
                  </a:lnTo>
                  <a:lnTo>
                    <a:pt x="599363" y="2033511"/>
                  </a:lnTo>
                  <a:lnTo>
                    <a:pt x="599363" y="2035606"/>
                  </a:lnTo>
                  <a:lnTo>
                    <a:pt x="601065" y="2037321"/>
                  </a:lnTo>
                  <a:lnTo>
                    <a:pt x="605269" y="2037321"/>
                  </a:lnTo>
                  <a:lnTo>
                    <a:pt x="606971" y="2035606"/>
                  </a:lnTo>
                  <a:lnTo>
                    <a:pt x="606971" y="2031415"/>
                  </a:lnTo>
                  <a:close/>
                </a:path>
                <a:path w="775335" h="3119120">
                  <a:moveTo>
                    <a:pt x="613740" y="1922195"/>
                  </a:moveTo>
                  <a:lnTo>
                    <a:pt x="611949" y="1920405"/>
                  </a:lnTo>
                  <a:lnTo>
                    <a:pt x="607517" y="1920405"/>
                  </a:lnTo>
                  <a:lnTo>
                    <a:pt x="605713" y="1922195"/>
                  </a:lnTo>
                  <a:lnTo>
                    <a:pt x="605713" y="1924418"/>
                  </a:lnTo>
                  <a:lnTo>
                    <a:pt x="605713" y="1926640"/>
                  </a:lnTo>
                  <a:lnTo>
                    <a:pt x="607517" y="1928431"/>
                  </a:lnTo>
                  <a:lnTo>
                    <a:pt x="611949" y="1928431"/>
                  </a:lnTo>
                  <a:lnTo>
                    <a:pt x="613740" y="1926640"/>
                  </a:lnTo>
                  <a:lnTo>
                    <a:pt x="613740" y="1922195"/>
                  </a:lnTo>
                  <a:close/>
                </a:path>
                <a:path w="775335" h="3119120">
                  <a:moveTo>
                    <a:pt x="614527" y="2005965"/>
                  </a:moveTo>
                  <a:lnTo>
                    <a:pt x="612787" y="2004225"/>
                  </a:lnTo>
                  <a:lnTo>
                    <a:pt x="608520" y="2004225"/>
                  </a:lnTo>
                  <a:lnTo>
                    <a:pt x="606780" y="2005965"/>
                  </a:lnTo>
                  <a:lnTo>
                    <a:pt x="606780" y="2008098"/>
                  </a:lnTo>
                  <a:lnTo>
                    <a:pt x="606780" y="2010244"/>
                  </a:lnTo>
                  <a:lnTo>
                    <a:pt x="608520" y="2011972"/>
                  </a:lnTo>
                  <a:lnTo>
                    <a:pt x="612787" y="2011972"/>
                  </a:lnTo>
                  <a:lnTo>
                    <a:pt x="614527" y="2010244"/>
                  </a:lnTo>
                  <a:lnTo>
                    <a:pt x="614527" y="2005965"/>
                  </a:lnTo>
                  <a:close/>
                </a:path>
                <a:path w="775335" h="3119120">
                  <a:moveTo>
                    <a:pt x="614768" y="1965121"/>
                  </a:moveTo>
                  <a:lnTo>
                    <a:pt x="613003" y="1963356"/>
                  </a:lnTo>
                  <a:lnTo>
                    <a:pt x="608647" y="1963356"/>
                  </a:lnTo>
                  <a:lnTo>
                    <a:pt x="606882" y="1965121"/>
                  </a:lnTo>
                  <a:lnTo>
                    <a:pt x="606882" y="1967306"/>
                  </a:lnTo>
                  <a:lnTo>
                    <a:pt x="606882" y="1969490"/>
                  </a:lnTo>
                  <a:lnTo>
                    <a:pt x="608647" y="1971255"/>
                  </a:lnTo>
                  <a:lnTo>
                    <a:pt x="613003" y="1971255"/>
                  </a:lnTo>
                  <a:lnTo>
                    <a:pt x="614768" y="1969490"/>
                  </a:lnTo>
                  <a:lnTo>
                    <a:pt x="614768" y="1965121"/>
                  </a:lnTo>
                  <a:close/>
                </a:path>
                <a:path w="775335" h="3119120">
                  <a:moveTo>
                    <a:pt x="618363" y="1013739"/>
                  </a:moveTo>
                  <a:lnTo>
                    <a:pt x="616623" y="1011999"/>
                  </a:lnTo>
                  <a:lnTo>
                    <a:pt x="612343" y="1011999"/>
                  </a:lnTo>
                  <a:lnTo>
                    <a:pt x="610616" y="1013739"/>
                  </a:lnTo>
                  <a:lnTo>
                    <a:pt x="610616" y="1015873"/>
                  </a:lnTo>
                  <a:lnTo>
                    <a:pt x="610616" y="1018006"/>
                  </a:lnTo>
                  <a:lnTo>
                    <a:pt x="612343" y="1019746"/>
                  </a:lnTo>
                  <a:lnTo>
                    <a:pt x="616623" y="1019746"/>
                  </a:lnTo>
                  <a:lnTo>
                    <a:pt x="618363" y="1018006"/>
                  </a:lnTo>
                  <a:lnTo>
                    <a:pt x="618363" y="1013739"/>
                  </a:lnTo>
                  <a:close/>
                </a:path>
                <a:path w="775335" h="3119120">
                  <a:moveTo>
                    <a:pt x="619023" y="1052715"/>
                  </a:moveTo>
                  <a:lnTo>
                    <a:pt x="617258" y="1050950"/>
                  </a:lnTo>
                  <a:lnTo>
                    <a:pt x="612902" y="1050950"/>
                  </a:lnTo>
                  <a:lnTo>
                    <a:pt x="611136" y="1052715"/>
                  </a:lnTo>
                  <a:lnTo>
                    <a:pt x="611136" y="1054887"/>
                  </a:lnTo>
                  <a:lnTo>
                    <a:pt x="611136" y="1057059"/>
                  </a:lnTo>
                  <a:lnTo>
                    <a:pt x="612902" y="1058824"/>
                  </a:lnTo>
                  <a:lnTo>
                    <a:pt x="617258" y="1058824"/>
                  </a:lnTo>
                  <a:lnTo>
                    <a:pt x="619023" y="1057059"/>
                  </a:lnTo>
                  <a:lnTo>
                    <a:pt x="619023" y="1052715"/>
                  </a:lnTo>
                  <a:close/>
                </a:path>
                <a:path w="775335" h="3119120">
                  <a:moveTo>
                    <a:pt x="627367" y="1101153"/>
                  </a:moveTo>
                  <a:lnTo>
                    <a:pt x="625576" y="1099362"/>
                  </a:lnTo>
                  <a:lnTo>
                    <a:pt x="621144" y="1099362"/>
                  </a:lnTo>
                  <a:lnTo>
                    <a:pt x="619340" y="1101153"/>
                  </a:lnTo>
                  <a:lnTo>
                    <a:pt x="619340" y="1103376"/>
                  </a:lnTo>
                  <a:lnTo>
                    <a:pt x="619340" y="1105598"/>
                  </a:lnTo>
                  <a:lnTo>
                    <a:pt x="621144" y="1107389"/>
                  </a:lnTo>
                  <a:lnTo>
                    <a:pt x="625576" y="1107389"/>
                  </a:lnTo>
                  <a:lnTo>
                    <a:pt x="627367" y="1105598"/>
                  </a:lnTo>
                  <a:lnTo>
                    <a:pt x="627367" y="1101153"/>
                  </a:lnTo>
                  <a:close/>
                </a:path>
                <a:path w="775335" h="3119120">
                  <a:moveTo>
                    <a:pt x="627888" y="1220063"/>
                  </a:moveTo>
                  <a:lnTo>
                    <a:pt x="625995" y="1218171"/>
                  </a:lnTo>
                  <a:lnTo>
                    <a:pt x="621322" y="1218171"/>
                  </a:lnTo>
                  <a:lnTo>
                    <a:pt x="619429" y="1220063"/>
                  </a:lnTo>
                  <a:lnTo>
                    <a:pt x="619429" y="1222400"/>
                  </a:lnTo>
                  <a:lnTo>
                    <a:pt x="619429" y="1224737"/>
                  </a:lnTo>
                  <a:lnTo>
                    <a:pt x="621322" y="1226629"/>
                  </a:lnTo>
                  <a:lnTo>
                    <a:pt x="625995" y="1226629"/>
                  </a:lnTo>
                  <a:lnTo>
                    <a:pt x="627888" y="1224737"/>
                  </a:lnTo>
                  <a:lnTo>
                    <a:pt x="627888" y="1220063"/>
                  </a:lnTo>
                  <a:close/>
                </a:path>
                <a:path w="775335" h="3119120">
                  <a:moveTo>
                    <a:pt x="631228" y="1244815"/>
                  </a:moveTo>
                  <a:lnTo>
                    <a:pt x="629310" y="1242885"/>
                  </a:lnTo>
                  <a:lnTo>
                    <a:pt x="624560" y="1242885"/>
                  </a:lnTo>
                  <a:lnTo>
                    <a:pt x="622630" y="1244815"/>
                  </a:lnTo>
                  <a:lnTo>
                    <a:pt x="622630" y="1247190"/>
                  </a:lnTo>
                  <a:lnTo>
                    <a:pt x="622630" y="1249565"/>
                  </a:lnTo>
                  <a:lnTo>
                    <a:pt x="624560" y="1251496"/>
                  </a:lnTo>
                  <a:lnTo>
                    <a:pt x="629310" y="1251496"/>
                  </a:lnTo>
                  <a:lnTo>
                    <a:pt x="631228" y="1249565"/>
                  </a:lnTo>
                  <a:lnTo>
                    <a:pt x="631228" y="1244815"/>
                  </a:lnTo>
                  <a:close/>
                </a:path>
                <a:path w="775335" h="3119120">
                  <a:moveTo>
                    <a:pt x="637476" y="1267193"/>
                  </a:moveTo>
                  <a:lnTo>
                    <a:pt x="635520" y="1265237"/>
                  </a:lnTo>
                  <a:lnTo>
                    <a:pt x="630694" y="1265237"/>
                  </a:lnTo>
                  <a:lnTo>
                    <a:pt x="628738" y="1267193"/>
                  </a:lnTo>
                  <a:lnTo>
                    <a:pt x="628738" y="1269606"/>
                  </a:lnTo>
                  <a:lnTo>
                    <a:pt x="628738" y="1272019"/>
                  </a:lnTo>
                  <a:lnTo>
                    <a:pt x="630694" y="1273975"/>
                  </a:lnTo>
                  <a:lnTo>
                    <a:pt x="635520" y="1273975"/>
                  </a:lnTo>
                  <a:lnTo>
                    <a:pt x="637476" y="1272019"/>
                  </a:lnTo>
                  <a:lnTo>
                    <a:pt x="637476" y="1267193"/>
                  </a:lnTo>
                  <a:close/>
                </a:path>
                <a:path w="775335" h="3119120">
                  <a:moveTo>
                    <a:pt x="639851" y="1757705"/>
                  </a:moveTo>
                  <a:lnTo>
                    <a:pt x="637882" y="1755749"/>
                  </a:lnTo>
                  <a:lnTo>
                    <a:pt x="633056" y="1755749"/>
                  </a:lnTo>
                  <a:lnTo>
                    <a:pt x="631101" y="1757705"/>
                  </a:lnTo>
                  <a:lnTo>
                    <a:pt x="631101" y="1760118"/>
                  </a:lnTo>
                  <a:lnTo>
                    <a:pt x="631101" y="1762531"/>
                  </a:lnTo>
                  <a:lnTo>
                    <a:pt x="633056" y="1764487"/>
                  </a:lnTo>
                  <a:lnTo>
                    <a:pt x="637882" y="1764487"/>
                  </a:lnTo>
                  <a:lnTo>
                    <a:pt x="639851" y="1762531"/>
                  </a:lnTo>
                  <a:lnTo>
                    <a:pt x="639851" y="1757705"/>
                  </a:lnTo>
                  <a:close/>
                </a:path>
                <a:path w="775335" h="3119120">
                  <a:moveTo>
                    <a:pt x="646328" y="1794573"/>
                  </a:moveTo>
                  <a:lnTo>
                    <a:pt x="644410" y="1792643"/>
                  </a:lnTo>
                  <a:lnTo>
                    <a:pt x="639660" y="1792643"/>
                  </a:lnTo>
                  <a:lnTo>
                    <a:pt x="637730" y="1794573"/>
                  </a:lnTo>
                  <a:lnTo>
                    <a:pt x="637730" y="1796948"/>
                  </a:lnTo>
                  <a:lnTo>
                    <a:pt x="637730" y="1799323"/>
                  </a:lnTo>
                  <a:lnTo>
                    <a:pt x="639660" y="1801253"/>
                  </a:lnTo>
                  <a:lnTo>
                    <a:pt x="644410" y="1801253"/>
                  </a:lnTo>
                  <a:lnTo>
                    <a:pt x="646328" y="1799323"/>
                  </a:lnTo>
                  <a:lnTo>
                    <a:pt x="646328" y="1794573"/>
                  </a:lnTo>
                  <a:close/>
                </a:path>
                <a:path w="775335" h="3119120">
                  <a:moveTo>
                    <a:pt x="646341" y="1900123"/>
                  </a:moveTo>
                  <a:lnTo>
                    <a:pt x="644512" y="1898294"/>
                  </a:lnTo>
                  <a:lnTo>
                    <a:pt x="639991" y="1898294"/>
                  </a:lnTo>
                  <a:lnTo>
                    <a:pt x="638162" y="1900123"/>
                  </a:lnTo>
                  <a:lnTo>
                    <a:pt x="638162" y="1902383"/>
                  </a:lnTo>
                  <a:lnTo>
                    <a:pt x="638162" y="1904644"/>
                  </a:lnTo>
                  <a:lnTo>
                    <a:pt x="639991" y="1906473"/>
                  </a:lnTo>
                  <a:lnTo>
                    <a:pt x="644512" y="1906473"/>
                  </a:lnTo>
                  <a:lnTo>
                    <a:pt x="646341" y="1904644"/>
                  </a:lnTo>
                  <a:lnTo>
                    <a:pt x="646341" y="1900123"/>
                  </a:lnTo>
                  <a:close/>
                </a:path>
                <a:path w="775335" h="3119120">
                  <a:moveTo>
                    <a:pt x="649109" y="1854733"/>
                  </a:moveTo>
                  <a:lnTo>
                    <a:pt x="647242" y="1852879"/>
                  </a:lnTo>
                  <a:lnTo>
                    <a:pt x="642658" y="1852879"/>
                  </a:lnTo>
                  <a:lnTo>
                    <a:pt x="640791" y="1854733"/>
                  </a:lnTo>
                  <a:lnTo>
                    <a:pt x="640791" y="1857032"/>
                  </a:lnTo>
                  <a:lnTo>
                    <a:pt x="640791" y="1859330"/>
                  </a:lnTo>
                  <a:lnTo>
                    <a:pt x="642658" y="1861185"/>
                  </a:lnTo>
                  <a:lnTo>
                    <a:pt x="647242" y="1861185"/>
                  </a:lnTo>
                  <a:lnTo>
                    <a:pt x="649109" y="1859330"/>
                  </a:lnTo>
                  <a:lnTo>
                    <a:pt x="649109" y="1854733"/>
                  </a:lnTo>
                  <a:close/>
                </a:path>
                <a:path w="775335" h="3119120">
                  <a:moveTo>
                    <a:pt x="660692" y="1724482"/>
                  </a:moveTo>
                  <a:lnTo>
                    <a:pt x="658698" y="1722488"/>
                  </a:lnTo>
                  <a:lnTo>
                    <a:pt x="653796" y="1722488"/>
                  </a:lnTo>
                  <a:lnTo>
                    <a:pt x="651802" y="1724482"/>
                  </a:lnTo>
                  <a:lnTo>
                    <a:pt x="651802" y="1726933"/>
                  </a:lnTo>
                  <a:lnTo>
                    <a:pt x="651802" y="1729384"/>
                  </a:lnTo>
                  <a:lnTo>
                    <a:pt x="653796" y="1731378"/>
                  </a:lnTo>
                  <a:lnTo>
                    <a:pt x="658698" y="1731378"/>
                  </a:lnTo>
                  <a:lnTo>
                    <a:pt x="660692" y="1729384"/>
                  </a:lnTo>
                  <a:lnTo>
                    <a:pt x="660692" y="1724482"/>
                  </a:lnTo>
                  <a:close/>
                </a:path>
                <a:path w="775335" h="3119120">
                  <a:moveTo>
                    <a:pt x="662749" y="1297178"/>
                  </a:moveTo>
                  <a:lnTo>
                    <a:pt x="660755" y="1295184"/>
                  </a:lnTo>
                  <a:lnTo>
                    <a:pt x="655853" y="1295184"/>
                  </a:lnTo>
                  <a:lnTo>
                    <a:pt x="653859" y="1297178"/>
                  </a:lnTo>
                  <a:lnTo>
                    <a:pt x="653859" y="1299629"/>
                  </a:lnTo>
                  <a:lnTo>
                    <a:pt x="653859" y="1302080"/>
                  </a:lnTo>
                  <a:lnTo>
                    <a:pt x="655853" y="1304074"/>
                  </a:lnTo>
                  <a:lnTo>
                    <a:pt x="660755" y="1304074"/>
                  </a:lnTo>
                  <a:lnTo>
                    <a:pt x="662749" y="1302080"/>
                  </a:lnTo>
                  <a:lnTo>
                    <a:pt x="662749" y="1297178"/>
                  </a:lnTo>
                  <a:close/>
                </a:path>
                <a:path w="775335" h="3119120">
                  <a:moveTo>
                    <a:pt x="676148" y="1690014"/>
                  </a:moveTo>
                  <a:lnTo>
                    <a:pt x="674128" y="1687982"/>
                  </a:lnTo>
                  <a:lnTo>
                    <a:pt x="669137" y="1687982"/>
                  </a:lnTo>
                  <a:lnTo>
                    <a:pt x="667118" y="1690014"/>
                  </a:lnTo>
                  <a:lnTo>
                    <a:pt x="667118" y="1692503"/>
                  </a:lnTo>
                  <a:lnTo>
                    <a:pt x="667118" y="1694992"/>
                  </a:lnTo>
                  <a:lnTo>
                    <a:pt x="669137" y="1697012"/>
                  </a:lnTo>
                  <a:lnTo>
                    <a:pt x="674128" y="1697012"/>
                  </a:lnTo>
                  <a:lnTo>
                    <a:pt x="676148" y="1694992"/>
                  </a:lnTo>
                  <a:lnTo>
                    <a:pt x="676148" y="1690014"/>
                  </a:lnTo>
                  <a:close/>
                </a:path>
                <a:path w="775335" h="3119120">
                  <a:moveTo>
                    <a:pt x="680072" y="1342390"/>
                  </a:moveTo>
                  <a:lnTo>
                    <a:pt x="678053" y="1340370"/>
                  </a:lnTo>
                  <a:lnTo>
                    <a:pt x="673061" y="1340370"/>
                  </a:lnTo>
                  <a:lnTo>
                    <a:pt x="671042" y="1342390"/>
                  </a:lnTo>
                  <a:lnTo>
                    <a:pt x="671042" y="1344879"/>
                  </a:lnTo>
                  <a:lnTo>
                    <a:pt x="671042" y="1347368"/>
                  </a:lnTo>
                  <a:lnTo>
                    <a:pt x="673061" y="1349387"/>
                  </a:lnTo>
                  <a:lnTo>
                    <a:pt x="678053" y="1349387"/>
                  </a:lnTo>
                  <a:lnTo>
                    <a:pt x="680072" y="1347368"/>
                  </a:lnTo>
                  <a:lnTo>
                    <a:pt x="680072" y="1342390"/>
                  </a:lnTo>
                  <a:close/>
                </a:path>
                <a:path w="775335" h="3119120">
                  <a:moveTo>
                    <a:pt x="681659" y="1818919"/>
                  </a:moveTo>
                  <a:lnTo>
                    <a:pt x="679767" y="1817027"/>
                  </a:lnTo>
                  <a:lnTo>
                    <a:pt x="675093" y="1817027"/>
                  </a:lnTo>
                  <a:lnTo>
                    <a:pt x="673201" y="1818919"/>
                  </a:lnTo>
                  <a:lnTo>
                    <a:pt x="673201" y="1821256"/>
                  </a:lnTo>
                  <a:lnTo>
                    <a:pt x="673201" y="1823593"/>
                  </a:lnTo>
                  <a:lnTo>
                    <a:pt x="675093" y="1825485"/>
                  </a:lnTo>
                  <a:lnTo>
                    <a:pt x="679767" y="1825485"/>
                  </a:lnTo>
                  <a:lnTo>
                    <a:pt x="681659" y="1823593"/>
                  </a:lnTo>
                  <a:lnTo>
                    <a:pt x="681659" y="1818919"/>
                  </a:lnTo>
                  <a:close/>
                </a:path>
                <a:path w="775335" h="3119120">
                  <a:moveTo>
                    <a:pt x="706564" y="1669618"/>
                  </a:moveTo>
                  <a:lnTo>
                    <a:pt x="704507" y="1667560"/>
                  </a:lnTo>
                  <a:lnTo>
                    <a:pt x="699452" y="1667560"/>
                  </a:lnTo>
                  <a:lnTo>
                    <a:pt x="697395" y="1669618"/>
                  </a:lnTo>
                  <a:lnTo>
                    <a:pt x="697395" y="1672145"/>
                  </a:lnTo>
                  <a:lnTo>
                    <a:pt x="697395" y="1674672"/>
                  </a:lnTo>
                  <a:lnTo>
                    <a:pt x="699452" y="1676730"/>
                  </a:lnTo>
                  <a:lnTo>
                    <a:pt x="704507" y="1676730"/>
                  </a:lnTo>
                  <a:lnTo>
                    <a:pt x="706564" y="1674672"/>
                  </a:lnTo>
                  <a:lnTo>
                    <a:pt x="706564" y="1669618"/>
                  </a:lnTo>
                  <a:close/>
                </a:path>
                <a:path w="775335" h="3119120">
                  <a:moveTo>
                    <a:pt x="712254" y="1379626"/>
                  </a:moveTo>
                  <a:lnTo>
                    <a:pt x="710209" y="1377569"/>
                  </a:lnTo>
                  <a:lnTo>
                    <a:pt x="705142" y="1377569"/>
                  </a:lnTo>
                  <a:lnTo>
                    <a:pt x="703084" y="1379626"/>
                  </a:lnTo>
                  <a:lnTo>
                    <a:pt x="703084" y="1382153"/>
                  </a:lnTo>
                  <a:lnTo>
                    <a:pt x="703084" y="1384681"/>
                  </a:lnTo>
                  <a:lnTo>
                    <a:pt x="705142" y="1386738"/>
                  </a:lnTo>
                  <a:lnTo>
                    <a:pt x="710209" y="1386738"/>
                  </a:lnTo>
                  <a:lnTo>
                    <a:pt x="712254" y="1384681"/>
                  </a:lnTo>
                  <a:lnTo>
                    <a:pt x="712254" y="1379626"/>
                  </a:lnTo>
                  <a:close/>
                </a:path>
                <a:path w="775335" h="3119120">
                  <a:moveTo>
                    <a:pt x="724357" y="1460538"/>
                  </a:moveTo>
                  <a:lnTo>
                    <a:pt x="722236" y="1458429"/>
                  </a:lnTo>
                  <a:lnTo>
                    <a:pt x="717016" y="1458429"/>
                  </a:lnTo>
                  <a:lnTo>
                    <a:pt x="714895" y="1460538"/>
                  </a:lnTo>
                  <a:lnTo>
                    <a:pt x="714895" y="1463154"/>
                  </a:lnTo>
                  <a:lnTo>
                    <a:pt x="714895" y="1465770"/>
                  </a:lnTo>
                  <a:lnTo>
                    <a:pt x="717016" y="1467878"/>
                  </a:lnTo>
                  <a:lnTo>
                    <a:pt x="722236" y="1467878"/>
                  </a:lnTo>
                  <a:lnTo>
                    <a:pt x="724357" y="1465770"/>
                  </a:lnTo>
                  <a:lnTo>
                    <a:pt x="724357" y="1460538"/>
                  </a:lnTo>
                  <a:close/>
                </a:path>
                <a:path w="775335" h="3119120">
                  <a:moveTo>
                    <a:pt x="734212" y="1634032"/>
                  </a:moveTo>
                  <a:lnTo>
                    <a:pt x="732129" y="1631937"/>
                  </a:lnTo>
                  <a:lnTo>
                    <a:pt x="726986" y="1631937"/>
                  </a:lnTo>
                  <a:lnTo>
                    <a:pt x="724903" y="1634032"/>
                  </a:lnTo>
                  <a:lnTo>
                    <a:pt x="724903" y="1636598"/>
                  </a:lnTo>
                  <a:lnTo>
                    <a:pt x="724903" y="1639163"/>
                  </a:lnTo>
                  <a:lnTo>
                    <a:pt x="726986" y="1641259"/>
                  </a:lnTo>
                  <a:lnTo>
                    <a:pt x="732129" y="1641259"/>
                  </a:lnTo>
                  <a:lnTo>
                    <a:pt x="734212" y="1639163"/>
                  </a:lnTo>
                  <a:lnTo>
                    <a:pt x="734212" y="1634032"/>
                  </a:lnTo>
                  <a:close/>
                </a:path>
                <a:path w="775335" h="3119120">
                  <a:moveTo>
                    <a:pt x="738759" y="1422044"/>
                  </a:moveTo>
                  <a:lnTo>
                    <a:pt x="736663" y="1419961"/>
                  </a:lnTo>
                  <a:lnTo>
                    <a:pt x="731520" y="1419961"/>
                  </a:lnTo>
                  <a:lnTo>
                    <a:pt x="729437" y="1422044"/>
                  </a:lnTo>
                  <a:lnTo>
                    <a:pt x="729437" y="1424622"/>
                  </a:lnTo>
                  <a:lnTo>
                    <a:pt x="729437" y="1427200"/>
                  </a:lnTo>
                  <a:lnTo>
                    <a:pt x="731520" y="1429283"/>
                  </a:lnTo>
                  <a:lnTo>
                    <a:pt x="736663" y="1429283"/>
                  </a:lnTo>
                  <a:lnTo>
                    <a:pt x="738759" y="1427200"/>
                  </a:lnTo>
                  <a:lnTo>
                    <a:pt x="738759" y="1422044"/>
                  </a:lnTo>
                  <a:close/>
                </a:path>
                <a:path w="775335" h="3119120">
                  <a:moveTo>
                    <a:pt x="740143" y="1495120"/>
                  </a:moveTo>
                  <a:lnTo>
                    <a:pt x="737997" y="1492973"/>
                  </a:lnTo>
                  <a:lnTo>
                    <a:pt x="732688" y="1492973"/>
                  </a:lnTo>
                  <a:lnTo>
                    <a:pt x="730542" y="1495120"/>
                  </a:lnTo>
                  <a:lnTo>
                    <a:pt x="730542" y="1497774"/>
                  </a:lnTo>
                  <a:lnTo>
                    <a:pt x="730542" y="1500428"/>
                  </a:lnTo>
                  <a:lnTo>
                    <a:pt x="732688" y="1502575"/>
                  </a:lnTo>
                  <a:lnTo>
                    <a:pt x="737997" y="1502575"/>
                  </a:lnTo>
                  <a:lnTo>
                    <a:pt x="740143" y="1500428"/>
                  </a:lnTo>
                  <a:lnTo>
                    <a:pt x="740143" y="1495120"/>
                  </a:lnTo>
                  <a:close/>
                </a:path>
                <a:path w="775335" h="3119120">
                  <a:moveTo>
                    <a:pt x="743204" y="1553235"/>
                  </a:moveTo>
                  <a:lnTo>
                    <a:pt x="741057" y="1551089"/>
                  </a:lnTo>
                  <a:lnTo>
                    <a:pt x="735749" y="1551089"/>
                  </a:lnTo>
                  <a:lnTo>
                    <a:pt x="733602" y="1553235"/>
                  </a:lnTo>
                  <a:lnTo>
                    <a:pt x="733602" y="1555889"/>
                  </a:lnTo>
                  <a:lnTo>
                    <a:pt x="733602" y="1558544"/>
                  </a:lnTo>
                  <a:lnTo>
                    <a:pt x="735749" y="1560690"/>
                  </a:lnTo>
                  <a:lnTo>
                    <a:pt x="741057" y="1560690"/>
                  </a:lnTo>
                  <a:lnTo>
                    <a:pt x="743204" y="1558544"/>
                  </a:lnTo>
                  <a:lnTo>
                    <a:pt x="743204" y="1553235"/>
                  </a:lnTo>
                  <a:close/>
                </a:path>
                <a:path w="775335" h="3119120">
                  <a:moveTo>
                    <a:pt x="749109" y="1596047"/>
                  </a:moveTo>
                  <a:lnTo>
                    <a:pt x="746988" y="1593938"/>
                  </a:lnTo>
                  <a:lnTo>
                    <a:pt x="741768" y="1593938"/>
                  </a:lnTo>
                  <a:lnTo>
                    <a:pt x="739648" y="1596047"/>
                  </a:lnTo>
                  <a:lnTo>
                    <a:pt x="739648" y="1598663"/>
                  </a:lnTo>
                  <a:lnTo>
                    <a:pt x="739648" y="1601279"/>
                  </a:lnTo>
                  <a:lnTo>
                    <a:pt x="741768" y="1603387"/>
                  </a:lnTo>
                  <a:lnTo>
                    <a:pt x="746988" y="1603387"/>
                  </a:lnTo>
                  <a:lnTo>
                    <a:pt x="749109" y="1601279"/>
                  </a:lnTo>
                  <a:lnTo>
                    <a:pt x="749109" y="1596047"/>
                  </a:lnTo>
                  <a:close/>
                </a:path>
                <a:path w="775335" h="3119120">
                  <a:moveTo>
                    <a:pt x="775017" y="1522831"/>
                  </a:moveTo>
                  <a:lnTo>
                    <a:pt x="772833" y="1520659"/>
                  </a:lnTo>
                  <a:lnTo>
                    <a:pt x="767461" y="1520659"/>
                  </a:lnTo>
                  <a:lnTo>
                    <a:pt x="765276" y="1522831"/>
                  </a:lnTo>
                  <a:lnTo>
                    <a:pt x="765276" y="1525524"/>
                  </a:lnTo>
                  <a:lnTo>
                    <a:pt x="765276" y="1528216"/>
                  </a:lnTo>
                  <a:lnTo>
                    <a:pt x="767461" y="1530388"/>
                  </a:lnTo>
                  <a:lnTo>
                    <a:pt x="772833" y="1530388"/>
                  </a:lnTo>
                  <a:lnTo>
                    <a:pt x="775017" y="1528216"/>
                  </a:lnTo>
                  <a:lnTo>
                    <a:pt x="775017" y="152283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00732" y="2032774"/>
              <a:ext cx="817880" cy="3143885"/>
            </a:xfrm>
            <a:custGeom>
              <a:avLst/>
              <a:gdLst/>
              <a:ahLst/>
              <a:cxnLst/>
              <a:rect l="l" t="t" r="r" b="b"/>
              <a:pathLst>
                <a:path w="817880" h="3143885">
                  <a:moveTo>
                    <a:pt x="304" y="63"/>
                  </a:moveTo>
                  <a:lnTo>
                    <a:pt x="63" y="0"/>
                  </a:lnTo>
                  <a:lnTo>
                    <a:pt x="0" y="152"/>
                  </a:lnTo>
                  <a:lnTo>
                    <a:pt x="63" y="304"/>
                  </a:lnTo>
                  <a:lnTo>
                    <a:pt x="241" y="304"/>
                  </a:lnTo>
                  <a:lnTo>
                    <a:pt x="304" y="63"/>
                  </a:lnTo>
                  <a:close/>
                </a:path>
                <a:path w="817880" h="3143885">
                  <a:moveTo>
                    <a:pt x="33997" y="25006"/>
                  </a:moveTo>
                  <a:lnTo>
                    <a:pt x="33832" y="24841"/>
                  </a:lnTo>
                  <a:lnTo>
                    <a:pt x="33439" y="24841"/>
                  </a:lnTo>
                  <a:lnTo>
                    <a:pt x="33274" y="25006"/>
                  </a:lnTo>
                  <a:lnTo>
                    <a:pt x="33274" y="25209"/>
                  </a:lnTo>
                  <a:lnTo>
                    <a:pt x="33274" y="25412"/>
                  </a:lnTo>
                  <a:lnTo>
                    <a:pt x="33439" y="25577"/>
                  </a:lnTo>
                  <a:lnTo>
                    <a:pt x="33832" y="25577"/>
                  </a:lnTo>
                  <a:lnTo>
                    <a:pt x="33997" y="25412"/>
                  </a:lnTo>
                  <a:lnTo>
                    <a:pt x="33997" y="25006"/>
                  </a:lnTo>
                  <a:close/>
                </a:path>
                <a:path w="817880" h="3143885">
                  <a:moveTo>
                    <a:pt x="63246" y="44577"/>
                  </a:moveTo>
                  <a:lnTo>
                    <a:pt x="62992" y="44323"/>
                  </a:lnTo>
                  <a:lnTo>
                    <a:pt x="62357" y="44323"/>
                  </a:lnTo>
                  <a:lnTo>
                    <a:pt x="62103" y="44577"/>
                  </a:lnTo>
                  <a:lnTo>
                    <a:pt x="62103" y="44894"/>
                  </a:lnTo>
                  <a:lnTo>
                    <a:pt x="62103" y="45212"/>
                  </a:lnTo>
                  <a:lnTo>
                    <a:pt x="62357" y="45466"/>
                  </a:lnTo>
                  <a:lnTo>
                    <a:pt x="62992" y="45466"/>
                  </a:lnTo>
                  <a:lnTo>
                    <a:pt x="63246" y="45212"/>
                  </a:lnTo>
                  <a:lnTo>
                    <a:pt x="63246" y="44577"/>
                  </a:lnTo>
                  <a:close/>
                </a:path>
                <a:path w="817880" h="3143885">
                  <a:moveTo>
                    <a:pt x="84226" y="81991"/>
                  </a:moveTo>
                  <a:lnTo>
                    <a:pt x="83870" y="81648"/>
                  </a:lnTo>
                  <a:lnTo>
                    <a:pt x="83007" y="81648"/>
                  </a:lnTo>
                  <a:lnTo>
                    <a:pt x="82664" y="81991"/>
                  </a:lnTo>
                  <a:lnTo>
                    <a:pt x="82664" y="82423"/>
                  </a:lnTo>
                  <a:lnTo>
                    <a:pt x="82664" y="82854"/>
                  </a:lnTo>
                  <a:lnTo>
                    <a:pt x="83007" y="83197"/>
                  </a:lnTo>
                  <a:lnTo>
                    <a:pt x="83870" y="83197"/>
                  </a:lnTo>
                  <a:lnTo>
                    <a:pt x="84226" y="82854"/>
                  </a:lnTo>
                  <a:lnTo>
                    <a:pt x="84226" y="81991"/>
                  </a:lnTo>
                  <a:close/>
                </a:path>
                <a:path w="817880" h="3143885">
                  <a:moveTo>
                    <a:pt x="98894" y="110477"/>
                  </a:moveTo>
                  <a:lnTo>
                    <a:pt x="98450" y="110032"/>
                  </a:lnTo>
                  <a:lnTo>
                    <a:pt x="97358" y="110032"/>
                  </a:lnTo>
                  <a:lnTo>
                    <a:pt x="96913" y="110477"/>
                  </a:lnTo>
                  <a:lnTo>
                    <a:pt x="96913" y="111023"/>
                  </a:lnTo>
                  <a:lnTo>
                    <a:pt x="96913" y="111569"/>
                  </a:lnTo>
                  <a:lnTo>
                    <a:pt x="97358" y="112014"/>
                  </a:lnTo>
                  <a:lnTo>
                    <a:pt x="98450" y="112014"/>
                  </a:lnTo>
                  <a:lnTo>
                    <a:pt x="98894" y="111569"/>
                  </a:lnTo>
                  <a:lnTo>
                    <a:pt x="98894" y="110477"/>
                  </a:lnTo>
                  <a:close/>
                </a:path>
                <a:path w="817880" h="3143885">
                  <a:moveTo>
                    <a:pt x="131114" y="146431"/>
                  </a:moveTo>
                  <a:lnTo>
                    <a:pt x="130492" y="145796"/>
                  </a:lnTo>
                  <a:lnTo>
                    <a:pt x="128930" y="145796"/>
                  </a:lnTo>
                  <a:lnTo>
                    <a:pt x="128308" y="146431"/>
                  </a:lnTo>
                  <a:lnTo>
                    <a:pt x="128308" y="147205"/>
                  </a:lnTo>
                  <a:lnTo>
                    <a:pt x="128308" y="147980"/>
                  </a:lnTo>
                  <a:lnTo>
                    <a:pt x="128930" y="148602"/>
                  </a:lnTo>
                  <a:lnTo>
                    <a:pt x="130492" y="148602"/>
                  </a:lnTo>
                  <a:lnTo>
                    <a:pt x="131114" y="147980"/>
                  </a:lnTo>
                  <a:lnTo>
                    <a:pt x="131114" y="146431"/>
                  </a:lnTo>
                  <a:close/>
                </a:path>
                <a:path w="817880" h="3143885">
                  <a:moveTo>
                    <a:pt x="137236" y="108546"/>
                  </a:moveTo>
                  <a:lnTo>
                    <a:pt x="136702" y="108013"/>
                  </a:lnTo>
                  <a:lnTo>
                    <a:pt x="135382" y="108013"/>
                  </a:lnTo>
                  <a:lnTo>
                    <a:pt x="134848" y="108546"/>
                  </a:lnTo>
                  <a:lnTo>
                    <a:pt x="134848" y="109207"/>
                  </a:lnTo>
                  <a:lnTo>
                    <a:pt x="134848" y="109867"/>
                  </a:lnTo>
                  <a:lnTo>
                    <a:pt x="135382" y="110401"/>
                  </a:lnTo>
                  <a:lnTo>
                    <a:pt x="136702" y="110401"/>
                  </a:lnTo>
                  <a:lnTo>
                    <a:pt x="137236" y="109867"/>
                  </a:lnTo>
                  <a:lnTo>
                    <a:pt x="137236" y="108546"/>
                  </a:lnTo>
                  <a:close/>
                </a:path>
                <a:path w="817880" h="3143885">
                  <a:moveTo>
                    <a:pt x="173799" y="161074"/>
                  </a:moveTo>
                  <a:lnTo>
                    <a:pt x="173075" y="160350"/>
                  </a:lnTo>
                  <a:lnTo>
                    <a:pt x="171297" y="160350"/>
                  </a:lnTo>
                  <a:lnTo>
                    <a:pt x="170573" y="161074"/>
                  </a:lnTo>
                  <a:lnTo>
                    <a:pt x="170573" y="161963"/>
                  </a:lnTo>
                  <a:lnTo>
                    <a:pt x="170573" y="162852"/>
                  </a:lnTo>
                  <a:lnTo>
                    <a:pt x="171297" y="163576"/>
                  </a:lnTo>
                  <a:lnTo>
                    <a:pt x="173075" y="163576"/>
                  </a:lnTo>
                  <a:lnTo>
                    <a:pt x="173799" y="162852"/>
                  </a:lnTo>
                  <a:lnTo>
                    <a:pt x="173799" y="161074"/>
                  </a:lnTo>
                  <a:close/>
                </a:path>
                <a:path w="817880" h="3143885">
                  <a:moveTo>
                    <a:pt x="188506" y="3111550"/>
                  </a:moveTo>
                  <a:lnTo>
                    <a:pt x="188315" y="3111360"/>
                  </a:lnTo>
                  <a:lnTo>
                    <a:pt x="187833" y="3111360"/>
                  </a:lnTo>
                  <a:lnTo>
                    <a:pt x="187642" y="3111550"/>
                  </a:lnTo>
                  <a:lnTo>
                    <a:pt x="187642" y="3111792"/>
                  </a:lnTo>
                  <a:lnTo>
                    <a:pt x="187642" y="3112033"/>
                  </a:lnTo>
                  <a:lnTo>
                    <a:pt x="187833" y="3112224"/>
                  </a:lnTo>
                  <a:lnTo>
                    <a:pt x="188315" y="3112224"/>
                  </a:lnTo>
                  <a:lnTo>
                    <a:pt x="188506" y="3112033"/>
                  </a:lnTo>
                  <a:lnTo>
                    <a:pt x="188506" y="3111550"/>
                  </a:lnTo>
                  <a:close/>
                </a:path>
                <a:path w="817880" h="3143885">
                  <a:moveTo>
                    <a:pt x="201637" y="225361"/>
                  </a:moveTo>
                  <a:lnTo>
                    <a:pt x="200736" y="224447"/>
                  </a:lnTo>
                  <a:lnTo>
                    <a:pt x="198488" y="224447"/>
                  </a:lnTo>
                  <a:lnTo>
                    <a:pt x="197586" y="225361"/>
                  </a:lnTo>
                  <a:lnTo>
                    <a:pt x="197586" y="226479"/>
                  </a:lnTo>
                  <a:lnTo>
                    <a:pt x="197586" y="227596"/>
                  </a:lnTo>
                  <a:lnTo>
                    <a:pt x="198488" y="228511"/>
                  </a:lnTo>
                  <a:lnTo>
                    <a:pt x="200736" y="228511"/>
                  </a:lnTo>
                  <a:lnTo>
                    <a:pt x="201637" y="227596"/>
                  </a:lnTo>
                  <a:lnTo>
                    <a:pt x="201637" y="225361"/>
                  </a:lnTo>
                  <a:close/>
                </a:path>
                <a:path w="817880" h="3143885">
                  <a:moveTo>
                    <a:pt x="201879" y="190474"/>
                  </a:moveTo>
                  <a:lnTo>
                    <a:pt x="201066" y="189661"/>
                  </a:lnTo>
                  <a:lnTo>
                    <a:pt x="199059" y="189661"/>
                  </a:lnTo>
                  <a:lnTo>
                    <a:pt x="198247" y="190474"/>
                  </a:lnTo>
                  <a:lnTo>
                    <a:pt x="198247" y="191477"/>
                  </a:lnTo>
                  <a:lnTo>
                    <a:pt x="198247" y="192481"/>
                  </a:lnTo>
                  <a:lnTo>
                    <a:pt x="199059" y="193294"/>
                  </a:lnTo>
                  <a:lnTo>
                    <a:pt x="201066" y="193294"/>
                  </a:lnTo>
                  <a:lnTo>
                    <a:pt x="201879" y="192481"/>
                  </a:lnTo>
                  <a:lnTo>
                    <a:pt x="201879" y="190474"/>
                  </a:lnTo>
                  <a:close/>
                </a:path>
                <a:path w="817880" h="3143885">
                  <a:moveTo>
                    <a:pt x="207416" y="3076384"/>
                  </a:moveTo>
                  <a:lnTo>
                    <a:pt x="207124" y="3076092"/>
                  </a:lnTo>
                  <a:lnTo>
                    <a:pt x="206413" y="3076092"/>
                  </a:lnTo>
                  <a:lnTo>
                    <a:pt x="206121" y="3076384"/>
                  </a:lnTo>
                  <a:lnTo>
                    <a:pt x="206121" y="3076740"/>
                  </a:lnTo>
                  <a:lnTo>
                    <a:pt x="206121" y="3077095"/>
                  </a:lnTo>
                  <a:lnTo>
                    <a:pt x="206413" y="3077387"/>
                  </a:lnTo>
                  <a:lnTo>
                    <a:pt x="207124" y="3077387"/>
                  </a:lnTo>
                  <a:lnTo>
                    <a:pt x="207416" y="3077095"/>
                  </a:lnTo>
                  <a:lnTo>
                    <a:pt x="207416" y="3076384"/>
                  </a:lnTo>
                  <a:close/>
                </a:path>
                <a:path w="817880" h="3143885">
                  <a:moveTo>
                    <a:pt x="216268" y="3032582"/>
                  </a:moveTo>
                  <a:lnTo>
                    <a:pt x="215874" y="3032188"/>
                  </a:lnTo>
                  <a:lnTo>
                    <a:pt x="214922" y="3032188"/>
                  </a:lnTo>
                  <a:lnTo>
                    <a:pt x="214541" y="3032582"/>
                  </a:lnTo>
                  <a:lnTo>
                    <a:pt x="214541" y="3033052"/>
                  </a:lnTo>
                  <a:lnTo>
                    <a:pt x="214541" y="3033522"/>
                  </a:lnTo>
                  <a:lnTo>
                    <a:pt x="214922" y="3033915"/>
                  </a:lnTo>
                  <a:lnTo>
                    <a:pt x="215874" y="3033915"/>
                  </a:lnTo>
                  <a:lnTo>
                    <a:pt x="216268" y="3033522"/>
                  </a:lnTo>
                  <a:lnTo>
                    <a:pt x="216268" y="3032582"/>
                  </a:lnTo>
                  <a:close/>
                </a:path>
                <a:path w="817880" h="3143885">
                  <a:moveTo>
                    <a:pt x="219862" y="3143262"/>
                  </a:moveTo>
                  <a:lnTo>
                    <a:pt x="219532" y="3143161"/>
                  </a:lnTo>
                  <a:lnTo>
                    <a:pt x="219430" y="3143377"/>
                  </a:lnTo>
                  <a:lnTo>
                    <a:pt x="219532" y="3143593"/>
                  </a:lnTo>
                  <a:lnTo>
                    <a:pt x="219760" y="3143593"/>
                  </a:lnTo>
                  <a:lnTo>
                    <a:pt x="219862" y="3143262"/>
                  </a:lnTo>
                  <a:close/>
                </a:path>
                <a:path w="817880" h="3143885">
                  <a:moveTo>
                    <a:pt x="222199" y="2986646"/>
                  </a:moveTo>
                  <a:lnTo>
                    <a:pt x="221716" y="2986163"/>
                  </a:lnTo>
                  <a:lnTo>
                    <a:pt x="220535" y="2986163"/>
                  </a:lnTo>
                  <a:lnTo>
                    <a:pt x="220052" y="2986646"/>
                  </a:lnTo>
                  <a:lnTo>
                    <a:pt x="220052" y="2987243"/>
                  </a:lnTo>
                  <a:lnTo>
                    <a:pt x="220052" y="2987840"/>
                  </a:lnTo>
                  <a:lnTo>
                    <a:pt x="220535" y="2988322"/>
                  </a:lnTo>
                  <a:lnTo>
                    <a:pt x="221716" y="2988322"/>
                  </a:lnTo>
                  <a:lnTo>
                    <a:pt x="222199" y="2987840"/>
                  </a:lnTo>
                  <a:lnTo>
                    <a:pt x="222199" y="2986646"/>
                  </a:lnTo>
                  <a:close/>
                </a:path>
                <a:path w="817880" h="3143885">
                  <a:moveTo>
                    <a:pt x="231902" y="2957385"/>
                  </a:moveTo>
                  <a:lnTo>
                    <a:pt x="231330" y="2956801"/>
                  </a:lnTo>
                  <a:lnTo>
                    <a:pt x="229895" y="2956801"/>
                  </a:lnTo>
                  <a:lnTo>
                    <a:pt x="229323" y="2957385"/>
                  </a:lnTo>
                  <a:lnTo>
                    <a:pt x="229323" y="2958096"/>
                  </a:lnTo>
                  <a:lnTo>
                    <a:pt x="229323" y="2958808"/>
                  </a:lnTo>
                  <a:lnTo>
                    <a:pt x="229895" y="2959392"/>
                  </a:lnTo>
                  <a:lnTo>
                    <a:pt x="231330" y="2959392"/>
                  </a:lnTo>
                  <a:lnTo>
                    <a:pt x="231902" y="2958808"/>
                  </a:lnTo>
                  <a:lnTo>
                    <a:pt x="231902" y="2957385"/>
                  </a:lnTo>
                  <a:close/>
                </a:path>
                <a:path w="817880" h="3143885">
                  <a:moveTo>
                    <a:pt x="232156" y="2834690"/>
                  </a:moveTo>
                  <a:lnTo>
                    <a:pt x="231292" y="2833827"/>
                  </a:lnTo>
                  <a:lnTo>
                    <a:pt x="229146" y="2833827"/>
                  </a:lnTo>
                  <a:lnTo>
                    <a:pt x="228282" y="2834690"/>
                  </a:lnTo>
                  <a:lnTo>
                    <a:pt x="228282" y="2835757"/>
                  </a:lnTo>
                  <a:lnTo>
                    <a:pt x="228282" y="2836824"/>
                  </a:lnTo>
                  <a:lnTo>
                    <a:pt x="229146" y="2837700"/>
                  </a:lnTo>
                  <a:lnTo>
                    <a:pt x="231292" y="2837700"/>
                  </a:lnTo>
                  <a:lnTo>
                    <a:pt x="232156" y="2836824"/>
                  </a:lnTo>
                  <a:lnTo>
                    <a:pt x="232156" y="2834690"/>
                  </a:lnTo>
                  <a:close/>
                </a:path>
                <a:path w="817880" h="3143885">
                  <a:moveTo>
                    <a:pt x="240322" y="2913253"/>
                  </a:moveTo>
                  <a:lnTo>
                    <a:pt x="239649" y="2912567"/>
                  </a:lnTo>
                  <a:lnTo>
                    <a:pt x="237985" y="2912567"/>
                  </a:lnTo>
                  <a:lnTo>
                    <a:pt x="237312" y="2913253"/>
                  </a:lnTo>
                  <a:lnTo>
                    <a:pt x="237312" y="2914078"/>
                  </a:lnTo>
                  <a:lnTo>
                    <a:pt x="237312" y="2914916"/>
                  </a:lnTo>
                  <a:lnTo>
                    <a:pt x="237985" y="2915589"/>
                  </a:lnTo>
                  <a:lnTo>
                    <a:pt x="239649" y="2915589"/>
                  </a:lnTo>
                  <a:lnTo>
                    <a:pt x="240322" y="2914916"/>
                  </a:lnTo>
                  <a:lnTo>
                    <a:pt x="240322" y="2913253"/>
                  </a:lnTo>
                  <a:close/>
                </a:path>
                <a:path w="817880" h="3143885">
                  <a:moveTo>
                    <a:pt x="242582" y="2871292"/>
                  </a:moveTo>
                  <a:lnTo>
                    <a:pt x="241808" y="2870517"/>
                  </a:lnTo>
                  <a:lnTo>
                    <a:pt x="239915" y="2870517"/>
                  </a:lnTo>
                  <a:lnTo>
                    <a:pt x="239141" y="2871292"/>
                  </a:lnTo>
                  <a:lnTo>
                    <a:pt x="239141" y="2872244"/>
                  </a:lnTo>
                  <a:lnTo>
                    <a:pt x="239141" y="2873197"/>
                  </a:lnTo>
                  <a:lnTo>
                    <a:pt x="239915" y="2873959"/>
                  </a:lnTo>
                  <a:lnTo>
                    <a:pt x="241808" y="2873959"/>
                  </a:lnTo>
                  <a:lnTo>
                    <a:pt x="242582" y="2873197"/>
                  </a:lnTo>
                  <a:lnTo>
                    <a:pt x="242582" y="2871292"/>
                  </a:lnTo>
                  <a:close/>
                </a:path>
                <a:path w="817880" h="3143885">
                  <a:moveTo>
                    <a:pt x="242658" y="251993"/>
                  </a:moveTo>
                  <a:lnTo>
                    <a:pt x="241655" y="250990"/>
                  </a:lnTo>
                  <a:lnTo>
                    <a:pt x="239191" y="250990"/>
                  </a:lnTo>
                  <a:lnTo>
                    <a:pt x="238188" y="251993"/>
                  </a:lnTo>
                  <a:lnTo>
                    <a:pt x="238188" y="253225"/>
                  </a:lnTo>
                  <a:lnTo>
                    <a:pt x="238188" y="254457"/>
                  </a:lnTo>
                  <a:lnTo>
                    <a:pt x="239191" y="255460"/>
                  </a:lnTo>
                  <a:lnTo>
                    <a:pt x="241655" y="255460"/>
                  </a:lnTo>
                  <a:lnTo>
                    <a:pt x="242658" y="254457"/>
                  </a:lnTo>
                  <a:lnTo>
                    <a:pt x="242658" y="251993"/>
                  </a:lnTo>
                  <a:close/>
                </a:path>
                <a:path w="817880" h="3143885">
                  <a:moveTo>
                    <a:pt x="243751" y="2751366"/>
                  </a:moveTo>
                  <a:lnTo>
                    <a:pt x="242684" y="2750312"/>
                  </a:lnTo>
                  <a:lnTo>
                    <a:pt x="240068" y="2750312"/>
                  </a:lnTo>
                  <a:lnTo>
                    <a:pt x="239014" y="2751366"/>
                  </a:lnTo>
                  <a:lnTo>
                    <a:pt x="239014" y="2752674"/>
                  </a:lnTo>
                  <a:lnTo>
                    <a:pt x="239014" y="2753982"/>
                  </a:lnTo>
                  <a:lnTo>
                    <a:pt x="240068" y="2755036"/>
                  </a:lnTo>
                  <a:lnTo>
                    <a:pt x="242684" y="2755036"/>
                  </a:lnTo>
                  <a:lnTo>
                    <a:pt x="243751" y="2753982"/>
                  </a:lnTo>
                  <a:lnTo>
                    <a:pt x="243751" y="2751366"/>
                  </a:lnTo>
                  <a:close/>
                </a:path>
                <a:path w="817880" h="3143885">
                  <a:moveTo>
                    <a:pt x="251777" y="2668130"/>
                  </a:moveTo>
                  <a:lnTo>
                    <a:pt x="250571" y="2666923"/>
                  </a:lnTo>
                  <a:lnTo>
                    <a:pt x="247599" y="2666923"/>
                  </a:lnTo>
                  <a:lnTo>
                    <a:pt x="246392" y="2668130"/>
                  </a:lnTo>
                  <a:lnTo>
                    <a:pt x="246392" y="2669616"/>
                  </a:lnTo>
                  <a:lnTo>
                    <a:pt x="246392" y="2671102"/>
                  </a:lnTo>
                  <a:lnTo>
                    <a:pt x="247599" y="2672308"/>
                  </a:lnTo>
                  <a:lnTo>
                    <a:pt x="250571" y="2672308"/>
                  </a:lnTo>
                  <a:lnTo>
                    <a:pt x="251777" y="2671102"/>
                  </a:lnTo>
                  <a:lnTo>
                    <a:pt x="251777" y="2668130"/>
                  </a:lnTo>
                  <a:close/>
                </a:path>
                <a:path w="817880" h="3143885">
                  <a:moveTo>
                    <a:pt x="251929" y="2796552"/>
                  </a:moveTo>
                  <a:lnTo>
                    <a:pt x="250964" y="2795587"/>
                  </a:lnTo>
                  <a:lnTo>
                    <a:pt x="248589" y="2795587"/>
                  </a:lnTo>
                  <a:lnTo>
                    <a:pt x="247624" y="2796552"/>
                  </a:lnTo>
                  <a:lnTo>
                    <a:pt x="247624" y="2797733"/>
                  </a:lnTo>
                  <a:lnTo>
                    <a:pt x="247624" y="2798927"/>
                  </a:lnTo>
                  <a:lnTo>
                    <a:pt x="248589" y="2799880"/>
                  </a:lnTo>
                  <a:lnTo>
                    <a:pt x="250964" y="2799880"/>
                  </a:lnTo>
                  <a:lnTo>
                    <a:pt x="251929" y="2798927"/>
                  </a:lnTo>
                  <a:lnTo>
                    <a:pt x="251929" y="2796552"/>
                  </a:lnTo>
                  <a:close/>
                </a:path>
                <a:path w="817880" h="3143885">
                  <a:moveTo>
                    <a:pt x="257175" y="2717622"/>
                  </a:moveTo>
                  <a:lnTo>
                    <a:pt x="256032" y="2716466"/>
                  </a:lnTo>
                  <a:lnTo>
                    <a:pt x="253187" y="2716466"/>
                  </a:lnTo>
                  <a:lnTo>
                    <a:pt x="252031" y="2717622"/>
                  </a:lnTo>
                  <a:lnTo>
                    <a:pt x="252031" y="2719044"/>
                  </a:lnTo>
                  <a:lnTo>
                    <a:pt x="252031" y="2720467"/>
                  </a:lnTo>
                  <a:lnTo>
                    <a:pt x="253187" y="2721622"/>
                  </a:lnTo>
                  <a:lnTo>
                    <a:pt x="256032" y="2721622"/>
                  </a:lnTo>
                  <a:lnTo>
                    <a:pt x="257175" y="2720467"/>
                  </a:lnTo>
                  <a:lnTo>
                    <a:pt x="257175" y="2717622"/>
                  </a:lnTo>
                  <a:close/>
                </a:path>
                <a:path w="817880" h="3143885">
                  <a:moveTo>
                    <a:pt x="261493" y="293395"/>
                  </a:moveTo>
                  <a:lnTo>
                    <a:pt x="260400" y="292303"/>
                  </a:lnTo>
                  <a:lnTo>
                    <a:pt x="257708" y="292303"/>
                  </a:lnTo>
                  <a:lnTo>
                    <a:pt x="256616" y="293395"/>
                  </a:lnTo>
                  <a:lnTo>
                    <a:pt x="256616" y="294741"/>
                  </a:lnTo>
                  <a:lnTo>
                    <a:pt x="256616" y="296087"/>
                  </a:lnTo>
                  <a:lnTo>
                    <a:pt x="257708" y="297180"/>
                  </a:lnTo>
                  <a:lnTo>
                    <a:pt x="260400" y="297180"/>
                  </a:lnTo>
                  <a:lnTo>
                    <a:pt x="261493" y="296087"/>
                  </a:lnTo>
                  <a:lnTo>
                    <a:pt x="261493" y="293395"/>
                  </a:lnTo>
                  <a:close/>
                </a:path>
                <a:path w="817880" h="3143885">
                  <a:moveTo>
                    <a:pt x="284734" y="332651"/>
                  </a:moveTo>
                  <a:lnTo>
                    <a:pt x="283616" y="331520"/>
                  </a:lnTo>
                  <a:lnTo>
                    <a:pt x="280847" y="331520"/>
                  </a:lnTo>
                  <a:lnTo>
                    <a:pt x="279717" y="332651"/>
                  </a:lnTo>
                  <a:lnTo>
                    <a:pt x="279717" y="334035"/>
                  </a:lnTo>
                  <a:lnTo>
                    <a:pt x="279717" y="335419"/>
                  </a:lnTo>
                  <a:lnTo>
                    <a:pt x="280847" y="336550"/>
                  </a:lnTo>
                  <a:lnTo>
                    <a:pt x="283616" y="336550"/>
                  </a:lnTo>
                  <a:lnTo>
                    <a:pt x="284734" y="335419"/>
                  </a:lnTo>
                  <a:lnTo>
                    <a:pt x="284734" y="332651"/>
                  </a:lnTo>
                  <a:close/>
                </a:path>
                <a:path w="817880" h="3143885">
                  <a:moveTo>
                    <a:pt x="296430" y="2652395"/>
                  </a:moveTo>
                  <a:lnTo>
                    <a:pt x="295173" y="2651125"/>
                  </a:lnTo>
                  <a:lnTo>
                    <a:pt x="292061" y="2651125"/>
                  </a:lnTo>
                  <a:lnTo>
                    <a:pt x="290804" y="2652395"/>
                  </a:lnTo>
                  <a:lnTo>
                    <a:pt x="290804" y="2653944"/>
                  </a:lnTo>
                  <a:lnTo>
                    <a:pt x="290804" y="2655506"/>
                  </a:lnTo>
                  <a:lnTo>
                    <a:pt x="292061" y="2656763"/>
                  </a:lnTo>
                  <a:lnTo>
                    <a:pt x="295173" y="2656763"/>
                  </a:lnTo>
                  <a:lnTo>
                    <a:pt x="296430" y="2655506"/>
                  </a:lnTo>
                  <a:lnTo>
                    <a:pt x="296430" y="2652395"/>
                  </a:lnTo>
                  <a:close/>
                </a:path>
                <a:path w="817880" h="3143885">
                  <a:moveTo>
                    <a:pt x="303885" y="2608745"/>
                  </a:moveTo>
                  <a:lnTo>
                    <a:pt x="302577" y="2607437"/>
                  </a:lnTo>
                  <a:lnTo>
                    <a:pt x="299339" y="2607437"/>
                  </a:lnTo>
                  <a:lnTo>
                    <a:pt x="298018" y="2608745"/>
                  </a:lnTo>
                  <a:lnTo>
                    <a:pt x="298018" y="2610370"/>
                  </a:lnTo>
                  <a:lnTo>
                    <a:pt x="298018" y="2611996"/>
                  </a:lnTo>
                  <a:lnTo>
                    <a:pt x="299339" y="2613304"/>
                  </a:lnTo>
                  <a:lnTo>
                    <a:pt x="302577" y="2613304"/>
                  </a:lnTo>
                  <a:lnTo>
                    <a:pt x="303885" y="2611996"/>
                  </a:lnTo>
                  <a:lnTo>
                    <a:pt x="303885" y="2608745"/>
                  </a:lnTo>
                  <a:close/>
                </a:path>
                <a:path w="817880" h="3143885">
                  <a:moveTo>
                    <a:pt x="327926" y="348894"/>
                  </a:moveTo>
                  <a:lnTo>
                    <a:pt x="326771" y="347738"/>
                  </a:lnTo>
                  <a:lnTo>
                    <a:pt x="323926" y="347738"/>
                  </a:lnTo>
                  <a:lnTo>
                    <a:pt x="322770" y="348894"/>
                  </a:lnTo>
                  <a:lnTo>
                    <a:pt x="322770" y="350316"/>
                  </a:lnTo>
                  <a:lnTo>
                    <a:pt x="322770" y="351739"/>
                  </a:lnTo>
                  <a:lnTo>
                    <a:pt x="323926" y="352894"/>
                  </a:lnTo>
                  <a:lnTo>
                    <a:pt x="326771" y="352894"/>
                  </a:lnTo>
                  <a:lnTo>
                    <a:pt x="327926" y="351739"/>
                  </a:lnTo>
                  <a:lnTo>
                    <a:pt x="327926" y="348894"/>
                  </a:lnTo>
                  <a:close/>
                </a:path>
                <a:path w="817880" h="3143885">
                  <a:moveTo>
                    <a:pt x="349161" y="2589047"/>
                  </a:moveTo>
                  <a:lnTo>
                    <a:pt x="347802" y="2587675"/>
                  </a:lnTo>
                  <a:lnTo>
                    <a:pt x="344424" y="2587675"/>
                  </a:lnTo>
                  <a:lnTo>
                    <a:pt x="343052" y="2589047"/>
                  </a:lnTo>
                  <a:lnTo>
                    <a:pt x="343052" y="2590736"/>
                  </a:lnTo>
                  <a:lnTo>
                    <a:pt x="343052" y="2592425"/>
                  </a:lnTo>
                  <a:lnTo>
                    <a:pt x="344424" y="2593797"/>
                  </a:lnTo>
                  <a:lnTo>
                    <a:pt x="347802" y="2593797"/>
                  </a:lnTo>
                  <a:lnTo>
                    <a:pt x="349161" y="2592425"/>
                  </a:lnTo>
                  <a:lnTo>
                    <a:pt x="349161" y="2589047"/>
                  </a:lnTo>
                  <a:close/>
                </a:path>
                <a:path w="817880" h="3143885">
                  <a:moveTo>
                    <a:pt x="353288" y="386295"/>
                  </a:moveTo>
                  <a:lnTo>
                    <a:pt x="352094" y="385102"/>
                  </a:lnTo>
                  <a:lnTo>
                    <a:pt x="349161" y="385102"/>
                  </a:lnTo>
                  <a:lnTo>
                    <a:pt x="347980" y="386295"/>
                  </a:lnTo>
                  <a:lnTo>
                    <a:pt x="347980" y="387756"/>
                  </a:lnTo>
                  <a:lnTo>
                    <a:pt x="347980" y="389216"/>
                  </a:lnTo>
                  <a:lnTo>
                    <a:pt x="349161" y="390410"/>
                  </a:lnTo>
                  <a:lnTo>
                    <a:pt x="352094" y="390410"/>
                  </a:lnTo>
                  <a:lnTo>
                    <a:pt x="353288" y="389216"/>
                  </a:lnTo>
                  <a:lnTo>
                    <a:pt x="353288" y="386295"/>
                  </a:lnTo>
                  <a:close/>
                </a:path>
                <a:path w="817880" h="3143885">
                  <a:moveTo>
                    <a:pt x="369379" y="2543911"/>
                  </a:moveTo>
                  <a:lnTo>
                    <a:pt x="367957" y="2542489"/>
                  </a:lnTo>
                  <a:lnTo>
                    <a:pt x="364451" y="2542489"/>
                  </a:lnTo>
                  <a:lnTo>
                    <a:pt x="363029" y="2543911"/>
                  </a:lnTo>
                  <a:lnTo>
                    <a:pt x="363029" y="2545664"/>
                  </a:lnTo>
                  <a:lnTo>
                    <a:pt x="363029" y="2547416"/>
                  </a:lnTo>
                  <a:lnTo>
                    <a:pt x="364451" y="2548839"/>
                  </a:lnTo>
                  <a:lnTo>
                    <a:pt x="367957" y="2548839"/>
                  </a:lnTo>
                  <a:lnTo>
                    <a:pt x="369379" y="2547416"/>
                  </a:lnTo>
                  <a:lnTo>
                    <a:pt x="369379" y="2543911"/>
                  </a:lnTo>
                  <a:close/>
                </a:path>
                <a:path w="817880" h="3143885">
                  <a:moveTo>
                    <a:pt x="376364" y="430517"/>
                  </a:moveTo>
                  <a:lnTo>
                    <a:pt x="375145" y="429298"/>
                  </a:lnTo>
                  <a:lnTo>
                    <a:pt x="372135" y="429298"/>
                  </a:lnTo>
                  <a:lnTo>
                    <a:pt x="370916" y="430517"/>
                  </a:lnTo>
                  <a:lnTo>
                    <a:pt x="370916" y="432028"/>
                  </a:lnTo>
                  <a:lnTo>
                    <a:pt x="370916" y="433527"/>
                  </a:lnTo>
                  <a:lnTo>
                    <a:pt x="372135" y="434746"/>
                  </a:lnTo>
                  <a:lnTo>
                    <a:pt x="375145" y="434746"/>
                  </a:lnTo>
                  <a:lnTo>
                    <a:pt x="376364" y="433527"/>
                  </a:lnTo>
                  <a:lnTo>
                    <a:pt x="376364" y="430517"/>
                  </a:lnTo>
                  <a:close/>
                </a:path>
                <a:path w="817880" h="3143885">
                  <a:moveTo>
                    <a:pt x="390652" y="477253"/>
                  </a:moveTo>
                  <a:lnTo>
                    <a:pt x="389407" y="476008"/>
                  </a:lnTo>
                  <a:lnTo>
                    <a:pt x="386321" y="476008"/>
                  </a:lnTo>
                  <a:lnTo>
                    <a:pt x="385064" y="477253"/>
                  </a:lnTo>
                  <a:lnTo>
                    <a:pt x="385064" y="478802"/>
                  </a:lnTo>
                  <a:lnTo>
                    <a:pt x="385064" y="480352"/>
                  </a:lnTo>
                  <a:lnTo>
                    <a:pt x="386321" y="481596"/>
                  </a:lnTo>
                  <a:lnTo>
                    <a:pt x="389407" y="481596"/>
                  </a:lnTo>
                  <a:lnTo>
                    <a:pt x="390652" y="480352"/>
                  </a:lnTo>
                  <a:lnTo>
                    <a:pt x="390652" y="477253"/>
                  </a:lnTo>
                  <a:close/>
                </a:path>
                <a:path w="817880" h="3143885">
                  <a:moveTo>
                    <a:pt x="404723" y="524065"/>
                  </a:moveTo>
                  <a:lnTo>
                    <a:pt x="403440" y="522782"/>
                  </a:lnTo>
                  <a:lnTo>
                    <a:pt x="400265" y="522782"/>
                  </a:lnTo>
                  <a:lnTo>
                    <a:pt x="398983" y="524065"/>
                  </a:lnTo>
                  <a:lnTo>
                    <a:pt x="398983" y="525653"/>
                  </a:lnTo>
                  <a:lnTo>
                    <a:pt x="398983" y="527240"/>
                  </a:lnTo>
                  <a:lnTo>
                    <a:pt x="400265" y="528523"/>
                  </a:lnTo>
                  <a:lnTo>
                    <a:pt x="403440" y="528523"/>
                  </a:lnTo>
                  <a:lnTo>
                    <a:pt x="404723" y="527240"/>
                  </a:lnTo>
                  <a:lnTo>
                    <a:pt x="404723" y="524065"/>
                  </a:lnTo>
                  <a:close/>
                </a:path>
                <a:path w="817880" h="3143885">
                  <a:moveTo>
                    <a:pt x="415912" y="2540711"/>
                  </a:moveTo>
                  <a:lnTo>
                    <a:pt x="414426" y="2539225"/>
                  </a:lnTo>
                  <a:lnTo>
                    <a:pt x="410781" y="2539225"/>
                  </a:lnTo>
                  <a:lnTo>
                    <a:pt x="409308" y="2540711"/>
                  </a:lnTo>
                  <a:lnTo>
                    <a:pt x="409308" y="2542527"/>
                  </a:lnTo>
                  <a:lnTo>
                    <a:pt x="409308" y="2544343"/>
                  </a:lnTo>
                  <a:lnTo>
                    <a:pt x="410781" y="2545829"/>
                  </a:lnTo>
                  <a:lnTo>
                    <a:pt x="414426" y="2545829"/>
                  </a:lnTo>
                  <a:lnTo>
                    <a:pt x="415912" y="2544343"/>
                  </a:lnTo>
                  <a:lnTo>
                    <a:pt x="415912" y="2540711"/>
                  </a:lnTo>
                  <a:close/>
                </a:path>
                <a:path w="817880" h="3143885">
                  <a:moveTo>
                    <a:pt x="441566" y="548081"/>
                  </a:moveTo>
                  <a:lnTo>
                    <a:pt x="440245" y="546773"/>
                  </a:lnTo>
                  <a:lnTo>
                    <a:pt x="437007" y="546773"/>
                  </a:lnTo>
                  <a:lnTo>
                    <a:pt x="435686" y="548081"/>
                  </a:lnTo>
                  <a:lnTo>
                    <a:pt x="435686" y="549706"/>
                  </a:lnTo>
                  <a:lnTo>
                    <a:pt x="435686" y="551332"/>
                  </a:lnTo>
                  <a:lnTo>
                    <a:pt x="437007" y="552640"/>
                  </a:lnTo>
                  <a:lnTo>
                    <a:pt x="440245" y="552640"/>
                  </a:lnTo>
                  <a:lnTo>
                    <a:pt x="441566" y="551332"/>
                  </a:lnTo>
                  <a:lnTo>
                    <a:pt x="441566" y="548081"/>
                  </a:lnTo>
                  <a:close/>
                </a:path>
                <a:path w="817880" h="3143885">
                  <a:moveTo>
                    <a:pt x="445300" y="2506472"/>
                  </a:moveTo>
                  <a:lnTo>
                    <a:pt x="443763" y="2504948"/>
                  </a:lnTo>
                  <a:lnTo>
                    <a:pt x="439991" y="2504948"/>
                  </a:lnTo>
                  <a:lnTo>
                    <a:pt x="438454" y="2506472"/>
                  </a:lnTo>
                  <a:lnTo>
                    <a:pt x="438454" y="2508364"/>
                  </a:lnTo>
                  <a:lnTo>
                    <a:pt x="438454" y="2510256"/>
                  </a:lnTo>
                  <a:lnTo>
                    <a:pt x="439991" y="2511780"/>
                  </a:lnTo>
                  <a:lnTo>
                    <a:pt x="443763" y="2511780"/>
                  </a:lnTo>
                  <a:lnTo>
                    <a:pt x="445300" y="2510256"/>
                  </a:lnTo>
                  <a:lnTo>
                    <a:pt x="445300" y="2506472"/>
                  </a:lnTo>
                  <a:close/>
                </a:path>
                <a:path w="817880" h="3143885">
                  <a:moveTo>
                    <a:pt x="452208" y="596950"/>
                  </a:moveTo>
                  <a:lnTo>
                    <a:pt x="450862" y="595604"/>
                  </a:lnTo>
                  <a:lnTo>
                    <a:pt x="447535" y="595604"/>
                  </a:lnTo>
                  <a:lnTo>
                    <a:pt x="446189" y="596950"/>
                  </a:lnTo>
                  <a:lnTo>
                    <a:pt x="446189" y="598614"/>
                  </a:lnTo>
                  <a:lnTo>
                    <a:pt x="446189" y="600278"/>
                  </a:lnTo>
                  <a:lnTo>
                    <a:pt x="447535" y="601624"/>
                  </a:lnTo>
                  <a:lnTo>
                    <a:pt x="450862" y="601624"/>
                  </a:lnTo>
                  <a:lnTo>
                    <a:pt x="452208" y="600278"/>
                  </a:lnTo>
                  <a:lnTo>
                    <a:pt x="452208" y="596950"/>
                  </a:lnTo>
                  <a:close/>
                </a:path>
                <a:path w="817880" h="3143885">
                  <a:moveTo>
                    <a:pt x="477431" y="635698"/>
                  </a:moveTo>
                  <a:lnTo>
                    <a:pt x="476059" y="634314"/>
                  </a:lnTo>
                  <a:lnTo>
                    <a:pt x="472655" y="634314"/>
                  </a:lnTo>
                  <a:lnTo>
                    <a:pt x="471271" y="635698"/>
                  </a:lnTo>
                  <a:lnTo>
                    <a:pt x="471271" y="637400"/>
                  </a:lnTo>
                  <a:lnTo>
                    <a:pt x="471271" y="639102"/>
                  </a:lnTo>
                  <a:lnTo>
                    <a:pt x="472655" y="640486"/>
                  </a:lnTo>
                  <a:lnTo>
                    <a:pt x="476059" y="640486"/>
                  </a:lnTo>
                  <a:lnTo>
                    <a:pt x="477431" y="639102"/>
                  </a:lnTo>
                  <a:lnTo>
                    <a:pt x="477431" y="635698"/>
                  </a:lnTo>
                  <a:close/>
                </a:path>
                <a:path w="817880" h="3143885">
                  <a:moveTo>
                    <a:pt x="490918" y="2490305"/>
                  </a:moveTo>
                  <a:lnTo>
                    <a:pt x="489331" y="2488717"/>
                  </a:lnTo>
                  <a:lnTo>
                    <a:pt x="485419" y="2488717"/>
                  </a:lnTo>
                  <a:lnTo>
                    <a:pt x="483831" y="2490305"/>
                  </a:lnTo>
                  <a:lnTo>
                    <a:pt x="483831" y="2492260"/>
                  </a:lnTo>
                  <a:lnTo>
                    <a:pt x="483831" y="2494216"/>
                  </a:lnTo>
                  <a:lnTo>
                    <a:pt x="485419" y="2495804"/>
                  </a:lnTo>
                  <a:lnTo>
                    <a:pt x="489331" y="2495804"/>
                  </a:lnTo>
                  <a:lnTo>
                    <a:pt x="490918" y="2494216"/>
                  </a:lnTo>
                  <a:lnTo>
                    <a:pt x="490918" y="2490305"/>
                  </a:lnTo>
                  <a:close/>
                </a:path>
                <a:path w="817880" h="3143885">
                  <a:moveTo>
                    <a:pt x="502335" y="671830"/>
                  </a:moveTo>
                  <a:lnTo>
                    <a:pt x="500926" y="670420"/>
                  </a:lnTo>
                  <a:lnTo>
                    <a:pt x="497433" y="670420"/>
                  </a:lnTo>
                  <a:lnTo>
                    <a:pt x="496023" y="671830"/>
                  </a:lnTo>
                  <a:lnTo>
                    <a:pt x="496023" y="673569"/>
                  </a:lnTo>
                  <a:lnTo>
                    <a:pt x="496023" y="675309"/>
                  </a:lnTo>
                  <a:lnTo>
                    <a:pt x="497433" y="676719"/>
                  </a:lnTo>
                  <a:lnTo>
                    <a:pt x="500926" y="676719"/>
                  </a:lnTo>
                  <a:lnTo>
                    <a:pt x="502335" y="675309"/>
                  </a:lnTo>
                  <a:lnTo>
                    <a:pt x="502335" y="671830"/>
                  </a:lnTo>
                  <a:close/>
                </a:path>
                <a:path w="817880" h="3143885">
                  <a:moveTo>
                    <a:pt x="534339" y="2428913"/>
                  </a:moveTo>
                  <a:lnTo>
                    <a:pt x="532638" y="2427211"/>
                  </a:lnTo>
                  <a:lnTo>
                    <a:pt x="528459" y="2427211"/>
                  </a:lnTo>
                  <a:lnTo>
                    <a:pt x="526770" y="2428913"/>
                  </a:lnTo>
                  <a:lnTo>
                    <a:pt x="526770" y="2430996"/>
                  </a:lnTo>
                  <a:lnTo>
                    <a:pt x="526770" y="2433091"/>
                  </a:lnTo>
                  <a:lnTo>
                    <a:pt x="528459" y="2434780"/>
                  </a:lnTo>
                  <a:lnTo>
                    <a:pt x="532638" y="2434780"/>
                  </a:lnTo>
                  <a:lnTo>
                    <a:pt x="534339" y="2433091"/>
                  </a:lnTo>
                  <a:lnTo>
                    <a:pt x="534339" y="2428913"/>
                  </a:lnTo>
                  <a:close/>
                </a:path>
                <a:path w="817880" h="3143885">
                  <a:moveTo>
                    <a:pt x="535216" y="2470899"/>
                  </a:moveTo>
                  <a:lnTo>
                    <a:pt x="533577" y="2469261"/>
                  </a:lnTo>
                  <a:lnTo>
                    <a:pt x="529526" y="2469261"/>
                  </a:lnTo>
                  <a:lnTo>
                    <a:pt x="527888" y="2470899"/>
                  </a:lnTo>
                  <a:lnTo>
                    <a:pt x="527888" y="2472918"/>
                  </a:lnTo>
                  <a:lnTo>
                    <a:pt x="527888" y="2474938"/>
                  </a:lnTo>
                  <a:lnTo>
                    <a:pt x="529526" y="2476576"/>
                  </a:lnTo>
                  <a:lnTo>
                    <a:pt x="533577" y="2476576"/>
                  </a:lnTo>
                  <a:lnTo>
                    <a:pt x="535216" y="2474938"/>
                  </a:lnTo>
                  <a:lnTo>
                    <a:pt x="535216" y="2470899"/>
                  </a:lnTo>
                  <a:close/>
                </a:path>
                <a:path w="817880" h="3143885">
                  <a:moveTo>
                    <a:pt x="564642" y="2409240"/>
                  </a:moveTo>
                  <a:lnTo>
                    <a:pt x="562889" y="2407501"/>
                  </a:lnTo>
                  <a:lnTo>
                    <a:pt x="558584" y="2407501"/>
                  </a:lnTo>
                  <a:lnTo>
                    <a:pt x="556831" y="2409240"/>
                  </a:lnTo>
                  <a:lnTo>
                    <a:pt x="556831" y="2411399"/>
                  </a:lnTo>
                  <a:lnTo>
                    <a:pt x="556831" y="2413558"/>
                  </a:lnTo>
                  <a:lnTo>
                    <a:pt x="558584" y="2415298"/>
                  </a:lnTo>
                  <a:lnTo>
                    <a:pt x="562889" y="2415298"/>
                  </a:lnTo>
                  <a:lnTo>
                    <a:pt x="564642" y="2413558"/>
                  </a:lnTo>
                  <a:lnTo>
                    <a:pt x="564642" y="2409240"/>
                  </a:lnTo>
                  <a:close/>
                </a:path>
                <a:path w="817880" h="3143885">
                  <a:moveTo>
                    <a:pt x="578993" y="2365730"/>
                  </a:moveTo>
                  <a:lnTo>
                    <a:pt x="577189" y="2363927"/>
                  </a:lnTo>
                  <a:lnTo>
                    <a:pt x="572744" y="2363927"/>
                  </a:lnTo>
                  <a:lnTo>
                    <a:pt x="570941" y="2365730"/>
                  </a:lnTo>
                  <a:lnTo>
                    <a:pt x="570941" y="2367953"/>
                  </a:lnTo>
                  <a:lnTo>
                    <a:pt x="570941" y="2370175"/>
                  </a:lnTo>
                  <a:lnTo>
                    <a:pt x="572744" y="2371979"/>
                  </a:lnTo>
                  <a:lnTo>
                    <a:pt x="577189" y="2371979"/>
                  </a:lnTo>
                  <a:lnTo>
                    <a:pt x="578993" y="2370175"/>
                  </a:lnTo>
                  <a:lnTo>
                    <a:pt x="578993" y="2365730"/>
                  </a:lnTo>
                  <a:close/>
                </a:path>
                <a:path w="817880" h="3143885">
                  <a:moveTo>
                    <a:pt x="594448" y="2237740"/>
                  </a:moveTo>
                  <a:lnTo>
                    <a:pt x="592505" y="2235797"/>
                  </a:lnTo>
                  <a:lnTo>
                    <a:pt x="587705" y="2235797"/>
                  </a:lnTo>
                  <a:lnTo>
                    <a:pt x="585762" y="2237740"/>
                  </a:lnTo>
                  <a:lnTo>
                    <a:pt x="585762" y="2240140"/>
                  </a:lnTo>
                  <a:lnTo>
                    <a:pt x="585762" y="2242540"/>
                  </a:lnTo>
                  <a:lnTo>
                    <a:pt x="587705" y="2244483"/>
                  </a:lnTo>
                  <a:lnTo>
                    <a:pt x="592505" y="2244483"/>
                  </a:lnTo>
                  <a:lnTo>
                    <a:pt x="594448" y="2242540"/>
                  </a:lnTo>
                  <a:lnTo>
                    <a:pt x="594448" y="2237740"/>
                  </a:lnTo>
                  <a:close/>
                </a:path>
                <a:path w="817880" h="3143885">
                  <a:moveTo>
                    <a:pt x="599147" y="2282875"/>
                  </a:moveTo>
                  <a:lnTo>
                    <a:pt x="597242" y="2280970"/>
                  </a:lnTo>
                  <a:lnTo>
                    <a:pt x="592518" y="2280970"/>
                  </a:lnTo>
                  <a:lnTo>
                    <a:pt x="590613" y="2282875"/>
                  </a:lnTo>
                  <a:lnTo>
                    <a:pt x="590613" y="2285238"/>
                  </a:lnTo>
                  <a:lnTo>
                    <a:pt x="590613" y="2287600"/>
                  </a:lnTo>
                  <a:lnTo>
                    <a:pt x="592518" y="2289505"/>
                  </a:lnTo>
                  <a:lnTo>
                    <a:pt x="597242" y="2289505"/>
                  </a:lnTo>
                  <a:lnTo>
                    <a:pt x="599147" y="2287600"/>
                  </a:lnTo>
                  <a:lnTo>
                    <a:pt x="599147" y="2282875"/>
                  </a:lnTo>
                  <a:close/>
                </a:path>
                <a:path w="817880" h="3143885">
                  <a:moveTo>
                    <a:pt x="602564" y="2147189"/>
                  </a:moveTo>
                  <a:lnTo>
                    <a:pt x="600583" y="2145195"/>
                  </a:lnTo>
                  <a:lnTo>
                    <a:pt x="595693" y="2145195"/>
                  </a:lnTo>
                  <a:lnTo>
                    <a:pt x="593712" y="2147189"/>
                  </a:lnTo>
                  <a:lnTo>
                    <a:pt x="593712" y="2149627"/>
                  </a:lnTo>
                  <a:lnTo>
                    <a:pt x="593712" y="2152065"/>
                  </a:lnTo>
                  <a:lnTo>
                    <a:pt x="595693" y="2154047"/>
                  </a:lnTo>
                  <a:lnTo>
                    <a:pt x="600583" y="2154047"/>
                  </a:lnTo>
                  <a:lnTo>
                    <a:pt x="602564" y="2152065"/>
                  </a:lnTo>
                  <a:lnTo>
                    <a:pt x="602564" y="2147189"/>
                  </a:lnTo>
                  <a:close/>
                </a:path>
                <a:path w="817880" h="3143885">
                  <a:moveTo>
                    <a:pt x="602716" y="2326398"/>
                  </a:moveTo>
                  <a:lnTo>
                    <a:pt x="600862" y="2324544"/>
                  </a:lnTo>
                  <a:lnTo>
                    <a:pt x="596277" y="2324544"/>
                  </a:lnTo>
                  <a:lnTo>
                    <a:pt x="594423" y="2326398"/>
                  </a:lnTo>
                  <a:lnTo>
                    <a:pt x="594423" y="2328684"/>
                  </a:lnTo>
                  <a:lnTo>
                    <a:pt x="594423" y="2330970"/>
                  </a:lnTo>
                  <a:lnTo>
                    <a:pt x="596277" y="2332825"/>
                  </a:lnTo>
                  <a:lnTo>
                    <a:pt x="600862" y="2332825"/>
                  </a:lnTo>
                  <a:lnTo>
                    <a:pt x="602716" y="2330970"/>
                  </a:lnTo>
                  <a:lnTo>
                    <a:pt x="602716" y="2326398"/>
                  </a:lnTo>
                  <a:close/>
                </a:path>
                <a:path w="817880" h="3143885">
                  <a:moveTo>
                    <a:pt x="608012" y="2193213"/>
                  </a:moveTo>
                  <a:lnTo>
                    <a:pt x="606044" y="2191258"/>
                  </a:lnTo>
                  <a:lnTo>
                    <a:pt x="601205" y="2191258"/>
                  </a:lnTo>
                  <a:lnTo>
                    <a:pt x="599236" y="2193213"/>
                  </a:lnTo>
                  <a:lnTo>
                    <a:pt x="599236" y="2195639"/>
                  </a:lnTo>
                  <a:lnTo>
                    <a:pt x="599236" y="2198065"/>
                  </a:lnTo>
                  <a:lnTo>
                    <a:pt x="601205" y="2200021"/>
                  </a:lnTo>
                  <a:lnTo>
                    <a:pt x="606044" y="2200021"/>
                  </a:lnTo>
                  <a:lnTo>
                    <a:pt x="608012" y="2198065"/>
                  </a:lnTo>
                  <a:lnTo>
                    <a:pt x="608012" y="2193213"/>
                  </a:lnTo>
                  <a:close/>
                </a:path>
                <a:path w="817880" h="3143885">
                  <a:moveTo>
                    <a:pt x="618477" y="2069795"/>
                  </a:moveTo>
                  <a:lnTo>
                    <a:pt x="616458" y="2067775"/>
                  </a:lnTo>
                  <a:lnTo>
                    <a:pt x="611479" y="2067775"/>
                  </a:lnTo>
                  <a:lnTo>
                    <a:pt x="609460" y="2069795"/>
                  </a:lnTo>
                  <a:lnTo>
                    <a:pt x="609460" y="2072284"/>
                  </a:lnTo>
                  <a:lnTo>
                    <a:pt x="609460" y="2074773"/>
                  </a:lnTo>
                  <a:lnTo>
                    <a:pt x="611479" y="2076792"/>
                  </a:lnTo>
                  <a:lnTo>
                    <a:pt x="616458" y="2076792"/>
                  </a:lnTo>
                  <a:lnTo>
                    <a:pt x="618477" y="2074773"/>
                  </a:lnTo>
                  <a:lnTo>
                    <a:pt x="618477" y="2069795"/>
                  </a:lnTo>
                  <a:close/>
                </a:path>
                <a:path w="817880" h="3143885">
                  <a:moveTo>
                    <a:pt x="621868" y="2118322"/>
                  </a:moveTo>
                  <a:lnTo>
                    <a:pt x="619874" y="2116315"/>
                  </a:lnTo>
                  <a:lnTo>
                    <a:pt x="614946" y="2116315"/>
                  </a:lnTo>
                  <a:lnTo>
                    <a:pt x="612940" y="2118322"/>
                  </a:lnTo>
                  <a:lnTo>
                    <a:pt x="612940" y="2120785"/>
                  </a:lnTo>
                  <a:lnTo>
                    <a:pt x="612940" y="2123249"/>
                  </a:lnTo>
                  <a:lnTo>
                    <a:pt x="614946" y="2125256"/>
                  </a:lnTo>
                  <a:lnTo>
                    <a:pt x="619874" y="2125256"/>
                  </a:lnTo>
                  <a:lnTo>
                    <a:pt x="621868" y="2123249"/>
                  </a:lnTo>
                  <a:lnTo>
                    <a:pt x="621868" y="2118322"/>
                  </a:lnTo>
                  <a:close/>
                </a:path>
                <a:path w="817880" h="3143885">
                  <a:moveTo>
                    <a:pt x="647801" y="2045081"/>
                  </a:moveTo>
                  <a:lnTo>
                    <a:pt x="645769" y="2043049"/>
                  </a:lnTo>
                  <a:lnTo>
                    <a:pt x="640740" y="2043049"/>
                  </a:lnTo>
                  <a:lnTo>
                    <a:pt x="638708" y="2045081"/>
                  </a:lnTo>
                  <a:lnTo>
                    <a:pt x="638708" y="2047595"/>
                  </a:lnTo>
                  <a:lnTo>
                    <a:pt x="638708" y="2050110"/>
                  </a:lnTo>
                  <a:lnTo>
                    <a:pt x="640740" y="2052142"/>
                  </a:lnTo>
                  <a:lnTo>
                    <a:pt x="645769" y="2052142"/>
                  </a:lnTo>
                  <a:lnTo>
                    <a:pt x="647801" y="2050110"/>
                  </a:lnTo>
                  <a:lnTo>
                    <a:pt x="647801" y="2045081"/>
                  </a:lnTo>
                  <a:close/>
                </a:path>
                <a:path w="817880" h="3143885">
                  <a:moveTo>
                    <a:pt x="657606" y="1999234"/>
                  </a:moveTo>
                  <a:lnTo>
                    <a:pt x="655548" y="1997176"/>
                  </a:lnTo>
                  <a:lnTo>
                    <a:pt x="650494" y="1997176"/>
                  </a:lnTo>
                  <a:lnTo>
                    <a:pt x="648436" y="1999234"/>
                  </a:lnTo>
                  <a:lnTo>
                    <a:pt x="648436" y="2001761"/>
                  </a:lnTo>
                  <a:lnTo>
                    <a:pt x="648436" y="2004288"/>
                  </a:lnTo>
                  <a:lnTo>
                    <a:pt x="650494" y="2006346"/>
                  </a:lnTo>
                  <a:lnTo>
                    <a:pt x="655548" y="2006346"/>
                  </a:lnTo>
                  <a:lnTo>
                    <a:pt x="657606" y="2004288"/>
                  </a:lnTo>
                  <a:lnTo>
                    <a:pt x="657606" y="1999234"/>
                  </a:lnTo>
                  <a:close/>
                </a:path>
                <a:path w="817880" h="3143885">
                  <a:moveTo>
                    <a:pt x="660781" y="1949361"/>
                  </a:moveTo>
                  <a:lnTo>
                    <a:pt x="658710" y="1947291"/>
                  </a:lnTo>
                  <a:lnTo>
                    <a:pt x="653605" y="1947291"/>
                  </a:lnTo>
                  <a:lnTo>
                    <a:pt x="651535" y="1949361"/>
                  </a:lnTo>
                  <a:lnTo>
                    <a:pt x="651535" y="1951913"/>
                  </a:lnTo>
                  <a:lnTo>
                    <a:pt x="651535" y="1954466"/>
                  </a:lnTo>
                  <a:lnTo>
                    <a:pt x="653605" y="1956536"/>
                  </a:lnTo>
                  <a:lnTo>
                    <a:pt x="658710" y="1956536"/>
                  </a:lnTo>
                  <a:lnTo>
                    <a:pt x="660781" y="1954466"/>
                  </a:lnTo>
                  <a:lnTo>
                    <a:pt x="660781" y="1949361"/>
                  </a:lnTo>
                  <a:close/>
                </a:path>
                <a:path w="817880" h="3143885">
                  <a:moveTo>
                    <a:pt x="681748" y="1818601"/>
                  </a:moveTo>
                  <a:lnTo>
                    <a:pt x="679602" y="1816455"/>
                  </a:lnTo>
                  <a:lnTo>
                    <a:pt x="674319" y="1816455"/>
                  </a:lnTo>
                  <a:lnTo>
                    <a:pt x="672172" y="1818601"/>
                  </a:lnTo>
                  <a:lnTo>
                    <a:pt x="672172" y="1821243"/>
                  </a:lnTo>
                  <a:lnTo>
                    <a:pt x="672172" y="1823885"/>
                  </a:lnTo>
                  <a:lnTo>
                    <a:pt x="674319" y="1826031"/>
                  </a:lnTo>
                  <a:lnTo>
                    <a:pt x="679602" y="1826031"/>
                  </a:lnTo>
                  <a:lnTo>
                    <a:pt x="681748" y="1823885"/>
                  </a:lnTo>
                  <a:lnTo>
                    <a:pt x="681748" y="1818601"/>
                  </a:lnTo>
                  <a:close/>
                </a:path>
                <a:path w="817880" h="3143885">
                  <a:moveTo>
                    <a:pt x="685571" y="1915248"/>
                  </a:moveTo>
                  <a:lnTo>
                    <a:pt x="683475" y="1913166"/>
                  </a:lnTo>
                  <a:lnTo>
                    <a:pt x="678332" y="1913166"/>
                  </a:lnTo>
                  <a:lnTo>
                    <a:pt x="676236" y="1915248"/>
                  </a:lnTo>
                  <a:lnTo>
                    <a:pt x="676236" y="1917827"/>
                  </a:lnTo>
                  <a:lnTo>
                    <a:pt x="676236" y="1920405"/>
                  </a:lnTo>
                  <a:lnTo>
                    <a:pt x="678332" y="1922487"/>
                  </a:lnTo>
                  <a:lnTo>
                    <a:pt x="683475" y="1922487"/>
                  </a:lnTo>
                  <a:lnTo>
                    <a:pt x="685571" y="1920405"/>
                  </a:lnTo>
                  <a:lnTo>
                    <a:pt x="685571" y="1915248"/>
                  </a:lnTo>
                  <a:close/>
                </a:path>
                <a:path w="817880" h="3143885">
                  <a:moveTo>
                    <a:pt x="700138" y="1786851"/>
                  </a:moveTo>
                  <a:lnTo>
                    <a:pt x="697979" y="1784692"/>
                  </a:lnTo>
                  <a:lnTo>
                    <a:pt x="692645" y="1784692"/>
                  </a:lnTo>
                  <a:lnTo>
                    <a:pt x="690486" y="1786851"/>
                  </a:lnTo>
                  <a:lnTo>
                    <a:pt x="690486" y="1789518"/>
                  </a:lnTo>
                  <a:lnTo>
                    <a:pt x="690486" y="1792185"/>
                  </a:lnTo>
                  <a:lnTo>
                    <a:pt x="692645" y="1794344"/>
                  </a:lnTo>
                  <a:lnTo>
                    <a:pt x="697979" y="1794344"/>
                  </a:lnTo>
                  <a:lnTo>
                    <a:pt x="700138" y="1792185"/>
                  </a:lnTo>
                  <a:lnTo>
                    <a:pt x="700138" y="1786851"/>
                  </a:lnTo>
                  <a:close/>
                </a:path>
                <a:path w="817880" h="3143885">
                  <a:moveTo>
                    <a:pt x="700811" y="1874989"/>
                  </a:moveTo>
                  <a:lnTo>
                    <a:pt x="698703" y="1872881"/>
                  </a:lnTo>
                  <a:lnTo>
                    <a:pt x="693508" y="1872881"/>
                  </a:lnTo>
                  <a:lnTo>
                    <a:pt x="691400" y="1874989"/>
                  </a:lnTo>
                  <a:lnTo>
                    <a:pt x="691400" y="1877593"/>
                  </a:lnTo>
                  <a:lnTo>
                    <a:pt x="691400" y="1880196"/>
                  </a:lnTo>
                  <a:lnTo>
                    <a:pt x="693508" y="1882305"/>
                  </a:lnTo>
                  <a:lnTo>
                    <a:pt x="698703" y="1882305"/>
                  </a:lnTo>
                  <a:lnTo>
                    <a:pt x="700811" y="1880196"/>
                  </a:lnTo>
                  <a:lnTo>
                    <a:pt x="700811" y="1874989"/>
                  </a:lnTo>
                  <a:close/>
                </a:path>
                <a:path w="817880" h="3143885">
                  <a:moveTo>
                    <a:pt x="709536" y="1749298"/>
                  </a:moveTo>
                  <a:lnTo>
                    <a:pt x="707364" y="1747126"/>
                  </a:lnTo>
                  <a:lnTo>
                    <a:pt x="701992" y="1747126"/>
                  </a:lnTo>
                  <a:lnTo>
                    <a:pt x="699808" y="1749298"/>
                  </a:lnTo>
                  <a:lnTo>
                    <a:pt x="699808" y="1751990"/>
                  </a:lnTo>
                  <a:lnTo>
                    <a:pt x="699808" y="1754682"/>
                  </a:lnTo>
                  <a:lnTo>
                    <a:pt x="701992" y="1756854"/>
                  </a:lnTo>
                  <a:lnTo>
                    <a:pt x="707364" y="1756854"/>
                  </a:lnTo>
                  <a:lnTo>
                    <a:pt x="709536" y="1754682"/>
                  </a:lnTo>
                  <a:lnTo>
                    <a:pt x="709536" y="1749298"/>
                  </a:lnTo>
                  <a:close/>
                </a:path>
                <a:path w="817880" h="3143885">
                  <a:moveTo>
                    <a:pt x="720090" y="1836610"/>
                  </a:moveTo>
                  <a:lnTo>
                    <a:pt x="717969" y="1834476"/>
                  </a:lnTo>
                  <a:lnTo>
                    <a:pt x="712724" y="1834476"/>
                  </a:lnTo>
                  <a:lnTo>
                    <a:pt x="710603" y="1836610"/>
                  </a:lnTo>
                  <a:lnTo>
                    <a:pt x="710603" y="1839226"/>
                  </a:lnTo>
                  <a:lnTo>
                    <a:pt x="710603" y="1841842"/>
                  </a:lnTo>
                  <a:lnTo>
                    <a:pt x="712724" y="1843976"/>
                  </a:lnTo>
                  <a:lnTo>
                    <a:pt x="717969" y="1843976"/>
                  </a:lnTo>
                  <a:lnTo>
                    <a:pt x="720090" y="1841842"/>
                  </a:lnTo>
                  <a:lnTo>
                    <a:pt x="720090" y="1836610"/>
                  </a:lnTo>
                  <a:close/>
                </a:path>
                <a:path w="817880" h="3143885">
                  <a:moveTo>
                    <a:pt x="734085" y="1675066"/>
                  </a:moveTo>
                  <a:lnTo>
                    <a:pt x="731875" y="1672856"/>
                  </a:lnTo>
                  <a:lnTo>
                    <a:pt x="726401" y="1672856"/>
                  </a:lnTo>
                  <a:lnTo>
                    <a:pt x="724192" y="1675066"/>
                  </a:lnTo>
                  <a:lnTo>
                    <a:pt x="724192" y="1677797"/>
                  </a:lnTo>
                  <a:lnTo>
                    <a:pt x="724192" y="1680527"/>
                  </a:lnTo>
                  <a:lnTo>
                    <a:pt x="726401" y="1682737"/>
                  </a:lnTo>
                  <a:lnTo>
                    <a:pt x="731875" y="1682737"/>
                  </a:lnTo>
                  <a:lnTo>
                    <a:pt x="734085" y="1680527"/>
                  </a:lnTo>
                  <a:lnTo>
                    <a:pt x="734085" y="1675066"/>
                  </a:lnTo>
                  <a:close/>
                </a:path>
                <a:path w="817880" h="3143885">
                  <a:moveTo>
                    <a:pt x="734834" y="1719402"/>
                  </a:moveTo>
                  <a:lnTo>
                    <a:pt x="732637" y="1717205"/>
                  </a:lnTo>
                  <a:lnTo>
                    <a:pt x="727214" y="1717205"/>
                  </a:lnTo>
                  <a:lnTo>
                    <a:pt x="725017" y="1719402"/>
                  </a:lnTo>
                  <a:lnTo>
                    <a:pt x="725017" y="1722107"/>
                  </a:lnTo>
                  <a:lnTo>
                    <a:pt x="725017" y="1724812"/>
                  </a:lnTo>
                  <a:lnTo>
                    <a:pt x="727214" y="1727009"/>
                  </a:lnTo>
                  <a:lnTo>
                    <a:pt x="732637" y="1727009"/>
                  </a:lnTo>
                  <a:lnTo>
                    <a:pt x="734834" y="1724812"/>
                  </a:lnTo>
                  <a:lnTo>
                    <a:pt x="734834" y="1719402"/>
                  </a:lnTo>
                  <a:close/>
                </a:path>
                <a:path w="817880" h="3143885">
                  <a:moveTo>
                    <a:pt x="774446" y="1658708"/>
                  </a:moveTo>
                  <a:lnTo>
                    <a:pt x="772210" y="1656473"/>
                  </a:lnTo>
                  <a:lnTo>
                    <a:pt x="766711" y="1656473"/>
                  </a:lnTo>
                  <a:lnTo>
                    <a:pt x="764476" y="1658708"/>
                  </a:lnTo>
                  <a:lnTo>
                    <a:pt x="764476" y="1661464"/>
                  </a:lnTo>
                  <a:lnTo>
                    <a:pt x="764476" y="1664220"/>
                  </a:lnTo>
                  <a:lnTo>
                    <a:pt x="766711" y="1666455"/>
                  </a:lnTo>
                  <a:lnTo>
                    <a:pt x="772210" y="1666455"/>
                  </a:lnTo>
                  <a:lnTo>
                    <a:pt x="774446" y="1664220"/>
                  </a:lnTo>
                  <a:lnTo>
                    <a:pt x="774446" y="1658708"/>
                  </a:lnTo>
                  <a:close/>
                </a:path>
                <a:path w="817880" h="3143885">
                  <a:moveTo>
                    <a:pt x="778421" y="1440218"/>
                  </a:moveTo>
                  <a:lnTo>
                    <a:pt x="776173" y="1437957"/>
                  </a:lnTo>
                  <a:lnTo>
                    <a:pt x="770623" y="1437957"/>
                  </a:lnTo>
                  <a:lnTo>
                    <a:pt x="768375" y="1440218"/>
                  </a:lnTo>
                  <a:lnTo>
                    <a:pt x="768375" y="1442986"/>
                  </a:lnTo>
                  <a:lnTo>
                    <a:pt x="768375" y="1445755"/>
                  </a:lnTo>
                  <a:lnTo>
                    <a:pt x="770623" y="1448015"/>
                  </a:lnTo>
                  <a:lnTo>
                    <a:pt x="776173" y="1448015"/>
                  </a:lnTo>
                  <a:lnTo>
                    <a:pt x="778421" y="1445755"/>
                  </a:lnTo>
                  <a:lnTo>
                    <a:pt x="778421" y="1440218"/>
                  </a:lnTo>
                  <a:close/>
                </a:path>
                <a:path w="817880" h="3143885">
                  <a:moveTo>
                    <a:pt x="785787" y="1487093"/>
                  </a:moveTo>
                  <a:lnTo>
                    <a:pt x="783513" y="1484820"/>
                  </a:lnTo>
                  <a:lnTo>
                    <a:pt x="777925" y="1484820"/>
                  </a:lnTo>
                  <a:lnTo>
                    <a:pt x="775652" y="1487093"/>
                  </a:lnTo>
                  <a:lnTo>
                    <a:pt x="775652" y="1489887"/>
                  </a:lnTo>
                  <a:lnTo>
                    <a:pt x="775652" y="1492681"/>
                  </a:lnTo>
                  <a:lnTo>
                    <a:pt x="777925" y="1494955"/>
                  </a:lnTo>
                  <a:lnTo>
                    <a:pt x="783513" y="1494955"/>
                  </a:lnTo>
                  <a:lnTo>
                    <a:pt x="785787" y="1492681"/>
                  </a:lnTo>
                  <a:lnTo>
                    <a:pt x="785787" y="1487093"/>
                  </a:lnTo>
                  <a:close/>
                </a:path>
                <a:path w="817880" h="3143885">
                  <a:moveTo>
                    <a:pt x="789051" y="1590078"/>
                  </a:moveTo>
                  <a:lnTo>
                    <a:pt x="786777" y="1587804"/>
                  </a:lnTo>
                  <a:lnTo>
                    <a:pt x="781189" y="1587804"/>
                  </a:lnTo>
                  <a:lnTo>
                    <a:pt x="778916" y="1590078"/>
                  </a:lnTo>
                  <a:lnTo>
                    <a:pt x="778916" y="1592872"/>
                  </a:lnTo>
                  <a:lnTo>
                    <a:pt x="778916" y="1595666"/>
                  </a:lnTo>
                  <a:lnTo>
                    <a:pt x="781189" y="1597939"/>
                  </a:lnTo>
                  <a:lnTo>
                    <a:pt x="786777" y="1597939"/>
                  </a:lnTo>
                  <a:lnTo>
                    <a:pt x="789051" y="1595666"/>
                  </a:lnTo>
                  <a:lnTo>
                    <a:pt x="789051" y="1590078"/>
                  </a:lnTo>
                  <a:close/>
                </a:path>
                <a:path w="817880" h="3143885">
                  <a:moveTo>
                    <a:pt x="793826" y="1526260"/>
                  </a:moveTo>
                  <a:lnTo>
                    <a:pt x="791540" y="1523974"/>
                  </a:lnTo>
                  <a:lnTo>
                    <a:pt x="785901" y="1523974"/>
                  </a:lnTo>
                  <a:lnTo>
                    <a:pt x="783615" y="1526260"/>
                  </a:lnTo>
                  <a:lnTo>
                    <a:pt x="783615" y="1529080"/>
                  </a:lnTo>
                  <a:lnTo>
                    <a:pt x="783615" y="1531899"/>
                  </a:lnTo>
                  <a:lnTo>
                    <a:pt x="785901" y="1534185"/>
                  </a:lnTo>
                  <a:lnTo>
                    <a:pt x="791540" y="1534185"/>
                  </a:lnTo>
                  <a:lnTo>
                    <a:pt x="793826" y="1531899"/>
                  </a:lnTo>
                  <a:lnTo>
                    <a:pt x="793826" y="1526260"/>
                  </a:lnTo>
                  <a:close/>
                </a:path>
                <a:path w="817880" h="3143885">
                  <a:moveTo>
                    <a:pt x="803783" y="1634705"/>
                  </a:moveTo>
                  <a:lnTo>
                    <a:pt x="801535" y="1632458"/>
                  </a:lnTo>
                  <a:lnTo>
                    <a:pt x="795985" y="1632458"/>
                  </a:lnTo>
                  <a:lnTo>
                    <a:pt x="793737" y="1634705"/>
                  </a:lnTo>
                  <a:lnTo>
                    <a:pt x="793737" y="1637487"/>
                  </a:lnTo>
                  <a:lnTo>
                    <a:pt x="793737" y="1640255"/>
                  </a:lnTo>
                  <a:lnTo>
                    <a:pt x="795985" y="1642516"/>
                  </a:lnTo>
                  <a:lnTo>
                    <a:pt x="801535" y="1642516"/>
                  </a:lnTo>
                  <a:lnTo>
                    <a:pt x="803783" y="1640255"/>
                  </a:lnTo>
                  <a:lnTo>
                    <a:pt x="803783" y="1634705"/>
                  </a:lnTo>
                  <a:close/>
                </a:path>
                <a:path w="817880" h="3143885">
                  <a:moveTo>
                    <a:pt x="817626" y="1562569"/>
                  </a:moveTo>
                  <a:lnTo>
                    <a:pt x="815340" y="1560283"/>
                  </a:lnTo>
                  <a:lnTo>
                    <a:pt x="809701" y="1560283"/>
                  </a:lnTo>
                  <a:lnTo>
                    <a:pt x="807415" y="1562569"/>
                  </a:lnTo>
                  <a:lnTo>
                    <a:pt x="807415" y="1565389"/>
                  </a:lnTo>
                  <a:lnTo>
                    <a:pt x="807415" y="1568208"/>
                  </a:lnTo>
                  <a:lnTo>
                    <a:pt x="809701" y="1570494"/>
                  </a:lnTo>
                  <a:lnTo>
                    <a:pt x="815340" y="1570494"/>
                  </a:lnTo>
                  <a:lnTo>
                    <a:pt x="817626" y="1568208"/>
                  </a:lnTo>
                  <a:lnTo>
                    <a:pt x="817626" y="156256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7864" y="2019249"/>
              <a:ext cx="761365" cy="3159125"/>
            </a:xfrm>
            <a:custGeom>
              <a:avLst/>
              <a:gdLst/>
              <a:ahLst/>
              <a:cxnLst/>
              <a:rect l="l" t="t" r="r" b="b"/>
              <a:pathLst>
                <a:path w="761364" h="3159125">
                  <a:moveTo>
                    <a:pt x="292" y="63"/>
                  </a:moveTo>
                  <a:lnTo>
                    <a:pt x="63" y="0"/>
                  </a:lnTo>
                  <a:lnTo>
                    <a:pt x="0" y="139"/>
                  </a:lnTo>
                  <a:lnTo>
                    <a:pt x="63" y="279"/>
                  </a:lnTo>
                  <a:lnTo>
                    <a:pt x="228" y="279"/>
                  </a:lnTo>
                  <a:lnTo>
                    <a:pt x="292" y="63"/>
                  </a:lnTo>
                  <a:close/>
                </a:path>
                <a:path w="761364" h="3159125">
                  <a:moveTo>
                    <a:pt x="8813" y="43916"/>
                  </a:moveTo>
                  <a:lnTo>
                    <a:pt x="8648" y="43751"/>
                  </a:lnTo>
                  <a:lnTo>
                    <a:pt x="8255" y="43751"/>
                  </a:lnTo>
                  <a:lnTo>
                    <a:pt x="8089" y="43916"/>
                  </a:lnTo>
                  <a:lnTo>
                    <a:pt x="8089" y="44119"/>
                  </a:lnTo>
                  <a:lnTo>
                    <a:pt x="8089" y="44323"/>
                  </a:lnTo>
                  <a:lnTo>
                    <a:pt x="8255" y="44475"/>
                  </a:lnTo>
                  <a:lnTo>
                    <a:pt x="8648" y="44475"/>
                  </a:lnTo>
                  <a:lnTo>
                    <a:pt x="8813" y="44323"/>
                  </a:lnTo>
                  <a:lnTo>
                    <a:pt x="8813" y="43916"/>
                  </a:lnTo>
                  <a:close/>
                </a:path>
                <a:path w="761364" h="3159125">
                  <a:moveTo>
                    <a:pt x="52984" y="43446"/>
                  </a:moveTo>
                  <a:lnTo>
                    <a:pt x="52730" y="43180"/>
                  </a:lnTo>
                  <a:lnTo>
                    <a:pt x="52082" y="43180"/>
                  </a:lnTo>
                  <a:lnTo>
                    <a:pt x="51828" y="43446"/>
                  </a:lnTo>
                  <a:lnTo>
                    <a:pt x="51828" y="43764"/>
                  </a:lnTo>
                  <a:lnTo>
                    <a:pt x="51828" y="44081"/>
                  </a:lnTo>
                  <a:lnTo>
                    <a:pt x="52082" y="44335"/>
                  </a:lnTo>
                  <a:lnTo>
                    <a:pt x="52730" y="44335"/>
                  </a:lnTo>
                  <a:lnTo>
                    <a:pt x="52984" y="44081"/>
                  </a:lnTo>
                  <a:lnTo>
                    <a:pt x="52984" y="43446"/>
                  </a:lnTo>
                  <a:close/>
                </a:path>
                <a:path w="761364" h="3159125">
                  <a:moveTo>
                    <a:pt x="82105" y="81000"/>
                  </a:moveTo>
                  <a:lnTo>
                    <a:pt x="81749" y="80632"/>
                  </a:lnTo>
                  <a:lnTo>
                    <a:pt x="80873" y="80632"/>
                  </a:lnTo>
                  <a:lnTo>
                    <a:pt x="80518" y="81000"/>
                  </a:lnTo>
                  <a:lnTo>
                    <a:pt x="80518" y="81432"/>
                  </a:lnTo>
                  <a:lnTo>
                    <a:pt x="80518" y="81876"/>
                  </a:lnTo>
                  <a:lnTo>
                    <a:pt x="80873" y="82232"/>
                  </a:lnTo>
                  <a:lnTo>
                    <a:pt x="81749" y="82232"/>
                  </a:lnTo>
                  <a:lnTo>
                    <a:pt x="82105" y="81876"/>
                  </a:lnTo>
                  <a:lnTo>
                    <a:pt x="82105" y="81000"/>
                  </a:lnTo>
                  <a:close/>
                </a:path>
                <a:path w="761364" h="3159125">
                  <a:moveTo>
                    <a:pt x="95758" y="118211"/>
                  </a:moveTo>
                  <a:lnTo>
                    <a:pt x="95313" y="117754"/>
                  </a:lnTo>
                  <a:lnTo>
                    <a:pt x="94195" y="117754"/>
                  </a:lnTo>
                  <a:lnTo>
                    <a:pt x="93738" y="118211"/>
                  </a:lnTo>
                  <a:lnTo>
                    <a:pt x="93738" y="118770"/>
                  </a:lnTo>
                  <a:lnTo>
                    <a:pt x="93738" y="119329"/>
                  </a:lnTo>
                  <a:lnTo>
                    <a:pt x="94195" y="119786"/>
                  </a:lnTo>
                  <a:lnTo>
                    <a:pt x="95313" y="119786"/>
                  </a:lnTo>
                  <a:lnTo>
                    <a:pt x="95758" y="119329"/>
                  </a:lnTo>
                  <a:lnTo>
                    <a:pt x="95758" y="118211"/>
                  </a:lnTo>
                  <a:close/>
                </a:path>
                <a:path w="761364" h="3159125">
                  <a:moveTo>
                    <a:pt x="126657" y="148348"/>
                  </a:moveTo>
                  <a:lnTo>
                    <a:pt x="126111" y="147789"/>
                  </a:lnTo>
                  <a:lnTo>
                    <a:pt x="124752" y="147789"/>
                  </a:lnTo>
                  <a:lnTo>
                    <a:pt x="124206" y="148348"/>
                  </a:lnTo>
                  <a:lnTo>
                    <a:pt x="124206" y="149021"/>
                  </a:lnTo>
                  <a:lnTo>
                    <a:pt x="124206" y="149694"/>
                  </a:lnTo>
                  <a:lnTo>
                    <a:pt x="124752" y="150253"/>
                  </a:lnTo>
                  <a:lnTo>
                    <a:pt x="126111" y="150253"/>
                  </a:lnTo>
                  <a:lnTo>
                    <a:pt x="126657" y="149694"/>
                  </a:lnTo>
                  <a:lnTo>
                    <a:pt x="126657" y="148348"/>
                  </a:lnTo>
                  <a:close/>
                </a:path>
                <a:path w="761364" h="3159125">
                  <a:moveTo>
                    <a:pt x="158102" y="165544"/>
                  </a:moveTo>
                  <a:lnTo>
                    <a:pt x="157467" y="164896"/>
                  </a:lnTo>
                  <a:lnTo>
                    <a:pt x="155867" y="164896"/>
                  </a:lnTo>
                  <a:lnTo>
                    <a:pt x="155219" y="165544"/>
                  </a:lnTo>
                  <a:lnTo>
                    <a:pt x="155219" y="166344"/>
                  </a:lnTo>
                  <a:lnTo>
                    <a:pt x="155219" y="167144"/>
                  </a:lnTo>
                  <a:lnTo>
                    <a:pt x="155867" y="167792"/>
                  </a:lnTo>
                  <a:lnTo>
                    <a:pt x="157467" y="167792"/>
                  </a:lnTo>
                  <a:lnTo>
                    <a:pt x="158102" y="167144"/>
                  </a:lnTo>
                  <a:lnTo>
                    <a:pt x="158102" y="165544"/>
                  </a:lnTo>
                  <a:close/>
                </a:path>
                <a:path w="761364" h="3159125">
                  <a:moveTo>
                    <a:pt x="187058" y="186905"/>
                  </a:moveTo>
                  <a:lnTo>
                    <a:pt x="186309" y="186156"/>
                  </a:lnTo>
                  <a:lnTo>
                    <a:pt x="184480" y="186156"/>
                  </a:lnTo>
                  <a:lnTo>
                    <a:pt x="183730" y="186905"/>
                  </a:lnTo>
                  <a:lnTo>
                    <a:pt x="183730" y="187820"/>
                  </a:lnTo>
                  <a:lnTo>
                    <a:pt x="183730" y="188734"/>
                  </a:lnTo>
                  <a:lnTo>
                    <a:pt x="184480" y="189484"/>
                  </a:lnTo>
                  <a:lnTo>
                    <a:pt x="186309" y="189484"/>
                  </a:lnTo>
                  <a:lnTo>
                    <a:pt x="187058" y="188734"/>
                  </a:lnTo>
                  <a:lnTo>
                    <a:pt x="187058" y="186905"/>
                  </a:lnTo>
                  <a:close/>
                </a:path>
                <a:path w="761364" h="3159125">
                  <a:moveTo>
                    <a:pt x="205206" y="3158617"/>
                  </a:moveTo>
                  <a:lnTo>
                    <a:pt x="204876" y="3158515"/>
                  </a:lnTo>
                  <a:lnTo>
                    <a:pt x="204774" y="3158731"/>
                  </a:lnTo>
                  <a:lnTo>
                    <a:pt x="204876" y="3158947"/>
                  </a:lnTo>
                  <a:lnTo>
                    <a:pt x="205105" y="3158947"/>
                  </a:lnTo>
                  <a:lnTo>
                    <a:pt x="205206" y="3158617"/>
                  </a:lnTo>
                  <a:close/>
                </a:path>
                <a:path w="761364" h="3159125">
                  <a:moveTo>
                    <a:pt x="210794" y="210210"/>
                  </a:moveTo>
                  <a:lnTo>
                    <a:pt x="209943" y="209372"/>
                  </a:lnTo>
                  <a:lnTo>
                    <a:pt x="207873" y="209372"/>
                  </a:lnTo>
                  <a:lnTo>
                    <a:pt x="207035" y="210210"/>
                  </a:lnTo>
                  <a:lnTo>
                    <a:pt x="207035" y="211251"/>
                  </a:lnTo>
                  <a:lnTo>
                    <a:pt x="207035" y="212293"/>
                  </a:lnTo>
                  <a:lnTo>
                    <a:pt x="207873" y="213131"/>
                  </a:lnTo>
                  <a:lnTo>
                    <a:pt x="209943" y="213131"/>
                  </a:lnTo>
                  <a:lnTo>
                    <a:pt x="210794" y="212293"/>
                  </a:lnTo>
                  <a:lnTo>
                    <a:pt x="210794" y="210210"/>
                  </a:lnTo>
                  <a:close/>
                </a:path>
                <a:path w="761364" h="3159125">
                  <a:moveTo>
                    <a:pt x="217665" y="3113328"/>
                  </a:moveTo>
                  <a:lnTo>
                    <a:pt x="217474" y="3113138"/>
                  </a:lnTo>
                  <a:lnTo>
                    <a:pt x="216992" y="3113138"/>
                  </a:lnTo>
                  <a:lnTo>
                    <a:pt x="216801" y="3113328"/>
                  </a:lnTo>
                  <a:lnTo>
                    <a:pt x="216801" y="3113570"/>
                  </a:lnTo>
                  <a:lnTo>
                    <a:pt x="216801" y="3113811"/>
                  </a:lnTo>
                  <a:lnTo>
                    <a:pt x="216992" y="3114002"/>
                  </a:lnTo>
                  <a:lnTo>
                    <a:pt x="217474" y="3114002"/>
                  </a:lnTo>
                  <a:lnTo>
                    <a:pt x="217665" y="3113811"/>
                  </a:lnTo>
                  <a:lnTo>
                    <a:pt x="217665" y="3113328"/>
                  </a:lnTo>
                  <a:close/>
                </a:path>
                <a:path w="761364" h="3159125">
                  <a:moveTo>
                    <a:pt x="221411" y="2999778"/>
                  </a:moveTo>
                  <a:lnTo>
                    <a:pt x="220916" y="2999295"/>
                  </a:lnTo>
                  <a:lnTo>
                    <a:pt x="219722" y="2999295"/>
                  </a:lnTo>
                  <a:lnTo>
                    <a:pt x="219240" y="2999778"/>
                  </a:lnTo>
                  <a:lnTo>
                    <a:pt x="219240" y="3000375"/>
                  </a:lnTo>
                  <a:lnTo>
                    <a:pt x="219240" y="3000972"/>
                  </a:lnTo>
                  <a:lnTo>
                    <a:pt x="219722" y="3001454"/>
                  </a:lnTo>
                  <a:lnTo>
                    <a:pt x="220916" y="3001454"/>
                  </a:lnTo>
                  <a:lnTo>
                    <a:pt x="221411" y="3000972"/>
                  </a:lnTo>
                  <a:lnTo>
                    <a:pt x="221411" y="2999778"/>
                  </a:lnTo>
                  <a:close/>
                </a:path>
                <a:path w="761364" h="3159125">
                  <a:moveTo>
                    <a:pt x="226085" y="3071203"/>
                  </a:moveTo>
                  <a:lnTo>
                    <a:pt x="225793" y="3070910"/>
                  </a:lnTo>
                  <a:lnTo>
                    <a:pt x="225082" y="3070910"/>
                  </a:lnTo>
                  <a:lnTo>
                    <a:pt x="224790" y="3071203"/>
                  </a:lnTo>
                  <a:lnTo>
                    <a:pt x="224790" y="3071558"/>
                  </a:lnTo>
                  <a:lnTo>
                    <a:pt x="224790" y="3071914"/>
                  </a:lnTo>
                  <a:lnTo>
                    <a:pt x="225082" y="3072206"/>
                  </a:lnTo>
                  <a:lnTo>
                    <a:pt x="225793" y="3072206"/>
                  </a:lnTo>
                  <a:lnTo>
                    <a:pt x="226085" y="3071914"/>
                  </a:lnTo>
                  <a:lnTo>
                    <a:pt x="226085" y="3071203"/>
                  </a:lnTo>
                  <a:close/>
                </a:path>
                <a:path w="761364" h="3159125">
                  <a:moveTo>
                    <a:pt x="231736" y="2894698"/>
                  </a:moveTo>
                  <a:lnTo>
                    <a:pt x="230962" y="2893911"/>
                  </a:lnTo>
                  <a:lnTo>
                    <a:pt x="229044" y="2893911"/>
                  </a:lnTo>
                  <a:lnTo>
                    <a:pt x="228269" y="2894698"/>
                  </a:lnTo>
                  <a:lnTo>
                    <a:pt x="228269" y="2895650"/>
                  </a:lnTo>
                  <a:lnTo>
                    <a:pt x="228269" y="2896603"/>
                  </a:lnTo>
                  <a:lnTo>
                    <a:pt x="229044" y="2897390"/>
                  </a:lnTo>
                  <a:lnTo>
                    <a:pt x="230962" y="2897390"/>
                  </a:lnTo>
                  <a:lnTo>
                    <a:pt x="231736" y="2896603"/>
                  </a:lnTo>
                  <a:lnTo>
                    <a:pt x="231736" y="2894698"/>
                  </a:lnTo>
                  <a:close/>
                </a:path>
                <a:path w="761364" h="3159125">
                  <a:moveTo>
                    <a:pt x="234111" y="236893"/>
                  </a:moveTo>
                  <a:lnTo>
                    <a:pt x="233172" y="235953"/>
                  </a:lnTo>
                  <a:lnTo>
                    <a:pt x="230860" y="235953"/>
                  </a:lnTo>
                  <a:lnTo>
                    <a:pt x="229920" y="236893"/>
                  </a:lnTo>
                  <a:lnTo>
                    <a:pt x="229920" y="238048"/>
                  </a:lnTo>
                  <a:lnTo>
                    <a:pt x="229920" y="239204"/>
                  </a:lnTo>
                  <a:lnTo>
                    <a:pt x="230860" y="240144"/>
                  </a:lnTo>
                  <a:lnTo>
                    <a:pt x="233172" y="240144"/>
                  </a:lnTo>
                  <a:lnTo>
                    <a:pt x="234111" y="239204"/>
                  </a:lnTo>
                  <a:lnTo>
                    <a:pt x="234111" y="236893"/>
                  </a:lnTo>
                  <a:close/>
                </a:path>
                <a:path w="761364" h="3159125">
                  <a:moveTo>
                    <a:pt x="235978" y="3038221"/>
                  </a:moveTo>
                  <a:lnTo>
                    <a:pt x="235585" y="3037840"/>
                  </a:lnTo>
                  <a:lnTo>
                    <a:pt x="234632" y="3037840"/>
                  </a:lnTo>
                  <a:lnTo>
                    <a:pt x="234238" y="3038221"/>
                  </a:lnTo>
                  <a:lnTo>
                    <a:pt x="234238" y="3038703"/>
                  </a:lnTo>
                  <a:lnTo>
                    <a:pt x="234238" y="3039186"/>
                  </a:lnTo>
                  <a:lnTo>
                    <a:pt x="234632" y="3039567"/>
                  </a:lnTo>
                  <a:lnTo>
                    <a:pt x="235585" y="3039567"/>
                  </a:lnTo>
                  <a:lnTo>
                    <a:pt x="235978" y="3039186"/>
                  </a:lnTo>
                  <a:lnTo>
                    <a:pt x="235978" y="3038221"/>
                  </a:lnTo>
                  <a:close/>
                </a:path>
                <a:path w="761364" h="3159125">
                  <a:moveTo>
                    <a:pt x="239471" y="2926689"/>
                  </a:moveTo>
                  <a:lnTo>
                    <a:pt x="238798" y="2926016"/>
                  </a:lnTo>
                  <a:lnTo>
                    <a:pt x="237109" y="2926016"/>
                  </a:lnTo>
                  <a:lnTo>
                    <a:pt x="236435" y="2926689"/>
                  </a:lnTo>
                  <a:lnTo>
                    <a:pt x="236435" y="2927527"/>
                  </a:lnTo>
                  <a:lnTo>
                    <a:pt x="236435" y="2928366"/>
                  </a:lnTo>
                  <a:lnTo>
                    <a:pt x="237109" y="2929051"/>
                  </a:lnTo>
                  <a:lnTo>
                    <a:pt x="238798" y="2929051"/>
                  </a:lnTo>
                  <a:lnTo>
                    <a:pt x="239471" y="2928366"/>
                  </a:lnTo>
                  <a:lnTo>
                    <a:pt x="239471" y="2926689"/>
                  </a:lnTo>
                  <a:close/>
                </a:path>
                <a:path w="761364" h="3159125">
                  <a:moveTo>
                    <a:pt x="240665" y="2966123"/>
                  </a:moveTo>
                  <a:lnTo>
                    <a:pt x="240080" y="2965539"/>
                  </a:lnTo>
                  <a:lnTo>
                    <a:pt x="238645" y="2965539"/>
                  </a:lnTo>
                  <a:lnTo>
                    <a:pt x="238061" y="2966123"/>
                  </a:lnTo>
                  <a:lnTo>
                    <a:pt x="238061" y="2966847"/>
                  </a:lnTo>
                  <a:lnTo>
                    <a:pt x="238061" y="2967558"/>
                  </a:lnTo>
                  <a:lnTo>
                    <a:pt x="238645" y="2968142"/>
                  </a:lnTo>
                  <a:lnTo>
                    <a:pt x="240080" y="2968142"/>
                  </a:lnTo>
                  <a:lnTo>
                    <a:pt x="240665" y="2967558"/>
                  </a:lnTo>
                  <a:lnTo>
                    <a:pt x="240665" y="2966123"/>
                  </a:lnTo>
                  <a:close/>
                </a:path>
                <a:path w="761364" h="3159125">
                  <a:moveTo>
                    <a:pt x="243763" y="274256"/>
                  </a:moveTo>
                  <a:lnTo>
                    <a:pt x="242722" y="273227"/>
                  </a:lnTo>
                  <a:lnTo>
                    <a:pt x="240169" y="273227"/>
                  </a:lnTo>
                  <a:lnTo>
                    <a:pt x="239141" y="274256"/>
                  </a:lnTo>
                  <a:lnTo>
                    <a:pt x="239141" y="275539"/>
                  </a:lnTo>
                  <a:lnTo>
                    <a:pt x="239141" y="276809"/>
                  </a:lnTo>
                  <a:lnTo>
                    <a:pt x="240169" y="277850"/>
                  </a:lnTo>
                  <a:lnTo>
                    <a:pt x="242722" y="277850"/>
                  </a:lnTo>
                  <a:lnTo>
                    <a:pt x="243763" y="276809"/>
                  </a:lnTo>
                  <a:lnTo>
                    <a:pt x="243763" y="274256"/>
                  </a:lnTo>
                  <a:close/>
                </a:path>
                <a:path w="761364" h="3159125">
                  <a:moveTo>
                    <a:pt x="249923" y="2816148"/>
                  </a:moveTo>
                  <a:lnTo>
                    <a:pt x="248945" y="2815171"/>
                  </a:lnTo>
                  <a:lnTo>
                    <a:pt x="246545" y="2815171"/>
                  </a:lnTo>
                  <a:lnTo>
                    <a:pt x="245579" y="2816148"/>
                  </a:lnTo>
                  <a:lnTo>
                    <a:pt x="245579" y="2817342"/>
                  </a:lnTo>
                  <a:lnTo>
                    <a:pt x="245579" y="2818536"/>
                  </a:lnTo>
                  <a:lnTo>
                    <a:pt x="246545" y="2819514"/>
                  </a:lnTo>
                  <a:lnTo>
                    <a:pt x="248945" y="2819514"/>
                  </a:lnTo>
                  <a:lnTo>
                    <a:pt x="249923" y="2818536"/>
                  </a:lnTo>
                  <a:lnTo>
                    <a:pt x="249923" y="2816148"/>
                  </a:lnTo>
                  <a:close/>
                </a:path>
                <a:path w="761364" h="3159125">
                  <a:moveTo>
                    <a:pt x="255663" y="2863354"/>
                  </a:moveTo>
                  <a:lnTo>
                    <a:pt x="254800" y="2862478"/>
                  </a:lnTo>
                  <a:lnTo>
                    <a:pt x="252641" y="2862478"/>
                  </a:lnTo>
                  <a:lnTo>
                    <a:pt x="251764" y="2863354"/>
                  </a:lnTo>
                  <a:lnTo>
                    <a:pt x="251764" y="2864434"/>
                  </a:lnTo>
                  <a:lnTo>
                    <a:pt x="251764" y="2865513"/>
                  </a:lnTo>
                  <a:lnTo>
                    <a:pt x="252641" y="2866390"/>
                  </a:lnTo>
                  <a:lnTo>
                    <a:pt x="254800" y="2866390"/>
                  </a:lnTo>
                  <a:lnTo>
                    <a:pt x="255663" y="2865513"/>
                  </a:lnTo>
                  <a:lnTo>
                    <a:pt x="255663" y="2863354"/>
                  </a:lnTo>
                  <a:close/>
                </a:path>
                <a:path w="761364" h="3159125">
                  <a:moveTo>
                    <a:pt x="273875" y="2738907"/>
                  </a:moveTo>
                  <a:lnTo>
                    <a:pt x="272707" y="2737739"/>
                  </a:lnTo>
                  <a:lnTo>
                    <a:pt x="269836" y="2737739"/>
                  </a:lnTo>
                  <a:lnTo>
                    <a:pt x="268668" y="2738907"/>
                  </a:lnTo>
                  <a:lnTo>
                    <a:pt x="268668" y="2740342"/>
                  </a:lnTo>
                  <a:lnTo>
                    <a:pt x="268668" y="2741777"/>
                  </a:lnTo>
                  <a:lnTo>
                    <a:pt x="269836" y="2742946"/>
                  </a:lnTo>
                  <a:lnTo>
                    <a:pt x="272707" y="2742946"/>
                  </a:lnTo>
                  <a:lnTo>
                    <a:pt x="273875" y="2741777"/>
                  </a:lnTo>
                  <a:lnTo>
                    <a:pt x="273875" y="2738907"/>
                  </a:lnTo>
                  <a:close/>
                </a:path>
                <a:path w="761364" h="3159125">
                  <a:moveTo>
                    <a:pt x="276999" y="2776537"/>
                  </a:moveTo>
                  <a:lnTo>
                    <a:pt x="275932" y="2775470"/>
                  </a:lnTo>
                  <a:lnTo>
                    <a:pt x="273291" y="2775470"/>
                  </a:lnTo>
                  <a:lnTo>
                    <a:pt x="272224" y="2776537"/>
                  </a:lnTo>
                  <a:lnTo>
                    <a:pt x="272224" y="2777858"/>
                  </a:lnTo>
                  <a:lnTo>
                    <a:pt x="272224" y="2779179"/>
                  </a:lnTo>
                  <a:lnTo>
                    <a:pt x="273291" y="2780246"/>
                  </a:lnTo>
                  <a:lnTo>
                    <a:pt x="275932" y="2780246"/>
                  </a:lnTo>
                  <a:lnTo>
                    <a:pt x="276999" y="2779179"/>
                  </a:lnTo>
                  <a:lnTo>
                    <a:pt x="276999" y="2776537"/>
                  </a:lnTo>
                  <a:close/>
                </a:path>
                <a:path w="761364" h="3159125">
                  <a:moveTo>
                    <a:pt x="282359" y="2651569"/>
                  </a:moveTo>
                  <a:lnTo>
                    <a:pt x="281063" y="2650274"/>
                  </a:lnTo>
                  <a:lnTo>
                    <a:pt x="277888" y="2650274"/>
                  </a:lnTo>
                  <a:lnTo>
                    <a:pt x="276593" y="2651569"/>
                  </a:lnTo>
                  <a:lnTo>
                    <a:pt x="276593" y="2653157"/>
                  </a:lnTo>
                  <a:lnTo>
                    <a:pt x="276593" y="2654744"/>
                  </a:lnTo>
                  <a:lnTo>
                    <a:pt x="277888" y="2656040"/>
                  </a:lnTo>
                  <a:lnTo>
                    <a:pt x="281063" y="2656040"/>
                  </a:lnTo>
                  <a:lnTo>
                    <a:pt x="282359" y="2654744"/>
                  </a:lnTo>
                  <a:lnTo>
                    <a:pt x="282359" y="2651569"/>
                  </a:lnTo>
                  <a:close/>
                </a:path>
                <a:path w="761364" h="3159125">
                  <a:moveTo>
                    <a:pt x="282740" y="289356"/>
                  </a:moveTo>
                  <a:lnTo>
                    <a:pt x="281609" y="288226"/>
                  </a:lnTo>
                  <a:lnTo>
                    <a:pt x="278815" y="288226"/>
                  </a:lnTo>
                  <a:lnTo>
                    <a:pt x="277685" y="289356"/>
                  </a:lnTo>
                  <a:lnTo>
                    <a:pt x="277685" y="290753"/>
                  </a:lnTo>
                  <a:lnTo>
                    <a:pt x="277685" y="292150"/>
                  </a:lnTo>
                  <a:lnTo>
                    <a:pt x="278815" y="293281"/>
                  </a:lnTo>
                  <a:lnTo>
                    <a:pt x="281609" y="293281"/>
                  </a:lnTo>
                  <a:lnTo>
                    <a:pt x="282740" y="292150"/>
                  </a:lnTo>
                  <a:lnTo>
                    <a:pt x="282740" y="289356"/>
                  </a:lnTo>
                  <a:close/>
                </a:path>
                <a:path w="761364" h="3159125">
                  <a:moveTo>
                    <a:pt x="284378" y="2694343"/>
                  </a:moveTo>
                  <a:lnTo>
                    <a:pt x="283146" y="2693111"/>
                  </a:lnTo>
                  <a:lnTo>
                    <a:pt x="280098" y="2693111"/>
                  </a:lnTo>
                  <a:lnTo>
                    <a:pt x="278853" y="2694343"/>
                  </a:lnTo>
                  <a:lnTo>
                    <a:pt x="278853" y="2695867"/>
                  </a:lnTo>
                  <a:lnTo>
                    <a:pt x="278853" y="2697391"/>
                  </a:lnTo>
                  <a:lnTo>
                    <a:pt x="280098" y="2698635"/>
                  </a:lnTo>
                  <a:lnTo>
                    <a:pt x="283146" y="2698635"/>
                  </a:lnTo>
                  <a:lnTo>
                    <a:pt x="284378" y="2697391"/>
                  </a:lnTo>
                  <a:lnTo>
                    <a:pt x="284378" y="2694343"/>
                  </a:lnTo>
                  <a:close/>
                </a:path>
                <a:path w="761364" h="3159125">
                  <a:moveTo>
                    <a:pt x="285356" y="334238"/>
                  </a:moveTo>
                  <a:lnTo>
                    <a:pt x="284162" y="333044"/>
                  </a:lnTo>
                  <a:lnTo>
                    <a:pt x="281216" y="333044"/>
                  </a:lnTo>
                  <a:lnTo>
                    <a:pt x="280022" y="334238"/>
                  </a:lnTo>
                  <a:lnTo>
                    <a:pt x="280022" y="335711"/>
                  </a:lnTo>
                  <a:lnTo>
                    <a:pt x="280022" y="337185"/>
                  </a:lnTo>
                  <a:lnTo>
                    <a:pt x="281216" y="338378"/>
                  </a:lnTo>
                  <a:lnTo>
                    <a:pt x="284162" y="338378"/>
                  </a:lnTo>
                  <a:lnTo>
                    <a:pt x="285356" y="337185"/>
                  </a:lnTo>
                  <a:lnTo>
                    <a:pt x="285356" y="334238"/>
                  </a:lnTo>
                  <a:close/>
                </a:path>
                <a:path w="761364" h="3159125">
                  <a:moveTo>
                    <a:pt x="311518" y="2634691"/>
                  </a:moveTo>
                  <a:lnTo>
                    <a:pt x="310184" y="2633345"/>
                  </a:lnTo>
                  <a:lnTo>
                    <a:pt x="306857" y="2633345"/>
                  </a:lnTo>
                  <a:lnTo>
                    <a:pt x="305511" y="2634691"/>
                  </a:lnTo>
                  <a:lnTo>
                    <a:pt x="305511" y="2636355"/>
                  </a:lnTo>
                  <a:lnTo>
                    <a:pt x="305511" y="2638018"/>
                  </a:lnTo>
                  <a:lnTo>
                    <a:pt x="306857" y="2639364"/>
                  </a:lnTo>
                  <a:lnTo>
                    <a:pt x="310184" y="2639364"/>
                  </a:lnTo>
                  <a:lnTo>
                    <a:pt x="311518" y="2638018"/>
                  </a:lnTo>
                  <a:lnTo>
                    <a:pt x="311518" y="2634691"/>
                  </a:lnTo>
                  <a:close/>
                </a:path>
                <a:path w="761364" h="3159125">
                  <a:moveTo>
                    <a:pt x="316153" y="362915"/>
                  </a:moveTo>
                  <a:lnTo>
                    <a:pt x="314909" y="361670"/>
                  </a:lnTo>
                  <a:lnTo>
                    <a:pt x="311823" y="361670"/>
                  </a:lnTo>
                  <a:lnTo>
                    <a:pt x="310578" y="362915"/>
                  </a:lnTo>
                  <a:lnTo>
                    <a:pt x="310578" y="364451"/>
                  </a:lnTo>
                  <a:lnTo>
                    <a:pt x="310578" y="365988"/>
                  </a:lnTo>
                  <a:lnTo>
                    <a:pt x="311823" y="367233"/>
                  </a:lnTo>
                  <a:lnTo>
                    <a:pt x="314909" y="367233"/>
                  </a:lnTo>
                  <a:lnTo>
                    <a:pt x="316153" y="365988"/>
                  </a:lnTo>
                  <a:lnTo>
                    <a:pt x="316153" y="362915"/>
                  </a:lnTo>
                  <a:close/>
                </a:path>
                <a:path w="761364" h="3159125">
                  <a:moveTo>
                    <a:pt x="332308" y="2604541"/>
                  </a:moveTo>
                  <a:lnTo>
                    <a:pt x="330898" y="2603144"/>
                  </a:lnTo>
                  <a:lnTo>
                    <a:pt x="327444" y="2603144"/>
                  </a:lnTo>
                  <a:lnTo>
                    <a:pt x="326047" y="2604541"/>
                  </a:lnTo>
                  <a:lnTo>
                    <a:pt x="326047" y="2606268"/>
                  </a:lnTo>
                  <a:lnTo>
                    <a:pt x="326047" y="2607995"/>
                  </a:lnTo>
                  <a:lnTo>
                    <a:pt x="327444" y="2609392"/>
                  </a:lnTo>
                  <a:lnTo>
                    <a:pt x="330898" y="2609392"/>
                  </a:lnTo>
                  <a:lnTo>
                    <a:pt x="332308" y="2607995"/>
                  </a:lnTo>
                  <a:lnTo>
                    <a:pt x="332308" y="2604541"/>
                  </a:lnTo>
                  <a:close/>
                </a:path>
                <a:path w="761364" h="3159125">
                  <a:moveTo>
                    <a:pt x="355485" y="375196"/>
                  </a:moveTo>
                  <a:lnTo>
                    <a:pt x="354177" y="373888"/>
                  </a:lnTo>
                  <a:lnTo>
                    <a:pt x="350977" y="373888"/>
                  </a:lnTo>
                  <a:lnTo>
                    <a:pt x="349669" y="375196"/>
                  </a:lnTo>
                  <a:lnTo>
                    <a:pt x="349669" y="376796"/>
                  </a:lnTo>
                  <a:lnTo>
                    <a:pt x="349669" y="378396"/>
                  </a:lnTo>
                  <a:lnTo>
                    <a:pt x="350977" y="379704"/>
                  </a:lnTo>
                  <a:lnTo>
                    <a:pt x="354177" y="379704"/>
                  </a:lnTo>
                  <a:lnTo>
                    <a:pt x="355485" y="378396"/>
                  </a:lnTo>
                  <a:lnTo>
                    <a:pt x="355485" y="375196"/>
                  </a:lnTo>
                  <a:close/>
                </a:path>
                <a:path w="761364" h="3159125">
                  <a:moveTo>
                    <a:pt x="365353" y="2569705"/>
                  </a:moveTo>
                  <a:lnTo>
                    <a:pt x="363893" y="2568244"/>
                  </a:lnTo>
                  <a:lnTo>
                    <a:pt x="360311" y="2568244"/>
                  </a:lnTo>
                  <a:lnTo>
                    <a:pt x="358851" y="2569705"/>
                  </a:lnTo>
                  <a:lnTo>
                    <a:pt x="358851" y="2571496"/>
                  </a:lnTo>
                  <a:lnTo>
                    <a:pt x="358851" y="2573286"/>
                  </a:lnTo>
                  <a:lnTo>
                    <a:pt x="360311" y="2574747"/>
                  </a:lnTo>
                  <a:lnTo>
                    <a:pt x="363893" y="2574747"/>
                  </a:lnTo>
                  <a:lnTo>
                    <a:pt x="365353" y="2573286"/>
                  </a:lnTo>
                  <a:lnTo>
                    <a:pt x="365353" y="2569705"/>
                  </a:lnTo>
                  <a:close/>
                </a:path>
                <a:path w="761364" h="3159125">
                  <a:moveTo>
                    <a:pt x="374942" y="405574"/>
                  </a:moveTo>
                  <a:lnTo>
                    <a:pt x="373583" y="404215"/>
                  </a:lnTo>
                  <a:lnTo>
                    <a:pt x="370243" y="404215"/>
                  </a:lnTo>
                  <a:lnTo>
                    <a:pt x="368884" y="405574"/>
                  </a:lnTo>
                  <a:lnTo>
                    <a:pt x="368884" y="407250"/>
                  </a:lnTo>
                  <a:lnTo>
                    <a:pt x="368884" y="408927"/>
                  </a:lnTo>
                  <a:lnTo>
                    <a:pt x="370243" y="410286"/>
                  </a:lnTo>
                  <a:lnTo>
                    <a:pt x="373583" y="410286"/>
                  </a:lnTo>
                  <a:lnTo>
                    <a:pt x="374942" y="408927"/>
                  </a:lnTo>
                  <a:lnTo>
                    <a:pt x="374942" y="405574"/>
                  </a:lnTo>
                  <a:close/>
                </a:path>
                <a:path w="761364" h="3159125">
                  <a:moveTo>
                    <a:pt x="375500" y="445681"/>
                  </a:moveTo>
                  <a:lnTo>
                    <a:pt x="374091" y="444271"/>
                  </a:lnTo>
                  <a:lnTo>
                    <a:pt x="370611" y="444271"/>
                  </a:lnTo>
                  <a:lnTo>
                    <a:pt x="369201" y="445681"/>
                  </a:lnTo>
                  <a:lnTo>
                    <a:pt x="369201" y="447421"/>
                  </a:lnTo>
                  <a:lnTo>
                    <a:pt x="369201" y="449160"/>
                  </a:lnTo>
                  <a:lnTo>
                    <a:pt x="370611" y="450570"/>
                  </a:lnTo>
                  <a:lnTo>
                    <a:pt x="374091" y="450570"/>
                  </a:lnTo>
                  <a:lnTo>
                    <a:pt x="375500" y="449160"/>
                  </a:lnTo>
                  <a:lnTo>
                    <a:pt x="375500" y="445681"/>
                  </a:lnTo>
                  <a:close/>
                </a:path>
                <a:path w="761364" h="3159125">
                  <a:moveTo>
                    <a:pt x="407962" y="476872"/>
                  </a:moveTo>
                  <a:lnTo>
                    <a:pt x="406501" y="475399"/>
                  </a:lnTo>
                  <a:lnTo>
                    <a:pt x="402882" y="475399"/>
                  </a:lnTo>
                  <a:lnTo>
                    <a:pt x="401421" y="476872"/>
                  </a:lnTo>
                  <a:lnTo>
                    <a:pt x="401421" y="478675"/>
                  </a:lnTo>
                  <a:lnTo>
                    <a:pt x="401421" y="480479"/>
                  </a:lnTo>
                  <a:lnTo>
                    <a:pt x="402882" y="481952"/>
                  </a:lnTo>
                  <a:lnTo>
                    <a:pt x="406501" y="481952"/>
                  </a:lnTo>
                  <a:lnTo>
                    <a:pt x="407962" y="480479"/>
                  </a:lnTo>
                  <a:lnTo>
                    <a:pt x="407962" y="476872"/>
                  </a:lnTo>
                  <a:close/>
                </a:path>
                <a:path w="761364" h="3159125">
                  <a:moveTo>
                    <a:pt x="409473" y="513448"/>
                  </a:moveTo>
                  <a:lnTo>
                    <a:pt x="407949" y="511937"/>
                  </a:lnTo>
                  <a:lnTo>
                    <a:pt x="404202" y="511937"/>
                  </a:lnTo>
                  <a:lnTo>
                    <a:pt x="402678" y="513448"/>
                  </a:lnTo>
                  <a:lnTo>
                    <a:pt x="402678" y="515327"/>
                  </a:lnTo>
                  <a:lnTo>
                    <a:pt x="402678" y="517207"/>
                  </a:lnTo>
                  <a:lnTo>
                    <a:pt x="404202" y="518718"/>
                  </a:lnTo>
                  <a:lnTo>
                    <a:pt x="407949" y="518718"/>
                  </a:lnTo>
                  <a:lnTo>
                    <a:pt x="409473" y="517207"/>
                  </a:lnTo>
                  <a:lnTo>
                    <a:pt x="409473" y="513448"/>
                  </a:lnTo>
                  <a:close/>
                </a:path>
                <a:path w="761364" h="3159125">
                  <a:moveTo>
                    <a:pt x="412889" y="2577160"/>
                  </a:moveTo>
                  <a:lnTo>
                    <a:pt x="411378" y="2575649"/>
                  </a:lnTo>
                  <a:lnTo>
                    <a:pt x="407657" y="2575649"/>
                  </a:lnTo>
                  <a:lnTo>
                    <a:pt x="406146" y="2577160"/>
                  </a:lnTo>
                  <a:lnTo>
                    <a:pt x="406146" y="2579027"/>
                  </a:lnTo>
                  <a:lnTo>
                    <a:pt x="406146" y="2580894"/>
                  </a:lnTo>
                  <a:lnTo>
                    <a:pt x="407657" y="2582405"/>
                  </a:lnTo>
                  <a:lnTo>
                    <a:pt x="411378" y="2582405"/>
                  </a:lnTo>
                  <a:lnTo>
                    <a:pt x="412889" y="2580894"/>
                  </a:lnTo>
                  <a:lnTo>
                    <a:pt x="412889" y="2577160"/>
                  </a:lnTo>
                  <a:close/>
                </a:path>
                <a:path w="761364" h="3159125">
                  <a:moveTo>
                    <a:pt x="448957" y="526605"/>
                  </a:moveTo>
                  <a:lnTo>
                    <a:pt x="447382" y="525030"/>
                  </a:lnTo>
                  <a:lnTo>
                    <a:pt x="443496" y="525030"/>
                  </a:lnTo>
                  <a:lnTo>
                    <a:pt x="441921" y="526605"/>
                  </a:lnTo>
                  <a:lnTo>
                    <a:pt x="441921" y="528548"/>
                  </a:lnTo>
                  <a:lnTo>
                    <a:pt x="441921" y="530491"/>
                  </a:lnTo>
                  <a:lnTo>
                    <a:pt x="443496" y="532066"/>
                  </a:lnTo>
                  <a:lnTo>
                    <a:pt x="447382" y="532066"/>
                  </a:lnTo>
                  <a:lnTo>
                    <a:pt x="448957" y="530491"/>
                  </a:lnTo>
                  <a:lnTo>
                    <a:pt x="448957" y="526605"/>
                  </a:lnTo>
                  <a:close/>
                </a:path>
                <a:path w="761364" h="3159125">
                  <a:moveTo>
                    <a:pt x="456831" y="2554516"/>
                  </a:moveTo>
                  <a:lnTo>
                    <a:pt x="455269" y="2552954"/>
                  </a:lnTo>
                  <a:lnTo>
                    <a:pt x="451408" y="2552954"/>
                  </a:lnTo>
                  <a:lnTo>
                    <a:pt x="449846" y="2554516"/>
                  </a:lnTo>
                  <a:lnTo>
                    <a:pt x="449846" y="2556446"/>
                  </a:lnTo>
                  <a:lnTo>
                    <a:pt x="449846" y="2558377"/>
                  </a:lnTo>
                  <a:lnTo>
                    <a:pt x="451408" y="2559939"/>
                  </a:lnTo>
                  <a:lnTo>
                    <a:pt x="455269" y="2559939"/>
                  </a:lnTo>
                  <a:lnTo>
                    <a:pt x="456831" y="2558377"/>
                  </a:lnTo>
                  <a:lnTo>
                    <a:pt x="456831" y="2554516"/>
                  </a:lnTo>
                  <a:close/>
                </a:path>
                <a:path w="761364" h="3159125">
                  <a:moveTo>
                    <a:pt x="466979" y="571322"/>
                  </a:moveTo>
                  <a:lnTo>
                    <a:pt x="465353" y="569696"/>
                  </a:lnTo>
                  <a:lnTo>
                    <a:pt x="461327" y="569696"/>
                  </a:lnTo>
                  <a:lnTo>
                    <a:pt x="459701" y="571322"/>
                  </a:lnTo>
                  <a:lnTo>
                    <a:pt x="459701" y="573328"/>
                  </a:lnTo>
                  <a:lnTo>
                    <a:pt x="459701" y="575335"/>
                  </a:lnTo>
                  <a:lnTo>
                    <a:pt x="461327" y="576973"/>
                  </a:lnTo>
                  <a:lnTo>
                    <a:pt x="465353" y="576973"/>
                  </a:lnTo>
                  <a:lnTo>
                    <a:pt x="466979" y="575335"/>
                  </a:lnTo>
                  <a:lnTo>
                    <a:pt x="466979" y="571322"/>
                  </a:lnTo>
                  <a:close/>
                </a:path>
                <a:path w="761364" h="3159125">
                  <a:moveTo>
                    <a:pt x="468350" y="618972"/>
                  </a:moveTo>
                  <a:lnTo>
                    <a:pt x="466674" y="617296"/>
                  </a:lnTo>
                  <a:lnTo>
                    <a:pt x="462508" y="617296"/>
                  </a:lnTo>
                  <a:lnTo>
                    <a:pt x="460832" y="618972"/>
                  </a:lnTo>
                  <a:lnTo>
                    <a:pt x="460832" y="621055"/>
                  </a:lnTo>
                  <a:lnTo>
                    <a:pt x="460832" y="623138"/>
                  </a:lnTo>
                  <a:lnTo>
                    <a:pt x="462508" y="624814"/>
                  </a:lnTo>
                  <a:lnTo>
                    <a:pt x="466674" y="624814"/>
                  </a:lnTo>
                  <a:lnTo>
                    <a:pt x="468350" y="623138"/>
                  </a:lnTo>
                  <a:lnTo>
                    <a:pt x="468350" y="618972"/>
                  </a:lnTo>
                  <a:close/>
                </a:path>
                <a:path w="761364" h="3159125">
                  <a:moveTo>
                    <a:pt x="485000" y="2524645"/>
                  </a:moveTo>
                  <a:lnTo>
                    <a:pt x="483387" y="2523020"/>
                  </a:lnTo>
                  <a:lnTo>
                    <a:pt x="479399" y="2523020"/>
                  </a:lnTo>
                  <a:lnTo>
                    <a:pt x="477774" y="2524645"/>
                  </a:lnTo>
                  <a:lnTo>
                    <a:pt x="477774" y="2526639"/>
                  </a:lnTo>
                  <a:lnTo>
                    <a:pt x="477774" y="2528633"/>
                  </a:lnTo>
                  <a:lnTo>
                    <a:pt x="479399" y="2530259"/>
                  </a:lnTo>
                  <a:lnTo>
                    <a:pt x="483387" y="2530259"/>
                  </a:lnTo>
                  <a:lnTo>
                    <a:pt x="485000" y="2528633"/>
                  </a:lnTo>
                  <a:lnTo>
                    <a:pt x="485000" y="2524645"/>
                  </a:lnTo>
                  <a:close/>
                </a:path>
                <a:path w="761364" h="3159125">
                  <a:moveTo>
                    <a:pt x="488962" y="663702"/>
                  </a:moveTo>
                  <a:lnTo>
                    <a:pt x="487235" y="661962"/>
                  </a:lnTo>
                  <a:lnTo>
                    <a:pt x="482942" y="661962"/>
                  </a:lnTo>
                  <a:lnTo>
                    <a:pt x="481203" y="663702"/>
                  </a:lnTo>
                  <a:lnTo>
                    <a:pt x="481203" y="665848"/>
                  </a:lnTo>
                  <a:lnTo>
                    <a:pt x="481203" y="667994"/>
                  </a:lnTo>
                  <a:lnTo>
                    <a:pt x="482942" y="669734"/>
                  </a:lnTo>
                  <a:lnTo>
                    <a:pt x="487235" y="669734"/>
                  </a:lnTo>
                  <a:lnTo>
                    <a:pt x="488962" y="667994"/>
                  </a:lnTo>
                  <a:lnTo>
                    <a:pt x="488962" y="663702"/>
                  </a:lnTo>
                  <a:close/>
                </a:path>
                <a:path w="761364" h="3159125">
                  <a:moveTo>
                    <a:pt x="510882" y="2514752"/>
                  </a:moveTo>
                  <a:lnTo>
                    <a:pt x="509206" y="2513088"/>
                  </a:lnTo>
                  <a:lnTo>
                    <a:pt x="505079" y="2513088"/>
                  </a:lnTo>
                  <a:lnTo>
                    <a:pt x="503402" y="2514752"/>
                  </a:lnTo>
                  <a:lnTo>
                    <a:pt x="503402" y="2516822"/>
                  </a:lnTo>
                  <a:lnTo>
                    <a:pt x="503402" y="2518892"/>
                  </a:lnTo>
                  <a:lnTo>
                    <a:pt x="505079" y="2520556"/>
                  </a:lnTo>
                  <a:lnTo>
                    <a:pt x="509206" y="2520556"/>
                  </a:lnTo>
                  <a:lnTo>
                    <a:pt x="510882" y="2518892"/>
                  </a:lnTo>
                  <a:lnTo>
                    <a:pt x="510882" y="2514752"/>
                  </a:lnTo>
                  <a:close/>
                </a:path>
                <a:path w="761364" h="3159125">
                  <a:moveTo>
                    <a:pt x="525754" y="693585"/>
                  </a:moveTo>
                  <a:lnTo>
                    <a:pt x="523963" y="691794"/>
                  </a:lnTo>
                  <a:lnTo>
                    <a:pt x="519544" y="691794"/>
                  </a:lnTo>
                  <a:lnTo>
                    <a:pt x="517753" y="693585"/>
                  </a:lnTo>
                  <a:lnTo>
                    <a:pt x="517753" y="695794"/>
                  </a:lnTo>
                  <a:lnTo>
                    <a:pt x="517753" y="698004"/>
                  </a:lnTo>
                  <a:lnTo>
                    <a:pt x="519544" y="699795"/>
                  </a:lnTo>
                  <a:lnTo>
                    <a:pt x="523963" y="699795"/>
                  </a:lnTo>
                  <a:lnTo>
                    <a:pt x="525754" y="698004"/>
                  </a:lnTo>
                  <a:lnTo>
                    <a:pt x="525754" y="693585"/>
                  </a:lnTo>
                  <a:close/>
                </a:path>
                <a:path w="761364" h="3159125">
                  <a:moveTo>
                    <a:pt x="537743" y="2486177"/>
                  </a:moveTo>
                  <a:lnTo>
                    <a:pt x="536016" y="2484450"/>
                  </a:lnTo>
                  <a:lnTo>
                    <a:pt x="531749" y="2484450"/>
                  </a:lnTo>
                  <a:lnTo>
                    <a:pt x="530021" y="2486177"/>
                  </a:lnTo>
                  <a:lnTo>
                    <a:pt x="530021" y="2488311"/>
                  </a:lnTo>
                  <a:lnTo>
                    <a:pt x="530021" y="2490444"/>
                  </a:lnTo>
                  <a:lnTo>
                    <a:pt x="531749" y="2492171"/>
                  </a:lnTo>
                  <a:lnTo>
                    <a:pt x="536016" y="2492171"/>
                  </a:lnTo>
                  <a:lnTo>
                    <a:pt x="537743" y="2490444"/>
                  </a:lnTo>
                  <a:lnTo>
                    <a:pt x="537743" y="2486177"/>
                  </a:lnTo>
                  <a:close/>
                </a:path>
                <a:path w="761364" h="3159125">
                  <a:moveTo>
                    <a:pt x="543242" y="737844"/>
                  </a:moveTo>
                  <a:lnTo>
                    <a:pt x="541388" y="735990"/>
                  </a:lnTo>
                  <a:lnTo>
                    <a:pt x="536829" y="735990"/>
                  </a:lnTo>
                  <a:lnTo>
                    <a:pt x="534987" y="737844"/>
                  </a:lnTo>
                  <a:lnTo>
                    <a:pt x="534987" y="740117"/>
                  </a:lnTo>
                  <a:lnTo>
                    <a:pt x="534987" y="742391"/>
                  </a:lnTo>
                  <a:lnTo>
                    <a:pt x="536829" y="744245"/>
                  </a:lnTo>
                  <a:lnTo>
                    <a:pt x="541388" y="744245"/>
                  </a:lnTo>
                  <a:lnTo>
                    <a:pt x="543242" y="742391"/>
                  </a:lnTo>
                  <a:lnTo>
                    <a:pt x="543242" y="737844"/>
                  </a:lnTo>
                  <a:close/>
                </a:path>
                <a:path w="761364" h="3159125">
                  <a:moveTo>
                    <a:pt x="560666" y="2446210"/>
                  </a:moveTo>
                  <a:lnTo>
                    <a:pt x="558888" y="2444419"/>
                  </a:lnTo>
                  <a:lnTo>
                    <a:pt x="554482" y="2444419"/>
                  </a:lnTo>
                  <a:lnTo>
                    <a:pt x="552704" y="2446210"/>
                  </a:lnTo>
                  <a:lnTo>
                    <a:pt x="552704" y="2448407"/>
                  </a:lnTo>
                  <a:lnTo>
                    <a:pt x="552704" y="2450604"/>
                  </a:lnTo>
                  <a:lnTo>
                    <a:pt x="554482" y="2452395"/>
                  </a:lnTo>
                  <a:lnTo>
                    <a:pt x="558888" y="2452395"/>
                  </a:lnTo>
                  <a:lnTo>
                    <a:pt x="560666" y="2450604"/>
                  </a:lnTo>
                  <a:lnTo>
                    <a:pt x="560666" y="2446210"/>
                  </a:lnTo>
                  <a:close/>
                </a:path>
                <a:path w="761364" h="3159125">
                  <a:moveTo>
                    <a:pt x="573532" y="776274"/>
                  </a:moveTo>
                  <a:lnTo>
                    <a:pt x="571627" y="774382"/>
                  </a:lnTo>
                  <a:lnTo>
                    <a:pt x="566940" y="774382"/>
                  </a:lnTo>
                  <a:lnTo>
                    <a:pt x="565035" y="776274"/>
                  </a:lnTo>
                  <a:lnTo>
                    <a:pt x="565035" y="778624"/>
                  </a:lnTo>
                  <a:lnTo>
                    <a:pt x="565035" y="780973"/>
                  </a:lnTo>
                  <a:lnTo>
                    <a:pt x="566940" y="782866"/>
                  </a:lnTo>
                  <a:lnTo>
                    <a:pt x="571627" y="782866"/>
                  </a:lnTo>
                  <a:lnTo>
                    <a:pt x="573532" y="780973"/>
                  </a:lnTo>
                  <a:lnTo>
                    <a:pt x="573532" y="776274"/>
                  </a:lnTo>
                  <a:close/>
                </a:path>
                <a:path w="761364" h="3159125">
                  <a:moveTo>
                    <a:pt x="575475" y="823976"/>
                  </a:moveTo>
                  <a:lnTo>
                    <a:pt x="573532" y="822032"/>
                  </a:lnTo>
                  <a:lnTo>
                    <a:pt x="568744" y="822032"/>
                  </a:lnTo>
                  <a:lnTo>
                    <a:pt x="566801" y="823976"/>
                  </a:lnTo>
                  <a:lnTo>
                    <a:pt x="566801" y="826376"/>
                  </a:lnTo>
                  <a:lnTo>
                    <a:pt x="566801" y="828776"/>
                  </a:lnTo>
                  <a:lnTo>
                    <a:pt x="568744" y="830719"/>
                  </a:lnTo>
                  <a:lnTo>
                    <a:pt x="573532" y="830719"/>
                  </a:lnTo>
                  <a:lnTo>
                    <a:pt x="575475" y="828776"/>
                  </a:lnTo>
                  <a:lnTo>
                    <a:pt x="575475" y="823976"/>
                  </a:lnTo>
                  <a:close/>
                </a:path>
                <a:path w="761364" h="3159125">
                  <a:moveTo>
                    <a:pt x="582726" y="868210"/>
                  </a:moveTo>
                  <a:lnTo>
                    <a:pt x="580758" y="866254"/>
                  </a:lnTo>
                  <a:lnTo>
                    <a:pt x="575919" y="866254"/>
                  </a:lnTo>
                  <a:lnTo>
                    <a:pt x="573963" y="868210"/>
                  </a:lnTo>
                  <a:lnTo>
                    <a:pt x="573963" y="870635"/>
                  </a:lnTo>
                  <a:lnTo>
                    <a:pt x="573963" y="873048"/>
                  </a:lnTo>
                  <a:lnTo>
                    <a:pt x="575919" y="875017"/>
                  </a:lnTo>
                  <a:lnTo>
                    <a:pt x="580758" y="875017"/>
                  </a:lnTo>
                  <a:lnTo>
                    <a:pt x="582726" y="873048"/>
                  </a:lnTo>
                  <a:lnTo>
                    <a:pt x="582726" y="868210"/>
                  </a:lnTo>
                  <a:close/>
                </a:path>
                <a:path w="761364" h="3159125">
                  <a:moveTo>
                    <a:pt x="586333" y="942708"/>
                  </a:moveTo>
                  <a:lnTo>
                    <a:pt x="584339" y="940714"/>
                  </a:lnTo>
                  <a:lnTo>
                    <a:pt x="579412" y="940714"/>
                  </a:lnTo>
                  <a:lnTo>
                    <a:pt x="577418" y="942708"/>
                  </a:lnTo>
                  <a:lnTo>
                    <a:pt x="577418" y="945172"/>
                  </a:lnTo>
                  <a:lnTo>
                    <a:pt x="577418" y="947635"/>
                  </a:lnTo>
                  <a:lnTo>
                    <a:pt x="579412" y="949629"/>
                  </a:lnTo>
                  <a:lnTo>
                    <a:pt x="584339" y="949629"/>
                  </a:lnTo>
                  <a:lnTo>
                    <a:pt x="586333" y="947635"/>
                  </a:lnTo>
                  <a:lnTo>
                    <a:pt x="586333" y="942708"/>
                  </a:lnTo>
                  <a:close/>
                </a:path>
                <a:path w="761364" h="3159125">
                  <a:moveTo>
                    <a:pt x="590664" y="2423007"/>
                  </a:moveTo>
                  <a:lnTo>
                    <a:pt x="588835" y="2421166"/>
                  </a:lnTo>
                  <a:lnTo>
                    <a:pt x="584301" y="2421166"/>
                  </a:lnTo>
                  <a:lnTo>
                    <a:pt x="582460" y="2423007"/>
                  </a:lnTo>
                  <a:lnTo>
                    <a:pt x="582460" y="2425268"/>
                  </a:lnTo>
                  <a:lnTo>
                    <a:pt x="582460" y="2427541"/>
                  </a:lnTo>
                  <a:lnTo>
                    <a:pt x="584301" y="2429370"/>
                  </a:lnTo>
                  <a:lnTo>
                    <a:pt x="588835" y="2429370"/>
                  </a:lnTo>
                  <a:lnTo>
                    <a:pt x="590664" y="2427541"/>
                  </a:lnTo>
                  <a:lnTo>
                    <a:pt x="590664" y="2423007"/>
                  </a:lnTo>
                  <a:close/>
                </a:path>
                <a:path w="761364" h="3159125">
                  <a:moveTo>
                    <a:pt x="597319" y="2381567"/>
                  </a:moveTo>
                  <a:lnTo>
                    <a:pt x="595414" y="2379675"/>
                  </a:lnTo>
                  <a:lnTo>
                    <a:pt x="590753" y="2379675"/>
                  </a:lnTo>
                  <a:lnTo>
                    <a:pt x="588860" y="2381567"/>
                  </a:lnTo>
                  <a:lnTo>
                    <a:pt x="588860" y="2383904"/>
                  </a:lnTo>
                  <a:lnTo>
                    <a:pt x="588860" y="2386241"/>
                  </a:lnTo>
                  <a:lnTo>
                    <a:pt x="590753" y="2388133"/>
                  </a:lnTo>
                  <a:lnTo>
                    <a:pt x="595414" y="2388133"/>
                  </a:lnTo>
                  <a:lnTo>
                    <a:pt x="597319" y="2386241"/>
                  </a:lnTo>
                  <a:lnTo>
                    <a:pt x="597319" y="2381567"/>
                  </a:lnTo>
                  <a:close/>
                </a:path>
                <a:path w="761364" h="3159125">
                  <a:moveTo>
                    <a:pt x="602030" y="2331936"/>
                  </a:moveTo>
                  <a:lnTo>
                    <a:pt x="600024" y="2329929"/>
                  </a:lnTo>
                  <a:lnTo>
                    <a:pt x="595096" y="2329929"/>
                  </a:lnTo>
                  <a:lnTo>
                    <a:pt x="593090" y="2331936"/>
                  </a:lnTo>
                  <a:lnTo>
                    <a:pt x="593090" y="2334399"/>
                  </a:lnTo>
                  <a:lnTo>
                    <a:pt x="593090" y="2336863"/>
                  </a:lnTo>
                  <a:lnTo>
                    <a:pt x="595096" y="2338870"/>
                  </a:lnTo>
                  <a:lnTo>
                    <a:pt x="600024" y="2338870"/>
                  </a:lnTo>
                  <a:lnTo>
                    <a:pt x="602030" y="2336863"/>
                  </a:lnTo>
                  <a:lnTo>
                    <a:pt x="602030" y="2331936"/>
                  </a:lnTo>
                  <a:close/>
                </a:path>
                <a:path w="761364" h="3159125">
                  <a:moveTo>
                    <a:pt x="608114" y="900544"/>
                  </a:moveTo>
                  <a:lnTo>
                    <a:pt x="606132" y="898563"/>
                  </a:lnTo>
                  <a:lnTo>
                    <a:pt x="601256" y="898563"/>
                  </a:lnTo>
                  <a:lnTo>
                    <a:pt x="599274" y="900544"/>
                  </a:lnTo>
                  <a:lnTo>
                    <a:pt x="599274" y="902982"/>
                  </a:lnTo>
                  <a:lnTo>
                    <a:pt x="599274" y="905421"/>
                  </a:lnTo>
                  <a:lnTo>
                    <a:pt x="601256" y="907402"/>
                  </a:lnTo>
                  <a:lnTo>
                    <a:pt x="606132" y="907402"/>
                  </a:lnTo>
                  <a:lnTo>
                    <a:pt x="608114" y="905421"/>
                  </a:lnTo>
                  <a:lnTo>
                    <a:pt x="608114" y="900544"/>
                  </a:lnTo>
                  <a:close/>
                </a:path>
                <a:path w="761364" h="3159125">
                  <a:moveTo>
                    <a:pt x="617728" y="1129296"/>
                  </a:moveTo>
                  <a:lnTo>
                    <a:pt x="615645" y="1127213"/>
                  </a:lnTo>
                  <a:lnTo>
                    <a:pt x="610489" y="1127213"/>
                  </a:lnTo>
                  <a:lnTo>
                    <a:pt x="608406" y="1129296"/>
                  </a:lnTo>
                  <a:lnTo>
                    <a:pt x="608406" y="1131874"/>
                  </a:lnTo>
                  <a:lnTo>
                    <a:pt x="608406" y="1134452"/>
                  </a:lnTo>
                  <a:lnTo>
                    <a:pt x="610489" y="1136535"/>
                  </a:lnTo>
                  <a:lnTo>
                    <a:pt x="615645" y="1136535"/>
                  </a:lnTo>
                  <a:lnTo>
                    <a:pt x="617728" y="1134452"/>
                  </a:lnTo>
                  <a:lnTo>
                    <a:pt x="617728" y="1129296"/>
                  </a:lnTo>
                  <a:close/>
                </a:path>
                <a:path w="761364" h="3159125">
                  <a:moveTo>
                    <a:pt x="623519" y="971994"/>
                  </a:moveTo>
                  <a:lnTo>
                    <a:pt x="621499" y="969987"/>
                  </a:lnTo>
                  <a:lnTo>
                    <a:pt x="616534" y="969987"/>
                  </a:lnTo>
                  <a:lnTo>
                    <a:pt x="614514" y="971994"/>
                  </a:lnTo>
                  <a:lnTo>
                    <a:pt x="614514" y="974483"/>
                  </a:lnTo>
                  <a:lnTo>
                    <a:pt x="614514" y="976972"/>
                  </a:lnTo>
                  <a:lnTo>
                    <a:pt x="616534" y="978979"/>
                  </a:lnTo>
                  <a:lnTo>
                    <a:pt x="621499" y="978979"/>
                  </a:lnTo>
                  <a:lnTo>
                    <a:pt x="623519" y="976972"/>
                  </a:lnTo>
                  <a:lnTo>
                    <a:pt x="623519" y="971994"/>
                  </a:lnTo>
                  <a:close/>
                </a:path>
                <a:path w="761364" h="3159125">
                  <a:moveTo>
                    <a:pt x="628992" y="1250556"/>
                  </a:moveTo>
                  <a:lnTo>
                    <a:pt x="626859" y="1248410"/>
                  </a:lnTo>
                  <a:lnTo>
                    <a:pt x="621576" y="1248410"/>
                  </a:lnTo>
                  <a:lnTo>
                    <a:pt x="619429" y="1250556"/>
                  </a:lnTo>
                  <a:lnTo>
                    <a:pt x="619429" y="1253197"/>
                  </a:lnTo>
                  <a:lnTo>
                    <a:pt x="619429" y="1255839"/>
                  </a:lnTo>
                  <a:lnTo>
                    <a:pt x="621576" y="1257985"/>
                  </a:lnTo>
                  <a:lnTo>
                    <a:pt x="626859" y="1257985"/>
                  </a:lnTo>
                  <a:lnTo>
                    <a:pt x="628992" y="1255839"/>
                  </a:lnTo>
                  <a:lnTo>
                    <a:pt x="628992" y="1250556"/>
                  </a:lnTo>
                  <a:close/>
                </a:path>
                <a:path w="761364" h="3159125">
                  <a:moveTo>
                    <a:pt x="630669" y="1168666"/>
                  </a:moveTo>
                  <a:lnTo>
                    <a:pt x="628573" y="1166558"/>
                  </a:lnTo>
                  <a:lnTo>
                    <a:pt x="623379" y="1166558"/>
                  </a:lnTo>
                  <a:lnTo>
                    <a:pt x="621271" y="1168666"/>
                  </a:lnTo>
                  <a:lnTo>
                    <a:pt x="621271" y="1171257"/>
                  </a:lnTo>
                  <a:lnTo>
                    <a:pt x="621271" y="1173861"/>
                  </a:lnTo>
                  <a:lnTo>
                    <a:pt x="623379" y="1175956"/>
                  </a:lnTo>
                  <a:lnTo>
                    <a:pt x="628573" y="1175956"/>
                  </a:lnTo>
                  <a:lnTo>
                    <a:pt x="630669" y="1173861"/>
                  </a:lnTo>
                  <a:lnTo>
                    <a:pt x="630669" y="1168666"/>
                  </a:lnTo>
                  <a:close/>
                </a:path>
                <a:path w="761364" h="3159125">
                  <a:moveTo>
                    <a:pt x="632625" y="1010348"/>
                  </a:moveTo>
                  <a:lnTo>
                    <a:pt x="630593" y="1008316"/>
                  </a:lnTo>
                  <a:lnTo>
                    <a:pt x="625576" y="1008316"/>
                  </a:lnTo>
                  <a:lnTo>
                    <a:pt x="623544" y="1010348"/>
                  </a:lnTo>
                  <a:lnTo>
                    <a:pt x="623544" y="1012850"/>
                  </a:lnTo>
                  <a:lnTo>
                    <a:pt x="623544" y="1015365"/>
                  </a:lnTo>
                  <a:lnTo>
                    <a:pt x="625576" y="1017397"/>
                  </a:lnTo>
                  <a:lnTo>
                    <a:pt x="630593" y="1017397"/>
                  </a:lnTo>
                  <a:lnTo>
                    <a:pt x="632625" y="1015365"/>
                  </a:lnTo>
                  <a:lnTo>
                    <a:pt x="632625" y="1010348"/>
                  </a:lnTo>
                  <a:close/>
                </a:path>
                <a:path w="761364" h="3159125">
                  <a:moveTo>
                    <a:pt x="633539" y="1086523"/>
                  </a:moveTo>
                  <a:lnTo>
                    <a:pt x="631469" y="1084453"/>
                  </a:lnTo>
                  <a:lnTo>
                    <a:pt x="626364" y="1084453"/>
                  </a:lnTo>
                  <a:lnTo>
                    <a:pt x="624293" y="1086523"/>
                  </a:lnTo>
                  <a:lnTo>
                    <a:pt x="624293" y="1089075"/>
                  </a:lnTo>
                  <a:lnTo>
                    <a:pt x="624293" y="1091628"/>
                  </a:lnTo>
                  <a:lnTo>
                    <a:pt x="626364" y="1093698"/>
                  </a:lnTo>
                  <a:lnTo>
                    <a:pt x="631469" y="1093698"/>
                  </a:lnTo>
                  <a:lnTo>
                    <a:pt x="633539" y="1091628"/>
                  </a:lnTo>
                  <a:lnTo>
                    <a:pt x="633539" y="1086523"/>
                  </a:lnTo>
                  <a:close/>
                </a:path>
                <a:path w="761364" h="3159125">
                  <a:moveTo>
                    <a:pt x="635889" y="2365540"/>
                  </a:moveTo>
                  <a:lnTo>
                    <a:pt x="633945" y="2363597"/>
                  </a:lnTo>
                  <a:lnTo>
                    <a:pt x="629132" y="2363597"/>
                  </a:lnTo>
                  <a:lnTo>
                    <a:pt x="627189" y="2365540"/>
                  </a:lnTo>
                  <a:lnTo>
                    <a:pt x="627189" y="2367940"/>
                  </a:lnTo>
                  <a:lnTo>
                    <a:pt x="627189" y="2370340"/>
                  </a:lnTo>
                  <a:lnTo>
                    <a:pt x="629132" y="2372283"/>
                  </a:lnTo>
                  <a:lnTo>
                    <a:pt x="633945" y="2372283"/>
                  </a:lnTo>
                  <a:lnTo>
                    <a:pt x="635889" y="2370340"/>
                  </a:lnTo>
                  <a:lnTo>
                    <a:pt x="635889" y="2365540"/>
                  </a:lnTo>
                  <a:close/>
                </a:path>
                <a:path w="761364" h="3159125">
                  <a:moveTo>
                    <a:pt x="639762" y="1039596"/>
                  </a:moveTo>
                  <a:lnTo>
                    <a:pt x="637717" y="1037539"/>
                  </a:lnTo>
                  <a:lnTo>
                    <a:pt x="632650" y="1037539"/>
                  </a:lnTo>
                  <a:lnTo>
                    <a:pt x="630605" y="1039596"/>
                  </a:lnTo>
                  <a:lnTo>
                    <a:pt x="630605" y="1042123"/>
                  </a:lnTo>
                  <a:lnTo>
                    <a:pt x="630605" y="1044651"/>
                  </a:lnTo>
                  <a:lnTo>
                    <a:pt x="632650" y="1046708"/>
                  </a:lnTo>
                  <a:lnTo>
                    <a:pt x="637717" y="1046708"/>
                  </a:lnTo>
                  <a:lnTo>
                    <a:pt x="639762" y="1044651"/>
                  </a:lnTo>
                  <a:lnTo>
                    <a:pt x="639762" y="1039596"/>
                  </a:lnTo>
                  <a:close/>
                </a:path>
                <a:path w="761364" h="3159125">
                  <a:moveTo>
                    <a:pt x="643534" y="1208557"/>
                  </a:moveTo>
                  <a:lnTo>
                    <a:pt x="641413" y="1206436"/>
                  </a:lnTo>
                  <a:lnTo>
                    <a:pt x="636168" y="1206436"/>
                  </a:lnTo>
                  <a:lnTo>
                    <a:pt x="634047" y="1208557"/>
                  </a:lnTo>
                  <a:lnTo>
                    <a:pt x="634047" y="1211173"/>
                  </a:lnTo>
                  <a:lnTo>
                    <a:pt x="634047" y="1213789"/>
                  </a:lnTo>
                  <a:lnTo>
                    <a:pt x="636168" y="1215910"/>
                  </a:lnTo>
                  <a:lnTo>
                    <a:pt x="641413" y="1215910"/>
                  </a:lnTo>
                  <a:lnTo>
                    <a:pt x="643534" y="1213789"/>
                  </a:lnTo>
                  <a:lnTo>
                    <a:pt x="643534" y="1208557"/>
                  </a:lnTo>
                  <a:close/>
                </a:path>
                <a:path w="761364" h="3159125">
                  <a:moveTo>
                    <a:pt x="653567" y="1304747"/>
                  </a:moveTo>
                  <a:lnTo>
                    <a:pt x="651383" y="1302562"/>
                  </a:lnTo>
                  <a:lnTo>
                    <a:pt x="646010" y="1302562"/>
                  </a:lnTo>
                  <a:lnTo>
                    <a:pt x="643839" y="1304747"/>
                  </a:lnTo>
                  <a:lnTo>
                    <a:pt x="643839" y="1307426"/>
                  </a:lnTo>
                  <a:lnTo>
                    <a:pt x="643839" y="1310106"/>
                  </a:lnTo>
                  <a:lnTo>
                    <a:pt x="646010" y="1312291"/>
                  </a:lnTo>
                  <a:lnTo>
                    <a:pt x="651383" y="1312291"/>
                  </a:lnTo>
                  <a:lnTo>
                    <a:pt x="653567" y="1310106"/>
                  </a:lnTo>
                  <a:lnTo>
                    <a:pt x="653567" y="1304747"/>
                  </a:lnTo>
                  <a:close/>
                </a:path>
                <a:path w="761364" h="3159125">
                  <a:moveTo>
                    <a:pt x="654951" y="1272997"/>
                  </a:moveTo>
                  <a:lnTo>
                    <a:pt x="652780" y="1270838"/>
                  </a:lnTo>
                  <a:lnTo>
                    <a:pt x="647458" y="1270838"/>
                  </a:lnTo>
                  <a:lnTo>
                    <a:pt x="645299" y="1272997"/>
                  </a:lnTo>
                  <a:lnTo>
                    <a:pt x="645299" y="1275664"/>
                  </a:lnTo>
                  <a:lnTo>
                    <a:pt x="645299" y="1278331"/>
                  </a:lnTo>
                  <a:lnTo>
                    <a:pt x="647458" y="1280490"/>
                  </a:lnTo>
                  <a:lnTo>
                    <a:pt x="652780" y="1280490"/>
                  </a:lnTo>
                  <a:lnTo>
                    <a:pt x="654951" y="1278331"/>
                  </a:lnTo>
                  <a:lnTo>
                    <a:pt x="654951" y="1272997"/>
                  </a:lnTo>
                  <a:close/>
                </a:path>
                <a:path w="761364" h="3159125">
                  <a:moveTo>
                    <a:pt x="688530" y="1335316"/>
                  </a:moveTo>
                  <a:lnTo>
                    <a:pt x="686333" y="1333119"/>
                  </a:lnTo>
                  <a:lnTo>
                    <a:pt x="680923" y="1333119"/>
                  </a:lnTo>
                  <a:lnTo>
                    <a:pt x="678726" y="1335316"/>
                  </a:lnTo>
                  <a:lnTo>
                    <a:pt x="678726" y="1338021"/>
                  </a:lnTo>
                  <a:lnTo>
                    <a:pt x="678726" y="1340726"/>
                  </a:lnTo>
                  <a:lnTo>
                    <a:pt x="680923" y="1342923"/>
                  </a:lnTo>
                  <a:lnTo>
                    <a:pt x="686333" y="1342923"/>
                  </a:lnTo>
                  <a:lnTo>
                    <a:pt x="688530" y="1340726"/>
                  </a:lnTo>
                  <a:lnTo>
                    <a:pt x="688530" y="1335316"/>
                  </a:lnTo>
                  <a:close/>
                </a:path>
                <a:path w="761364" h="3159125">
                  <a:moveTo>
                    <a:pt x="704011" y="1380629"/>
                  </a:moveTo>
                  <a:lnTo>
                    <a:pt x="701802" y="1378419"/>
                  </a:lnTo>
                  <a:lnTo>
                    <a:pt x="696341" y="1378419"/>
                  </a:lnTo>
                  <a:lnTo>
                    <a:pt x="694131" y="1380629"/>
                  </a:lnTo>
                  <a:lnTo>
                    <a:pt x="694131" y="1383360"/>
                  </a:lnTo>
                  <a:lnTo>
                    <a:pt x="694131" y="1386090"/>
                  </a:lnTo>
                  <a:lnTo>
                    <a:pt x="696341" y="1388300"/>
                  </a:lnTo>
                  <a:lnTo>
                    <a:pt x="701802" y="1388300"/>
                  </a:lnTo>
                  <a:lnTo>
                    <a:pt x="704011" y="1386090"/>
                  </a:lnTo>
                  <a:lnTo>
                    <a:pt x="704011" y="1380629"/>
                  </a:lnTo>
                  <a:close/>
                </a:path>
                <a:path w="761364" h="3159125">
                  <a:moveTo>
                    <a:pt x="719975" y="1427822"/>
                  </a:moveTo>
                  <a:lnTo>
                    <a:pt x="717740" y="1425600"/>
                  </a:lnTo>
                  <a:lnTo>
                    <a:pt x="712241" y="1425600"/>
                  </a:lnTo>
                  <a:lnTo>
                    <a:pt x="710006" y="1427822"/>
                  </a:lnTo>
                  <a:lnTo>
                    <a:pt x="710006" y="1430578"/>
                  </a:lnTo>
                  <a:lnTo>
                    <a:pt x="710006" y="1433334"/>
                  </a:lnTo>
                  <a:lnTo>
                    <a:pt x="712241" y="1435557"/>
                  </a:lnTo>
                  <a:lnTo>
                    <a:pt x="717740" y="1435557"/>
                  </a:lnTo>
                  <a:lnTo>
                    <a:pt x="719975" y="1433334"/>
                  </a:lnTo>
                  <a:lnTo>
                    <a:pt x="719975" y="1427822"/>
                  </a:lnTo>
                  <a:close/>
                </a:path>
                <a:path w="761364" h="3159125">
                  <a:moveTo>
                    <a:pt x="761288" y="1453743"/>
                  </a:moveTo>
                  <a:lnTo>
                    <a:pt x="759040" y="1451483"/>
                  </a:lnTo>
                  <a:lnTo>
                    <a:pt x="753491" y="1451483"/>
                  </a:lnTo>
                  <a:lnTo>
                    <a:pt x="751243" y="1453743"/>
                  </a:lnTo>
                  <a:lnTo>
                    <a:pt x="751243" y="1456512"/>
                  </a:lnTo>
                  <a:lnTo>
                    <a:pt x="751243" y="1459280"/>
                  </a:lnTo>
                  <a:lnTo>
                    <a:pt x="753491" y="1461541"/>
                  </a:lnTo>
                  <a:lnTo>
                    <a:pt x="759040" y="1461541"/>
                  </a:lnTo>
                  <a:lnTo>
                    <a:pt x="761288" y="1459280"/>
                  </a:lnTo>
                  <a:lnTo>
                    <a:pt x="761288" y="145374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5083" y="2008288"/>
              <a:ext cx="841375" cy="3162935"/>
            </a:xfrm>
            <a:custGeom>
              <a:avLst/>
              <a:gdLst/>
              <a:ahLst/>
              <a:cxnLst/>
              <a:rect l="l" t="t" r="r" b="b"/>
              <a:pathLst>
                <a:path w="841375" h="3162935">
                  <a:moveTo>
                    <a:pt x="203" y="50"/>
                  </a:moveTo>
                  <a:lnTo>
                    <a:pt x="50" y="0"/>
                  </a:lnTo>
                  <a:lnTo>
                    <a:pt x="0" y="152"/>
                  </a:lnTo>
                  <a:lnTo>
                    <a:pt x="165" y="203"/>
                  </a:lnTo>
                  <a:lnTo>
                    <a:pt x="203" y="50"/>
                  </a:lnTo>
                  <a:close/>
                </a:path>
                <a:path w="841375" h="3162935">
                  <a:moveTo>
                    <a:pt x="21463" y="33362"/>
                  </a:moveTo>
                  <a:lnTo>
                    <a:pt x="21310" y="33223"/>
                  </a:lnTo>
                  <a:lnTo>
                    <a:pt x="20955" y="33223"/>
                  </a:lnTo>
                  <a:lnTo>
                    <a:pt x="20815" y="33362"/>
                  </a:lnTo>
                  <a:lnTo>
                    <a:pt x="20815" y="33540"/>
                  </a:lnTo>
                  <a:lnTo>
                    <a:pt x="20815" y="33718"/>
                  </a:lnTo>
                  <a:lnTo>
                    <a:pt x="20955" y="33858"/>
                  </a:lnTo>
                  <a:lnTo>
                    <a:pt x="21310" y="33858"/>
                  </a:lnTo>
                  <a:lnTo>
                    <a:pt x="21463" y="33718"/>
                  </a:lnTo>
                  <a:lnTo>
                    <a:pt x="21463" y="33362"/>
                  </a:lnTo>
                  <a:close/>
                </a:path>
                <a:path w="841375" h="3162935">
                  <a:moveTo>
                    <a:pt x="43395" y="68605"/>
                  </a:moveTo>
                  <a:lnTo>
                    <a:pt x="43154" y="68364"/>
                  </a:lnTo>
                  <a:lnTo>
                    <a:pt x="42557" y="68364"/>
                  </a:lnTo>
                  <a:lnTo>
                    <a:pt x="42316" y="68605"/>
                  </a:lnTo>
                  <a:lnTo>
                    <a:pt x="42316" y="68897"/>
                  </a:lnTo>
                  <a:lnTo>
                    <a:pt x="42316" y="69189"/>
                  </a:lnTo>
                  <a:lnTo>
                    <a:pt x="42557" y="69443"/>
                  </a:lnTo>
                  <a:lnTo>
                    <a:pt x="43154" y="69443"/>
                  </a:lnTo>
                  <a:lnTo>
                    <a:pt x="43395" y="69189"/>
                  </a:lnTo>
                  <a:lnTo>
                    <a:pt x="43395" y="68605"/>
                  </a:lnTo>
                  <a:close/>
                </a:path>
                <a:path w="841375" h="3162935">
                  <a:moveTo>
                    <a:pt x="86791" y="64020"/>
                  </a:moveTo>
                  <a:lnTo>
                    <a:pt x="86461" y="63677"/>
                  </a:lnTo>
                  <a:lnTo>
                    <a:pt x="85623" y="63677"/>
                  </a:lnTo>
                  <a:lnTo>
                    <a:pt x="85280" y="64020"/>
                  </a:lnTo>
                  <a:lnTo>
                    <a:pt x="85280" y="64439"/>
                  </a:lnTo>
                  <a:lnTo>
                    <a:pt x="85280" y="64858"/>
                  </a:lnTo>
                  <a:lnTo>
                    <a:pt x="85623" y="65201"/>
                  </a:lnTo>
                  <a:lnTo>
                    <a:pt x="86461" y="65201"/>
                  </a:lnTo>
                  <a:lnTo>
                    <a:pt x="86791" y="64858"/>
                  </a:lnTo>
                  <a:lnTo>
                    <a:pt x="86791" y="64020"/>
                  </a:lnTo>
                  <a:close/>
                </a:path>
                <a:path w="841375" h="3162935">
                  <a:moveTo>
                    <a:pt x="114592" y="98475"/>
                  </a:moveTo>
                  <a:lnTo>
                    <a:pt x="114147" y="98031"/>
                  </a:lnTo>
                  <a:lnTo>
                    <a:pt x="113068" y="98031"/>
                  </a:lnTo>
                  <a:lnTo>
                    <a:pt x="112636" y="98475"/>
                  </a:lnTo>
                  <a:lnTo>
                    <a:pt x="112636" y="99009"/>
                  </a:lnTo>
                  <a:lnTo>
                    <a:pt x="112636" y="99542"/>
                  </a:lnTo>
                  <a:lnTo>
                    <a:pt x="113068" y="99987"/>
                  </a:lnTo>
                  <a:lnTo>
                    <a:pt x="114147" y="99987"/>
                  </a:lnTo>
                  <a:lnTo>
                    <a:pt x="114592" y="99542"/>
                  </a:lnTo>
                  <a:lnTo>
                    <a:pt x="114592" y="98475"/>
                  </a:lnTo>
                  <a:close/>
                </a:path>
                <a:path w="841375" h="3162935">
                  <a:moveTo>
                    <a:pt x="139738" y="130302"/>
                  </a:moveTo>
                  <a:lnTo>
                    <a:pt x="139204" y="129768"/>
                  </a:lnTo>
                  <a:lnTo>
                    <a:pt x="137883" y="129768"/>
                  </a:lnTo>
                  <a:lnTo>
                    <a:pt x="137350" y="130302"/>
                  </a:lnTo>
                  <a:lnTo>
                    <a:pt x="137350" y="130962"/>
                  </a:lnTo>
                  <a:lnTo>
                    <a:pt x="137350" y="131622"/>
                  </a:lnTo>
                  <a:lnTo>
                    <a:pt x="137883" y="132156"/>
                  </a:lnTo>
                  <a:lnTo>
                    <a:pt x="139204" y="132156"/>
                  </a:lnTo>
                  <a:lnTo>
                    <a:pt x="139738" y="131622"/>
                  </a:lnTo>
                  <a:lnTo>
                    <a:pt x="139738" y="130302"/>
                  </a:lnTo>
                  <a:close/>
                </a:path>
                <a:path w="841375" h="3162935">
                  <a:moveTo>
                    <a:pt x="158496" y="157784"/>
                  </a:moveTo>
                  <a:lnTo>
                    <a:pt x="157873" y="157149"/>
                  </a:lnTo>
                  <a:lnTo>
                    <a:pt x="156311" y="157149"/>
                  </a:lnTo>
                  <a:lnTo>
                    <a:pt x="155676" y="157784"/>
                  </a:lnTo>
                  <a:lnTo>
                    <a:pt x="155676" y="158559"/>
                  </a:lnTo>
                  <a:lnTo>
                    <a:pt x="155676" y="159334"/>
                  </a:lnTo>
                  <a:lnTo>
                    <a:pt x="156311" y="159969"/>
                  </a:lnTo>
                  <a:lnTo>
                    <a:pt x="157873" y="159969"/>
                  </a:lnTo>
                  <a:lnTo>
                    <a:pt x="158496" y="159334"/>
                  </a:lnTo>
                  <a:lnTo>
                    <a:pt x="158496" y="157784"/>
                  </a:lnTo>
                  <a:close/>
                </a:path>
                <a:path w="841375" h="3162935">
                  <a:moveTo>
                    <a:pt x="189344" y="161620"/>
                  </a:moveTo>
                  <a:lnTo>
                    <a:pt x="188607" y="160896"/>
                  </a:lnTo>
                  <a:lnTo>
                    <a:pt x="186817" y="160896"/>
                  </a:lnTo>
                  <a:lnTo>
                    <a:pt x="186080" y="161620"/>
                  </a:lnTo>
                  <a:lnTo>
                    <a:pt x="186080" y="162521"/>
                  </a:lnTo>
                  <a:lnTo>
                    <a:pt x="186080" y="163423"/>
                  </a:lnTo>
                  <a:lnTo>
                    <a:pt x="186817" y="164147"/>
                  </a:lnTo>
                  <a:lnTo>
                    <a:pt x="188607" y="164147"/>
                  </a:lnTo>
                  <a:lnTo>
                    <a:pt x="189344" y="163423"/>
                  </a:lnTo>
                  <a:lnTo>
                    <a:pt x="189344" y="161620"/>
                  </a:lnTo>
                  <a:close/>
                </a:path>
                <a:path w="841375" h="3162935">
                  <a:moveTo>
                    <a:pt x="213931" y="192036"/>
                  </a:moveTo>
                  <a:lnTo>
                    <a:pt x="213106" y="191198"/>
                  </a:lnTo>
                  <a:lnTo>
                    <a:pt x="211061" y="191198"/>
                  </a:lnTo>
                  <a:lnTo>
                    <a:pt x="210235" y="192036"/>
                  </a:lnTo>
                  <a:lnTo>
                    <a:pt x="210235" y="193052"/>
                  </a:lnTo>
                  <a:lnTo>
                    <a:pt x="210235" y="194068"/>
                  </a:lnTo>
                  <a:lnTo>
                    <a:pt x="211061" y="194906"/>
                  </a:lnTo>
                  <a:lnTo>
                    <a:pt x="213106" y="194906"/>
                  </a:lnTo>
                  <a:lnTo>
                    <a:pt x="213931" y="194068"/>
                  </a:lnTo>
                  <a:lnTo>
                    <a:pt x="213931" y="192036"/>
                  </a:lnTo>
                  <a:close/>
                </a:path>
                <a:path w="841375" h="3162935">
                  <a:moveTo>
                    <a:pt x="227114" y="226199"/>
                  </a:moveTo>
                  <a:lnTo>
                    <a:pt x="226187" y="225272"/>
                  </a:lnTo>
                  <a:lnTo>
                    <a:pt x="223901" y="225272"/>
                  </a:lnTo>
                  <a:lnTo>
                    <a:pt x="222973" y="226199"/>
                  </a:lnTo>
                  <a:lnTo>
                    <a:pt x="222973" y="227342"/>
                  </a:lnTo>
                  <a:lnTo>
                    <a:pt x="222973" y="228485"/>
                  </a:lnTo>
                  <a:lnTo>
                    <a:pt x="223901" y="229412"/>
                  </a:lnTo>
                  <a:lnTo>
                    <a:pt x="226187" y="229412"/>
                  </a:lnTo>
                  <a:lnTo>
                    <a:pt x="227114" y="228485"/>
                  </a:lnTo>
                  <a:lnTo>
                    <a:pt x="227114" y="226199"/>
                  </a:lnTo>
                  <a:close/>
                </a:path>
                <a:path w="841375" h="3162935">
                  <a:moveTo>
                    <a:pt x="253123" y="3162401"/>
                  </a:moveTo>
                  <a:lnTo>
                    <a:pt x="252780" y="3162300"/>
                  </a:lnTo>
                  <a:lnTo>
                    <a:pt x="252679" y="3162528"/>
                  </a:lnTo>
                  <a:lnTo>
                    <a:pt x="252679" y="3162655"/>
                  </a:lnTo>
                  <a:lnTo>
                    <a:pt x="253022" y="3162757"/>
                  </a:lnTo>
                  <a:lnTo>
                    <a:pt x="253123" y="3162401"/>
                  </a:lnTo>
                  <a:close/>
                </a:path>
                <a:path w="841375" h="3162935">
                  <a:moveTo>
                    <a:pt x="263156" y="245491"/>
                  </a:moveTo>
                  <a:lnTo>
                    <a:pt x="262128" y="244462"/>
                  </a:lnTo>
                  <a:lnTo>
                    <a:pt x="259613" y="244462"/>
                  </a:lnTo>
                  <a:lnTo>
                    <a:pt x="258584" y="245491"/>
                  </a:lnTo>
                  <a:lnTo>
                    <a:pt x="258584" y="246748"/>
                  </a:lnTo>
                  <a:lnTo>
                    <a:pt x="258584" y="248005"/>
                  </a:lnTo>
                  <a:lnTo>
                    <a:pt x="259613" y="249034"/>
                  </a:lnTo>
                  <a:lnTo>
                    <a:pt x="262128" y="249034"/>
                  </a:lnTo>
                  <a:lnTo>
                    <a:pt x="263156" y="248005"/>
                  </a:lnTo>
                  <a:lnTo>
                    <a:pt x="263156" y="245491"/>
                  </a:lnTo>
                  <a:close/>
                </a:path>
                <a:path w="841375" h="3162935">
                  <a:moveTo>
                    <a:pt x="286931" y="288328"/>
                  </a:moveTo>
                  <a:lnTo>
                    <a:pt x="285813" y="287210"/>
                  </a:lnTo>
                  <a:lnTo>
                    <a:pt x="283044" y="287210"/>
                  </a:lnTo>
                  <a:lnTo>
                    <a:pt x="281927" y="288328"/>
                  </a:lnTo>
                  <a:lnTo>
                    <a:pt x="281927" y="289712"/>
                  </a:lnTo>
                  <a:lnTo>
                    <a:pt x="281927" y="291096"/>
                  </a:lnTo>
                  <a:lnTo>
                    <a:pt x="283044" y="292214"/>
                  </a:lnTo>
                  <a:lnTo>
                    <a:pt x="285813" y="292214"/>
                  </a:lnTo>
                  <a:lnTo>
                    <a:pt x="286931" y="291096"/>
                  </a:lnTo>
                  <a:lnTo>
                    <a:pt x="286931" y="288328"/>
                  </a:lnTo>
                  <a:close/>
                </a:path>
                <a:path w="841375" h="3162935">
                  <a:moveTo>
                    <a:pt x="319506" y="324802"/>
                  </a:moveTo>
                  <a:lnTo>
                    <a:pt x="318287" y="323596"/>
                  </a:lnTo>
                  <a:lnTo>
                    <a:pt x="315290" y="323596"/>
                  </a:lnTo>
                  <a:lnTo>
                    <a:pt x="314083" y="324802"/>
                  </a:lnTo>
                  <a:lnTo>
                    <a:pt x="314083" y="326301"/>
                  </a:lnTo>
                  <a:lnTo>
                    <a:pt x="314083" y="327799"/>
                  </a:lnTo>
                  <a:lnTo>
                    <a:pt x="315290" y="329006"/>
                  </a:lnTo>
                  <a:lnTo>
                    <a:pt x="318287" y="329006"/>
                  </a:lnTo>
                  <a:lnTo>
                    <a:pt x="319506" y="327799"/>
                  </a:lnTo>
                  <a:lnTo>
                    <a:pt x="319506" y="324802"/>
                  </a:lnTo>
                  <a:close/>
                </a:path>
                <a:path w="841375" h="3162935">
                  <a:moveTo>
                    <a:pt x="345147" y="357898"/>
                  </a:moveTo>
                  <a:lnTo>
                    <a:pt x="343877" y="356628"/>
                  </a:lnTo>
                  <a:lnTo>
                    <a:pt x="340753" y="356628"/>
                  </a:lnTo>
                  <a:lnTo>
                    <a:pt x="339483" y="357898"/>
                  </a:lnTo>
                  <a:lnTo>
                    <a:pt x="339483" y="359460"/>
                  </a:lnTo>
                  <a:lnTo>
                    <a:pt x="339483" y="361022"/>
                  </a:lnTo>
                  <a:lnTo>
                    <a:pt x="340753" y="362292"/>
                  </a:lnTo>
                  <a:lnTo>
                    <a:pt x="343877" y="362292"/>
                  </a:lnTo>
                  <a:lnTo>
                    <a:pt x="345147" y="361022"/>
                  </a:lnTo>
                  <a:lnTo>
                    <a:pt x="345147" y="357898"/>
                  </a:lnTo>
                  <a:close/>
                </a:path>
                <a:path w="841375" h="3162935">
                  <a:moveTo>
                    <a:pt x="380682" y="376440"/>
                  </a:moveTo>
                  <a:lnTo>
                    <a:pt x="379361" y="375107"/>
                  </a:lnTo>
                  <a:lnTo>
                    <a:pt x="376097" y="375107"/>
                  </a:lnTo>
                  <a:lnTo>
                    <a:pt x="374777" y="376440"/>
                  </a:lnTo>
                  <a:lnTo>
                    <a:pt x="374777" y="378066"/>
                  </a:lnTo>
                  <a:lnTo>
                    <a:pt x="374777" y="379691"/>
                  </a:lnTo>
                  <a:lnTo>
                    <a:pt x="376097" y="381025"/>
                  </a:lnTo>
                  <a:lnTo>
                    <a:pt x="379361" y="381025"/>
                  </a:lnTo>
                  <a:lnTo>
                    <a:pt x="380682" y="379691"/>
                  </a:lnTo>
                  <a:lnTo>
                    <a:pt x="380682" y="376440"/>
                  </a:lnTo>
                  <a:close/>
                </a:path>
                <a:path w="841375" h="3162935">
                  <a:moveTo>
                    <a:pt x="389877" y="416407"/>
                  </a:moveTo>
                  <a:lnTo>
                    <a:pt x="388505" y="415036"/>
                  </a:lnTo>
                  <a:lnTo>
                    <a:pt x="385114" y="415036"/>
                  </a:lnTo>
                  <a:lnTo>
                    <a:pt x="383730" y="416407"/>
                  </a:lnTo>
                  <a:lnTo>
                    <a:pt x="383730" y="418109"/>
                  </a:lnTo>
                  <a:lnTo>
                    <a:pt x="383730" y="419811"/>
                  </a:lnTo>
                  <a:lnTo>
                    <a:pt x="385114" y="421182"/>
                  </a:lnTo>
                  <a:lnTo>
                    <a:pt x="388505" y="421182"/>
                  </a:lnTo>
                  <a:lnTo>
                    <a:pt x="389877" y="419811"/>
                  </a:lnTo>
                  <a:lnTo>
                    <a:pt x="389877" y="416407"/>
                  </a:lnTo>
                  <a:close/>
                </a:path>
                <a:path w="841375" h="3162935">
                  <a:moveTo>
                    <a:pt x="429729" y="439216"/>
                  </a:moveTo>
                  <a:lnTo>
                    <a:pt x="428294" y="437781"/>
                  </a:lnTo>
                  <a:lnTo>
                    <a:pt x="424764" y="437781"/>
                  </a:lnTo>
                  <a:lnTo>
                    <a:pt x="423329" y="439216"/>
                  </a:lnTo>
                  <a:lnTo>
                    <a:pt x="423329" y="440982"/>
                  </a:lnTo>
                  <a:lnTo>
                    <a:pt x="423329" y="442747"/>
                  </a:lnTo>
                  <a:lnTo>
                    <a:pt x="424764" y="444182"/>
                  </a:lnTo>
                  <a:lnTo>
                    <a:pt x="428294" y="444182"/>
                  </a:lnTo>
                  <a:lnTo>
                    <a:pt x="429729" y="442747"/>
                  </a:lnTo>
                  <a:lnTo>
                    <a:pt x="429729" y="439216"/>
                  </a:lnTo>
                  <a:close/>
                </a:path>
                <a:path w="841375" h="3162935">
                  <a:moveTo>
                    <a:pt x="440347" y="486079"/>
                  </a:moveTo>
                  <a:lnTo>
                    <a:pt x="438861" y="484581"/>
                  </a:lnTo>
                  <a:lnTo>
                    <a:pt x="435190" y="484581"/>
                  </a:lnTo>
                  <a:lnTo>
                    <a:pt x="433705" y="486079"/>
                  </a:lnTo>
                  <a:lnTo>
                    <a:pt x="433705" y="487908"/>
                  </a:lnTo>
                  <a:lnTo>
                    <a:pt x="433705" y="489737"/>
                  </a:lnTo>
                  <a:lnTo>
                    <a:pt x="435190" y="491236"/>
                  </a:lnTo>
                  <a:lnTo>
                    <a:pt x="438861" y="491236"/>
                  </a:lnTo>
                  <a:lnTo>
                    <a:pt x="440347" y="489737"/>
                  </a:lnTo>
                  <a:lnTo>
                    <a:pt x="440347" y="486079"/>
                  </a:lnTo>
                  <a:close/>
                </a:path>
                <a:path w="841375" h="3162935">
                  <a:moveTo>
                    <a:pt x="462521" y="526859"/>
                  </a:moveTo>
                  <a:lnTo>
                    <a:pt x="460971" y="525322"/>
                  </a:lnTo>
                  <a:lnTo>
                    <a:pt x="457161" y="525322"/>
                  </a:lnTo>
                  <a:lnTo>
                    <a:pt x="455625" y="526859"/>
                  </a:lnTo>
                  <a:lnTo>
                    <a:pt x="455625" y="528764"/>
                  </a:lnTo>
                  <a:lnTo>
                    <a:pt x="455625" y="530669"/>
                  </a:lnTo>
                  <a:lnTo>
                    <a:pt x="457161" y="532206"/>
                  </a:lnTo>
                  <a:lnTo>
                    <a:pt x="460971" y="532206"/>
                  </a:lnTo>
                  <a:lnTo>
                    <a:pt x="462521" y="530669"/>
                  </a:lnTo>
                  <a:lnTo>
                    <a:pt x="462521" y="526859"/>
                  </a:lnTo>
                  <a:close/>
                </a:path>
                <a:path w="841375" h="3162935">
                  <a:moveTo>
                    <a:pt x="501116" y="552907"/>
                  </a:moveTo>
                  <a:lnTo>
                    <a:pt x="499516" y="551307"/>
                  </a:lnTo>
                  <a:lnTo>
                    <a:pt x="495579" y="551307"/>
                  </a:lnTo>
                  <a:lnTo>
                    <a:pt x="493979" y="552907"/>
                  </a:lnTo>
                  <a:lnTo>
                    <a:pt x="493979" y="554875"/>
                  </a:lnTo>
                  <a:lnTo>
                    <a:pt x="493979" y="556844"/>
                  </a:lnTo>
                  <a:lnTo>
                    <a:pt x="495579" y="558444"/>
                  </a:lnTo>
                  <a:lnTo>
                    <a:pt x="499516" y="558444"/>
                  </a:lnTo>
                  <a:lnTo>
                    <a:pt x="501116" y="556844"/>
                  </a:lnTo>
                  <a:lnTo>
                    <a:pt x="501116" y="552907"/>
                  </a:lnTo>
                  <a:close/>
                </a:path>
                <a:path w="841375" h="3162935">
                  <a:moveTo>
                    <a:pt x="509765" y="596785"/>
                  </a:moveTo>
                  <a:lnTo>
                    <a:pt x="508114" y="595122"/>
                  </a:lnTo>
                  <a:lnTo>
                    <a:pt x="504037" y="595122"/>
                  </a:lnTo>
                  <a:lnTo>
                    <a:pt x="502386" y="596785"/>
                  </a:lnTo>
                  <a:lnTo>
                    <a:pt x="502386" y="598817"/>
                  </a:lnTo>
                  <a:lnTo>
                    <a:pt x="502386" y="600862"/>
                  </a:lnTo>
                  <a:lnTo>
                    <a:pt x="504037" y="602513"/>
                  </a:lnTo>
                  <a:lnTo>
                    <a:pt x="508114" y="602513"/>
                  </a:lnTo>
                  <a:lnTo>
                    <a:pt x="509765" y="600862"/>
                  </a:lnTo>
                  <a:lnTo>
                    <a:pt x="509765" y="596785"/>
                  </a:lnTo>
                  <a:close/>
                </a:path>
                <a:path w="841375" h="3162935">
                  <a:moveTo>
                    <a:pt x="528396" y="639178"/>
                  </a:moveTo>
                  <a:lnTo>
                    <a:pt x="526694" y="637476"/>
                  </a:lnTo>
                  <a:lnTo>
                    <a:pt x="522478" y="637476"/>
                  </a:lnTo>
                  <a:lnTo>
                    <a:pt x="520776" y="639178"/>
                  </a:lnTo>
                  <a:lnTo>
                    <a:pt x="520776" y="641286"/>
                  </a:lnTo>
                  <a:lnTo>
                    <a:pt x="520776" y="643394"/>
                  </a:lnTo>
                  <a:lnTo>
                    <a:pt x="522478" y="645096"/>
                  </a:lnTo>
                  <a:lnTo>
                    <a:pt x="526694" y="645096"/>
                  </a:lnTo>
                  <a:lnTo>
                    <a:pt x="528396" y="643394"/>
                  </a:lnTo>
                  <a:lnTo>
                    <a:pt x="528396" y="639178"/>
                  </a:lnTo>
                  <a:close/>
                </a:path>
                <a:path w="841375" h="3162935">
                  <a:moveTo>
                    <a:pt x="558533" y="671563"/>
                  </a:moveTo>
                  <a:lnTo>
                    <a:pt x="556768" y="669798"/>
                  </a:lnTo>
                  <a:lnTo>
                    <a:pt x="552424" y="669798"/>
                  </a:lnTo>
                  <a:lnTo>
                    <a:pt x="550659" y="671563"/>
                  </a:lnTo>
                  <a:lnTo>
                    <a:pt x="550659" y="673735"/>
                  </a:lnTo>
                  <a:lnTo>
                    <a:pt x="550659" y="675906"/>
                  </a:lnTo>
                  <a:lnTo>
                    <a:pt x="552424" y="677672"/>
                  </a:lnTo>
                  <a:lnTo>
                    <a:pt x="556768" y="677672"/>
                  </a:lnTo>
                  <a:lnTo>
                    <a:pt x="558533" y="675906"/>
                  </a:lnTo>
                  <a:lnTo>
                    <a:pt x="558533" y="671563"/>
                  </a:lnTo>
                  <a:close/>
                </a:path>
                <a:path w="841375" h="3162935">
                  <a:moveTo>
                    <a:pt x="567931" y="698995"/>
                  </a:moveTo>
                  <a:lnTo>
                    <a:pt x="566115" y="697179"/>
                  </a:lnTo>
                  <a:lnTo>
                    <a:pt x="561632" y="697179"/>
                  </a:lnTo>
                  <a:lnTo>
                    <a:pt x="559816" y="698995"/>
                  </a:lnTo>
                  <a:lnTo>
                    <a:pt x="559816" y="701230"/>
                  </a:lnTo>
                  <a:lnTo>
                    <a:pt x="559816" y="703465"/>
                  </a:lnTo>
                  <a:lnTo>
                    <a:pt x="561632" y="705294"/>
                  </a:lnTo>
                  <a:lnTo>
                    <a:pt x="566115" y="705294"/>
                  </a:lnTo>
                  <a:lnTo>
                    <a:pt x="567931" y="703465"/>
                  </a:lnTo>
                  <a:lnTo>
                    <a:pt x="567931" y="698995"/>
                  </a:lnTo>
                  <a:close/>
                </a:path>
                <a:path w="841375" h="3162935">
                  <a:moveTo>
                    <a:pt x="579628" y="734504"/>
                  </a:moveTo>
                  <a:lnTo>
                    <a:pt x="577761" y="732637"/>
                  </a:lnTo>
                  <a:lnTo>
                    <a:pt x="573138" y="732637"/>
                  </a:lnTo>
                  <a:lnTo>
                    <a:pt x="571271" y="734504"/>
                  </a:lnTo>
                  <a:lnTo>
                    <a:pt x="571271" y="736815"/>
                  </a:lnTo>
                  <a:lnTo>
                    <a:pt x="571271" y="739127"/>
                  </a:lnTo>
                  <a:lnTo>
                    <a:pt x="573138" y="740994"/>
                  </a:lnTo>
                  <a:lnTo>
                    <a:pt x="577761" y="740994"/>
                  </a:lnTo>
                  <a:lnTo>
                    <a:pt x="579628" y="739127"/>
                  </a:lnTo>
                  <a:lnTo>
                    <a:pt x="579628" y="734504"/>
                  </a:lnTo>
                  <a:close/>
                </a:path>
                <a:path w="841375" h="3162935">
                  <a:moveTo>
                    <a:pt x="585736" y="783323"/>
                  </a:moveTo>
                  <a:lnTo>
                    <a:pt x="583806" y="781392"/>
                  </a:lnTo>
                  <a:lnTo>
                    <a:pt x="579056" y="781392"/>
                  </a:lnTo>
                  <a:lnTo>
                    <a:pt x="577126" y="783323"/>
                  </a:lnTo>
                  <a:lnTo>
                    <a:pt x="577126" y="785698"/>
                  </a:lnTo>
                  <a:lnTo>
                    <a:pt x="577126" y="788073"/>
                  </a:lnTo>
                  <a:lnTo>
                    <a:pt x="579056" y="790003"/>
                  </a:lnTo>
                  <a:lnTo>
                    <a:pt x="583806" y="790003"/>
                  </a:lnTo>
                  <a:lnTo>
                    <a:pt x="585736" y="788073"/>
                  </a:lnTo>
                  <a:lnTo>
                    <a:pt x="585736" y="783323"/>
                  </a:lnTo>
                  <a:close/>
                </a:path>
                <a:path w="841375" h="3162935">
                  <a:moveTo>
                    <a:pt x="604812" y="2342896"/>
                  </a:moveTo>
                  <a:lnTo>
                    <a:pt x="602805" y="2340889"/>
                  </a:lnTo>
                  <a:lnTo>
                    <a:pt x="597877" y="2340889"/>
                  </a:lnTo>
                  <a:lnTo>
                    <a:pt x="595871" y="2342896"/>
                  </a:lnTo>
                  <a:lnTo>
                    <a:pt x="595871" y="2345359"/>
                  </a:lnTo>
                  <a:lnTo>
                    <a:pt x="595871" y="2347823"/>
                  </a:lnTo>
                  <a:lnTo>
                    <a:pt x="597877" y="2349830"/>
                  </a:lnTo>
                  <a:lnTo>
                    <a:pt x="602805" y="2349830"/>
                  </a:lnTo>
                  <a:lnTo>
                    <a:pt x="604812" y="2347823"/>
                  </a:lnTo>
                  <a:lnTo>
                    <a:pt x="604812" y="2342896"/>
                  </a:lnTo>
                  <a:close/>
                </a:path>
                <a:path w="841375" h="3162935">
                  <a:moveTo>
                    <a:pt x="604913" y="864527"/>
                  </a:moveTo>
                  <a:lnTo>
                    <a:pt x="602881" y="862495"/>
                  </a:lnTo>
                  <a:lnTo>
                    <a:pt x="597865" y="862495"/>
                  </a:lnTo>
                  <a:lnTo>
                    <a:pt x="595833" y="864527"/>
                  </a:lnTo>
                  <a:lnTo>
                    <a:pt x="595833" y="867041"/>
                  </a:lnTo>
                  <a:lnTo>
                    <a:pt x="595833" y="869556"/>
                  </a:lnTo>
                  <a:lnTo>
                    <a:pt x="597865" y="871588"/>
                  </a:lnTo>
                  <a:lnTo>
                    <a:pt x="602881" y="871588"/>
                  </a:lnTo>
                  <a:lnTo>
                    <a:pt x="604913" y="869556"/>
                  </a:lnTo>
                  <a:lnTo>
                    <a:pt x="604913" y="864527"/>
                  </a:lnTo>
                  <a:close/>
                </a:path>
                <a:path w="841375" h="3162935">
                  <a:moveTo>
                    <a:pt x="611708" y="818540"/>
                  </a:moveTo>
                  <a:lnTo>
                    <a:pt x="609727" y="816559"/>
                  </a:lnTo>
                  <a:lnTo>
                    <a:pt x="604837" y="816559"/>
                  </a:lnTo>
                  <a:lnTo>
                    <a:pt x="602856" y="818540"/>
                  </a:lnTo>
                  <a:lnTo>
                    <a:pt x="602856" y="820978"/>
                  </a:lnTo>
                  <a:lnTo>
                    <a:pt x="602856" y="823417"/>
                  </a:lnTo>
                  <a:lnTo>
                    <a:pt x="604837" y="825411"/>
                  </a:lnTo>
                  <a:lnTo>
                    <a:pt x="609727" y="825411"/>
                  </a:lnTo>
                  <a:lnTo>
                    <a:pt x="611708" y="823417"/>
                  </a:lnTo>
                  <a:lnTo>
                    <a:pt x="611708" y="818540"/>
                  </a:lnTo>
                  <a:close/>
                </a:path>
                <a:path w="841375" h="3162935">
                  <a:moveTo>
                    <a:pt x="618794" y="2200999"/>
                  </a:moveTo>
                  <a:lnTo>
                    <a:pt x="616699" y="2198903"/>
                  </a:lnTo>
                  <a:lnTo>
                    <a:pt x="611530" y="2198903"/>
                  </a:lnTo>
                  <a:lnTo>
                    <a:pt x="609434" y="2200999"/>
                  </a:lnTo>
                  <a:lnTo>
                    <a:pt x="609434" y="2203577"/>
                  </a:lnTo>
                  <a:lnTo>
                    <a:pt x="609434" y="2206155"/>
                  </a:lnTo>
                  <a:lnTo>
                    <a:pt x="611530" y="2208250"/>
                  </a:lnTo>
                  <a:lnTo>
                    <a:pt x="616699" y="2208250"/>
                  </a:lnTo>
                  <a:lnTo>
                    <a:pt x="618794" y="2206155"/>
                  </a:lnTo>
                  <a:lnTo>
                    <a:pt x="618794" y="2200999"/>
                  </a:lnTo>
                  <a:close/>
                </a:path>
                <a:path w="841375" h="3162935">
                  <a:moveTo>
                    <a:pt x="620750" y="2243048"/>
                  </a:moveTo>
                  <a:lnTo>
                    <a:pt x="618680" y="2240978"/>
                  </a:lnTo>
                  <a:lnTo>
                    <a:pt x="613549" y="2240978"/>
                  </a:lnTo>
                  <a:lnTo>
                    <a:pt x="611479" y="2243048"/>
                  </a:lnTo>
                  <a:lnTo>
                    <a:pt x="611479" y="2245614"/>
                  </a:lnTo>
                  <a:lnTo>
                    <a:pt x="611479" y="2248179"/>
                  </a:lnTo>
                  <a:lnTo>
                    <a:pt x="613549" y="2250249"/>
                  </a:lnTo>
                  <a:lnTo>
                    <a:pt x="618680" y="2250249"/>
                  </a:lnTo>
                  <a:lnTo>
                    <a:pt x="620750" y="2248179"/>
                  </a:lnTo>
                  <a:lnTo>
                    <a:pt x="620750" y="2243048"/>
                  </a:lnTo>
                  <a:close/>
                </a:path>
                <a:path w="841375" h="3162935">
                  <a:moveTo>
                    <a:pt x="629335" y="2173694"/>
                  </a:moveTo>
                  <a:lnTo>
                    <a:pt x="627227" y="2171585"/>
                  </a:lnTo>
                  <a:lnTo>
                    <a:pt x="622007" y="2171585"/>
                  </a:lnTo>
                  <a:lnTo>
                    <a:pt x="619899" y="2173694"/>
                  </a:lnTo>
                  <a:lnTo>
                    <a:pt x="619899" y="2176297"/>
                  </a:lnTo>
                  <a:lnTo>
                    <a:pt x="619899" y="2178901"/>
                  </a:lnTo>
                  <a:lnTo>
                    <a:pt x="622007" y="2181009"/>
                  </a:lnTo>
                  <a:lnTo>
                    <a:pt x="627227" y="2181009"/>
                  </a:lnTo>
                  <a:lnTo>
                    <a:pt x="629335" y="2178901"/>
                  </a:lnTo>
                  <a:lnTo>
                    <a:pt x="629335" y="2173694"/>
                  </a:lnTo>
                  <a:close/>
                </a:path>
                <a:path w="841375" h="3162935">
                  <a:moveTo>
                    <a:pt x="632968" y="902042"/>
                  </a:moveTo>
                  <a:lnTo>
                    <a:pt x="630910" y="899985"/>
                  </a:lnTo>
                  <a:lnTo>
                    <a:pt x="625856" y="899985"/>
                  </a:lnTo>
                  <a:lnTo>
                    <a:pt x="623798" y="902042"/>
                  </a:lnTo>
                  <a:lnTo>
                    <a:pt x="623798" y="904570"/>
                  </a:lnTo>
                  <a:lnTo>
                    <a:pt x="623798" y="907097"/>
                  </a:lnTo>
                  <a:lnTo>
                    <a:pt x="625856" y="909154"/>
                  </a:lnTo>
                  <a:lnTo>
                    <a:pt x="630910" y="909154"/>
                  </a:lnTo>
                  <a:lnTo>
                    <a:pt x="632968" y="907097"/>
                  </a:lnTo>
                  <a:lnTo>
                    <a:pt x="632968" y="902042"/>
                  </a:lnTo>
                  <a:close/>
                </a:path>
                <a:path w="841375" h="3162935">
                  <a:moveTo>
                    <a:pt x="640422" y="2149792"/>
                  </a:moveTo>
                  <a:lnTo>
                    <a:pt x="638302" y="2147659"/>
                  </a:lnTo>
                  <a:lnTo>
                    <a:pt x="633044" y="2147659"/>
                  </a:lnTo>
                  <a:lnTo>
                    <a:pt x="630910" y="2149792"/>
                  </a:lnTo>
                  <a:lnTo>
                    <a:pt x="630910" y="2152421"/>
                  </a:lnTo>
                  <a:lnTo>
                    <a:pt x="630910" y="2155050"/>
                  </a:lnTo>
                  <a:lnTo>
                    <a:pt x="633044" y="2157184"/>
                  </a:lnTo>
                  <a:lnTo>
                    <a:pt x="638302" y="2157184"/>
                  </a:lnTo>
                  <a:lnTo>
                    <a:pt x="640422" y="2155050"/>
                  </a:lnTo>
                  <a:lnTo>
                    <a:pt x="640422" y="2149792"/>
                  </a:lnTo>
                  <a:close/>
                </a:path>
                <a:path w="841375" h="3162935">
                  <a:moveTo>
                    <a:pt x="641578" y="2107171"/>
                  </a:moveTo>
                  <a:lnTo>
                    <a:pt x="639419" y="2105025"/>
                  </a:lnTo>
                  <a:lnTo>
                    <a:pt x="634123" y="2105025"/>
                  </a:lnTo>
                  <a:lnTo>
                    <a:pt x="631977" y="2107171"/>
                  </a:lnTo>
                  <a:lnTo>
                    <a:pt x="631977" y="2109825"/>
                  </a:lnTo>
                  <a:lnTo>
                    <a:pt x="631977" y="2112480"/>
                  </a:lnTo>
                  <a:lnTo>
                    <a:pt x="634123" y="2114626"/>
                  </a:lnTo>
                  <a:lnTo>
                    <a:pt x="639419" y="2114626"/>
                  </a:lnTo>
                  <a:lnTo>
                    <a:pt x="641578" y="2112480"/>
                  </a:lnTo>
                  <a:lnTo>
                    <a:pt x="641578" y="2107171"/>
                  </a:lnTo>
                  <a:close/>
                </a:path>
                <a:path w="841375" h="3162935">
                  <a:moveTo>
                    <a:pt x="643293" y="2282164"/>
                  </a:moveTo>
                  <a:lnTo>
                    <a:pt x="641235" y="2280107"/>
                  </a:lnTo>
                  <a:lnTo>
                    <a:pt x="636155" y="2280107"/>
                  </a:lnTo>
                  <a:lnTo>
                    <a:pt x="634098" y="2282164"/>
                  </a:lnTo>
                  <a:lnTo>
                    <a:pt x="634098" y="2284704"/>
                  </a:lnTo>
                  <a:lnTo>
                    <a:pt x="634098" y="2287244"/>
                  </a:lnTo>
                  <a:lnTo>
                    <a:pt x="636155" y="2289302"/>
                  </a:lnTo>
                  <a:lnTo>
                    <a:pt x="641235" y="2289302"/>
                  </a:lnTo>
                  <a:lnTo>
                    <a:pt x="643293" y="2287244"/>
                  </a:lnTo>
                  <a:lnTo>
                    <a:pt x="643293" y="2282164"/>
                  </a:lnTo>
                  <a:close/>
                </a:path>
                <a:path w="841375" h="3162935">
                  <a:moveTo>
                    <a:pt x="645083" y="2321699"/>
                  </a:moveTo>
                  <a:lnTo>
                    <a:pt x="643039" y="2319655"/>
                  </a:lnTo>
                  <a:lnTo>
                    <a:pt x="638009" y="2319655"/>
                  </a:lnTo>
                  <a:lnTo>
                    <a:pt x="635965" y="2321699"/>
                  </a:lnTo>
                  <a:lnTo>
                    <a:pt x="635965" y="2324214"/>
                  </a:lnTo>
                  <a:lnTo>
                    <a:pt x="635965" y="2326729"/>
                  </a:lnTo>
                  <a:lnTo>
                    <a:pt x="638009" y="2328773"/>
                  </a:lnTo>
                  <a:lnTo>
                    <a:pt x="643039" y="2328773"/>
                  </a:lnTo>
                  <a:lnTo>
                    <a:pt x="645083" y="2326729"/>
                  </a:lnTo>
                  <a:lnTo>
                    <a:pt x="645083" y="2321699"/>
                  </a:lnTo>
                  <a:close/>
                </a:path>
                <a:path w="841375" h="3162935">
                  <a:moveTo>
                    <a:pt x="651840" y="942187"/>
                  </a:moveTo>
                  <a:lnTo>
                    <a:pt x="649770" y="940117"/>
                  </a:lnTo>
                  <a:lnTo>
                    <a:pt x="644664" y="940117"/>
                  </a:lnTo>
                  <a:lnTo>
                    <a:pt x="642594" y="942187"/>
                  </a:lnTo>
                  <a:lnTo>
                    <a:pt x="642594" y="944740"/>
                  </a:lnTo>
                  <a:lnTo>
                    <a:pt x="642594" y="947293"/>
                  </a:lnTo>
                  <a:lnTo>
                    <a:pt x="644664" y="949363"/>
                  </a:lnTo>
                  <a:lnTo>
                    <a:pt x="649770" y="949363"/>
                  </a:lnTo>
                  <a:lnTo>
                    <a:pt x="651840" y="947293"/>
                  </a:lnTo>
                  <a:lnTo>
                    <a:pt x="651840" y="942187"/>
                  </a:lnTo>
                  <a:close/>
                </a:path>
                <a:path w="841375" h="3162935">
                  <a:moveTo>
                    <a:pt x="659066" y="1209090"/>
                  </a:moveTo>
                  <a:lnTo>
                    <a:pt x="656869" y="1206906"/>
                  </a:lnTo>
                  <a:lnTo>
                    <a:pt x="651446" y="1206906"/>
                  </a:lnTo>
                  <a:lnTo>
                    <a:pt x="649249" y="1209090"/>
                  </a:lnTo>
                  <a:lnTo>
                    <a:pt x="649249" y="1211808"/>
                  </a:lnTo>
                  <a:lnTo>
                    <a:pt x="649249" y="1214513"/>
                  </a:lnTo>
                  <a:lnTo>
                    <a:pt x="651446" y="1216710"/>
                  </a:lnTo>
                  <a:lnTo>
                    <a:pt x="656869" y="1216710"/>
                  </a:lnTo>
                  <a:lnTo>
                    <a:pt x="659066" y="1214513"/>
                  </a:lnTo>
                  <a:lnTo>
                    <a:pt x="659066" y="1209090"/>
                  </a:lnTo>
                  <a:close/>
                </a:path>
                <a:path w="841375" h="3162935">
                  <a:moveTo>
                    <a:pt x="660336" y="1098537"/>
                  </a:moveTo>
                  <a:lnTo>
                    <a:pt x="658190" y="1096391"/>
                  </a:lnTo>
                  <a:lnTo>
                    <a:pt x="652907" y="1096391"/>
                  </a:lnTo>
                  <a:lnTo>
                    <a:pt x="650760" y="1098537"/>
                  </a:lnTo>
                  <a:lnTo>
                    <a:pt x="650760" y="1101178"/>
                  </a:lnTo>
                  <a:lnTo>
                    <a:pt x="650760" y="1103820"/>
                  </a:lnTo>
                  <a:lnTo>
                    <a:pt x="652907" y="1105966"/>
                  </a:lnTo>
                  <a:lnTo>
                    <a:pt x="658190" y="1105966"/>
                  </a:lnTo>
                  <a:lnTo>
                    <a:pt x="660336" y="1103820"/>
                  </a:lnTo>
                  <a:lnTo>
                    <a:pt x="660336" y="1098537"/>
                  </a:lnTo>
                  <a:close/>
                </a:path>
                <a:path w="841375" h="3162935">
                  <a:moveTo>
                    <a:pt x="664743" y="1020889"/>
                  </a:moveTo>
                  <a:lnTo>
                    <a:pt x="662635" y="1018794"/>
                  </a:lnTo>
                  <a:lnTo>
                    <a:pt x="657440" y="1018794"/>
                  </a:lnTo>
                  <a:lnTo>
                    <a:pt x="655332" y="1020889"/>
                  </a:lnTo>
                  <a:lnTo>
                    <a:pt x="655332" y="1023493"/>
                  </a:lnTo>
                  <a:lnTo>
                    <a:pt x="655332" y="1026096"/>
                  </a:lnTo>
                  <a:lnTo>
                    <a:pt x="657440" y="1028192"/>
                  </a:lnTo>
                  <a:lnTo>
                    <a:pt x="662635" y="1028192"/>
                  </a:lnTo>
                  <a:lnTo>
                    <a:pt x="664743" y="1026096"/>
                  </a:lnTo>
                  <a:lnTo>
                    <a:pt x="664743" y="1020889"/>
                  </a:lnTo>
                  <a:close/>
                </a:path>
                <a:path w="841375" h="3162935">
                  <a:moveTo>
                    <a:pt x="666419" y="1056741"/>
                  </a:moveTo>
                  <a:lnTo>
                    <a:pt x="664298" y="1054608"/>
                  </a:lnTo>
                  <a:lnTo>
                    <a:pt x="659053" y="1054608"/>
                  </a:lnTo>
                  <a:lnTo>
                    <a:pt x="656932" y="1056741"/>
                  </a:lnTo>
                  <a:lnTo>
                    <a:pt x="656932" y="1059357"/>
                  </a:lnTo>
                  <a:lnTo>
                    <a:pt x="656932" y="1061974"/>
                  </a:lnTo>
                  <a:lnTo>
                    <a:pt x="659053" y="1064107"/>
                  </a:lnTo>
                  <a:lnTo>
                    <a:pt x="664298" y="1064107"/>
                  </a:lnTo>
                  <a:lnTo>
                    <a:pt x="666419" y="1061974"/>
                  </a:lnTo>
                  <a:lnTo>
                    <a:pt x="666419" y="1056741"/>
                  </a:lnTo>
                  <a:close/>
                </a:path>
                <a:path w="841375" h="3162935">
                  <a:moveTo>
                    <a:pt x="667969" y="979652"/>
                  </a:moveTo>
                  <a:lnTo>
                    <a:pt x="665886" y="977569"/>
                  </a:lnTo>
                  <a:lnTo>
                    <a:pt x="660730" y="977569"/>
                  </a:lnTo>
                  <a:lnTo>
                    <a:pt x="658647" y="979652"/>
                  </a:lnTo>
                  <a:lnTo>
                    <a:pt x="658647" y="982230"/>
                  </a:lnTo>
                  <a:lnTo>
                    <a:pt x="658647" y="984808"/>
                  </a:lnTo>
                  <a:lnTo>
                    <a:pt x="660730" y="986891"/>
                  </a:lnTo>
                  <a:lnTo>
                    <a:pt x="665886" y="986891"/>
                  </a:lnTo>
                  <a:lnTo>
                    <a:pt x="667969" y="984808"/>
                  </a:lnTo>
                  <a:lnTo>
                    <a:pt x="667969" y="979652"/>
                  </a:lnTo>
                  <a:close/>
                </a:path>
                <a:path w="841375" h="3162935">
                  <a:moveTo>
                    <a:pt x="670179" y="1173543"/>
                  </a:moveTo>
                  <a:lnTo>
                    <a:pt x="668007" y="1171371"/>
                  </a:lnTo>
                  <a:lnTo>
                    <a:pt x="662635" y="1171371"/>
                  </a:lnTo>
                  <a:lnTo>
                    <a:pt x="660450" y="1173543"/>
                  </a:lnTo>
                  <a:lnTo>
                    <a:pt x="660450" y="1176235"/>
                  </a:lnTo>
                  <a:lnTo>
                    <a:pt x="660450" y="1178928"/>
                  </a:lnTo>
                  <a:lnTo>
                    <a:pt x="662635" y="1181100"/>
                  </a:lnTo>
                  <a:lnTo>
                    <a:pt x="668007" y="1181100"/>
                  </a:lnTo>
                  <a:lnTo>
                    <a:pt x="670179" y="1178928"/>
                  </a:lnTo>
                  <a:lnTo>
                    <a:pt x="670179" y="1173543"/>
                  </a:lnTo>
                  <a:close/>
                </a:path>
                <a:path w="841375" h="3162935">
                  <a:moveTo>
                    <a:pt x="671690" y="2078355"/>
                  </a:moveTo>
                  <a:lnTo>
                    <a:pt x="669518" y="2076183"/>
                  </a:lnTo>
                  <a:lnTo>
                    <a:pt x="664184" y="2076183"/>
                  </a:lnTo>
                  <a:lnTo>
                    <a:pt x="662012" y="2078355"/>
                  </a:lnTo>
                  <a:lnTo>
                    <a:pt x="662012" y="2081022"/>
                  </a:lnTo>
                  <a:lnTo>
                    <a:pt x="662012" y="2083689"/>
                  </a:lnTo>
                  <a:lnTo>
                    <a:pt x="664184" y="2085860"/>
                  </a:lnTo>
                  <a:lnTo>
                    <a:pt x="669518" y="2085860"/>
                  </a:lnTo>
                  <a:lnTo>
                    <a:pt x="671690" y="2083689"/>
                  </a:lnTo>
                  <a:lnTo>
                    <a:pt x="671690" y="2078355"/>
                  </a:lnTo>
                  <a:close/>
                </a:path>
                <a:path w="841375" h="3162935">
                  <a:moveTo>
                    <a:pt x="677887" y="1242047"/>
                  </a:moveTo>
                  <a:lnTo>
                    <a:pt x="675678" y="1239824"/>
                  </a:lnTo>
                  <a:lnTo>
                    <a:pt x="670217" y="1239824"/>
                  </a:lnTo>
                  <a:lnTo>
                    <a:pt x="667994" y="1242047"/>
                  </a:lnTo>
                  <a:lnTo>
                    <a:pt x="667994" y="1244777"/>
                  </a:lnTo>
                  <a:lnTo>
                    <a:pt x="667994" y="1247508"/>
                  </a:lnTo>
                  <a:lnTo>
                    <a:pt x="670217" y="1249730"/>
                  </a:lnTo>
                  <a:lnTo>
                    <a:pt x="675678" y="1249730"/>
                  </a:lnTo>
                  <a:lnTo>
                    <a:pt x="677887" y="1247508"/>
                  </a:lnTo>
                  <a:lnTo>
                    <a:pt x="677887" y="1242047"/>
                  </a:lnTo>
                  <a:close/>
                </a:path>
                <a:path w="841375" h="3162935">
                  <a:moveTo>
                    <a:pt x="684593" y="1133792"/>
                  </a:moveTo>
                  <a:lnTo>
                    <a:pt x="682434" y="1131633"/>
                  </a:lnTo>
                  <a:lnTo>
                    <a:pt x="677100" y="1131633"/>
                  </a:lnTo>
                  <a:lnTo>
                    <a:pt x="674941" y="1133792"/>
                  </a:lnTo>
                  <a:lnTo>
                    <a:pt x="674941" y="1136459"/>
                  </a:lnTo>
                  <a:lnTo>
                    <a:pt x="674941" y="1139126"/>
                  </a:lnTo>
                  <a:lnTo>
                    <a:pt x="677100" y="1141285"/>
                  </a:lnTo>
                  <a:lnTo>
                    <a:pt x="682434" y="1141285"/>
                  </a:lnTo>
                  <a:lnTo>
                    <a:pt x="684593" y="1139126"/>
                  </a:lnTo>
                  <a:lnTo>
                    <a:pt x="684593" y="1133792"/>
                  </a:lnTo>
                  <a:close/>
                </a:path>
                <a:path w="841375" h="3162935">
                  <a:moveTo>
                    <a:pt x="694309" y="2037232"/>
                  </a:moveTo>
                  <a:lnTo>
                    <a:pt x="692124" y="2035048"/>
                  </a:lnTo>
                  <a:lnTo>
                    <a:pt x="686739" y="2035048"/>
                  </a:lnTo>
                  <a:lnTo>
                    <a:pt x="684555" y="2037232"/>
                  </a:lnTo>
                  <a:lnTo>
                    <a:pt x="684555" y="2039924"/>
                  </a:lnTo>
                  <a:lnTo>
                    <a:pt x="684555" y="2042617"/>
                  </a:lnTo>
                  <a:lnTo>
                    <a:pt x="686739" y="2044801"/>
                  </a:lnTo>
                  <a:lnTo>
                    <a:pt x="692124" y="2044801"/>
                  </a:lnTo>
                  <a:lnTo>
                    <a:pt x="694309" y="2042617"/>
                  </a:lnTo>
                  <a:lnTo>
                    <a:pt x="694309" y="2037232"/>
                  </a:lnTo>
                  <a:close/>
                </a:path>
                <a:path w="841375" h="3162935">
                  <a:moveTo>
                    <a:pt x="696379" y="1999056"/>
                  </a:moveTo>
                  <a:lnTo>
                    <a:pt x="694169" y="1996859"/>
                  </a:lnTo>
                  <a:lnTo>
                    <a:pt x="688733" y="1996859"/>
                  </a:lnTo>
                  <a:lnTo>
                    <a:pt x="686536" y="1999056"/>
                  </a:lnTo>
                  <a:lnTo>
                    <a:pt x="686536" y="2001774"/>
                  </a:lnTo>
                  <a:lnTo>
                    <a:pt x="686536" y="2004491"/>
                  </a:lnTo>
                  <a:lnTo>
                    <a:pt x="688733" y="2006688"/>
                  </a:lnTo>
                  <a:lnTo>
                    <a:pt x="694169" y="2006688"/>
                  </a:lnTo>
                  <a:lnTo>
                    <a:pt x="696379" y="2004491"/>
                  </a:lnTo>
                  <a:lnTo>
                    <a:pt x="696379" y="1999056"/>
                  </a:lnTo>
                  <a:close/>
                </a:path>
                <a:path w="841375" h="3162935">
                  <a:moveTo>
                    <a:pt x="699884" y="1950186"/>
                  </a:moveTo>
                  <a:lnTo>
                    <a:pt x="697661" y="1947964"/>
                  </a:lnTo>
                  <a:lnTo>
                    <a:pt x="692188" y="1947964"/>
                  </a:lnTo>
                  <a:lnTo>
                    <a:pt x="689965" y="1950186"/>
                  </a:lnTo>
                  <a:lnTo>
                    <a:pt x="689965" y="1952929"/>
                  </a:lnTo>
                  <a:lnTo>
                    <a:pt x="689965" y="1955673"/>
                  </a:lnTo>
                  <a:lnTo>
                    <a:pt x="692188" y="1957882"/>
                  </a:lnTo>
                  <a:lnTo>
                    <a:pt x="697661" y="1957882"/>
                  </a:lnTo>
                  <a:lnTo>
                    <a:pt x="699884" y="1955673"/>
                  </a:lnTo>
                  <a:lnTo>
                    <a:pt x="699884" y="1950186"/>
                  </a:lnTo>
                  <a:close/>
                </a:path>
                <a:path w="841375" h="3162935">
                  <a:moveTo>
                    <a:pt x="700963" y="1282598"/>
                  </a:moveTo>
                  <a:lnTo>
                    <a:pt x="698728" y="1280363"/>
                  </a:lnTo>
                  <a:lnTo>
                    <a:pt x="693216" y="1280363"/>
                  </a:lnTo>
                  <a:lnTo>
                    <a:pt x="690981" y="1282598"/>
                  </a:lnTo>
                  <a:lnTo>
                    <a:pt x="690981" y="1285354"/>
                  </a:lnTo>
                  <a:lnTo>
                    <a:pt x="690981" y="1288110"/>
                  </a:lnTo>
                  <a:lnTo>
                    <a:pt x="693216" y="1290345"/>
                  </a:lnTo>
                  <a:lnTo>
                    <a:pt x="698728" y="1290345"/>
                  </a:lnTo>
                  <a:lnTo>
                    <a:pt x="700963" y="1288110"/>
                  </a:lnTo>
                  <a:lnTo>
                    <a:pt x="700963" y="1282598"/>
                  </a:lnTo>
                  <a:close/>
                </a:path>
                <a:path w="841375" h="3162935">
                  <a:moveTo>
                    <a:pt x="704684" y="1310906"/>
                  </a:moveTo>
                  <a:lnTo>
                    <a:pt x="702437" y="1308658"/>
                  </a:lnTo>
                  <a:lnTo>
                    <a:pt x="696874" y="1308658"/>
                  </a:lnTo>
                  <a:lnTo>
                    <a:pt x="694626" y="1310906"/>
                  </a:lnTo>
                  <a:lnTo>
                    <a:pt x="694626" y="1313688"/>
                  </a:lnTo>
                  <a:lnTo>
                    <a:pt x="694626" y="1316469"/>
                  </a:lnTo>
                  <a:lnTo>
                    <a:pt x="696874" y="1318717"/>
                  </a:lnTo>
                  <a:lnTo>
                    <a:pt x="702437" y="1318717"/>
                  </a:lnTo>
                  <a:lnTo>
                    <a:pt x="704684" y="1316469"/>
                  </a:lnTo>
                  <a:lnTo>
                    <a:pt x="704684" y="1310906"/>
                  </a:lnTo>
                  <a:close/>
                </a:path>
                <a:path w="841375" h="3162935">
                  <a:moveTo>
                    <a:pt x="715340" y="1839709"/>
                  </a:moveTo>
                  <a:lnTo>
                    <a:pt x="713054" y="1837423"/>
                  </a:lnTo>
                  <a:lnTo>
                    <a:pt x="707402" y="1837423"/>
                  </a:lnTo>
                  <a:lnTo>
                    <a:pt x="705104" y="1839709"/>
                  </a:lnTo>
                  <a:lnTo>
                    <a:pt x="705104" y="1842541"/>
                  </a:lnTo>
                  <a:lnTo>
                    <a:pt x="705104" y="1845373"/>
                  </a:lnTo>
                  <a:lnTo>
                    <a:pt x="707402" y="1847659"/>
                  </a:lnTo>
                  <a:lnTo>
                    <a:pt x="713054" y="1847659"/>
                  </a:lnTo>
                  <a:lnTo>
                    <a:pt x="715340" y="1845373"/>
                  </a:lnTo>
                  <a:lnTo>
                    <a:pt x="715340" y="1839709"/>
                  </a:lnTo>
                  <a:close/>
                </a:path>
                <a:path w="841375" h="3162935">
                  <a:moveTo>
                    <a:pt x="720648" y="1796491"/>
                  </a:moveTo>
                  <a:lnTo>
                    <a:pt x="718337" y="1794192"/>
                  </a:lnTo>
                  <a:lnTo>
                    <a:pt x="712635" y="1794192"/>
                  </a:lnTo>
                  <a:lnTo>
                    <a:pt x="710323" y="1796491"/>
                  </a:lnTo>
                  <a:lnTo>
                    <a:pt x="710323" y="1799348"/>
                  </a:lnTo>
                  <a:lnTo>
                    <a:pt x="710323" y="1802206"/>
                  </a:lnTo>
                  <a:lnTo>
                    <a:pt x="712635" y="1804504"/>
                  </a:lnTo>
                  <a:lnTo>
                    <a:pt x="718337" y="1804504"/>
                  </a:lnTo>
                  <a:lnTo>
                    <a:pt x="720648" y="1802206"/>
                  </a:lnTo>
                  <a:lnTo>
                    <a:pt x="720648" y="1796491"/>
                  </a:lnTo>
                  <a:close/>
                </a:path>
                <a:path w="841375" h="3162935">
                  <a:moveTo>
                    <a:pt x="726846" y="1349502"/>
                  </a:moveTo>
                  <a:lnTo>
                    <a:pt x="724585" y="1347228"/>
                  </a:lnTo>
                  <a:lnTo>
                    <a:pt x="718985" y="1347228"/>
                  </a:lnTo>
                  <a:lnTo>
                    <a:pt x="716711" y="1349502"/>
                  </a:lnTo>
                  <a:lnTo>
                    <a:pt x="716711" y="1352296"/>
                  </a:lnTo>
                  <a:lnTo>
                    <a:pt x="716711" y="1355102"/>
                  </a:lnTo>
                  <a:lnTo>
                    <a:pt x="718985" y="1357363"/>
                  </a:lnTo>
                  <a:lnTo>
                    <a:pt x="724585" y="1357363"/>
                  </a:lnTo>
                  <a:lnTo>
                    <a:pt x="726846" y="1355102"/>
                  </a:lnTo>
                  <a:lnTo>
                    <a:pt x="726846" y="1349502"/>
                  </a:lnTo>
                  <a:close/>
                </a:path>
                <a:path w="841375" h="3162935">
                  <a:moveTo>
                    <a:pt x="727189" y="1757172"/>
                  </a:moveTo>
                  <a:lnTo>
                    <a:pt x="724865" y="1754835"/>
                  </a:lnTo>
                  <a:lnTo>
                    <a:pt x="719112" y="1754835"/>
                  </a:lnTo>
                  <a:lnTo>
                    <a:pt x="716788" y="1757172"/>
                  </a:lnTo>
                  <a:lnTo>
                    <a:pt x="716788" y="1760042"/>
                  </a:lnTo>
                  <a:lnTo>
                    <a:pt x="716788" y="1762912"/>
                  </a:lnTo>
                  <a:lnTo>
                    <a:pt x="719112" y="1765249"/>
                  </a:lnTo>
                  <a:lnTo>
                    <a:pt x="724865" y="1765249"/>
                  </a:lnTo>
                  <a:lnTo>
                    <a:pt x="727189" y="1762912"/>
                  </a:lnTo>
                  <a:lnTo>
                    <a:pt x="727189" y="1757172"/>
                  </a:lnTo>
                  <a:close/>
                </a:path>
                <a:path w="841375" h="3162935">
                  <a:moveTo>
                    <a:pt x="729462" y="1898243"/>
                  </a:moveTo>
                  <a:lnTo>
                    <a:pt x="727202" y="1895983"/>
                  </a:lnTo>
                  <a:lnTo>
                    <a:pt x="721639" y="1895983"/>
                  </a:lnTo>
                  <a:lnTo>
                    <a:pt x="719378" y="1898243"/>
                  </a:lnTo>
                  <a:lnTo>
                    <a:pt x="719378" y="1901024"/>
                  </a:lnTo>
                  <a:lnTo>
                    <a:pt x="719378" y="1903806"/>
                  </a:lnTo>
                  <a:lnTo>
                    <a:pt x="721639" y="1906066"/>
                  </a:lnTo>
                  <a:lnTo>
                    <a:pt x="727202" y="1906066"/>
                  </a:lnTo>
                  <a:lnTo>
                    <a:pt x="729462" y="1903806"/>
                  </a:lnTo>
                  <a:lnTo>
                    <a:pt x="729462" y="1898243"/>
                  </a:lnTo>
                  <a:close/>
                </a:path>
                <a:path w="841375" h="3162935">
                  <a:moveTo>
                    <a:pt x="737616" y="1924304"/>
                  </a:moveTo>
                  <a:lnTo>
                    <a:pt x="735380" y="1922056"/>
                  </a:lnTo>
                  <a:lnTo>
                    <a:pt x="729856" y="1922056"/>
                  </a:lnTo>
                  <a:lnTo>
                    <a:pt x="727621" y="1924304"/>
                  </a:lnTo>
                  <a:lnTo>
                    <a:pt x="727621" y="1927059"/>
                  </a:lnTo>
                  <a:lnTo>
                    <a:pt x="727621" y="1929815"/>
                  </a:lnTo>
                  <a:lnTo>
                    <a:pt x="729856" y="1932063"/>
                  </a:lnTo>
                  <a:lnTo>
                    <a:pt x="735380" y="1932063"/>
                  </a:lnTo>
                  <a:lnTo>
                    <a:pt x="737616" y="1929815"/>
                  </a:lnTo>
                  <a:lnTo>
                    <a:pt x="737616" y="1924304"/>
                  </a:lnTo>
                  <a:close/>
                </a:path>
                <a:path w="841375" h="3162935">
                  <a:moveTo>
                    <a:pt x="748220" y="1862620"/>
                  </a:moveTo>
                  <a:lnTo>
                    <a:pt x="745947" y="1860346"/>
                  </a:lnTo>
                  <a:lnTo>
                    <a:pt x="740333" y="1860346"/>
                  </a:lnTo>
                  <a:lnTo>
                    <a:pt x="738060" y="1862620"/>
                  </a:lnTo>
                  <a:lnTo>
                    <a:pt x="738060" y="1865426"/>
                  </a:lnTo>
                  <a:lnTo>
                    <a:pt x="738060" y="1868233"/>
                  </a:lnTo>
                  <a:lnTo>
                    <a:pt x="740333" y="1870506"/>
                  </a:lnTo>
                  <a:lnTo>
                    <a:pt x="745947" y="1870506"/>
                  </a:lnTo>
                  <a:lnTo>
                    <a:pt x="748220" y="1868233"/>
                  </a:lnTo>
                  <a:lnTo>
                    <a:pt x="748220" y="1862620"/>
                  </a:lnTo>
                  <a:close/>
                </a:path>
                <a:path w="841375" h="3162935">
                  <a:moveTo>
                    <a:pt x="748271" y="1387856"/>
                  </a:moveTo>
                  <a:lnTo>
                    <a:pt x="745985" y="1385570"/>
                  </a:lnTo>
                  <a:lnTo>
                    <a:pt x="740333" y="1385570"/>
                  </a:lnTo>
                  <a:lnTo>
                    <a:pt x="738047" y="1387856"/>
                  </a:lnTo>
                  <a:lnTo>
                    <a:pt x="738047" y="1390675"/>
                  </a:lnTo>
                  <a:lnTo>
                    <a:pt x="738047" y="1393494"/>
                  </a:lnTo>
                  <a:lnTo>
                    <a:pt x="740333" y="1395780"/>
                  </a:lnTo>
                  <a:lnTo>
                    <a:pt x="745985" y="1395780"/>
                  </a:lnTo>
                  <a:lnTo>
                    <a:pt x="748271" y="1393494"/>
                  </a:lnTo>
                  <a:lnTo>
                    <a:pt x="748271" y="1387856"/>
                  </a:lnTo>
                  <a:close/>
                </a:path>
                <a:path w="841375" h="3162935">
                  <a:moveTo>
                    <a:pt x="753618" y="1426959"/>
                  </a:moveTo>
                  <a:lnTo>
                    <a:pt x="751319" y="1424647"/>
                  </a:lnTo>
                  <a:lnTo>
                    <a:pt x="745629" y="1424647"/>
                  </a:lnTo>
                  <a:lnTo>
                    <a:pt x="743318" y="1426959"/>
                  </a:lnTo>
                  <a:lnTo>
                    <a:pt x="743318" y="1429804"/>
                  </a:lnTo>
                  <a:lnTo>
                    <a:pt x="743318" y="1432648"/>
                  </a:lnTo>
                  <a:lnTo>
                    <a:pt x="745629" y="1434960"/>
                  </a:lnTo>
                  <a:lnTo>
                    <a:pt x="751319" y="1434960"/>
                  </a:lnTo>
                  <a:lnTo>
                    <a:pt x="753618" y="1432648"/>
                  </a:lnTo>
                  <a:lnTo>
                    <a:pt x="753618" y="1426959"/>
                  </a:lnTo>
                  <a:close/>
                </a:path>
                <a:path w="841375" h="3162935">
                  <a:moveTo>
                    <a:pt x="761161" y="1720519"/>
                  </a:moveTo>
                  <a:lnTo>
                    <a:pt x="758812" y="1718170"/>
                  </a:lnTo>
                  <a:lnTo>
                    <a:pt x="753021" y="1718170"/>
                  </a:lnTo>
                  <a:lnTo>
                    <a:pt x="750671" y="1720519"/>
                  </a:lnTo>
                  <a:lnTo>
                    <a:pt x="750671" y="1723415"/>
                  </a:lnTo>
                  <a:lnTo>
                    <a:pt x="750671" y="1726311"/>
                  </a:lnTo>
                  <a:lnTo>
                    <a:pt x="753021" y="1728660"/>
                  </a:lnTo>
                  <a:lnTo>
                    <a:pt x="758812" y="1728660"/>
                  </a:lnTo>
                  <a:lnTo>
                    <a:pt x="761161" y="1726311"/>
                  </a:lnTo>
                  <a:lnTo>
                    <a:pt x="761161" y="1720519"/>
                  </a:lnTo>
                  <a:close/>
                </a:path>
                <a:path w="841375" h="3162935">
                  <a:moveTo>
                    <a:pt x="788327" y="1483855"/>
                  </a:moveTo>
                  <a:lnTo>
                    <a:pt x="785990" y="1481518"/>
                  </a:lnTo>
                  <a:lnTo>
                    <a:pt x="780199" y="1481518"/>
                  </a:lnTo>
                  <a:lnTo>
                    <a:pt x="777862" y="1483855"/>
                  </a:lnTo>
                  <a:lnTo>
                    <a:pt x="777862" y="1486750"/>
                  </a:lnTo>
                  <a:lnTo>
                    <a:pt x="777862" y="1489646"/>
                  </a:lnTo>
                  <a:lnTo>
                    <a:pt x="780199" y="1491983"/>
                  </a:lnTo>
                  <a:lnTo>
                    <a:pt x="785990" y="1491983"/>
                  </a:lnTo>
                  <a:lnTo>
                    <a:pt x="788327" y="1489646"/>
                  </a:lnTo>
                  <a:lnTo>
                    <a:pt x="788327" y="1483855"/>
                  </a:lnTo>
                  <a:close/>
                </a:path>
                <a:path w="841375" h="3162935">
                  <a:moveTo>
                    <a:pt x="795375" y="1437055"/>
                  </a:moveTo>
                  <a:lnTo>
                    <a:pt x="793051" y="1434731"/>
                  </a:lnTo>
                  <a:lnTo>
                    <a:pt x="787311" y="1434731"/>
                  </a:lnTo>
                  <a:lnTo>
                    <a:pt x="784987" y="1437055"/>
                  </a:lnTo>
                  <a:lnTo>
                    <a:pt x="784987" y="1439926"/>
                  </a:lnTo>
                  <a:lnTo>
                    <a:pt x="784987" y="1442796"/>
                  </a:lnTo>
                  <a:lnTo>
                    <a:pt x="787311" y="1445120"/>
                  </a:lnTo>
                  <a:lnTo>
                    <a:pt x="793051" y="1445120"/>
                  </a:lnTo>
                  <a:lnTo>
                    <a:pt x="795375" y="1442796"/>
                  </a:lnTo>
                  <a:lnTo>
                    <a:pt x="795375" y="1437055"/>
                  </a:lnTo>
                  <a:close/>
                </a:path>
                <a:path w="841375" h="3162935">
                  <a:moveTo>
                    <a:pt x="797648" y="1707222"/>
                  </a:moveTo>
                  <a:lnTo>
                    <a:pt x="795286" y="1704860"/>
                  </a:lnTo>
                  <a:lnTo>
                    <a:pt x="789444" y="1704860"/>
                  </a:lnTo>
                  <a:lnTo>
                    <a:pt x="787082" y="1707222"/>
                  </a:lnTo>
                  <a:lnTo>
                    <a:pt x="787082" y="1710143"/>
                  </a:lnTo>
                  <a:lnTo>
                    <a:pt x="787082" y="1713064"/>
                  </a:lnTo>
                  <a:lnTo>
                    <a:pt x="789444" y="1715427"/>
                  </a:lnTo>
                  <a:lnTo>
                    <a:pt x="795286" y="1715427"/>
                  </a:lnTo>
                  <a:lnTo>
                    <a:pt x="797648" y="1713064"/>
                  </a:lnTo>
                  <a:lnTo>
                    <a:pt x="797648" y="1707222"/>
                  </a:lnTo>
                  <a:close/>
                </a:path>
                <a:path w="841375" h="3162935">
                  <a:moveTo>
                    <a:pt x="806094" y="1663268"/>
                  </a:moveTo>
                  <a:lnTo>
                    <a:pt x="803719" y="1660893"/>
                  </a:lnTo>
                  <a:lnTo>
                    <a:pt x="797839" y="1660893"/>
                  </a:lnTo>
                  <a:lnTo>
                    <a:pt x="795451" y="1663268"/>
                  </a:lnTo>
                  <a:lnTo>
                    <a:pt x="795451" y="1666214"/>
                  </a:lnTo>
                  <a:lnTo>
                    <a:pt x="795451" y="1669161"/>
                  </a:lnTo>
                  <a:lnTo>
                    <a:pt x="797839" y="1671535"/>
                  </a:lnTo>
                  <a:lnTo>
                    <a:pt x="803719" y="1671535"/>
                  </a:lnTo>
                  <a:lnTo>
                    <a:pt x="806094" y="1669161"/>
                  </a:lnTo>
                  <a:lnTo>
                    <a:pt x="806094" y="1663268"/>
                  </a:lnTo>
                  <a:close/>
                </a:path>
                <a:path w="841375" h="3162935">
                  <a:moveTo>
                    <a:pt x="812012" y="1526387"/>
                  </a:moveTo>
                  <a:lnTo>
                    <a:pt x="809663" y="1524025"/>
                  </a:lnTo>
                  <a:lnTo>
                    <a:pt x="803833" y="1524025"/>
                  </a:lnTo>
                  <a:lnTo>
                    <a:pt x="801471" y="1526387"/>
                  </a:lnTo>
                  <a:lnTo>
                    <a:pt x="801471" y="1529295"/>
                  </a:lnTo>
                  <a:lnTo>
                    <a:pt x="801471" y="1532204"/>
                  </a:lnTo>
                  <a:lnTo>
                    <a:pt x="803833" y="1534566"/>
                  </a:lnTo>
                  <a:lnTo>
                    <a:pt x="809663" y="1534566"/>
                  </a:lnTo>
                  <a:lnTo>
                    <a:pt x="812012" y="1532204"/>
                  </a:lnTo>
                  <a:lnTo>
                    <a:pt x="812012" y="1526387"/>
                  </a:lnTo>
                  <a:close/>
                </a:path>
                <a:path w="841375" h="3162935">
                  <a:moveTo>
                    <a:pt x="823849" y="1624076"/>
                  </a:moveTo>
                  <a:lnTo>
                    <a:pt x="821448" y="1621675"/>
                  </a:lnTo>
                  <a:lnTo>
                    <a:pt x="815517" y="1621675"/>
                  </a:lnTo>
                  <a:lnTo>
                    <a:pt x="813117" y="1624076"/>
                  </a:lnTo>
                  <a:lnTo>
                    <a:pt x="813117" y="1627035"/>
                  </a:lnTo>
                  <a:lnTo>
                    <a:pt x="813117" y="1629994"/>
                  </a:lnTo>
                  <a:lnTo>
                    <a:pt x="815517" y="1632394"/>
                  </a:lnTo>
                  <a:lnTo>
                    <a:pt x="821448" y="1632394"/>
                  </a:lnTo>
                  <a:lnTo>
                    <a:pt x="823849" y="1629994"/>
                  </a:lnTo>
                  <a:lnTo>
                    <a:pt x="823849" y="1624076"/>
                  </a:lnTo>
                  <a:close/>
                </a:path>
                <a:path w="841375" h="3162935">
                  <a:moveTo>
                    <a:pt x="832218" y="1568691"/>
                  </a:moveTo>
                  <a:lnTo>
                    <a:pt x="829830" y="1566316"/>
                  </a:lnTo>
                  <a:lnTo>
                    <a:pt x="823963" y="1566316"/>
                  </a:lnTo>
                  <a:lnTo>
                    <a:pt x="821588" y="1568691"/>
                  </a:lnTo>
                  <a:lnTo>
                    <a:pt x="821588" y="1571625"/>
                  </a:lnTo>
                  <a:lnTo>
                    <a:pt x="821588" y="1574558"/>
                  </a:lnTo>
                  <a:lnTo>
                    <a:pt x="823963" y="1576933"/>
                  </a:lnTo>
                  <a:lnTo>
                    <a:pt x="829830" y="1576933"/>
                  </a:lnTo>
                  <a:lnTo>
                    <a:pt x="832218" y="1574558"/>
                  </a:lnTo>
                  <a:lnTo>
                    <a:pt x="832218" y="1568691"/>
                  </a:lnTo>
                  <a:close/>
                </a:path>
                <a:path w="841375" h="3162935">
                  <a:moveTo>
                    <a:pt x="840816" y="1602727"/>
                  </a:moveTo>
                  <a:lnTo>
                    <a:pt x="838415" y="1600327"/>
                  </a:lnTo>
                  <a:lnTo>
                    <a:pt x="832510" y="1600327"/>
                  </a:lnTo>
                  <a:lnTo>
                    <a:pt x="830110" y="1602727"/>
                  </a:lnTo>
                  <a:lnTo>
                    <a:pt x="830110" y="1605686"/>
                  </a:lnTo>
                  <a:lnTo>
                    <a:pt x="830110" y="1608645"/>
                  </a:lnTo>
                  <a:lnTo>
                    <a:pt x="832510" y="1611045"/>
                  </a:lnTo>
                  <a:lnTo>
                    <a:pt x="838415" y="1611045"/>
                  </a:lnTo>
                  <a:lnTo>
                    <a:pt x="840816" y="1608645"/>
                  </a:lnTo>
                  <a:lnTo>
                    <a:pt x="840816" y="160272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922" y="2720022"/>
              <a:ext cx="658495" cy="2451100"/>
            </a:xfrm>
            <a:custGeom>
              <a:avLst/>
              <a:gdLst/>
              <a:ahLst/>
              <a:cxnLst/>
              <a:rect l="l" t="t" r="r" b="b"/>
              <a:pathLst>
                <a:path w="658494" h="2451100">
                  <a:moveTo>
                    <a:pt x="889" y="2405532"/>
                  </a:moveTo>
                  <a:lnTo>
                    <a:pt x="698" y="2405329"/>
                  </a:lnTo>
                  <a:lnTo>
                    <a:pt x="203" y="2405329"/>
                  </a:lnTo>
                  <a:lnTo>
                    <a:pt x="0" y="2405532"/>
                  </a:lnTo>
                  <a:lnTo>
                    <a:pt x="0" y="2405773"/>
                  </a:lnTo>
                  <a:lnTo>
                    <a:pt x="0" y="2406015"/>
                  </a:lnTo>
                  <a:lnTo>
                    <a:pt x="203" y="2406218"/>
                  </a:lnTo>
                  <a:lnTo>
                    <a:pt x="698" y="2406218"/>
                  </a:lnTo>
                  <a:lnTo>
                    <a:pt x="889" y="2406015"/>
                  </a:lnTo>
                  <a:lnTo>
                    <a:pt x="889" y="2405532"/>
                  </a:lnTo>
                  <a:close/>
                </a:path>
                <a:path w="658494" h="2451100">
                  <a:moveTo>
                    <a:pt x="9144" y="2282164"/>
                  </a:moveTo>
                  <a:lnTo>
                    <a:pt x="8648" y="2281669"/>
                  </a:lnTo>
                  <a:lnTo>
                    <a:pt x="7404" y="2281669"/>
                  </a:lnTo>
                  <a:lnTo>
                    <a:pt x="6908" y="2282164"/>
                  </a:lnTo>
                  <a:lnTo>
                    <a:pt x="6908" y="2282787"/>
                  </a:lnTo>
                  <a:lnTo>
                    <a:pt x="6908" y="2283409"/>
                  </a:lnTo>
                  <a:lnTo>
                    <a:pt x="7404" y="2283904"/>
                  </a:lnTo>
                  <a:lnTo>
                    <a:pt x="8648" y="2283904"/>
                  </a:lnTo>
                  <a:lnTo>
                    <a:pt x="9144" y="2283409"/>
                  </a:lnTo>
                  <a:lnTo>
                    <a:pt x="9144" y="2282164"/>
                  </a:lnTo>
                  <a:close/>
                </a:path>
                <a:path w="658494" h="2451100">
                  <a:moveTo>
                    <a:pt x="17284" y="2450668"/>
                  </a:moveTo>
                  <a:lnTo>
                    <a:pt x="16941" y="2450566"/>
                  </a:lnTo>
                  <a:lnTo>
                    <a:pt x="16840" y="2450795"/>
                  </a:lnTo>
                  <a:lnTo>
                    <a:pt x="16840" y="2450922"/>
                  </a:lnTo>
                  <a:lnTo>
                    <a:pt x="17183" y="2451023"/>
                  </a:lnTo>
                  <a:lnTo>
                    <a:pt x="17284" y="2450668"/>
                  </a:lnTo>
                  <a:close/>
                </a:path>
                <a:path w="658494" h="2451100">
                  <a:moveTo>
                    <a:pt x="25069" y="2328697"/>
                  </a:moveTo>
                  <a:lnTo>
                    <a:pt x="24663" y="2328303"/>
                  </a:lnTo>
                  <a:lnTo>
                    <a:pt x="23672" y="2328303"/>
                  </a:lnTo>
                  <a:lnTo>
                    <a:pt x="23279" y="2328697"/>
                  </a:lnTo>
                  <a:lnTo>
                    <a:pt x="23279" y="2329192"/>
                  </a:lnTo>
                  <a:lnTo>
                    <a:pt x="23279" y="2329688"/>
                  </a:lnTo>
                  <a:lnTo>
                    <a:pt x="23672" y="2330081"/>
                  </a:lnTo>
                  <a:lnTo>
                    <a:pt x="24663" y="2330081"/>
                  </a:lnTo>
                  <a:lnTo>
                    <a:pt x="25069" y="2329688"/>
                  </a:lnTo>
                  <a:lnTo>
                    <a:pt x="25069" y="2328697"/>
                  </a:lnTo>
                  <a:close/>
                </a:path>
                <a:path w="658494" h="2451100">
                  <a:moveTo>
                    <a:pt x="26492" y="2373782"/>
                  </a:moveTo>
                  <a:lnTo>
                    <a:pt x="26187" y="2373477"/>
                  </a:lnTo>
                  <a:lnTo>
                    <a:pt x="25450" y="2373477"/>
                  </a:lnTo>
                  <a:lnTo>
                    <a:pt x="25146" y="2373782"/>
                  </a:lnTo>
                  <a:lnTo>
                    <a:pt x="25146" y="2374150"/>
                  </a:lnTo>
                  <a:lnTo>
                    <a:pt x="25146" y="2374519"/>
                  </a:lnTo>
                  <a:lnTo>
                    <a:pt x="25450" y="2374823"/>
                  </a:lnTo>
                  <a:lnTo>
                    <a:pt x="26187" y="2374823"/>
                  </a:lnTo>
                  <a:lnTo>
                    <a:pt x="26492" y="2374519"/>
                  </a:lnTo>
                  <a:lnTo>
                    <a:pt x="26492" y="2373782"/>
                  </a:lnTo>
                  <a:close/>
                </a:path>
                <a:path w="658494" h="2451100">
                  <a:moveTo>
                    <a:pt x="34594" y="2167852"/>
                  </a:moveTo>
                  <a:lnTo>
                    <a:pt x="33794" y="2167051"/>
                  </a:lnTo>
                  <a:lnTo>
                    <a:pt x="31813" y="2167051"/>
                  </a:lnTo>
                  <a:lnTo>
                    <a:pt x="31013" y="2167852"/>
                  </a:lnTo>
                  <a:lnTo>
                    <a:pt x="31013" y="2168842"/>
                  </a:lnTo>
                  <a:lnTo>
                    <a:pt x="31013" y="2169833"/>
                  </a:lnTo>
                  <a:lnTo>
                    <a:pt x="31813" y="2170633"/>
                  </a:lnTo>
                  <a:lnTo>
                    <a:pt x="33794" y="2170633"/>
                  </a:lnTo>
                  <a:lnTo>
                    <a:pt x="34594" y="2169833"/>
                  </a:lnTo>
                  <a:lnTo>
                    <a:pt x="34594" y="2167852"/>
                  </a:lnTo>
                  <a:close/>
                </a:path>
                <a:path w="658494" h="2451100">
                  <a:moveTo>
                    <a:pt x="35560" y="2247290"/>
                  </a:moveTo>
                  <a:lnTo>
                    <a:pt x="34963" y="2246680"/>
                  </a:lnTo>
                  <a:lnTo>
                    <a:pt x="33477" y="2246680"/>
                  </a:lnTo>
                  <a:lnTo>
                    <a:pt x="32880" y="2247290"/>
                  </a:lnTo>
                  <a:lnTo>
                    <a:pt x="32880" y="2248027"/>
                  </a:lnTo>
                  <a:lnTo>
                    <a:pt x="32880" y="2248763"/>
                  </a:lnTo>
                  <a:lnTo>
                    <a:pt x="33477" y="2249373"/>
                  </a:lnTo>
                  <a:lnTo>
                    <a:pt x="34963" y="2249373"/>
                  </a:lnTo>
                  <a:lnTo>
                    <a:pt x="35560" y="2248763"/>
                  </a:lnTo>
                  <a:lnTo>
                    <a:pt x="35560" y="2247290"/>
                  </a:lnTo>
                  <a:close/>
                </a:path>
                <a:path w="658494" h="2451100">
                  <a:moveTo>
                    <a:pt x="43751" y="2037194"/>
                  </a:moveTo>
                  <a:lnTo>
                    <a:pt x="42659" y="2036089"/>
                  </a:lnTo>
                  <a:lnTo>
                    <a:pt x="39941" y="2036089"/>
                  </a:lnTo>
                  <a:lnTo>
                    <a:pt x="38836" y="2037194"/>
                  </a:lnTo>
                  <a:lnTo>
                    <a:pt x="38836" y="2038553"/>
                  </a:lnTo>
                  <a:lnTo>
                    <a:pt x="38836" y="2039912"/>
                  </a:lnTo>
                  <a:lnTo>
                    <a:pt x="39941" y="2041017"/>
                  </a:lnTo>
                  <a:lnTo>
                    <a:pt x="42659" y="2041017"/>
                  </a:lnTo>
                  <a:lnTo>
                    <a:pt x="43751" y="2039912"/>
                  </a:lnTo>
                  <a:lnTo>
                    <a:pt x="43751" y="2037194"/>
                  </a:lnTo>
                  <a:close/>
                </a:path>
                <a:path w="658494" h="2451100">
                  <a:moveTo>
                    <a:pt x="46786" y="2206053"/>
                  </a:moveTo>
                  <a:lnTo>
                    <a:pt x="46088" y="2205355"/>
                  </a:lnTo>
                  <a:lnTo>
                    <a:pt x="44361" y="2205355"/>
                  </a:lnTo>
                  <a:lnTo>
                    <a:pt x="43662" y="2206053"/>
                  </a:lnTo>
                  <a:lnTo>
                    <a:pt x="43662" y="2206917"/>
                  </a:lnTo>
                  <a:lnTo>
                    <a:pt x="43662" y="2207780"/>
                  </a:lnTo>
                  <a:lnTo>
                    <a:pt x="44361" y="2208479"/>
                  </a:lnTo>
                  <a:lnTo>
                    <a:pt x="46088" y="2208479"/>
                  </a:lnTo>
                  <a:lnTo>
                    <a:pt x="46786" y="2207780"/>
                  </a:lnTo>
                  <a:lnTo>
                    <a:pt x="46786" y="2206053"/>
                  </a:lnTo>
                  <a:close/>
                </a:path>
                <a:path w="658494" h="2451100">
                  <a:moveTo>
                    <a:pt x="48907" y="2125688"/>
                  </a:moveTo>
                  <a:lnTo>
                    <a:pt x="48006" y="2124786"/>
                  </a:lnTo>
                  <a:lnTo>
                    <a:pt x="45783" y="2124786"/>
                  </a:lnTo>
                  <a:lnTo>
                    <a:pt x="44881" y="2125688"/>
                  </a:lnTo>
                  <a:lnTo>
                    <a:pt x="44881" y="2126792"/>
                  </a:lnTo>
                  <a:lnTo>
                    <a:pt x="44881" y="2127910"/>
                  </a:lnTo>
                  <a:lnTo>
                    <a:pt x="45783" y="2128799"/>
                  </a:lnTo>
                  <a:lnTo>
                    <a:pt x="48006" y="2128799"/>
                  </a:lnTo>
                  <a:lnTo>
                    <a:pt x="48907" y="2127910"/>
                  </a:lnTo>
                  <a:lnTo>
                    <a:pt x="48907" y="2125688"/>
                  </a:lnTo>
                  <a:close/>
                </a:path>
                <a:path w="658494" h="2451100">
                  <a:moveTo>
                    <a:pt x="57912" y="2081911"/>
                  </a:moveTo>
                  <a:lnTo>
                    <a:pt x="56908" y="2080907"/>
                  </a:lnTo>
                  <a:lnTo>
                    <a:pt x="54444" y="2080907"/>
                  </a:lnTo>
                  <a:lnTo>
                    <a:pt x="53441" y="2081911"/>
                  </a:lnTo>
                  <a:lnTo>
                    <a:pt x="53441" y="2083142"/>
                  </a:lnTo>
                  <a:lnTo>
                    <a:pt x="53441" y="2084374"/>
                  </a:lnTo>
                  <a:lnTo>
                    <a:pt x="54444" y="2085378"/>
                  </a:lnTo>
                  <a:lnTo>
                    <a:pt x="56908" y="2085378"/>
                  </a:lnTo>
                  <a:lnTo>
                    <a:pt x="57912" y="2084374"/>
                  </a:lnTo>
                  <a:lnTo>
                    <a:pt x="57912" y="2081911"/>
                  </a:lnTo>
                  <a:close/>
                </a:path>
                <a:path w="658494" h="2451100">
                  <a:moveTo>
                    <a:pt x="84429" y="2010575"/>
                  </a:moveTo>
                  <a:lnTo>
                    <a:pt x="83223" y="2009381"/>
                  </a:lnTo>
                  <a:lnTo>
                    <a:pt x="80264" y="2009381"/>
                  </a:lnTo>
                  <a:lnTo>
                    <a:pt x="79057" y="2010575"/>
                  </a:lnTo>
                  <a:lnTo>
                    <a:pt x="79057" y="2012061"/>
                  </a:lnTo>
                  <a:lnTo>
                    <a:pt x="79057" y="2013546"/>
                  </a:lnTo>
                  <a:lnTo>
                    <a:pt x="80264" y="2014740"/>
                  </a:lnTo>
                  <a:lnTo>
                    <a:pt x="83223" y="2014740"/>
                  </a:lnTo>
                  <a:lnTo>
                    <a:pt x="84429" y="2013546"/>
                  </a:lnTo>
                  <a:lnTo>
                    <a:pt x="84429" y="2010575"/>
                  </a:lnTo>
                  <a:close/>
                </a:path>
                <a:path w="658494" h="2451100">
                  <a:moveTo>
                    <a:pt x="84493" y="1968728"/>
                  </a:moveTo>
                  <a:lnTo>
                    <a:pt x="83210" y="1967445"/>
                  </a:lnTo>
                  <a:lnTo>
                    <a:pt x="80048" y="1967445"/>
                  </a:lnTo>
                  <a:lnTo>
                    <a:pt x="78765" y="1968728"/>
                  </a:lnTo>
                  <a:lnTo>
                    <a:pt x="78765" y="1970316"/>
                  </a:lnTo>
                  <a:lnTo>
                    <a:pt x="78765" y="1971903"/>
                  </a:lnTo>
                  <a:lnTo>
                    <a:pt x="80048" y="1973186"/>
                  </a:lnTo>
                  <a:lnTo>
                    <a:pt x="83210" y="1973186"/>
                  </a:lnTo>
                  <a:lnTo>
                    <a:pt x="84493" y="1971903"/>
                  </a:lnTo>
                  <a:lnTo>
                    <a:pt x="84493" y="1968728"/>
                  </a:lnTo>
                  <a:close/>
                </a:path>
                <a:path w="658494" h="2451100">
                  <a:moveTo>
                    <a:pt x="103759" y="1930755"/>
                  </a:moveTo>
                  <a:lnTo>
                    <a:pt x="102425" y="1929409"/>
                  </a:lnTo>
                  <a:lnTo>
                    <a:pt x="99110" y="1929409"/>
                  </a:lnTo>
                  <a:lnTo>
                    <a:pt x="97777" y="1930755"/>
                  </a:lnTo>
                  <a:lnTo>
                    <a:pt x="97777" y="1932406"/>
                  </a:lnTo>
                  <a:lnTo>
                    <a:pt x="97777" y="1934057"/>
                  </a:lnTo>
                  <a:lnTo>
                    <a:pt x="99110" y="1935403"/>
                  </a:lnTo>
                  <a:lnTo>
                    <a:pt x="102425" y="1935403"/>
                  </a:lnTo>
                  <a:lnTo>
                    <a:pt x="103759" y="1934057"/>
                  </a:lnTo>
                  <a:lnTo>
                    <a:pt x="103759" y="1930755"/>
                  </a:lnTo>
                  <a:close/>
                </a:path>
                <a:path w="658494" h="2451100">
                  <a:moveTo>
                    <a:pt x="118859" y="1899704"/>
                  </a:moveTo>
                  <a:lnTo>
                    <a:pt x="117462" y="1898307"/>
                  </a:lnTo>
                  <a:lnTo>
                    <a:pt x="114020" y="1898307"/>
                  </a:lnTo>
                  <a:lnTo>
                    <a:pt x="112623" y="1899704"/>
                  </a:lnTo>
                  <a:lnTo>
                    <a:pt x="112623" y="1901431"/>
                  </a:lnTo>
                  <a:lnTo>
                    <a:pt x="112623" y="1903158"/>
                  </a:lnTo>
                  <a:lnTo>
                    <a:pt x="114020" y="1904555"/>
                  </a:lnTo>
                  <a:lnTo>
                    <a:pt x="117462" y="1904555"/>
                  </a:lnTo>
                  <a:lnTo>
                    <a:pt x="118859" y="1903158"/>
                  </a:lnTo>
                  <a:lnTo>
                    <a:pt x="118859" y="1899704"/>
                  </a:lnTo>
                  <a:close/>
                </a:path>
                <a:path w="658494" h="2451100">
                  <a:moveTo>
                    <a:pt x="155549" y="1876856"/>
                  </a:moveTo>
                  <a:lnTo>
                    <a:pt x="154101" y="1875409"/>
                  </a:lnTo>
                  <a:lnTo>
                    <a:pt x="150507" y="1875409"/>
                  </a:lnTo>
                  <a:lnTo>
                    <a:pt x="149059" y="1876856"/>
                  </a:lnTo>
                  <a:lnTo>
                    <a:pt x="149059" y="1878647"/>
                  </a:lnTo>
                  <a:lnTo>
                    <a:pt x="149059" y="1880438"/>
                  </a:lnTo>
                  <a:lnTo>
                    <a:pt x="150507" y="1881886"/>
                  </a:lnTo>
                  <a:lnTo>
                    <a:pt x="154101" y="1881886"/>
                  </a:lnTo>
                  <a:lnTo>
                    <a:pt x="155549" y="1880438"/>
                  </a:lnTo>
                  <a:lnTo>
                    <a:pt x="155549" y="1876856"/>
                  </a:lnTo>
                  <a:close/>
                </a:path>
                <a:path w="658494" h="2451100">
                  <a:moveTo>
                    <a:pt x="203492" y="1870786"/>
                  </a:moveTo>
                  <a:lnTo>
                    <a:pt x="201980" y="1869287"/>
                  </a:lnTo>
                  <a:lnTo>
                    <a:pt x="198259" y="1869287"/>
                  </a:lnTo>
                  <a:lnTo>
                    <a:pt x="196748" y="1870786"/>
                  </a:lnTo>
                  <a:lnTo>
                    <a:pt x="196748" y="1872653"/>
                  </a:lnTo>
                  <a:lnTo>
                    <a:pt x="196748" y="1874507"/>
                  </a:lnTo>
                  <a:lnTo>
                    <a:pt x="198259" y="1876018"/>
                  </a:lnTo>
                  <a:lnTo>
                    <a:pt x="201980" y="1876018"/>
                  </a:lnTo>
                  <a:lnTo>
                    <a:pt x="203492" y="1874507"/>
                  </a:lnTo>
                  <a:lnTo>
                    <a:pt x="203492" y="1870786"/>
                  </a:lnTo>
                  <a:close/>
                </a:path>
                <a:path w="658494" h="2451100">
                  <a:moveTo>
                    <a:pt x="243852" y="1853717"/>
                  </a:moveTo>
                  <a:lnTo>
                    <a:pt x="242290" y="1852155"/>
                  </a:lnTo>
                  <a:lnTo>
                    <a:pt x="238429" y="1852155"/>
                  </a:lnTo>
                  <a:lnTo>
                    <a:pt x="236867" y="1853717"/>
                  </a:lnTo>
                  <a:lnTo>
                    <a:pt x="236867" y="1855647"/>
                  </a:lnTo>
                  <a:lnTo>
                    <a:pt x="236867" y="1857578"/>
                  </a:lnTo>
                  <a:lnTo>
                    <a:pt x="238429" y="1859140"/>
                  </a:lnTo>
                  <a:lnTo>
                    <a:pt x="242290" y="1859140"/>
                  </a:lnTo>
                  <a:lnTo>
                    <a:pt x="243852" y="1857578"/>
                  </a:lnTo>
                  <a:lnTo>
                    <a:pt x="243852" y="1853717"/>
                  </a:lnTo>
                  <a:close/>
                </a:path>
                <a:path w="658494" h="2451100">
                  <a:moveTo>
                    <a:pt x="267093" y="1821675"/>
                  </a:moveTo>
                  <a:lnTo>
                    <a:pt x="265480" y="1820062"/>
                  </a:lnTo>
                  <a:lnTo>
                    <a:pt x="261480" y="1820062"/>
                  </a:lnTo>
                  <a:lnTo>
                    <a:pt x="259854" y="1821675"/>
                  </a:lnTo>
                  <a:lnTo>
                    <a:pt x="259854" y="1823681"/>
                  </a:lnTo>
                  <a:lnTo>
                    <a:pt x="259854" y="1825675"/>
                  </a:lnTo>
                  <a:lnTo>
                    <a:pt x="261480" y="1827301"/>
                  </a:lnTo>
                  <a:lnTo>
                    <a:pt x="265480" y="1827301"/>
                  </a:lnTo>
                  <a:lnTo>
                    <a:pt x="267093" y="1825675"/>
                  </a:lnTo>
                  <a:lnTo>
                    <a:pt x="267093" y="1821675"/>
                  </a:lnTo>
                  <a:close/>
                </a:path>
                <a:path w="658494" h="2451100">
                  <a:moveTo>
                    <a:pt x="302793" y="1794598"/>
                  </a:moveTo>
                  <a:lnTo>
                    <a:pt x="301117" y="1792922"/>
                  </a:lnTo>
                  <a:lnTo>
                    <a:pt x="296976" y="1792922"/>
                  </a:lnTo>
                  <a:lnTo>
                    <a:pt x="295300" y="1794598"/>
                  </a:lnTo>
                  <a:lnTo>
                    <a:pt x="295300" y="1796669"/>
                  </a:lnTo>
                  <a:lnTo>
                    <a:pt x="295300" y="1798739"/>
                  </a:lnTo>
                  <a:lnTo>
                    <a:pt x="296976" y="1800415"/>
                  </a:lnTo>
                  <a:lnTo>
                    <a:pt x="301117" y="1800415"/>
                  </a:lnTo>
                  <a:lnTo>
                    <a:pt x="302793" y="1798739"/>
                  </a:lnTo>
                  <a:lnTo>
                    <a:pt x="302793" y="1794598"/>
                  </a:lnTo>
                  <a:close/>
                </a:path>
                <a:path w="658494" h="2451100">
                  <a:moveTo>
                    <a:pt x="345186" y="1796516"/>
                  </a:moveTo>
                  <a:lnTo>
                    <a:pt x="343446" y="1794776"/>
                  </a:lnTo>
                  <a:lnTo>
                    <a:pt x="339166" y="1794776"/>
                  </a:lnTo>
                  <a:lnTo>
                    <a:pt x="337439" y="1796516"/>
                  </a:lnTo>
                  <a:lnTo>
                    <a:pt x="337439" y="1798650"/>
                  </a:lnTo>
                  <a:lnTo>
                    <a:pt x="337439" y="1800783"/>
                  </a:lnTo>
                  <a:lnTo>
                    <a:pt x="339166" y="1802523"/>
                  </a:lnTo>
                  <a:lnTo>
                    <a:pt x="343446" y="1802523"/>
                  </a:lnTo>
                  <a:lnTo>
                    <a:pt x="345186" y="1800783"/>
                  </a:lnTo>
                  <a:lnTo>
                    <a:pt x="345186" y="1796516"/>
                  </a:lnTo>
                  <a:close/>
                </a:path>
                <a:path w="658494" h="2451100">
                  <a:moveTo>
                    <a:pt x="375653" y="1772958"/>
                  </a:moveTo>
                  <a:lnTo>
                    <a:pt x="373862" y="1771167"/>
                  </a:lnTo>
                  <a:lnTo>
                    <a:pt x="369443" y="1771167"/>
                  </a:lnTo>
                  <a:lnTo>
                    <a:pt x="367652" y="1772958"/>
                  </a:lnTo>
                  <a:lnTo>
                    <a:pt x="367652" y="1775167"/>
                  </a:lnTo>
                  <a:lnTo>
                    <a:pt x="367652" y="1777377"/>
                  </a:lnTo>
                  <a:lnTo>
                    <a:pt x="369443" y="1779168"/>
                  </a:lnTo>
                  <a:lnTo>
                    <a:pt x="373862" y="1779168"/>
                  </a:lnTo>
                  <a:lnTo>
                    <a:pt x="375653" y="1777377"/>
                  </a:lnTo>
                  <a:lnTo>
                    <a:pt x="375653" y="1772958"/>
                  </a:lnTo>
                  <a:close/>
                </a:path>
                <a:path w="658494" h="2451100">
                  <a:moveTo>
                    <a:pt x="381990" y="44208"/>
                  </a:moveTo>
                  <a:lnTo>
                    <a:pt x="379857" y="42075"/>
                  </a:lnTo>
                  <a:lnTo>
                    <a:pt x="374599" y="42075"/>
                  </a:lnTo>
                  <a:lnTo>
                    <a:pt x="372465" y="44208"/>
                  </a:lnTo>
                  <a:lnTo>
                    <a:pt x="372465" y="46837"/>
                  </a:lnTo>
                  <a:lnTo>
                    <a:pt x="372465" y="49466"/>
                  </a:lnTo>
                  <a:lnTo>
                    <a:pt x="374599" y="51600"/>
                  </a:lnTo>
                  <a:lnTo>
                    <a:pt x="379857" y="51600"/>
                  </a:lnTo>
                  <a:lnTo>
                    <a:pt x="381990" y="49466"/>
                  </a:lnTo>
                  <a:lnTo>
                    <a:pt x="381990" y="44208"/>
                  </a:lnTo>
                  <a:close/>
                </a:path>
                <a:path w="658494" h="2451100">
                  <a:moveTo>
                    <a:pt x="388683" y="2082"/>
                  </a:moveTo>
                  <a:lnTo>
                    <a:pt x="386600" y="0"/>
                  </a:lnTo>
                  <a:lnTo>
                    <a:pt x="381469" y="0"/>
                  </a:lnTo>
                  <a:lnTo>
                    <a:pt x="379387" y="2082"/>
                  </a:lnTo>
                  <a:lnTo>
                    <a:pt x="379387" y="4648"/>
                  </a:lnTo>
                  <a:lnTo>
                    <a:pt x="379387" y="7213"/>
                  </a:lnTo>
                  <a:lnTo>
                    <a:pt x="381469" y="9296"/>
                  </a:lnTo>
                  <a:lnTo>
                    <a:pt x="386600" y="9296"/>
                  </a:lnTo>
                  <a:lnTo>
                    <a:pt x="388683" y="7213"/>
                  </a:lnTo>
                  <a:lnTo>
                    <a:pt x="388683" y="2082"/>
                  </a:lnTo>
                  <a:close/>
                </a:path>
                <a:path w="658494" h="2451100">
                  <a:moveTo>
                    <a:pt x="390994" y="1733804"/>
                  </a:moveTo>
                  <a:lnTo>
                    <a:pt x="389140" y="1731949"/>
                  </a:lnTo>
                  <a:lnTo>
                    <a:pt x="384581" y="1731949"/>
                  </a:lnTo>
                  <a:lnTo>
                    <a:pt x="382739" y="1733804"/>
                  </a:lnTo>
                  <a:lnTo>
                    <a:pt x="382739" y="1736077"/>
                  </a:lnTo>
                  <a:lnTo>
                    <a:pt x="382739" y="1738350"/>
                  </a:lnTo>
                  <a:lnTo>
                    <a:pt x="384581" y="1740204"/>
                  </a:lnTo>
                  <a:lnTo>
                    <a:pt x="389140" y="1740204"/>
                  </a:lnTo>
                  <a:lnTo>
                    <a:pt x="390994" y="1738350"/>
                  </a:lnTo>
                  <a:lnTo>
                    <a:pt x="390994" y="1733804"/>
                  </a:lnTo>
                  <a:close/>
                </a:path>
                <a:path w="658494" h="2451100">
                  <a:moveTo>
                    <a:pt x="405803" y="1690484"/>
                  </a:moveTo>
                  <a:lnTo>
                    <a:pt x="403910" y="1688579"/>
                  </a:lnTo>
                  <a:lnTo>
                    <a:pt x="399211" y="1688579"/>
                  </a:lnTo>
                  <a:lnTo>
                    <a:pt x="397306" y="1690484"/>
                  </a:lnTo>
                  <a:lnTo>
                    <a:pt x="397306" y="1692833"/>
                  </a:lnTo>
                  <a:lnTo>
                    <a:pt x="397306" y="1695183"/>
                  </a:lnTo>
                  <a:lnTo>
                    <a:pt x="399211" y="1697088"/>
                  </a:lnTo>
                  <a:lnTo>
                    <a:pt x="403910" y="1697088"/>
                  </a:lnTo>
                  <a:lnTo>
                    <a:pt x="405803" y="1695183"/>
                  </a:lnTo>
                  <a:lnTo>
                    <a:pt x="405803" y="1690484"/>
                  </a:lnTo>
                  <a:close/>
                </a:path>
                <a:path w="658494" h="2451100">
                  <a:moveTo>
                    <a:pt x="411581" y="114388"/>
                  </a:moveTo>
                  <a:lnTo>
                    <a:pt x="409409" y="112229"/>
                  </a:lnTo>
                  <a:lnTo>
                    <a:pt x="404063" y="112229"/>
                  </a:lnTo>
                  <a:lnTo>
                    <a:pt x="401891" y="114388"/>
                  </a:lnTo>
                  <a:lnTo>
                    <a:pt x="401891" y="117068"/>
                  </a:lnTo>
                  <a:lnTo>
                    <a:pt x="401891" y="119748"/>
                  </a:lnTo>
                  <a:lnTo>
                    <a:pt x="404063" y="121907"/>
                  </a:lnTo>
                  <a:lnTo>
                    <a:pt x="409409" y="121907"/>
                  </a:lnTo>
                  <a:lnTo>
                    <a:pt x="411581" y="119748"/>
                  </a:lnTo>
                  <a:lnTo>
                    <a:pt x="411581" y="114388"/>
                  </a:lnTo>
                  <a:close/>
                </a:path>
                <a:path w="658494" h="2451100">
                  <a:moveTo>
                    <a:pt x="416242" y="80111"/>
                  </a:moveTo>
                  <a:lnTo>
                    <a:pt x="414096" y="77965"/>
                  </a:lnTo>
                  <a:lnTo>
                    <a:pt x="408787" y="77965"/>
                  </a:lnTo>
                  <a:lnTo>
                    <a:pt x="406641" y="80111"/>
                  </a:lnTo>
                  <a:lnTo>
                    <a:pt x="406641" y="82765"/>
                  </a:lnTo>
                  <a:lnTo>
                    <a:pt x="406641" y="85420"/>
                  </a:lnTo>
                  <a:lnTo>
                    <a:pt x="408787" y="87566"/>
                  </a:lnTo>
                  <a:lnTo>
                    <a:pt x="414096" y="87566"/>
                  </a:lnTo>
                  <a:lnTo>
                    <a:pt x="416242" y="85420"/>
                  </a:lnTo>
                  <a:lnTo>
                    <a:pt x="416242" y="80111"/>
                  </a:lnTo>
                  <a:close/>
                </a:path>
                <a:path w="658494" h="2451100">
                  <a:moveTo>
                    <a:pt x="418592" y="1564792"/>
                  </a:moveTo>
                  <a:lnTo>
                    <a:pt x="416521" y="1562722"/>
                  </a:lnTo>
                  <a:lnTo>
                    <a:pt x="411403" y="1562722"/>
                  </a:lnTo>
                  <a:lnTo>
                    <a:pt x="409333" y="1564792"/>
                  </a:lnTo>
                  <a:lnTo>
                    <a:pt x="409333" y="1567345"/>
                  </a:lnTo>
                  <a:lnTo>
                    <a:pt x="409333" y="1569897"/>
                  </a:lnTo>
                  <a:lnTo>
                    <a:pt x="411403" y="1571967"/>
                  </a:lnTo>
                  <a:lnTo>
                    <a:pt x="416521" y="1571967"/>
                  </a:lnTo>
                  <a:lnTo>
                    <a:pt x="418592" y="1569897"/>
                  </a:lnTo>
                  <a:lnTo>
                    <a:pt x="418592" y="1564792"/>
                  </a:lnTo>
                  <a:close/>
                </a:path>
                <a:path w="658494" h="2451100">
                  <a:moveTo>
                    <a:pt x="420624" y="1648129"/>
                  </a:moveTo>
                  <a:lnTo>
                    <a:pt x="418668" y="1646161"/>
                  </a:lnTo>
                  <a:lnTo>
                    <a:pt x="413829" y="1646161"/>
                  </a:lnTo>
                  <a:lnTo>
                    <a:pt x="411873" y="1648129"/>
                  </a:lnTo>
                  <a:lnTo>
                    <a:pt x="411873" y="1650542"/>
                  </a:lnTo>
                  <a:lnTo>
                    <a:pt x="411873" y="1652955"/>
                  </a:lnTo>
                  <a:lnTo>
                    <a:pt x="413829" y="1654911"/>
                  </a:lnTo>
                  <a:lnTo>
                    <a:pt x="418668" y="1654911"/>
                  </a:lnTo>
                  <a:lnTo>
                    <a:pt x="420624" y="1652955"/>
                  </a:lnTo>
                  <a:lnTo>
                    <a:pt x="420624" y="1648129"/>
                  </a:lnTo>
                  <a:close/>
                </a:path>
                <a:path w="658494" h="2451100">
                  <a:moveTo>
                    <a:pt x="426643" y="1495539"/>
                  </a:moveTo>
                  <a:lnTo>
                    <a:pt x="424497" y="1493393"/>
                  </a:lnTo>
                  <a:lnTo>
                    <a:pt x="419201" y="1493393"/>
                  </a:lnTo>
                  <a:lnTo>
                    <a:pt x="417055" y="1495539"/>
                  </a:lnTo>
                  <a:lnTo>
                    <a:pt x="417055" y="1498193"/>
                  </a:lnTo>
                  <a:lnTo>
                    <a:pt x="417055" y="1500847"/>
                  </a:lnTo>
                  <a:lnTo>
                    <a:pt x="419201" y="1502994"/>
                  </a:lnTo>
                  <a:lnTo>
                    <a:pt x="424497" y="1502994"/>
                  </a:lnTo>
                  <a:lnTo>
                    <a:pt x="426643" y="1500847"/>
                  </a:lnTo>
                  <a:lnTo>
                    <a:pt x="426643" y="1495539"/>
                  </a:lnTo>
                  <a:close/>
                </a:path>
                <a:path w="658494" h="2451100">
                  <a:moveTo>
                    <a:pt x="434975" y="1605470"/>
                  </a:moveTo>
                  <a:lnTo>
                    <a:pt x="432955" y="1603463"/>
                  </a:lnTo>
                  <a:lnTo>
                    <a:pt x="427990" y="1603463"/>
                  </a:lnTo>
                  <a:lnTo>
                    <a:pt x="425970" y="1605470"/>
                  </a:lnTo>
                  <a:lnTo>
                    <a:pt x="425970" y="1607959"/>
                  </a:lnTo>
                  <a:lnTo>
                    <a:pt x="425970" y="1610448"/>
                  </a:lnTo>
                  <a:lnTo>
                    <a:pt x="427990" y="1612455"/>
                  </a:lnTo>
                  <a:lnTo>
                    <a:pt x="432955" y="1612455"/>
                  </a:lnTo>
                  <a:lnTo>
                    <a:pt x="434975" y="1610448"/>
                  </a:lnTo>
                  <a:lnTo>
                    <a:pt x="434975" y="1605470"/>
                  </a:lnTo>
                  <a:close/>
                </a:path>
                <a:path w="658494" h="2451100">
                  <a:moveTo>
                    <a:pt x="442925" y="132511"/>
                  </a:moveTo>
                  <a:lnTo>
                    <a:pt x="440740" y="130314"/>
                  </a:lnTo>
                  <a:lnTo>
                    <a:pt x="435343" y="130314"/>
                  </a:lnTo>
                  <a:lnTo>
                    <a:pt x="433158" y="132511"/>
                  </a:lnTo>
                  <a:lnTo>
                    <a:pt x="433158" y="135204"/>
                  </a:lnTo>
                  <a:lnTo>
                    <a:pt x="433158" y="137909"/>
                  </a:lnTo>
                  <a:lnTo>
                    <a:pt x="435343" y="140093"/>
                  </a:lnTo>
                  <a:lnTo>
                    <a:pt x="440740" y="140093"/>
                  </a:lnTo>
                  <a:lnTo>
                    <a:pt x="442925" y="137909"/>
                  </a:lnTo>
                  <a:lnTo>
                    <a:pt x="442925" y="132511"/>
                  </a:lnTo>
                  <a:close/>
                </a:path>
                <a:path w="658494" h="2451100">
                  <a:moveTo>
                    <a:pt x="446303" y="1404785"/>
                  </a:moveTo>
                  <a:lnTo>
                    <a:pt x="444119" y="1402600"/>
                  </a:lnTo>
                  <a:lnTo>
                    <a:pt x="438734" y="1402600"/>
                  </a:lnTo>
                  <a:lnTo>
                    <a:pt x="436549" y="1404785"/>
                  </a:lnTo>
                  <a:lnTo>
                    <a:pt x="436549" y="1407477"/>
                  </a:lnTo>
                  <a:lnTo>
                    <a:pt x="436549" y="1410169"/>
                  </a:lnTo>
                  <a:lnTo>
                    <a:pt x="438734" y="1412354"/>
                  </a:lnTo>
                  <a:lnTo>
                    <a:pt x="444119" y="1412354"/>
                  </a:lnTo>
                  <a:lnTo>
                    <a:pt x="446303" y="1410169"/>
                  </a:lnTo>
                  <a:lnTo>
                    <a:pt x="446303" y="1404785"/>
                  </a:lnTo>
                  <a:close/>
                </a:path>
                <a:path w="658494" h="2451100">
                  <a:moveTo>
                    <a:pt x="448119" y="1452816"/>
                  </a:moveTo>
                  <a:lnTo>
                    <a:pt x="445947" y="1450644"/>
                  </a:lnTo>
                  <a:lnTo>
                    <a:pt x="440613" y="1450644"/>
                  </a:lnTo>
                  <a:lnTo>
                    <a:pt x="438442" y="1452816"/>
                  </a:lnTo>
                  <a:lnTo>
                    <a:pt x="438442" y="1455483"/>
                  </a:lnTo>
                  <a:lnTo>
                    <a:pt x="438442" y="1458150"/>
                  </a:lnTo>
                  <a:lnTo>
                    <a:pt x="440613" y="1460322"/>
                  </a:lnTo>
                  <a:lnTo>
                    <a:pt x="445947" y="1460322"/>
                  </a:lnTo>
                  <a:lnTo>
                    <a:pt x="448119" y="1458150"/>
                  </a:lnTo>
                  <a:lnTo>
                    <a:pt x="448119" y="1452816"/>
                  </a:lnTo>
                  <a:close/>
                </a:path>
                <a:path w="658494" h="2451100">
                  <a:moveTo>
                    <a:pt x="449224" y="1528381"/>
                  </a:moveTo>
                  <a:lnTo>
                    <a:pt x="447090" y="1526260"/>
                  </a:lnTo>
                  <a:lnTo>
                    <a:pt x="441845" y="1526260"/>
                  </a:lnTo>
                  <a:lnTo>
                    <a:pt x="439712" y="1528381"/>
                  </a:lnTo>
                  <a:lnTo>
                    <a:pt x="439712" y="1531010"/>
                  </a:lnTo>
                  <a:lnTo>
                    <a:pt x="439712" y="1533639"/>
                  </a:lnTo>
                  <a:lnTo>
                    <a:pt x="441845" y="1535760"/>
                  </a:lnTo>
                  <a:lnTo>
                    <a:pt x="447090" y="1535760"/>
                  </a:lnTo>
                  <a:lnTo>
                    <a:pt x="449224" y="1533639"/>
                  </a:lnTo>
                  <a:lnTo>
                    <a:pt x="449224" y="1528381"/>
                  </a:lnTo>
                  <a:close/>
                </a:path>
                <a:path w="658494" h="2451100">
                  <a:moveTo>
                    <a:pt x="449465" y="272935"/>
                  </a:moveTo>
                  <a:lnTo>
                    <a:pt x="447230" y="270687"/>
                  </a:lnTo>
                  <a:lnTo>
                    <a:pt x="441693" y="270687"/>
                  </a:lnTo>
                  <a:lnTo>
                    <a:pt x="439445" y="272935"/>
                  </a:lnTo>
                  <a:lnTo>
                    <a:pt x="439445" y="275704"/>
                  </a:lnTo>
                  <a:lnTo>
                    <a:pt x="439445" y="278472"/>
                  </a:lnTo>
                  <a:lnTo>
                    <a:pt x="441693" y="280720"/>
                  </a:lnTo>
                  <a:lnTo>
                    <a:pt x="447230" y="280720"/>
                  </a:lnTo>
                  <a:lnTo>
                    <a:pt x="449465" y="278472"/>
                  </a:lnTo>
                  <a:lnTo>
                    <a:pt x="449465" y="272935"/>
                  </a:lnTo>
                  <a:close/>
                </a:path>
                <a:path w="658494" h="2451100">
                  <a:moveTo>
                    <a:pt x="451662" y="180771"/>
                  </a:moveTo>
                  <a:lnTo>
                    <a:pt x="449453" y="178562"/>
                  </a:lnTo>
                  <a:lnTo>
                    <a:pt x="444017" y="178562"/>
                  </a:lnTo>
                  <a:lnTo>
                    <a:pt x="441807" y="180771"/>
                  </a:lnTo>
                  <a:lnTo>
                    <a:pt x="441807" y="183489"/>
                  </a:lnTo>
                  <a:lnTo>
                    <a:pt x="441807" y="186207"/>
                  </a:lnTo>
                  <a:lnTo>
                    <a:pt x="444017" y="188417"/>
                  </a:lnTo>
                  <a:lnTo>
                    <a:pt x="449453" y="188417"/>
                  </a:lnTo>
                  <a:lnTo>
                    <a:pt x="451662" y="186207"/>
                  </a:lnTo>
                  <a:lnTo>
                    <a:pt x="451662" y="180771"/>
                  </a:lnTo>
                  <a:close/>
                </a:path>
                <a:path w="658494" h="2451100">
                  <a:moveTo>
                    <a:pt x="460121" y="315442"/>
                  </a:moveTo>
                  <a:lnTo>
                    <a:pt x="457860" y="313182"/>
                  </a:lnTo>
                  <a:lnTo>
                    <a:pt x="452272" y="313182"/>
                  </a:lnTo>
                  <a:lnTo>
                    <a:pt x="450011" y="315442"/>
                  </a:lnTo>
                  <a:lnTo>
                    <a:pt x="450011" y="318236"/>
                  </a:lnTo>
                  <a:lnTo>
                    <a:pt x="450011" y="321030"/>
                  </a:lnTo>
                  <a:lnTo>
                    <a:pt x="452272" y="323291"/>
                  </a:lnTo>
                  <a:lnTo>
                    <a:pt x="457860" y="323291"/>
                  </a:lnTo>
                  <a:lnTo>
                    <a:pt x="460121" y="321030"/>
                  </a:lnTo>
                  <a:lnTo>
                    <a:pt x="460121" y="315442"/>
                  </a:lnTo>
                  <a:close/>
                </a:path>
                <a:path w="658494" h="2451100">
                  <a:moveTo>
                    <a:pt x="461035" y="228206"/>
                  </a:moveTo>
                  <a:lnTo>
                    <a:pt x="458800" y="225983"/>
                  </a:lnTo>
                  <a:lnTo>
                    <a:pt x="453313" y="225983"/>
                  </a:lnTo>
                  <a:lnTo>
                    <a:pt x="451091" y="228206"/>
                  </a:lnTo>
                  <a:lnTo>
                    <a:pt x="451091" y="230949"/>
                  </a:lnTo>
                  <a:lnTo>
                    <a:pt x="451091" y="233692"/>
                  </a:lnTo>
                  <a:lnTo>
                    <a:pt x="453313" y="235915"/>
                  </a:lnTo>
                  <a:lnTo>
                    <a:pt x="458800" y="235915"/>
                  </a:lnTo>
                  <a:lnTo>
                    <a:pt x="461035" y="233692"/>
                  </a:lnTo>
                  <a:lnTo>
                    <a:pt x="461035" y="228206"/>
                  </a:lnTo>
                  <a:close/>
                </a:path>
                <a:path w="658494" h="2451100">
                  <a:moveTo>
                    <a:pt x="468122" y="487603"/>
                  </a:moveTo>
                  <a:lnTo>
                    <a:pt x="465759" y="485254"/>
                  </a:lnTo>
                  <a:lnTo>
                    <a:pt x="459943" y="485254"/>
                  </a:lnTo>
                  <a:lnTo>
                    <a:pt x="457593" y="487603"/>
                  </a:lnTo>
                  <a:lnTo>
                    <a:pt x="457593" y="490512"/>
                  </a:lnTo>
                  <a:lnTo>
                    <a:pt x="457593" y="493420"/>
                  </a:lnTo>
                  <a:lnTo>
                    <a:pt x="459943" y="495769"/>
                  </a:lnTo>
                  <a:lnTo>
                    <a:pt x="465759" y="495769"/>
                  </a:lnTo>
                  <a:lnTo>
                    <a:pt x="468122" y="493420"/>
                  </a:lnTo>
                  <a:lnTo>
                    <a:pt x="468122" y="487603"/>
                  </a:lnTo>
                  <a:close/>
                </a:path>
                <a:path w="658494" h="2451100">
                  <a:moveTo>
                    <a:pt x="471487" y="536613"/>
                  </a:moveTo>
                  <a:lnTo>
                    <a:pt x="469112" y="534238"/>
                  </a:lnTo>
                  <a:lnTo>
                    <a:pt x="463257" y="534238"/>
                  </a:lnTo>
                  <a:lnTo>
                    <a:pt x="460883" y="536613"/>
                  </a:lnTo>
                  <a:lnTo>
                    <a:pt x="460883" y="539546"/>
                  </a:lnTo>
                  <a:lnTo>
                    <a:pt x="460883" y="542480"/>
                  </a:lnTo>
                  <a:lnTo>
                    <a:pt x="463257" y="544855"/>
                  </a:lnTo>
                  <a:lnTo>
                    <a:pt x="469112" y="544855"/>
                  </a:lnTo>
                  <a:lnTo>
                    <a:pt x="471487" y="542480"/>
                  </a:lnTo>
                  <a:lnTo>
                    <a:pt x="471487" y="536613"/>
                  </a:lnTo>
                  <a:close/>
                </a:path>
                <a:path w="658494" h="2451100">
                  <a:moveTo>
                    <a:pt x="475513" y="452526"/>
                  </a:moveTo>
                  <a:lnTo>
                    <a:pt x="473176" y="450189"/>
                  </a:lnTo>
                  <a:lnTo>
                    <a:pt x="467410" y="450189"/>
                  </a:lnTo>
                  <a:lnTo>
                    <a:pt x="465074" y="452526"/>
                  </a:lnTo>
                  <a:lnTo>
                    <a:pt x="465074" y="455409"/>
                  </a:lnTo>
                  <a:lnTo>
                    <a:pt x="465074" y="458292"/>
                  </a:lnTo>
                  <a:lnTo>
                    <a:pt x="467410" y="460629"/>
                  </a:lnTo>
                  <a:lnTo>
                    <a:pt x="473176" y="460629"/>
                  </a:lnTo>
                  <a:lnTo>
                    <a:pt x="475513" y="458292"/>
                  </a:lnTo>
                  <a:lnTo>
                    <a:pt x="475513" y="452526"/>
                  </a:lnTo>
                  <a:close/>
                </a:path>
                <a:path w="658494" h="2451100">
                  <a:moveTo>
                    <a:pt x="477024" y="374383"/>
                  </a:moveTo>
                  <a:lnTo>
                    <a:pt x="474726" y="372071"/>
                  </a:lnTo>
                  <a:lnTo>
                    <a:pt x="469049" y="372071"/>
                  </a:lnTo>
                  <a:lnTo>
                    <a:pt x="466750" y="374383"/>
                  </a:lnTo>
                  <a:lnTo>
                    <a:pt x="466750" y="377215"/>
                  </a:lnTo>
                  <a:lnTo>
                    <a:pt x="466750" y="380047"/>
                  </a:lnTo>
                  <a:lnTo>
                    <a:pt x="469049" y="382358"/>
                  </a:lnTo>
                  <a:lnTo>
                    <a:pt x="474726" y="382358"/>
                  </a:lnTo>
                  <a:lnTo>
                    <a:pt x="477024" y="380047"/>
                  </a:lnTo>
                  <a:lnTo>
                    <a:pt x="477024" y="374383"/>
                  </a:lnTo>
                  <a:close/>
                </a:path>
                <a:path w="658494" h="2451100">
                  <a:moveTo>
                    <a:pt x="477291" y="572795"/>
                  </a:moveTo>
                  <a:lnTo>
                    <a:pt x="474891" y="570395"/>
                  </a:lnTo>
                  <a:lnTo>
                    <a:pt x="468985" y="570395"/>
                  </a:lnTo>
                  <a:lnTo>
                    <a:pt x="466598" y="572795"/>
                  </a:lnTo>
                  <a:lnTo>
                    <a:pt x="466598" y="575741"/>
                  </a:lnTo>
                  <a:lnTo>
                    <a:pt x="466598" y="578688"/>
                  </a:lnTo>
                  <a:lnTo>
                    <a:pt x="468985" y="581088"/>
                  </a:lnTo>
                  <a:lnTo>
                    <a:pt x="474891" y="581088"/>
                  </a:lnTo>
                  <a:lnTo>
                    <a:pt x="477291" y="578688"/>
                  </a:lnTo>
                  <a:lnTo>
                    <a:pt x="477291" y="572795"/>
                  </a:lnTo>
                  <a:close/>
                </a:path>
                <a:path w="658494" h="2451100">
                  <a:moveTo>
                    <a:pt x="488734" y="1348968"/>
                  </a:moveTo>
                  <a:lnTo>
                    <a:pt x="486511" y="1346746"/>
                  </a:lnTo>
                  <a:lnTo>
                    <a:pt x="481037" y="1346746"/>
                  </a:lnTo>
                  <a:lnTo>
                    <a:pt x="478815" y="1348968"/>
                  </a:lnTo>
                  <a:lnTo>
                    <a:pt x="478815" y="1351711"/>
                  </a:lnTo>
                  <a:lnTo>
                    <a:pt x="478815" y="1354455"/>
                  </a:lnTo>
                  <a:lnTo>
                    <a:pt x="481037" y="1356677"/>
                  </a:lnTo>
                  <a:lnTo>
                    <a:pt x="486511" y="1356677"/>
                  </a:lnTo>
                  <a:lnTo>
                    <a:pt x="488734" y="1354455"/>
                  </a:lnTo>
                  <a:lnTo>
                    <a:pt x="488734" y="1348968"/>
                  </a:lnTo>
                  <a:close/>
                </a:path>
                <a:path w="658494" h="2451100">
                  <a:moveTo>
                    <a:pt x="489051" y="1268323"/>
                  </a:moveTo>
                  <a:lnTo>
                    <a:pt x="486803" y="1266063"/>
                  </a:lnTo>
                  <a:lnTo>
                    <a:pt x="481228" y="1266063"/>
                  </a:lnTo>
                  <a:lnTo>
                    <a:pt x="478967" y="1268323"/>
                  </a:lnTo>
                  <a:lnTo>
                    <a:pt x="478967" y="1271104"/>
                  </a:lnTo>
                  <a:lnTo>
                    <a:pt x="478967" y="1273886"/>
                  </a:lnTo>
                  <a:lnTo>
                    <a:pt x="481228" y="1276146"/>
                  </a:lnTo>
                  <a:lnTo>
                    <a:pt x="486803" y="1276146"/>
                  </a:lnTo>
                  <a:lnTo>
                    <a:pt x="489051" y="1273886"/>
                  </a:lnTo>
                  <a:lnTo>
                    <a:pt x="489051" y="1268323"/>
                  </a:lnTo>
                  <a:close/>
                </a:path>
                <a:path w="658494" h="2451100">
                  <a:moveTo>
                    <a:pt x="489978" y="342468"/>
                  </a:moveTo>
                  <a:lnTo>
                    <a:pt x="487705" y="340194"/>
                  </a:lnTo>
                  <a:lnTo>
                    <a:pt x="482079" y="340194"/>
                  </a:lnTo>
                  <a:lnTo>
                    <a:pt x="479793" y="342468"/>
                  </a:lnTo>
                  <a:lnTo>
                    <a:pt x="479793" y="345287"/>
                  </a:lnTo>
                  <a:lnTo>
                    <a:pt x="479793" y="348107"/>
                  </a:lnTo>
                  <a:lnTo>
                    <a:pt x="482079" y="350380"/>
                  </a:lnTo>
                  <a:lnTo>
                    <a:pt x="487705" y="350380"/>
                  </a:lnTo>
                  <a:lnTo>
                    <a:pt x="489978" y="348107"/>
                  </a:lnTo>
                  <a:lnTo>
                    <a:pt x="489978" y="342468"/>
                  </a:lnTo>
                  <a:close/>
                </a:path>
                <a:path w="658494" h="2451100">
                  <a:moveTo>
                    <a:pt x="492899" y="1388833"/>
                  </a:moveTo>
                  <a:lnTo>
                    <a:pt x="490689" y="1386636"/>
                  </a:lnTo>
                  <a:lnTo>
                    <a:pt x="485254" y="1386636"/>
                  </a:lnTo>
                  <a:lnTo>
                    <a:pt x="483057" y="1388833"/>
                  </a:lnTo>
                  <a:lnTo>
                    <a:pt x="483057" y="1391551"/>
                  </a:lnTo>
                  <a:lnTo>
                    <a:pt x="483057" y="1394269"/>
                  </a:lnTo>
                  <a:lnTo>
                    <a:pt x="485254" y="1396466"/>
                  </a:lnTo>
                  <a:lnTo>
                    <a:pt x="490689" y="1396466"/>
                  </a:lnTo>
                  <a:lnTo>
                    <a:pt x="492899" y="1394269"/>
                  </a:lnTo>
                  <a:lnTo>
                    <a:pt x="492899" y="1388833"/>
                  </a:lnTo>
                  <a:close/>
                </a:path>
                <a:path w="658494" h="2451100">
                  <a:moveTo>
                    <a:pt x="496874" y="1305077"/>
                  </a:moveTo>
                  <a:lnTo>
                    <a:pt x="494626" y="1302829"/>
                  </a:lnTo>
                  <a:lnTo>
                    <a:pt x="489102" y="1302829"/>
                  </a:lnTo>
                  <a:lnTo>
                    <a:pt x="486867" y="1305077"/>
                  </a:lnTo>
                  <a:lnTo>
                    <a:pt x="486867" y="1307833"/>
                  </a:lnTo>
                  <a:lnTo>
                    <a:pt x="486867" y="1310601"/>
                  </a:lnTo>
                  <a:lnTo>
                    <a:pt x="489102" y="1312837"/>
                  </a:lnTo>
                  <a:lnTo>
                    <a:pt x="494626" y="1312837"/>
                  </a:lnTo>
                  <a:lnTo>
                    <a:pt x="496874" y="1310601"/>
                  </a:lnTo>
                  <a:lnTo>
                    <a:pt x="496874" y="1305077"/>
                  </a:lnTo>
                  <a:close/>
                </a:path>
                <a:path w="658494" h="2451100">
                  <a:moveTo>
                    <a:pt x="500913" y="414375"/>
                  </a:moveTo>
                  <a:lnTo>
                    <a:pt x="498589" y="412051"/>
                  </a:lnTo>
                  <a:lnTo>
                    <a:pt x="492874" y="412051"/>
                  </a:lnTo>
                  <a:lnTo>
                    <a:pt x="490550" y="414375"/>
                  </a:lnTo>
                  <a:lnTo>
                    <a:pt x="490550" y="417233"/>
                  </a:lnTo>
                  <a:lnTo>
                    <a:pt x="490550" y="420090"/>
                  </a:lnTo>
                  <a:lnTo>
                    <a:pt x="492874" y="422414"/>
                  </a:lnTo>
                  <a:lnTo>
                    <a:pt x="498589" y="422414"/>
                  </a:lnTo>
                  <a:lnTo>
                    <a:pt x="500913" y="420090"/>
                  </a:lnTo>
                  <a:lnTo>
                    <a:pt x="500913" y="414375"/>
                  </a:lnTo>
                  <a:close/>
                </a:path>
                <a:path w="658494" h="2451100">
                  <a:moveTo>
                    <a:pt x="513384" y="586206"/>
                  </a:moveTo>
                  <a:lnTo>
                    <a:pt x="510984" y="583793"/>
                  </a:lnTo>
                  <a:lnTo>
                    <a:pt x="505028" y="583793"/>
                  </a:lnTo>
                  <a:lnTo>
                    <a:pt x="502615" y="586206"/>
                  </a:lnTo>
                  <a:lnTo>
                    <a:pt x="502615" y="589178"/>
                  </a:lnTo>
                  <a:lnTo>
                    <a:pt x="502615" y="592150"/>
                  </a:lnTo>
                  <a:lnTo>
                    <a:pt x="505028" y="594563"/>
                  </a:lnTo>
                  <a:lnTo>
                    <a:pt x="510984" y="594563"/>
                  </a:lnTo>
                  <a:lnTo>
                    <a:pt x="513384" y="592150"/>
                  </a:lnTo>
                  <a:lnTo>
                    <a:pt x="513384" y="586206"/>
                  </a:lnTo>
                  <a:close/>
                </a:path>
                <a:path w="658494" h="2451100">
                  <a:moveTo>
                    <a:pt x="526529" y="1236560"/>
                  </a:moveTo>
                  <a:lnTo>
                    <a:pt x="524256" y="1234287"/>
                  </a:lnTo>
                  <a:lnTo>
                    <a:pt x="518629" y="1234287"/>
                  </a:lnTo>
                  <a:lnTo>
                    <a:pt x="516356" y="1236560"/>
                  </a:lnTo>
                  <a:lnTo>
                    <a:pt x="516356" y="1239367"/>
                  </a:lnTo>
                  <a:lnTo>
                    <a:pt x="516356" y="1242174"/>
                  </a:lnTo>
                  <a:lnTo>
                    <a:pt x="518629" y="1244460"/>
                  </a:lnTo>
                  <a:lnTo>
                    <a:pt x="524256" y="1244460"/>
                  </a:lnTo>
                  <a:lnTo>
                    <a:pt x="526529" y="1242174"/>
                  </a:lnTo>
                  <a:lnTo>
                    <a:pt x="526529" y="1236560"/>
                  </a:lnTo>
                  <a:close/>
                </a:path>
                <a:path w="658494" h="2451100">
                  <a:moveTo>
                    <a:pt x="527138" y="1028915"/>
                  </a:moveTo>
                  <a:lnTo>
                    <a:pt x="524764" y="1026541"/>
                  </a:lnTo>
                  <a:lnTo>
                    <a:pt x="518922" y="1026541"/>
                  </a:lnTo>
                  <a:lnTo>
                    <a:pt x="516547" y="1028915"/>
                  </a:lnTo>
                  <a:lnTo>
                    <a:pt x="516547" y="1031836"/>
                  </a:lnTo>
                  <a:lnTo>
                    <a:pt x="516547" y="1034757"/>
                  </a:lnTo>
                  <a:lnTo>
                    <a:pt x="518922" y="1037132"/>
                  </a:lnTo>
                  <a:lnTo>
                    <a:pt x="524764" y="1037132"/>
                  </a:lnTo>
                  <a:lnTo>
                    <a:pt x="527138" y="1034757"/>
                  </a:lnTo>
                  <a:lnTo>
                    <a:pt x="527138" y="1028915"/>
                  </a:lnTo>
                  <a:close/>
                </a:path>
                <a:path w="658494" h="2451100">
                  <a:moveTo>
                    <a:pt x="527304" y="657009"/>
                  </a:moveTo>
                  <a:lnTo>
                    <a:pt x="524852" y="654558"/>
                  </a:lnTo>
                  <a:lnTo>
                    <a:pt x="518807" y="654558"/>
                  </a:lnTo>
                  <a:lnTo>
                    <a:pt x="516356" y="657009"/>
                  </a:lnTo>
                  <a:lnTo>
                    <a:pt x="516356" y="660031"/>
                  </a:lnTo>
                  <a:lnTo>
                    <a:pt x="516356" y="663054"/>
                  </a:lnTo>
                  <a:lnTo>
                    <a:pt x="518807" y="665505"/>
                  </a:lnTo>
                  <a:lnTo>
                    <a:pt x="524852" y="665505"/>
                  </a:lnTo>
                  <a:lnTo>
                    <a:pt x="527304" y="663054"/>
                  </a:lnTo>
                  <a:lnTo>
                    <a:pt x="527304" y="657009"/>
                  </a:lnTo>
                  <a:close/>
                </a:path>
                <a:path w="658494" h="2451100">
                  <a:moveTo>
                    <a:pt x="529488" y="616229"/>
                  </a:moveTo>
                  <a:lnTo>
                    <a:pt x="527062" y="613791"/>
                  </a:lnTo>
                  <a:lnTo>
                    <a:pt x="521055" y="613791"/>
                  </a:lnTo>
                  <a:lnTo>
                    <a:pt x="518629" y="616229"/>
                  </a:lnTo>
                  <a:lnTo>
                    <a:pt x="518629" y="619226"/>
                  </a:lnTo>
                  <a:lnTo>
                    <a:pt x="518629" y="622223"/>
                  </a:lnTo>
                  <a:lnTo>
                    <a:pt x="521055" y="624649"/>
                  </a:lnTo>
                  <a:lnTo>
                    <a:pt x="527062" y="624649"/>
                  </a:lnTo>
                  <a:lnTo>
                    <a:pt x="529488" y="622223"/>
                  </a:lnTo>
                  <a:lnTo>
                    <a:pt x="529488" y="616229"/>
                  </a:lnTo>
                  <a:close/>
                </a:path>
                <a:path w="658494" h="2451100">
                  <a:moveTo>
                    <a:pt x="534289" y="1152423"/>
                  </a:moveTo>
                  <a:lnTo>
                    <a:pt x="531977" y="1150112"/>
                  </a:lnTo>
                  <a:lnTo>
                    <a:pt x="526262" y="1150112"/>
                  </a:lnTo>
                  <a:lnTo>
                    <a:pt x="523951" y="1152423"/>
                  </a:lnTo>
                  <a:lnTo>
                    <a:pt x="523951" y="1155280"/>
                  </a:lnTo>
                  <a:lnTo>
                    <a:pt x="523951" y="1158138"/>
                  </a:lnTo>
                  <a:lnTo>
                    <a:pt x="526262" y="1160449"/>
                  </a:lnTo>
                  <a:lnTo>
                    <a:pt x="531977" y="1160449"/>
                  </a:lnTo>
                  <a:lnTo>
                    <a:pt x="534289" y="1158138"/>
                  </a:lnTo>
                  <a:lnTo>
                    <a:pt x="534289" y="1152423"/>
                  </a:lnTo>
                  <a:close/>
                </a:path>
                <a:path w="658494" h="2451100">
                  <a:moveTo>
                    <a:pt x="535165" y="1063904"/>
                  </a:moveTo>
                  <a:lnTo>
                    <a:pt x="532815" y="1061542"/>
                  </a:lnTo>
                  <a:lnTo>
                    <a:pt x="527011" y="1061542"/>
                  </a:lnTo>
                  <a:lnTo>
                    <a:pt x="524662" y="1063904"/>
                  </a:lnTo>
                  <a:lnTo>
                    <a:pt x="524662" y="1066800"/>
                  </a:lnTo>
                  <a:lnTo>
                    <a:pt x="524662" y="1069695"/>
                  </a:lnTo>
                  <a:lnTo>
                    <a:pt x="527011" y="1072045"/>
                  </a:lnTo>
                  <a:lnTo>
                    <a:pt x="532815" y="1072045"/>
                  </a:lnTo>
                  <a:lnTo>
                    <a:pt x="535165" y="1069695"/>
                  </a:lnTo>
                  <a:lnTo>
                    <a:pt x="535165" y="1063904"/>
                  </a:lnTo>
                  <a:close/>
                </a:path>
                <a:path w="658494" h="2451100">
                  <a:moveTo>
                    <a:pt x="536740" y="1104303"/>
                  </a:moveTo>
                  <a:lnTo>
                    <a:pt x="534403" y="1101979"/>
                  </a:lnTo>
                  <a:lnTo>
                    <a:pt x="528650" y="1101979"/>
                  </a:lnTo>
                  <a:lnTo>
                    <a:pt x="526313" y="1104303"/>
                  </a:lnTo>
                  <a:lnTo>
                    <a:pt x="526313" y="1107186"/>
                  </a:lnTo>
                  <a:lnTo>
                    <a:pt x="526313" y="1110068"/>
                  </a:lnTo>
                  <a:lnTo>
                    <a:pt x="528650" y="1112393"/>
                  </a:lnTo>
                  <a:lnTo>
                    <a:pt x="534403" y="1112393"/>
                  </a:lnTo>
                  <a:lnTo>
                    <a:pt x="536740" y="1110068"/>
                  </a:lnTo>
                  <a:lnTo>
                    <a:pt x="536740" y="1104303"/>
                  </a:lnTo>
                  <a:close/>
                </a:path>
                <a:path w="658494" h="2451100">
                  <a:moveTo>
                    <a:pt x="543763" y="1199934"/>
                  </a:moveTo>
                  <a:lnTo>
                    <a:pt x="541477" y="1197635"/>
                  </a:lnTo>
                  <a:lnTo>
                    <a:pt x="535813" y="1197635"/>
                  </a:lnTo>
                  <a:lnTo>
                    <a:pt x="533514" y="1199934"/>
                  </a:lnTo>
                  <a:lnTo>
                    <a:pt x="533514" y="1202766"/>
                  </a:lnTo>
                  <a:lnTo>
                    <a:pt x="533514" y="1205598"/>
                  </a:lnTo>
                  <a:lnTo>
                    <a:pt x="535813" y="1207897"/>
                  </a:lnTo>
                  <a:lnTo>
                    <a:pt x="541477" y="1207897"/>
                  </a:lnTo>
                  <a:lnTo>
                    <a:pt x="543763" y="1205598"/>
                  </a:lnTo>
                  <a:lnTo>
                    <a:pt x="543763" y="1199934"/>
                  </a:lnTo>
                  <a:close/>
                </a:path>
                <a:path w="658494" h="2451100">
                  <a:moveTo>
                    <a:pt x="570534" y="674116"/>
                  </a:moveTo>
                  <a:lnTo>
                    <a:pt x="568071" y="671652"/>
                  </a:lnTo>
                  <a:lnTo>
                    <a:pt x="561975" y="671652"/>
                  </a:lnTo>
                  <a:lnTo>
                    <a:pt x="559511" y="674116"/>
                  </a:lnTo>
                  <a:lnTo>
                    <a:pt x="559511" y="677164"/>
                  </a:lnTo>
                  <a:lnTo>
                    <a:pt x="559511" y="680212"/>
                  </a:lnTo>
                  <a:lnTo>
                    <a:pt x="561975" y="682675"/>
                  </a:lnTo>
                  <a:lnTo>
                    <a:pt x="568071" y="682675"/>
                  </a:lnTo>
                  <a:lnTo>
                    <a:pt x="570534" y="680212"/>
                  </a:lnTo>
                  <a:lnTo>
                    <a:pt x="570534" y="674116"/>
                  </a:lnTo>
                  <a:close/>
                </a:path>
                <a:path w="658494" h="2451100">
                  <a:moveTo>
                    <a:pt x="573227" y="1018768"/>
                  </a:moveTo>
                  <a:lnTo>
                    <a:pt x="570839" y="1016381"/>
                  </a:lnTo>
                  <a:lnTo>
                    <a:pt x="564946" y="1016381"/>
                  </a:lnTo>
                  <a:lnTo>
                    <a:pt x="562559" y="1018768"/>
                  </a:lnTo>
                  <a:lnTo>
                    <a:pt x="562559" y="1021715"/>
                  </a:lnTo>
                  <a:lnTo>
                    <a:pt x="562559" y="1024661"/>
                  </a:lnTo>
                  <a:lnTo>
                    <a:pt x="564946" y="1027049"/>
                  </a:lnTo>
                  <a:lnTo>
                    <a:pt x="570839" y="1027049"/>
                  </a:lnTo>
                  <a:lnTo>
                    <a:pt x="573227" y="1024661"/>
                  </a:lnTo>
                  <a:lnTo>
                    <a:pt x="573227" y="1018768"/>
                  </a:lnTo>
                  <a:close/>
                </a:path>
                <a:path w="658494" h="2451100">
                  <a:moveTo>
                    <a:pt x="574687" y="708888"/>
                  </a:moveTo>
                  <a:lnTo>
                    <a:pt x="572198" y="706412"/>
                  </a:lnTo>
                  <a:lnTo>
                    <a:pt x="566064" y="706412"/>
                  </a:lnTo>
                  <a:lnTo>
                    <a:pt x="563575" y="708888"/>
                  </a:lnTo>
                  <a:lnTo>
                    <a:pt x="563575" y="711962"/>
                  </a:lnTo>
                  <a:lnTo>
                    <a:pt x="563575" y="715035"/>
                  </a:lnTo>
                  <a:lnTo>
                    <a:pt x="566064" y="717524"/>
                  </a:lnTo>
                  <a:lnTo>
                    <a:pt x="572198" y="717524"/>
                  </a:lnTo>
                  <a:lnTo>
                    <a:pt x="574687" y="715035"/>
                  </a:lnTo>
                  <a:lnTo>
                    <a:pt x="574687" y="708888"/>
                  </a:lnTo>
                  <a:close/>
                </a:path>
                <a:path w="658494" h="2451100">
                  <a:moveTo>
                    <a:pt x="593610" y="745680"/>
                  </a:moveTo>
                  <a:lnTo>
                    <a:pt x="591108" y="743165"/>
                  </a:lnTo>
                  <a:lnTo>
                    <a:pt x="584923" y="743165"/>
                  </a:lnTo>
                  <a:lnTo>
                    <a:pt x="582422" y="745680"/>
                  </a:lnTo>
                  <a:lnTo>
                    <a:pt x="582422" y="748766"/>
                  </a:lnTo>
                  <a:lnTo>
                    <a:pt x="582422" y="751852"/>
                  </a:lnTo>
                  <a:lnTo>
                    <a:pt x="584923" y="754367"/>
                  </a:lnTo>
                  <a:lnTo>
                    <a:pt x="591108" y="754367"/>
                  </a:lnTo>
                  <a:lnTo>
                    <a:pt x="593610" y="751852"/>
                  </a:lnTo>
                  <a:lnTo>
                    <a:pt x="593610" y="745680"/>
                  </a:lnTo>
                  <a:close/>
                </a:path>
                <a:path w="658494" h="2451100">
                  <a:moveTo>
                    <a:pt x="596023" y="980300"/>
                  </a:moveTo>
                  <a:lnTo>
                    <a:pt x="593610" y="977900"/>
                  </a:lnTo>
                  <a:lnTo>
                    <a:pt x="587667" y="977900"/>
                  </a:lnTo>
                  <a:lnTo>
                    <a:pt x="585266" y="980300"/>
                  </a:lnTo>
                  <a:lnTo>
                    <a:pt x="585266" y="983272"/>
                  </a:lnTo>
                  <a:lnTo>
                    <a:pt x="585266" y="986243"/>
                  </a:lnTo>
                  <a:lnTo>
                    <a:pt x="587667" y="988644"/>
                  </a:lnTo>
                  <a:lnTo>
                    <a:pt x="593610" y="988644"/>
                  </a:lnTo>
                  <a:lnTo>
                    <a:pt x="596023" y="986243"/>
                  </a:lnTo>
                  <a:lnTo>
                    <a:pt x="596023" y="980300"/>
                  </a:lnTo>
                  <a:close/>
                </a:path>
                <a:path w="658494" h="2451100">
                  <a:moveTo>
                    <a:pt x="607644" y="788720"/>
                  </a:moveTo>
                  <a:lnTo>
                    <a:pt x="605129" y="786206"/>
                  </a:lnTo>
                  <a:lnTo>
                    <a:pt x="598906" y="786206"/>
                  </a:lnTo>
                  <a:lnTo>
                    <a:pt x="596392" y="788720"/>
                  </a:lnTo>
                  <a:lnTo>
                    <a:pt x="596392" y="791832"/>
                  </a:lnTo>
                  <a:lnTo>
                    <a:pt x="596392" y="794943"/>
                  </a:lnTo>
                  <a:lnTo>
                    <a:pt x="598906" y="797458"/>
                  </a:lnTo>
                  <a:lnTo>
                    <a:pt x="605129" y="797458"/>
                  </a:lnTo>
                  <a:lnTo>
                    <a:pt x="607644" y="794943"/>
                  </a:lnTo>
                  <a:lnTo>
                    <a:pt x="607644" y="788720"/>
                  </a:lnTo>
                  <a:close/>
                </a:path>
                <a:path w="658494" h="2451100">
                  <a:moveTo>
                    <a:pt x="621576" y="898906"/>
                  </a:moveTo>
                  <a:lnTo>
                    <a:pt x="619125" y="896454"/>
                  </a:lnTo>
                  <a:lnTo>
                    <a:pt x="613092" y="896454"/>
                  </a:lnTo>
                  <a:lnTo>
                    <a:pt x="610654" y="898906"/>
                  </a:lnTo>
                  <a:lnTo>
                    <a:pt x="610654" y="901915"/>
                  </a:lnTo>
                  <a:lnTo>
                    <a:pt x="610654" y="904925"/>
                  </a:lnTo>
                  <a:lnTo>
                    <a:pt x="613092" y="907376"/>
                  </a:lnTo>
                  <a:lnTo>
                    <a:pt x="619125" y="907376"/>
                  </a:lnTo>
                  <a:lnTo>
                    <a:pt x="621576" y="904925"/>
                  </a:lnTo>
                  <a:lnTo>
                    <a:pt x="621576" y="898906"/>
                  </a:lnTo>
                  <a:close/>
                </a:path>
                <a:path w="658494" h="2451100">
                  <a:moveTo>
                    <a:pt x="622020" y="947597"/>
                  </a:moveTo>
                  <a:lnTo>
                    <a:pt x="619594" y="945172"/>
                  </a:lnTo>
                  <a:lnTo>
                    <a:pt x="613613" y="945172"/>
                  </a:lnTo>
                  <a:lnTo>
                    <a:pt x="611187" y="947597"/>
                  </a:lnTo>
                  <a:lnTo>
                    <a:pt x="611187" y="950595"/>
                  </a:lnTo>
                  <a:lnTo>
                    <a:pt x="611187" y="953592"/>
                  </a:lnTo>
                  <a:lnTo>
                    <a:pt x="613613" y="956017"/>
                  </a:lnTo>
                  <a:lnTo>
                    <a:pt x="619594" y="956017"/>
                  </a:lnTo>
                  <a:lnTo>
                    <a:pt x="622020" y="953592"/>
                  </a:lnTo>
                  <a:lnTo>
                    <a:pt x="622020" y="947597"/>
                  </a:lnTo>
                  <a:close/>
                </a:path>
                <a:path w="658494" h="2451100">
                  <a:moveTo>
                    <a:pt x="631075" y="849693"/>
                  </a:moveTo>
                  <a:lnTo>
                    <a:pt x="628599" y="847217"/>
                  </a:lnTo>
                  <a:lnTo>
                    <a:pt x="622465" y="847217"/>
                  </a:lnTo>
                  <a:lnTo>
                    <a:pt x="619988" y="849693"/>
                  </a:lnTo>
                  <a:lnTo>
                    <a:pt x="619988" y="852754"/>
                  </a:lnTo>
                  <a:lnTo>
                    <a:pt x="619988" y="855814"/>
                  </a:lnTo>
                  <a:lnTo>
                    <a:pt x="622465" y="858291"/>
                  </a:lnTo>
                  <a:lnTo>
                    <a:pt x="628599" y="858291"/>
                  </a:lnTo>
                  <a:lnTo>
                    <a:pt x="631075" y="855814"/>
                  </a:lnTo>
                  <a:lnTo>
                    <a:pt x="631075" y="849693"/>
                  </a:lnTo>
                  <a:close/>
                </a:path>
                <a:path w="658494" h="2451100">
                  <a:moveTo>
                    <a:pt x="643547" y="809790"/>
                  </a:moveTo>
                  <a:lnTo>
                    <a:pt x="641045" y="807288"/>
                  </a:lnTo>
                  <a:lnTo>
                    <a:pt x="634873" y="807288"/>
                  </a:lnTo>
                  <a:lnTo>
                    <a:pt x="632371" y="809790"/>
                  </a:lnTo>
                  <a:lnTo>
                    <a:pt x="632371" y="812876"/>
                  </a:lnTo>
                  <a:lnTo>
                    <a:pt x="632371" y="815962"/>
                  </a:lnTo>
                  <a:lnTo>
                    <a:pt x="634873" y="818464"/>
                  </a:lnTo>
                  <a:lnTo>
                    <a:pt x="641045" y="818464"/>
                  </a:lnTo>
                  <a:lnTo>
                    <a:pt x="643547" y="815962"/>
                  </a:lnTo>
                  <a:lnTo>
                    <a:pt x="643547" y="809790"/>
                  </a:lnTo>
                  <a:close/>
                </a:path>
                <a:path w="658494" h="2451100">
                  <a:moveTo>
                    <a:pt x="658304" y="874776"/>
                  </a:moveTo>
                  <a:lnTo>
                    <a:pt x="655840" y="872312"/>
                  </a:lnTo>
                  <a:lnTo>
                    <a:pt x="649770" y="872312"/>
                  </a:lnTo>
                  <a:lnTo>
                    <a:pt x="647306" y="874776"/>
                  </a:lnTo>
                  <a:lnTo>
                    <a:pt x="647306" y="877811"/>
                  </a:lnTo>
                  <a:lnTo>
                    <a:pt x="647306" y="880846"/>
                  </a:lnTo>
                  <a:lnTo>
                    <a:pt x="649770" y="883310"/>
                  </a:lnTo>
                  <a:lnTo>
                    <a:pt x="655840" y="883310"/>
                  </a:lnTo>
                  <a:lnTo>
                    <a:pt x="658304" y="880846"/>
                  </a:lnTo>
                  <a:lnTo>
                    <a:pt x="658304" y="874776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7953" y="2026424"/>
              <a:ext cx="871219" cy="3138805"/>
            </a:xfrm>
            <a:custGeom>
              <a:avLst/>
              <a:gdLst/>
              <a:ahLst/>
              <a:cxnLst/>
              <a:rect l="l" t="t" r="r" b="b"/>
              <a:pathLst>
                <a:path w="871219" h="3138804">
                  <a:moveTo>
                    <a:pt x="457" y="13550"/>
                  </a:moveTo>
                  <a:lnTo>
                    <a:pt x="101" y="13449"/>
                  </a:lnTo>
                  <a:lnTo>
                    <a:pt x="0" y="13677"/>
                  </a:lnTo>
                  <a:lnTo>
                    <a:pt x="0" y="13804"/>
                  </a:lnTo>
                  <a:lnTo>
                    <a:pt x="355" y="13906"/>
                  </a:lnTo>
                  <a:lnTo>
                    <a:pt x="457" y="13550"/>
                  </a:lnTo>
                  <a:close/>
                </a:path>
                <a:path w="871219" h="3138804">
                  <a:moveTo>
                    <a:pt x="43129" y="190"/>
                  </a:moveTo>
                  <a:lnTo>
                    <a:pt x="42926" y="0"/>
                  </a:lnTo>
                  <a:lnTo>
                    <a:pt x="42430" y="0"/>
                  </a:lnTo>
                  <a:lnTo>
                    <a:pt x="42227" y="190"/>
                  </a:lnTo>
                  <a:lnTo>
                    <a:pt x="42227" y="444"/>
                  </a:lnTo>
                  <a:lnTo>
                    <a:pt x="42227" y="698"/>
                  </a:lnTo>
                  <a:lnTo>
                    <a:pt x="42430" y="901"/>
                  </a:lnTo>
                  <a:lnTo>
                    <a:pt x="42926" y="901"/>
                  </a:lnTo>
                  <a:lnTo>
                    <a:pt x="43129" y="698"/>
                  </a:lnTo>
                  <a:lnTo>
                    <a:pt x="43129" y="190"/>
                  </a:lnTo>
                  <a:close/>
                </a:path>
                <a:path w="871219" h="3138804">
                  <a:moveTo>
                    <a:pt x="44627" y="47142"/>
                  </a:moveTo>
                  <a:lnTo>
                    <a:pt x="44335" y="46837"/>
                  </a:lnTo>
                  <a:lnTo>
                    <a:pt x="43586" y="46837"/>
                  </a:lnTo>
                  <a:lnTo>
                    <a:pt x="43281" y="47142"/>
                  </a:lnTo>
                  <a:lnTo>
                    <a:pt x="43281" y="47510"/>
                  </a:lnTo>
                  <a:lnTo>
                    <a:pt x="43281" y="47879"/>
                  </a:lnTo>
                  <a:lnTo>
                    <a:pt x="43586" y="48183"/>
                  </a:lnTo>
                  <a:lnTo>
                    <a:pt x="44335" y="48183"/>
                  </a:lnTo>
                  <a:lnTo>
                    <a:pt x="44627" y="47879"/>
                  </a:lnTo>
                  <a:lnTo>
                    <a:pt x="44627" y="47142"/>
                  </a:lnTo>
                  <a:close/>
                </a:path>
                <a:path w="871219" h="3138804">
                  <a:moveTo>
                    <a:pt x="89852" y="53886"/>
                  </a:moveTo>
                  <a:lnTo>
                    <a:pt x="89446" y="53479"/>
                  </a:lnTo>
                  <a:lnTo>
                    <a:pt x="88455" y="53479"/>
                  </a:lnTo>
                  <a:lnTo>
                    <a:pt x="88049" y="53886"/>
                  </a:lnTo>
                  <a:lnTo>
                    <a:pt x="88049" y="54381"/>
                  </a:lnTo>
                  <a:lnTo>
                    <a:pt x="88049" y="54876"/>
                  </a:lnTo>
                  <a:lnTo>
                    <a:pt x="88455" y="55283"/>
                  </a:lnTo>
                  <a:lnTo>
                    <a:pt x="89446" y="55283"/>
                  </a:lnTo>
                  <a:lnTo>
                    <a:pt x="89852" y="54876"/>
                  </a:lnTo>
                  <a:lnTo>
                    <a:pt x="89852" y="53886"/>
                  </a:lnTo>
                  <a:close/>
                </a:path>
                <a:path w="871219" h="3138804">
                  <a:moveTo>
                    <a:pt x="114465" y="83083"/>
                  </a:moveTo>
                  <a:lnTo>
                    <a:pt x="113969" y="82575"/>
                  </a:lnTo>
                  <a:lnTo>
                    <a:pt x="112725" y="82575"/>
                  </a:lnTo>
                  <a:lnTo>
                    <a:pt x="112217" y="83083"/>
                  </a:lnTo>
                  <a:lnTo>
                    <a:pt x="112217" y="83705"/>
                  </a:lnTo>
                  <a:lnTo>
                    <a:pt x="112217" y="84328"/>
                  </a:lnTo>
                  <a:lnTo>
                    <a:pt x="112725" y="84836"/>
                  </a:lnTo>
                  <a:lnTo>
                    <a:pt x="113969" y="84836"/>
                  </a:lnTo>
                  <a:lnTo>
                    <a:pt x="114465" y="84328"/>
                  </a:lnTo>
                  <a:lnTo>
                    <a:pt x="114465" y="83083"/>
                  </a:lnTo>
                  <a:close/>
                </a:path>
                <a:path w="871219" h="3138804">
                  <a:moveTo>
                    <a:pt x="154266" y="105702"/>
                  </a:moveTo>
                  <a:lnTo>
                    <a:pt x="153657" y="105105"/>
                  </a:lnTo>
                  <a:lnTo>
                    <a:pt x="152171" y="105105"/>
                  </a:lnTo>
                  <a:lnTo>
                    <a:pt x="151561" y="105702"/>
                  </a:lnTo>
                  <a:lnTo>
                    <a:pt x="151561" y="106451"/>
                  </a:lnTo>
                  <a:lnTo>
                    <a:pt x="151561" y="107200"/>
                  </a:lnTo>
                  <a:lnTo>
                    <a:pt x="152171" y="107797"/>
                  </a:lnTo>
                  <a:lnTo>
                    <a:pt x="153657" y="107797"/>
                  </a:lnTo>
                  <a:lnTo>
                    <a:pt x="154266" y="107200"/>
                  </a:lnTo>
                  <a:lnTo>
                    <a:pt x="154266" y="105702"/>
                  </a:lnTo>
                  <a:close/>
                </a:path>
                <a:path w="871219" h="3138804">
                  <a:moveTo>
                    <a:pt x="193509" y="128625"/>
                  </a:moveTo>
                  <a:lnTo>
                    <a:pt x="192811" y="127914"/>
                  </a:lnTo>
                  <a:lnTo>
                    <a:pt x="191071" y="127914"/>
                  </a:lnTo>
                  <a:lnTo>
                    <a:pt x="190360" y="128625"/>
                  </a:lnTo>
                  <a:lnTo>
                    <a:pt x="190360" y="129489"/>
                  </a:lnTo>
                  <a:lnTo>
                    <a:pt x="190360" y="130365"/>
                  </a:lnTo>
                  <a:lnTo>
                    <a:pt x="191071" y="131064"/>
                  </a:lnTo>
                  <a:lnTo>
                    <a:pt x="192811" y="131064"/>
                  </a:lnTo>
                  <a:lnTo>
                    <a:pt x="193509" y="130365"/>
                  </a:lnTo>
                  <a:lnTo>
                    <a:pt x="193509" y="128625"/>
                  </a:lnTo>
                  <a:close/>
                </a:path>
                <a:path w="871219" h="3138804">
                  <a:moveTo>
                    <a:pt x="216014" y="163550"/>
                  </a:moveTo>
                  <a:lnTo>
                    <a:pt x="215201" y="162737"/>
                  </a:lnTo>
                  <a:lnTo>
                    <a:pt x="213220" y="162737"/>
                  </a:lnTo>
                  <a:lnTo>
                    <a:pt x="212407" y="163550"/>
                  </a:lnTo>
                  <a:lnTo>
                    <a:pt x="212407" y="164541"/>
                  </a:lnTo>
                  <a:lnTo>
                    <a:pt x="212407" y="165531"/>
                  </a:lnTo>
                  <a:lnTo>
                    <a:pt x="213220" y="166344"/>
                  </a:lnTo>
                  <a:lnTo>
                    <a:pt x="215201" y="166344"/>
                  </a:lnTo>
                  <a:lnTo>
                    <a:pt x="216014" y="165531"/>
                  </a:lnTo>
                  <a:lnTo>
                    <a:pt x="216014" y="163550"/>
                  </a:lnTo>
                  <a:close/>
                </a:path>
                <a:path w="871219" h="3138804">
                  <a:moveTo>
                    <a:pt x="244322" y="195275"/>
                  </a:moveTo>
                  <a:lnTo>
                    <a:pt x="243420" y="194360"/>
                  </a:lnTo>
                  <a:lnTo>
                    <a:pt x="241173" y="194360"/>
                  </a:lnTo>
                  <a:lnTo>
                    <a:pt x="240271" y="195275"/>
                  </a:lnTo>
                  <a:lnTo>
                    <a:pt x="240271" y="196392"/>
                  </a:lnTo>
                  <a:lnTo>
                    <a:pt x="240271" y="197510"/>
                  </a:lnTo>
                  <a:lnTo>
                    <a:pt x="241173" y="198424"/>
                  </a:lnTo>
                  <a:lnTo>
                    <a:pt x="243420" y="198424"/>
                  </a:lnTo>
                  <a:lnTo>
                    <a:pt x="244322" y="197510"/>
                  </a:lnTo>
                  <a:lnTo>
                    <a:pt x="244322" y="195275"/>
                  </a:lnTo>
                  <a:close/>
                </a:path>
                <a:path w="871219" h="3138804">
                  <a:moveTo>
                    <a:pt x="256349" y="3137903"/>
                  </a:moveTo>
                  <a:lnTo>
                    <a:pt x="255981" y="3137801"/>
                  </a:lnTo>
                  <a:lnTo>
                    <a:pt x="255879" y="3138030"/>
                  </a:lnTo>
                  <a:lnTo>
                    <a:pt x="255879" y="3138157"/>
                  </a:lnTo>
                  <a:lnTo>
                    <a:pt x="256247" y="3138259"/>
                  </a:lnTo>
                  <a:lnTo>
                    <a:pt x="256349" y="3137903"/>
                  </a:lnTo>
                  <a:close/>
                </a:path>
                <a:path w="871219" h="3138804">
                  <a:moveTo>
                    <a:pt x="259702" y="3058591"/>
                  </a:moveTo>
                  <a:lnTo>
                    <a:pt x="259397" y="3058274"/>
                  </a:lnTo>
                  <a:lnTo>
                    <a:pt x="258622" y="3058274"/>
                  </a:lnTo>
                  <a:lnTo>
                    <a:pt x="258305" y="3058591"/>
                  </a:lnTo>
                  <a:lnTo>
                    <a:pt x="258305" y="3058972"/>
                  </a:lnTo>
                  <a:lnTo>
                    <a:pt x="258305" y="3059353"/>
                  </a:lnTo>
                  <a:lnTo>
                    <a:pt x="258622" y="3059671"/>
                  </a:lnTo>
                  <a:lnTo>
                    <a:pt x="259397" y="3059671"/>
                  </a:lnTo>
                  <a:lnTo>
                    <a:pt x="259702" y="3059353"/>
                  </a:lnTo>
                  <a:lnTo>
                    <a:pt x="259702" y="3058591"/>
                  </a:lnTo>
                  <a:close/>
                </a:path>
                <a:path w="871219" h="3138804">
                  <a:moveTo>
                    <a:pt x="276644" y="200418"/>
                  </a:moveTo>
                  <a:lnTo>
                    <a:pt x="275640" y="199415"/>
                  </a:lnTo>
                  <a:lnTo>
                    <a:pt x="273151" y="199415"/>
                  </a:lnTo>
                  <a:lnTo>
                    <a:pt x="272148" y="200418"/>
                  </a:lnTo>
                  <a:lnTo>
                    <a:pt x="272148" y="201663"/>
                  </a:lnTo>
                  <a:lnTo>
                    <a:pt x="272148" y="202907"/>
                  </a:lnTo>
                  <a:lnTo>
                    <a:pt x="273151" y="203911"/>
                  </a:lnTo>
                  <a:lnTo>
                    <a:pt x="275640" y="203911"/>
                  </a:lnTo>
                  <a:lnTo>
                    <a:pt x="276644" y="202907"/>
                  </a:lnTo>
                  <a:lnTo>
                    <a:pt x="276644" y="200418"/>
                  </a:lnTo>
                  <a:close/>
                </a:path>
                <a:path w="871219" h="3138804">
                  <a:moveTo>
                    <a:pt x="277647" y="2968879"/>
                  </a:moveTo>
                  <a:lnTo>
                    <a:pt x="277126" y="2968358"/>
                  </a:lnTo>
                  <a:lnTo>
                    <a:pt x="275831" y="2968358"/>
                  </a:lnTo>
                  <a:lnTo>
                    <a:pt x="275310" y="2968879"/>
                  </a:lnTo>
                  <a:lnTo>
                    <a:pt x="275310" y="2969526"/>
                  </a:lnTo>
                  <a:lnTo>
                    <a:pt x="275310" y="2970174"/>
                  </a:lnTo>
                  <a:lnTo>
                    <a:pt x="275831" y="2970695"/>
                  </a:lnTo>
                  <a:lnTo>
                    <a:pt x="277126" y="2970695"/>
                  </a:lnTo>
                  <a:lnTo>
                    <a:pt x="277647" y="2970174"/>
                  </a:lnTo>
                  <a:lnTo>
                    <a:pt x="277647" y="2968879"/>
                  </a:lnTo>
                  <a:close/>
                </a:path>
                <a:path w="871219" h="3138804">
                  <a:moveTo>
                    <a:pt x="280822" y="3014281"/>
                  </a:moveTo>
                  <a:lnTo>
                    <a:pt x="280403" y="3013862"/>
                  </a:lnTo>
                  <a:lnTo>
                    <a:pt x="279374" y="3013862"/>
                  </a:lnTo>
                  <a:lnTo>
                    <a:pt x="278955" y="3014281"/>
                  </a:lnTo>
                  <a:lnTo>
                    <a:pt x="278955" y="3014802"/>
                  </a:lnTo>
                  <a:lnTo>
                    <a:pt x="278955" y="3015323"/>
                  </a:lnTo>
                  <a:lnTo>
                    <a:pt x="279374" y="3015742"/>
                  </a:lnTo>
                  <a:lnTo>
                    <a:pt x="280403" y="3015742"/>
                  </a:lnTo>
                  <a:lnTo>
                    <a:pt x="280822" y="3015323"/>
                  </a:lnTo>
                  <a:lnTo>
                    <a:pt x="280822" y="3014281"/>
                  </a:lnTo>
                  <a:close/>
                </a:path>
                <a:path w="871219" h="3138804">
                  <a:moveTo>
                    <a:pt x="284848" y="3097809"/>
                  </a:moveTo>
                  <a:lnTo>
                    <a:pt x="284645" y="3097593"/>
                  </a:lnTo>
                  <a:lnTo>
                    <a:pt x="284124" y="3097593"/>
                  </a:lnTo>
                  <a:lnTo>
                    <a:pt x="283921" y="3097809"/>
                  </a:lnTo>
                  <a:lnTo>
                    <a:pt x="283921" y="3098063"/>
                  </a:lnTo>
                  <a:lnTo>
                    <a:pt x="283921" y="3098317"/>
                  </a:lnTo>
                  <a:lnTo>
                    <a:pt x="284124" y="3098533"/>
                  </a:lnTo>
                  <a:lnTo>
                    <a:pt x="284645" y="3098533"/>
                  </a:lnTo>
                  <a:lnTo>
                    <a:pt x="284848" y="3098317"/>
                  </a:lnTo>
                  <a:lnTo>
                    <a:pt x="284848" y="3097809"/>
                  </a:lnTo>
                  <a:close/>
                </a:path>
                <a:path w="871219" h="3138804">
                  <a:moveTo>
                    <a:pt x="288086" y="2847429"/>
                  </a:moveTo>
                  <a:lnTo>
                    <a:pt x="287248" y="2846590"/>
                  </a:lnTo>
                  <a:lnTo>
                    <a:pt x="285191" y="2846590"/>
                  </a:lnTo>
                  <a:lnTo>
                    <a:pt x="284353" y="2847429"/>
                  </a:lnTo>
                  <a:lnTo>
                    <a:pt x="284353" y="2848457"/>
                  </a:lnTo>
                  <a:lnTo>
                    <a:pt x="284353" y="2849486"/>
                  </a:lnTo>
                  <a:lnTo>
                    <a:pt x="285191" y="2850324"/>
                  </a:lnTo>
                  <a:lnTo>
                    <a:pt x="287248" y="2850324"/>
                  </a:lnTo>
                  <a:lnTo>
                    <a:pt x="288086" y="2849486"/>
                  </a:lnTo>
                  <a:lnTo>
                    <a:pt x="288086" y="2847429"/>
                  </a:lnTo>
                  <a:close/>
                </a:path>
                <a:path w="871219" h="3138804">
                  <a:moveTo>
                    <a:pt x="299072" y="217881"/>
                  </a:moveTo>
                  <a:lnTo>
                    <a:pt x="297967" y="216776"/>
                  </a:lnTo>
                  <a:lnTo>
                    <a:pt x="295224" y="216776"/>
                  </a:lnTo>
                  <a:lnTo>
                    <a:pt x="294119" y="217881"/>
                  </a:lnTo>
                  <a:lnTo>
                    <a:pt x="294119" y="219252"/>
                  </a:lnTo>
                  <a:lnTo>
                    <a:pt x="294119" y="220624"/>
                  </a:lnTo>
                  <a:lnTo>
                    <a:pt x="295224" y="221729"/>
                  </a:lnTo>
                  <a:lnTo>
                    <a:pt x="297967" y="221729"/>
                  </a:lnTo>
                  <a:lnTo>
                    <a:pt x="299072" y="220624"/>
                  </a:lnTo>
                  <a:lnTo>
                    <a:pt x="299072" y="217881"/>
                  </a:lnTo>
                  <a:close/>
                </a:path>
                <a:path w="871219" h="3138804">
                  <a:moveTo>
                    <a:pt x="302196" y="252501"/>
                  </a:moveTo>
                  <a:lnTo>
                    <a:pt x="300990" y="251282"/>
                  </a:lnTo>
                  <a:lnTo>
                    <a:pt x="298005" y="251282"/>
                  </a:lnTo>
                  <a:lnTo>
                    <a:pt x="296799" y="252501"/>
                  </a:lnTo>
                  <a:lnTo>
                    <a:pt x="296799" y="253987"/>
                  </a:lnTo>
                  <a:lnTo>
                    <a:pt x="296799" y="255473"/>
                  </a:lnTo>
                  <a:lnTo>
                    <a:pt x="298005" y="256692"/>
                  </a:lnTo>
                  <a:lnTo>
                    <a:pt x="300990" y="256692"/>
                  </a:lnTo>
                  <a:lnTo>
                    <a:pt x="302196" y="255473"/>
                  </a:lnTo>
                  <a:lnTo>
                    <a:pt x="302196" y="252501"/>
                  </a:lnTo>
                  <a:close/>
                </a:path>
                <a:path w="871219" h="3138804">
                  <a:moveTo>
                    <a:pt x="303225" y="2927972"/>
                  </a:moveTo>
                  <a:lnTo>
                    <a:pt x="302590" y="2927350"/>
                  </a:lnTo>
                  <a:lnTo>
                    <a:pt x="301040" y="2927350"/>
                  </a:lnTo>
                  <a:lnTo>
                    <a:pt x="300418" y="2927972"/>
                  </a:lnTo>
                  <a:lnTo>
                    <a:pt x="300418" y="2928747"/>
                  </a:lnTo>
                  <a:lnTo>
                    <a:pt x="300418" y="2929521"/>
                  </a:lnTo>
                  <a:lnTo>
                    <a:pt x="301040" y="2930144"/>
                  </a:lnTo>
                  <a:lnTo>
                    <a:pt x="302590" y="2930144"/>
                  </a:lnTo>
                  <a:lnTo>
                    <a:pt x="303225" y="2929521"/>
                  </a:lnTo>
                  <a:lnTo>
                    <a:pt x="303225" y="2927972"/>
                  </a:lnTo>
                  <a:close/>
                </a:path>
                <a:path w="871219" h="3138804">
                  <a:moveTo>
                    <a:pt x="303555" y="2820060"/>
                  </a:moveTo>
                  <a:lnTo>
                    <a:pt x="302615" y="2819120"/>
                  </a:lnTo>
                  <a:lnTo>
                    <a:pt x="300291" y="2819120"/>
                  </a:lnTo>
                  <a:lnTo>
                    <a:pt x="299351" y="2820060"/>
                  </a:lnTo>
                  <a:lnTo>
                    <a:pt x="299351" y="2821216"/>
                  </a:lnTo>
                  <a:lnTo>
                    <a:pt x="299351" y="2822371"/>
                  </a:lnTo>
                  <a:lnTo>
                    <a:pt x="300291" y="2823311"/>
                  </a:lnTo>
                  <a:lnTo>
                    <a:pt x="302615" y="2823311"/>
                  </a:lnTo>
                  <a:lnTo>
                    <a:pt x="303555" y="2822371"/>
                  </a:lnTo>
                  <a:lnTo>
                    <a:pt x="303555" y="2820060"/>
                  </a:lnTo>
                  <a:close/>
                </a:path>
                <a:path w="871219" h="3138804">
                  <a:moveTo>
                    <a:pt x="304063" y="2755392"/>
                  </a:moveTo>
                  <a:lnTo>
                    <a:pt x="302920" y="2754249"/>
                  </a:lnTo>
                  <a:lnTo>
                    <a:pt x="300088" y="2754249"/>
                  </a:lnTo>
                  <a:lnTo>
                    <a:pt x="298932" y="2755392"/>
                  </a:lnTo>
                  <a:lnTo>
                    <a:pt x="298932" y="2756814"/>
                  </a:lnTo>
                  <a:lnTo>
                    <a:pt x="298932" y="2758236"/>
                  </a:lnTo>
                  <a:lnTo>
                    <a:pt x="300088" y="2759379"/>
                  </a:lnTo>
                  <a:lnTo>
                    <a:pt x="302920" y="2759379"/>
                  </a:lnTo>
                  <a:lnTo>
                    <a:pt x="304063" y="2758236"/>
                  </a:lnTo>
                  <a:lnTo>
                    <a:pt x="304063" y="2755392"/>
                  </a:lnTo>
                  <a:close/>
                </a:path>
                <a:path w="871219" h="3138804">
                  <a:moveTo>
                    <a:pt x="304533" y="2884309"/>
                  </a:moveTo>
                  <a:lnTo>
                    <a:pt x="303809" y="2883573"/>
                  </a:lnTo>
                  <a:lnTo>
                    <a:pt x="302006" y="2883573"/>
                  </a:lnTo>
                  <a:lnTo>
                    <a:pt x="301269" y="2884309"/>
                  </a:lnTo>
                  <a:lnTo>
                    <a:pt x="301269" y="2885211"/>
                  </a:lnTo>
                  <a:lnTo>
                    <a:pt x="301269" y="2886113"/>
                  </a:lnTo>
                  <a:lnTo>
                    <a:pt x="302006" y="2886849"/>
                  </a:lnTo>
                  <a:lnTo>
                    <a:pt x="303809" y="2886849"/>
                  </a:lnTo>
                  <a:lnTo>
                    <a:pt x="304533" y="2886113"/>
                  </a:lnTo>
                  <a:lnTo>
                    <a:pt x="304533" y="2884309"/>
                  </a:lnTo>
                  <a:close/>
                </a:path>
                <a:path w="871219" h="3138804">
                  <a:moveTo>
                    <a:pt x="318058" y="2791434"/>
                  </a:moveTo>
                  <a:lnTo>
                    <a:pt x="317004" y="2790393"/>
                  </a:lnTo>
                  <a:lnTo>
                    <a:pt x="314426" y="2790393"/>
                  </a:lnTo>
                  <a:lnTo>
                    <a:pt x="313385" y="2791434"/>
                  </a:lnTo>
                  <a:lnTo>
                    <a:pt x="313385" y="2792730"/>
                  </a:lnTo>
                  <a:lnTo>
                    <a:pt x="313385" y="2794025"/>
                  </a:lnTo>
                  <a:lnTo>
                    <a:pt x="314426" y="2795066"/>
                  </a:lnTo>
                  <a:lnTo>
                    <a:pt x="317004" y="2795066"/>
                  </a:lnTo>
                  <a:lnTo>
                    <a:pt x="318058" y="2794025"/>
                  </a:lnTo>
                  <a:lnTo>
                    <a:pt x="318058" y="2791434"/>
                  </a:lnTo>
                  <a:close/>
                </a:path>
                <a:path w="871219" h="3138804">
                  <a:moveTo>
                    <a:pt x="321322" y="2713164"/>
                  </a:moveTo>
                  <a:lnTo>
                    <a:pt x="320078" y="2711907"/>
                  </a:lnTo>
                  <a:lnTo>
                    <a:pt x="316979" y="2711907"/>
                  </a:lnTo>
                  <a:lnTo>
                    <a:pt x="315722" y="2713164"/>
                  </a:lnTo>
                  <a:lnTo>
                    <a:pt x="315722" y="2714714"/>
                  </a:lnTo>
                  <a:lnTo>
                    <a:pt x="315722" y="2716263"/>
                  </a:lnTo>
                  <a:lnTo>
                    <a:pt x="316979" y="2717520"/>
                  </a:lnTo>
                  <a:lnTo>
                    <a:pt x="320078" y="2717520"/>
                  </a:lnTo>
                  <a:lnTo>
                    <a:pt x="321322" y="2716263"/>
                  </a:lnTo>
                  <a:lnTo>
                    <a:pt x="321322" y="2713164"/>
                  </a:lnTo>
                  <a:close/>
                </a:path>
                <a:path w="871219" h="3138804">
                  <a:moveTo>
                    <a:pt x="335445" y="2672384"/>
                  </a:moveTo>
                  <a:lnTo>
                    <a:pt x="334098" y="2671038"/>
                  </a:lnTo>
                  <a:lnTo>
                    <a:pt x="330796" y="2671038"/>
                  </a:lnTo>
                  <a:lnTo>
                    <a:pt x="329450" y="2672384"/>
                  </a:lnTo>
                  <a:lnTo>
                    <a:pt x="329450" y="2674035"/>
                  </a:lnTo>
                  <a:lnTo>
                    <a:pt x="329450" y="2675686"/>
                  </a:lnTo>
                  <a:lnTo>
                    <a:pt x="330796" y="2677033"/>
                  </a:lnTo>
                  <a:lnTo>
                    <a:pt x="334098" y="2677033"/>
                  </a:lnTo>
                  <a:lnTo>
                    <a:pt x="335445" y="2675686"/>
                  </a:lnTo>
                  <a:lnTo>
                    <a:pt x="335445" y="2672384"/>
                  </a:lnTo>
                  <a:close/>
                </a:path>
                <a:path w="871219" h="3138804">
                  <a:moveTo>
                    <a:pt x="343306" y="274866"/>
                  </a:moveTo>
                  <a:lnTo>
                    <a:pt x="342023" y="273570"/>
                  </a:lnTo>
                  <a:lnTo>
                    <a:pt x="338836" y="273570"/>
                  </a:lnTo>
                  <a:lnTo>
                    <a:pt x="337553" y="274866"/>
                  </a:lnTo>
                  <a:lnTo>
                    <a:pt x="337553" y="276453"/>
                  </a:lnTo>
                  <a:lnTo>
                    <a:pt x="337553" y="278041"/>
                  </a:lnTo>
                  <a:lnTo>
                    <a:pt x="338836" y="279336"/>
                  </a:lnTo>
                  <a:lnTo>
                    <a:pt x="342023" y="279336"/>
                  </a:lnTo>
                  <a:lnTo>
                    <a:pt x="343306" y="278041"/>
                  </a:lnTo>
                  <a:lnTo>
                    <a:pt x="343306" y="274866"/>
                  </a:lnTo>
                  <a:close/>
                </a:path>
                <a:path w="871219" h="3138804">
                  <a:moveTo>
                    <a:pt x="354888" y="2644419"/>
                  </a:moveTo>
                  <a:lnTo>
                    <a:pt x="353491" y="2643022"/>
                  </a:lnTo>
                  <a:lnTo>
                    <a:pt x="350037" y="2643022"/>
                  </a:lnTo>
                  <a:lnTo>
                    <a:pt x="348640" y="2644419"/>
                  </a:lnTo>
                  <a:lnTo>
                    <a:pt x="348640" y="2646146"/>
                  </a:lnTo>
                  <a:lnTo>
                    <a:pt x="348640" y="2647873"/>
                  </a:lnTo>
                  <a:lnTo>
                    <a:pt x="350037" y="2649270"/>
                  </a:lnTo>
                  <a:lnTo>
                    <a:pt x="353491" y="2649270"/>
                  </a:lnTo>
                  <a:lnTo>
                    <a:pt x="354888" y="2647873"/>
                  </a:lnTo>
                  <a:lnTo>
                    <a:pt x="354888" y="2644419"/>
                  </a:lnTo>
                  <a:close/>
                </a:path>
                <a:path w="871219" h="3138804">
                  <a:moveTo>
                    <a:pt x="375970" y="2599791"/>
                  </a:moveTo>
                  <a:lnTo>
                    <a:pt x="374510" y="2598343"/>
                  </a:lnTo>
                  <a:lnTo>
                    <a:pt x="370916" y="2598343"/>
                  </a:lnTo>
                  <a:lnTo>
                    <a:pt x="369455" y="2599791"/>
                  </a:lnTo>
                  <a:lnTo>
                    <a:pt x="369455" y="2601595"/>
                  </a:lnTo>
                  <a:lnTo>
                    <a:pt x="369455" y="2603398"/>
                  </a:lnTo>
                  <a:lnTo>
                    <a:pt x="370916" y="2604859"/>
                  </a:lnTo>
                  <a:lnTo>
                    <a:pt x="374510" y="2604859"/>
                  </a:lnTo>
                  <a:lnTo>
                    <a:pt x="375970" y="2603398"/>
                  </a:lnTo>
                  <a:lnTo>
                    <a:pt x="375970" y="2599791"/>
                  </a:lnTo>
                  <a:close/>
                </a:path>
                <a:path w="871219" h="3138804">
                  <a:moveTo>
                    <a:pt x="381876" y="304304"/>
                  </a:moveTo>
                  <a:lnTo>
                    <a:pt x="380530" y="302958"/>
                  </a:lnTo>
                  <a:lnTo>
                    <a:pt x="377215" y="302958"/>
                  </a:lnTo>
                  <a:lnTo>
                    <a:pt x="375869" y="304304"/>
                  </a:lnTo>
                  <a:lnTo>
                    <a:pt x="375869" y="305968"/>
                  </a:lnTo>
                  <a:lnTo>
                    <a:pt x="375869" y="307632"/>
                  </a:lnTo>
                  <a:lnTo>
                    <a:pt x="377215" y="308965"/>
                  </a:lnTo>
                  <a:lnTo>
                    <a:pt x="380530" y="308965"/>
                  </a:lnTo>
                  <a:lnTo>
                    <a:pt x="381876" y="307632"/>
                  </a:lnTo>
                  <a:lnTo>
                    <a:pt x="381876" y="304304"/>
                  </a:lnTo>
                  <a:close/>
                </a:path>
                <a:path w="871219" h="3138804">
                  <a:moveTo>
                    <a:pt x="385470" y="349021"/>
                  </a:moveTo>
                  <a:lnTo>
                    <a:pt x="384073" y="347624"/>
                  </a:lnTo>
                  <a:lnTo>
                    <a:pt x="380606" y="347624"/>
                  </a:lnTo>
                  <a:lnTo>
                    <a:pt x="379209" y="349021"/>
                  </a:lnTo>
                  <a:lnTo>
                    <a:pt x="379209" y="350748"/>
                  </a:lnTo>
                  <a:lnTo>
                    <a:pt x="379209" y="352475"/>
                  </a:lnTo>
                  <a:lnTo>
                    <a:pt x="380606" y="353885"/>
                  </a:lnTo>
                  <a:lnTo>
                    <a:pt x="384073" y="353885"/>
                  </a:lnTo>
                  <a:lnTo>
                    <a:pt x="385470" y="352475"/>
                  </a:lnTo>
                  <a:lnTo>
                    <a:pt x="385470" y="349021"/>
                  </a:lnTo>
                  <a:close/>
                </a:path>
                <a:path w="871219" h="3138804">
                  <a:moveTo>
                    <a:pt x="414883" y="384632"/>
                  </a:moveTo>
                  <a:lnTo>
                    <a:pt x="413423" y="383171"/>
                  </a:lnTo>
                  <a:lnTo>
                    <a:pt x="409829" y="383171"/>
                  </a:lnTo>
                  <a:lnTo>
                    <a:pt x="408368" y="384632"/>
                  </a:lnTo>
                  <a:lnTo>
                    <a:pt x="408368" y="386435"/>
                  </a:lnTo>
                  <a:lnTo>
                    <a:pt x="408368" y="388239"/>
                  </a:lnTo>
                  <a:lnTo>
                    <a:pt x="409829" y="389686"/>
                  </a:lnTo>
                  <a:lnTo>
                    <a:pt x="413423" y="389686"/>
                  </a:lnTo>
                  <a:lnTo>
                    <a:pt x="414883" y="388239"/>
                  </a:lnTo>
                  <a:lnTo>
                    <a:pt x="414883" y="384632"/>
                  </a:lnTo>
                  <a:close/>
                </a:path>
                <a:path w="871219" h="3138804">
                  <a:moveTo>
                    <a:pt x="421563" y="2578912"/>
                  </a:moveTo>
                  <a:lnTo>
                    <a:pt x="420039" y="2577388"/>
                  </a:lnTo>
                  <a:lnTo>
                    <a:pt x="416306" y="2577388"/>
                  </a:lnTo>
                  <a:lnTo>
                    <a:pt x="414782" y="2578912"/>
                  </a:lnTo>
                  <a:lnTo>
                    <a:pt x="414782" y="2580779"/>
                  </a:lnTo>
                  <a:lnTo>
                    <a:pt x="414782" y="2582646"/>
                  </a:lnTo>
                  <a:lnTo>
                    <a:pt x="416306" y="2584170"/>
                  </a:lnTo>
                  <a:lnTo>
                    <a:pt x="420039" y="2584170"/>
                  </a:lnTo>
                  <a:lnTo>
                    <a:pt x="421563" y="2582646"/>
                  </a:lnTo>
                  <a:lnTo>
                    <a:pt x="421563" y="2578912"/>
                  </a:lnTo>
                  <a:close/>
                </a:path>
                <a:path w="871219" h="3138804">
                  <a:moveTo>
                    <a:pt x="447586" y="412711"/>
                  </a:moveTo>
                  <a:lnTo>
                    <a:pt x="446074" y="411200"/>
                  </a:lnTo>
                  <a:lnTo>
                    <a:pt x="442328" y="411200"/>
                  </a:lnTo>
                  <a:lnTo>
                    <a:pt x="440817" y="412711"/>
                  </a:lnTo>
                  <a:lnTo>
                    <a:pt x="440817" y="414578"/>
                  </a:lnTo>
                  <a:lnTo>
                    <a:pt x="440817" y="416445"/>
                  </a:lnTo>
                  <a:lnTo>
                    <a:pt x="442328" y="417957"/>
                  </a:lnTo>
                  <a:lnTo>
                    <a:pt x="446074" y="417957"/>
                  </a:lnTo>
                  <a:lnTo>
                    <a:pt x="447586" y="416445"/>
                  </a:lnTo>
                  <a:lnTo>
                    <a:pt x="447586" y="412711"/>
                  </a:lnTo>
                  <a:close/>
                </a:path>
                <a:path w="871219" h="3138804">
                  <a:moveTo>
                    <a:pt x="450062" y="2546896"/>
                  </a:moveTo>
                  <a:lnTo>
                    <a:pt x="448487" y="2545321"/>
                  </a:lnTo>
                  <a:lnTo>
                    <a:pt x="444601" y="2545321"/>
                  </a:lnTo>
                  <a:lnTo>
                    <a:pt x="443026" y="2546896"/>
                  </a:lnTo>
                  <a:lnTo>
                    <a:pt x="443026" y="2548839"/>
                  </a:lnTo>
                  <a:lnTo>
                    <a:pt x="443026" y="2550782"/>
                  </a:lnTo>
                  <a:lnTo>
                    <a:pt x="444601" y="2552357"/>
                  </a:lnTo>
                  <a:lnTo>
                    <a:pt x="448487" y="2552357"/>
                  </a:lnTo>
                  <a:lnTo>
                    <a:pt x="450062" y="2550782"/>
                  </a:lnTo>
                  <a:lnTo>
                    <a:pt x="450062" y="2546896"/>
                  </a:lnTo>
                  <a:close/>
                </a:path>
                <a:path w="871219" h="3138804">
                  <a:moveTo>
                    <a:pt x="459435" y="440905"/>
                  </a:moveTo>
                  <a:lnTo>
                    <a:pt x="457860" y="439343"/>
                  </a:lnTo>
                  <a:lnTo>
                    <a:pt x="453986" y="439343"/>
                  </a:lnTo>
                  <a:lnTo>
                    <a:pt x="452412" y="440905"/>
                  </a:lnTo>
                  <a:lnTo>
                    <a:pt x="452412" y="442849"/>
                  </a:lnTo>
                  <a:lnTo>
                    <a:pt x="452412" y="444792"/>
                  </a:lnTo>
                  <a:lnTo>
                    <a:pt x="453986" y="446354"/>
                  </a:lnTo>
                  <a:lnTo>
                    <a:pt x="457860" y="446354"/>
                  </a:lnTo>
                  <a:lnTo>
                    <a:pt x="459435" y="444792"/>
                  </a:lnTo>
                  <a:lnTo>
                    <a:pt x="459435" y="440905"/>
                  </a:lnTo>
                  <a:close/>
                </a:path>
                <a:path w="871219" h="3138804">
                  <a:moveTo>
                    <a:pt x="481685" y="494588"/>
                  </a:moveTo>
                  <a:lnTo>
                    <a:pt x="479996" y="492912"/>
                  </a:lnTo>
                  <a:lnTo>
                    <a:pt x="475843" y="492912"/>
                  </a:lnTo>
                  <a:lnTo>
                    <a:pt x="474154" y="494588"/>
                  </a:lnTo>
                  <a:lnTo>
                    <a:pt x="474154" y="496671"/>
                  </a:lnTo>
                  <a:lnTo>
                    <a:pt x="474154" y="498754"/>
                  </a:lnTo>
                  <a:lnTo>
                    <a:pt x="475843" y="500430"/>
                  </a:lnTo>
                  <a:lnTo>
                    <a:pt x="479996" y="500430"/>
                  </a:lnTo>
                  <a:lnTo>
                    <a:pt x="481685" y="498754"/>
                  </a:lnTo>
                  <a:lnTo>
                    <a:pt x="481685" y="494588"/>
                  </a:lnTo>
                  <a:close/>
                </a:path>
                <a:path w="871219" h="3138804">
                  <a:moveTo>
                    <a:pt x="494385" y="451942"/>
                  </a:moveTo>
                  <a:lnTo>
                    <a:pt x="492760" y="450316"/>
                  </a:lnTo>
                  <a:lnTo>
                    <a:pt x="488734" y="450316"/>
                  </a:lnTo>
                  <a:lnTo>
                    <a:pt x="487108" y="451942"/>
                  </a:lnTo>
                  <a:lnTo>
                    <a:pt x="487108" y="453948"/>
                  </a:lnTo>
                  <a:lnTo>
                    <a:pt x="487108" y="455955"/>
                  </a:lnTo>
                  <a:lnTo>
                    <a:pt x="488734" y="457581"/>
                  </a:lnTo>
                  <a:lnTo>
                    <a:pt x="492760" y="457581"/>
                  </a:lnTo>
                  <a:lnTo>
                    <a:pt x="494385" y="455955"/>
                  </a:lnTo>
                  <a:lnTo>
                    <a:pt x="494385" y="451942"/>
                  </a:lnTo>
                  <a:close/>
                </a:path>
                <a:path w="871219" h="3138804">
                  <a:moveTo>
                    <a:pt x="495515" y="2561298"/>
                  </a:moveTo>
                  <a:lnTo>
                    <a:pt x="493877" y="2559659"/>
                  </a:lnTo>
                  <a:lnTo>
                    <a:pt x="489851" y="2559659"/>
                  </a:lnTo>
                  <a:lnTo>
                    <a:pt x="488213" y="2561298"/>
                  </a:lnTo>
                  <a:lnTo>
                    <a:pt x="488213" y="2563317"/>
                  </a:lnTo>
                  <a:lnTo>
                    <a:pt x="488213" y="2565336"/>
                  </a:lnTo>
                  <a:lnTo>
                    <a:pt x="489851" y="2566974"/>
                  </a:lnTo>
                  <a:lnTo>
                    <a:pt x="493877" y="2566974"/>
                  </a:lnTo>
                  <a:lnTo>
                    <a:pt x="495515" y="2565336"/>
                  </a:lnTo>
                  <a:lnTo>
                    <a:pt x="495515" y="2561298"/>
                  </a:lnTo>
                  <a:close/>
                </a:path>
                <a:path w="871219" h="3138804">
                  <a:moveTo>
                    <a:pt x="517690" y="526681"/>
                  </a:moveTo>
                  <a:lnTo>
                    <a:pt x="515937" y="524941"/>
                  </a:lnTo>
                  <a:lnTo>
                    <a:pt x="511644" y="524941"/>
                  </a:lnTo>
                  <a:lnTo>
                    <a:pt x="509905" y="526681"/>
                  </a:lnTo>
                  <a:lnTo>
                    <a:pt x="509905" y="528828"/>
                  </a:lnTo>
                  <a:lnTo>
                    <a:pt x="509905" y="530974"/>
                  </a:lnTo>
                  <a:lnTo>
                    <a:pt x="511644" y="532714"/>
                  </a:lnTo>
                  <a:lnTo>
                    <a:pt x="515937" y="532714"/>
                  </a:lnTo>
                  <a:lnTo>
                    <a:pt x="517690" y="530974"/>
                  </a:lnTo>
                  <a:lnTo>
                    <a:pt x="517690" y="526681"/>
                  </a:lnTo>
                  <a:close/>
                </a:path>
                <a:path w="871219" h="3138804">
                  <a:moveTo>
                    <a:pt x="530809" y="2540889"/>
                  </a:moveTo>
                  <a:lnTo>
                    <a:pt x="529107" y="2539200"/>
                  </a:lnTo>
                  <a:lnTo>
                    <a:pt x="524929" y="2539200"/>
                  </a:lnTo>
                  <a:lnTo>
                    <a:pt x="523240" y="2540889"/>
                  </a:lnTo>
                  <a:lnTo>
                    <a:pt x="523240" y="2542984"/>
                  </a:lnTo>
                  <a:lnTo>
                    <a:pt x="523240" y="2545067"/>
                  </a:lnTo>
                  <a:lnTo>
                    <a:pt x="524929" y="2546769"/>
                  </a:lnTo>
                  <a:lnTo>
                    <a:pt x="529107" y="2546769"/>
                  </a:lnTo>
                  <a:lnTo>
                    <a:pt x="530809" y="2545067"/>
                  </a:lnTo>
                  <a:lnTo>
                    <a:pt x="530809" y="2540889"/>
                  </a:lnTo>
                  <a:close/>
                </a:path>
                <a:path w="871219" h="3138804">
                  <a:moveTo>
                    <a:pt x="539737" y="555840"/>
                  </a:moveTo>
                  <a:lnTo>
                    <a:pt x="537933" y="554050"/>
                  </a:lnTo>
                  <a:lnTo>
                    <a:pt x="533501" y="554050"/>
                  </a:lnTo>
                  <a:lnTo>
                    <a:pt x="531698" y="555840"/>
                  </a:lnTo>
                  <a:lnTo>
                    <a:pt x="531698" y="558063"/>
                  </a:lnTo>
                  <a:lnTo>
                    <a:pt x="531698" y="560285"/>
                  </a:lnTo>
                  <a:lnTo>
                    <a:pt x="533501" y="562076"/>
                  </a:lnTo>
                  <a:lnTo>
                    <a:pt x="537933" y="562076"/>
                  </a:lnTo>
                  <a:lnTo>
                    <a:pt x="539737" y="560285"/>
                  </a:lnTo>
                  <a:lnTo>
                    <a:pt x="539737" y="555840"/>
                  </a:lnTo>
                  <a:close/>
                </a:path>
                <a:path w="871219" h="3138804">
                  <a:moveTo>
                    <a:pt x="547281" y="2501671"/>
                  </a:moveTo>
                  <a:lnTo>
                    <a:pt x="545528" y="2499918"/>
                  </a:lnTo>
                  <a:lnTo>
                    <a:pt x="541210" y="2499918"/>
                  </a:lnTo>
                  <a:lnTo>
                    <a:pt x="539457" y="2501671"/>
                  </a:lnTo>
                  <a:lnTo>
                    <a:pt x="539457" y="2503830"/>
                  </a:lnTo>
                  <a:lnTo>
                    <a:pt x="539457" y="2505989"/>
                  </a:lnTo>
                  <a:lnTo>
                    <a:pt x="541210" y="2507742"/>
                  </a:lnTo>
                  <a:lnTo>
                    <a:pt x="545528" y="2507742"/>
                  </a:lnTo>
                  <a:lnTo>
                    <a:pt x="547281" y="2505989"/>
                  </a:lnTo>
                  <a:lnTo>
                    <a:pt x="547281" y="2501671"/>
                  </a:lnTo>
                  <a:close/>
                </a:path>
                <a:path w="871219" h="3138804">
                  <a:moveTo>
                    <a:pt x="561022" y="584898"/>
                  </a:moveTo>
                  <a:lnTo>
                    <a:pt x="559168" y="583044"/>
                  </a:lnTo>
                  <a:lnTo>
                    <a:pt x="554596" y="583044"/>
                  </a:lnTo>
                  <a:lnTo>
                    <a:pt x="552742" y="584898"/>
                  </a:lnTo>
                  <a:lnTo>
                    <a:pt x="552742" y="587184"/>
                  </a:lnTo>
                  <a:lnTo>
                    <a:pt x="552742" y="589470"/>
                  </a:lnTo>
                  <a:lnTo>
                    <a:pt x="554596" y="591324"/>
                  </a:lnTo>
                  <a:lnTo>
                    <a:pt x="559168" y="591324"/>
                  </a:lnTo>
                  <a:lnTo>
                    <a:pt x="561022" y="589470"/>
                  </a:lnTo>
                  <a:lnTo>
                    <a:pt x="561022" y="584898"/>
                  </a:lnTo>
                  <a:close/>
                </a:path>
                <a:path w="871219" h="3138804">
                  <a:moveTo>
                    <a:pt x="565289" y="610336"/>
                  </a:moveTo>
                  <a:lnTo>
                    <a:pt x="563384" y="608431"/>
                  </a:lnTo>
                  <a:lnTo>
                    <a:pt x="558673" y="608431"/>
                  </a:lnTo>
                  <a:lnTo>
                    <a:pt x="556755" y="610336"/>
                  </a:lnTo>
                  <a:lnTo>
                    <a:pt x="556755" y="612698"/>
                  </a:lnTo>
                  <a:lnTo>
                    <a:pt x="556755" y="615061"/>
                  </a:lnTo>
                  <a:lnTo>
                    <a:pt x="558673" y="616966"/>
                  </a:lnTo>
                  <a:lnTo>
                    <a:pt x="563384" y="616966"/>
                  </a:lnTo>
                  <a:lnTo>
                    <a:pt x="565289" y="615061"/>
                  </a:lnTo>
                  <a:lnTo>
                    <a:pt x="565289" y="610336"/>
                  </a:lnTo>
                  <a:close/>
                </a:path>
                <a:path w="871219" h="3138804">
                  <a:moveTo>
                    <a:pt x="583501" y="628192"/>
                  </a:moveTo>
                  <a:lnTo>
                    <a:pt x="581533" y="626224"/>
                  </a:lnTo>
                  <a:lnTo>
                    <a:pt x="576681" y="626224"/>
                  </a:lnTo>
                  <a:lnTo>
                    <a:pt x="574713" y="628192"/>
                  </a:lnTo>
                  <a:lnTo>
                    <a:pt x="574713" y="630618"/>
                  </a:lnTo>
                  <a:lnTo>
                    <a:pt x="574713" y="633044"/>
                  </a:lnTo>
                  <a:lnTo>
                    <a:pt x="576681" y="635012"/>
                  </a:lnTo>
                  <a:lnTo>
                    <a:pt x="581533" y="635012"/>
                  </a:lnTo>
                  <a:lnTo>
                    <a:pt x="583501" y="633044"/>
                  </a:lnTo>
                  <a:lnTo>
                    <a:pt x="583501" y="628192"/>
                  </a:lnTo>
                  <a:close/>
                </a:path>
                <a:path w="871219" h="3138804">
                  <a:moveTo>
                    <a:pt x="596417" y="2496604"/>
                  </a:moveTo>
                  <a:lnTo>
                    <a:pt x="594614" y="2494788"/>
                  </a:lnTo>
                  <a:lnTo>
                    <a:pt x="590143" y="2494788"/>
                  </a:lnTo>
                  <a:lnTo>
                    <a:pt x="588327" y="2496604"/>
                  </a:lnTo>
                  <a:lnTo>
                    <a:pt x="588327" y="2498839"/>
                  </a:lnTo>
                  <a:lnTo>
                    <a:pt x="588327" y="2501074"/>
                  </a:lnTo>
                  <a:lnTo>
                    <a:pt x="590143" y="2502890"/>
                  </a:lnTo>
                  <a:lnTo>
                    <a:pt x="594614" y="2502890"/>
                  </a:lnTo>
                  <a:lnTo>
                    <a:pt x="596417" y="2501074"/>
                  </a:lnTo>
                  <a:lnTo>
                    <a:pt x="596417" y="2496604"/>
                  </a:lnTo>
                  <a:close/>
                </a:path>
                <a:path w="871219" h="3138804">
                  <a:moveTo>
                    <a:pt x="597801" y="655040"/>
                  </a:moveTo>
                  <a:lnTo>
                    <a:pt x="595782" y="653021"/>
                  </a:lnTo>
                  <a:lnTo>
                    <a:pt x="590778" y="653021"/>
                  </a:lnTo>
                  <a:lnTo>
                    <a:pt x="588759" y="655040"/>
                  </a:lnTo>
                  <a:lnTo>
                    <a:pt x="588759" y="657542"/>
                  </a:lnTo>
                  <a:lnTo>
                    <a:pt x="588759" y="660044"/>
                  </a:lnTo>
                  <a:lnTo>
                    <a:pt x="590778" y="662063"/>
                  </a:lnTo>
                  <a:lnTo>
                    <a:pt x="595782" y="662063"/>
                  </a:lnTo>
                  <a:lnTo>
                    <a:pt x="597801" y="660044"/>
                  </a:lnTo>
                  <a:lnTo>
                    <a:pt x="597801" y="655040"/>
                  </a:lnTo>
                  <a:close/>
                </a:path>
                <a:path w="871219" h="3138804">
                  <a:moveTo>
                    <a:pt x="619531" y="2473731"/>
                  </a:moveTo>
                  <a:lnTo>
                    <a:pt x="617651" y="2471864"/>
                  </a:lnTo>
                  <a:lnTo>
                    <a:pt x="613041" y="2471864"/>
                  </a:lnTo>
                  <a:lnTo>
                    <a:pt x="611174" y="2473731"/>
                  </a:lnTo>
                  <a:lnTo>
                    <a:pt x="611174" y="2476042"/>
                  </a:lnTo>
                  <a:lnTo>
                    <a:pt x="611174" y="2478354"/>
                  </a:lnTo>
                  <a:lnTo>
                    <a:pt x="613041" y="2480221"/>
                  </a:lnTo>
                  <a:lnTo>
                    <a:pt x="617651" y="2480221"/>
                  </a:lnTo>
                  <a:lnTo>
                    <a:pt x="619531" y="2478354"/>
                  </a:lnTo>
                  <a:lnTo>
                    <a:pt x="619531" y="2473731"/>
                  </a:lnTo>
                  <a:close/>
                </a:path>
                <a:path w="871219" h="3138804">
                  <a:moveTo>
                    <a:pt x="621652" y="695680"/>
                  </a:moveTo>
                  <a:lnTo>
                    <a:pt x="619569" y="693597"/>
                  </a:lnTo>
                  <a:lnTo>
                    <a:pt x="614438" y="693597"/>
                  </a:lnTo>
                  <a:lnTo>
                    <a:pt x="612355" y="695680"/>
                  </a:lnTo>
                  <a:lnTo>
                    <a:pt x="612355" y="698246"/>
                  </a:lnTo>
                  <a:lnTo>
                    <a:pt x="612355" y="700811"/>
                  </a:lnTo>
                  <a:lnTo>
                    <a:pt x="614438" y="702894"/>
                  </a:lnTo>
                  <a:lnTo>
                    <a:pt x="619569" y="702894"/>
                  </a:lnTo>
                  <a:lnTo>
                    <a:pt x="621652" y="700811"/>
                  </a:lnTo>
                  <a:lnTo>
                    <a:pt x="621652" y="695680"/>
                  </a:lnTo>
                  <a:close/>
                </a:path>
                <a:path w="871219" h="3138804">
                  <a:moveTo>
                    <a:pt x="644626" y="2459748"/>
                  </a:moveTo>
                  <a:lnTo>
                    <a:pt x="642708" y="2457818"/>
                  </a:lnTo>
                  <a:lnTo>
                    <a:pt x="637946" y="2457818"/>
                  </a:lnTo>
                  <a:lnTo>
                    <a:pt x="636016" y="2459748"/>
                  </a:lnTo>
                  <a:lnTo>
                    <a:pt x="636016" y="2462123"/>
                  </a:lnTo>
                  <a:lnTo>
                    <a:pt x="636016" y="2464498"/>
                  </a:lnTo>
                  <a:lnTo>
                    <a:pt x="637946" y="2466429"/>
                  </a:lnTo>
                  <a:lnTo>
                    <a:pt x="642708" y="2466429"/>
                  </a:lnTo>
                  <a:lnTo>
                    <a:pt x="644626" y="2464498"/>
                  </a:lnTo>
                  <a:lnTo>
                    <a:pt x="644626" y="2459748"/>
                  </a:lnTo>
                  <a:close/>
                </a:path>
                <a:path w="871219" h="3138804">
                  <a:moveTo>
                    <a:pt x="679818" y="2386419"/>
                  </a:moveTo>
                  <a:lnTo>
                    <a:pt x="677773" y="2384374"/>
                  </a:lnTo>
                  <a:lnTo>
                    <a:pt x="672719" y="2384374"/>
                  </a:lnTo>
                  <a:lnTo>
                    <a:pt x="670674" y="2386419"/>
                  </a:lnTo>
                  <a:lnTo>
                    <a:pt x="670674" y="2388946"/>
                  </a:lnTo>
                  <a:lnTo>
                    <a:pt x="670674" y="2391473"/>
                  </a:lnTo>
                  <a:lnTo>
                    <a:pt x="672719" y="2393518"/>
                  </a:lnTo>
                  <a:lnTo>
                    <a:pt x="677773" y="2393518"/>
                  </a:lnTo>
                  <a:lnTo>
                    <a:pt x="679818" y="2391473"/>
                  </a:lnTo>
                  <a:lnTo>
                    <a:pt x="679818" y="2386419"/>
                  </a:lnTo>
                  <a:close/>
                </a:path>
                <a:path w="871219" h="3138804">
                  <a:moveTo>
                    <a:pt x="684911" y="2431796"/>
                  </a:moveTo>
                  <a:lnTo>
                    <a:pt x="682929" y="2429802"/>
                  </a:lnTo>
                  <a:lnTo>
                    <a:pt x="678014" y="2429802"/>
                  </a:lnTo>
                  <a:lnTo>
                    <a:pt x="676033" y="2431796"/>
                  </a:lnTo>
                  <a:lnTo>
                    <a:pt x="676033" y="2434247"/>
                  </a:lnTo>
                  <a:lnTo>
                    <a:pt x="676033" y="2436698"/>
                  </a:lnTo>
                  <a:lnTo>
                    <a:pt x="678014" y="2438692"/>
                  </a:lnTo>
                  <a:lnTo>
                    <a:pt x="682929" y="2438692"/>
                  </a:lnTo>
                  <a:lnTo>
                    <a:pt x="684911" y="2436698"/>
                  </a:lnTo>
                  <a:lnTo>
                    <a:pt x="684911" y="2431796"/>
                  </a:lnTo>
                  <a:close/>
                </a:path>
                <a:path w="871219" h="3138804">
                  <a:moveTo>
                    <a:pt x="690816" y="2176195"/>
                  </a:moveTo>
                  <a:lnTo>
                    <a:pt x="688555" y="2173935"/>
                  </a:lnTo>
                  <a:lnTo>
                    <a:pt x="682967" y="2173935"/>
                  </a:lnTo>
                  <a:lnTo>
                    <a:pt x="680707" y="2176195"/>
                  </a:lnTo>
                  <a:lnTo>
                    <a:pt x="680707" y="2178989"/>
                  </a:lnTo>
                  <a:lnTo>
                    <a:pt x="680707" y="2181783"/>
                  </a:lnTo>
                  <a:lnTo>
                    <a:pt x="682967" y="2184044"/>
                  </a:lnTo>
                  <a:lnTo>
                    <a:pt x="688555" y="2184044"/>
                  </a:lnTo>
                  <a:lnTo>
                    <a:pt x="690816" y="2181783"/>
                  </a:lnTo>
                  <a:lnTo>
                    <a:pt x="690816" y="2176195"/>
                  </a:lnTo>
                  <a:close/>
                </a:path>
                <a:path w="871219" h="3138804">
                  <a:moveTo>
                    <a:pt x="707631" y="2345613"/>
                  </a:moveTo>
                  <a:lnTo>
                    <a:pt x="705535" y="2343505"/>
                  </a:lnTo>
                  <a:lnTo>
                    <a:pt x="700341" y="2343505"/>
                  </a:lnTo>
                  <a:lnTo>
                    <a:pt x="698233" y="2345613"/>
                  </a:lnTo>
                  <a:lnTo>
                    <a:pt x="698233" y="2348204"/>
                  </a:lnTo>
                  <a:lnTo>
                    <a:pt x="698233" y="2350808"/>
                  </a:lnTo>
                  <a:lnTo>
                    <a:pt x="700341" y="2352903"/>
                  </a:lnTo>
                  <a:lnTo>
                    <a:pt x="705535" y="2352903"/>
                  </a:lnTo>
                  <a:lnTo>
                    <a:pt x="707631" y="2350808"/>
                  </a:lnTo>
                  <a:lnTo>
                    <a:pt x="707631" y="2345613"/>
                  </a:lnTo>
                  <a:close/>
                </a:path>
                <a:path w="871219" h="3138804">
                  <a:moveTo>
                    <a:pt x="709282" y="2302167"/>
                  </a:moveTo>
                  <a:lnTo>
                    <a:pt x="707123" y="2299995"/>
                  </a:lnTo>
                  <a:lnTo>
                    <a:pt x="701776" y="2299995"/>
                  </a:lnTo>
                  <a:lnTo>
                    <a:pt x="699617" y="2302167"/>
                  </a:lnTo>
                  <a:lnTo>
                    <a:pt x="699617" y="2304834"/>
                  </a:lnTo>
                  <a:lnTo>
                    <a:pt x="699617" y="2307501"/>
                  </a:lnTo>
                  <a:lnTo>
                    <a:pt x="701776" y="2309672"/>
                  </a:lnTo>
                  <a:lnTo>
                    <a:pt x="707123" y="2309672"/>
                  </a:lnTo>
                  <a:lnTo>
                    <a:pt x="709282" y="2307501"/>
                  </a:lnTo>
                  <a:lnTo>
                    <a:pt x="709282" y="2302167"/>
                  </a:lnTo>
                  <a:close/>
                </a:path>
                <a:path w="871219" h="3138804">
                  <a:moveTo>
                    <a:pt x="711238" y="2218677"/>
                  </a:moveTo>
                  <a:lnTo>
                    <a:pt x="708990" y="2216442"/>
                  </a:lnTo>
                  <a:lnTo>
                    <a:pt x="703465" y="2216442"/>
                  </a:lnTo>
                  <a:lnTo>
                    <a:pt x="701217" y="2218677"/>
                  </a:lnTo>
                  <a:lnTo>
                    <a:pt x="701217" y="2221446"/>
                  </a:lnTo>
                  <a:lnTo>
                    <a:pt x="701217" y="2224214"/>
                  </a:lnTo>
                  <a:lnTo>
                    <a:pt x="703465" y="2226449"/>
                  </a:lnTo>
                  <a:lnTo>
                    <a:pt x="708990" y="2226449"/>
                  </a:lnTo>
                  <a:lnTo>
                    <a:pt x="711238" y="2224214"/>
                  </a:lnTo>
                  <a:lnTo>
                    <a:pt x="711238" y="2218677"/>
                  </a:lnTo>
                  <a:close/>
                </a:path>
                <a:path w="871219" h="3138804">
                  <a:moveTo>
                    <a:pt x="718820" y="2257831"/>
                  </a:moveTo>
                  <a:lnTo>
                    <a:pt x="716597" y="2255609"/>
                  </a:lnTo>
                  <a:lnTo>
                    <a:pt x="711111" y="2255609"/>
                  </a:lnTo>
                  <a:lnTo>
                    <a:pt x="708888" y="2257831"/>
                  </a:lnTo>
                  <a:lnTo>
                    <a:pt x="708888" y="2260574"/>
                  </a:lnTo>
                  <a:lnTo>
                    <a:pt x="708888" y="2263317"/>
                  </a:lnTo>
                  <a:lnTo>
                    <a:pt x="711111" y="2265540"/>
                  </a:lnTo>
                  <a:lnTo>
                    <a:pt x="716597" y="2265540"/>
                  </a:lnTo>
                  <a:lnTo>
                    <a:pt x="718820" y="2263317"/>
                  </a:lnTo>
                  <a:lnTo>
                    <a:pt x="718820" y="2257831"/>
                  </a:lnTo>
                  <a:close/>
                </a:path>
                <a:path w="871219" h="3138804">
                  <a:moveTo>
                    <a:pt x="720877" y="2099995"/>
                  </a:moveTo>
                  <a:lnTo>
                    <a:pt x="718578" y="2097697"/>
                  </a:lnTo>
                  <a:lnTo>
                    <a:pt x="712901" y="2097697"/>
                  </a:lnTo>
                  <a:lnTo>
                    <a:pt x="710603" y="2099995"/>
                  </a:lnTo>
                  <a:lnTo>
                    <a:pt x="710603" y="2102840"/>
                  </a:lnTo>
                  <a:lnTo>
                    <a:pt x="710603" y="2105685"/>
                  </a:lnTo>
                  <a:lnTo>
                    <a:pt x="712901" y="2107984"/>
                  </a:lnTo>
                  <a:lnTo>
                    <a:pt x="718578" y="2107984"/>
                  </a:lnTo>
                  <a:lnTo>
                    <a:pt x="720877" y="2105685"/>
                  </a:lnTo>
                  <a:lnTo>
                    <a:pt x="720877" y="2099995"/>
                  </a:lnTo>
                  <a:close/>
                </a:path>
                <a:path w="871219" h="3138804">
                  <a:moveTo>
                    <a:pt x="723417" y="2144788"/>
                  </a:moveTo>
                  <a:lnTo>
                    <a:pt x="721131" y="2142515"/>
                  </a:lnTo>
                  <a:lnTo>
                    <a:pt x="715505" y="2142515"/>
                  </a:lnTo>
                  <a:lnTo>
                    <a:pt x="713219" y="2144788"/>
                  </a:lnTo>
                  <a:lnTo>
                    <a:pt x="713219" y="2147608"/>
                  </a:lnTo>
                  <a:lnTo>
                    <a:pt x="713219" y="2150427"/>
                  </a:lnTo>
                  <a:lnTo>
                    <a:pt x="715505" y="2152700"/>
                  </a:lnTo>
                  <a:lnTo>
                    <a:pt x="721131" y="2152700"/>
                  </a:lnTo>
                  <a:lnTo>
                    <a:pt x="723417" y="2150427"/>
                  </a:lnTo>
                  <a:lnTo>
                    <a:pt x="723417" y="2144788"/>
                  </a:lnTo>
                  <a:close/>
                </a:path>
                <a:path w="871219" h="3138804">
                  <a:moveTo>
                    <a:pt x="762698" y="2080374"/>
                  </a:moveTo>
                  <a:lnTo>
                    <a:pt x="760374" y="2078050"/>
                  </a:lnTo>
                  <a:lnTo>
                    <a:pt x="754659" y="2078050"/>
                  </a:lnTo>
                  <a:lnTo>
                    <a:pt x="752335" y="2080374"/>
                  </a:lnTo>
                  <a:lnTo>
                    <a:pt x="752335" y="2083231"/>
                  </a:lnTo>
                  <a:lnTo>
                    <a:pt x="752335" y="2086089"/>
                  </a:lnTo>
                  <a:lnTo>
                    <a:pt x="754659" y="2088413"/>
                  </a:lnTo>
                  <a:lnTo>
                    <a:pt x="760374" y="2088413"/>
                  </a:lnTo>
                  <a:lnTo>
                    <a:pt x="762698" y="2086089"/>
                  </a:lnTo>
                  <a:lnTo>
                    <a:pt x="762698" y="2080374"/>
                  </a:lnTo>
                  <a:close/>
                </a:path>
                <a:path w="871219" h="3138804">
                  <a:moveTo>
                    <a:pt x="775677" y="2046389"/>
                  </a:moveTo>
                  <a:lnTo>
                    <a:pt x="773341" y="2044039"/>
                  </a:lnTo>
                  <a:lnTo>
                    <a:pt x="767562" y="2044039"/>
                  </a:lnTo>
                  <a:lnTo>
                    <a:pt x="765225" y="2046389"/>
                  </a:lnTo>
                  <a:lnTo>
                    <a:pt x="765225" y="2049272"/>
                  </a:lnTo>
                  <a:lnTo>
                    <a:pt x="765225" y="2052154"/>
                  </a:lnTo>
                  <a:lnTo>
                    <a:pt x="767562" y="2054504"/>
                  </a:lnTo>
                  <a:lnTo>
                    <a:pt x="773341" y="2054504"/>
                  </a:lnTo>
                  <a:lnTo>
                    <a:pt x="775677" y="2052154"/>
                  </a:lnTo>
                  <a:lnTo>
                    <a:pt x="775677" y="2046389"/>
                  </a:lnTo>
                  <a:close/>
                </a:path>
                <a:path w="871219" h="3138804">
                  <a:moveTo>
                    <a:pt x="777392" y="1957514"/>
                  </a:moveTo>
                  <a:lnTo>
                    <a:pt x="775004" y="1955139"/>
                  </a:lnTo>
                  <a:lnTo>
                    <a:pt x="769137" y="1955139"/>
                  </a:lnTo>
                  <a:lnTo>
                    <a:pt x="766762" y="1957514"/>
                  </a:lnTo>
                  <a:lnTo>
                    <a:pt x="766762" y="1960448"/>
                  </a:lnTo>
                  <a:lnTo>
                    <a:pt x="766762" y="1963381"/>
                  </a:lnTo>
                  <a:lnTo>
                    <a:pt x="769137" y="1965756"/>
                  </a:lnTo>
                  <a:lnTo>
                    <a:pt x="775004" y="1965756"/>
                  </a:lnTo>
                  <a:lnTo>
                    <a:pt x="777392" y="1963381"/>
                  </a:lnTo>
                  <a:lnTo>
                    <a:pt x="777392" y="1957514"/>
                  </a:lnTo>
                  <a:close/>
                </a:path>
                <a:path w="871219" h="3138804">
                  <a:moveTo>
                    <a:pt x="793140" y="1826285"/>
                  </a:moveTo>
                  <a:lnTo>
                    <a:pt x="790689" y="1823834"/>
                  </a:lnTo>
                  <a:lnTo>
                    <a:pt x="784618" y="1823834"/>
                  </a:lnTo>
                  <a:lnTo>
                    <a:pt x="782167" y="1826285"/>
                  </a:lnTo>
                  <a:lnTo>
                    <a:pt x="782167" y="1829320"/>
                  </a:lnTo>
                  <a:lnTo>
                    <a:pt x="782167" y="1832356"/>
                  </a:lnTo>
                  <a:lnTo>
                    <a:pt x="784618" y="1834807"/>
                  </a:lnTo>
                  <a:lnTo>
                    <a:pt x="790689" y="1834807"/>
                  </a:lnTo>
                  <a:lnTo>
                    <a:pt x="793140" y="1832356"/>
                  </a:lnTo>
                  <a:lnTo>
                    <a:pt x="793140" y="1826285"/>
                  </a:lnTo>
                  <a:close/>
                </a:path>
                <a:path w="871219" h="3138804">
                  <a:moveTo>
                    <a:pt x="793927" y="1875701"/>
                  </a:moveTo>
                  <a:lnTo>
                    <a:pt x="791514" y="1873288"/>
                  </a:lnTo>
                  <a:lnTo>
                    <a:pt x="785545" y="1873288"/>
                  </a:lnTo>
                  <a:lnTo>
                    <a:pt x="783132" y="1875701"/>
                  </a:lnTo>
                  <a:lnTo>
                    <a:pt x="783132" y="1878685"/>
                  </a:lnTo>
                  <a:lnTo>
                    <a:pt x="783132" y="1881670"/>
                  </a:lnTo>
                  <a:lnTo>
                    <a:pt x="785545" y="1884083"/>
                  </a:lnTo>
                  <a:lnTo>
                    <a:pt x="791514" y="1884083"/>
                  </a:lnTo>
                  <a:lnTo>
                    <a:pt x="793927" y="1881670"/>
                  </a:lnTo>
                  <a:lnTo>
                    <a:pt x="793927" y="1875701"/>
                  </a:lnTo>
                  <a:close/>
                </a:path>
                <a:path w="871219" h="3138804">
                  <a:moveTo>
                    <a:pt x="794359" y="2003729"/>
                  </a:moveTo>
                  <a:lnTo>
                    <a:pt x="791997" y="2001367"/>
                  </a:lnTo>
                  <a:lnTo>
                    <a:pt x="786180" y="2001367"/>
                  </a:lnTo>
                  <a:lnTo>
                    <a:pt x="783818" y="2003729"/>
                  </a:lnTo>
                  <a:lnTo>
                    <a:pt x="783818" y="2006638"/>
                  </a:lnTo>
                  <a:lnTo>
                    <a:pt x="783818" y="2009546"/>
                  </a:lnTo>
                  <a:lnTo>
                    <a:pt x="786180" y="2011908"/>
                  </a:lnTo>
                  <a:lnTo>
                    <a:pt x="791997" y="2011908"/>
                  </a:lnTo>
                  <a:lnTo>
                    <a:pt x="794359" y="2009546"/>
                  </a:lnTo>
                  <a:lnTo>
                    <a:pt x="794359" y="2003729"/>
                  </a:lnTo>
                  <a:close/>
                </a:path>
                <a:path w="871219" h="3138804">
                  <a:moveTo>
                    <a:pt x="794359" y="1920684"/>
                  </a:moveTo>
                  <a:lnTo>
                    <a:pt x="791959" y="1918284"/>
                  </a:lnTo>
                  <a:lnTo>
                    <a:pt x="786041" y="1918284"/>
                  </a:lnTo>
                  <a:lnTo>
                    <a:pt x="783640" y="1920684"/>
                  </a:lnTo>
                  <a:lnTo>
                    <a:pt x="783640" y="1923643"/>
                  </a:lnTo>
                  <a:lnTo>
                    <a:pt x="783640" y="1926602"/>
                  </a:lnTo>
                  <a:lnTo>
                    <a:pt x="786041" y="1929003"/>
                  </a:lnTo>
                  <a:lnTo>
                    <a:pt x="791959" y="1929003"/>
                  </a:lnTo>
                  <a:lnTo>
                    <a:pt x="794359" y="1926602"/>
                  </a:lnTo>
                  <a:lnTo>
                    <a:pt x="794359" y="1920684"/>
                  </a:lnTo>
                  <a:close/>
                </a:path>
                <a:path w="871219" h="3138804">
                  <a:moveTo>
                    <a:pt x="797547" y="1797278"/>
                  </a:moveTo>
                  <a:lnTo>
                    <a:pt x="795070" y="1794802"/>
                  </a:lnTo>
                  <a:lnTo>
                    <a:pt x="788962" y="1794802"/>
                  </a:lnTo>
                  <a:lnTo>
                    <a:pt x="786485" y="1797278"/>
                  </a:lnTo>
                  <a:lnTo>
                    <a:pt x="786485" y="1800326"/>
                  </a:lnTo>
                  <a:lnTo>
                    <a:pt x="786485" y="1803387"/>
                  </a:lnTo>
                  <a:lnTo>
                    <a:pt x="788962" y="1805863"/>
                  </a:lnTo>
                  <a:lnTo>
                    <a:pt x="795070" y="1805863"/>
                  </a:lnTo>
                  <a:lnTo>
                    <a:pt x="797547" y="1803387"/>
                  </a:lnTo>
                  <a:lnTo>
                    <a:pt x="797547" y="1797278"/>
                  </a:lnTo>
                  <a:close/>
                </a:path>
                <a:path w="871219" h="3138804">
                  <a:moveTo>
                    <a:pt x="807618" y="1756498"/>
                  </a:moveTo>
                  <a:lnTo>
                    <a:pt x="805116" y="1753997"/>
                  </a:lnTo>
                  <a:lnTo>
                    <a:pt x="798957" y="1753997"/>
                  </a:lnTo>
                  <a:lnTo>
                    <a:pt x="796467" y="1756498"/>
                  </a:lnTo>
                  <a:lnTo>
                    <a:pt x="796467" y="1759572"/>
                  </a:lnTo>
                  <a:lnTo>
                    <a:pt x="796467" y="1762645"/>
                  </a:lnTo>
                  <a:lnTo>
                    <a:pt x="798957" y="1765147"/>
                  </a:lnTo>
                  <a:lnTo>
                    <a:pt x="805116" y="1765147"/>
                  </a:lnTo>
                  <a:lnTo>
                    <a:pt x="807618" y="1762645"/>
                  </a:lnTo>
                  <a:lnTo>
                    <a:pt x="807618" y="1756498"/>
                  </a:lnTo>
                  <a:close/>
                </a:path>
                <a:path w="871219" h="3138804">
                  <a:moveTo>
                    <a:pt x="814133" y="1845995"/>
                  </a:moveTo>
                  <a:lnTo>
                    <a:pt x="811695" y="1843557"/>
                  </a:lnTo>
                  <a:lnTo>
                    <a:pt x="805688" y="1843557"/>
                  </a:lnTo>
                  <a:lnTo>
                    <a:pt x="803249" y="1845995"/>
                  </a:lnTo>
                  <a:lnTo>
                    <a:pt x="803249" y="1849005"/>
                  </a:lnTo>
                  <a:lnTo>
                    <a:pt x="803249" y="1852015"/>
                  </a:lnTo>
                  <a:lnTo>
                    <a:pt x="805688" y="1854454"/>
                  </a:lnTo>
                  <a:lnTo>
                    <a:pt x="811695" y="1854454"/>
                  </a:lnTo>
                  <a:lnTo>
                    <a:pt x="814133" y="1852015"/>
                  </a:lnTo>
                  <a:lnTo>
                    <a:pt x="814133" y="1845995"/>
                  </a:lnTo>
                  <a:close/>
                </a:path>
                <a:path w="871219" h="3138804">
                  <a:moveTo>
                    <a:pt x="834885" y="1717382"/>
                  </a:moveTo>
                  <a:lnTo>
                    <a:pt x="832370" y="1714868"/>
                  </a:lnTo>
                  <a:lnTo>
                    <a:pt x="826160" y="1714868"/>
                  </a:lnTo>
                  <a:lnTo>
                    <a:pt x="823645" y="1717382"/>
                  </a:lnTo>
                  <a:lnTo>
                    <a:pt x="823645" y="1720481"/>
                  </a:lnTo>
                  <a:lnTo>
                    <a:pt x="823645" y="1723580"/>
                  </a:lnTo>
                  <a:lnTo>
                    <a:pt x="826160" y="1726095"/>
                  </a:lnTo>
                  <a:lnTo>
                    <a:pt x="832370" y="1726095"/>
                  </a:lnTo>
                  <a:lnTo>
                    <a:pt x="834885" y="1723580"/>
                  </a:lnTo>
                  <a:lnTo>
                    <a:pt x="834885" y="1717382"/>
                  </a:lnTo>
                  <a:close/>
                </a:path>
                <a:path w="871219" h="3138804">
                  <a:moveTo>
                    <a:pt x="870978" y="1698993"/>
                  </a:moveTo>
                  <a:lnTo>
                    <a:pt x="868451" y="1696453"/>
                  </a:lnTo>
                  <a:lnTo>
                    <a:pt x="862203" y="1696453"/>
                  </a:lnTo>
                  <a:lnTo>
                    <a:pt x="859663" y="1698993"/>
                  </a:lnTo>
                  <a:lnTo>
                    <a:pt x="859663" y="1702117"/>
                  </a:lnTo>
                  <a:lnTo>
                    <a:pt x="859663" y="1705241"/>
                  </a:lnTo>
                  <a:lnTo>
                    <a:pt x="862203" y="1707781"/>
                  </a:lnTo>
                  <a:lnTo>
                    <a:pt x="868451" y="1707781"/>
                  </a:lnTo>
                  <a:lnTo>
                    <a:pt x="870978" y="1705241"/>
                  </a:lnTo>
                  <a:lnTo>
                    <a:pt x="870978" y="169899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2391" y="2027707"/>
              <a:ext cx="930910" cy="3135630"/>
            </a:xfrm>
            <a:custGeom>
              <a:avLst/>
              <a:gdLst/>
              <a:ahLst/>
              <a:cxnLst/>
              <a:rect l="l" t="t" r="r" b="b"/>
              <a:pathLst>
                <a:path w="930910" h="3135629">
                  <a:moveTo>
                    <a:pt x="495" y="114"/>
                  </a:moveTo>
                  <a:lnTo>
                    <a:pt x="114" y="0"/>
                  </a:lnTo>
                  <a:lnTo>
                    <a:pt x="0" y="254"/>
                  </a:lnTo>
                  <a:lnTo>
                    <a:pt x="0" y="393"/>
                  </a:lnTo>
                  <a:lnTo>
                    <a:pt x="393" y="508"/>
                  </a:lnTo>
                  <a:lnTo>
                    <a:pt x="495" y="114"/>
                  </a:lnTo>
                  <a:close/>
                </a:path>
                <a:path w="930910" h="3135629">
                  <a:moveTo>
                    <a:pt x="28016" y="1524"/>
                  </a:moveTo>
                  <a:lnTo>
                    <a:pt x="27800" y="1308"/>
                  </a:lnTo>
                  <a:lnTo>
                    <a:pt x="27266" y="1308"/>
                  </a:lnTo>
                  <a:lnTo>
                    <a:pt x="27051" y="1524"/>
                  </a:lnTo>
                  <a:lnTo>
                    <a:pt x="27051" y="1790"/>
                  </a:lnTo>
                  <a:lnTo>
                    <a:pt x="27051" y="2057"/>
                  </a:lnTo>
                  <a:lnTo>
                    <a:pt x="27266" y="2273"/>
                  </a:lnTo>
                  <a:lnTo>
                    <a:pt x="27800" y="2273"/>
                  </a:lnTo>
                  <a:lnTo>
                    <a:pt x="28016" y="2057"/>
                  </a:lnTo>
                  <a:lnTo>
                    <a:pt x="28016" y="1524"/>
                  </a:lnTo>
                  <a:close/>
                </a:path>
                <a:path w="930910" h="3135629">
                  <a:moveTo>
                    <a:pt x="48183" y="38874"/>
                  </a:moveTo>
                  <a:lnTo>
                    <a:pt x="47866" y="38544"/>
                  </a:lnTo>
                  <a:lnTo>
                    <a:pt x="47066" y="38544"/>
                  </a:lnTo>
                  <a:lnTo>
                    <a:pt x="46748" y="38874"/>
                  </a:lnTo>
                  <a:lnTo>
                    <a:pt x="46748" y="39268"/>
                  </a:lnTo>
                  <a:lnTo>
                    <a:pt x="46748" y="39662"/>
                  </a:lnTo>
                  <a:lnTo>
                    <a:pt x="47066" y="39992"/>
                  </a:lnTo>
                  <a:lnTo>
                    <a:pt x="47866" y="39992"/>
                  </a:lnTo>
                  <a:lnTo>
                    <a:pt x="48183" y="39662"/>
                  </a:lnTo>
                  <a:lnTo>
                    <a:pt x="48183" y="38874"/>
                  </a:lnTo>
                  <a:close/>
                </a:path>
                <a:path w="930910" h="3135629">
                  <a:moveTo>
                    <a:pt x="97878" y="41148"/>
                  </a:moveTo>
                  <a:lnTo>
                    <a:pt x="97459" y="40728"/>
                  </a:lnTo>
                  <a:lnTo>
                    <a:pt x="96405" y="40728"/>
                  </a:lnTo>
                  <a:lnTo>
                    <a:pt x="95973" y="41148"/>
                  </a:lnTo>
                  <a:lnTo>
                    <a:pt x="95973" y="41681"/>
                  </a:lnTo>
                  <a:lnTo>
                    <a:pt x="95973" y="42202"/>
                  </a:lnTo>
                  <a:lnTo>
                    <a:pt x="96405" y="42633"/>
                  </a:lnTo>
                  <a:lnTo>
                    <a:pt x="97459" y="42633"/>
                  </a:lnTo>
                  <a:lnTo>
                    <a:pt x="97878" y="42202"/>
                  </a:lnTo>
                  <a:lnTo>
                    <a:pt x="97878" y="41148"/>
                  </a:lnTo>
                  <a:close/>
                </a:path>
                <a:path w="930910" h="3135629">
                  <a:moveTo>
                    <a:pt x="133400" y="60655"/>
                  </a:moveTo>
                  <a:lnTo>
                    <a:pt x="132880" y="60121"/>
                  </a:lnTo>
                  <a:lnTo>
                    <a:pt x="131559" y="60121"/>
                  </a:lnTo>
                  <a:lnTo>
                    <a:pt x="131025" y="60655"/>
                  </a:lnTo>
                  <a:lnTo>
                    <a:pt x="131025" y="61315"/>
                  </a:lnTo>
                  <a:lnTo>
                    <a:pt x="131025" y="61976"/>
                  </a:lnTo>
                  <a:lnTo>
                    <a:pt x="131559" y="62509"/>
                  </a:lnTo>
                  <a:lnTo>
                    <a:pt x="132880" y="62509"/>
                  </a:lnTo>
                  <a:lnTo>
                    <a:pt x="133400" y="61976"/>
                  </a:lnTo>
                  <a:lnTo>
                    <a:pt x="133400" y="60655"/>
                  </a:lnTo>
                  <a:close/>
                </a:path>
                <a:path w="930910" h="3135629">
                  <a:moveTo>
                    <a:pt x="160642" y="95351"/>
                  </a:moveTo>
                  <a:lnTo>
                    <a:pt x="160007" y="94716"/>
                  </a:lnTo>
                  <a:lnTo>
                    <a:pt x="158432" y="94716"/>
                  </a:lnTo>
                  <a:lnTo>
                    <a:pt x="157797" y="95351"/>
                  </a:lnTo>
                  <a:lnTo>
                    <a:pt x="157797" y="96139"/>
                  </a:lnTo>
                  <a:lnTo>
                    <a:pt x="157797" y="96926"/>
                  </a:lnTo>
                  <a:lnTo>
                    <a:pt x="158432" y="97561"/>
                  </a:lnTo>
                  <a:lnTo>
                    <a:pt x="160007" y="97561"/>
                  </a:lnTo>
                  <a:lnTo>
                    <a:pt x="160642" y="96926"/>
                  </a:lnTo>
                  <a:lnTo>
                    <a:pt x="160642" y="95351"/>
                  </a:lnTo>
                  <a:close/>
                </a:path>
                <a:path w="930910" h="3135629">
                  <a:moveTo>
                    <a:pt x="189763" y="123571"/>
                  </a:moveTo>
                  <a:lnTo>
                    <a:pt x="189026" y="122821"/>
                  </a:lnTo>
                  <a:lnTo>
                    <a:pt x="187198" y="122821"/>
                  </a:lnTo>
                  <a:lnTo>
                    <a:pt x="186448" y="123571"/>
                  </a:lnTo>
                  <a:lnTo>
                    <a:pt x="186448" y="124485"/>
                  </a:lnTo>
                  <a:lnTo>
                    <a:pt x="186448" y="125399"/>
                  </a:lnTo>
                  <a:lnTo>
                    <a:pt x="187198" y="126149"/>
                  </a:lnTo>
                  <a:lnTo>
                    <a:pt x="189026" y="126149"/>
                  </a:lnTo>
                  <a:lnTo>
                    <a:pt x="189763" y="125399"/>
                  </a:lnTo>
                  <a:lnTo>
                    <a:pt x="189763" y="123571"/>
                  </a:lnTo>
                  <a:close/>
                </a:path>
                <a:path w="930910" h="3135629">
                  <a:moveTo>
                    <a:pt x="227622" y="119735"/>
                  </a:moveTo>
                  <a:lnTo>
                    <a:pt x="226783" y="118884"/>
                  </a:lnTo>
                  <a:lnTo>
                    <a:pt x="224688" y="118884"/>
                  </a:lnTo>
                  <a:lnTo>
                    <a:pt x="223837" y="119735"/>
                  </a:lnTo>
                  <a:lnTo>
                    <a:pt x="223837" y="120777"/>
                  </a:lnTo>
                  <a:lnTo>
                    <a:pt x="223837" y="121818"/>
                  </a:lnTo>
                  <a:lnTo>
                    <a:pt x="224688" y="122669"/>
                  </a:lnTo>
                  <a:lnTo>
                    <a:pt x="226783" y="122669"/>
                  </a:lnTo>
                  <a:lnTo>
                    <a:pt x="227622" y="121818"/>
                  </a:lnTo>
                  <a:lnTo>
                    <a:pt x="227622" y="119735"/>
                  </a:lnTo>
                  <a:close/>
                </a:path>
                <a:path w="930910" h="3135629">
                  <a:moveTo>
                    <a:pt x="263194" y="150164"/>
                  </a:moveTo>
                  <a:lnTo>
                    <a:pt x="262242" y="149212"/>
                  </a:lnTo>
                  <a:lnTo>
                    <a:pt x="259892" y="149212"/>
                  </a:lnTo>
                  <a:lnTo>
                    <a:pt x="258940" y="150164"/>
                  </a:lnTo>
                  <a:lnTo>
                    <a:pt x="258940" y="151345"/>
                  </a:lnTo>
                  <a:lnTo>
                    <a:pt x="258940" y="152527"/>
                  </a:lnTo>
                  <a:lnTo>
                    <a:pt x="259892" y="153479"/>
                  </a:lnTo>
                  <a:lnTo>
                    <a:pt x="262242" y="153479"/>
                  </a:lnTo>
                  <a:lnTo>
                    <a:pt x="263194" y="152527"/>
                  </a:lnTo>
                  <a:lnTo>
                    <a:pt x="263194" y="150164"/>
                  </a:lnTo>
                  <a:close/>
                </a:path>
                <a:path w="930910" h="3135629">
                  <a:moveTo>
                    <a:pt x="288696" y="3028264"/>
                  </a:moveTo>
                  <a:lnTo>
                    <a:pt x="288264" y="3027832"/>
                  </a:lnTo>
                  <a:lnTo>
                    <a:pt x="287197" y="3027832"/>
                  </a:lnTo>
                  <a:lnTo>
                    <a:pt x="286766" y="3028264"/>
                  </a:lnTo>
                  <a:lnTo>
                    <a:pt x="286766" y="3028797"/>
                  </a:lnTo>
                  <a:lnTo>
                    <a:pt x="286766" y="3029331"/>
                  </a:lnTo>
                  <a:lnTo>
                    <a:pt x="287197" y="3029762"/>
                  </a:lnTo>
                  <a:lnTo>
                    <a:pt x="288264" y="3029762"/>
                  </a:lnTo>
                  <a:lnTo>
                    <a:pt x="288696" y="3029331"/>
                  </a:lnTo>
                  <a:lnTo>
                    <a:pt x="288696" y="3028264"/>
                  </a:lnTo>
                  <a:close/>
                </a:path>
                <a:path w="930910" h="3135629">
                  <a:moveTo>
                    <a:pt x="290487" y="3134753"/>
                  </a:moveTo>
                  <a:lnTo>
                    <a:pt x="290118" y="3134652"/>
                  </a:lnTo>
                  <a:lnTo>
                    <a:pt x="290004" y="3134893"/>
                  </a:lnTo>
                  <a:lnTo>
                    <a:pt x="290004" y="3135033"/>
                  </a:lnTo>
                  <a:lnTo>
                    <a:pt x="290385" y="3135134"/>
                  </a:lnTo>
                  <a:lnTo>
                    <a:pt x="290487" y="3134753"/>
                  </a:lnTo>
                  <a:close/>
                </a:path>
                <a:path w="930910" h="3135629">
                  <a:moveTo>
                    <a:pt x="292315" y="2978505"/>
                  </a:moveTo>
                  <a:lnTo>
                    <a:pt x="291782" y="2977959"/>
                  </a:lnTo>
                  <a:lnTo>
                    <a:pt x="290449" y="2977959"/>
                  </a:lnTo>
                  <a:lnTo>
                    <a:pt x="289902" y="2978505"/>
                  </a:lnTo>
                  <a:lnTo>
                    <a:pt x="289902" y="2979166"/>
                  </a:lnTo>
                  <a:lnTo>
                    <a:pt x="289902" y="2979839"/>
                  </a:lnTo>
                  <a:lnTo>
                    <a:pt x="290449" y="2980372"/>
                  </a:lnTo>
                  <a:lnTo>
                    <a:pt x="291782" y="2980372"/>
                  </a:lnTo>
                  <a:lnTo>
                    <a:pt x="292315" y="2979839"/>
                  </a:lnTo>
                  <a:lnTo>
                    <a:pt x="292315" y="2978505"/>
                  </a:lnTo>
                  <a:close/>
                </a:path>
                <a:path w="930910" h="3135629">
                  <a:moveTo>
                    <a:pt x="294703" y="3102889"/>
                  </a:moveTo>
                  <a:lnTo>
                    <a:pt x="294487" y="3102673"/>
                  </a:lnTo>
                  <a:lnTo>
                    <a:pt x="293954" y="3102673"/>
                  </a:lnTo>
                  <a:lnTo>
                    <a:pt x="293738" y="3102889"/>
                  </a:lnTo>
                  <a:lnTo>
                    <a:pt x="293738" y="3103156"/>
                  </a:lnTo>
                  <a:lnTo>
                    <a:pt x="293738" y="3103422"/>
                  </a:lnTo>
                  <a:lnTo>
                    <a:pt x="293954" y="3103638"/>
                  </a:lnTo>
                  <a:lnTo>
                    <a:pt x="294487" y="3103638"/>
                  </a:lnTo>
                  <a:lnTo>
                    <a:pt x="294703" y="3103422"/>
                  </a:lnTo>
                  <a:lnTo>
                    <a:pt x="294703" y="3102889"/>
                  </a:lnTo>
                  <a:close/>
                </a:path>
                <a:path w="930910" h="3135629">
                  <a:moveTo>
                    <a:pt x="295021" y="185953"/>
                  </a:moveTo>
                  <a:lnTo>
                    <a:pt x="293966" y="184899"/>
                  </a:lnTo>
                  <a:lnTo>
                    <a:pt x="291350" y="184899"/>
                  </a:lnTo>
                  <a:lnTo>
                    <a:pt x="290296" y="185953"/>
                  </a:lnTo>
                  <a:lnTo>
                    <a:pt x="290296" y="187261"/>
                  </a:lnTo>
                  <a:lnTo>
                    <a:pt x="290296" y="188569"/>
                  </a:lnTo>
                  <a:lnTo>
                    <a:pt x="291350" y="189623"/>
                  </a:lnTo>
                  <a:lnTo>
                    <a:pt x="293966" y="189623"/>
                  </a:lnTo>
                  <a:lnTo>
                    <a:pt x="295021" y="188569"/>
                  </a:lnTo>
                  <a:lnTo>
                    <a:pt x="295021" y="185953"/>
                  </a:lnTo>
                  <a:close/>
                </a:path>
                <a:path w="930910" h="3135629">
                  <a:moveTo>
                    <a:pt x="305562" y="2918701"/>
                  </a:moveTo>
                  <a:lnTo>
                    <a:pt x="304812" y="2917952"/>
                  </a:lnTo>
                  <a:lnTo>
                    <a:pt x="302945" y="2917952"/>
                  </a:lnTo>
                  <a:lnTo>
                    <a:pt x="302183" y="2918701"/>
                  </a:lnTo>
                  <a:lnTo>
                    <a:pt x="302183" y="2919641"/>
                  </a:lnTo>
                  <a:lnTo>
                    <a:pt x="302183" y="2920581"/>
                  </a:lnTo>
                  <a:lnTo>
                    <a:pt x="302945" y="2921330"/>
                  </a:lnTo>
                  <a:lnTo>
                    <a:pt x="304812" y="2921330"/>
                  </a:lnTo>
                  <a:lnTo>
                    <a:pt x="305562" y="2920581"/>
                  </a:lnTo>
                  <a:lnTo>
                    <a:pt x="305562" y="2918701"/>
                  </a:lnTo>
                  <a:close/>
                </a:path>
                <a:path w="930910" h="3135629">
                  <a:moveTo>
                    <a:pt x="309397" y="3068155"/>
                  </a:moveTo>
                  <a:lnTo>
                    <a:pt x="309079" y="3067824"/>
                  </a:lnTo>
                  <a:lnTo>
                    <a:pt x="308279" y="3067824"/>
                  </a:lnTo>
                  <a:lnTo>
                    <a:pt x="307949" y="3068155"/>
                  </a:lnTo>
                  <a:lnTo>
                    <a:pt x="307949" y="3068548"/>
                  </a:lnTo>
                  <a:lnTo>
                    <a:pt x="307949" y="3068955"/>
                  </a:lnTo>
                  <a:lnTo>
                    <a:pt x="308279" y="3069272"/>
                  </a:lnTo>
                  <a:lnTo>
                    <a:pt x="309079" y="3069272"/>
                  </a:lnTo>
                  <a:lnTo>
                    <a:pt x="309397" y="3068955"/>
                  </a:lnTo>
                  <a:lnTo>
                    <a:pt x="309397" y="3068155"/>
                  </a:lnTo>
                  <a:close/>
                </a:path>
                <a:path w="930910" h="3135629">
                  <a:moveTo>
                    <a:pt x="319252" y="2880169"/>
                  </a:moveTo>
                  <a:lnTo>
                    <a:pt x="318389" y="2879306"/>
                  </a:lnTo>
                  <a:lnTo>
                    <a:pt x="316255" y="2879306"/>
                  </a:lnTo>
                  <a:lnTo>
                    <a:pt x="315391" y="2880169"/>
                  </a:lnTo>
                  <a:lnTo>
                    <a:pt x="315391" y="2881236"/>
                  </a:lnTo>
                  <a:lnTo>
                    <a:pt x="315391" y="2882303"/>
                  </a:lnTo>
                  <a:lnTo>
                    <a:pt x="316255" y="2883166"/>
                  </a:lnTo>
                  <a:lnTo>
                    <a:pt x="318389" y="2883166"/>
                  </a:lnTo>
                  <a:lnTo>
                    <a:pt x="319252" y="2882303"/>
                  </a:lnTo>
                  <a:lnTo>
                    <a:pt x="319252" y="2880169"/>
                  </a:lnTo>
                  <a:close/>
                </a:path>
                <a:path w="930910" h="3135629">
                  <a:moveTo>
                    <a:pt x="326809" y="2946412"/>
                  </a:moveTo>
                  <a:lnTo>
                    <a:pt x="326161" y="2945765"/>
                  </a:lnTo>
                  <a:lnTo>
                    <a:pt x="324561" y="2945765"/>
                  </a:lnTo>
                  <a:lnTo>
                    <a:pt x="323913" y="2946412"/>
                  </a:lnTo>
                  <a:lnTo>
                    <a:pt x="323913" y="2947212"/>
                  </a:lnTo>
                  <a:lnTo>
                    <a:pt x="323913" y="2948013"/>
                  </a:lnTo>
                  <a:lnTo>
                    <a:pt x="324561" y="2948660"/>
                  </a:lnTo>
                  <a:lnTo>
                    <a:pt x="326161" y="2948660"/>
                  </a:lnTo>
                  <a:lnTo>
                    <a:pt x="326809" y="2948013"/>
                  </a:lnTo>
                  <a:lnTo>
                    <a:pt x="326809" y="2946412"/>
                  </a:lnTo>
                  <a:close/>
                </a:path>
                <a:path w="930910" h="3135629">
                  <a:moveTo>
                    <a:pt x="331635" y="2834386"/>
                  </a:moveTo>
                  <a:lnTo>
                    <a:pt x="330669" y="2833420"/>
                  </a:lnTo>
                  <a:lnTo>
                    <a:pt x="328269" y="2833420"/>
                  </a:lnTo>
                  <a:lnTo>
                    <a:pt x="327291" y="2834386"/>
                  </a:lnTo>
                  <a:lnTo>
                    <a:pt x="327291" y="2835592"/>
                  </a:lnTo>
                  <a:lnTo>
                    <a:pt x="327291" y="2836799"/>
                  </a:lnTo>
                  <a:lnTo>
                    <a:pt x="328269" y="2837764"/>
                  </a:lnTo>
                  <a:lnTo>
                    <a:pt x="330669" y="2837764"/>
                  </a:lnTo>
                  <a:lnTo>
                    <a:pt x="331635" y="2836799"/>
                  </a:lnTo>
                  <a:lnTo>
                    <a:pt x="331635" y="2834386"/>
                  </a:lnTo>
                  <a:close/>
                </a:path>
                <a:path w="930910" h="3135629">
                  <a:moveTo>
                    <a:pt x="332168" y="2747238"/>
                  </a:moveTo>
                  <a:lnTo>
                    <a:pt x="330974" y="2746057"/>
                  </a:lnTo>
                  <a:lnTo>
                    <a:pt x="328041" y="2746057"/>
                  </a:lnTo>
                  <a:lnTo>
                    <a:pt x="326847" y="2747238"/>
                  </a:lnTo>
                  <a:lnTo>
                    <a:pt x="326847" y="2748711"/>
                  </a:lnTo>
                  <a:lnTo>
                    <a:pt x="326847" y="2750185"/>
                  </a:lnTo>
                  <a:lnTo>
                    <a:pt x="328041" y="2751366"/>
                  </a:lnTo>
                  <a:lnTo>
                    <a:pt x="330974" y="2751366"/>
                  </a:lnTo>
                  <a:lnTo>
                    <a:pt x="332168" y="2750185"/>
                  </a:lnTo>
                  <a:lnTo>
                    <a:pt x="332168" y="2747238"/>
                  </a:lnTo>
                  <a:close/>
                </a:path>
                <a:path w="930910" h="3135629">
                  <a:moveTo>
                    <a:pt x="336207" y="212115"/>
                  </a:moveTo>
                  <a:lnTo>
                    <a:pt x="335051" y="210947"/>
                  </a:lnTo>
                  <a:lnTo>
                    <a:pt x="332181" y="210947"/>
                  </a:lnTo>
                  <a:lnTo>
                    <a:pt x="331012" y="212115"/>
                  </a:lnTo>
                  <a:lnTo>
                    <a:pt x="331012" y="213550"/>
                  </a:lnTo>
                  <a:lnTo>
                    <a:pt x="331012" y="214985"/>
                  </a:lnTo>
                  <a:lnTo>
                    <a:pt x="332181" y="216154"/>
                  </a:lnTo>
                  <a:lnTo>
                    <a:pt x="335051" y="216154"/>
                  </a:lnTo>
                  <a:lnTo>
                    <a:pt x="336207" y="214985"/>
                  </a:lnTo>
                  <a:lnTo>
                    <a:pt x="336207" y="212115"/>
                  </a:lnTo>
                  <a:close/>
                </a:path>
                <a:path w="930910" h="3135629">
                  <a:moveTo>
                    <a:pt x="338645" y="2785605"/>
                  </a:moveTo>
                  <a:lnTo>
                    <a:pt x="337553" y="2784525"/>
                  </a:lnTo>
                  <a:lnTo>
                    <a:pt x="334886" y="2784525"/>
                  </a:lnTo>
                  <a:lnTo>
                    <a:pt x="333806" y="2785605"/>
                  </a:lnTo>
                  <a:lnTo>
                    <a:pt x="333806" y="2786938"/>
                  </a:lnTo>
                  <a:lnTo>
                    <a:pt x="333806" y="2788272"/>
                  </a:lnTo>
                  <a:lnTo>
                    <a:pt x="334886" y="2789351"/>
                  </a:lnTo>
                  <a:lnTo>
                    <a:pt x="337553" y="2789351"/>
                  </a:lnTo>
                  <a:lnTo>
                    <a:pt x="338645" y="2788272"/>
                  </a:lnTo>
                  <a:lnTo>
                    <a:pt x="338645" y="2785605"/>
                  </a:lnTo>
                  <a:close/>
                </a:path>
                <a:path w="930910" h="3135629">
                  <a:moveTo>
                    <a:pt x="354025" y="2709405"/>
                  </a:moveTo>
                  <a:lnTo>
                    <a:pt x="352717" y="2708110"/>
                  </a:lnTo>
                  <a:lnTo>
                    <a:pt x="349516" y="2708110"/>
                  </a:lnTo>
                  <a:lnTo>
                    <a:pt x="348221" y="2709405"/>
                  </a:lnTo>
                  <a:lnTo>
                    <a:pt x="348221" y="2711005"/>
                  </a:lnTo>
                  <a:lnTo>
                    <a:pt x="348221" y="2712605"/>
                  </a:lnTo>
                  <a:lnTo>
                    <a:pt x="349516" y="2713901"/>
                  </a:lnTo>
                  <a:lnTo>
                    <a:pt x="352717" y="2713901"/>
                  </a:lnTo>
                  <a:lnTo>
                    <a:pt x="354025" y="2712605"/>
                  </a:lnTo>
                  <a:lnTo>
                    <a:pt x="354025" y="2709405"/>
                  </a:lnTo>
                  <a:close/>
                </a:path>
                <a:path w="930910" h="3135629">
                  <a:moveTo>
                    <a:pt x="354279" y="2680538"/>
                  </a:moveTo>
                  <a:lnTo>
                    <a:pt x="352882" y="2679141"/>
                  </a:lnTo>
                  <a:lnTo>
                    <a:pt x="349453" y="2679141"/>
                  </a:lnTo>
                  <a:lnTo>
                    <a:pt x="348056" y="2680538"/>
                  </a:lnTo>
                  <a:lnTo>
                    <a:pt x="348056" y="2682252"/>
                  </a:lnTo>
                  <a:lnTo>
                    <a:pt x="348056" y="2683967"/>
                  </a:lnTo>
                  <a:lnTo>
                    <a:pt x="349453" y="2685364"/>
                  </a:lnTo>
                  <a:lnTo>
                    <a:pt x="352882" y="2685364"/>
                  </a:lnTo>
                  <a:lnTo>
                    <a:pt x="354279" y="2683967"/>
                  </a:lnTo>
                  <a:lnTo>
                    <a:pt x="354279" y="2680538"/>
                  </a:lnTo>
                  <a:close/>
                </a:path>
                <a:path w="930910" h="3135629">
                  <a:moveTo>
                    <a:pt x="359625" y="252603"/>
                  </a:moveTo>
                  <a:lnTo>
                    <a:pt x="358355" y="251333"/>
                  </a:lnTo>
                  <a:lnTo>
                    <a:pt x="355231" y="251333"/>
                  </a:lnTo>
                  <a:lnTo>
                    <a:pt x="353961" y="252603"/>
                  </a:lnTo>
                  <a:lnTo>
                    <a:pt x="353961" y="254165"/>
                  </a:lnTo>
                  <a:lnTo>
                    <a:pt x="353961" y="255727"/>
                  </a:lnTo>
                  <a:lnTo>
                    <a:pt x="355231" y="256997"/>
                  </a:lnTo>
                  <a:lnTo>
                    <a:pt x="358355" y="256997"/>
                  </a:lnTo>
                  <a:lnTo>
                    <a:pt x="359625" y="255727"/>
                  </a:lnTo>
                  <a:lnTo>
                    <a:pt x="359625" y="252603"/>
                  </a:lnTo>
                  <a:close/>
                </a:path>
                <a:path w="930910" h="3135629">
                  <a:moveTo>
                    <a:pt x="389089" y="2648381"/>
                  </a:moveTo>
                  <a:lnTo>
                    <a:pt x="387642" y="2646921"/>
                  </a:lnTo>
                  <a:lnTo>
                    <a:pt x="384048" y="2646921"/>
                  </a:lnTo>
                  <a:lnTo>
                    <a:pt x="382600" y="2648381"/>
                  </a:lnTo>
                  <a:lnTo>
                    <a:pt x="382600" y="2650172"/>
                  </a:lnTo>
                  <a:lnTo>
                    <a:pt x="382600" y="2651963"/>
                  </a:lnTo>
                  <a:lnTo>
                    <a:pt x="384048" y="2653423"/>
                  </a:lnTo>
                  <a:lnTo>
                    <a:pt x="387642" y="2653423"/>
                  </a:lnTo>
                  <a:lnTo>
                    <a:pt x="389089" y="2651963"/>
                  </a:lnTo>
                  <a:lnTo>
                    <a:pt x="389089" y="2648381"/>
                  </a:lnTo>
                  <a:close/>
                </a:path>
                <a:path w="930910" h="3135629">
                  <a:moveTo>
                    <a:pt x="395135" y="280073"/>
                  </a:moveTo>
                  <a:lnTo>
                    <a:pt x="393776" y="278726"/>
                  </a:lnTo>
                  <a:lnTo>
                    <a:pt x="390448" y="278726"/>
                  </a:lnTo>
                  <a:lnTo>
                    <a:pt x="389102" y="280073"/>
                  </a:lnTo>
                  <a:lnTo>
                    <a:pt x="389102" y="281736"/>
                  </a:lnTo>
                  <a:lnTo>
                    <a:pt x="389102" y="283400"/>
                  </a:lnTo>
                  <a:lnTo>
                    <a:pt x="390448" y="284746"/>
                  </a:lnTo>
                  <a:lnTo>
                    <a:pt x="393776" y="284746"/>
                  </a:lnTo>
                  <a:lnTo>
                    <a:pt x="395135" y="283400"/>
                  </a:lnTo>
                  <a:lnTo>
                    <a:pt x="395135" y="280073"/>
                  </a:lnTo>
                  <a:close/>
                </a:path>
                <a:path w="930910" h="3135629">
                  <a:moveTo>
                    <a:pt x="405015" y="320649"/>
                  </a:moveTo>
                  <a:lnTo>
                    <a:pt x="403606" y="319239"/>
                  </a:lnTo>
                  <a:lnTo>
                    <a:pt x="400126" y="319239"/>
                  </a:lnTo>
                  <a:lnTo>
                    <a:pt x="398716" y="320649"/>
                  </a:lnTo>
                  <a:lnTo>
                    <a:pt x="398716" y="322389"/>
                  </a:lnTo>
                  <a:lnTo>
                    <a:pt x="398716" y="324129"/>
                  </a:lnTo>
                  <a:lnTo>
                    <a:pt x="400126" y="325539"/>
                  </a:lnTo>
                  <a:lnTo>
                    <a:pt x="403606" y="325539"/>
                  </a:lnTo>
                  <a:lnTo>
                    <a:pt x="405015" y="324129"/>
                  </a:lnTo>
                  <a:lnTo>
                    <a:pt x="405015" y="320649"/>
                  </a:lnTo>
                  <a:close/>
                </a:path>
                <a:path w="930910" h="3135629">
                  <a:moveTo>
                    <a:pt x="407644" y="2610142"/>
                  </a:moveTo>
                  <a:lnTo>
                    <a:pt x="406120" y="2608630"/>
                  </a:lnTo>
                  <a:lnTo>
                    <a:pt x="402386" y="2608630"/>
                  </a:lnTo>
                  <a:lnTo>
                    <a:pt x="400875" y="2610142"/>
                  </a:lnTo>
                  <a:lnTo>
                    <a:pt x="400875" y="2612009"/>
                  </a:lnTo>
                  <a:lnTo>
                    <a:pt x="400875" y="2613876"/>
                  </a:lnTo>
                  <a:lnTo>
                    <a:pt x="402386" y="2615387"/>
                  </a:lnTo>
                  <a:lnTo>
                    <a:pt x="406120" y="2615387"/>
                  </a:lnTo>
                  <a:lnTo>
                    <a:pt x="407644" y="2613876"/>
                  </a:lnTo>
                  <a:lnTo>
                    <a:pt x="407644" y="2610142"/>
                  </a:lnTo>
                  <a:close/>
                </a:path>
                <a:path w="930910" h="3135629">
                  <a:moveTo>
                    <a:pt x="446760" y="2584856"/>
                  </a:moveTo>
                  <a:lnTo>
                    <a:pt x="445185" y="2583281"/>
                  </a:lnTo>
                  <a:lnTo>
                    <a:pt x="441299" y="2583281"/>
                  </a:lnTo>
                  <a:lnTo>
                    <a:pt x="439724" y="2584856"/>
                  </a:lnTo>
                  <a:lnTo>
                    <a:pt x="439724" y="2586799"/>
                  </a:lnTo>
                  <a:lnTo>
                    <a:pt x="439724" y="2588742"/>
                  </a:lnTo>
                  <a:lnTo>
                    <a:pt x="441299" y="2590317"/>
                  </a:lnTo>
                  <a:lnTo>
                    <a:pt x="445185" y="2590317"/>
                  </a:lnTo>
                  <a:lnTo>
                    <a:pt x="446760" y="2588742"/>
                  </a:lnTo>
                  <a:lnTo>
                    <a:pt x="446760" y="2584856"/>
                  </a:lnTo>
                  <a:close/>
                </a:path>
                <a:path w="930910" h="3135629">
                  <a:moveTo>
                    <a:pt x="446913" y="328764"/>
                  </a:moveTo>
                  <a:lnTo>
                    <a:pt x="445452" y="327304"/>
                  </a:lnTo>
                  <a:lnTo>
                    <a:pt x="441833" y="327304"/>
                  </a:lnTo>
                  <a:lnTo>
                    <a:pt x="440359" y="328764"/>
                  </a:lnTo>
                  <a:lnTo>
                    <a:pt x="440359" y="330581"/>
                  </a:lnTo>
                  <a:lnTo>
                    <a:pt x="440359" y="332397"/>
                  </a:lnTo>
                  <a:lnTo>
                    <a:pt x="441833" y="333857"/>
                  </a:lnTo>
                  <a:lnTo>
                    <a:pt x="445452" y="333857"/>
                  </a:lnTo>
                  <a:lnTo>
                    <a:pt x="446913" y="332397"/>
                  </a:lnTo>
                  <a:lnTo>
                    <a:pt x="446913" y="328764"/>
                  </a:lnTo>
                  <a:close/>
                </a:path>
                <a:path w="930910" h="3135629">
                  <a:moveTo>
                    <a:pt x="471957" y="365696"/>
                  </a:moveTo>
                  <a:lnTo>
                    <a:pt x="470433" y="364159"/>
                  </a:lnTo>
                  <a:lnTo>
                    <a:pt x="466661" y="364159"/>
                  </a:lnTo>
                  <a:lnTo>
                    <a:pt x="465137" y="365696"/>
                  </a:lnTo>
                  <a:lnTo>
                    <a:pt x="465137" y="367576"/>
                  </a:lnTo>
                  <a:lnTo>
                    <a:pt x="465137" y="369455"/>
                  </a:lnTo>
                  <a:lnTo>
                    <a:pt x="466661" y="370992"/>
                  </a:lnTo>
                  <a:lnTo>
                    <a:pt x="470433" y="370992"/>
                  </a:lnTo>
                  <a:lnTo>
                    <a:pt x="471957" y="369455"/>
                  </a:lnTo>
                  <a:lnTo>
                    <a:pt x="471957" y="365696"/>
                  </a:lnTo>
                  <a:close/>
                </a:path>
                <a:path w="930910" h="3135629">
                  <a:moveTo>
                    <a:pt x="485648" y="2565793"/>
                  </a:moveTo>
                  <a:lnTo>
                    <a:pt x="484022" y="2564155"/>
                  </a:lnTo>
                  <a:lnTo>
                    <a:pt x="479983" y="2564155"/>
                  </a:lnTo>
                  <a:lnTo>
                    <a:pt x="478345" y="2565793"/>
                  </a:lnTo>
                  <a:lnTo>
                    <a:pt x="478345" y="2567813"/>
                  </a:lnTo>
                  <a:lnTo>
                    <a:pt x="478345" y="2569832"/>
                  </a:lnTo>
                  <a:lnTo>
                    <a:pt x="479983" y="2571470"/>
                  </a:lnTo>
                  <a:lnTo>
                    <a:pt x="484022" y="2571470"/>
                  </a:lnTo>
                  <a:lnTo>
                    <a:pt x="485648" y="2569832"/>
                  </a:lnTo>
                  <a:lnTo>
                    <a:pt x="485648" y="2565793"/>
                  </a:lnTo>
                  <a:close/>
                </a:path>
                <a:path w="930910" h="3135629">
                  <a:moveTo>
                    <a:pt x="492506" y="403796"/>
                  </a:moveTo>
                  <a:lnTo>
                    <a:pt x="490918" y="402209"/>
                  </a:lnTo>
                  <a:lnTo>
                    <a:pt x="487006" y="402209"/>
                  </a:lnTo>
                  <a:lnTo>
                    <a:pt x="485419" y="403796"/>
                  </a:lnTo>
                  <a:lnTo>
                    <a:pt x="485419" y="405752"/>
                  </a:lnTo>
                  <a:lnTo>
                    <a:pt x="485419" y="407708"/>
                  </a:lnTo>
                  <a:lnTo>
                    <a:pt x="487006" y="409295"/>
                  </a:lnTo>
                  <a:lnTo>
                    <a:pt x="490918" y="409295"/>
                  </a:lnTo>
                  <a:lnTo>
                    <a:pt x="492506" y="407708"/>
                  </a:lnTo>
                  <a:lnTo>
                    <a:pt x="492506" y="403796"/>
                  </a:lnTo>
                  <a:close/>
                </a:path>
                <a:path w="930910" h="3135629">
                  <a:moveTo>
                    <a:pt x="527812" y="436473"/>
                  </a:moveTo>
                  <a:lnTo>
                    <a:pt x="526161" y="434835"/>
                  </a:lnTo>
                  <a:lnTo>
                    <a:pt x="522109" y="434835"/>
                  </a:lnTo>
                  <a:lnTo>
                    <a:pt x="520458" y="436473"/>
                  </a:lnTo>
                  <a:lnTo>
                    <a:pt x="520458" y="438505"/>
                  </a:lnTo>
                  <a:lnTo>
                    <a:pt x="520458" y="440537"/>
                  </a:lnTo>
                  <a:lnTo>
                    <a:pt x="522109" y="442175"/>
                  </a:lnTo>
                  <a:lnTo>
                    <a:pt x="526161" y="442175"/>
                  </a:lnTo>
                  <a:lnTo>
                    <a:pt x="527812" y="440537"/>
                  </a:lnTo>
                  <a:lnTo>
                    <a:pt x="527812" y="436473"/>
                  </a:lnTo>
                  <a:close/>
                </a:path>
                <a:path w="930910" h="3135629">
                  <a:moveTo>
                    <a:pt x="537997" y="476618"/>
                  </a:moveTo>
                  <a:lnTo>
                    <a:pt x="536282" y="474903"/>
                  </a:lnTo>
                  <a:lnTo>
                    <a:pt x="532079" y="474903"/>
                  </a:lnTo>
                  <a:lnTo>
                    <a:pt x="530377" y="476618"/>
                  </a:lnTo>
                  <a:lnTo>
                    <a:pt x="530377" y="478713"/>
                  </a:lnTo>
                  <a:lnTo>
                    <a:pt x="530377" y="480822"/>
                  </a:lnTo>
                  <a:lnTo>
                    <a:pt x="532079" y="482523"/>
                  </a:lnTo>
                  <a:lnTo>
                    <a:pt x="536282" y="482523"/>
                  </a:lnTo>
                  <a:lnTo>
                    <a:pt x="537997" y="480822"/>
                  </a:lnTo>
                  <a:lnTo>
                    <a:pt x="537997" y="476618"/>
                  </a:lnTo>
                  <a:close/>
                </a:path>
                <a:path w="930910" h="3135629">
                  <a:moveTo>
                    <a:pt x="554151" y="499732"/>
                  </a:moveTo>
                  <a:lnTo>
                    <a:pt x="552399" y="497967"/>
                  </a:lnTo>
                  <a:lnTo>
                    <a:pt x="548043" y="497967"/>
                  </a:lnTo>
                  <a:lnTo>
                    <a:pt x="546277" y="499732"/>
                  </a:lnTo>
                  <a:lnTo>
                    <a:pt x="546277" y="501904"/>
                  </a:lnTo>
                  <a:lnTo>
                    <a:pt x="546277" y="504075"/>
                  </a:lnTo>
                  <a:lnTo>
                    <a:pt x="548043" y="505841"/>
                  </a:lnTo>
                  <a:lnTo>
                    <a:pt x="552399" y="505841"/>
                  </a:lnTo>
                  <a:lnTo>
                    <a:pt x="554151" y="504075"/>
                  </a:lnTo>
                  <a:lnTo>
                    <a:pt x="554151" y="499732"/>
                  </a:lnTo>
                  <a:close/>
                </a:path>
                <a:path w="930910" h="3135629">
                  <a:moveTo>
                    <a:pt x="566166" y="539762"/>
                  </a:moveTo>
                  <a:lnTo>
                    <a:pt x="564349" y="537933"/>
                  </a:lnTo>
                  <a:lnTo>
                    <a:pt x="559854" y="537933"/>
                  </a:lnTo>
                  <a:lnTo>
                    <a:pt x="558025" y="539762"/>
                  </a:lnTo>
                  <a:lnTo>
                    <a:pt x="558025" y="542010"/>
                  </a:lnTo>
                  <a:lnTo>
                    <a:pt x="558025" y="544258"/>
                  </a:lnTo>
                  <a:lnTo>
                    <a:pt x="559854" y="546087"/>
                  </a:lnTo>
                  <a:lnTo>
                    <a:pt x="564349" y="546087"/>
                  </a:lnTo>
                  <a:lnTo>
                    <a:pt x="566166" y="544258"/>
                  </a:lnTo>
                  <a:lnTo>
                    <a:pt x="566166" y="539762"/>
                  </a:lnTo>
                  <a:close/>
                </a:path>
                <a:path w="930910" h="3135629">
                  <a:moveTo>
                    <a:pt x="595998" y="572414"/>
                  </a:moveTo>
                  <a:lnTo>
                    <a:pt x="594118" y="570534"/>
                  </a:lnTo>
                  <a:lnTo>
                    <a:pt x="589470" y="570534"/>
                  </a:lnTo>
                  <a:lnTo>
                    <a:pt x="587590" y="572414"/>
                  </a:lnTo>
                  <a:lnTo>
                    <a:pt x="587590" y="574738"/>
                  </a:lnTo>
                  <a:lnTo>
                    <a:pt x="587590" y="577062"/>
                  </a:lnTo>
                  <a:lnTo>
                    <a:pt x="589470" y="578942"/>
                  </a:lnTo>
                  <a:lnTo>
                    <a:pt x="594118" y="578942"/>
                  </a:lnTo>
                  <a:lnTo>
                    <a:pt x="595998" y="577062"/>
                  </a:lnTo>
                  <a:lnTo>
                    <a:pt x="595998" y="572414"/>
                  </a:lnTo>
                  <a:close/>
                </a:path>
                <a:path w="930910" h="3135629">
                  <a:moveTo>
                    <a:pt x="603643" y="615810"/>
                  </a:moveTo>
                  <a:lnTo>
                    <a:pt x="601700" y="613867"/>
                  </a:lnTo>
                  <a:lnTo>
                    <a:pt x="596912" y="613867"/>
                  </a:lnTo>
                  <a:lnTo>
                    <a:pt x="594969" y="615810"/>
                  </a:lnTo>
                  <a:lnTo>
                    <a:pt x="594969" y="618197"/>
                  </a:lnTo>
                  <a:lnTo>
                    <a:pt x="594969" y="620598"/>
                  </a:lnTo>
                  <a:lnTo>
                    <a:pt x="596912" y="622528"/>
                  </a:lnTo>
                  <a:lnTo>
                    <a:pt x="601700" y="622528"/>
                  </a:lnTo>
                  <a:lnTo>
                    <a:pt x="603643" y="620598"/>
                  </a:lnTo>
                  <a:lnTo>
                    <a:pt x="603643" y="615810"/>
                  </a:lnTo>
                  <a:close/>
                </a:path>
                <a:path w="930910" h="3135629">
                  <a:moveTo>
                    <a:pt x="629742" y="655993"/>
                  </a:moveTo>
                  <a:lnTo>
                    <a:pt x="627735" y="653986"/>
                  </a:lnTo>
                  <a:lnTo>
                    <a:pt x="622808" y="653986"/>
                  </a:lnTo>
                  <a:lnTo>
                    <a:pt x="620801" y="655993"/>
                  </a:lnTo>
                  <a:lnTo>
                    <a:pt x="620801" y="658456"/>
                  </a:lnTo>
                  <a:lnTo>
                    <a:pt x="620801" y="660920"/>
                  </a:lnTo>
                  <a:lnTo>
                    <a:pt x="622808" y="662927"/>
                  </a:lnTo>
                  <a:lnTo>
                    <a:pt x="627735" y="662927"/>
                  </a:lnTo>
                  <a:lnTo>
                    <a:pt x="629742" y="660920"/>
                  </a:lnTo>
                  <a:lnTo>
                    <a:pt x="629742" y="655993"/>
                  </a:lnTo>
                  <a:close/>
                </a:path>
                <a:path w="930910" h="3135629">
                  <a:moveTo>
                    <a:pt x="666292" y="724090"/>
                  </a:moveTo>
                  <a:lnTo>
                    <a:pt x="664171" y="721969"/>
                  </a:lnTo>
                  <a:lnTo>
                    <a:pt x="658952" y="721969"/>
                  </a:lnTo>
                  <a:lnTo>
                    <a:pt x="656831" y="724090"/>
                  </a:lnTo>
                  <a:lnTo>
                    <a:pt x="656831" y="726706"/>
                  </a:lnTo>
                  <a:lnTo>
                    <a:pt x="656831" y="729322"/>
                  </a:lnTo>
                  <a:lnTo>
                    <a:pt x="658952" y="731443"/>
                  </a:lnTo>
                  <a:lnTo>
                    <a:pt x="664171" y="731443"/>
                  </a:lnTo>
                  <a:lnTo>
                    <a:pt x="666292" y="729322"/>
                  </a:lnTo>
                  <a:lnTo>
                    <a:pt x="666292" y="724090"/>
                  </a:lnTo>
                  <a:close/>
                </a:path>
                <a:path w="930910" h="3135629">
                  <a:moveTo>
                    <a:pt x="668210" y="677595"/>
                  </a:moveTo>
                  <a:lnTo>
                    <a:pt x="666140" y="675538"/>
                  </a:lnTo>
                  <a:lnTo>
                    <a:pt x="661060" y="675538"/>
                  </a:lnTo>
                  <a:lnTo>
                    <a:pt x="659003" y="677595"/>
                  </a:lnTo>
                  <a:lnTo>
                    <a:pt x="659003" y="680135"/>
                  </a:lnTo>
                  <a:lnTo>
                    <a:pt x="659003" y="682675"/>
                  </a:lnTo>
                  <a:lnTo>
                    <a:pt x="661060" y="684733"/>
                  </a:lnTo>
                  <a:lnTo>
                    <a:pt x="666140" y="684733"/>
                  </a:lnTo>
                  <a:lnTo>
                    <a:pt x="668210" y="682675"/>
                  </a:lnTo>
                  <a:lnTo>
                    <a:pt x="668210" y="677595"/>
                  </a:lnTo>
                  <a:close/>
                </a:path>
                <a:path w="930910" h="3135629">
                  <a:moveTo>
                    <a:pt x="682180" y="756729"/>
                  </a:moveTo>
                  <a:lnTo>
                    <a:pt x="680008" y="754557"/>
                  </a:lnTo>
                  <a:lnTo>
                    <a:pt x="674636" y="754557"/>
                  </a:lnTo>
                  <a:lnTo>
                    <a:pt x="672452" y="756729"/>
                  </a:lnTo>
                  <a:lnTo>
                    <a:pt x="672452" y="759421"/>
                  </a:lnTo>
                  <a:lnTo>
                    <a:pt x="672452" y="762114"/>
                  </a:lnTo>
                  <a:lnTo>
                    <a:pt x="674636" y="764286"/>
                  </a:lnTo>
                  <a:lnTo>
                    <a:pt x="680008" y="764286"/>
                  </a:lnTo>
                  <a:lnTo>
                    <a:pt x="682180" y="762114"/>
                  </a:lnTo>
                  <a:lnTo>
                    <a:pt x="682180" y="756729"/>
                  </a:lnTo>
                  <a:close/>
                </a:path>
                <a:path w="930910" h="3135629">
                  <a:moveTo>
                    <a:pt x="691489" y="792111"/>
                  </a:moveTo>
                  <a:lnTo>
                    <a:pt x="689254" y="789876"/>
                  </a:lnTo>
                  <a:lnTo>
                    <a:pt x="683755" y="789876"/>
                  </a:lnTo>
                  <a:lnTo>
                    <a:pt x="681532" y="792111"/>
                  </a:lnTo>
                  <a:lnTo>
                    <a:pt x="681532" y="794854"/>
                  </a:lnTo>
                  <a:lnTo>
                    <a:pt x="681532" y="797598"/>
                  </a:lnTo>
                  <a:lnTo>
                    <a:pt x="683755" y="799833"/>
                  </a:lnTo>
                  <a:lnTo>
                    <a:pt x="689254" y="799833"/>
                  </a:lnTo>
                  <a:lnTo>
                    <a:pt x="691489" y="797598"/>
                  </a:lnTo>
                  <a:lnTo>
                    <a:pt x="691489" y="792111"/>
                  </a:lnTo>
                  <a:close/>
                </a:path>
                <a:path w="930910" h="3135629">
                  <a:moveTo>
                    <a:pt x="695502" y="840079"/>
                  </a:moveTo>
                  <a:lnTo>
                    <a:pt x="693254" y="837831"/>
                  </a:lnTo>
                  <a:lnTo>
                    <a:pt x="687705" y="837831"/>
                  </a:lnTo>
                  <a:lnTo>
                    <a:pt x="685457" y="840079"/>
                  </a:lnTo>
                  <a:lnTo>
                    <a:pt x="685457" y="842848"/>
                  </a:lnTo>
                  <a:lnTo>
                    <a:pt x="685457" y="845616"/>
                  </a:lnTo>
                  <a:lnTo>
                    <a:pt x="687705" y="847864"/>
                  </a:lnTo>
                  <a:lnTo>
                    <a:pt x="693254" y="847864"/>
                  </a:lnTo>
                  <a:lnTo>
                    <a:pt x="695502" y="845616"/>
                  </a:lnTo>
                  <a:lnTo>
                    <a:pt x="695502" y="840079"/>
                  </a:lnTo>
                  <a:close/>
                </a:path>
                <a:path w="930910" h="3135629">
                  <a:moveTo>
                    <a:pt x="725297" y="910856"/>
                  </a:moveTo>
                  <a:lnTo>
                    <a:pt x="723011" y="908570"/>
                  </a:lnTo>
                  <a:lnTo>
                    <a:pt x="717372" y="908570"/>
                  </a:lnTo>
                  <a:lnTo>
                    <a:pt x="715086" y="910856"/>
                  </a:lnTo>
                  <a:lnTo>
                    <a:pt x="715086" y="913676"/>
                  </a:lnTo>
                  <a:lnTo>
                    <a:pt x="715086" y="916495"/>
                  </a:lnTo>
                  <a:lnTo>
                    <a:pt x="717372" y="918781"/>
                  </a:lnTo>
                  <a:lnTo>
                    <a:pt x="723011" y="918781"/>
                  </a:lnTo>
                  <a:lnTo>
                    <a:pt x="725297" y="916495"/>
                  </a:lnTo>
                  <a:lnTo>
                    <a:pt x="725297" y="910856"/>
                  </a:lnTo>
                  <a:close/>
                </a:path>
                <a:path w="930910" h="3135629">
                  <a:moveTo>
                    <a:pt x="727773" y="958786"/>
                  </a:moveTo>
                  <a:lnTo>
                    <a:pt x="725474" y="956475"/>
                  </a:lnTo>
                  <a:lnTo>
                    <a:pt x="719785" y="956475"/>
                  </a:lnTo>
                  <a:lnTo>
                    <a:pt x="717473" y="958786"/>
                  </a:lnTo>
                  <a:lnTo>
                    <a:pt x="717473" y="961631"/>
                  </a:lnTo>
                  <a:lnTo>
                    <a:pt x="717473" y="964476"/>
                  </a:lnTo>
                  <a:lnTo>
                    <a:pt x="719785" y="966787"/>
                  </a:lnTo>
                  <a:lnTo>
                    <a:pt x="725474" y="966787"/>
                  </a:lnTo>
                  <a:lnTo>
                    <a:pt x="727773" y="964476"/>
                  </a:lnTo>
                  <a:lnTo>
                    <a:pt x="727773" y="958786"/>
                  </a:lnTo>
                  <a:close/>
                </a:path>
                <a:path w="930910" h="3135629">
                  <a:moveTo>
                    <a:pt x="734364" y="863409"/>
                  </a:moveTo>
                  <a:lnTo>
                    <a:pt x="732091" y="861136"/>
                  </a:lnTo>
                  <a:lnTo>
                    <a:pt x="726503" y="861136"/>
                  </a:lnTo>
                  <a:lnTo>
                    <a:pt x="724230" y="863409"/>
                  </a:lnTo>
                  <a:lnTo>
                    <a:pt x="724230" y="866203"/>
                  </a:lnTo>
                  <a:lnTo>
                    <a:pt x="724230" y="868997"/>
                  </a:lnTo>
                  <a:lnTo>
                    <a:pt x="726503" y="871270"/>
                  </a:lnTo>
                  <a:lnTo>
                    <a:pt x="732091" y="871270"/>
                  </a:lnTo>
                  <a:lnTo>
                    <a:pt x="734364" y="868997"/>
                  </a:lnTo>
                  <a:lnTo>
                    <a:pt x="734364" y="863409"/>
                  </a:lnTo>
                  <a:close/>
                </a:path>
                <a:path w="930910" h="3135629">
                  <a:moveTo>
                    <a:pt x="741908" y="1229004"/>
                  </a:moveTo>
                  <a:lnTo>
                    <a:pt x="739470" y="1226553"/>
                  </a:lnTo>
                  <a:lnTo>
                    <a:pt x="733437" y="1226553"/>
                  </a:lnTo>
                  <a:lnTo>
                    <a:pt x="730999" y="1229004"/>
                  </a:lnTo>
                  <a:lnTo>
                    <a:pt x="730999" y="1232014"/>
                  </a:lnTo>
                  <a:lnTo>
                    <a:pt x="730999" y="1235024"/>
                  </a:lnTo>
                  <a:lnTo>
                    <a:pt x="733437" y="1237475"/>
                  </a:lnTo>
                  <a:lnTo>
                    <a:pt x="739470" y="1237475"/>
                  </a:lnTo>
                  <a:lnTo>
                    <a:pt x="741908" y="1235024"/>
                  </a:lnTo>
                  <a:lnTo>
                    <a:pt x="741908" y="1229004"/>
                  </a:lnTo>
                  <a:close/>
                </a:path>
                <a:path w="930910" h="3135629">
                  <a:moveTo>
                    <a:pt x="753491" y="1185049"/>
                  </a:moveTo>
                  <a:lnTo>
                    <a:pt x="751065" y="1182624"/>
                  </a:lnTo>
                  <a:lnTo>
                    <a:pt x="745083" y="1182624"/>
                  </a:lnTo>
                  <a:lnTo>
                    <a:pt x="742657" y="1185049"/>
                  </a:lnTo>
                  <a:lnTo>
                    <a:pt x="742657" y="1188034"/>
                  </a:lnTo>
                  <a:lnTo>
                    <a:pt x="742657" y="1191031"/>
                  </a:lnTo>
                  <a:lnTo>
                    <a:pt x="745083" y="1193444"/>
                  </a:lnTo>
                  <a:lnTo>
                    <a:pt x="751065" y="1193444"/>
                  </a:lnTo>
                  <a:lnTo>
                    <a:pt x="753491" y="1191031"/>
                  </a:lnTo>
                  <a:lnTo>
                    <a:pt x="753491" y="1185049"/>
                  </a:lnTo>
                  <a:close/>
                </a:path>
                <a:path w="930910" h="3135629">
                  <a:moveTo>
                    <a:pt x="754621" y="1139799"/>
                  </a:moveTo>
                  <a:lnTo>
                    <a:pt x="752208" y="1137386"/>
                  </a:lnTo>
                  <a:lnTo>
                    <a:pt x="746277" y="1137386"/>
                  </a:lnTo>
                  <a:lnTo>
                    <a:pt x="743877" y="1139799"/>
                  </a:lnTo>
                  <a:lnTo>
                    <a:pt x="743877" y="1142758"/>
                  </a:lnTo>
                  <a:lnTo>
                    <a:pt x="743877" y="1145730"/>
                  </a:lnTo>
                  <a:lnTo>
                    <a:pt x="746277" y="1148130"/>
                  </a:lnTo>
                  <a:lnTo>
                    <a:pt x="752208" y="1148130"/>
                  </a:lnTo>
                  <a:lnTo>
                    <a:pt x="754621" y="1145730"/>
                  </a:lnTo>
                  <a:lnTo>
                    <a:pt x="754621" y="1139799"/>
                  </a:lnTo>
                  <a:close/>
                </a:path>
                <a:path w="930910" h="3135629">
                  <a:moveTo>
                    <a:pt x="761250" y="1097203"/>
                  </a:moveTo>
                  <a:lnTo>
                    <a:pt x="758863" y="1094828"/>
                  </a:lnTo>
                  <a:lnTo>
                    <a:pt x="752983" y="1094828"/>
                  </a:lnTo>
                  <a:lnTo>
                    <a:pt x="750595" y="1097203"/>
                  </a:lnTo>
                  <a:lnTo>
                    <a:pt x="750595" y="1100150"/>
                  </a:lnTo>
                  <a:lnTo>
                    <a:pt x="750595" y="1103096"/>
                  </a:lnTo>
                  <a:lnTo>
                    <a:pt x="752983" y="1105471"/>
                  </a:lnTo>
                  <a:lnTo>
                    <a:pt x="758863" y="1105471"/>
                  </a:lnTo>
                  <a:lnTo>
                    <a:pt x="761250" y="1103096"/>
                  </a:lnTo>
                  <a:lnTo>
                    <a:pt x="761250" y="1097203"/>
                  </a:lnTo>
                  <a:close/>
                </a:path>
                <a:path w="930910" h="3135629">
                  <a:moveTo>
                    <a:pt x="763663" y="1021943"/>
                  </a:moveTo>
                  <a:lnTo>
                    <a:pt x="761314" y="1019594"/>
                  </a:lnTo>
                  <a:lnTo>
                    <a:pt x="755535" y="1019594"/>
                  </a:lnTo>
                  <a:lnTo>
                    <a:pt x="753186" y="1021943"/>
                  </a:lnTo>
                  <a:lnTo>
                    <a:pt x="753186" y="1024839"/>
                  </a:lnTo>
                  <a:lnTo>
                    <a:pt x="753186" y="1027734"/>
                  </a:lnTo>
                  <a:lnTo>
                    <a:pt x="755535" y="1030071"/>
                  </a:lnTo>
                  <a:lnTo>
                    <a:pt x="761314" y="1030071"/>
                  </a:lnTo>
                  <a:lnTo>
                    <a:pt x="763663" y="1027734"/>
                  </a:lnTo>
                  <a:lnTo>
                    <a:pt x="763663" y="1021943"/>
                  </a:lnTo>
                  <a:close/>
                </a:path>
                <a:path w="930910" h="3135629">
                  <a:moveTo>
                    <a:pt x="764006" y="983145"/>
                  </a:moveTo>
                  <a:lnTo>
                    <a:pt x="761682" y="980821"/>
                  </a:lnTo>
                  <a:lnTo>
                    <a:pt x="755942" y="980821"/>
                  </a:lnTo>
                  <a:lnTo>
                    <a:pt x="753618" y="983145"/>
                  </a:lnTo>
                  <a:lnTo>
                    <a:pt x="753618" y="986015"/>
                  </a:lnTo>
                  <a:lnTo>
                    <a:pt x="753618" y="988885"/>
                  </a:lnTo>
                  <a:lnTo>
                    <a:pt x="755942" y="991209"/>
                  </a:lnTo>
                  <a:lnTo>
                    <a:pt x="761682" y="991209"/>
                  </a:lnTo>
                  <a:lnTo>
                    <a:pt x="764006" y="988885"/>
                  </a:lnTo>
                  <a:lnTo>
                    <a:pt x="764006" y="983145"/>
                  </a:lnTo>
                  <a:close/>
                </a:path>
                <a:path w="930910" h="3135629">
                  <a:moveTo>
                    <a:pt x="776871" y="1252372"/>
                  </a:moveTo>
                  <a:lnTo>
                    <a:pt x="774407" y="1249908"/>
                  </a:lnTo>
                  <a:lnTo>
                    <a:pt x="768337" y="1249908"/>
                  </a:lnTo>
                  <a:lnTo>
                    <a:pt x="765873" y="1252372"/>
                  </a:lnTo>
                  <a:lnTo>
                    <a:pt x="765873" y="1255407"/>
                  </a:lnTo>
                  <a:lnTo>
                    <a:pt x="765873" y="1258443"/>
                  </a:lnTo>
                  <a:lnTo>
                    <a:pt x="768337" y="1260906"/>
                  </a:lnTo>
                  <a:lnTo>
                    <a:pt x="774407" y="1260906"/>
                  </a:lnTo>
                  <a:lnTo>
                    <a:pt x="776871" y="1258443"/>
                  </a:lnTo>
                  <a:lnTo>
                    <a:pt x="776871" y="1252372"/>
                  </a:lnTo>
                  <a:close/>
                </a:path>
                <a:path w="930910" h="3135629">
                  <a:moveTo>
                    <a:pt x="778103" y="1063167"/>
                  </a:moveTo>
                  <a:lnTo>
                    <a:pt x="775741" y="1060805"/>
                  </a:lnTo>
                  <a:lnTo>
                    <a:pt x="769899" y="1060805"/>
                  </a:lnTo>
                  <a:lnTo>
                    <a:pt x="767537" y="1063167"/>
                  </a:lnTo>
                  <a:lnTo>
                    <a:pt x="767537" y="1066088"/>
                  </a:lnTo>
                  <a:lnTo>
                    <a:pt x="767537" y="1069009"/>
                  </a:lnTo>
                  <a:lnTo>
                    <a:pt x="769899" y="1071372"/>
                  </a:lnTo>
                  <a:lnTo>
                    <a:pt x="775741" y="1071372"/>
                  </a:lnTo>
                  <a:lnTo>
                    <a:pt x="778103" y="1069009"/>
                  </a:lnTo>
                  <a:lnTo>
                    <a:pt x="778103" y="1063167"/>
                  </a:lnTo>
                  <a:close/>
                </a:path>
                <a:path w="930910" h="3135629">
                  <a:moveTo>
                    <a:pt x="791019" y="1292009"/>
                  </a:moveTo>
                  <a:lnTo>
                    <a:pt x="788543" y="1289519"/>
                  </a:lnTo>
                  <a:lnTo>
                    <a:pt x="782408" y="1289519"/>
                  </a:lnTo>
                  <a:lnTo>
                    <a:pt x="779932" y="1292009"/>
                  </a:lnTo>
                  <a:lnTo>
                    <a:pt x="779932" y="1295069"/>
                  </a:lnTo>
                  <a:lnTo>
                    <a:pt x="779932" y="1298130"/>
                  </a:lnTo>
                  <a:lnTo>
                    <a:pt x="782408" y="1300619"/>
                  </a:lnTo>
                  <a:lnTo>
                    <a:pt x="788543" y="1300619"/>
                  </a:lnTo>
                  <a:lnTo>
                    <a:pt x="791019" y="1298130"/>
                  </a:lnTo>
                  <a:lnTo>
                    <a:pt x="791019" y="1292009"/>
                  </a:lnTo>
                  <a:close/>
                </a:path>
                <a:path w="930910" h="3135629">
                  <a:moveTo>
                    <a:pt x="792518" y="1334414"/>
                  </a:moveTo>
                  <a:lnTo>
                    <a:pt x="790016" y="1331912"/>
                  </a:lnTo>
                  <a:lnTo>
                    <a:pt x="783844" y="1331912"/>
                  </a:lnTo>
                  <a:lnTo>
                    <a:pt x="781342" y="1334414"/>
                  </a:lnTo>
                  <a:lnTo>
                    <a:pt x="781342" y="1337500"/>
                  </a:lnTo>
                  <a:lnTo>
                    <a:pt x="781342" y="1340586"/>
                  </a:lnTo>
                  <a:lnTo>
                    <a:pt x="783844" y="1343088"/>
                  </a:lnTo>
                  <a:lnTo>
                    <a:pt x="790016" y="1343088"/>
                  </a:lnTo>
                  <a:lnTo>
                    <a:pt x="792518" y="1340586"/>
                  </a:lnTo>
                  <a:lnTo>
                    <a:pt x="792518" y="1334414"/>
                  </a:lnTo>
                  <a:close/>
                </a:path>
                <a:path w="930910" h="3135629">
                  <a:moveTo>
                    <a:pt x="833666" y="1361313"/>
                  </a:moveTo>
                  <a:lnTo>
                    <a:pt x="831138" y="1358798"/>
                  </a:lnTo>
                  <a:lnTo>
                    <a:pt x="824928" y="1358798"/>
                  </a:lnTo>
                  <a:lnTo>
                    <a:pt x="822401" y="1361313"/>
                  </a:lnTo>
                  <a:lnTo>
                    <a:pt x="822401" y="1364424"/>
                  </a:lnTo>
                  <a:lnTo>
                    <a:pt x="822401" y="1367536"/>
                  </a:lnTo>
                  <a:lnTo>
                    <a:pt x="824928" y="1370063"/>
                  </a:lnTo>
                  <a:lnTo>
                    <a:pt x="831138" y="1370063"/>
                  </a:lnTo>
                  <a:lnTo>
                    <a:pt x="833666" y="1367536"/>
                  </a:lnTo>
                  <a:lnTo>
                    <a:pt x="833666" y="1361313"/>
                  </a:lnTo>
                  <a:close/>
                </a:path>
                <a:path w="930910" h="3135629">
                  <a:moveTo>
                    <a:pt x="861136" y="1436204"/>
                  </a:moveTo>
                  <a:lnTo>
                    <a:pt x="858570" y="1433652"/>
                  </a:lnTo>
                  <a:lnTo>
                    <a:pt x="852258" y="1433652"/>
                  </a:lnTo>
                  <a:lnTo>
                    <a:pt x="849693" y="1436204"/>
                  </a:lnTo>
                  <a:lnTo>
                    <a:pt x="849693" y="1439367"/>
                  </a:lnTo>
                  <a:lnTo>
                    <a:pt x="849693" y="1442529"/>
                  </a:lnTo>
                  <a:lnTo>
                    <a:pt x="852258" y="1445082"/>
                  </a:lnTo>
                  <a:lnTo>
                    <a:pt x="858570" y="1445082"/>
                  </a:lnTo>
                  <a:lnTo>
                    <a:pt x="861136" y="1442529"/>
                  </a:lnTo>
                  <a:lnTo>
                    <a:pt x="861136" y="1436204"/>
                  </a:lnTo>
                  <a:close/>
                </a:path>
                <a:path w="930910" h="3135629">
                  <a:moveTo>
                    <a:pt x="862355" y="1396098"/>
                  </a:moveTo>
                  <a:lnTo>
                    <a:pt x="859815" y="1393558"/>
                  </a:lnTo>
                  <a:lnTo>
                    <a:pt x="853541" y="1393558"/>
                  </a:lnTo>
                  <a:lnTo>
                    <a:pt x="851001" y="1396098"/>
                  </a:lnTo>
                  <a:lnTo>
                    <a:pt x="851001" y="1399235"/>
                  </a:lnTo>
                  <a:lnTo>
                    <a:pt x="851001" y="1402372"/>
                  </a:lnTo>
                  <a:lnTo>
                    <a:pt x="853541" y="1404912"/>
                  </a:lnTo>
                  <a:lnTo>
                    <a:pt x="859815" y="1404912"/>
                  </a:lnTo>
                  <a:lnTo>
                    <a:pt x="862355" y="1402372"/>
                  </a:lnTo>
                  <a:lnTo>
                    <a:pt x="862355" y="1396098"/>
                  </a:lnTo>
                  <a:close/>
                </a:path>
                <a:path w="930910" h="3135629">
                  <a:moveTo>
                    <a:pt x="876541" y="1697710"/>
                  </a:moveTo>
                  <a:lnTo>
                    <a:pt x="874014" y="1695170"/>
                  </a:lnTo>
                  <a:lnTo>
                    <a:pt x="867765" y="1695170"/>
                  </a:lnTo>
                  <a:lnTo>
                    <a:pt x="865225" y="1697710"/>
                  </a:lnTo>
                  <a:lnTo>
                    <a:pt x="865225" y="1700834"/>
                  </a:lnTo>
                  <a:lnTo>
                    <a:pt x="865225" y="1703959"/>
                  </a:lnTo>
                  <a:lnTo>
                    <a:pt x="867765" y="1706499"/>
                  </a:lnTo>
                  <a:lnTo>
                    <a:pt x="874014" y="1706499"/>
                  </a:lnTo>
                  <a:lnTo>
                    <a:pt x="876541" y="1703959"/>
                  </a:lnTo>
                  <a:lnTo>
                    <a:pt x="876541" y="1697710"/>
                  </a:lnTo>
                  <a:close/>
                </a:path>
                <a:path w="930910" h="3135629">
                  <a:moveTo>
                    <a:pt x="896632" y="1513001"/>
                  </a:moveTo>
                  <a:lnTo>
                    <a:pt x="894029" y="1510398"/>
                  </a:lnTo>
                  <a:lnTo>
                    <a:pt x="887615" y="1510398"/>
                  </a:lnTo>
                  <a:lnTo>
                    <a:pt x="885012" y="1513001"/>
                  </a:lnTo>
                  <a:lnTo>
                    <a:pt x="885012" y="1516202"/>
                  </a:lnTo>
                  <a:lnTo>
                    <a:pt x="885012" y="1519415"/>
                  </a:lnTo>
                  <a:lnTo>
                    <a:pt x="887615" y="1522006"/>
                  </a:lnTo>
                  <a:lnTo>
                    <a:pt x="894029" y="1522006"/>
                  </a:lnTo>
                  <a:lnTo>
                    <a:pt x="896632" y="1519415"/>
                  </a:lnTo>
                  <a:lnTo>
                    <a:pt x="896632" y="1513001"/>
                  </a:lnTo>
                  <a:close/>
                </a:path>
                <a:path w="930910" h="3135629">
                  <a:moveTo>
                    <a:pt x="898448" y="1635582"/>
                  </a:moveTo>
                  <a:lnTo>
                    <a:pt x="895883" y="1633004"/>
                  </a:lnTo>
                  <a:lnTo>
                    <a:pt x="889533" y="1633004"/>
                  </a:lnTo>
                  <a:lnTo>
                    <a:pt x="886955" y="1635582"/>
                  </a:lnTo>
                  <a:lnTo>
                    <a:pt x="886955" y="1638757"/>
                  </a:lnTo>
                  <a:lnTo>
                    <a:pt x="886955" y="1641932"/>
                  </a:lnTo>
                  <a:lnTo>
                    <a:pt x="889533" y="1644510"/>
                  </a:lnTo>
                  <a:lnTo>
                    <a:pt x="895883" y="1644510"/>
                  </a:lnTo>
                  <a:lnTo>
                    <a:pt x="898448" y="1641932"/>
                  </a:lnTo>
                  <a:lnTo>
                    <a:pt x="898448" y="1635582"/>
                  </a:lnTo>
                  <a:close/>
                </a:path>
                <a:path w="930910" h="3135629">
                  <a:moveTo>
                    <a:pt x="900696" y="1463878"/>
                  </a:moveTo>
                  <a:lnTo>
                    <a:pt x="898105" y="1461300"/>
                  </a:lnTo>
                  <a:lnTo>
                    <a:pt x="891743" y="1461300"/>
                  </a:lnTo>
                  <a:lnTo>
                    <a:pt x="889165" y="1463878"/>
                  </a:lnTo>
                  <a:lnTo>
                    <a:pt x="889165" y="1467065"/>
                  </a:lnTo>
                  <a:lnTo>
                    <a:pt x="889165" y="1470253"/>
                  </a:lnTo>
                  <a:lnTo>
                    <a:pt x="891743" y="1472831"/>
                  </a:lnTo>
                  <a:lnTo>
                    <a:pt x="898105" y="1472831"/>
                  </a:lnTo>
                  <a:lnTo>
                    <a:pt x="900696" y="1470253"/>
                  </a:lnTo>
                  <a:lnTo>
                    <a:pt x="900696" y="1463878"/>
                  </a:lnTo>
                  <a:close/>
                </a:path>
                <a:path w="930910" h="3135629">
                  <a:moveTo>
                    <a:pt x="912164" y="1562239"/>
                  </a:moveTo>
                  <a:lnTo>
                    <a:pt x="909523" y="1559610"/>
                  </a:lnTo>
                  <a:lnTo>
                    <a:pt x="903033" y="1559610"/>
                  </a:lnTo>
                  <a:lnTo>
                    <a:pt x="900404" y="1562239"/>
                  </a:lnTo>
                  <a:lnTo>
                    <a:pt x="900404" y="1565490"/>
                  </a:lnTo>
                  <a:lnTo>
                    <a:pt x="900404" y="1568742"/>
                  </a:lnTo>
                  <a:lnTo>
                    <a:pt x="903033" y="1571371"/>
                  </a:lnTo>
                  <a:lnTo>
                    <a:pt x="909523" y="1571371"/>
                  </a:lnTo>
                  <a:lnTo>
                    <a:pt x="912164" y="1568742"/>
                  </a:lnTo>
                  <a:lnTo>
                    <a:pt x="912164" y="1562239"/>
                  </a:lnTo>
                  <a:close/>
                </a:path>
                <a:path w="930910" h="3135629">
                  <a:moveTo>
                    <a:pt x="913968" y="1678762"/>
                  </a:moveTo>
                  <a:lnTo>
                    <a:pt x="911415" y="1676209"/>
                  </a:lnTo>
                  <a:lnTo>
                    <a:pt x="905116" y="1676209"/>
                  </a:lnTo>
                  <a:lnTo>
                    <a:pt x="902563" y="1678762"/>
                  </a:lnTo>
                  <a:lnTo>
                    <a:pt x="902563" y="1681911"/>
                  </a:lnTo>
                  <a:lnTo>
                    <a:pt x="902563" y="1685061"/>
                  </a:lnTo>
                  <a:lnTo>
                    <a:pt x="905116" y="1687614"/>
                  </a:lnTo>
                  <a:lnTo>
                    <a:pt x="911415" y="1687614"/>
                  </a:lnTo>
                  <a:lnTo>
                    <a:pt x="913968" y="1685061"/>
                  </a:lnTo>
                  <a:lnTo>
                    <a:pt x="913968" y="1678762"/>
                  </a:lnTo>
                  <a:close/>
                </a:path>
                <a:path w="930910" h="3135629">
                  <a:moveTo>
                    <a:pt x="923061" y="1614576"/>
                  </a:moveTo>
                  <a:lnTo>
                    <a:pt x="920470" y="1611985"/>
                  </a:lnTo>
                  <a:lnTo>
                    <a:pt x="914069" y="1611985"/>
                  </a:lnTo>
                  <a:lnTo>
                    <a:pt x="911479" y="1614576"/>
                  </a:lnTo>
                  <a:lnTo>
                    <a:pt x="911479" y="1617776"/>
                  </a:lnTo>
                  <a:lnTo>
                    <a:pt x="911479" y="1620977"/>
                  </a:lnTo>
                  <a:lnTo>
                    <a:pt x="914069" y="1623568"/>
                  </a:lnTo>
                  <a:lnTo>
                    <a:pt x="920470" y="1623568"/>
                  </a:lnTo>
                  <a:lnTo>
                    <a:pt x="923061" y="1620977"/>
                  </a:lnTo>
                  <a:lnTo>
                    <a:pt x="923061" y="1614576"/>
                  </a:lnTo>
                  <a:close/>
                </a:path>
                <a:path w="930910" h="3135629">
                  <a:moveTo>
                    <a:pt x="928522" y="1531721"/>
                  </a:moveTo>
                  <a:lnTo>
                    <a:pt x="925906" y="1529092"/>
                  </a:lnTo>
                  <a:lnTo>
                    <a:pt x="919441" y="1529092"/>
                  </a:lnTo>
                  <a:lnTo>
                    <a:pt x="916825" y="1531721"/>
                  </a:lnTo>
                  <a:lnTo>
                    <a:pt x="916825" y="1534947"/>
                  </a:lnTo>
                  <a:lnTo>
                    <a:pt x="916825" y="1538185"/>
                  </a:lnTo>
                  <a:lnTo>
                    <a:pt x="919441" y="1540802"/>
                  </a:lnTo>
                  <a:lnTo>
                    <a:pt x="925906" y="1540802"/>
                  </a:lnTo>
                  <a:lnTo>
                    <a:pt x="928522" y="1538185"/>
                  </a:lnTo>
                  <a:lnTo>
                    <a:pt x="928522" y="1531721"/>
                  </a:lnTo>
                  <a:close/>
                </a:path>
                <a:path w="930910" h="3135629">
                  <a:moveTo>
                    <a:pt x="930440" y="1583804"/>
                  </a:moveTo>
                  <a:lnTo>
                    <a:pt x="927823" y="1581200"/>
                  </a:lnTo>
                  <a:lnTo>
                    <a:pt x="921385" y="1581200"/>
                  </a:lnTo>
                  <a:lnTo>
                    <a:pt x="918768" y="1583804"/>
                  </a:lnTo>
                  <a:lnTo>
                    <a:pt x="918768" y="1587030"/>
                  </a:lnTo>
                  <a:lnTo>
                    <a:pt x="918768" y="1590255"/>
                  </a:lnTo>
                  <a:lnTo>
                    <a:pt x="921385" y="1592859"/>
                  </a:lnTo>
                  <a:lnTo>
                    <a:pt x="927823" y="1592859"/>
                  </a:lnTo>
                  <a:lnTo>
                    <a:pt x="930440" y="1590255"/>
                  </a:lnTo>
                  <a:lnTo>
                    <a:pt x="930440" y="158380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06027" y="2198522"/>
              <a:ext cx="695325" cy="2400935"/>
            </a:xfrm>
            <a:custGeom>
              <a:avLst/>
              <a:gdLst/>
              <a:ahLst/>
              <a:cxnLst/>
              <a:rect l="l" t="t" r="r" b="b"/>
              <a:pathLst>
                <a:path w="695325" h="2400935">
                  <a:moveTo>
                    <a:pt x="5765" y="1295"/>
                  </a:moveTo>
                  <a:lnTo>
                    <a:pt x="4470" y="0"/>
                  </a:lnTo>
                  <a:lnTo>
                    <a:pt x="1295" y="0"/>
                  </a:lnTo>
                  <a:lnTo>
                    <a:pt x="0" y="1295"/>
                  </a:lnTo>
                  <a:lnTo>
                    <a:pt x="0" y="2882"/>
                  </a:lnTo>
                  <a:lnTo>
                    <a:pt x="0" y="4470"/>
                  </a:lnTo>
                  <a:lnTo>
                    <a:pt x="1295" y="5765"/>
                  </a:lnTo>
                  <a:lnTo>
                    <a:pt x="4470" y="5765"/>
                  </a:lnTo>
                  <a:lnTo>
                    <a:pt x="5765" y="4470"/>
                  </a:lnTo>
                  <a:lnTo>
                    <a:pt x="5765" y="1295"/>
                  </a:lnTo>
                  <a:close/>
                </a:path>
                <a:path w="695325" h="2400935">
                  <a:moveTo>
                    <a:pt x="30822" y="35648"/>
                  </a:moveTo>
                  <a:lnTo>
                    <a:pt x="29438" y="34264"/>
                  </a:lnTo>
                  <a:lnTo>
                    <a:pt x="26009" y="34264"/>
                  </a:lnTo>
                  <a:lnTo>
                    <a:pt x="24625" y="35648"/>
                  </a:lnTo>
                  <a:lnTo>
                    <a:pt x="24625" y="37363"/>
                  </a:lnTo>
                  <a:lnTo>
                    <a:pt x="24625" y="39077"/>
                  </a:lnTo>
                  <a:lnTo>
                    <a:pt x="26009" y="40462"/>
                  </a:lnTo>
                  <a:lnTo>
                    <a:pt x="29438" y="40462"/>
                  </a:lnTo>
                  <a:lnTo>
                    <a:pt x="30822" y="39077"/>
                  </a:lnTo>
                  <a:lnTo>
                    <a:pt x="30822" y="35648"/>
                  </a:lnTo>
                  <a:close/>
                </a:path>
                <a:path w="695325" h="2400935">
                  <a:moveTo>
                    <a:pt x="65646" y="63677"/>
                  </a:moveTo>
                  <a:lnTo>
                    <a:pt x="64198" y="62230"/>
                  </a:lnTo>
                  <a:lnTo>
                    <a:pt x="60617" y="62230"/>
                  </a:lnTo>
                  <a:lnTo>
                    <a:pt x="59169" y="63677"/>
                  </a:lnTo>
                  <a:lnTo>
                    <a:pt x="59169" y="65468"/>
                  </a:lnTo>
                  <a:lnTo>
                    <a:pt x="59169" y="67259"/>
                  </a:lnTo>
                  <a:lnTo>
                    <a:pt x="60617" y="68707"/>
                  </a:lnTo>
                  <a:lnTo>
                    <a:pt x="64198" y="68707"/>
                  </a:lnTo>
                  <a:lnTo>
                    <a:pt x="65646" y="67259"/>
                  </a:lnTo>
                  <a:lnTo>
                    <a:pt x="65646" y="63677"/>
                  </a:lnTo>
                  <a:close/>
                </a:path>
                <a:path w="695325" h="2400935">
                  <a:moveTo>
                    <a:pt x="114211" y="68300"/>
                  </a:moveTo>
                  <a:lnTo>
                    <a:pt x="112699" y="66789"/>
                  </a:lnTo>
                  <a:lnTo>
                    <a:pt x="108978" y="66789"/>
                  </a:lnTo>
                  <a:lnTo>
                    <a:pt x="107467" y="68300"/>
                  </a:lnTo>
                  <a:lnTo>
                    <a:pt x="107467" y="70167"/>
                  </a:lnTo>
                  <a:lnTo>
                    <a:pt x="107467" y="72034"/>
                  </a:lnTo>
                  <a:lnTo>
                    <a:pt x="108978" y="73545"/>
                  </a:lnTo>
                  <a:lnTo>
                    <a:pt x="112699" y="73545"/>
                  </a:lnTo>
                  <a:lnTo>
                    <a:pt x="114211" y="72034"/>
                  </a:lnTo>
                  <a:lnTo>
                    <a:pt x="114211" y="68300"/>
                  </a:lnTo>
                  <a:close/>
                </a:path>
                <a:path w="695325" h="2400935">
                  <a:moveTo>
                    <a:pt x="151511" y="101828"/>
                  </a:moveTo>
                  <a:lnTo>
                    <a:pt x="149936" y="100266"/>
                  </a:lnTo>
                  <a:lnTo>
                    <a:pt x="146062" y="100266"/>
                  </a:lnTo>
                  <a:lnTo>
                    <a:pt x="144487" y="101828"/>
                  </a:lnTo>
                  <a:lnTo>
                    <a:pt x="144487" y="103771"/>
                  </a:lnTo>
                  <a:lnTo>
                    <a:pt x="144487" y="105714"/>
                  </a:lnTo>
                  <a:lnTo>
                    <a:pt x="146062" y="107276"/>
                  </a:lnTo>
                  <a:lnTo>
                    <a:pt x="149936" y="107276"/>
                  </a:lnTo>
                  <a:lnTo>
                    <a:pt x="151511" y="105714"/>
                  </a:lnTo>
                  <a:lnTo>
                    <a:pt x="151511" y="101828"/>
                  </a:lnTo>
                  <a:close/>
                </a:path>
                <a:path w="695325" h="2400935">
                  <a:moveTo>
                    <a:pt x="156768" y="149974"/>
                  </a:moveTo>
                  <a:lnTo>
                    <a:pt x="155143" y="148348"/>
                  </a:lnTo>
                  <a:lnTo>
                    <a:pt x="151117" y="148348"/>
                  </a:lnTo>
                  <a:lnTo>
                    <a:pt x="149479" y="149974"/>
                  </a:lnTo>
                  <a:lnTo>
                    <a:pt x="149479" y="151993"/>
                  </a:lnTo>
                  <a:lnTo>
                    <a:pt x="149479" y="154012"/>
                  </a:lnTo>
                  <a:lnTo>
                    <a:pt x="151117" y="155638"/>
                  </a:lnTo>
                  <a:lnTo>
                    <a:pt x="155143" y="155638"/>
                  </a:lnTo>
                  <a:lnTo>
                    <a:pt x="156768" y="154012"/>
                  </a:lnTo>
                  <a:lnTo>
                    <a:pt x="156768" y="149974"/>
                  </a:lnTo>
                  <a:close/>
                </a:path>
                <a:path w="695325" h="2400935">
                  <a:moveTo>
                    <a:pt x="192011" y="2394978"/>
                  </a:moveTo>
                  <a:lnTo>
                    <a:pt x="190385" y="2393340"/>
                  </a:lnTo>
                  <a:lnTo>
                    <a:pt x="186347" y="2393340"/>
                  </a:lnTo>
                  <a:lnTo>
                    <a:pt x="184708" y="2394978"/>
                  </a:lnTo>
                  <a:lnTo>
                    <a:pt x="184708" y="2396998"/>
                  </a:lnTo>
                  <a:lnTo>
                    <a:pt x="184708" y="2399017"/>
                  </a:lnTo>
                  <a:lnTo>
                    <a:pt x="186347" y="2400655"/>
                  </a:lnTo>
                  <a:lnTo>
                    <a:pt x="190385" y="2400655"/>
                  </a:lnTo>
                  <a:lnTo>
                    <a:pt x="192011" y="2399017"/>
                  </a:lnTo>
                  <a:lnTo>
                    <a:pt x="192011" y="2394978"/>
                  </a:lnTo>
                  <a:close/>
                </a:path>
                <a:path w="695325" h="2400935">
                  <a:moveTo>
                    <a:pt x="197421" y="165862"/>
                  </a:moveTo>
                  <a:lnTo>
                    <a:pt x="195732" y="164172"/>
                  </a:lnTo>
                  <a:lnTo>
                    <a:pt x="191541" y="164172"/>
                  </a:lnTo>
                  <a:lnTo>
                    <a:pt x="189852" y="165862"/>
                  </a:lnTo>
                  <a:lnTo>
                    <a:pt x="189852" y="167957"/>
                  </a:lnTo>
                  <a:lnTo>
                    <a:pt x="189852" y="170053"/>
                  </a:lnTo>
                  <a:lnTo>
                    <a:pt x="191541" y="171742"/>
                  </a:lnTo>
                  <a:lnTo>
                    <a:pt x="195732" y="171742"/>
                  </a:lnTo>
                  <a:lnTo>
                    <a:pt x="197421" y="170053"/>
                  </a:lnTo>
                  <a:lnTo>
                    <a:pt x="197421" y="165862"/>
                  </a:lnTo>
                  <a:close/>
                </a:path>
                <a:path w="695325" h="2400935">
                  <a:moveTo>
                    <a:pt x="214122" y="204787"/>
                  </a:moveTo>
                  <a:lnTo>
                    <a:pt x="212356" y="203022"/>
                  </a:lnTo>
                  <a:lnTo>
                    <a:pt x="208026" y="203022"/>
                  </a:lnTo>
                  <a:lnTo>
                    <a:pt x="206273" y="204787"/>
                  </a:lnTo>
                  <a:lnTo>
                    <a:pt x="206273" y="206946"/>
                  </a:lnTo>
                  <a:lnTo>
                    <a:pt x="206273" y="209118"/>
                  </a:lnTo>
                  <a:lnTo>
                    <a:pt x="208026" y="210870"/>
                  </a:lnTo>
                  <a:lnTo>
                    <a:pt x="212356" y="210870"/>
                  </a:lnTo>
                  <a:lnTo>
                    <a:pt x="214122" y="209118"/>
                  </a:lnTo>
                  <a:lnTo>
                    <a:pt x="214122" y="204787"/>
                  </a:lnTo>
                  <a:close/>
                </a:path>
                <a:path w="695325" h="2400935">
                  <a:moveTo>
                    <a:pt x="234657" y="2384437"/>
                  </a:moveTo>
                  <a:lnTo>
                    <a:pt x="232956" y="2382748"/>
                  </a:lnTo>
                  <a:lnTo>
                    <a:pt x="228777" y="2382748"/>
                  </a:lnTo>
                  <a:lnTo>
                    <a:pt x="227076" y="2384437"/>
                  </a:lnTo>
                  <a:lnTo>
                    <a:pt x="227076" y="2386533"/>
                  </a:lnTo>
                  <a:lnTo>
                    <a:pt x="227076" y="2388628"/>
                  </a:lnTo>
                  <a:lnTo>
                    <a:pt x="228777" y="2390317"/>
                  </a:lnTo>
                  <a:lnTo>
                    <a:pt x="232956" y="2390317"/>
                  </a:lnTo>
                  <a:lnTo>
                    <a:pt x="234657" y="2388628"/>
                  </a:lnTo>
                  <a:lnTo>
                    <a:pt x="234657" y="2384437"/>
                  </a:lnTo>
                  <a:close/>
                </a:path>
                <a:path w="695325" h="2400935">
                  <a:moveTo>
                    <a:pt x="249580" y="273189"/>
                  </a:moveTo>
                  <a:lnTo>
                    <a:pt x="247700" y="271310"/>
                  </a:lnTo>
                  <a:lnTo>
                    <a:pt x="243065" y="271310"/>
                  </a:lnTo>
                  <a:lnTo>
                    <a:pt x="241185" y="273189"/>
                  </a:lnTo>
                  <a:lnTo>
                    <a:pt x="241185" y="275501"/>
                  </a:lnTo>
                  <a:lnTo>
                    <a:pt x="241185" y="277812"/>
                  </a:lnTo>
                  <a:lnTo>
                    <a:pt x="243065" y="279692"/>
                  </a:lnTo>
                  <a:lnTo>
                    <a:pt x="247700" y="279692"/>
                  </a:lnTo>
                  <a:lnTo>
                    <a:pt x="249580" y="277812"/>
                  </a:lnTo>
                  <a:lnTo>
                    <a:pt x="249580" y="273189"/>
                  </a:lnTo>
                  <a:close/>
                </a:path>
                <a:path w="695325" h="2400935">
                  <a:moveTo>
                    <a:pt x="250190" y="229616"/>
                  </a:moveTo>
                  <a:lnTo>
                    <a:pt x="248373" y="227799"/>
                  </a:lnTo>
                  <a:lnTo>
                    <a:pt x="243890" y="227799"/>
                  </a:lnTo>
                  <a:lnTo>
                    <a:pt x="242074" y="229616"/>
                  </a:lnTo>
                  <a:lnTo>
                    <a:pt x="242074" y="231851"/>
                  </a:lnTo>
                  <a:lnTo>
                    <a:pt x="242074" y="234086"/>
                  </a:lnTo>
                  <a:lnTo>
                    <a:pt x="243890" y="235915"/>
                  </a:lnTo>
                  <a:lnTo>
                    <a:pt x="248373" y="235915"/>
                  </a:lnTo>
                  <a:lnTo>
                    <a:pt x="250190" y="234086"/>
                  </a:lnTo>
                  <a:lnTo>
                    <a:pt x="250190" y="229616"/>
                  </a:lnTo>
                  <a:close/>
                </a:path>
                <a:path w="695325" h="2400935">
                  <a:moveTo>
                    <a:pt x="277241" y="2369134"/>
                  </a:moveTo>
                  <a:lnTo>
                    <a:pt x="275488" y="2367381"/>
                  </a:lnTo>
                  <a:lnTo>
                    <a:pt x="271145" y="2367381"/>
                  </a:lnTo>
                  <a:lnTo>
                    <a:pt x="269392" y="2369134"/>
                  </a:lnTo>
                  <a:lnTo>
                    <a:pt x="269392" y="2371306"/>
                  </a:lnTo>
                  <a:lnTo>
                    <a:pt x="269392" y="2373477"/>
                  </a:lnTo>
                  <a:lnTo>
                    <a:pt x="271145" y="2375230"/>
                  </a:lnTo>
                  <a:lnTo>
                    <a:pt x="275488" y="2375230"/>
                  </a:lnTo>
                  <a:lnTo>
                    <a:pt x="277241" y="2373477"/>
                  </a:lnTo>
                  <a:lnTo>
                    <a:pt x="277241" y="2369134"/>
                  </a:lnTo>
                  <a:close/>
                </a:path>
                <a:path w="695325" h="2400935">
                  <a:moveTo>
                    <a:pt x="294779" y="290918"/>
                  </a:moveTo>
                  <a:lnTo>
                    <a:pt x="292836" y="288975"/>
                  </a:lnTo>
                  <a:lnTo>
                    <a:pt x="288061" y="288975"/>
                  </a:lnTo>
                  <a:lnTo>
                    <a:pt x="286118" y="290918"/>
                  </a:lnTo>
                  <a:lnTo>
                    <a:pt x="286118" y="293306"/>
                  </a:lnTo>
                  <a:lnTo>
                    <a:pt x="286118" y="295694"/>
                  </a:lnTo>
                  <a:lnTo>
                    <a:pt x="288061" y="297637"/>
                  </a:lnTo>
                  <a:lnTo>
                    <a:pt x="292836" y="297637"/>
                  </a:lnTo>
                  <a:lnTo>
                    <a:pt x="294779" y="295694"/>
                  </a:lnTo>
                  <a:lnTo>
                    <a:pt x="294779" y="290918"/>
                  </a:lnTo>
                  <a:close/>
                </a:path>
                <a:path w="695325" h="2400935">
                  <a:moveTo>
                    <a:pt x="308038" y="330238"/>
                  </a:moveTo>
                  <a:lnTo>
                    <a:pt x="306031" y="328231"/>
                  </a:lnTo>
                  <a:lnTo>
                    <a:pt x="301104" y="328231"/>
                  </a:lnTo>
                  <a:lnTo>
                    <a:pt x="299097" y="330238"/>
                  </a:lnTo>
                  <a:lnTo>
                    <a:pt x="299097" y="332701"/>
                  </a:lnTo>
                  <a:lnTo>
                    <a:pt x="299097" y="335165"/>
                  </a:lnTo>
                  <a:lnTo>
                    <a:pt x="301104" y="337172"/>
                  </a:lnTo>
                  <a:lnTo>
                    <a:pt x="306031" y="337172"/>
                  </a:lnTo>
                  <a:lnTo>
                    <a:pt x="308038" y="335165"/>
                  </a:lnTo>
                  <a:lnTo>
                    <a:pt x="308038" y="330238"/>
                  </a:lnTo>
                  <a:close/>
                </a:path>
                <a:path w="695325" h="2400935">
                  <a:moveTo>
                    <a:pt x="311480" y="2337384"/>
                  </a:moveTo>
                  <a:lnTo>
                    <a:pt x="309651" y="2335568"/>
                  </a:lnTo>
                  <a:lnTo>
                    <a:pt x="305168" y="2335568"/>
                  </a:lnTo>
                  <a:lnTo>
                    <a:pt x="303352" y="2337384"/>
                  </a:lnTo>
                  <a:lnTo>
                    <a:pt x="303352" y="2339632"/>
                  </a:lnTo>
                  <a:lnTo>
                    <a:pt x="303352" y="2341880"/>
                  </a:lnTo>
                  <a:lnTo>
                    <a:pt x="305168" y="2343696"/>
                  </a:lnTo>
                  <a:lnTo>
                    <a:pt x="309651" y="2343696"/>
                  </a:lnTo>
                  <a:lnTo>
                    <a:pt x="311480" y="2341880"/>
                  </a:lnTo>
                  <a:lnTo>
                    <a:pt x="311480" y="2337384"/>
                  </a:lnTo>
                  <a:close/>
                </a:path>
                <a:path w="695325" h="2400935">
                  <a:moveTo>
                    <a:pt x="321411" y="372757"/>
                  </a:moveTo>
                  <a:lnTo>
                    <a:pt x="319354" y="370687"/>
                  </a:lnTo>
                  <a:lnTo>
                    <a:pt x="314261" y="370687"/>
                  </a:lnTo>
                  <a:lnTo>
                    <a:pt x="312204" y="372757"/>
                  </a:lnTo>
                  <a:lnTo>
                    <a:pt x="312204" y="375297"/>
                  </a:lnTo>
                  <a:lnTo>
                    <a:pt x="312204" y="377837"/>
                  </a:lnTo>
                  <a:lnTo>
                    <a:pt x="314261" y="379907"/>
                  </a:lnTo>
                  <a:lnTo>
                    <a:pt x="319354" y="379907"/>
                  </a:lnTo>
                  <a:lnTo>
                    <a:pt x="321411" y="377837"/>
                  </a:lnTo>
                  <a:lnTo>
                    <a:pt x="321411" y="372757"/>
                  </a:lnTo>
                  <a:close/>
                </a:path>
                <a:path w="695325" h="2400935">
                  <a:moveTo>
                    <a:pt x="342925" y="2307844"/>
                  </a:moveTo>
                  <a:lnTo>
                    <a:pt x="341045" y="2305964"/>
                  </a:lnTo>
                  <a:lnTo>
                    <a:pt x="336410" y="2305964"/>
                  </a:lnTo>
                  <a:lnTo>
                    <a:pt x="334530" y="2307844"/>
                  </a:lnTo>
                  <a:lnTo>
                    <a:pt x="334530" y="2310168"/>
                  </a:lnTo>
                  <a:lnTo>
                    <a:pt x="334530" y="2312492"/>
                  </a:lnTo>
                  <a:lnTo>
                    <a:pt x="336410" y="2314359"/>
                  </a:lnTo>
                  <a:lnTo>
                    <a:pt x="341045" y="2314359"/>
                  </a:lnTo>
                  <a:lnTo>
                    <a:pt x="342925" y="2312492"/>
                  </a:lnTo>
                  <a:lnTo>
                    <a:pt x="342925" y="2307844"/>
                  </a:lnTo>
                  <a:close/>
                </a:path>
                <a:path w="695325" h="2400935">
                  <a:moveTo>
                    <a:pt x="349631" y="408774"/>
                  </a:moveTo>
                  <a:lnTo>
                    <a:pt x="347510" y="406654"/>
                  </a:lnTo>
                  <a:lnTo>
                    <a:pt x="342265" y="406654"/>
                  </a:lnTo>
                  <a:lnTo>
                    <a:pt x="340144" y="408774"/>
                  </a:lnTo>
                  <a:lnTo>
                    <a:pt x="340144" y="411391"/>
                  </a:lnTo>
                  <a:lnTo>
                    <a:pt x="340144" y="414007"/>
                  </a:lnTo>
                  <a:lnTo>
                    <a:pt x="342265" y="416128"/>
                  </a:lnTo>
                  <a:lnTo>
                    <a:pt x="347510" y="416128"/>
                  </a:lnTo>
                  <a:lnTo>
                    <a:pt x="349631" y="414007"/>
                  </a:lnTo>
                  <a:lnTo>
                    <a:pt x="349631" y="408774"/>
                  </a:lnTo>
                  <a:close/>
                </a:path>
                <a:path w="695325" h="2400935">
                  <a:moveTo>
                    <a:pt x="369112" y="451307"/>
                  </a:moveTo>
                  <a:lnTo>
                    <a:pt x="366928" y="449122"/>
                  </a:lnTo>
                  <a:lnTo>
                    <a:pt x="361543" y="449122"/>
                  </a:lnTo>
                  <a:lnTo>
                    <a:pt x="359359" y="451307"/>
                  </a:lnTo>
                  <a:lnTo>
                    <a:pt x="359359" y="453999"/>
                  </a:lnTo>
                  <a:lnTo>
                    <a:pt x="359359" y="456692"/>
                  </a:lnTo>
                  <a:lnTo>
                    <a:pt x="361543" y="458876"/>
                  </a:lnTo>
                  <a:lnTo>
                    <a:pt x="366928" y="458876"/>
                  </a:lnTo>
                  <a:lnTo>
                    <a:pt x="369112" y="456692"/>
                  </a:lnTo>
                  <a:lnTo>
                    <a:pt x="369112" y="451307"/>
                  </a:lnTo>
                  <a:close/>
                </a:path>
                <a:path w="695325" h="2400935">
                  <a:moveTo>
                    <a:pt x="381508" y="2286292"/>
                  </a:moveTo>
                  <a:lnTo>
                    <a:pt x="379577" y="2284349"/>
                  </a:lnTo>
                  <a:lnTo>
                    <a:pt x="374789" y="2284349"/>
                  </a:lnTo>
                  <a:lnTo>
                    <a:pt x="372846" y="2286292"/>
                  </a:lnTo>
                  <a:lnTo>
                    <a:pt x="372846" y="2288679"/>
                  </a:lnTo>
                  <a:lnTo>
                    <a:pt x="372846" y="2291067"/>
                  </a:lnTo>
                  <a:lnTo>
                    <a:pt x="374789" y="2293010"/>
                  </a:lnTo>
                  <a:lnTo>
                    <a:pt x="379577" y="2293010"/>
                  </a:lnTo>
                  <a:lnTo>
                    <a:pt x="381508" y="2291067"/>
                  </a:lnTo>
                  <a:lnTo>
                    <a:pt x="381508" y="2286292"/>
                  </a:lnTo>
                  <a:close/>
                </a:path>
                <a:path w="695325" h="2400935">
                  <a:moveTo>
                    <a:pt x="393776" y="523887"/>
                  </a:moveTo>
                  <a:lnTo>
                    <a:pt x="391477" y="521576"/>
                  </a:lnTo>
                  <a:lnTo>
                    <a:pt x="385787" y="521576"/>
                  </a:lnTo>
                  <a:lnTo>
                    <a:pt x="383476" y="523887"/>
                  </a:lnTo>
                  <a:lnTo>
                    <a:pt x="383476" y="526732"/>
                  </a:lnTo>
                  <a:lnTo>
                    <a:pt x="383476" y="529577"/>
                  </a:lnTo>
                  <a:lnTo>
                    <a:pt x="385787" y="531888"/>
                  </a:lnTo>
                  <a:lnTo>
                    <a:pt x="391477" y="531888"/>
                  </a:lnTo>
                  <a:lnTo>
                    <a:pt x="393776" y="529577"/>
                  </a:lnTo>
                  <a:lnTo>
                    <a:pt x="393776" y="523887"/>
                  </a:lnTo>
                  <a:close/>
                </a:path>
                <a:path w="695325" h="2400935">
                  <a:moveTo>
                    <a:pt x="398894" y="478802"/>
                  </a:moveTo>
                  <a:lnTo>
                    <a:pt x="396646" y="476554"/>
                  </a:lnTo>
                  <a:lnTo>
                    <a:pt x="391109" y="476554"/>
                  </a:lnTo>
                  <a:lnTo>
                    <a:pt x="388861" y="478802"/>
                  </a:lnTo>
                  <a:lnTo>
                    <a:pt x="388861" y="481571"/>
                  </a:lnTo>
                  <a:lnTo>
                    <a:pt x="388861" y="484339"/>
                  </a:lnTo>
                  <a:lnTo>
                    <a:pt x="391109" y="486587"/>
                  </a:lnTo>
                  <a:lnTo>
                    <a:pt x="396646" y="486587"/>
                  </a:lnTo>
                  <a:lnTo>
                    <a:pt x="398894" y="484339"/>
                  </a:lnTo>
                  <a:lnTo>
                    <a:pt x="398894" y="478802"/>
                  </a:lnTo>
                  <a:close/>
                </a:path>
                <a:path w="695325" h="2400935">
                  <a:moveTo>
                    <a:pt x="418020" y="2264295"/>
                  </a:moveTo>
                  <a:lnTo>
                    <a:pt x="416013" y="2262289"/>
                  </a:lnTo>
                  <a:lnTo>
                    <a:pt x="411086" y="2262289"/>
                  </a:lnTo>
                  <a:lnTo>
                    <a:pt x="409079" y="2264295"/>
                  </a:lnTo>
                  <a:lnTo>
                    <a:pt x="409079" y="2266759"/>
                  </a:lnTo>
                  <a:lnTo>
                    <a:pt x="409079" y="2269223"/>
                  </a:lnTo>
                  <a:lnTo>
                    <a:pt x="411086" y="2271230"/>
                  </a:lnTo>
                  <a:lnTo>
                    <a:pt x="416013" y="2271230"/>
                  </a:lnTo>
                  <a:lnTo>
                    <a:pt x="418020" y="2269223"/>
                  </a:lnTo>
                  <a:lnTo>
                    <a:pt x="418020" y="2264295"/>
                  </a:lnTo>
                  <a:close/>
                </a:path>
                <a:path w="695325" h="2400935">
                  <a:moveTo>
                    <a:pt x="424611" y="583234"/>
                  </a:moveTo>
                  <a:lnTo>
                    <a:pt x="422249" y="580885"/>
                  </a:lnTo>
                  <a:lnTo>
                    <a:pt x="416445" y="580885"/>
                  </a:lnTo>
                  <a:lnTo>
                    <a:pt x="414083" y="583234"/>
                  </a:lnTo>
                  <a:lnTo>
                    <a:pt x="414083" y="586143"/>
                  </a:lnTo>
                  <a:lnTo>
                    <a:pt x="414083" y="589051"/>
                  </a:lnTo>
                  <a:lnTo>
                    <a:pt x="416445" y="591400"/>
                  </a:lnTo>
                  <a:lnTo>
                    <a:pt x="422249" y="591400"/>
                  </a:lnTo>
                  <a:lnTo>
                    <a:pt x="424611" y="589051"/>
                  </a:lnTo>
                  <a:lnTo>
                    <a:pt x="424611" y="583234"/>
                  </a:lnTo>
                  <a:close/>
                </a:path>
                <a:path w="695325" h="2400935">
                  <a:moveTo>
                    <a:pt x="426770" y="538353"/>
                  </a:moveTo>
                  <a:lnTo>
                    <a:pt x="424446" y="536016"/>
                  </a:lnTo>
                  <a:lnTo>
                    <a:pt x="418680" y="536016"/>
                  </a:lnTo>
                  <a:lnTo>
                    <a:pt x="416344" y="538353"/>
                  </a:lnTo>
                  <a:lnTo>
                    <a:pt x="416344" y="541235"/>
                  </a:lnTo>
                  <a:lnTo>
                    <a:pt x="416344" y="544118"/>
                  </a:lnTo>
                  <a:lnTo>
                    <a:pt x="418680" y="546455"/>
                  </a:lnTo>
                  <a:lnTo>
                    <a:pt x="424446" y="546455"/>
                  </a:lnTo>
                  <a:lnTo>
                    <a:pt x="426770" y="544118"/>
                  </a:lnTo>
                  <a:lnTo>
                    <a:pt x="426770" y="538353"/>
                  </a:lnTo>
                  <a:close/>
                </a:path>
                <a:path w="695325" h="2400935">
                  <a:moveTo>
                    <a:pt x="438518" y="622388"/>
                  </a:moveTo>
                  <a:lnTo>
                    <a:pt x="436143" y="620014"/>
                  </a:lnTo>
                  <a:lnTo>
                    <a:pt x="430276" y="620014"/>
                  </a:lnTo>
                  <a:lnTo>
                    <a:pt x="427901" y="622388"/>
                  </a:lnTo>
                  <a:lnTo>
                    <a:pt x="427901" y="625322"/>
                  </a:lnTo>
                  <a:lnTo>
                    <a:pt x="427901" y="628256"/>
                  </a:lnTo>
                  <a:lnTo>
                    <a:pt x="430276" y="630631"/>
                  </a:lnTo>
                  <a:lnTo>
                    <a:pt x="436143" y="630631"/>
                  </a:lnTo>
                  <a:lnTo>
                    <a:pt x="438518" y="628256"/>
                  </a:lnTo>
                  <a:lnTo>
                    <a:pt x="438518" y="622388"/>
                  </a:lnTo>
                  <a:close/>
                </a:path>
                <a:path w="695325" h="2400935">
                  <a:moveTo>
                    <a:pt x="442722" y="2228596"/>
                  </a:moveTo>
                  <a:lnTo>
                    <a:pt x="440664" y="2226526"/>
                  </a:lnTo>
                  <a:lnTo>
                    <a:pt x="435571" y="2226526"/>
                  </a:lnTo>
                  <a:lnTo>
                    <a:pt x="433514" y="2228596"/>
                  </a:lnTo>
                  <a:lnTo>
                    <a:pt x="433514" y="2231136"/>
                  </a:lnTo>
                  <a:lnTo>
                    <a:pt x="433514" y="2233676"/>
                  </a:lnTo>
                  <a:lnTo>
                    <a:pt x="435571" y="2235746"/>
                  </a:lnTo>
                  <a:lnTo>
                    <a:pt x="440664" y="2235746"/>
                  </a:lnTo>
                  <a:lnTo>
                    <a:pt x="442722" y="2233676"/>
                  </a:lnTo>
                  <a:lnTo>
                    <a:pt x="442722" y="2228596"/>
                  </a:lnTo>
                  <a:close/>
                </a:path>
                <a:path w="695325" h="2400935">
                  <a:moveTo>
                    <a:pt x="449922" y="1985746"/>
                  </a:moveTo>
                  <a:lnTo>
                    <a:pt x="447573" y="1983397"/>
                  </a:lnTo>
                  <a:lnTo>
                    <a:pt x="441756" y="1983397"/>
                  </a:lnTo>
                  <a:lnTo>
                    <a:pt x="439407" y="1985746"/>
                  </a:lnTo>
                  <a:lnTo>
                    <a:pt x="439407" y="1988654"/>
                  </a:lnTo>
                  <a:lnTo>
                    <a:pt x="439407" y="1991563"/>
                  </a:lnTo>
                  <a:lnTo>
                    <a:pt x="441756" y="1993912"/>
                  </a:lnTo>
                  <a:lnTo>
                    <a:pt x="447573" y="1993912"/>
                  </a:lnTo>
                  <a:lnTo>
                    <a:pt x="449922" y="1991563"/>
                  </a:lnTo>
                  <a:lnTo>
                    <a:pt x="449922" y="1985746"/>
                  </a:lnTo>
                  <a:close/>
                </a:path>
                <a:path w="695325" h="2400935">
                  <a:moveTo>
                    <a:pt x="451523" y="2187968"/>
                  </a:moveTo>
                  <a:lnTo>
                    <a:pt x="449389" y="2185847"/>
                  </a:lnTo>
                  <a:lnTo>
                    <a:pt x="444157" y="2185847"/>
                  </a:lnTo>
                  <a:lnTo>
                    <a:pt x="442036" y="2187968"/>
                  </a:lnTo>
                  <a:lnTo>
                    <a:pt x="442036" y="2190585"/>
                  </a:lnTo>
                  <a:lnTo>
                    <a:pt x="442036" y="2193201"/>
                  </a:lnTo>
                  <a:lnTo>
                    <a:pt x="444157" y="2195322"/>
                  </a:lnTo>
                  <a:lnTo>
                    <a:pt x="449389" y="2195322"/>
                  </a:lnTo>
                  <a:lnTo>
                    <a:pt x="451523" y="2193201"/>
                  </a:lnTo>
                  <a:lnTo>
                    <a:pt x="451523" y="2187968"/>
                  </a:lnTo>
                  <a:close/>
                </a:path>
                <a:path w="695325" h="2400935">
                  <a:moveTo>
                    <a:pt x="453631" y="2103983"/>
                  </a:moveTo>
                  <a:lnTo>
                    <a:pt x="451396" y="2101735"/>
                  </a:lnTo>
                  <a:lnTo>
                    <a:pt x="445858" y="2101735"/>
                  </a:lnTo>
                  <a:lnTo>
                    <a:pt x="443611" y="2103983"/>
                  </a:lnTo>
                  <a:lnTo>
                    <a:pt x="443611" y="2106752"/>
                  </a:lnTo>
                  <a:lnTo>
                    <a:pt x="443611" y="2109520"/>
                  </a:lnTo>
                  <a:lnTo>
                    <a:pt x="445858" y="2111768"/>
                  </a:lnTo>
                  <a:lnTo>
                    <a:pt x="451396" y="2111768"/>
                  </a:lnTo>
                  <a:lnTo>
                    <a:pt x="453631" y="2109520"/>
                  </a:lnTo>
                  <a:lnTo>
                    <a:pt x="453631" y="2103983"/>
                  </a:lnTo>
                  <a:close/>
                </a:path>
                <a:path w="695325" h="2400935">
                  <a:moveTo>
                    <a:pt x="455345" y="1936991"/>
                  </a:moveTo>
                  <a:lnTo>
                    <a:pt x="452970" y="1934616"/>
                  </a:lnTo>
                  <a:lnTo>
                    <a:pt x="447116" y="1934616"/>
                  </a:lnTo>
                  <a:lnTo>
                    <a:pt x="444741" y="1936991"/>
                  </a:lnTo>
                  <a:lnTo>
                    <a:pt x="444741" y="1939925"/>
                  </a:lnTo>
                  <a:lnTo>
                    <a:pt x="444741" y="1942858"/>
                  </a:lnTo>
                  <a:lnTo>
                    <a:pt x="447116" y="1945233"/>
                  </a:lnTo>
                  <a:lnTo>
                    <a:pt x="452970" y="1945233"/>
                  </a:lnTo>
                  <a:lnTo>
                    <a:pt x="455345" y="1942858"/>
                  </a:lnTo>
                  <a:lnTo>
                    <a:pt x="455345" y="1936991"/>
                  </a:lnTo>
                  <a:close/>
                </a:path>
                <a:path w="695325" h="2400935">
                  <a:moveTo>
                    <a:pt x="464134" y="653948"/>
                  </a:moveTo>
                  <a:lnTo>
                    <a:pt x="461733" y="651560"/>
                  </a:lnTo>
                  <a:lnTo>
                    <a:pt x="455828" y="651560"/>
                  </a:lnTo>
                  <a:lnTo>
                    <a:pt x="453428" y="653948"/>
                  </a:lnTo>
                  <a:lnTo>
                    <a:pt x="453428" y="656907"/>
                  </a:lnTo>
                  <a:lnTo>
                    <a:pt x="453428" y="659866"/>
                  </a:lnTo>
                  <a:lnTo>
                    <a:pt x="455828" y="662254"/>
                  </a:lnTo>
                  <a:lnTo>
                    <a:pt x="461733" y="662254"/>
                  </a:lnTo>
                  <a:lnTo>
                    <a:pt x="464134" y="659866"/>
                  </a:lnTo>
                  <a:lnTo>
                    <a:pt x="464134" y="653948"/>
                  </a:lnTo>
                  <a:close/>
                </a:path>
                <a:path w="695325" h="2400935">
                  <a:moveTo>
                    <a:pt x="470166" y="729818"/>
                  </a:moveTo>
                  <a:lnTo>
                    <a:pt x="467728" y="727379"/>
                  </a:lnTo>
                  <a:lnTo>
                    <a:pt x="461721" y="727379"/>
                  </a:lnTo>
                  <a:lnTo>
                    <a:pt x="459282" y="729818"/>
                  </a:lnTo>
                  <a:lnTo>
                    <a:pt x="459282" y="732828"/>
                  </a:lnTo>
                  <a:lnTo>
                    <a:pt x="459282" y="735838"/>
                  </a:lnTo>
                  <a:lnTo>
                    <a:pt x="461721" y="738276"/>
                  </a:lnTo>
                  <a:lnTo>
                    <a:pt x="467728" y="738276"/>
                  </a:lnTo>
                  <a:lnTo>
                    <a:pt x="470166" y="735838"/>
                  </a:lnTo>
                  <a:lnTo>
                    <a:pt x="470166" y="729818"/>
                  </a:lnTo>
                  <a:close/>
                </a:path>
                <a:path w="695325" h="2400935">
                  <a:moveTo>
                    <a:pt x="470179" y="687946"/>
                  </a:moveTo>
                  <a:lnTo>
                    <a:pt x="467766" y="685533"/>
                  </a:lnTo>
                  <a:lnTo>
                    <a:pt x="461797" y="685533"/>
                  </a:lnTo>
                  <a:lnTo>
                    <a:pt x="459384" y="687946"/>
                  </a:lnTo>
                  <a:lnTo>
                    <a:pt x="459384" y="690930"/>
                  </a:lnTo>
                  <a:lnTo>
                    <a:pt x="459384" y="693915"/>
                  </a:lnTo>
                  <a:lnTo>
                    <a:pt x="461797" y="696328"/>
                  </a:lnTo>
                  <a:lnTo>
                    <a:pt x="467766" y="696328"/>
                  </a:lnTo>
                  <a:lnTo>
                    <a:pt x="470179" y="693915"/>
                  </a:lnTo>
                  <a:lnTo>
                    <a:pt x="470179" y="687946"/>
                  </a:lnTo>
                  <a:close/>
                </a:path>
                <a:path w="695325" h="2400935">
                  <a:moveTo>
                    <a:pt x="475818" y="2145398"/>
                  </a:moveTo>
                  <a:lnTo>
                    <a:pt x="473633" y="2143214"/>
                  </a:lnTo>
                  <a:lnTo>
                    <a:pt x="468249" y="2143214"/>
                  </a:lnTo>
                  <a:lnTo>
                    <a:pt x="466064" y="2145398"/>
                  </a:lnTo>
                  <a:lnTo>
                    <a:pt x="466064" y="2148090"/>
                  </a:lnTo>
                  <a:lnTo>
                    <a:pt x="466064" y="2150783"/>
                  </a:lnTo>
                  <a:lnTo>
                    <a:pt x="468249" y="2152967"/>
                  </a:lnTo>
                  <a:lnTo>
                    <a:pt x="473633" y="2152967"/>
                  </a:lnTo>
                  <a:lnTo>
                    <a:pt x="475818" y="2150783"/>
                  </a:lnTo>
                  <a:lnTo>
                    <a:pt x="475818" y="2145398"/>
                  </a:lnTo>
                  <a:close/>
                </a:path>
                <a:path w="695325" h="2400935">
                  <a:moveTo>
                    <a:pt x="480377" y="2023478"/>
                  </a:moveTo>
                  <a:lnTo>
                    <a:pt x="478040" y="2021141"/>
                  </a:lnTo>
                  <a:lnTo>
                    <a:pt x="472287" y="2021141"/>
                  </a:lnTo>
                  <a:lnTo>
                    <a:pt x="469950" y="2023478"/>
                  </a:lnTo>
                  <a:lnTo>
                    <a:pt x="469950" y="2026361"/>
                  </a:lnTo>
                  <a:lnTo>
                    <a:pt x="469950" y="2029244"/>
                  </a:lnTo>
                  <a:lnTo>
                    <a:pt x="472287" y="2031580"/>
                  </a:lnTo>
                  <a:lnTo>
                    <a:pt x="478040" y="2031580"/>
                  </a:lnTo>
                  <a:lnTo>
                    <a:pt x="480377" y="2029244"/>
                  </a:lnTo>
                  <a:lnTo>
                    <a:pt x="480377" y="2023478"/>
                  </a:lnTo>
                  <a:close/>
                </a:path>
                <a:path w="695325" h="2400935">
                  <a:moveTo>
                    <a:pt x="485787" y="2072208"/>
                  </a:moveTo>
                  <a:lnTo>
                    <a:pt x="483476" y="2069909"/>
                  </a:lnTo>
                  <a:lnTo>
                    <a:pt x="477786" y="2069909"/>
                  </a:lnTo>
                  <a:lnTo>
                    <a:pt x="475488" y="2072208"/>
                  </a:lnTo>
                  <a:lnTo>
                    <a:pt x="475488" y="2075053"/>
                  </a:lnTo>
                  <a:lnTo>
                    <a:pt x="475488" y="2077897"/>
                  </a:lnTo>
                  <a:lnTo>
                    <a:pt x="477786" y="2080196"/>
                  </a:lnTo>
                  <a:lnTo>
                    <a:pt x="483476" y="2080196"/>
                  </a:lnTo>
                  <a:lnTo>
                    <a:pt x="485787" y="2077897"/>
                  </a:lnTo>
                  <a:lnTo>
                    <a:pt x="485787" y="2072208"/>
                  </a:lnTo>
                  <a:close/>
                </a:path>
                <a:path w="695325" h="2400935">
                  <a:moveTo>
                    <a:pt x="488759" y="977404"/>
                  </a:moveTo>
                  <a:lnTo>
                    <a:pt x="486194" y="974839"/>
                  </a:lnTo>
                  <a:lnTo>
                    <a:pt x="479882" y="974839"/>
                  </a:lnTo>
                  <a:lnTo>
                    <a:pt x="477329" y="977404"/>
                  </a:lnTo>
                  <a:lnTo>
                    <a:pt x="477329" y="980554"/>
                  </a:lnTo>
                  <a:lnTo>
                    <a:pt x="477329" y="983716"/>
                  </a:lnTo>
                  <a:lnTo>
                    <a:pt x="479882" y="986269"/>
                  </a:lnTo>
                  <a:lnTo>
                    <a:pt x="486194" y="986269"/>
                  </a:lnTo>
                  <a:lnTo>
                    <a:pt x="488759" y="983716"/>
                  </a:lnTo>
                  <a:lnTo>
                    <a:pt x="488759" y="977404"/>
                  </a:lnTo>
                  <a:close/>
                </a:path>
                <a:path w="695325" h="2400935">
                  <a:moveTo>
                    <a:pt x="489762" y="767067"/>
                  </a:moveTo>
                  <a:lnTo>
                    <a:pt x="487311" y="764616"/>
                  </a:lnTo>
                  <a:lnTo>
                    <a:pt x="481241" y="764616"/>
                  </a:lnTo>
                  <a:lnTo>
                    <a:pt x="478790" y="767067"/>
                  </a:lnTo>
                  <a:lnTo>
                    <a:pt x="478790" y="770102"/>
                  </a:lnTo>
                  <a:lnTo>
                    <a:pt x="478790" y="773137"/>
                  </a:lnTo>
                  <a:lnTo>
                    <a:pt x="481241" y="775589"/>
                  </a:lnTo>
                  <a:lnTo>
                    <a:pt x="487311" y="775589"/>
                  </a:lnTo>
                  <a:lnTo>
                    <a:pt x="489762" y="773137"/>
                  </a:lnTo>
                  <a:lnTo>
                    <a:pt x="489762" y="767067"/>
                  </a:lnTo>
                  <a:close/>
                </a:path>
                <a:path w="695325" h="2400935">
                  <a:moveTo>
                    <a:pt x="489877" y="1075131"/>
                  </a:moveTo>
                  <a:lnTo>
                    <a:pt x="487260" y="1072502"/>
                  </a:lnTo>
                  <a:lnTo>
                    <a:pt x="480796" y="1072502"/>
                  </a:lnTo>
                  <a:lnTo>
                    <a:pt x="478180" y="1075131"/>
                  </a:lnTo>
                  <a:lnTo>
                    <a:pt x="478180" y="1078357"/>
                  </a:lnTo>
                  <a:lnTo>
                    <a:pt x="478180" y="1081582"/>
                  </a:lnTo>
                  <a:lnTo>
                    <a:pt x="480796" y="1084211"/>
                  </a:lnTo>
                  <a:lnTo>
                    <a:pt x="487260" y="1084211"/>
                  </a:lnTo>
                  <a:lnTo>
                    <a:pt x="489877" y="1081582"/>
                  </a:lnTo>
                  <a:lnTo>
                    <a:pt x="489877" y="1075131"/>
                  </a:lnTo>
                  <a:close/>
                </a:path>
                <a:path w="695325" h="2400935">
                  <a:moveTo>
                    <a:pt x="492315" y="1041209"/>
                  </a:moveTo>
                  <a:lnTo>
                    <a:pt x="489724" y="1038606"/>
                  </a:lnTo>
                  <a:lnTo>
                    <a:pt x="483311" y="1038606"/>
                  </a:lnTo>
                  <a:lnTo>
                    <a:pt x="480707" y="1041209"/>
                  </a:lnTo>
                  <a:lnTo>
                    <a:pt x="480707" y="1044409"/>
                  </a:lnTo>
                  <a:lnTo>
                    <a:pt x="480707" y="1047610"/>
                  </a:lnTo>
                  <a:lnTo>
                    <a:pt x="483311" y="1050213"/>
                  </a:lnTo>
                  <a:lnTo>
                    <a:pt x="489724" y="1050213"/>
                  </a:lnTo>
                  <a:lnTo>
                    <a:pt x="492315" y="1047610"/>
                  </a:lnTo>
                  <a:lnTo>
                    <a:pt x="492315" y="1041209"/>
                  </a:lnTo>
                  <a:close/>
                </a:path>
                <a:path w="695325" h="2400935">
                  <a:moveTo>
                    <a:pt x="494233" y="1929193"/>
                  </a:moveTo>
                  <a:lnTo>
                    <a:pt x="491845" y="1926805"/>
                  </a:lnTo>
                  <a:lnTo>
                    <a:pt x="485940" y="1926805"/>
                  </a:lnTo>
                  <a:lnTo>
                    <a:pt x="483539" y="1929193"/>
                  </a:lnTo>
                  <a:lnTo>
                    <a:pt x="483539" y="1932152"/>
                  </a:lnTo>
                  <a:lnTo>
                    <a:pt x="483539" y="1935111"/>
                  </a:lnTo>
                  <a:lnTo>
                    <a:pt x="485940" y="1937499"/>
                  </a:lnTo>
                  <a:lnTo>
                    <a:pt x="491845" y="1937499"/>
                  </a:lnTo>
                  <a:lnTo>
                    <a:pt x="494233" y="1935111"/>
                  </a:lnTo>
                  <a:lnTo>
                    <a:pt x="494233" y="1929193"/>
                  </a:lnTo>
                  <a:close/>
                </a:path>
                <a:path w="695325" h="2400935">
                  <a:moveTo>
                    <a:pt x="496316" y="816114"/>
                  </a:moveTo>
                  <a:lnTo>
                    <a:pt x="493839" y="813638"/>
                  </a:lnTo>
                  <a:lnTo>
                    <a:pt x="487730" y="813638"/>
                  </a:lnTo>
                  <a:lnTo>
                    <a:pt x="485254" y="816114"/>
                  </a:lnTo>
                  <a:lnTo>
                    <a:pt x="485254" y="819175"/>
                  </a:lnTo>
                  <a:lnTo>
                    <a:pt x="485254" y="822236"/>
                  </a:lnTo>
                  <a:lnTo>
                    <a:pt x="487730" y="824712"/>
                  </a:lnTo>
                  <a:lnTo>
                    <a:pt x="493839" y="824712"/>
                  </a:lnTo>
                  <a:lnTo>
                    <a:pt x="496316" y="822236"/>
                  </a:lnTo>
                  <a:lnTo>
                    <a:pt x="496316" y="816114"/>
                  </a:lnTo>
                  <a:close/>
                </a:path>
                <a:path w="695325" h="2400935">
                  <a:moveTo>
                    <a:pt x="499706" y="1013612"/>
                  </a:moveTo>
                  <a:lnTo>
                    <a:pt x="497128" y="1011047"/>
                  </a:lnTo>
                  <a:lnTo>
                    <a:pt x="490766" y="1011047"/>
                  </a:lnTo>
                  <a:lnTo>
                    <a:pt x="488188" y="1013612"/>
                  </a:lnTo>
                  <a:lnTo>
                    <a:pt x="488188" y="1016800"/>
                  </a:lnTo>
                  <a:lnTo>
                    <a:pt x="488188" y="1019975"/>
                  </a:lnTo>
                  <a:lnTo>
                    <a:pt x="490766" y="1022553"/>
                  </a:lnTo>
                  <a:lnTo>
                    <a:pt x="497128" y="1022553"/>
                  </a:lnTo>
                  <a:lnTo>
                    <a:pt x="499706" y="1019975"/>
                  </a:lnTo>
                  <a:lnTo>
                    <a:pt x="499706" y="1013612"/>
                  </a:lnTo>
                  <a:close/>
                </a:path>
                <a:path w="695325" h="2400935">
                  <a:moveTo>
                    <a:pt x="511365" y="938949"/>
                  </a:moveTo>
                  <a:lnTo>
                    <a:pt x="508825" y="936421"/>
                  </a:lnTo>
                  <a:lnTo>
                    <a:pt x="502564" y="936421"/>
                  </a:lnTo>
                  <a:lnTo>
                    <a:pt x="500024" y="938949"/>
                  </a:lnTo>
                  <a:lnTo>
                    <a:pt x="500024" y="942086"/>
                  </a:lnTo>
                  <a:lnTo>
                    <a:pt x="500024" y="945222"/>
                  </a:lnTo>
                  <a:lnTo>
                    <a:pt x="502564" y="947750"/>
                  </a:lnTo>
                  <a:lnTo>
                    <a:pt x="508825" y="947750"/>
                  </a:lnTo>
                  <a:lnTo>
                    <a:pt x="511365" y="945222"/>
                  </a:lnTo>
                  <a:lnTo>
                    <a:pt x="511365" y="938949"/>
                  </a:lnTo>
                  <a:close/>
                </a:path>
                <a:path w="695325" h="2400935">
                  <a:moveTo>
                    <a:pt x="511835" y="892746"/>
                  </a:moveTo>
                  <a:lnTo>
                    <a:pt x="509308" y="890231"/>
                  </a:lnTo>
                  <a:lnTo>
                    <a:pt x="503097" y="890231"/>
                  </a:lnTo>
                  <a:lnTo>
                    <a:pt x="500583" y="892746"/>
                  </a:lnTo>
                  <a:lnTo>
                    <a:pt x="500583" y="895858"/>
                  </a:lnTo>
                  <a:lnTo>
                    <a:pt x="500583" y="898956"/>
                  </a:lnTo>
                  <a:lnTo>
                    <a:pt x="503097" y="901484"/>
                  </a:lnTo>
                  <a:lnTo>
                    <a:pt x="509308" y="901484"/>
                  </a:lnTo>
                  <a:lnTo>
                    <a:pt x="511835" y="898956"/>
                  </a:lnTo>
                  <a:lnTo>
                    <a:pt x="511835" y="892746"/>
                  </a:lnTo>
                  <a:close/>
                </a:path>
                <a:path w="695325" h="2400935">
                  <a:moveTo>
                    <a:pt x="517677" y="859713"/>
                  </a:moveTo>
                  <a:lnTo>
                    <a:pt x="515188" y="857224"/>
                  </a:lnTo>
                  <a:lnTo>
                    <a:pt x="509028" y="857224"/>
                  </a:lnTo>
                  <a:lnTo>
                    <a:pt x="506526" y="859713"/>
                  </a:lnTo>
                  <a:lnTo>
                    <a:pt x="506526" y="862799"/>
                  </a:lnTo>
                  <a:lnTo>
                    <a:pt x="506526" y="865886"/>
                  </a:lnTo>
                  <a:lnTo>
                    <a:pt x="509028" y="868375"/>
                  </a:lnTo>
                  <a:lnTo>
                    <a:pt x="515188" y="868375"/>
                  </a:lnTo>
                  <a:lnTo>
                    <a:pt x="517677" y="865886"/>
                  </a:lnTo>
                  <a:lnTo>
                    <a:pt x="517677" y="859713"/>
                  </a:lnTo>
                  <a:close/>
                </a:path>
                <a:path w="695325" h="2400935">
                  <a:moveTo>
                    <a:pt x="519785" y="1825523"/>
                  </a:moveTo>
                  <a:lnTo>
                    <a:pt x="517321" y="1823072"/>
                  </a:lnTo>
                  <a:lnTo>
                    <a:pt x="511263" y="1823072"/>
                  </a:lnTo>
                  <a:lnTo>
                    <a:pt x="508812" y="1825523"/>
                  </a:lnTo>
                  <a:lnTo>
                    <a:pt x="508812" y="1828558"/>
                  </a:lnTo>
                  <a:lnTo>
                    <a:pt x="508812" y="1831594"/>
                  </a:lnTo>
                  <a:lnTo>
                    <a:pt x="511263" y="1834045"/>
                  </a:lnTo>
                  <a:lnTo>
                    <a:pt x="517321" y="1834045"/>
                  </a:lnTo>
                  <a:lnTo>
                    <a:pt x="519785" y="1831594"/>
                  </a:lnTo>
                  <a:lnTo>
                    <a:pt x="519785" y="1825523"/>
                  </a:lnTo>
                  <a:close/>
                </a:path>
                <a:path w="695325" h="2400935">
                  <a:moveTo>
                    <a:pt x="524471" y="1096264"/>
                  </a:moveTo>
                  <a:lnTo>
                    <a:pt x="521830" y="1093622"/>
                  </a:lnTo>
                  <a:lnTo>
                    <a:pt x="515327" y="1093622"/>
                  </a:lnTo>
                  <a:lnTo>
                    <a:pt x="512686" y="1096264"/>
                  </a:lnTo>
                  <a:lnTo>
                    <a:pt x="512686" y="1099515"/>
                  </a:lnTo>
                  <a:lnTo>
                    <a:pt x="512686" y="1102766"/>
                  </a:lnTo>
                  <a:lnTo>
                    <a:pt x="515327" y="1105408"/>
                  </a:lnTo>
                  <a:lnTo>
                    <a:pt x="521830" y="1105408"/>
                  </a:lnTo>
                  <a:lnTo>
                    <a:pt x="524471" y="1102766"/>
                  </a:lnTo>
                  <a:lnTo>
                    <a:pt x="524471" y="1096264"/>
                  </a:lnTo>
                  <a:close/>
                </a:path>
                <a:path w="695325" h="2400935">
                  <a:moveTo>
                    <a:pt x="525602" y="1858721"/>
                  </a:moveTo>
                  <a:lnTo>
                    <a:pt x="523163" y="1856295"/>
                  </a:lnTo>
                  <a:lnTo>
                    <a:pt x="517156" y="1856295"/>
                  </a:lnTo>
                  <a:lnTo>
                    <a:pt x="514718" y="1858721"/>
                  </a:lnTo>
                  <a:lnTo>
                    <a:pt x="514718" y="1861731"/>
                  </a:lnTo>
                  <a:lnTo>
                    <a:pt x="514718" y="1864741"/>
                  </a:lnTo>
                  <a:lnTo>
                    <a:pt x="517156" y="1867166"/>
                  </a:lnTo>
                  <a:lnTo>
                    <a:pt x="523163" y="1867166"/>
                  </a:lnTo>
                  <a:lnTo>
                    <a:pt x="525602" y="1864741"/>
                  </a:lnTo>
                  <a:lnTo>
                    <a:pt x="525602" y="1858721"/>
                  </a:lnTo>
                  <a:close/>
                </a:path>
                <a:path w="695325" h="2400935">
                  <a:moveTo>
                    <a:pt x="526796" y="1891792"/>
                  </a:moveTo>
                  <a:lnTo>
                    <a:pt x="524370" y="1889379"/>
                  </a:lnTo>
                  <a:lnTo>
                    <a:pt x="518414" y="1889379"/>
                  </a:lnTo>
                  <a:lnTo>
                    <a:pt x="516001" y="1891792"/>
                  </a:lnTo>
                  <a:lnTo>
                    <a:pt x="516001" y="1894776"/>
                  </a:lnTo>
                  <a:lnTo>
                    <a:pt x="516001" y="1897761"/>
                  </a:lnTo>
                  <a:lnTo>
                    <a:pt x="518414" y="1900174"/>
                  </a:lnTo>
                  <a:lnTo>
                    <a:pt x="524370" y="1900174"/>
                  </a:lnTo>
                  <a:lnTo>
                    <a:pt x="526796" y="1897761"/>
                  </a:lnTo>
                  <a:lnTo>
                    <a:pt x="526796" y="1891792"/>
                  </a:lnTo>
                  <a:close/>
                </a:path>
                <a:path w="695325" h="2400935">
                  <a:moveTo>
                    <a:pt x="534835" y="1780070"/>
                  </a:moveTo>
                  <a:lnTo>
                    <a:pt x="532358" y="1777593"/>
                  </a:lnTo>
                  <a:lnTo>
                    <a:pt x="526249" y="1777593"/>
                  </a:lnTo>
                  <a:lnTo>
                    <a:pt x="523773" y="1780070"/>
                  </a:lnTo>
                  <a:lnTo>
                    <a:pt x="523773" y="1783118"/>
                  </a:lnTo>
                  <a:lnTo>
                    <a:pt x="523773" y="1786166"/>
                  </a:lnTo>
                  <a:lnTo>
                    <a:pt x="526249" y="1788642"/>
                  </a:lnTo>
                  <a:lnTo>
                    <a:pt x="532358" y="1788642"/>
                  </a:lnTo>
                  <a:lnTo>
                    <a:pt x="534835" y="1786166"/>
                  </a:lnTo>
                  <a:lnTo>
                    <a:pt x="534835" y="1780070"/>
                  </a:lnTo>
                  <a:close/>
                </a:path>
                <a:path w="695325" h="2400935">
                  <a:moveTo>
                    <a:pt x="550773" y="1130160"/>
                  </a:moveTo>
                  <a:lnTo>
                    <a:pt x="548106" y="1127493"/>
                  </a:lnTo>
                  <a:lnTo>
                    <a:pt x="541540" y="1127493"/>
                  </a:lnTo>
                  <a:lnTo>
                    <a:pt x="538886" y="1130160"/>
                  </a:lnTo>
                  <a:lnTo>
                    <a:pt x="538886" y="1133436"/>
                  </a:lnTo>
                  <a:lnTo>
                    <a:pt x="538886" y="1136713"/>
                  </a:lnTo>
                  <a:lnTo>
                    <a:pt x="541540" y="1139380"/>
                  </a:lnTo>
                  <a:lnTo>
                    <a:pt x="548106" y="1139380"/>
                  </a:lnTo>
                  <a:lnTo>
                    <a:pt x="550773" y="1136713"/>
                  </a:lnTo>
                  <a:lnTo>
                    <a:pt x="550773" y="1130160"/>
                  </a:lnTo>
                  <a:close/>
                </a:path>
                <a:path w="695325" h="2400935">
                  <a:moveTo>
                    <a:pt x="554532" y="1658277"/>
                  </a:moveTo>
                  <a:lnTo>
                    <a:pt x="551992" y="1655737"/>
                  </a:lnTo>
                  <a:lnTo>
                    <a:pt x="545744" y="1655737"/>
                  </a:lnTo>
                  <a:lnTo>
                    <a:pt x="543204" y="1658277"/>
                  </a:lnTo>
                  <a:lnTo>
                    <a:pt x="543204" y="1661401"/>
                  </a:lnTo>
                  <a:lnTo>
                    <a:pt x="543204" y="1664525"/>
                  </a:lnTo>
                  <a:lnTo>
                    <a:pt x="545744" y="1667065"/>
                  </a:lnTo>
                  <a:lnTo>
                    <a:pt x="551992" y="1667065"/>
                  </a:lnTo>
                  <a:lnTo>
                    <a:pt x="554532" y="1664525"/>
                  </a:lnTo>
                  <a:lnTo>
                    <a:pt x="554532" y="1658277"/>
                  </a:lnTo>
                  <a:close/>
                </a:path>
                <a:path w="695325" h="2400935">
                  <a:moveTo>
                    <a:pt x="555028" y="1565402"/>
                  </a:moveTo>
                  <a:lnTo>
                    <a:pt x="552450" y="1562823"/>
                  </a:lnTo>
                  <a:lnTo>
                    <a:pt x="546100" y="1562823"/>
                  </a:lnTo>
                  <a:lnTo>
                    <a:pt x="543521" y="1565402"/>
                  </a:lnTo>
                  <a:lnTo>
                    <a:pt x="543521" y="1568577"/>
                  </a:lnTo>
                  <a:lnTo>
                    <a:pt x="543521" y="1571752"/>
                  </a:lnTo>
                  <a:lnTo>
                    <a:pt x="546100" y="1574330"/>
                  </a:lnTo>
                  <a:lnTo>
                    <a:pt x="552450" y="1574330"/>
                  </a:lnTo>
                  <a:lnTo>
                    <a:pt x="555028" y="1571752"/>
                  </a:lnTo>
                  <a:lnTo>
                    <a:pt x="555028" y="1565402"/>
                  </a:lnTo>
                  <a:close/>
                </a:path>
                <a:path w="695325" h="2400935">
                  <a:moveTo>
                    <a:pt x="555853" y="1177975"/>
                  </a:moveTo>
                  <a:lnTo>
                    <a:pt x="553173" y="1175296"/>
                  </a:lnTo>
                  <a:lnTo>
                    <a:pt x="546557" y="1175296"/>
                  </a:lnTo>
                  <a:lnTo>
                    <a:pt x="543877" y="1177975"/>
                  </a:lnTo>
                  <a:lnTo>
                    <a:pt x="543877" y="1181277"/>
                  </a:lnTo>
                  <a:lnTo>
                    <a:pt x="543877" y="1184579"/>
                  </a:lnTo>
                  <a:lnTo>
                    <a:pt x="546557" y="1187259"/>
                  </a:lnTo>
                  <a:lnTo>
                    <a:pt x="553173" y="1187259"/>
                  </a:lnTo>
                  <a:lnTo>
                    <a:pt x="555853" y="1184579"/>
                  </a:lnTo>
                  <a:lnTo>
                    <a:pt x="555853" y="1177975"/>
                  </a:lnTo>
                  <a:close/>
                </a:path>
                <a:path w="695325" h="2400935">
                  <a:moveTo>
                    <a:pt x="556310" y="1609128"/>
                  </a:moveTo>
                  <a:lnTo>
                    <a:pt x="553758" y="1606562"/>
                  </a:lnTo>
                  <a:lnTo>
                    <a:pt x="547446" y="1606562"/>
                  </a:lnTo>
                  <a:lnTo>
                    <a:pt x="544893" y="1609128"/>
                  </a:lnTo>
                  <a:lnTo>
                    <a:pt x="544893" y="1612277"/>
                  </a:lnTo>
                  <a:lnTo>
                    <a:pt x="544893" y="1615427"/>
                  </a:lnTo>
                  <a:lnTo>
                    <a:pt x="547446" y="1617992"/>
                  </a:lnTo>
                  <a:lnTo>
                    <a:pt x="553758" y="1617992"/>
                  </a:lnTo>
                  <a:lnTo>
                    <a:pt x="556310" y="1615427"/>
                  </a:lnTo>
                  <a:lnTo>
                    <a:pt x="556310" y="1609128"/>
                  </a:lnTo>
                  <a:close/>
                </a:path>
                <a:path w="695325" h="2400935">
                  <a:moveTo>
                    <a:pt x="567194" y="1749793"/>
                  </a:moveTo>
                  <a:lnTo>
                    <a:pt x="564692" y="1747291"/>
                  </a:lnTo>
                  <a:lnTo>
                    <a:pt x="558546" y="1747291"/>
                  </a:lnTo>
                  <a:lnTo>
                    <a:pt x="556044" y="1749793"/>
                  </a:lnTo>
                  <a:lnTo>
                    <a:pt x="556044" y="1752866"/>
                  </a:lnTo>
                  <a:lnTo>
                    <a:pt x="556044" y="1755940"/>
                  </a:lnTo>
                  <a:lnTo>
                    <a:pt x="558546" y="1758442"/>
                  </a:lnTo>
                  <a:lnTo>
                    <a:pt x="564692" y="1758442"/>
                  </a:lnTo>
                  <a:lnTo>
                    <a:pt x="567194" y="1755940"/>
                  </a:lnTo>
                  <a:lnTo>
                    <a:pt x="567194" y="1749793"/>
                  </a:lnTo>
                  <a:close/>
                </a:path>
                <a:path w="695325" h="2400935">
                  <a:moveTo>
                    <a:pt x="568998" y="1703527"/>
                  </a:moveTo>
                  <a:lnTo>
                    <a:pt x="566483" y="1701012"/>
                  </a:lnTo>
                  <a:lnTo>
                    <a:pt x="560273" y="1701012"/>
                  </a:lnTo>
                  <a:lnTo>
                    <a:pt x="557758" y="1703527"/>
                  </a:lnTo>
                  <a:lnTo>
                    <a:pt x="557758" y="1706626"/>
                  </a:lnTo>
                  <a:lnTo>
                    <a:pt x="557758" y="1709724"/>
                  </a:lnTo>
                  <a:lnTo>
                    <a:pt x="560273" y="1712239"/>
                  </a:lnTo>
                  <a:lnTo>
                    <a:pt x="566483" y="1712239"/>
                  </a:lnTo>
                  <a:lnTo>
                    <a:pt x="568998" y="1709724"/>
                  </a:lnTo>
                  <a:lnTo>
                    <a:pt x="568998" y="1703527"/>
                  </a:lnTo>
                  <a:close/>
                </a:path>
                <a:path w="695325" h="2400935">
                  <a:moveTo>
                    <a:pt x="580834" y="1525892"/>
                  </a:moveTo>
                  <a:lnTo>
                    <a:pt x="578243" y="1523288"/>
                  </a:lnTo>
                  <a:lnTo>
                    <a:pt x="571830" y="1523288"/>
                  </a:lnTo>
                  <a:lnTo>
                    <a:pt x="569239" y="1525892"/>
                  </a:lnTo>
                  <a:lnTo>
                    <a:pt x="569239" y="1529092"/>
                  </a:lnTo>
                  <a:lnTo>
                    <a:pt x="569239" y="1532293"/>
                  </a:lnTo>
                  <a:lnTo>
                    <a:pt x="571830" y="1534896"/>
                  </a:lnTo>
                  <a:lnTo>
                    <a:pt x="578243" y="1534896"/>
                  </a:lnTo>
                  <a:lnTo>
                    <a:pt x="580834" y="1532293"/>
                  </a:lnTo>
                  <a:lnTo>
                    <a:pt x="580834" y="1525892"/>
                  </a:lnTo>
                  <a:close/>
                </a:path>
                <a:path w="695325" h="2400935">
                  <a:moveTo>
                    <a:pt x="586066" y="1211249"/>
                  </a:moveTo>
                  <a:lnTo>
                    <a:pt x="583361" y="1208544"/>
                  </a:lnTo>
                  <a:lnTo>
                    <a:pt x="576707" y="1208544"/>
                  </a:lnTo>
                  <a:lnTo>
                    <a:pt x="574001" y="1211249"/>
                  </a:lnTo>
                  <a:lnTo>
                    <a:pt x="574001" y="1214577"/>
                  </a:lnTo>
                  <a:lnTo>
                    <a:pt x="574001" y="1217904"/>
                  </a:lnTo>
                  <a:lnTo>
                    <a:pt x="576707" y="1220609"/>
                  </a:lnTo>
                  <a:lnTo>
                    <a:pt x="583361" y="1220609"/>
                  </a:lnTo>
                  <a:lnTo>
                    <a:pt x="586066" y="1217904"/>
                  </a:lnTo>
                  <a:lnTo>
                    <a:pt x="586066" y="1211249"/>
                  </a:lnTo>
                  <a:close/>
                </a:path>
                <a:path w="695325" h="2400935">
                  <a:moveTo>
                    <a:pt x="599122" y="1258125"/>
                  </a:moveTo>
                  <a:lnTo>
                    <a:pt x="596404" y="1255395"/>
                  </a:lnTo>
                  <a:lnTo>
                    <a:pt x="589686" y="1255395"/>
                  </a:lnTo>
                  <a:lnTo>
                    <a:pt x="586968" y="1258125"/>
                  </a:lnTo>
                  <a:lnTo>
                    <a:pt x="586968" y="1261478"/>
                  </a:lnTo>
                  <a:lnTo>
                    <a:pt x="586968" y="1264831"/>
                  </a:lnTo>
                  <a:lnTo>
                    <a:pt x="589686" y="1267548"/>
                  </a:lnTo>
                  <a:lnTo>
                    <a:pt x="596404" y="1267548"/>
                  </a:lnTo>
                  <a:lnTo>
                    <a:pt x="599122" y="1264831"/>
                  </a:lnTo>
                  <a:lnTo>
                    <a:pt x="599122" y="1258125"/>
                  </a:lnTo>
                  <a:close/>
                </a:path>
                <a:path w="695325" h="2400935">
                  <a:moveTo>
                    <a:pt x="624281" y="1526463"/>
                  </a:moveTo>
                  <a:lnTo>
                    <a:pt x="621665" y="1523847"/>
                  </a:lnTo>
                  <a:lnTo>
                    <a:pt x="615213" y="1523847"/>
                  </a:lnTo>
                  <a:lnTo>
                    <a:pt x="612597" y="1526463"/>
                  </a:lnTo>
                  <a:lnTo>
                    <a:pt x="612597" y="1529689"/>
                  </a:lnTo>
                  <a:lnTo>
                    <a:pt x="612597" y="1532915"/>
                  </a:lnTo>
                  <a:lnTo>
                    <a:pt x="615213" y="1535531"/>
                  </a:lnTo>
                  <a:lnTo>
                    <a:pt x="621665" y="1535531"/>
                  </a:lnTo>
                  <a:lnTo>
                    <a:pt x="624281" y="1532915"/>
                  </a:lnTo>
                  <a:lnTo>
                    <a:pt x="624281" y="1526463"/>
                  </a:lnTo>
                  <a:close/>
                </a:path>
                <a:path w="695325" h="2400935">
                  <a:moveTo>
                    <a:pt x="641108" y="1324025"/>
                  </a:moveTo>
                  <a:lnTo>
                    <a:pt x="638365" y="1321295"/>
                  </a:lnTo>
                  <a:lnTo>
                    <a:pt x="631621" y="1321295"/>
                  </a:lnTo>
                  <a:lnTo>
                    <a:pt x="628878" y="1324025"/>
                  </a:lnTo>
                  <a:lnTo>
                    <a:pt x="628878" y="1327404"/>
                  </a:lnTo>
                  <a:lnTo>
                    <a:pt x="628878" y="1330782"/>
                  </a:lnTo>
                  <a:lnTo>
                    <a:pt x="631621" y="1333512"/>
                  </a:lnTo>
                  <a:lnTo>
                    <a:pt x="638365" y="1333512"/>
                  </a:lnTo>
                  <a:lnTo>
                    <a:pt x="641108" y="1330782"/>
                  </a:lnTo>
                  <a:lnTo>
                    <a:pt x="641108" y="1324025"/>
                  </a:lnTo>
                  <a:close/>
                </a:path>
                <a:path w="695325" h="2400935">
                  <a:moveTo>
                    <a:pt x="642327" y="1274991"/>
                  </a:moveTo>
                  <a:lnTo>
                    <a:pt x="639584" y="1272247"/>
                  </a:lnTo>
                  <a:lnTo>
                    <a:pt x="632828" y="1272247"/>
                  </a:lnTo>
                  <a:lnTo>
                    <a:pt x="630085" y="1274991"/>
                  </a:lnTo>
                  <a:lnTo>
                    <a:pt x="630085" y="1278369"/>
                  </a:lnTo>
                  <a:lnTo>
                    <a:pt x="630085" y="1281747"/>
                  </a:lnTo>
                  <a:lnTo>
                    <a:pt x="632828" y="1284490"/>
                  </a:lnTo>
                  <a:lnTo>
                    <a:pt x="639584" y="1284490"/>
                  </a:lnTo>
                  <a:lnTo>
                    <a:pt x="642327" y="1281747"/>
                  </a:lnTo>
                  <a:lnTo>
                    <a:pt x="642327" y="1274991"/>
                  </a:lnTo>
                  <a:close/>
                </a:path>
                <a:path w="695325" h="2400935">
                  <a:moveTo>
                    <a:pt x="652691" y="1469555"/>
                  </a:moveTo>
                  <a:lnTo>
                    <a:pt x="650024" y="1466900"/>
                  </a:lnTo>
                  <a:lnTo>
                    <a:pt x="643470" y="1466900"/>
                  </a:lnTo>
                  <a:lnTo>
                    <a:pt x="640816" y="1469555"/>
                  </a:lnTo>
                  <a:lnTo>
                    <a:pt x="640816" y="1472831"/>
                  </a:lnTo>
                  <a:lnTo>
                    <a:pt x="640816" y="1476108"/>
                  </a:lnTo>
                  <a:lnTo>
                    <a:pt x="643470" y="1478762"/>
                  </a:lnTo>
                  <a:lnTo>
                    <a:pt x="650024" y="1478762"/>
                  </a:lnTo>
                  <a:lnTo>
                    <a:pt x="652691" y="1476108"/>
                  </a:lnTo>
                  <a:lnTo>
                    <a:pt x="652691" y="1469555"/>
                  </a:lnTo>
                  <a:close/>
                </a:path>
                <a:path w="695325" h="2400935">
                  <a:moveTo>
                    <a:pt x="657352" y="1506753"/>
                  </a:moveTo>
                  <a:lnTo>
                    <a:pt x="654723" y="1504111"/>
                  </a:lnTo>
                  <a:lnTo>
                    <a:pt x="648220" y="1504111"/>
                  </a:lnTo>
                  <a:lnTo>
                    <a:pt x="645579" y="1506753"/>
                  </a:lnTo>
                  <a:lnTo>
                    <a:pt x="645579" y="1510004"/>
                  </a:lnTo>
                  <a:lnTo>
                    <a:pt x="645579" y="1513255"/>
                  </a:lnTo>
                  <a:lnTo>
                    <a:pt x="648220" y="1515897"/>
                  </a:lnTo>
                  <a:lnTo>
                    <a:pt x="654723" y="1515897"/>
                  </a:lnTo>
                  <a:lnTo>
                    <a:pt x="657352" y="1513255"/>
                  </a:lnTo>
                  <a:lnTo>
                    <a:pt x="657352" y="1506753"/>
                  </a:lnTo>
                  <a:close/>
                </a:path>
                <a:path w="695325" h="2400935">
                  <a:moveTo>
                    <a:pt x="671182" y="1361071"/>
                  </a:moveTo>
                  <a:lnTo>
                    <a:pt x="668464" y="1358353"/>
                  </a:lnTo>
                  <a:lnTo>
                    <a:pt x="661758" y="1358353"/>
                  </a:lnTo>
                  <a:lnTo>
                    <a:pt x="659041" y="1361071"/>
                  </a:lnTo>
                  <a:lnTo>
                    <a:pt x="659041" y="1364424"/>
                  </a:lnTo>
                  <a:lnTo>
                    <a:pt x="659041" y="1367777"/>
                  </a:lnTo>
                  <a:lnTo>
                    <a:pt x="661758" y="1370495"/>
                  </a:lnTo>
                  <a:lnTo>
                    <a:pt x="668464" y="1370495"/>
                  </a:lnTo>
                  <a:lnTo>
                    <a:pt x="671182" y="1367777"/>
                  </a:lnTo>
                  <a:lnTo>
                    <a:pt x="671182" y="1361071"/>
                  </a:lnTo>
                  <a:close/>
                </a:path>
                <a:path w="695325" h="2400935">
                  <a:moveTo>
                    <a:pt x="679831" y="1446428"/>
                  </a:moveTo>
                  <a:lnTo>
                    <a:pt x="677151" y="1443748"/>
                  </a:lnTo>
                  <a:lnTo>
                    <a:pt x="670547" y="1443748"/>
                  </a:lnTo>
                  <a:lnTo>
                    <a:pt x="667867" y="1446428"/>
                  </a:lnTo>
                  <a:lnTo>
                    <a:pt x="667867" y="1449730"/>
                  </a:lnTo>
                  <a:lnTo>
                    <a:pt x="667867" y="1453032"/>
                  </a:lnTo>
                  <a:lnTo>
                    <a:pt x="670547" y="1455712"/>
                  </a:lnTo>
                  <a:lnTo>
                    <a:pt x="677151" y="1455712"/>
                  </a:lnTo>
                  <a:lnTo>
                    <a:pt x="679831" y="1453032"/>
                  </a:lnTo>
                  <a:lnTo>
                    <a:pt x="679831" y="1446428"/>
                  </a:lnTo>
                  <a:close/>
                </a:path>
                <a:path w="695325" h="2400935">
                  <a:moveTo>
                    <a:pt x="695312" y="1401965"/>
                  </a:moveTo>
                  <a:lnTo>
                    <a:pt x="692607" y="1399273"/>
                  </a:lnTo>
                  <a:lnTo>
                    <a:pt x="685952" y="1399273"/>
                  </a:lnTo>
                  <a:lnTo>
                    <a:pt x="683260" y="1401965"/>
                  </a:lnTo>
                  <a:lnTo>
                    <a:pt x="683260" y="1405293"/>
                  </a:lnTo>
                  <a:lnTo>
                    <a:pt x="683260" y="1408620"/>
                  </a:lnTo>
                  <a:lnTo>
                    <a:pt x="685952" y="1411312"/>
                  </a:lnTo>
                  <a:lnTo>
                    <a:pt x="692607" y="1411312"/>
                  </a:lnTo>
                  <a:lnTo>
                    <a:pt x="695312" y="1408620"/>
                  </a:lnTo>
                  <a:lnTo>
                    <a:pt x="695312" y="140196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99437" y="2008555"/>
              <a:ext cx="1038225" cy="3154045"/>
            </a:xfrm>
            <a:custGeom>
              <a:avLst/>
              <a:gdLst/>
              <a:ahLst/>
              <a:cxnLst/>
              <a:rect l="l" t="t" r="r" b="b"/>
              <a:pathLst>
                <a:path w="1038225" h="3154045">
                  <a:moveTo>
                    <a:pt x="406" y="23596"/>
                  </a:moveTo>
                  <a:lnTo>
                    <a:pt x="88" y="23507"/>
                  </a:lnTo>
                  <a:lnTo>
                    <a:pt x="0" y="23710"/>
                  </a:lnTo>
                  <a:lnTo>
                    <a:pt x="88" y="23914"/>
                  </a:lnTo>
                  <a:lnTo>
                    <a:pt x="317" y="23914"/>
                  </a:lnTo>
                  <a:lnTo>
                    <a:pt x="406" y="23596"/>
                  </a:lnTo>
                  <a:close/>
                </a:path>
                <a:path w="1038225" h="3154045">
                  <a:moveTo>
                    <a:pt x="37998" y="190"/>
                  </a:moveTo>
                  <a:lnTo>
                    <a:pt x="37795" y="0"/>
                  </a:lnTo>
                  <a:lnTo>
                    <a:pt x="37299" y="0"/>
                  </a:lnTo>
                  <a:lnTo>
                    <a:pt x="37096" y="190"/>
                  </a:lnTo>
                  <a:lnTo>
                    <a:pt x="37096" y="444"/>
                  </a:lnTo>
                  <a:lnTo>
                    <a:pt x="37096" y="685"/>
                  </a:lnTo>
                  <a:lnTo>
                    <a:pt x="37299" y="889"/>
                  </a:lnTo>
                  <a:lnTo>
                    <a:pt x="37795" y="889"/>
                  </a:lnTo>
                  <a:lnTo>
                    <a:pt x="37998" y="685"/>
                  </a:lnTo>
                  <a:lnTo>
                    <a:pt x="37998" y="190"/>
                  </a:lnTo>
                  <a:close/>
                </a:path>
                <a:path w="1038225" h="3154045">
                  <a:moveTo>
                    <a:pt x="52705" y="39166"/>
                  </a:moveTo>
                  <a:lnTo>
                    <a:pt x="52400" y="38849"/>
                  </a:lnTo>
                  <a:lnTo>
                    <a:pt x="51625" y="38849"/>
                  </a:lnTo>
                  <a:lnTo>
                    <a:pt x="51320" y="39166"/>
                  </a:lnTo>
                  <a:lnTo>
                    <a:pt x="51320" y="39547"/>
                  </a:lnTo>
                  <a:lnTo>
                    <a:pt x="51320" y="39928"/>
                  </a:lnTo>
                  <a:lnTo>
                    <a:pt x="51625" y="40233"/>
                  </a:lnTo>
                  <a:lnTo>
                    <a:pt x="52400" y="40233"/>
                  </a:lnTo>
                  <a:lnTo>
                    <a:pt x="52705" y="39928"/>
                  </a:lnTo>
                  <a:lnTo>
                    <a:pt x="52705" y="39166"/>
                  </a:lnTo>
                  <a:close/>
                </a:path>
                <a:path w="1038225" h="3154045">
                  <a:moveTo>
                    <a:pt x="82651" y="42506"/>
                  </a:moveTo>
                  <a:lnTo>
                    <a:pt x="82232" y="42087"/>
                  </a:lnTo>
                  <a:lnTo>
                    <a:pt x="81203" y="42087"/>
                  </a:lnTo>
                  <a:lnTo>
                    <a:pt x="80784" y="42506"/>
                  </a:lnTo>
                  <a:lnTo>
                    <a:pt x="80784" y="43027"/>
                  </a:lnTo>
                  <a:lnTo>
                    <a:pt x="80784" y="43548"/>
                  </a:lnTo>
                  <a:lnTo>
                    <a:pt x="81203" y="43967"/>
                  </a:lnTo>
                  <a:lnTo>
                    <a:pt x="82232" y="43967"/>
                  </a:lnTo>
                  <a:lnTo>
                    <a:pt x="82651" y="43548"/>
                  </a:lnTo>
                  <a:lnTo>
                    <a:pt x="82651" y="42506"/>
                  </a:lnTo>
                  <a:close/>
                </a:path>
                <a:path w="1038225" h="3154045">
                  <a:moveTo>
                    <a:pt x="111429" y="44513"/>
                  </a:moveTo>
                  <a:lnTo>
                    <a:pt x="110896" y="43980"/>
                  </a:lnTo>
                  <a:lnTo>
                    <a:pt x="109588" y="43980"/>
                  </a:lnTo>
                  <a:lnTo>
                    <a:pt x="109067" y="44513"/>
                  </a:lnTo>
                  <a:lnTo>
                    <a:pt x="109067" y="45161"/>
                  </a:lnTo>
                  <a:lnTo>
                    <a:pt x="109067" y="45808"/>
                  </a:lnTo>
                  <a:lnTo>
                    <a:pt x="109588" y="46342"/>
                  </a:lnTo>
                  <a:lnTo>
                    <a:pt x="110896" y="46342"/>
                  </a:lnTo>
                  <a:lnTo>
                    <a:pt x="111429" y="45808"/>
                  </a:lnTo>
                  <a:lnTo>
                    <a:pt x="111429" y="44513"/>
                  </a:lnTo>
                  <a:close/>
                </a:path>
                <a:path w="1038225" h="3154045">
                  <a:moveTo>
                    <a:pt x="137706" y="68643"/>
                  </a:moveTo>
                  <a:lnTo>
                    <a:pt x="137071" y="68008"/>
                  </a:lnTo>
                  <a:lnTo>
                    <a:pt x="135496" y="68008"/>
                  </a:lnTo>
                  <a:lnTo>
                    <a:pt x="134861" y="68643"/>
                  </a:lnTo>
                  <a:lnTo>
                    <a:pt x="134861" y="69430"/>
                  </a:lnTo>
                  <a:lnTo>
                    <a:pt x="134861" y="70218"/>
                  </a:lnTo>
                  <a:lnTo>
                    <a:pt x="135496" y="70853"/>
                  </a:lnTo>
                  <a:lnTo>
                    <a:pt x="137071" y="70853"/>
                  </a:lnTo>
                  <a:lnTo>
                    <a:pt x="137706" y="70218"/>
                  </a:lnTo>
                  <a:lnTo>
                    <a:pt x="137706" y="68643"/>
                  </a:lnTo>
                  <a:close/>
                </a:path>
                <a:path w="1038225" h="3154045">
                  <a:moveTo>
                    <a:pt x="171208" y="83908"/>
                  </a:moveTo>
                  <a:lnTo>
                    <a:pt x="170472" y="83159"/>
                  </a:lnTo>
                  <a:lnTo>
                    <a:pt x="168630" y="83159"/>
                  </a:lnTo>
                  <a:lnTo>
                    <a:pt x="167881" y="83908"/>
                  </a:lnTo>
                  <a:lnTo>
                    <a:pt x="167881" y="84823"/>
                  </a:lnTo>
                  <a:lnTo>
                    <a:pt x="167881" y="85737"/>
                  </a:lnTo>
                  <a:lnTo>
                    <a:pt x="168630" y="86487"/>
                  </a:lnTo>
                  <a:lnTo>
                    <a:pt x="170472" y="86487"/>
                  </a:lnTo>
                  <a:lnTo>
                    <a:pt x="171208" y="85737"/>
                  </a:lnTo>
                  <a:lnTo>
                    <a:pt x="171208" y="83908"/>
                  </a:lnTo>
                  <a:close/>
                </a:path>
                <a:path w="1038225" h="3154045">
                  <a:moveTo>
                    <a:pt x="213017" y="107861"/>
                  </a:moveTo>
                  <a:lnTo>
                    <a:pt x="212166" y="107010"/>
                  </a:lnTo>
                  <a:lnTo>
                    <a:pt x="210058" y="107010"/>
                  </a:lnTo>
                  <a:lnTo>
                    <a:pt x="209207" y="107861"/>
                  </a:lnTo>
                  <a:lnTo>
                    <a:pt x="209207" y="108915"/>
                  </a:lnTo>
                  <a:lnTo>
                    <a:pt x="209207" y="109969"/>
                  </a:lnTo>
                  <a:lnTo>
                    <a:pt x="210058" y="110820"/>
                  </a:lnTo>
                  <a:lnTo>
                    <a:pt x="212166" y="110820"/>
                  </a:lnTo>
                  <a:lnTo>
                    <a:pt x="213017" y="109969"/>
                  </a:lnTo>
                  <a:lnTo>
                    <a:pt x="213017" y="107861"/>
                  </a:lnTo>
                  <a:close/>
                </a:path>
                <a:path w="1038225" h="3154045">
                  <a:moveTo>
                    <a:pt x="244208" y="145313"/>
                  </a:moveTo>
                  <a:lnTo>
                    <a:pt x="243243" y="144360"/>
                  </a:lnTo>
                  <a:lnTo>
                    <a:pt x="240868" y="144360"/>
                  </a:lnTo>
                  <a:lnTo>
                    <a:pt x="239903" y="145313"/>
                  </a:lnTo>
                  <a:lnTo>
                    <a:pt x="239903" y="146507"/>
                  </a:lnTo>
                  <a:lnTo>
                    <a:pt x="239903" y="147701"/>
                  </a:lnTo>
                  <a:lnTo>
                    <a:pt x="240868" y="148653"/>
                  </a:lnTo>
                  <a:lnTo>
                    <a:pt x="243243" y="148653"/>
                  </a:lnTo>
                  <a:lnTo>
                    <a:pt x="244208" y="147701"/>
                  </a:lnTo>
                  <a:lnTo>
                    <a:pt x="244208" y="145313"/>
                  </a:lnTo>
                  <a:close/>
                </a:path>
                <a:path w="1038225" h="3154045">
                  <a:moveTo>
                    <a:pt x="278231" y="153784"/>
                  </a:moveTo>
                  <a:lnTo>
                    <a:pt x="277164" y="152704"/>
                  </a:lnTo>
                  <a:lnTo>
                    <a:pt x="274510" y="152704"/>
                  </a:lnTo>
                  <a:lnTo>
                    <a:pt x="273443" y="153784"/>
                  </a:lnTo>
                  <a:lnTo>
                    <a:pt x="273443" y="155105"/>
                  </a:lnTo>
                  <a:lnTo>
                    <a:pt x="273443" y="156425"/>
                  </a:lnTo>
                  <a:lnTo>
                    <a:pt x="274510" y="157505"/>
                  </a:lnTo>
                  <a:lnTo>
                    <a:pt x="277164" y="157505"/>
                  </a:lnTo>
                  <a:lnTo>
                    <a:pt x="278231" y="156425"/>
                  </a:lnTo>
                  <a:lnTo>
                    <a:pt x="278231" y="153784"/>
                  </a:lnTo>
                  <a:close/>
                </a:path>
                <a:path w="1038225" h="3154045">
                  <a:moveTo>
                    <a:pt x="291985" y="176999"/>
                  </a:moveTo>
                  <a:lnTo>
                    <a:pt x="290804" y="175818"/>
                  </a:lnTo>
                  <a:lnTo>
                    <a:pt x="287896" y="175818"/>
                  </a:lnTo>
                  <a:lnTo>
                    <a:pt x="286715" y="176999"/>
                  </a:lnTo>
                  <a:lnTo>
                    <a:pt x="286715" y="178460"/>
                  </a:lnTo>
                  <a:lnTo>
                    <a:pt x="286715" y="179920"/>
                  </a:lnTo>
                  <a:lnTo>
                    <a:pt x="287896" y="181102"/>
                  </a:lnTo>
                  <a:lnTo>
                    <a:pt x="290804" y="181102"/>
                  </a:lnTo>
                  <a:lnTo>
                    <a:pt x="291985" y="179920"/>
                  </a:lnTo>
                  <a:lnTo>
                    <a:pt x="291985" y="176999"/>
                  </a:lnTo>
                  <a:close/>
                </a:path>
                <a:path w="1038225" h="3154045">
                  <a:moveTo>
                    <a:pt x="312356" y="191262"/>
                  </a:moveTo>
                  <a:lnTo>
                    <a:pt x="311061" y="189966"/>
                  </a:lnTo>
                  <a:lnTo>
                    <a:pt x="307886" y="189966"/>
                  </a:lnTo>
                  <a:lnTo>
                    <a:pt x="306590" y="191262"/>
                  </a:lnTo>
                  <a:lnTo>
                    <a:pt x="306590" y="192849"/>
                  </a:lnTo>
                  <a:lnTo>
                    <a:pt x="306590" y="194437"/>
                  </a:lnTo>
                  <a:lnTo>
                    <a:pt x="307886" y="195732"/>
                  </a:lnTo>
                  <a:lnTo>
                    <a:pt x="311061" y="195732"/>
                  </a:lnTo>
                  <a:lnTo>
                    <a:pt x="312356" y="194437"/>
                  </a:lnTo>
                  <a:lnTo>
                    <a:pt x="312356" y="191262"/>
                  </a:lnTo>
                  <a:close/>
                </a:path>
                <a:path w="1038225" h="3154045">
                  <a:moveTo>
                    <a:pt x="321767" y="3153105"/>
                  </a:moveTo>
                  <a:lnTo>
                    <a:pt x="321373" y="3152991"/>
                  </a:lnTo>
                  <a:lnTo>
                    <a:pt x="321259" y="3153245"/>
                  </a:lnTo>
                  <a:lnTo>
                    <a:pt x="321259" y="3153384"/>
                  </a:lnTo>
                  <a:lnTo>
                    <a:pt x="321652" y="3153499"/>
                  </a:lnTo>
                  <a:lnTo>
                    <a:pt x="321767" y="3153105"/>
                  </a:lnTo>
                  <a:close/>
                </a:path>
                <a:path w="1038225" h="3154045">
                  <a:moveTo>
                    <a:pt x="326910" y="3078480"/>
                  </a:moveTo>
                  <a:lnTo>
                    <a:pt x="326567" y="3078149"/>
                  </a:lnTo>
                  <a:lnTo>
                    <a:pt x="325742" y="3078149"/>
                  </a:lnTo>
                  <a:lnTo>
                    <a:pt x="325399" y="3078480"/>
                  </a:lnTo>
                  <a:lnTo>
                    <a:pt x="325399" y="3078899"/>
                  </a:lnTo>
                  <a:lnTo>
                    <a:pt x="325399" y="3079318"/>
                  </a:lnTo>
                  <a:lnTo>
                    <a:pt x="325742" y="3079648"/>
                  </a:lnTo>
                  <a:lnTo>
                    <a:pt x="326567" y="3079648"/>
                  </a:lnTo>
                  <a:lnTo>
                    <a:pt x="326910" y="3079318"/>
                  </a:lnTo>
                  <a:lnTo>
                    <a:pt x="326910" y="3078480"/>
                  </a:lnTo>
                  <a:close/>
                </a:path>
                <a:path w="1038225" h="3154045">
                  <a:moveTo>
                    <a:pt x="338950" y="3121342"/>
                  </a:moveTo>
                  <a:lnTo>
                    <a:pt x="338721" y="3121114"/>
                  </a:lnTo>
                  <a:lnTo>
                    <a:pt x="338175" y="3121114"/>
                  </a:lnTo>
                  <a:lnTo>
                    <a:pt x="337947" y="3121342"/>
                  </a:lnTo>
                  <a:lnTo>
                    <a:pt x="337947" y="3121622"/>
                  </a:lnTo>
                  <a:lnTo>
                    <a:pt x="337947" y="3121901"/>
                  </a:lnTo>
                  <a:lnTo>
                    <a:pt x="338175" y="3122117"/>
                  </a:lnTo>
                  <a:lnTo>
                    <a:pt x="338721" y="3122117"/>
                  </a:lnTo>
                  <a:lnTo>
                    <a:pt x="338950" y="3121901"/>
                  </a:lnTo>
                  <a:lnTo>
                    <a:pt x="338950" y="3121342"/>
                  </a:lnTo>
                  <a:close/>
                </a:path>
                <a:path w="1038225" h="3154045">
                  <a:moveTo>
                    <a:pt x="342480" y="2999511"/>
                  </a:moveTo>
                  <a:lnTo>
                    <a:pt x="341922" y="2998952"/>
                  </a:lnTo>
                  <a:lnTo>
                    <a:pt x="340537" y="2998952"/>
                  </a:lnTo>
                  <a:lnTo>
                    <a:pt x="339979" y="2999511"/>
                  </a:lnTo>
                  <a:lnTo>
                    <a:pt x="339979" y="3000210"/>
                  </a:lnTo>
                  <a:lnTo>
                    <a:pt x="339979" y="3000908"/>
                  </a:lnTo>
                  <a:lnTo>
                    <a:pt x="340537" y="3001467"/>
                  </a:lnTo>
                  <a:lnTo>
                    <a:pt x="341922" y="3001467"/>
                  </a:lnTo>
                  <a:lnTo>
                    <a:pt x="342480" y="3000908"/>
                  </a:lnTo>
                  <a:lnTo>
                    <a:pt x="342480" y="2999511"/>
                  </a:lnTo>
                  <a:close/>
                </a:path>
                <a:path w="1038225" h="3154045">
                  <a:moveTo>
                    <a:pt x="350088" y="3039059"/>
                  </a:moveTo>
                  <a:lnTo>
                    <a:pt x="349643" y="3038614"/>
                  </a:lnTo>
                  <a:lnTo>
                    <a:pt x="348526" y="3038614"/>
                  </a:lnTo>
                  <a:lnTo>
                    <a:pt x="348081" y="3039059"/>
                  </a:lnTo>
                  <a:lnTo>
                    <a:pt x="348081" y="3039618"/>
                  </a:lnTo>
                  <a:lnTo>
                    <a:pt x="348081" y="3040176"/>
                  </a:lnTo>
                  <a:lnTo>
                    <a:pt x="348526" y="3040621"/>
                  </a:lnTo>
                  <a:lnTo>
                    <a:pt x="349643" y="3040621"/>
                  </a:lnTo>
                  <a:lnTo>
                    <a:pt x="350088" y="3040176"/>
                  </a:lnTo>
                  <a:lnTo>
                    <a:pt x="350088" y="3039059"/>
                  </a:lnTo>
                  <a:close/>
                </a:path>
                <a:path w="1038225" h="3154045">
                  <a:moveTo>
                    <a:pt x="351358" y="2957487"/>
                  </a:moveTo>
                  <a:lnTo>
                    <a:pt x="350685" y="2956814"/>
                  </a:lnTo>
                  <a:lnTo>
                    <a:pt x="349021" y="2956814"/>
                  </a:lnTo>
                  <a:lnTo>
                    <a:pt x="348348" y="2957487"/>
                  </a:lnTo>
                  <a:lnTo>
                    <a:pt x="348348" y="2958312"/>
                  </a:lnTo>
                  <a:lnTo>
                    <a:pt x="348348" y="2959138"/>
                  </a:lnTo>
                  <a:lnTo>
                    <a:pt x="349021" y="2959811"/>
                  </a:lnTo>
                  <a:lnTo>
                    <a:pt x="350685" y="2959811"/>
                  </a:lnTo>
                  <a:lnTo>
                    <a:pt x="351358" y="2959138"/>
                  </a:lnTo>
                  <a:lnTo>
                    <a:pt x="351358" y="2957487"/>
                  </a:lnTo>
                  <a:close/>
                </a:path>
                <a:path w="1038225" h="3154045">
                  <a:moveTo>
                    <a:pt x="356984" y="2916847"/>
                  </a:moveTo>
                  <a:lnTo>
                    <a:pt x="356196" y="2916059"/>
                  </a:lnTo>
                  <a:lnTo>
                    <a:pt x="354266" y="2916059"/>
                  </a:lnTo>
                  <a:lnTo>
                    <a:pt x="353479" y="2916847"/>
                  </a:lnTo>
                  <a:lnTo>
                    <a:pt x="353479" y="2917812"/>
                  </a:lnTo>
                  <a:lnTo>
                    <a:pt x="353479" y="2918777"/>
                  </a:lnTo>
                  <a:lnTo>
                    <a:pt x="354266" y="2919565"/>
                  </a:lnTo>
                  <a:lnTo>
                    <a:pt x="356196" y="2919565"/>
                  </a:lnTo>
                  <a:lnTo>
                    <a:pt x="356984" y="2918777"/>
                  </a:lnTo>
                  <a:lnTo>
                    <a:pt x="356984" y="2916847"/>
                  </a:lnTo>
                  <a:close/>
                </a:path>
                <a:path w="1038225" h="3154045">
                  <a:moveTo>
                    <a:pt x="357009" y="2831731"/>
                  </a:moveTo>
                  <a:lnTo>
                    <a:pt x="356006" y="2830715"/>
                  </a:lnTo>
                  <a:lnTo>
                    <a:pt x="353517" y="2830715"/>
                  </a:lnTo>
                  <a:lnTo>
                    <a:pt x="352501" y="2831731"/>
                  </a:lnTo>
                  <a:lnTo>
                    <a:pt x="352501" y="2832976"/>
                  </a:lnTo>
                  <a:lnTo>
                    <a:pt x="352501" y="2834221"/>
                  </a:lnTo>
                  <a:lnTo>
                    <a:pt x="353517" y="2835237"/>
                  </a:lnTo>
                  <a:lnTo>
                    <a:pt x="356006" y="2835237"/>
                  </a:lnTo>
                  <a:lnTo>
                    <a:pt x="357009" y="2834221"/>
                  </a:lnTo>
                  <a:lnTo>
                    <a:pt x="357009" y="2831731"/>
                  </a:lnTo>
                  <a:close/>
                </a:path>
                <a:path w="1038225" h="3154045">
                  <a:moveTo>
                    <a:pt x="363029" y="2784919"/>
                  </a:moveTo>
                  <a:lnTo>
                    <a:pt x="361899" y="2783802"/>
                  </a:lnTo>
                  <a:lnTo>
                    <a:pt x="359130" y="2783802"/>
                  </a:lnTo>
                  <a:lnTo>
                    <a:pt x="358013" y="2784919"/>
                  </a:lnTo>
                  <a:lnTo>
                    <a:pt x="358013" y="2786303"/>
                  </a:lnTo>
                  <a:lnTo>
                    <a:pt x="358013" y="2787688"/>
                  </a:lnTo>
                  <a:lnTo>
                    <a:pt x="359130" y="2788805"/>
                  </a:lnTo>
                  <a:lnTo>
                    <a:pt x="361899" y="2788805"/>
                  </a:lnTo>
                  <a:lnTo>
                    <a:pt x="363029" y="2787688"/>
                  </a:lnTo>
                  <a:lnTo>
                    <a:pt x="363029" y="2784919"/>
                  </a:lnTo>
                  <a:close/>
                </a:path>
                <a:path w="1038225" h="3154045">
                  <a:moveTo>
                    <a:pt x="368808" y="2876918"/>
                  </a:moveTo>
                  <a:lnTo>
                    <a:pt x="367906" y="2876016"/>
                  </a:lnTo>
                  <a:lnTo>
                    <a:pt x="365696" y="2876016"/>
                  </a:lnTo>
                  <a:lnTo>
                    <a:pt x="364794" y="2876918"/>
                  </a:lnTo>
                  <a:lnTo>
                    <a:pt x="364794" y="2878023"/>
                  </a:lnTo>
                  <a:lnTo>
                    <a:pt x="364794" y="2879128"/>
                  </a:lnTo>
                  <a:lnTo>
                    <a:pt x="365696" y="2880029"/>
                  </a:lnTo>
                  <a:lnTo>
                    <a:pt x="367906" y="2880029"/>
                  </a:lnTo>
                  <a:lnTo>
                    <a:pt x="368808" y="2879128"/>
                  </a:lnTo>
                  <a:lnTo>
                    <a:pt x="368808" y="2876918"/>
                  </a:lnTo>
                  <a:close/>
                </a:path>
                <a:path w="1038225" h="3154045">
                  <a:moveTo>
                    <a:pt x="384416" y="2742882"/>
                  </a:moveTo>
                  <a:lnTo>
                    <a:pt x="383184" y="2741650"/>
                  </a:lnTo>
                  <a:lnTo>
                    <a:pt x="380136" y="2741650"/>
                  </a:lnTo>
                  <a:lnTo>
                    <a:pt x="378904" y="2742882"/>
                  </a:lnTo>
                  <a:lnTo>
                    <a:pt x="378904" y="2744406"/>
                  </a:lnTo>
                  <a:lnTo>
                    <a:pt x="378904" y="2745930"/>
                  </a:lnTo>
                  <a:lnTo>
                    <a:pt x="380136" y="2747162"/>
                  </a:lnTo>
                  <a:lnTo>
                    <a:pt x="383184" y="2747162"/>
                  </a:lnTo>
                  <a:lnTo>
                    <a:pt x="384416" y="2745930"/>
                  </a:lnTo>
                  <a:lnTo>
                    <a:pt x="384416" y="2742882"/>
                  </a:lnTo>
                  <a:close/>
                </a:path>
                <a:path w="1038225" h="3154045">
                  <a:moveTo>
                    <a:pt x="404444" y="2666250"/>
                  </a:moveTo>
                  <a:lnTo>
                    <a:pt x="402996" y="2664803"/>
                  </a:lnTo>
                  <a:lnTo>
                    <a:pt x="399427" y="2664803"/>
                  </a:lnTo>
                  <a:lnTo>
                    <a:pt x="397979" y="2666250"/>
                  </a:lnTo>
                  <a:lnTo>
                    <a:pt x="397979" y="2668041"/>
                  </a:lnTo>
                  <a:lnTo>
                    <a:pt x="397979" y="2669832"/>
                  </a:lnTo>
                  <a:lnTo>
                    <a:pt x="399427" y="2671280"/>
                  </a:lnTo>
                  <a:lnTo>
                    <a:pt x="402996" y="2671280"/>
                  </a:lnTo>
                  <a:lnTo>
                    <a:pt x="404444" y="2669832"/>
                  </a:lnTo>
                  <a:lnTo>
                    <a:pt x="404444" y="2666250"/>
                  </a:lnTo>
                  <a:close/>
                </a:path>
                <a:path w="1038225" h="3154045">
                  <a:moveTo>
                    <a:pt x="411937" y="2709240"/>
                  </a:moveTo>
                  <a:lnTo>
                    <a:pt x="410591" y="2707894"/>
                  </a:lnTo>
                  <a:lnTo>
                    <a:pt x="407263" y="2707894"/>
                  </a:lnTo>
                  <a:lnTo>
                    <a:pt x="405917" y="2709240"/>
                  </a:lnTo>
                  <a:lnTo>
                    <a:pt x="405917" y="2710904"/>
                  </a:lnTo>
                  <a:lnTo>
                    <a:pt x="405917" y="2712567"/>
                  </a:lnTo>
                  <a:lnTo>
                    <a:pt x="407263" y="2713913"/>
                  </a:lnTo>
                  <a:lnTo>
                    <a:pt x="410591" y="2713913"/>
                  </a:lnTo>
                  <a:lnTo>
                    <a:pt x="411937" y="2712567"/>
                  </a:lnTo>
                  <a:lnTo>
                    <a:pt x="411937" y="2709240"/>
                  </a:lnTo>
                  <a:close/>
                </a:path>
                <a:path w="1038225" h="3154045">
                  <a:moveTo>
                    <a:pt x="438581" y="2649270"/>
                  </a:moveTo>
                  <a:lnTo>
                    <a:pt x="437070" y="2647759"/>
                  </a:lnTo>
                  <a:lnTo>
                    <a:pt x="433349" y="2647759"/>
                  </a:lnTo>
                  <a:lnTo>
                    <a:pt x="431838" y="2649270"/>
                  </a:lnTo>
                  <a:lnTo>
                    <a:pt x="431838" y="2651137"/>
                  </a:lnTo>
                  <a:lnTo>
                    <a:pt x="431838" y="2653004"/>
                  </a:lnTo>
                  <a:lnTo>
                    <a:pt x="433349" y="2654516"/>
                  </a:lnTo>
                  <a:lnTo>
                    <a:pt x="437070" y="2654516"/>
                  </a:lnTo>
                  <a:lnTo>
                    <a:pt x="438581" y="2653004"/>
                  </a:lnTo>
                  <a:lnTo>
                    <a:pt x="438581" y="2649270"/>
                  </a:lnTo>
                  <a:close/>
                </a:path>
                <a:path w="1038225" h="3154045">
                  <a:moveTo>
                    <a:pt x="443242" y="2618600"/>
                  </a:moveTo>
                  <a:lnTo>
                    <a:pt x="441680" y="2617025"/>
                  </a:lnTo>
                  <a:lnTo>
                    <a:pt x="437794" y="2617025"/>
                  </a:lnTo>
                  <a:lnTo>
                    <a:pt x="436219" y="2618600"/>
                  </a:lnTo>
                  <a:lnTo>
                    <a:pt x="436219" y="2620543"/>
                  </a:lnTo>
                  <a:lnTo>
                    <a:pt x="436219" y="2622486"/>
                  </a:lnTo>
                  <a:lnTo>
                    <a:pt x="437794" y="2624061"/>
                  </a:lnTo>
                  <a:lnTo>
                    <a:pt x="441680" y="2624061"/>
                  </a:lnTo>
                  <a:lnTo>
                    <a:pt x="443242" y="2622486"/>
                  </a:lnTo>
                  <a:lnTo>
                    <a:pt x="443242" y="2618600"/>
                  </a:lnTo>
                  <a:close/>
                </a:path>
                <a:path w="1038225" h="3154045">
                  <a:moveTo>
                    <a:pt x="487870" y="2606370"/>
                  </a:moveTo>
                  <a:lnTo>
                    <a:pt x="486232" y="2604732"/>
                  </a:lnTo>
                  <a:lnTo>
                    <a:pt x="482193" y="2604732"/>
                  </a:lnTo>
                  <a:lnTo>
                    <a:pt x="480555" y="2606370"/>
                  </a:lnTo>
                  <a:lnTo>
                    <a:pt x="480555" y="2608389"/>
                  </a:lnTo>
                  <a:lnTo>
                    <a:pt x="480555" y="2610408"/>
                  </a:lnTo>
                  <a:lnTo>
                    <a:pt x="482193" y="2612047"/>
                  </a:lnTo>
                  <a:lnTo>
                    <a:pt x="486232" y="2612047"/>
                  </a:lnTo>
                  <a:lnTo>
                    <a:pt x="487870" y="2610408"/>
                  </a:lnTo>
                  <a:lnTo>
                    <a:pt x="487870" y="2606370"/>
                  </a:lnTo>
                  <a:close/>
                </a:path>
                <a:path w="1038225" h="3154045">
                  <a:moveTo>
                    <a:pt x="525475" y="2583700"/>
                  </a:moveTo>
                  <a:lnTo>
                    <a:pt x="523773" y="2581999"/>
                  </a:lnTo>
                  <a:lnTo>
                    <a:pt x="519582" y="2581999"/>
                  </a:lnTo>
                  <a:lnTo>
                    <a:pt x="517880" y="2583700"/>
                  </a:lnTo>
                  <a:lnTo>
                    <a:pt x="517880" y="2585796"/>
                  </a:lnTo>
                  <a:lnTo>
                    <a:pt x="517880" y="2587891"/>
                  </a:lnTo>
                  <a:lnTo>
                    <a:pt x="519582" y="2589593"/>
                  </a:lnTo>
                  <a:lnTo>
                    <a:pt x="523773" y="2589593"/>
                  </a:lnTo>
                  <a:lnTo>
                    <a:pt x="525475" y="2587891"/>
                  </a:lnTo>
                  <a:lnTo>
                    <a:pt x="525475" y="2583700"/>
                  </a:lnTo>
                  <a:close/>
                </a:path>
                <a:path w="1038225" h="3154045">
                  <a:moveTo>
                    <a:pt x="564248" y="2555989"/>
                  </a:moveTo>
                  <a:lnTo>
                    <a:pt x="562483" y="2554224"/>
                  </a:lnTo>
                  <a:lnTo>
                    <a:pt x="558139" y="2554224"/>
                  </a:lnTo>
                  <a:lnTo>
                    <a:pt x="556374" y="2555989"/>
                  </a:lnTo>
                  <a:lnTo>
                    <a:pt x="556374" y="2558161"/>
                  </a:lnTo>
                  <a:lnTo>
                    <a:pt x="556374" y="2560332"/>
                  </a:lnTo>
                  <a:lnTo>
                    <a:pt x="558139" y="2562098"/>
                  </a:lnTo>
                  <a:lnTo>
                    <a:pt x="562483" y="2562098"/>
                  </a:lnTo>
                  <a:lnTo>
                    <a:pt x="564248" y="2560332"/>
                  </a:lnTo>
                  <a:lnTo>
                    <a:pt x="564248" y="2555989"/>
                  </a:lnTo>
                  <a:close/>
                </a:path>
                <a:path w="1038225" h="3154045">
                  <a:moveTo>
                    <a:pt x="610235" y="2553525"/>
                  </a:moveTo>
                  <a:lnTo>
                    <a:pt x="608406" y="2551696"/>
                  </a:lnTo>
                  <a:lnTo>
                    <a:pt x="603910" y="2551696"/>
                  </a:lnTo>
                  <a:lnTo>
                    <a:pt x="602081" y="2553525"/>
                  </a:lnTo>
                  <a:lnTo>
                    <a:pt x="602081" y="2555773"/>
                  </a:lnTo>
                  <a:lnTo>
                    <a:pt x="602081" y="2558021"/>
                  </a:lnTo>
                  <a:lnTo>
                    <a:pt x="603910" y="2559850"/>
                  </a:lnTo>
                  <a:lnTo>
                    <a:pt x="608406" y="2559850"/>
                  </a:lnTo>
                  <a:lnTo>
                    <a:pt x="610235" y="2558021"/>
                  </a:lnTo>
                  <a:lnTo>
                    <a:pt x="610235" y="2553525"/>
                  </a:lnTo>
                  <a:close/>
                </a:path>
                <a:path w="1038225" h="3154045">
                  <a:moveTo>
                    <a:pt x="649490" y="2533510"/>
                  </a:moveTo>
                  <a:lnTo>
                    <a:pt x="647611" y="2531618"/>
                  </a:lnTo>
                  <a:lnTo>
                    <a:pt x="642950" y="2531618"/>
                  </a:lnTo>
                  <a:lnTo>
                    <a:pt x="641057" y="2533510"/>
                  </a:lnTo>
                  <a:lnTo>
                    <a:pt x="641057" y="2535834"/>
                  </a:lnTo>
                  <a:lnTo>
                    <a:pt x="641057" y="2538171"/>
                  </a:lnTo>
                  <a:lnTo>
                    <a:pt x="642950" y="2540050"/>
                  </a:lnTo>
                  <a:lnTo>
                    <a:pt x="647611" y="2540050"/>
                  </a:lnTo>
                  <a:lnTo>
                    <a:pt x="649490" y="2538171"/>
                  </a:lnTo>
                  <a:lnTo>
                    <a:pt x="649490" y="2533510"/>
                  </a:lnTo>
                  <a:close/>
                </a:path>
                <a:path w="1038225" h="3154045">
                  <a:moveTo>
                    <a:pt x="691121" y="2524556"/>
                  </a:moveTo>
                  <a:lnTo>
                    <a:pt x="689165" y="2522613"/>
                  </a:lnTo>
                  <a:lnTo>
                    <a:pt x="684352" y="2522613"/>
                  </a:lnTo>
                  <a:lnTo>
                    <a:pt x="682396" y="2524556"/>
                  </a:lnTo>
                  <a:lnTo>
                    <a:pt x="682396" y="2526969"/>
                  </a:lnTo>
                  <a:lnTo>
                    <a:pt x="682396" y="2529382"/>
                  </a:lnTo>
                  <a:lnTo>
                    <a:pt x="684352" y="2531326"/>
                  </a:lnTo>
                  <a:lnTo>
                    <a:pt x="689165" y="2531326"/>
                  </a:lnTo>
                  <a:lnTo>
                    <a:pt x="691121" y="2529382"/>
                  </a:lnTo>
                  <a:lnTo>
                    <a:pt x="691121" y="2524556"/>
                  </a:lnTo>
                  <a:close/>
                </a:path>
                <a:path w="1038225" h="3154045">
                  <a:moveTo>
                    <a:pt x="733577" y="2507996"/>
                  </a:moveTo>
                  <a:lnTo>
                    <a:pt x="731558" y="2505989"/>
                  </a:lnTo>
                  <a:lnTo>
                    <a:pt x="726592" y="2505989"/>
                  </a:lnTo>
                  <a:lnTo>
                    <a:pt x="724573" y="2507996"/>
                  </a:lnTo>
                  <a:lnTo>
                    <a:pt x="724573" y="2510485"/>
                  </a:lnTo>
                  <a:lnTo>
                    <a:pt x="724573" y="2512974"/>
                  </a:lnTo>
                  <a:lnTo>
                    <a:pt x="726592" y="2514981"/>
                  </a:lnTo>
                  <a:lnTo>
                    <a:pt x="731558" y="2514981"/>
                  </a:lnTo>
                  <a:lnTo>
                    <a:pt x="733577" y="2512974"/>
                  </a:lnTo>
                  <a:lnTo>
                    <a:pt x="733577" y="2507996"/>
                  </a:lnTo>
                  <a:close/>
                </a:path>
                <a:path w="1038225" h="3154045">
                  <a:moveTo>
                    <a:pt x="751141" y="2475331"/>
                  </a:moveTo>
                  <a:lnTo>
                    <a:pt x="749058" y="2473248"/>
                  </a:lnTo>
                  <a:lnTo>
                    <a:pt x="743940" y="2473248"/>
                  </a:lnTo>
                  <a:lnTo>
                    <a:pt x="741857" y="2475331"/>
                  </a:lnTo>
                  <a:lnTo>
                    <a:pt x="741857" y="2477897"/>
                  </a:lnTo>
                  <a:lnTo>
                    <a:pt x="741857" y="2480462"/>
                  </a:lnTo>
                  <a:lnTo>
                    <a:pt x="743940" y="2482532"/>
                  </a:lnTo>
                  <a:lnTo>
                    <a:pt x="749058" y="2482532"/>
                  </a:lnTo>
                  <a:lnTo>
                    <a:pt x="751141" y="2480462"/>
                  </a:lnTo>
                  <a:lnTo>
                    <a:pt x="751141" y="2475331"/>
                  </a:lnTo>
                  <a:close/>
                </a:path>
                <a:path w="1038225" h="3154045">
                  <a:moveTo>
                    <a:pt x="783005" y="2416238"/>
                  </a:moveTo>
                  <a:lnTo>
                    <a:pt x="780808" y="2414028"/>
                  </a:lnTo>
                  <a:lnTo>
                    <a:pt x="775373" y="2414028"/>
                  </a:lnTo>
                  <a:lnTo>
                    <a:pt x="773163" y="2416238"/>
                  </a:lnTo>
                  <a:lnTo>
                    <a:pt x="773163" y="2418956"/>
                  </a:lnTo>
                  <a:lnTo>
                    <a:pt x="773163" y="2421674"/>
                  </a:lnTo>
                  <a:lnTo>
                    <a:pt x="775373" y="2423884"/>
                  </a:lnTo>
                  <a:lnTo>
                    <a:pt x="780808" y="2423884"/>
                  </a:lnTo>
                  <a:lnTo>
                    <a:pt x="783005" y="2421674"/>
                  </a:lnTo>
                  <a:lnTo>
                    <a:pt x="783005" y="2416238"/>
                  </a:lnTo>
                  <a:close/>
                </a:path>
                <a:path w="1038225" h="3154045">
                  <a:moveTo>
                    <a:pt x="783132" y="2454770"/>
                  </a:moveTo>
                  <a:lnTo>
                    <a:pt x="780986" y="2452624"/>
                  </a:lnTo>
                  <a:lnTo>
                    <a:pt x="775716" y="2452624"/>
                  </a:lnTo>
                  <a:lnTo>
                    <a:pt x="773569" y="2454770"/>
                  </a:lnTo>
                  <a:lnTo>
                    <a:pt x="773569" y="2457412"/>
                  </a:lnTo>
                  <a:lnTo>
                    <a:pt x="773569" y="2460053"/>
                  </a:lnTo>
                  <a:lnTo>
                    <a:pt x="775716" y="2462199"/>
                  </a:lnTo>
                  <a:lnTo>
                    <a:pt x="780986" y="2462199"/>
                  </a:lnTo>
                  <a:lnTo>
                    <a:pt x="783132" y="2460053"/>
                  </a:lnTo>
                  <a:lnTo>
                    <a:pt x="783132" y="2454770"/>
                  </a:lnTo>
                  <a:close/>
                </a:path>
                <a:path w="1038225" h="3154045">
                  <a:moveTo>
                    <a:pt x="804214" y="2275865"/>
                  </a:moveTo>
                  <a:lnTo>
                    <a:pt x="801789" y="2273439"/>
                  </a:lnTo>
                  <a:lnTo>
                    <a:pt x="795794" y="2273439"/>
                  </a:lnTo>
                  <a:lnTo>
                    <a:pt x="793369" y="2275865"/>
                  </a:lnTo>
                  <a:lnTo>
                    <a:pt x="793369" y="2278862"/>
                  </a:lnTo>
                  <a:lnTo>
                    <a:pt x="793369" y="2281859"/>
                  </a:lnTo>
                  <a:lnTo>
                    <a:pt x="795794" y="2284285"/>
                  </a:lnTo>
                  <a:lnTo>
                    <a:pt x="801789" y="2284285"/>
                  </a:lnTo>
                  <a:lnTo>
                    <a:pt x="804214" y="2281859"/>
                  </a:lnTo>
                  <a:lnTo>
                    <a:pt x="804214" y="2275865"/>
                  </a:lnTo>
                  <a:close/>
                </a:path>
                <a:path w="1038225" h="3154045">
                  <a:moveTo>
                    <a:pt x="805154" y="2227122"/>
                  </a:moveTo>
                  <a:lnTo>
                    <a:pt x="802690" y="2224646"/>
                  </a:lnTo>
                  <a:lnTo>
                    <a:pt x="796594" y="2224646"/>
                  </a:lnTo>
                  <a:lnTo>
                    <a:pt x="794118" y="2227122"/>
                  </a:lnTo>
                  <a:lnTo>
                    <a:pt x="794118" y="2230170"/>
                  </a:lnTo>
                  <a:lnTo>
                    <a:pt x="794118" y="2233218"/>
                  </a:lnTo>
                  <a:lnTo>
                    <a:pt x="796594" y="2235695"/>
                  </a:lnTo>
                  <a:lnTo>
                    <a:pt x="802690" y="2235695"/>
                  </a:lnTo>
                  <a:lnTo>
                    <a:pt x="805154" y="2233218"/>
                  </a:lnTo>
                  <a:lnTo>
                    <a:pt x="805154" y="2227122"/>
                  </a:lnTo>
                  <a:close/>
                </a:path>
                <a:path w="1038225" h="3154045">
                  <a:moveTo>
                    <a:pt x="810831" y="2352802"/>
                  </a:moveTo>
                  <a:lnTo>
                    <a:pt x="808494" y="2350465"/>
                  </a:lnTo>
                  <a:lnTo>
                    <a:pt x="802754" y="2350465"/>
                  </a:lnTo>
                  <a:lnTo>
                    <a:pt x="800417" y="2352802"/>
                  </a:lnTo>
                  <a:lnTo>
                    <a:pt x="800417" y="2355672"/>
                  </a:lnTo>
                  <a:lnTo>
                    <a:pt x="800417" y="2358542"/>
                  </a:lnTo>
                  <a:lnTo>
                    <a:pt x="802754" y="2360879"/>
                  </a:lnTo>
                  <a:lnTo>
                    <a:pt x="808494" y="2360879"/>
                  </a:lnTo>
                  <a:lnTo>
                    <a:pt x="810831" y="2358542"/>
                  </a:lnTo>
                  <a:lnTo>
                    <a:pt x="810831" y="2352802"/>
                  </a:lnTo>
                  <a:close/>
                </a:path>
                <a:path w="1038225" h="3154045">
                  <a:moveTo>
                    <a:pt x="812698" y="2145233"/>
                  </a:moveTo>
                  <a:lnTo>
                    <a:pt x="810183" y="2142718"/>
                  </a:lnTo>
                  <a:lnTo>
                    <a:pt x="803986" y="2142718"/>
                  </a:lnTo>
                  <a:lnTo>
                    <a:pt x="801471" y="2145233"/>
                  </a:lnTo>
                  <a:lnTo>
                    <a:pt x="801471" y="2148332"/>
                  </a:lnTo>
                  <a:lnTo>
                    <a:pt x="801471" y="2151430"/>
                  </a:lnTo>
                  <a:lnTo>
                    <a:pt x="803986" y="2153945"/>
                  </a:lnTo>
                  <a:lnTo>
                    <a:pt x="810183" y="2153945"/>
                  </a:lnTo>
                  <a:lnTo>
                    <a:pt x="812698" y="2151430"/>
                  </a:lnTo>
                  <a:lnTo>
                    <a:pt x="812698" y="2145233"/>
                  </a:lnTo>
                  <a:close/>
                </a:path>
                <a:path w="1038225" h="3154045">
                  <a:moveTo>
                    <a:pt x="814158" y="2385885"/>
                  </a:moveTo>
                  <a:lnTo>
                    <a:pt x="811885" y="2383612"/>
                  </a:lnTo>
                  <a:lnTo>
                    <a:pt x="806297" y="2383612"/>
                  </a:lnTo>
                  <a:lnTo>
                    <a:pt x="804024" y="2385885"/>
                  </a:lnTo>
                  <a:lnTo>
                    <a:pt x="804024" y="2388679"/>
                  </a:lnTo>
                  <a:lnTo>
                    <a:pt x="804024" y="2391473"/>
                  </a:lnTo>
                  <a:lnTo>
                    <a:pt x="806297" y="2393746"/>
                  </a:lnTo>
                  <a:lnTo>
                    <a:pt x="811885" y="2393746"/>
                  </a:lnTo>
                  <a:lnTo>
                    <a:pt x="814158" y="2391473"/>
                  </a:lnTo>
                  <a:lnTo>
                    <a:pt x="814158" y="2385885"/>
                  </a:lnTo>
                  <a:close/>
                </a:path>
                <a:path w="1038225" h="3154045">
                  <a:moveTo>
                    <a:pt x="814946" y="2312530"/>
                  </a:moveTo>
                  <a:lnTo>
                    <a:pt x="812558" y="2310130"/>
                  </a:lnTo>
                  <a:lnTo>
                    <a:pt x="806653" y="2310130"/>
                  </a:lnTo>
                  <a:lnTo>
                    <a:pt x="804252" y="2312530"/>
                  </a:lnTo>
                  <a:lnTo>
                    <a:pt x="804252" y="2315476"/>
                  </a:lnTo>
                  <a:lnTo>
                    <a:pt x="804252" y="2318435"/>
                  </a:lnTo>
                  <a:lnTo>
                    <a:pt x="806653" y="2320823"/>
                  </a:lnTo>
                  <a:lnTo>
                    <a:pt x="812558" y="2320823"/>
                  </a:lnTo>
                  <a:lnTo>
                    <a:pt x="814946" y="2318435"/>
                  </a:lnTo>
                  <a:lnTo>
                    <a:pt x="814946" y="2312530"/>
                  </a:lnTo>
                  <a:close/>
                </a:path>
                <a:path w="1038225" h="3154045">
                  <a:moveTo>
                    <a:pt x="815670" y="2192782"/>
                  </a:moveTo>
                  <a:lnTo>
                    <a:pt x="813168" y="2190292"/>
                  </a:lnTo>
                  <a:lnTo>
                    <a:pt x="807021" y="2190292"/>
                  </a:lnTo>
                  <a:lnTo>
                    <a:pt x="804532" y="2192782"/>
                  </a:lnTo>
                  <a:lnTo>
                    <a:pt x="804532" y="2195855"/>
                  </a:lnTo>
                  <a:lnTo>
                    <a:pt x="804532" y="2198928"/>
                  </a:lnTo>
                  <a:lnTo>
                    <a:pt x="807021" y="2201418"/>
                  </a:lnTo>
                  <a:lnTo>
                    <a:pt x="813168" y="2201418"/>
                  </a:lnTo>
                  <a:lnTo>
                    <a:pt x="815670" y="2198928"/>
                  </a:lnTo>
                  <a:lnTo>
                    <a:pt x="815670" y="2192782"/>
                  </a:lnTo>
                  <a:close/>
                </a:path>
                <a:path w="1038225" h="3154045">
                  <a:moveTo>
                    <a:pt x="818299" y="2249005"/>
                  </a:moveTo>
                  <a:lnTo>
                    <a:pt x="815848" y="2246553"/>
                  </a:lnTo>
                  <a:lnTo>
                    <a:pt x="809802" y="2246553"/>
                  </a:lnTo>
                  <a:lnTo>
                    <a:pt x="807351" y="2249005"/>
                  </a:lnTo>
                  <a:lnTo>
                    <a:pt x="807351" y="2252027"/>
                  </a:lnTo>
                  <a:lnTo>
                    <a:pt x="807351" y="2255050"/>
                  </a:lnTo>
                  <a:lnTo>
                    <a:pt x="809802" y="2257501"/>
                  </a:lnTo>
                  <a:lnTo>
                    <a:pt x="815848" y="2257501"/>
                  </a:lnTo>
                  <a:lnTo>
                    <a:pt x="818299" y="2255050"/>
                  </a:lnTo>
                  <a:lnTo>
                    <a:pt x="818299" y="2249005"/>
                  </a:lnTo>
                  <a:close/>
                </a:path>
                <a:path w="1038225" h="3154045">
                  <a:moveTo>
                    <a:pt x="825411" y="2105901"/>
                  </a:moveTo>
                  <a:lnTo>
                    <a:pt x="822883" y="2103374"/>
                  </a:lnTo>
                  <a:lnTo>
                    <a:pt x="816622" y="2103374"/>
                  </a:lnTo>
                  <a:lnTo>
                    <a:pt x="814095" y="2105901"/>
                  </a:lnTo>
                  <a:lnTo>
                    <a:pt x="814095" y="2109025"/>
                  </a:lnTo>
                  <a:lnTo>
                    <a:pt x="814095" y="2112149"/>
                  </a:lnTo>
                  <a:lnTo>
                    <a:pt x="816622" y="2114677"/>
                  </a:lnTo>
                  <a:lnTo>
                    <a:pt x="822883" y="2114677"/>
                  </a:lnTo>
                  <a:lnTo>
                    <a:pt x="825411" y="2112149"/>
                  </a:lnTo>
                  <a:lnTo>
                    <a:pt x="825411" y="2105901"/>
                  </a:lnTo>
                  <a:close/>
                </a:path>
                <a:path w="1038225" h="3154045">
                  <a:moveTo>
                    <a:pt x="849541" y="1281264"/>
                  </a:moveTo>
                  <a:lnTo>
                    <a:pt x="846861" y="1278597"/>
                  </a:lnTo>
                  <a:lnTo>
                    <a:pt x="840282" y="1278597"/>
                  </a:lnTo>
                  <a:lnTo>
                    <a:pt x="837615" y="1281264"/>
                  </a:lnTo>
                  <a:lnTo>
                    <a:pt x="837615" y="1284554"/>
                  </a:lnTo>
                  <a:lnTo>
                    <a:pt x="837615" y="1287843"/>
                  </a:lnTo>
                  <a:lnTo>
                    <a:pt x="840282" y="1290510"/>
                  </a:lnTo>
                  <a:lnTo>
                    <a:pt x="846861" y="1290510"/>
                  </a:lnTo>
                  <a:lnTo>
                    <a:pt x="849541" y="1287843"/>
                  </a:lnTo>
                  <a:lnTo>
                    <a:pt x="849541" y="1281264"/>
                  </a:lnTo>
                  <a:close/>
                </a:path>
                <a:path w="1038225" h="3154045">
                  <a:moveTo>
                    <a:pt x="863854" y="1314145"/>
                  </a:moveTo>
                  <a:lnTo>
                    <a:pt x="861161" y="1311452"/>
                  </a:lnTo>
                  <a:lnTo>
                    <a:pt x="854532" y="1311452"/>
                  </a:lnTo>
                  <a:lnTo>
                    <a:pt x="851839" y="1314145"/>
                  </a:lnTo>
                  <a:lnTo>
                    <a:pt x="851839" y="1317459"/>
                  </a:lnTo>
                  <a:lnTo>
                    <a:pt x="851839" y="1320774"/>
                  </a:lnTo>
                  <a:lnTo>
                    <a:pt x="854532" y="1323467"/>
                  </a:lnTo>
                  <a:lnTo>
                    <a:pt x="861161" y="1323467"/>
                  </a:lnTo>
                  <a:lnTo>
                    <a:pt x="863854" y="1320774"/>
                  </a:lnTo>
                  <a:lnTo>
                    <a:pt x="863854" y="1314145"/>
                  </a:lnTo>
                  <a:close/>
                </a:path>
                <a:path w="1038225" h="3154045">
                  <a:moveTo>
                    <a:pt x="866292" y="2004123"/>
                  </a:moveTo>
                  <a:lnTo>
                    <a:pt x="863701" y="2001520"/>
                  </a:lnTo>
                  <a:lnTo>
                    <a:pt x="857288" y="2001520"/>
                  </a:lnTo>
                  <a:lnTo>
                    <a:pt x="854697" y="2004123"/>
                  </a:lnTo>
                  <a:lnTo>
                    <a:pt x="854697" y="2007323"/>
                  </a:lnTo>
                  <a:lnTo>
                    <a:pt x="854697" y="2010524"/>
                  </a:lnTo>
                  <a:lnTo>
                    <a:pt x="857288" y="2013127"/>
                  </a:lnTo>
                  <a:lnTo>
                    <a:pt x="863701" y="2013127"/>
                  </a:lnTo>
                  <a:lnTo>
                    <a:pt x="866292" y="2010524"/>
                  </a:lnTo>
                  <a:lnTo>
                    <a:pt x="866292" y="2004123"/>
                  </a:lnTo>
                  <a:close/>
                </a:path>
                <a:path w="1038225" h="3154045">
                  <a:moveTo>
                    <a:pt x="871512" y="2087930"/>
                  </a:moveTo>
                  <a:lnTo>
                    <a:pt x="868959" y="2085378"/>
                  </a:lnTo>
                  <a:lnTo>
                    <a:pt x="862660" y="2085378"/>
                  </a:lnTo>
                  <a:lnTo>
                    <a:pt x="860107" y="2087930"/>
                  </a:lnTo>
                  <a:lnTo>
                    <a:pt x="860107" y="2091080"/>
                  </a:lnTo>
                  <a:lnTo>
                    <a:pt x="860107" y="2094230"/>
                  </a:lnTo>
                  <a:lnTo>
                    <a:pt x="862660" y="2096782"/>
                  </a:lnTo>
                  <a:lnTo>
                    <a:pt x="868959" y="2096782"/>
                  </a:lnTo>
                  <a:lnTo>
                    <a:pt x="871512" y="2094230"/>
                  </a:lnTo>
                  <a:lnTo>
                    <a:pt x="871512" y="2087930"/>
                  </a:lnTo>
                  <a:close/>
                </a:path>
                <a:path w="1038225" h="3154045">
                  <a:moveTo>
                    <a:pt x="877011" y="1960981"/>
                  </a:moveTo>
                  <a:lnTo>
                    <a:pt x="874395" y="1958365"/>
                  </a:lnTo>
                  <a:lnTo>
                    <a:pt x="867943" y="1958365"/>
                  </a:lnTo>
                  <a:lnTo>
                    <a:pt x="865327" y="1960981"/>
                  </a:lnTo>
                  <a:lnTo>
                    <a:pt x="865327" y="1964207"/>
                  </a:lnTo>
                  <a:lnTo>
                    <a:pt x="865327" y="1967433"/>
                  </a:lnTo>
                  <a:lnTo>
                    <a:pt x="867943" y="1970049"/>
                  </a:lnTo>
                  <a:lnTo>
                    <a:pt x="874395" y="1970049"/>
                  </a:lnTo>
                  <a:lnTo>
                    <a:pt x="877011" y="1967433"/>
                  </a:lnTo>
                  <a:lnTo>
                    <a:pt x="877011" y="1960981"/>
                  </a:lnTo>
                  <a:close/>
                </a:path>
                <a:path w="1038225" h="3154045">
                  <a:moveTo>
                    <a:pt x="882802" y="2039162"/>
                  </a:moveTo>
                  <a:lnTo>
                    <a:pt x="880224" y="2036584"/>
                  </a:lnTo>
                  <a:lnTo>
                    <a:pt x="873874" y="2036584"/>
                  </a:lnTo>
                  <a:lnTo>
                    <a:pt x="871296" y="2039162"/>
                  </a:lnTo>
                  <a:lnTo>
                    <a:pt x="871296" y="2042337"/>
                  </a:lnTo>
                  <a:lnTo>
                    <a:pt x="871296" y="2045512"/>
                  </a:lnTo>
                  <a:lnTo>
                    <a:pt x="873874" y="2048090"/>
                  </a:lnTo>
                  <a:lnTo>
                    <a:pt x="880224" y="2048090"/>
                  </a:lnTo>
                  <a:lnTo>
                    <a:pt x="882802" y="2045512"/>
                  </a:lnTo>
                  <a:lnTo>
                    <a:pt x="882802" y="2039162"/>
                  </a:lnTo>
                  <a:close/>
                </a:path>
                <a:path w="1038225" h="3154045">
                  <a:moveTo>
                    <a:pt x="886790" y="1328115"/>
                  </a:moveTo>
                  <a:lnTo>
                    <a:pt x="884085" y="1325397"/>
                  </a:lnTo>
                  <a:lnTo>
                    <a:pt x="877392" y="1325397"/>
                  </a:lnTo>
                  <a:lnTo>
                    <a:pt x="874687" y="1328115"/>
                  </a:lnTo>
                  <a:lnTo>
                    <a:pt x="874687" y="1331455"/>
                  </a:lnTo>
                  <a:lnTo>
                    <a:pt x="874687" y="1334795"/>
                  </a:lnTo>
                  <a:lnTo>
                    <a:pt x="877392" y="1337513"/>
                  </a:lnTo>
                  <a:lnTo>
                    <a:pt x="884085" y="1337513"/>
                  </a:lnTo>
                  <a:lnTo>
                    <a:pt x="886790" y="1334795"/>
                  </a:lnTo>
                  <a:lnTo>
                    <a:pt x="886790" y="1328115"/>
                  </a:lnTo>
                  <a:close/>
                </a:path>
                <a:path w="1038225" h="3154045">
                  <a:moveTo>
                    <a:pt x="888504" y="1373949"/>
                  </a:moveTo>
                  <a:lnTo>
                    <a:pt x="885774" y="1371219"/>
                  </a:lnTo>
                  <a:lnTo>
                    <a:pt x="879030" y="1371219"/>
                  </a:lnTo>
                  <a:lnTo>
                    <a:pt x="876300" y="1373949"/>
                  </a:lnTo>
                  <a:lnTo>
                    <a:pt x="876300" y="1377315"/>
                  </a:lnTo>
                  <a:lnTo>
                    <a:pt x="876300" y="1380680"/>
                  </a:lnTo>
                  <a:lnTo>
                    <a:pt x="879030" y="1383411"/>
                  </a:lnTo>
                  <a:lnTo>
                    <a:pt x="885774" y="1383411"/>
                  </a:lnTo>
                  <a:lnTo>
                    <a:pt x="888504" y="1380680"/>
                  </a:lnTo>
                  <a:lnTo>
                    <a:pt x="888504" y="1373949"/>
                  </a:lnTo>
                  <a:close/>
                </a:path>
                <a:path w="1038225" h="3154045">
                  <a:moveTo>
                    <a:pt x="894829" y="1807857"/>
                  </a:moveTo>
                  <a:lnTo>
                    <a:pt x="892124" y="1805152"/>
                  </a:lnTo>
                  <a:lnTo>
                    <a:pt x="885469" y="1805152"/>
                  </a:lnTo>
                  <a:lnTo>
                    <a:pt x="882764" y="1807857"/>
                  </a:lnTo>
                  <a:lnTo>
                    <a:pt x="882764" y="1811185"/>
                  </a:lnTo>
                  <a:lnTo>
                    <a:pt x="882764" y="1814512"/>
                  </a:lnTo>
                  <a:lnTo>
                    <a:pt x="885469" y="1817217"/>
                  </a:lnTo>
                  <a:lnTo>
                    <a:pt x="892124" y="1817217"/>
                  </a:lnTo>
                  <a:lnTo>
                    <a:pt x="894829" y="1814512"/>
                  </a:lnTo>
                  <a:lnTo>
                    <a:pt x="894829" y="1807857"/>
                  </a:lnTo>
                  <a:close/>
                </a:path>
                <a:path w="1038225" h="3154045">
                  <a:moveTo>
                    <a:pt x="898956" y="1774342"/>
                  </a:moveTo>
                  <a:lnTo>
                    <a:pt x="896239" y="1771611"/>
                  </a:lnTo>
                  <a:lnTo>
                    <a:pt x="889520" y="1771611"/>
                  </a:lnTo>
                  <a:lnTo>
                    <a:pt x="886802" y="1774342"/>
                  </a:lnTo>
                  <a:lnTo>
                    <a:pt x="886802" y="1777695"/>
                  </a:lnTo>
                  <a:lnTo>
                    <a:pt x="886802" y="1781048"/>
                  </a:lnTo>
                  <a:lnTo>
                    <a:pt x="889520" y="1783778"/>
                  </a:lnTo>
                  <a:lnTo>
                    <a:pt x="896239" y="1783778"/>
                  </a:lnTo>
                  <a:lnTo>
                    <a:pt x="898956" y="1781048"/>
                  </a:lnTo>
                  <a:lnTo>
                    <a:pt x="898956" y="1774342"/>
                  </a:lnTo>
                  <a:close/>
                </a:path>
                <a:path w="1038225" h="3154045">
                  <a:moveTo>
                    <a:pt x="906716" y="1851126"/>
                  </a:moveTo>
                  <a:lnTo>
                    <a:pt x="904036" y="1848446"/>
                  </a:lnTo>
                  <a:lnTo>
                    <a:pt x="897420" y="1848446"/>
                  </a:lnTo>
                  <a:lnTo>
                    <a:pt x="894740" y="1851126"/>
                  </a:lnTo>
                  <a:lnTo>
                    <a:pt x="894740" y="1854428"/>
                  </a:lnTo>
                  <a:lnTo>
                    <a:pt x="894740" y="1857730"/>
                  </a:lnTo>
                  <a:lnTo>
                    <a:pt x="897420" y="1860410"/>
                  </a:lnTo>
                  <a:lnTo>
                    <a:pt x="904036" y="1860410"/>
                  </a:lnTo>
                  <a:lnTo>
                    <a:pt x="906716" y="1857730"/>
                  </a:lnTo>
                  <a:lnTo>
                    <a:pt x="906716" y="1851126"/>
                  </a:lnTo>
                  <a:close/>
                </a:path>
                <a:path w="1038225" h="3154045">
                  <a:moveTo>
                    <a:pt x="910209" y="1936330"/>
                  </a:moveTo>
                  <a:lnTo>
                    <a:pt x="907567" y="1933689"/>
                  </a:lnTo>
                  <a:lnTo>
                    <a:pt x="901065" y="1933689"/>
                  </a:lnTo>
                  <a:lnTo>
                    <a:pt x="898423" y="1936330"/>
                  </a:lnTo>
                  <a:lnTo>
                    <a:pt x="898423" y="1939582"/>
                  </a:lnTo>
                  <a:lnTo>
                    <a:pt x="898423" y="1942833"/>
                  </a:lnTo>
                  <a:lnTo>
                    <a:pt x="901065" y="1945474"/>
                  </a:lnTo>
                  <a:lnTo>
                    <a:pt x="907567" y="1945474"/>
                  </a:lnTo>
                  <a:lnTo>
                    <a:pt x="910209" y="1942833"/>
                  </a:lnTo>
                  <a:lnTo>
                    <a:pt x="910209" y="1936330"/>
                  </a:lnTo>
                  <a:close/>
                </a:path>
                <a:path w="1038225" h="3154045">
                  <a:moveTo>
                    <a:pt x="916851" y="1756956"/>
                  </a:moveTo>
                  <a:lnTo>
                    <a:pt x="914107" y="1754212"/>
                  </a:lnTo>
                  <a:lnTo>
                    <a:pt x="907338" y="1754212"/>
                  </a:lnTo>
                  <a:lnTo>
                    <a:pt x="904595" y="1756956"/>
                  </a:lnTo>
                  <a:lnTo>
                    <a:pt x="904595" y="1760334"/>
                  </a:lnTo>
                  <a:lnTo>
                    <a:pt x="904595" y="1763712"/>
                  </a:lnTo>
                  <a:lnTo>
                    <a:pt x="907338" y="1766455"/>
                  </a:lnTo>
                  <a:lnTo>
                    <a:pt x="914107" y="1766455"/>
                  </a:lnTo>
                  <a:lnTo>
                    <a:pt x="916851" y="1763712"/>
                  </a:lnTo>
                  <a:lnTo>
                    <a:pt x="916851" y="1756956"/>
                  </a:lnTo>
                  <a:close/>
                </a:path>
                <a:path w="1038225" h="3154045">
                  <a:moveTo>
                    <a:pt x="920153" y="1409496"/>
                  </a:moveTo>
                  <a:lnTo>
                    <a:pt x="917409" y="1406740"/>
                  </a:lnTo>
                  <a:lnTo>
                    <a:pt x="910615" y="1406740"/>
                  </a:lnTo>
                  <a:lnTo>
                    <a:pt x="907859" y="1409496"/>
                  </a:lnTo>
                  <a:lnTo>
                    <a:pt x="907859" y="1412887"/>
                  </a:lnTo>
                  <a:lnTo>
                    <a:pt x="907859" y="1416278"/>
                  </a:lnTo>
                  <a:lnTo>
                    <a:pt x="910615" y="1419034"/>
                  </a:lnTo>
                  <a:lnTo>
                    <a:pt x="917409" y="1419034"/>
                  </a:lnTo>
                  <a:lnTo>
                    <a:pt x="920153" y="1416278"/>
                  </a:lnTo>
                  <a:lnTo>
                    <a:pt x="920153" y="1409496"/>
                  </a:lnTo>
                  <a:close/>
                </a:path>
                <a:path w="1038225" h="3154045">
                  <a:moveTo>
                    <a:pt x="925525" y="1895538"/>
                  </a:moveTo>
                  <a:lnTo>
                    <a:pt x="922870" y="1892871"/>
                  </a:lnTo>
                  <a:lnTo>
                    <a:pt x="916305" y="1892871"/>
                  </a:lnTo>
                  <a:lnTo>
                    <a:pt x="913650" y="1895538"/>
                  </a:lnTo>
                  <a:lnTo>
                    <a:pt x="913650" y="1898815"/>
                  </a:lnTo>
                  <a:lnTo>
                    <a:pt x="913650" y="1902091"/>
                  </a:lnTo>
                  <a:lnTo>
                    <a:pt x="916305" y="1904758"/>
                  </a:lnTo>
                  <a:lnTo>
                    <a:pt x="922870" y="1904758"/>
                  </a:lnTo>
                  <a:lnTo>
                    <a:pt x="925525" y="1902091"/>
                  </a:lnTo>
                  <a:lnTo>
                    <a:pt x="925525" y="1895538"/>
                  </a:lnTo>
                  <a:close/>
                </a:path>
                <a:path w="1038225" h="3154045">
                  <a:moveTo>
                    <a:pt x="933119" y="1716227"/>
                  </a:moveTo>
                  <a:lnTo>
                    <a:pt x="930351" y="1713458"/>
                  </a:lnTo>
                  <a:lnTo>
                    <a:pt x="923531" y="1713458"/>
                  </a:lnTo>
                  <a:lnTo>
                    <a:pt x="920775" y="1716227"/>
                  </a:lnTo>
                  <a:lnTo>
                    <a:pt x="920775" y="1719630"/>
                  </a:lnTo>
                  <a:lnTo>
                    <a:pt x="920775" y="1723034"/>
                  </a:lnTo>
                  <a:lnTo>
                    <a:pt x="923531" y="1725803"/>
                  </a:lnTo>
                  <a:lnTo>
                    <a:pt x="930351" y="1725803"/>
                  </a:lnTo>
                  <a:lnTo>
                    <a:pt x="933119" y="1723034"/>
                  </a:lnTo>
                  <a:lnTo>
                    <a:pt x="933119" y="1716227"/>
                  </a:lnTo>
                  <a:close/>
                </a:path>
                <a:path w="1038225" h="3154045">
                  <a:moveTo>
                    <a:pt x="957834" y="1432864"/>
                  </a:moveTo>
                  <a:lnTo>
                    <a:pt x="955052" y="1430083"/>
                  </a:lnTo>
                  <a:lnTo>
                    <a:pt x="948207" y="1430083"/>
                  </a:lnTo>
                  <a:lnTo>
                    <a:pt x="945438" y="1432864"/>
                  </a:lnTo>
                  <a:lnTo>
                    <a:pt x="945438" y="1436281"/>
                  </a:lnTo>
                  <a:lnTo>
                    <a:pt x="945438" y="1439697"/>
                  </a:lnTo>
                  <a:lnTo>
                    <a:pt x="948207" y="1442478"/>
                  </a:lnTo>
                  <a:lnTo>
                    <a:pt x="955052" y="1442478"/>
                  </a:lnTo>
                  <a:lnTo>
                    <a:pt x="957834" y="1439697"/>
                  </a:lnTo>
                  <a:lnTo>
                    <a:pt x="957834" y="1432864"/>
                  </a:lnTo>
                  <a:close/>
                </a:path>
                <a:path w="1038225" h="3154045">
                  <a:moveTo>
                    <a:pt x="970889" y="1463903"/>
                  </a:moveTo>
                  <a:lnTo>
                    <a:pt x="968095" y="1461096"/>
                  </a:lnTo>
                  <a:lnTo>
                    <a:pt x="961199" y="1461096"/>
                  </a:lnTo>
                  <a:lnTo>
                    <a:pt x="958405" y="1463903"/>
                  </a:lnTo>
                  <a:lnTo>
                    <a:pt x="958405" y="1467345"/>
                  </a:lnTo>
                  <a:lnTo>
                    <a:pt x="958405" y="1470787"/>
                  </a:lnTo>
                  <a:lnTo>
                    <a:pt x="961199" y="1473581"/>
                  </a:lnTo>
                  <a:lnTo>
                    <a:pt x="968095" y="1473581"/>
                  </a:lnTo>
                  <a:lnTo>
                    <a:pt x="970889" y="1470787"/>
                  </a:lnTo>
                  <a:lnTo>
                    <a:pt x="970889" y="1463903"/>
                  </a:lnTo>
                  <a:close/>
                </a:path>
                <a:path w="1038225" h="3154045">
                  <a:moveTo>
                    <a:pt x="980376" y="1705597"/>
                  </a:moveTo>
                  <a:lnTo>
                    <a:pt x="977595" y="1702803"/>
                  </a:lnTo>
                  <a:lnTo>
                    <a:pt x="970724" y="1702803"/>
                  </a:lnTo>
                  <a:lnTo>
                    <a:pt x="967943" y="1705597"/>
                  </a:lnTo>
                  <a:lnTo>
                    <a:pt x="967943" y="1709026"/>
                  </a:lnTo>
                  <a:lnTo>
                    <a:pt x="967943" y="1712455"/>
                  </a:lnTo>
                  <a:lnTo>
                    <a:pt x="970724" y="1715249"/>
                  </a:lnTo>
                  <a:lnTo>
                    <a:pt x="977595" y="1715249"/>
                  </a:lnTo>
                  <a:lnTo>
                    <a:pt x="980376" y="1712455"/>
                  </a:lnTo>
                  <a:lnTo>
                    <a:pt x="980376" y="1705597"/>
                  </a:lnTo>
                  <a:close/>
                </a:path>
                <a:path w="1038225" h="3154045">
                  <a:moveTo>
                    <a:pt x="981989" y="1497596"/>
                  </a:moveTo>
                  <a:lnTo>
                    <a:pt x="979182" y="1494777"/>
                  </a:lnTo>
                  <a:lnTo>
                    <a:pt x="972235" y="1494777"/>
                  </a:lnTo>
                  <a:lnTo>
                    <a:pt x="969416" y="1497596"/>
                  </a:lnTo>
                  <a:lnTo>
                    <a:pt x="969416" y="1501063"/>
                  </a:lnTo>
                  <a:lnTo>
                    <a:pt x="969416" y="1504530"/>
                  </a:lnTo>
                  <a:lnTo>
                    <a:pt x="972235" y="1507350"/>
                  </a:lnTo>
                  <a:lnTo>
                    <a:pt x="979182" y="1507350"/>
                  </a:lnTo>
                  <a:lnTo>
                    <a:pt x="981989" y="1504530"/>
                  </a:lnTo>
                  <a:lnTo>
                    <a:pt x="981989" y="1497596"/>
                  </a:lnTo>
                  <a:close/>
                </a:path>
                <a:path w="1038225" h="3154045">
                  <a:moveTo>
                    <a:pt x="1002169" y="1541983"/>
                  </a:moveTo>
                  <a:lnTo>
                    <a:pt x="999337" y="1539151"/>
                  </a:lnTo>
                  <a:lnTo>
                    <a:pt x="992327" y="1539151"/>
                  </a:lnTo>
                  <a:lnTo>
                    <a:pt x="989495" y="1541983"/>
                  </a:lnTo>
                  <a:lnTo>
                    <a:pt x="989495" y="1545488"/>
                  </a:lnTo>
                  <a:lnTo>
                    <a:pt x="989495" y="1548993"/>
                  </a:lnTo>
                  <a:lnTo>
                    <a:pt x="992327" y="1551825"/>
                  </a:lnTo>
                  <a:lnTo>
                    <a:pt x="999337" y="1551825"/>
                  </a:lnTo>
                  <a:lnTo>
                    <a:pt x="1002169" y="1548993"/>
                  </a:lnTo>
                  <a:lnTo>
                    <a:pt x="1002169" y="1541983"/>
                  </a:lnTo>
                  <a:close/>
                </a:path>
                <a:path w="1038225" h="3154045">
                  <a:moveTo>
                    <a:pt x="1012571" y="1606334"/>
                  </a:moveTo>
                  <a:lnTo>
                    <a:pt x="1009726" y="1603489"/>
                  </a:lnTo>
                  <a:lnTo>
                    <a:pt x="1002703" y="1603489"/>
                  </a:lnTo>
                  <a:lnTo>
                    <a:pt x="999858" y="1606334"/>
                  </a:lnTo>
                  <a:lnTo>
                    <a:pt x="999858" y="1609852"/>
                  </a:lnTo>
                  <a:lnTo>
                    <a:pt x="999858" y="1613369"/>
                  </a:lnTo>
                  <a:lnTo>
                    <a:pt x="1002703" y="1616214"/>
                  </a:lnTo>
                  <a:lnTo>
                    <a:pt x="1009726" y="1616214"/>
                  </a:lnTo>
                  <a:lnTo>
                    <a:pt x="1012571" y="1613369"/>
                  </a:lnTo>
                  <a:lnTo>
                    <a:pt x="1012571" y="1606334"/>
                  </a:lnTo>
                  <a:close/>
                </a:path>
                <a:path w="1038225" h="3154045">
                  <a:moveTo>
                    <a:pt x="1013993" y="1690903"/>
                  </a:moveTo>
                  <a:lnTo>
                    <a:pt x="1011186" y="1688096"/>
                  </a:lnTo>
                  <a:lnTo>
                    <a:pt x="1004265" y="1688096"/>
                  </a:lnTo>
                  <a:lnTo>
                    <a:pt x="1001458" y="1690903"/>
                  </a:lnTo>
                  <a:lnTo>
                    <a:pt x="1001458" y="1694357"/>
                  </a:lnTo>
                  <a:lnTo>
                    <a:pt x="1001458" y="1697812"/>
                  </a:lnTo>
                  <a:lnTo>
                    <a:pt x="1004265" y="1700618"/>
                  </a:lnTo>
                  <a:lnTo>
                    <a:pt x="1011186" y="1700618"/>
                  </a:lnTo>
                  <a:lnTo>
                    <a:pt x="1013993" y="1697812"/>
                  </a:lnTo>
                  <a:lnTo>
                    <a:pt x="1013993" y="1690903"/>
                  </a:lnTo>
                  <a:close/>
                </a:path>
                <a:path w="1038225" h="3154045">
                  <a:moveTo>
                    <a:pt x="1028230" y="1652955"/>
                  </a:moveTo>
                  <a:lnTo>
                    <a:pt x="1025398" y="1650123"/>
                  </a:lnTo>
                  <a:lnTo>
                    <a:pt x="1018425" y="1650123"/>
                  </a:lnTo>
                  <a:lnTo>
                    <a:pt x="1015606" y="1652955"/>
                  </a:lnTo>
                  <a:lnTo>
                    <a:pt x="1015606" y="1656435"/>
                  </a:lnTo>
                  <a:lnTo>
                    <a:pt x="1015606" y="1659915"/>
                  </a:lnTo>
                  <a:lnTo>
                    <a:pt x="1018425" y="1662747"/>
                  </a:lnTo>
                  <a:lnTo>
                    <a:pt x="1025398" y="1662747"/>
                  </a:lnTo>
                  <a:lnTo>
                    <a:pt x="1028230" y="1659915"/>
                  </a:lnTo>
                  <a:lnTo>
                    <a:pt x="1028230" y="1652955"/>
                  </a:lnTo>
                  <a:close/>
                </a:path>
                <a:path w="1038225" h="3154045">
                  <a:moveTo>
                    <a:pt x="1037920" y="1571498"/>
                  </a:moveTo>
                  <a:lnTo>
                    <a:pt x="1035062" y="1568640"/>
                  </a:lnTo>
                  <a:lnTo>
                    <a:pt x="1028014" y="1568640"/>
                  </a:lnTo>
                  <a:lnTo>
                    <a:pt x="1025156" y="1571498"/>
                  </a:lnTo>
                  <a:lnTo>
                    <a:pt x="1025156" y="1575028"/>
                  </a:lnTo>
                  <a:lnTo>
                    <a:pt x="1025156" y="1578559"/>
                  </a:lnTo>
                  <a:lnTo>
                    <a:pt x="1028014" y="1581416"/>
                  </a:lnTo>
                  <a:lnTo>
                    <a:pt x="1035062" y="1581416"/>
                  </a:lnTo>
                  <a:lnTo>
                    <a:pt x="1037920" y="1578559"/>
                  </a:lnTo>
                  <a:lnTo>
                    <a:pt x="1037920" y="157149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45055" y="2010092"/>
              <a:ext cx="824230" cy="3165475"/>
            </a:xfrm>
            <a:custGeom>
              <a:avLst/>
              <a:gdLst/>
              <a:ahLst/>
              <a:cxnLst/>
              <a:rect l="l" t="t" r="r" b="b"/>
              <a:pathLst>
                <a:path w="824230" h="3165475">
                  <a:moveTo>
                    <a:pt x="609" y="139"/>
                  </a:moveTo>
                  <a:lnTo>
                    <a:pt x="482" y="0"/>
                  </a:lnTo>
                  <a:lnTo>
                    <a:pt x="139" y="0"/>
                  </a:lnTo>
                  <a:lnTo>
                    <a:pt x="0" y="139"/>
                  </a:lnTo>
                  <a:lnTo>
                    <a:pt x="0" y="304"/>
                  </a:lnTo>
                  <a:lnTo>
                    <a:pt x="0" y="469"/>
                  </a:lnTo>
                  <a:lnTo>
                    <a:pt x="139" y="609"/>
                  </a:lnTo>
                  <a:lnTo>
                    <a:pt x="482" y="609"/>
                  </a:lnTo>
                  <a:lnTo>
                    <a:pt x="609" y="469"/>
                  </a:lnTo>
                  <a:lnTo>
                    <a:pt x="609" y="139"/>
                  </a:lnTo>
                  <a:close/>
                </a:path>
                <a:path w="824230" h="3165475">
                  <a:moveTo>
                    <a:pt x="18605" y="45021"/>
                  </a:moveTo>
                  <a:lnTo>
                    <a:pt x="18351" y="44767"/>
                  </a:lnTo>
                  <a:lnTo>
                    <a:pt x="17741" y="44767"/>
                  </a:lnTo>
                  <a:lnTo>
                    <a:pt x="17487" y="45021"/>
                  </a:lnTo>
                  <a:lnTo>
                    <a:pt x="17487" y="45326"/>
                  </a:lnTo>
                  <a:lnTo>
                    <a:pt x="17487" y="45631"/>
                  </a:lnTo>
                  <a:lnTo>
                    <a:pt x="17741" y="45885"/>
                  </a:lnTo>
                  <a:lnTo>
                    <a:pt x="18351" y="45885"/>
                  </a:lnTo>
                  <a:lnTo>
                    <a:pt x="18605" y="45631"/>
                  </a:lnTo>
                  <a:lnTo>
                    <a:pt x="18605" y="45021"/>
                  </a:lnTo>
                  <a:close/>
                </a:path>
                <a:path w="824230" h="3165475">
                  <a:moveTo>
                    <a:pt x="57772" y="23190"/>
                  </a:moveTo>
                  <a:lnTo>
                    <a:pt x="57404" y="22821"/>
                  </a:lnTo>
                  <a:lnTo>
                    <a:pt x="56515" y="22821"/>
                  </a:lnTo>
                  <a:lnTo>
                    <a:pt x="56146" y="23190"/>
                  </a:lnTo>
                  <a:lnTo>
                    <a:pt x="56146" y="23634"/>
                  </a:lnTo>
                  <a:lnTo>
                    <a:pt x="56146" y="24079"/>
                  </a:lnTo>
                  <a:lnTo>
                    <a:pt x="56515" y="24447"/>
                  </a:lnTo>
                  <a:lnTo>
                    <a:pt x="57404" y="24447"/>
                  </a:lnTo>
                  <a:lnTo>
                    <a:pt x="57772" y="24079"/>
                  </a:lnTo>
                  <a:lnTo>
                    <a:pt x="57772" y="23190"/>
                  </a:lnTo>
                  <a:close/>
                </a:path>
                <a:path w="824230" h="3165475">
                  <a:moveTo>
                    <a:pt x="102743" y="40513"/>
                  </a:moveTo>
                  <a:lnTo>
                    <a:pt x="102273" y="40030"/>
                  </a:lnTo>
                  <a:lnTo>
                    <a:pt x="101092" y="40030"/>
                  </a:lnTo>
                  <a:lnTo>
                    <a:pt x="100622" y="40513"/>
                  </a:lnTo>
                  <a:lnTo>
                    <a:pt x="100622" y="41097"/>
                  </a:lnTo>
                  <a:lnTo>
                    <a:pt x="100622" y="41681"/>
                  </a:lnTo>
                  <a:lnTo>
                    <a:pt x="101092" y="42164"/>
                  </a:lnTo>
                  <a:lnTo>
                    <a:pt x="102273" y="42164"/>
                  </a:lnTo>
                  <a:lnTo>
                    <a:pt x="102743" y="41681"/>
                  </a:lnTo>
                  <a:lnTo>
                    <a:pt x="102743" y="40513"/>
                  </a:lnTo>
                  <a:close/>
                </a:path>
                <a:path w="824230" h="3165475">
                  <a:moveTo>
                    <a:pt x="108648" y="87033"/>
                  </a:moveTo>
                  <a:lnTo>
                    <a:pt x="108064" y="86436"/>
                  </a:lnTo>
                  <a:lnTo>
                    <a:pt x="106603" y="86436"/>
                  </a:lnTo>
                  <a:lnTo>
                    <a:pt x="106019" y="87033"/>
                  </a:lnTo>
                  <a:lnTo>
                    <a:pt x="106019" y="87757"/>
                  </a:lnTo>
                  <a:lnTo>
                    <a:pt x="106019" y="88480"/>
                  </a:lnTo>
                  <a:lnTo>
                    <a:pt x="106603" y="89077"/>
                  </a:lnTo>
                  <a:lnTo>
                    <a:pt x="108064" y="89077"/>
                  </a:lnTo>
                  <a:lnTo>
                    <a:pt x="108648" y="88480"/>
                  </a:lnTo>
                  <a:lnTo>
                    <a:pt x="108648" y="87033"/>
                  </a:lnTo>
                  <a:close/>
                </a:path>
                <a:path w="824230" h="3165475">
                  <a:moveTo>
                    <a:pt x="154990" y="95415"/>
                  </a:moveTo>
                  <a:lnTo>
                    <a:pt x="154292" y="94703"/>
                  </a:lnTo>
                  <a:lnTo>
                    <a:pt x="152552" y="94703"/>
                  </a:lnTo>
                  <a:lnTo>
                    <a:pt x="151853" y="95415"/>
                  </a:lnTo>
                  <a:lnTo>
                    <a:pt x="151853" y="96278"/>
                  </a:lnTo>
                  <a:lnTo>
                    <a:pt x="151853" y="97142"/>
                  </a:lnTo>
                  <a:lnTo>
                    <a:pt x="152552" y="97853"/>
                  </a:lnTo>
                  <a:lnTo>
                    <a:pt x="154292" y="97853"/>
                  </a:lnTo>
                  <a:lnTo>
                    <a:pt x="154990" y="97142"/>
                  </a:lnTo>
                  <a:lnTo>
                    <a:pt x="154990" y="95415"/>
                  </a:lnTo>
                  <a:close/>
                </a:path>
                <a:path w="824230" h="3165475">
                  <a:moveTo>
                    <a:pt x="198208" y="103441"/>
                  </a:moveTo>
                  <a:lnTo>
                    <a:pt x="197396" y="102628"/>
                  </a:lnTo>
                  <a:lnTo>
                    <a:pt x="195376" y="102628"/>
                  </a:lnTo>
                  <a:lnTo>
                    <a:pt x="194564" y="103441"/>
                  </a:lnTo>
                  <a:lnTo>
                    <a:pt x="194564" y="104444"/>
                  </a:lnTo>
                  <a:lnTo>
                    <a:pt x="194564" y="105448"/>
                  </a:lnTo>
                  <a:lnTo>
                    <a:pt x="195376" y="106260"/>
                  </a:lnTo>
                  <a:lnTo>
                    <a:pt x="197396" y="106260"/>
                  </a:lnTo>
                  <a:lnTo>
                    <a:pt x="198208" y="105448"/>
                  </a:lnTo>
                  <a:lnTo>
                    <a:pt x="198208" y="103441"/>
                  </a:lnTo>
                  <a:close/>
                </a:path>
                <a:path w="824230" h="3165475">
                  <a:moveTo>
                    <a:pt x="239255" y="132130"/>
                  </a:moveTo>
                  <a:lnTo>
                    <a:pt x="238328" y="131203"/>
                  </a:lnTo>
                  <a:lnTo>
                    <a:pt x="236042" y="131203"/>
                  </a:lnTo>
                  <a:lnTo>
                    <a:pt x="235115" y="132130"/>
                  </a:lnTo>
                  <a:lnTo>
                    <a:pt x="235115" y="133273"/>
                  </a:lnTo>
                  <a:lnTo>
                    <a:pt x="235115" y="134416"/>
                  </a:lnTo>
                  <a:lnTo>
                    <a:pt x="236042" y="135343"/>
                  </a:lnTo>
                  <a:lnTo>
                    <a:pt x="238328" y="135343"/>
                  </a:lnTo>
                  <a:lnTo>
                    <a:pt x="239255" y="134416"/>
                  </a:lnTo>
                  <a:lnTo>
                    <a:pt x="239255" y="132130"/>
                  </a:lnTo>
                  <a:close/>
                </a:path>
                <a:path w="824230" h="3165475">
                  <a:moveTo>
                    <a:pt x="272923" y="167640"/>
                  </a:moveTo>
                  <a:lnTo>
                    <a:pt x="271881" y="166598"/>
                  </a:lnTo>
                  <a:lnTo>
                    <a:pt x="269316" y="166598"/>
                  </a:lnTo>
                  <a:lnTo>
                    <a:pt x="268274" y="167640"/>
                  </a:lnTo>
                  <a:lnTo>
                    <a:pt x="268274" y="168922"/>
                  </a:lnTo>
                  <a:lnTo>
                    <a:pt x="268274" y="170205"/>
                  </a:lnTo>
                  <a:lnTo>
                    <a:pt x="269316" y="171246"/>
                  </a:lnTo>
                  <a:lnTo>
                    <a:pt x="271881" y="171246"/>
                  </a:lnTo>
                  <a:lnTo>
                    <a:pt x="272923" y="170205"/>
                  </a:lnTo>
                  <a:lnTo>
                    <a:pt x="272923" y="167640"/>
                  </a:lnTo>
                  <a:close/>
                </a:path>
                <a:path w="824230" h="3165475">
                  <a:moveTo>
                    <a:pt x="304838" y="3124149"/>
                  </a:moveTo>
                  <a:lnTo>
                    <a:pt x="304622" y="3123920"/>
                  </a:lnTo>
                  <a:lnTo>
                    <a:pt x="304063" y="3123920"/>
                  </a:lnTo>
                  <a:lnTo>
                    <a:pt x="303834" y="3124149"/>
                  </a:lnTo>
                  <a:lnTo>
                    <a:pt x="303834" y="3124428"/>
                  </a:lnTo>
                  <a:lnTo>
                    <a:pt x="303834" y="3124708"/>
                  </a:lnTo>
                  <a:lnTo>
                    <a:pt x="304063" y="3124936"/>
                  </a:lnTo>
                  <a:lnTo>
                    <a:pt x="304622" y="3124936"/>
                  </a:lnTo>
                  <a:lnTo>
                    <a:pt x="304838" y="3124708"/>
                  </a:lnTo>
                  <a:lnTo>
                    <a:pt x="304838" y="3124149"/>
                  </a:lnTo>
                  <a:close/>
                </a:path>
                <a:path w="824230" h="3165475">
                  <a:moveTo>
                    <a:pt x="306222" y="3078010"/>
                  </a:moveTo>
                  <a:lnTo>
                    <a:pt x="305892" y="3077667"/>
                  </a:lnTo>
                  <a:lnTo>
                    <a:pt x="305054" y="3077667"/>
                  </a:lnTo>
                  <a:lnTo>
                    <a:pt x="304711" y="3078010"/>
                  </a:lnTo>
                  <a:lnTo>
                    <a:pt x="304711" y="3078429"/>
                  </a:lnTo>
                  <a:lnTo>
                    <a:pt x="304711" y="3078848"/>
                  </a:lnTo>
                  <a:lnTo>
                    <a:pt x="305054" y="3079191"/>
                  </a:lnTo>
                  <a:lnTo>
                    <a:pt x="305892" y="3079191"/>
                  </a:lnTo>
                  <a:lnTo>
                    <a:pt x="306222" y="3078848"/>
                  </a:lnTo>
                  <a:lnTo>
                    <a:pt x="306222" y="3078010"/>
                  </a:lnTo>
                  <a:close/>
                </a:path>
                <a:path w="824230" h="3165475">
                  <a:moveTo>
                    <a:pt x="308457" y="194335"/>
                  </a:moveTo>
                  <a:lnTo>
                    <a:pt x="307301" y="193179"/>
                  </a:lnTo>
                  <a:lnTo>
                    <a:pt x="304457" y="193179"/>
                  </a:lnTo>
                  <a:lnTo>
                    <a:pt x="303301" y="194335"/>
                  </a:lnTo>
                  <a:lnTo>
                    <a:pt x="303301" y="195757"/>
                  </a:lnTo>
                  <a:lnTo>
                    <a:pt x="303301" y="197180"/>
                  </a:lnTo>
                  <a:lnTo>
                    <a:pt x="304457" y="198335"/>
                  </a:lnTo>
                  <a:lnTo>
                    <a:pt x="307301" y="198335"/>
                  </a:lnTo>
                  <a:lnTo>
                    <a:pt x="308457" y="197180"/>
                  </a:lnTo>
                  <a:lnTo>
                    <a:pt x="308457" y="194335"/>
                  </a:lnTo>
                  <a:close/>
                </a:path>
                <a:path w="824230" h="3165475">
                  <a:moveTo>
                    <a:pt x="312762" y="3164611"/>
                  </a:moveTo>
                  <a:lnTo>
                    <a:pt x="312369" y="3164497"/>
                  </a:lnTo>
                  <a:lnTo>
                    <a:pt x="312254" y="3164751"/>
                  </a:lnTo>
                  <a:lnTo>
                    <a:pt x="312254" y="3164890"/>
                  </a:lnTo>
                  <a:lnTo>
                    <a:pt x="312648" y="3165005"/>
                  </a:lnTo>
                  <a:lnTo>
                    <a:pt x="312762" y="3164611"/>
                  </a:lnTo>
                  <a:close/>
                </a:path>
                <a:path w="824230" h="3165475">
                  <a:moveTo>
                    <a:pt x="329184" y="3033839"/>
                  </a:moveTo>
                  <a:lnTo>
                    <a:pt x="328726" y="3033382"/>
                  </a:lnTo>
                  <a:lnTo>
                    <a:pt x="327621" y="3033382"/>
                  </a:lnTo>
                  <a:lnTo>
                    <a:pt x="327164" y="3033839"/>
                  </a:lnTo>
                  <a:lnTo>
                    <a:pt x="327164" y="3034398"/>
                  </a:lnTo>
                  <a:lnTo>
                    <a:pt x="327164" y="3034957"/>
                  </a:lnTo>
                  <a:lnTo>
                    <a:pt x="327621" y="3035414"/>
                  </a:lnTo>
                  <a:lnTo>
                    <a:pt x="328726" y="3035414"/>
                  </a:lnTo>
                  <a:lnTo>
                    <a:pt x="329184" y="3034957"/>
                  </a:lnTo>
                  <a:lnTo>
                    <a:pt x="329184" y="3033839"/>
                  </a:lnTo>
                  <a:close/>
                </a:path>
                <a:path w="824230" h="3165475">
                  <a:moveTo>
                    <a:pt x="332359" y="2895092"/>
                  </a:moveTo>
                  <a:lnTo>
                    <a:pt x="331571" y="2894304"/>
                  </a:lnTo>
                  <a:lnTo>
                    <a:pt x="329615" y="2894304"/>
                  </a:lnTo>
                  <a:lnTo>
                    <a:pt x="328828" y="2895092"/>
                  </a:lnTo>
                  <a:lnTo>
                    <a:pt x="328828" y="2896070"/>
                  </a:lnTo>
                  <a:lnTo>
                    <a:pt x="328828" y="2897047"/>
                  </a:lnTo>
                  <a:lnTo>
                    <a:pt x="329615" y="2897835"/>
                  </a:lnTo>
                  <a:lnTo>
                    <a:pt x="331571" y="2897835"/>
                  </a:lnTo>
                  <a:lnTo>
                    <a:pt x="332359" y="2897047"/>
                  </a:lnTo>
                  <a:lnTo>
                    <a:pt x="332359" y="2895092"/>
                  </a:lnTo>
                  <a:close/>
                </a:path>
                <a:path w="824230" h="3165475">
                  <a:moveTo>
                    <a:pt x="333286" y="2988957"/>
                  </a:moveTo>
                  <a:lnTo>
                    <a:pt x="332714" y="2988399"/>
                  </a:lnTo>
                  <a:lnTo>
                    <a:pt x="331330" y="2988399"/>
                  </a:lnTo>
                  <a:lnTo>
                    <a:pt x="330758" y="2988957"/>
                  </a:lnTo>
                  <a:lnTo>
                    <a:pt x="330758" y="2989656"/>
                  </a:lnTo>
                  <a:lnTo>
                    <a:pt x="330758" y="2990354"/>
                  </a:lnTo>
                  <a:lnTo>
                    <a:pt x="331330" y="2990913"/>
                  </a:lnTo>
                  <a:lnTo>
                    <a:pt x="332714" y="2990913"/>
                  </a:lnTo>
                  <a:lnTo>
                    <a:pt x="333286" y="2990354"/>
                  </a:lnTo>
                  <a:lnTo>
                    <a:pt x="333286" y="2988957"/>
                  </a:lnTo>
                  <a:close/>
                </a:path>
                <a:path w="824230" h="3165475">
                  <a:moveTo>
                    <a:pt x="333603" y="2940977"/>
                  </a:moveTo>
                  <a:lnTo>
                    <a:pt x="332917" y="2940304"/>
                  </a:lnTo>
                  <a:lnTo>
                    <a:pt x="331241" y="2940304"/>
                  </a:lnTo>
                  <a:lnTo>
                    <a:pt x="330568" y="2940977"/>
                  </a:lnTo>
                  <a:lnTo>
                    <a:pt x="330568" y="2941815"/>
                  </a:lnTo>
                  <a:lnTo>
                    <a:pt x="330568" y="2942653"/>
                  </a:lnTo>
                  <a:lnTo>
                    <a:pt x="331241" y="2943326"/>
                  </a:lnTo>
                  <a:lnTo>
                    <a:pt x="332917" y="2943326"/>
                  </a:lnTo>
                  <a:lnTo>
                    <a:pt x="333603" y="2942653"/>
                  </a:lnTo>
                  <a:lnTo>
                    <a:pt x="333603" y="2940977"/>
                  </a:lnTo>
                  <a:close/>
                </a:path>
                <a:path w="824230" h="3165475">
                  <a:moveTo>
                    <a:pt x="345059" y="214668"/>
                  </a:moveTo>
                  <a:lnTo>
                    <a:pt x="343789" y="213398"/>
                  </a:lnTo>
                  <a:lnTo>
                    <a:pt x="340664" y="213398"/>
                  </a:lnTo>
                  <a:lnTo>
                    <a:pt x="339394" y="214668"/>
                  </a:lnTo>
                  <a:lnTo>
                    <a:pt x="339394" y="216230"/>
                  </a:lnTo>
                  <a:lnTo>
                    <a:pt x="339394" y="217792"/>
                  </a:lnTo>
                  <a:lnTo>
                    <a:pt x="340664" y="219062"/>
                  </a:lnTo>
                  <a:lnTo>
                    <a:pt x="343789" y="219062"/>
                  </a:lnTo>
                  <a:lnTo>
                    <a:pt x="345059" y="217792"/>
                  </a:lnTo>
                  <a:lnTo>
                    <a:pt x="345059" y="214668"/>
                  </a:lnTo>
                  <a:close/>
                </a:path>
                <a:path w="824230" h="3165475">
                  <a:moveTo>
                    <a:pt x="349224" y="2806027"/>
                  </a:moveTo>
                  <a:lnTo>
                    <a:pt x="348208" y="2805011"/>
                  </a:lnTo>
                  <a:lnTo>
                    <a:pt x="345694" y="2805011"/>
                  </a:lnTo>
                  <a:lnTo>
                    <a:pt x="344678" y="2806027"/>
                  </a:lnTo>
                  <a:lnTo>
                    <a:pt x="344678" y="2807284"/>
                  </a:lnTo>
                  <a:lnTo>
                    <a:pt x="344678" y="2808541"/>
                  </a:lnTo>
                  <a:lnTo>
                    <a:pt x="345694" y="2809557"/>
                  </a:lnTo>
                  <a:lnTo>
                    <a:pt x="348208" y="2809557"/>
                  </a:lnTo>
                  <a:lnTo>
                    <a:pt x="349224" y="2808541"/>
                  </a:lnTo>
                  <a:lnTo>
                    <a:pt x="349224" y="2806027"/>
                  </a:lnTo>
                  <a:close/>
                </a:path>
                <a:path w="824230" h="3165475">
                  <a:moveTo>
                    <a:pt x="350748" y="2854718"/>
                  </a:moveTo>
                  <a:lnTo>
                    <a:pt x="349846" y="2853817"/>
                  </a:lnTo>
                  <a:lnTo>
                    <a:pt x="347611" y="2853817"/>
                  </a:lnTo>
                  <a:lnTo>
                    <a:pt x="346710" y="2854718"/>
                  </a:lnTo>
                  <a:lnTo>
                    <a:pt x="346710" y="2855836"/>
                  </a:lnTo>
                  <a:lnTo>
                    <a:pt x="346710" y="2856954"/>
                  </a:lnTo>
                  <a:lnTo>
                    <a:pt x="347611" y="2857855"/>
                  </a:lnTo>
                  <a:lnTo>
                    <a:pt x="349846" y="2857855"/>
                  </a:lnTo>
                  <a:lnTo>
                    <a:pt x="350748" y="2856954"/>
                  </a:lnTo>
                  <a:lnTo>
                    <a:pt x="350748" y="2854718"/>
                  </a:lnTo>
                  <a:close/>
                </a:path>
                <a:path w="824230" h="3165475">
                  <a:moveTo>
                    <a:pt x="353771" y="2757640"/>
                  </a:moveTo>
                  <a:lnTo>
                    <a:pt x="352640" y="2756509"/>
                  </a:lnTo>
                  <a:lnTo>
                    <a:pt x="349846" y="2756509"/>
                  </a:lnTo>
                  <a:lnTo>
                    <a:pt x="348716" y="2757640"/>
                  </a:lnTo>
                  <a:lnTo>
                    <a:pt x="348716" y="2759037"/>
                  </a:lnTo>
                  <a:lnTo>
                    <a:pt x="348716" y="2760434"/>
                  </a:lnTo>
                  <a:lnTo>
                    <a:pt x="349846" y="2761564"/>
                  </a:lnTo>
                  <a:lnTo>
                    <a:pt x="352640" y="2761564"/>
                  </a:lnTo>
                  <a:lnTo>
                    <a:pt x="353771" y="2760434"/>
                  </a:lnTo>
                  <a:lnTo>
                    <a:pt x="353771" y="2757640"/>
                  </a:lnTo>
                  <a:close/>
                </a:path>
                <a:path w="824230" h="3165475">
                  <a:moveTo>
                    <a:pt x="378891" y="2719832"/>
                  </a:moveTo>
                  <a:lnTo>
                    <a:pt x="377647" y="2718587"/>
                  </a:lnTo>
                  <a:lnTo>
                    <a:pt x="374586" y="2718587"/>
                  </a:lnTo>
                  <a:lnTo>
                    <a:pt x="373341" y="2719832"/>
                  </a:lnTo>
                  <a:lnTo>
                    <a:pt x="373341" y="2721368"/>
                  </a:lnTo>
                  <a:lnTo>
                    <a:pt x="373341" y="2722905"/>
                  </a:lnTo>
                  <a:lnTo>
                    <a:pt x="374586" y="2724150"/>
                  </a:lnTo>
                  <a:lnTo>
                    <a:pt x="377647" y="2724150"/>
                  </a:lnTo>
                  <a:lnTo>
                    <a:pt x="378891" y="2722905"/>
                  </a:lnTo>
                  <a:lnTo>
                    <a:pt x="378891" y="2719832"/>
                  </a:lnTo>
                  <a:close/>
                </a:path>
                <a:path w="824230" h="3165475">
                  <a:moveTo>
                    <a:pt x="385495" y="242646"/>
                  </a:moveTo>
                  <a:lnTo>
                    <a:pt x="384124" y="241261"/>
                  </a:lnTo>
                  <a:lnTo>
                    <a:pt x="380720" y="241261"/>
                  </a:lnTo>
                  <a:lnTo>
                    <a:pt x="379336" y="242646"/>
                  </a:lnTo>
                  <a:lnTo>
                    <a:pt x="379336" y="244348"/>
                  </a:lnTo>
                  <a:lnTo>
                    <a:pt x="379336" y="246049"/>
                  </a:lnTo>
                  <a:lnTo>
                    <a:pt x="380720" y="247434"/>
                  </a:lnTo>
                  <a:lnTo>
                    <a:pt x="384124" y="247434"/>
                  </a:lnTo>
                  <a:lnTo>
                    <a:pt x="385495" y="246049"/>
                  </a:lnTo>
                  <a:lnTo>
                    <a:pt x="385495" y="242646"/>
                  </a:lnTo>
                  <a:close/>
                </a:path>
                <a:path w="824230" h="3165475">
                  <a:moveTo>
                    <a:pt x="392341" y="291350"/>
                  </a:moveTo>
                  <a:lnTo>
                    <a:pt x="390867" y="289877"/>
                  </a:lnTo>
                  <a:lnTo>
                    <a:pt x="387261" y="289877"/>
                  </a:lnTo>
                  <a:lnTo>
                    <a:pt x="385787" y="291350"/>
                  </a:lnTo>
                  <a:lnTo>
                    <a:pt x="385787" y="293154"/>
                  </a:lnTo>
                  <a:lnTo>
                    <a:pt x="385787" y="294957"/>
                  </a:lnTo>
                  <a:lnTo>
                    <a:pt x="387261" y="296430"/>
                  </a:lnTo>
                  <a:lnTo>
                    <a:pt x="390867" y="296430"/>
                  </a:lnTo>
                  <a:lnTo>
                    <a:pt x="392341" y="294957"/>
                  </a:lnTo>
                  <a:lnTo>
                    <a:pt x="392341" y="291350"/>
                  </a:lnTo>
                  <a:close/>
                </a:path>
                <a:path w="824230" h="3165475">
                  <a:moveTo>
                    <a:pt x="395605" y="2674277"/>
                  </a:moveTo>
                  <a:lnTo>
                    <a:pt x="394246" y="2672918"/>
                  </a:lnTo>
                  <a:lnTo>
                    <a:pt x="390906" y="2672918"/>
                  </a:lnTo>
                  <a:lnTo>
                    <a:pt x="389547" y="2674277"/>
                  </a:lnTo>
                  <a:lnTo>
                    <a:pt x="389547" y="2675953"/>
                  </a:lnTo>
                  <a:lnTo>
                    <a:pt x="389547" y="2677630"/>
                  </a:lnTo>
                  <a:lnTo>
                    <a:pt x="390906" y="2678988"/>
                  </a:lnTo>
                  <a:lnTo>
                    <a:pt x="394246" y="2678988"/>
                  </a:lnTo>
                  <a:lnTo>
                    <a:pt x="395605" y="2677630"/>
                  </a:lnTo>
                  <a:lnTo>
                    <a:pt x="395605" y="2674277"/>
                  </a:lnTo>
                  <a:close/>
                </a:path>
                <a:path w="824230" h="3165475">
                  <a:moveTo>
                    <a:pt x="425767" y="2648293"/>
                  </a:moveTo>
                  <a:lnTo>
                    <a:pt x="424294" y="2646832"/>
                  </a:lnTo>
                  <a:lnTo>
                    <a:pt x="420674" y="2646832"/>
                  </a:lnTo>
                  <a:lnTo>
                    <a:pt x="419201" y="2648293"/>
                  </a:lnTo>
                  <a:lnTo>
                    <a:pt x="419201" y="2650109"/>
                  </a:lnTo>
                  <a:lnTo>
                    <a:pt x="419201" y="2651925"/>
                  </a:lnTo>
                  <a:lnTo>
                    <a:pt x="420674" y="2653385"/>
                  </a:lnTo>
                  <a:lnTo>
                    <a:pt x="424294" y="2653385"/>
                  </a:lnTo>
                  <a:lnTo>
                    <a:pt x="425767" y="2651925"/>
                  </a:lnTo>
                  <a:lnTo>
                    <a:pt x="425767" y="2648293"/>
                  </a:lnTo>
                  <a:close/>
                </a:path>
                <a:path w="824230" h="3165475">
                  <a:moveTo>
                    <a:pt x="428536" y="2599652"/>
                  </a:moveTo>
                  <a:lnTo>
                    <a:pt x="426999" y="2598115"/>
                  </a:lnTo>
                  <a:lnTo>
                    <a:pt x="423189" y="2598115"/>
                  </a:lnTo>
                  <a:lnTo>
                    <a:pt x="421652" y="2599652"/>
                  </a:lnTo>
                  <a:lnTo>
                    <a:pt x="421652" y="2601557"/>
                  </a:lnTo>
                  <a:lnTo>
                    <a:pt x="421652" y="2603462"/>
                  </a:lnTo>
                  <a:lnTo>
                    <a:pt x="423189" y="2604998"/>
                  </a:lnTo>
                  <a:lnTo>
                    <a:pt x="426999" y="2604998"/>
                  </a:lnTo>
                  <a:lnTo>
                    <a:pt x="428536" y="2603462"/>
                  </a:lnTo>
                  <a:lnTo>
                    <a:pt x="428536" y="2599652"/>
                  </a:lnTo>
                  <a:close/>
                </a:path>
                <a:path w="824230" h="3165475">
                  <a:moveTo>
                    <a:pt x="437972" y="278079"/>
                  </a:moveTo>
                  <a:lnTo>
                    <a:pt x="436448" y="276555"/>
                  </a:lnTo>
                  <a:lnTo>
                    <a:pt x="432663" y="276555"/>
                  </a:lnTo>
                  <a:lnTo>
                    <a:pt x="431139" y="278079"/>
                  </a:lnTo>
                  <a:lnTo>
                    <a:pt x="431139" y="279971"/>
                  </a:lnTo>
                  <a:lnTo>
                    <a:pt x="431139" y="281863"/>
                  </a:lnTo>
                  <a:lnTo>
                    <a:pt x="432663" y="283387"/>
                  </a:lnTo>
                  <a:lnTo>
                    <a:pt x="436448" y="283387"/>
                  </a:lnTo>
                  <a:lnTo>
                    <a:pt x="437972" y="281863"/>
                  </a:lnTo>
                  <a:lnTo>
                    <a:pt x="437972" y="278079"/>
                  </a:lnTo>
                  <a:close/>
                </a:path>
                <a:path w="824230" h="3165475">
                  <a:moveTo>
                    <a:pt x="460235" y="322186"/>
                  </a:moveTo>
                  <a:lnTo>
                    <a:pt x="458647" y="320598"/>
                  </a:lnTo>
                  <a:lnTo>
                    <a:pt x="454710" y="320598"/>
                  </a:lnTo>
                  <a:lnTo>
                    <a:pt x="453123" y="322186"/>
                  </a:lnTo>
                  <a:lnTo>
                    <a:pt x="453123" y="324154"/>
                  </a:lnTo>
                  <a:lnTo>
                    <a:pt x="453123" y="326123"/>
                  </a:lnTo>
                  <a:lnTo>
                    <a:pt x="454710" y="327710"/>
                  </a:lnTo>
                  <a:lnTo>
                    <a:pt x="458647" y="327710"/>
                  </a:lnTo>
                  <a:lnTo>
                    <a:pt x="460235" y="326123"/>
                  </a:lnTo>
                  <a:lnTo>
                    <a:pt x="460235" y="322186"/>
                  </a:lnTo>
                  <a:close/>
                </a:path>
                <a:path w="824230" h="3165475">
                  <a:moveTo>
                    <a:pt x="470141" y="2608542"/>
                  </a:moveTo>
                  <a:lnTo>
                    <a:pt x="468528" y="2606941"/>
                  </a:lnTo>
                  <a:lnTo>
                    <a:pt x="464566" y="2606941"/>
                  </a:lnTo>
                  <a:lnTo>
                    <a:pt x="462965" y="2608542"/>
                  </a:lnTo>
                  <a:lnTo>
                    <a:pt x="462965" y="2610523"/>
                  </a:lnTo>
                  <a:lnTo>
                    <a:pt x="462965" y="2612504"/>
                  </a:lnTo>
                  <a:lnTo>
                    <a:pt x="464566" y="2614104"/>
                  </a:lnTo>
                  <a:lnTo>
                    <a:pt x="468528" y="2614104"/>
                  </a:lnTo>
                  <a:lnTo>
                    <a:pt x="470141" y="2612504"/>
                  </a:lnTo>
                  <a:lnTo>
                    <a:pt x="470141" y="2608542"/>
                  </a:lnTo>
                  <a:close/>
                </a:path>
                <a:path w="824230" h="3165475">
                  <a:moveTo>
                    <a:pt x="473265" y="361543"/>
                  </a:moveTo>
                  <a:lnTo>
                    <a:pt x="471601" y="359892"/>
                  </a:lnTo>
                  <a:lnTo>
                    <a:pt x="467512" y="359892"/>
                  </a:lnTo>
                  <a:lnTo>
                    <a:pt x="465861" y="361543"/>
                  </a:lnTo>
                  <a:lnTo>
                    <a:pt x="465861" y="363588"/>
                  </a:lnTo>
                  <a:lnTo>
                    <a:pt x="465861" y="365633"/>
                  </a:lnTo>
                  <a:lnTo>
                    <a:pt x="467512" y="367284"/>
                  </a:lnTo>
                  <a:lnTo>
                    <a:pt x="471601" y="367284"/>
                  </a:lnTo>
                  <a:lnTo>
                    <a:pt x="473265" y="365633"/>
                  </a:lnTo>
                  <a:lnTo>
                    <a:pt x="473265" y="361543"/>
                  </a:lnTo>
                  <a:close/>
                </a:path>
                <a:path w="824230" h="3165475">
                  <a:moveTo>
                    <a:pt x="493928" y="2577261"/>
                  </a:moveTo>
                  <a:lnTo>
                    <a:pt x="492252" y="2575598"/>
                  </a:lnTo>
                  <a:lnTo>
                    <a:pt x="488137" y="2575598"/>
                  </a:lnTo>
                  <a:lnTo>
                    <a:pt x="486473" y="2577261"/>
                  </a:lnTo>
                  <a:lnTo>
                    <a:pt x="486473" y="2579319"/>
                  </a:lnTo>
                  <a:lnTo>
                    <a:pt x="486473" y="2581376"/>
                  </a:lnTo>
                  <a:lnTo>
                    <a:pt x="488137" y="2583040"/>
                  </a:lnTo>
                  <a:lnTo>
                    <a:pt x="492252" y="2583040"/>
                  </a:lnTo>
                  <a:lnTo>
                    <a:pt x="493928" y="2581376"/>
                  </a:lnTo>
                  <a:lnTo>
                    <a:pt x="493928" y="2577261"/>
                  </a:lnTo>
                  <a:close/>
                </a:path>
                <a:path w="824230" h="3165475">
                  <a:moveTo>
                    <a:pt x="503364" y="392595"/>
                  </a:moveTo>
                  <a:lnTo>
                    <a:pt x="501650" y="390867"/>
                  </a:lnTo>
                  <a:lnTo>
                    <a:pt x="497395" y="390867"/>
                  </a:lnTo>
                  <a:lnTo>
                    <a:pt x="495681" y="392595"/>
                  </a:lnTo>
                  <a:lnTo>
                    <a:pt x="495681" y="394716"/>
                  </a:lnTo>
                  <a:lnTo>
                    <a:pt x="495681" y="396836"/>
                  </a:lnTo>
                  <a:lnTo>
                    <a:pt x="497395" y="398551"/>
                  </a:lnTo>
                  <a:lnTo>
                    <a:pt x="501650" y="398551"/>
                  </a:lnTo>
                  <a:lnTo>
                    <a:pt x="503364" y="396836"/>
                  </a:lnTo>
                  <a:lnTo>
                    <a:pt x="503364" y="392595"/>
                  </a:lnTo>
                  <a:close/>
                </a:path>
                <a:path w="824230" h="3165475">
                  <a:moveTo>
                    <a:pt x="534111" y="2584119"/>
                  </a:moveTo>
                  <a:lnTo>
                    <a:pt x="532384" y="2582380"/>
                  </a:lnTo>
                  <a:lnTo>
                    <a:pt x="528104" y="2582380"/>
                  </a:lnTo>
                  <a:lnTo>
                    <a:pt x="526376" y="2584119"/>
                  </a:lnTo>
                  <a:lnTo>
                    <a:pt x="526376" y="2586253"/>
                  </a:lnTo>
                  <a:lnTo>
                    <a:pt x="526376" y="2588387"/>
                  </a:lnTo>
                  <a:lnTo>
                    <a:pt x="528104" y="2590127"/>
                  </a:lnTo>
                  <a:lnTo>
                    <a:pt x="532384" y="2590127"/>
                  </a:lnTo>
                  <a:lnTo>
                    <a:pt x="534111" y="2588387"/>
                  </a:lnTo>
                  <a:lnTo>
                    <a:pt x="534111" y="2584119"/>
                  </a:lnTo>
                  <a:close/>
                </a:path>
                <a:path w="824230" h="3165475">
                  <a:moveTo>
                    <a:pt x="547230" y="405892"/>
                  </a:moveTo>
                  <a:lnTo>
                    <a:pt x="545452" y="404101"/>
                  </a:lnTo>
                  <a:lnTo>
                    <a:pt x="541045" y="404101"/>
                  </a:lnTo>
                  <a:lnTo>
                    <a:pt x="539267" y="405892"/>
                  </a:lnTo>
                  <a:lnTo>
                    <a:pt x="539267" y="408089"/>
                  </a:lnTo>
                  <a:lnTo>
                    <a:pt x="539267" y="410286"/>
                  </a:lnTo>
                  <a:lnTo>
                    <a:pt x="541045" y="412076"/>
                  </a:lnTo>
                  <a:lnTo>
                    <a:pt x="545452" y="412076"/>
                  </a:lnTo>
                  <a:lnTo>
                    <a:pt x="547230" y="410286"/>
                  </a:lnTo>
                  <a:lnTo>
                    <a:pt x="547230" y="405892"/>
                  </a:lnTo>
                  <a:close/>
                </a:path>
                <a:path w="824230" h="3165475">
                  <a:moveTo>
                    <a:pt x="558076" y="2553652"/>
                  </a:moveTo>
                  <a:lnTo>
                    <a:pt x="556272" y="2551849"/>
                  </a:lnTo>
                  <a:lnTo>
                    <a:pt x="551840" y="2551849"/>
                  </a:lnTo>
                  <a:lnTo>
                    <a:pt x="550049" y="2553652"/>
                  </a:lnTo>
                  <a:lnTo>
                    <a:pt x="550049" y="2555862"/>
                  </a:lnTo>
                  <a:lnTo>
                    <a:pt x="550049" y="2558072"/>
                  </a:lnTo>
                  <a:lnTo>
                    <a:pt x="551840" y="2559875"/>
                  </a:lnTo>
                  <a:lnTo>
                    <a:pt x="556272" y="2559875"/>
                  </a:lnTo>
                  <a:lnTo>
                    <a:pt x="558076" y="2558072"/>
                  </a:lnTo>
                  <a:lnTo>
                    <a:pt x="558076" y="2553652"/>
                  </a:lnTo>
                  <a:close/>
                </a:path>
                <a:path w="824230" h="3165475">
                  <a:moveTo>
                    <a:pt x="577088" y="482447"/>
                  </a:moveTo>
                  <a:lnTo>
                    <a:pt x="575183" y="480542"/>
                  </a:lnTo>
                  <a:lnTo>
                    <a:pt x="570458" y="480542"/>
                  </a:lnTo>
                  <a:lnTo>
                    <a:pt x="568553" y="482447"/>
                  </a:lnTo>
                  <a:lnTo>
                    <a:pt x="568553" y="484809"/>
                  </a:lnTo>
                  <a:lnTo>
                    <a:pt x="568553" y="487172"/>
                  </a:lnTo>
                  <a:lnTo>
                    <a:pt x="570458" y="489077"/>
                  </a:lnTo>
                  <a:lnTo>
                    <a:pt x="575183" y="489077"/>
                  </a:lnTo>
                  <a:lnTo>
                    <a:pt x="577088" y="487172"/>
                  </a:lnTo>
                  <a:lnTo>
                    <a:pt x="577088" y="482447"/>
                  </a:lnTo>
                  <a:close/>
                </a:path>
                <a:path w="824230" h="3165475">
                  <a:moveTo>
                    <a:pt x="579259" y="442163"/>
                  </a:moveTo>
                  <a:lnTo>
                    <a:pt x="577405" y="440309"/>
                  </a:lnTo>
                  <a:lnTo>
                    <a:pt x="572846" y="440309"/>
                  </a:lnTo>
                  <a:lnTo>
                    <a:pt x="571004" y="442163"/>
                  </a:lnTo>
                  <a:lnTo>
                    <a:pt x="571004" y="444436"/>
                  </a:lnTo>
                  <a:lnTo>
                    <a:pt x="571004" y="446709"/>
                  </a:lnTo>
                  <a:lnTo>
                    <a:pt x="572846" y="448564"/>
                  </a:lnTo>
                  <a:lnTo>
                    <a:pt x="577405" y="448564"/>
                  </a:lnTo>
                  <a:lnTo>
                    <a:pt x="579259" y="446709"/>
                  </a:lnTo>
                  <a:lnTo>
                    <a:pt x="579259" y="442163"/>
                  </a:lnTo>
                  <a:close/>
                </a:path>
                <a:path w="824230" h="3165475">
                  <a:moveTo>
                    <a:pt x="603694" y="2554617"/>
                  </a:moveTo>
                  <a:lnTo>
                    <a:pt x="601840" y="2552763"/>
                  </a:lnTo>
                  <a:lnTo>
                    <a:pt x="597242" y="2552763"/>
                  </a:lnTo>
                  <a:lnTo>
                    <a:pt x="595388" y="2554617"/>
                  </a:lnTo>
                  <a:lnTo>
                    <a:pt x="595388" y="2556916"/>
                  </a:lnTo>
                  <a:lnTo>
                    <a:pt x="595388" y="2559215"/>
                  </a:lnTo>
                  <a:lnTo>
                    <a:pt x="597242" y="2561069"/>
                  </a:lnTo>
                  <a:lnTo>
                    <a:pt x="601840" y="2561069"/>
                  </a:lnTo>
                  <a:lnTo>
                    <a:pt x="603694" y="2559215"/>
                  </a:lnTo>
                  <a:lnTo>
                    <a:pt x="603694" y="2554617"/>
                  </a:lnTo>
                  <a:close/>
                </a:path>
                <a:path w="824230" h="3165475">
                  <a:moveTo>
                    <a:pt x="611301" y="506349"/>
                  </a:moveTo>
                  <a:lnTo>
                    <a:pt x="609333" y="504380"/>
                  </a:lnTo>
                  <a:lnTo>
                    <a:pt x="604456" y="504380"/>
                  </a:lnTo>
                  <a:lnTo>
                    <a:pt x="602488" y="506349"/>
                  </a:lnTo>
                  <a:lnTo>
                    <a:pt x="602488" y="508787"/>
                  </a:lnTo>
                  <a:lnTo>
                    <a:pt x="602488" y="511225"/>
                  </a:lnTo>
                  <a:lnTo>
                    <a:pt x="604456" y="513194"/>
                  </a:lnTo>
                  <a:lnTo>
                    <a:pt x="609333" y="513194"/>
                  </a:lnTo>
                  <a:lnTo>
                    <a:pt x="611301" y="511225"/>
                  </a:lnTo>
                  <a:lnTo>
                    <a:pt x="611301" y="506349"/>
                  </a:lnTo>
                  <a:close/>
                </a:path>
                <a:path w="824230" h="3165475">
                  <a:moveTo>
                    <a:pt x="625157" y="551294"/>
                  </a:moveTo>
                  <a:lnTo>
                    <a:pt x="623112" y="549262"/>
                  </a:lnTo>
                  <a:lnTo>
                    <a:pt x="618083" y="549262"/>
                  </a:lnTo>
                  <a:lnTo>
                    <a:pt x="616051" y="551294"/>
                  </a:lnTo>
                  <a:lnTo>
                    <a:pt x="616051" y="553808"/>
                  </a:lnTo>
                  <a:lnTo>
                    <a:pt x="616051" y="556323"/>
                  </a:lnTo>
                  <a:lnTo>
                    <a:pt x="618083" y="558355"/>
                  </a:lnTo>
                  <a:lnTo>
                    <a:pt x="623112" y="558355"/>
                  </a:lnTo>
                  <a:lnTo>
                    <a:pt x="625157" y="556323"/>
                  </a:lnTo>
                  <a:lnTo>
                    <a:pt x="625157" y="551294"/>
                  </a:lnTo>
                  <a:close/>
                </a:path>
                <a:path w="824230" h="3165475">
                  <a:moveTo>
                    <a:pt x="650951" y="2545537"/>
                  </a:moveTo>
                  <a:lnTo>
                    <a:pt x="649033" y="2543619"/>
                  </a:lnTo>
                  <a:lnTo>
                    <a:pt x="644283" y="2543619"/>
                  </a:lnTo>
                  <a:lnTo>
                    <a:pt x="642366" y="2545537"/>
                  </a:lnTo>
                  <a:lnTo>
                    <a:pt x="642366" y="2547912"/>
                  </a:lnTo>
                  <a:lnTo>
                    <a:pt x="642366" y="2550287"/>
                  </a:lnTo>
                  <a:lnTo>
                    <a:pt x="644283" y="2552204"/>
                  </a:lnTo>
                  <a:lnTo>
                    <a:pt x="649033" y="2552204"/>
                  </a:lnTo>
                  <a:lnTo>
                    <a:pt x="650951" y="2550287"/>
                  </a:lnTo>
                  <a:lnTo>
                    <a:pt x="650951" y="2545537"/>
                  </a:lnTo>
                  <a:close/>
                </a:path>
                <a:path w="824230" h="3165475">
                  <a:moveTo>
                    <a:pt x="659003" y="582549"/>
                  </a:moveTo>
                  <a:lnTo>
                    <a:pt x="656907" y="580440"/>
                  </a:lnTo>
                  <a:lnTo>
                    <a:pt x="651713" y="580440"/>
                  </a:lnTo>
                  <a:lnTo>
                    <a:pt x="649617" y="582549"/>
                  </a:lnTo>
                  <a:lnTo>
                    <a:pt x="649617" y="585139"/>
                  </a:lnTo>
                  <a:lnTo>
                    <a:pt x="649617" y="587730"/>
                  </a:lnTo>
                  <a:lnTo>
                    <a:pt x="651713" y="589838"/>
                  </a:lnTo>
                  <a:lnTo>
                    <a:pt x="656907" y="589838"/>
                  </a:lnTo>
                  <a:lnTo>
                    <a:pt x="659003" y="587730"/>
                  </a:lnTo>
                  <a:lnTo>
                    <a:pt x="659003" y="582549"/>
                  </a:lnTo>
                  <a:close/>
                </a:path>
                <a:path w="824230" h="3165475">
                  <a:moveTo>
                    <a:pt x="662317" y="630999"/>
                  </a:moveTo>
                  <a:lnTo>
                    <a:pt x="660158" y="628827"/>
                  </a:lnTo>
                  <a:lnTo>
                    <a:pt x="654812" y="628827"/>
                  </a:lnTo>
                  <a:lnTo>
                    <a:pt x="652653" y="630999"/>
                  </a:lnTo>
                  <a:lnTo>
                    <a:pt x="652653" y="633666"/>
                  </a:lnTo>
                  <a:lnTo>
                    <a:pt x="652653" y="636333"/>
                  </a:lnTo>
                  <a:lnTo>
                    <a:pt x="654812" y="638505"/>
                  </a:lnTo>
                  <a:lnTo>
                    <a:pt x="660158" y="638505"/>
                  </a:lnTo>
                  <a:lnTo>
                    <a:pt x="662317" y="636333"/>
                  </a:lnTo>
                  <a:lnTo>
                    <a:pt x="662317" y="630999"/>
                  </a:lnTo>
                  <a:close/>
                </a:path>
                <a:path w="824230" h="3165475">
                  <a:moveTo>
                    <a:pt x="680834" y="2513393"/>
                  </a:moveTo>
                  <a:lnTo>
                    <a:pt x="678840" y="2511412"/>
                  </a:lnTo>
                  <a:lnTo>
                    <a:pt x="673938" y="2511412"/>
                  </a:lnTo>
                  <a:lnTo>
                    <a:pt x="671957" y="2513393"/>
                  </a:lnTo>
                  <a:lnTo>
                    <a:pt x="671957" y="2515844"/>
                  </a:lnTo>
                  <a:lnTo>
                    <a:pt x="671957" y="2518295"/>
                  </a:lnTo>
                  <a:lnTo>
                    <a:pt x="673938" y="2520277"/>
                  </a:lnTo>
                  <a:lnTo>
                    <a:pt x="678840" y="2520277"/>
                  </a:lnTo>
                  <a:lnTo>
                    <a:pt x="680834" y="2518295"/>
                  </a:lnTo>
                  <a:lnTo>
                    <a:pt x="680834" y="2513393"/>
                  </a:lnTo>
                  <a:close/>
                </a:path>
                <a:path w="824230" h="3165475">
                  <a:moveTo>
                    <a:pt x="689991" y="665175"/>
                  </a:moveTo>
                  <a:lnTo>
                    <a:pt x="687755" y="662952"/>
                  </a:lnTo>
                  <a:lnTo>
                    <a:pt x="682269" y="662952"/>
                  </a:lnTo>
                  <a:lnTo>
                    <a:pt x="680034" y="665175"/>
                  </a:lnTo>
                  <a:lnTo>
                    <a:pt x="680034" y="667931"/>
                  </a:lnTo>
                  <a:lnTo>
                    <a:pt x="680034" y="670674"/>
                  </a:lnTo>
                  <a:lnTo>
                    <a:pt x="682269" y="672909"/>
                  </a:lnTo>
                  <a:lnTo>
                    <a:pt x="687755" y="672909"/>
                  </a:lnTo>
                  <a:lnTo>
                    <a:pt x="689991" y="670674"/>
                  </a:lnTo>
                  <a:lnTo>
                    <a:pt x="689991" y="665175"/>
                  </a:lnTo>
                  <a:close/>
                </a:path>
                <a:path w="824230" h="3165475">
                  <a:moveTo>
                    <a:pt x="696429" y="707110"/>
                  </a:moveTo>
                  <a:lnTo>
                    <a:pt x="694143" y="704824"/>
                  </a:lnTo>
                  <a:lnTo>
                    <a:pt x="688479" y="704824"/>
                  </a:lnTo>
                  <a:lnTo>
                    <a:pt x="686193" y="707110"/>
                  </a:lnTo>
                  <a:lnTo>
                    <a:pt x="686193" y="709942"/>
                  </a:lnTo>
                  <a:lnTo>
                    <a:pt x="686193" y="712774"/>
                  </a:lnTo>
                  <a:lnTo>
                    <a:pt x="688479" y="715060"/>
                  </a:lnTo>
                  <a:lnTo>
                    <a:pt x="694143" y="715060"/>
                  </a:lnTo>
                  <a:lnTo>
                    <a:pt x="696429" y="712774"/>
                  </a:lnTo>
                  <a:lnTo>
                    <a:pt x="696429" y="707110"/>
                  </a:lnTo>
                  <a:close/>
                </a:path>
                <a:path w="824230" h="3165475">
                  <a:moveTo>
                    <a:pt x="717473" y="2505189"/>
                  </a:moveTo>
                  <a:lnTo>
                    <a:pt x="715429" y="2503132"/>
                  </a:lnTo>
                  <a:lnTo>
                    <a:pt x="710361" y="2503132"/>
                  </a:lnTo>
                  <a:lnTo>
                    <a:pt x="708317" y="2505189"/>
                  </a:lnTo>
                  <a:lnTo>
                    <a:pt x="708317" y="2507716"/>
                  </a:lnTo>
                  <a:lnTo>
                    <a:pt x="708317" y="2510244"/>
                  </a:lnTo>
                  <a:lnTo>
                    <a:pt x="710361" y="2512301"/>
                  </a:lnTo>
                  <a:lnTo>
                    <a:pt x="715429" y="2512301"/>
                  </a:lnTo>
                  <a:lnTo>
                    <a:pt x="717473" y="2510244"/>
                  </a:lnTo>
                  <a:lnTo>
                    <a:pt x="717473" y="2505189"/>
                  </a:lnTo>
                  <a:close/>
                </a:path>
                <a:path w="824230" h="3165475">
                  <a:moveTo>
                    <a:pt x="718616" y="744512"/>
                  </a:moveTo>
                  <a:lnTo>
                    <a:pt x="716267" y="742162"/>
                  </a:lnTo>
                  <a:lnTo>
                    <a:pt x="710450" y="742162"/>
                  </a:lnTo>
                  <a:lnTo>
                    <a:pt x="708101" y="744512"/>
                  </a:lnTo>
                  <a:lnTo>
                    <a:pt x="708101" y="747420"/>
                  </a:lnTo>
                  <a:lnTo>
                    <a:pt x="708101" y="750328"/>
                  </a:lnTo>
                  <a:lnTo>
                    <a:pt x="710450" y="752678"/>
                  </a:lnTo>
                  <a:lnTo>
                    <a:pt x="716267" y="752678"/>
                  </a:lnTo>
                  <a:lnTo>
                    <a:pt x="718616" y="750328"/>
                  </a:lnTo>
                  <a:lnTo>
                    <a:pt x="718616" y="744512"/>
                  </a:lnTo>
                  <a:close/>
                </a:path>
                <a:path w="824230" h="3165475">
                  <a:moveTo>
                    <a:pt x="734568" y="2471559"/>
                  </a:moveTo>
                  <a:lnTo>
                    <a:pt x="732459" y="2469438"/>
                  </a:lnTo>
                  <a:lnTo>
                    <a:pt x="727240" y="2469438"/>
                  </a:lnTo>
                  <a:lnTo>
                    <a:pt x="725131" y="2471559"/>
                  </a:lnTo>
                  <a:lnTo>
                    <a:pt x="725131" y="2474163"/>
                  </a:lnTo>
                  <a:lnTo>
                    <a:pt x="725131" y="2476766"/>
                  </a:lnTo>
                  <a:lnTo>
                    <a:pt x="727240" y="2478887"/>
                  </a:lnTo>
                  <a:lnTo>
                    <a:pt x="732459" y="2478887"/>
                  </a:lnTo>
                  <a:lnTo>
                    <a:pt x="734568" y="2476766"/>
                  </a:lnTo>
                  <a:lnTo>
                    <a:pt x="734568" y="2471559"/>
                  </a:lnTo>
                  <a:close/>
                </a:path>
                <a:path w="824230" h="3165475">
                  <a:moveTo>
                    <a:pt x="739114" y="785215"/>
                  </a:moveTo>
                  <a:lnTo>
                    <a:pt x="736701" y="782802"/>
                  </a:lnTo>
                  <a:lnTo>
                    <a:pt x="730732" y="782802"/>
                  </a:lnTo>
                  <a:lnTo>
                    <a:pt x="728319" y="785215"/>
                  </a:lnTo>
                  <a:lnTo>
                    <a:pt x="728319" y="788200"/>
                  </a:lnTo>
                  <a:lnTo>
                    <a:pt x="728319" y="791184"/>
                  </a:lnTo>
                  <a:lnTo>
                    <a:pt x="730732" y="793597"/>
                  </a:lnTo>
                  <a:lnTo>
                    <a:pt x="736701" y="793597"/>
                  </a:lnTo>
                  <a:lnTo>
                    <a:pt x="739114" y="791184"/>
                  </a:lnTo>
                  <a:lnTo>
                    <a:pt x="739114" y="785215"/>
                  </a:lnTo>
                  <a:close/>
                </a:path>
                <a:path w="824230" h="3165475">
                  <a:moveTo>
                    <a:pt x="768477" y="820216"/>
                  </a:moveTo>
                  <a:lnTo>
                    <a:pt x="766038" y="817778"/>
                  </a:lnTo>
                  <a:lnTo>
                    <a:pt x="760031" y="817778"/>
                  </a:lnTo>
                  <a:lnTo>
                    <a:pt x="757593" y="820216"/>
                  </a:lnTo>
                  <a:lnTo>
                    <a:pt x="757593" y="823226"/>
                  </a:lnTo>
                  <a:lnTo>
                    <a:pt x="757593" y="826236"/>
                  </a:lnTo>
                  <a:lnTo>
                    <a:pt x="760031" y="828675"/>
                  </a:lnTo>
                  <a:lnTo>
                    <a:pt x="766038" y="828675"/>
                  </a:lnTo>
                  <a:lnTo>
                    <a:pt x="768477" y="826236"/>
                  </a:lnTo>
                  <a:lnTo>
                    <a:pt x="768477" y="820216"/>
                  </a:lnTo>
                  <a:close/>
                </a:path>
                <a:path w="824230" h="3165475">
                  <a:moveTo>
                    <a:pt x="768858" y="869911"/>
                  </a:moveTo>
                  <a:lnTo>
                    <a:pt x="766394" y="867460"/>
                  </a:lnTo>
                  <a:lnTo>
                    <a:pt x="760336" y="867460"/>
                  </a:lnTo>
                  <a:lnTo>
                    <a:pt x="757872" y="869911"/>
                  </a:lnTo>
                  <a:lnTo>
                    <a:pt x="757872" y="872947"/>
                  </a:lnTo>
                  <a:lnTo>
                    <a:pt x="757872" y="875982"/>
                  </a:lnTo>
                  <a:lnTo>
                    <a:pt x="760336" y="878433"/>
                  </a:lnTo>
                  <a:lnTo>
                    <a:pt x="766394" y="878433"/>
                  </a:lnTo>
                  <a:lnTo>
                    <a:pt x="768858" y="875982"/>
                  </a:lnTo>
                  <a:lnTo>
                    <a:pt x="768858" y="869911"/>
                  </a:lnTo>
                  <a:close/>
                </a:path>
                <a:path w="824230" h="3165475">
                  <a:moveTo>
                    <a:pt x="770242" y="2471470"/>
                  </a:moveTo>
                  <a:lnTo>
                    <a:pt x="768057" y="2469286"/>
                  </a:lnTo>
                  <a:lnTo>
                    <a:pt x="762685" y="2469286"/>
                  </a:lnTo>
                  <a:lnTo>
                    <a:pt x="760514" y="2471470"/>
                  </a:lnTo>
                  <a:lnTo>
                    <a:pt x="760514" y="2474150"/>
                  </a:lnTo>
                  <a:lnTo>
                    <a:pt x="760514" y="2476843"/>
                  </a:lnTo>
                  <a:lnTo>
                    <a:pt x="762685" y="2479014"/>
                  </a:lnTo>
                  <a:lnTo>
                    <a:pt x="768057" y="2479014"/>
                  </a:lnTo>
                  <a:lnTo>
                    <a:pt x="770242" y="2476843"/>
                  </a:lnTo>
                  <a:lnTo>
                    <a:pt x="770242" y="2471470"/>
                  </a:lnTo>
                  <a:close/>
                </a:path>
                <a:path w="824230" h="3165475">
                  <a:moveTo>
                    <a:pt x="784263" y="1236281"/>
                  </a:moveTo>
                  <a:lnTo>
                    <a:pt x="781621" y="1233627"/>
                  </a:lnTo>
                  <a:lnTo>
                    <a:pt x="775081" y="1233627"/>
                  </a:lnTo>
                  <a:lnTo>
                    <a:pt x="772439" y="1236281"/>
                  </a:lnTo>
                  <a:lnTo>
                    <a:pt x="772439" y="1239545"/>
                  </a:lnTo>
                  <a:lnTo>
                    <a:pt x="772439" y="1242809"/>
                  </a:lnTo>
                  <a:lnTo>
                    <a:pt x="775081" y="1245463"/>
                  </a:lnTo>
                  <a:lnTo>
                    <a:pt x="781621" y="1245463"/>
                  </a:lnTo>
                  <a:lnTo>
                    <a:pt x="784263" y="1242809"/>
                  </a:lnTo>
                  <a:lnTo>
                    <a:pt x="784263" y="1236281"/>
                  </a:lnTo>
                  <a:close/>
                </a:path>
                <a:path w="824230" h="3165475">
                  <a:moveTo>
                    <a:pt x="786180" y="1142098"/>
                  </a:moveTo>
                  <a:lnTo>
                    <a:pt x="783564" y="1139494"/>
                  </a:lnTo>
                  <a:lnTo>
                    <a:pt x="777138" y="1139494"/>
                  </a:lnTo>
                  <a:lnTo>
                    <a:pt x="774534" y="1142098"/>
                  </a:lnTo>
                  <a:lnTo>
                    <a:pt x="774534" y="1145311"/>
                  </a:lnTo>
                  <a:lnTo>
                    <a:pt x="774534" y="1148524"/>
                  </a:lnTo>
                  <a:lnTo>
                    <a:pt x="777138" y="1151128"/>
                  </a:lnTo>
                  <a:lnTo>
                    <a:pt x="783564" y="1151128"/>
                  </a:lnTo>
                  <a:lnTo>
                    <a:pt x="786180" y="1148524"/>
                  </a:lnTo>
                  <a:lnTo>
                    <a:pt x="786180" y="1142098"/>
                  </a:lnTo>
                  <a:close/>
                </a:path>
                <a:path w="824230" h="3165475">
                  <a:moveTo>
                    <a:pt x="790054" y="1187742"/>
                  </a:moveTo>
                  <a:lnTo>
                    <a:pt x="787425" y="1185113"/>
                  </a:lnTo>
                  <a:lnTo>
                    <a:pt x="780948" y="1185113"/>
                  </a:lnTo>
                  <a:lnTo>
                    <a:pt x="778319" y="1187742"/>
                  </a:lnTo>
                  <a:lnTo>
                    <a:pt x="778319" y="1190980"/>
                  </a:lnTo>
                  <a:lnTo>
                    <a:pt x="778319" y="1194219"/>
                  </a:lnTo>
                  <a:lnTo>
                    <a:pt x="780948" y="1196848"/>
                  </a:lnTo>
                  <a:lnTo>
                    <a:pt x="787425" y="1196848"/>
                  </a:lnTo>
                  <a:lnTo>
                    <a:pt x="790054" y="1194219"/>
                  </a:lnTo>
                  <a:lnTo>
                    <a:pt x="790054" y="1187742"/>
                  </a:lnTo>
                  <a:close/>
                </a:path>
                <a:path w="824230" h="3165475">
                  <a:moveTo>
                    <a:pt x="794994" y="903579"/>
                  </a:moveTo>
                  <a:lnTo>
                    <a:pt x="792518" y="901103"/>
                  </a:lnTo>
                  <a:lnTo>
                    <a:pt x="786396" y="901103"/>
                  </a:lnTo>
                  <a:lnTo>
                    <a:pt x="783920" y="903579"/>
                  </a:lnTo>
                  <a:lnTo>
                    <a:pt x="783920" y="906640"/>
                  </a:lnTo>
                  <a:lnTo>
                    <a:pt x="783920" y="909701"/>
                  </a:lnTo>
                  <a:lnTo>
                    <a:pt x="786396" y="912177"/>
                  </a:lnTo>
                  <a:lnTo>
                    <a:pt x="792518" y="912177"/>
                  </a:lnTo>
                  <a:lnTo>
                    <a:pt x="794994" y="909701"/>
                  </a:lnTo>
                  <a:lnTo>
                    <a:pt x="794994" y="903579"/>
                  </a:lnTo>
                  <a:close/>
                </a:path>
                <a:path w="824230" h="3165475">
                  <a:moveTo>
                    <a:pt x="795642" y="2436253"/>
                  </a:moveTo>
                  <a:lnTo>
                    <a:pt x="793407" y="2434018"/>
                  </a:lnTo>
                  <a:lnTo>
                    <a:pt x="787869" y="2434018"/>
                  </a:lnTo>
                  <a:lnTo>
                    <a:pt x="785634" y="2436253"/>
                  </a:lnTo>
                  <a:lnTo>
                    <a:pt x="785634" y="2439022"/>
                  </a:lnTo>
                  <a:lnTo>
                    <a:pt x="785634" y="2441791"/>
                  </a:lnTo>
                  <a:lnTo>
                    <a:pt x="787869" y="2444026"/>
                  </a:lnTo>
                  <a:lnTo>
                    <a:pt x="793407" y="2444026"/>
                  </a:lnTo>
                  <a:lnTo>
                    <a:pt x="795642" y="2441791"/>
                  </a:lnTo>
                  <a:lnTo>
                    <a:pt x="795642" y="2436253"/>
                  </a:lnTo>
                  <a:close/>
                </a:path>
                <a:path w="824230" h="3165475">
                  <a:moveTo>
                    <a:pt x="796594" y="2386698"/>
                  </a:moveTo>
                  <a:lnTo>
                    <a:pt x="794296" y="2384399"/>
                  </a:lnTo>
                  <a:lnTo>
                    <a:pt x="788606" y="2384399"/>
                  </a:lnTo>
                  <a:lnTo>
                    <a:pt x="786307" y="2386698"/>
                  </a:lnTo>
                  <a:lnTo>
                    <a:pt x="786307" y="2389543"/>
                  </a:lnTo>
                  <a:lnTo>
                    <a:pt x="786307" y="2392388"/>
                  </a:lnTo>
                  <a:lnTo>
                    <a:pt x="788606" y="2394686"/>
                  </a:lnTo>
                  <a:lnTo>
                    <a:pt x="794296" y="2394686"/>
                  </a:lnTo>
                  <a:lnTo>
                    <a:pt x="796594" y="2392388"/>
                  </a:lnTo>
                  <a:lnTo>
                    <a:pt x="796594" y="2386698"/>
                  </a:lnTo>
                  <a:close/>
                </a:path>
                <a:path w="824230" h="3165475">
                  <a:moveTo>
                    <a:pt x="797128" y="2214651"/>
                  </a:moveTo>
                  <a:lnTo>
                    <a:pt x="794600" y="2212124"/>
                  </a:lnTo>
                  <a:lnTo>
                    <a:pt x="788365" y="2212124"/>
                  </a:lnTo>
                  <a:lnTo>
                    <a:pt x="785837" y="2214651"/>
                  </a:lnTo>
                  <a:lnTo>
                    <a:pt x="785837" y="2217763"/>
                  </a:lnTo>
                  <a:lnTo>
                    <a:pt x="785837" y="2220874"/>
                  </a:lnTo>
                  <a:lnTo>
                    <a:pt x="788365" y="2223401"/>
                  </a:lnTo>
                  <a:lnTo>
                    <a:pt x="794600" y="2223401"/>
                  </a:lnTo>
                  <a:lnTo>
                    <a:pt x="797128" y="2220874"/>
                  </a:lnTo>
                  <a:lnTo>
                    <a:pt x="797128" y="2214651"/>
                  </a:lnTo>
                  <a:close/>
                </a:path>
                <a:path w="824230" h="3165475">
                  <a:moveTo>
                    <a:pt x="797356" y="952715"/>
                  </a:moveTo>
                  <a:lnTo>
                    <a:pt x="794854" y="950214"/>
                  </a:lnTo>
                  <a:lnTo>
                    <a:pt x="788682" y="950214"/>
                  </a:lnTo>
                  <a:lnTo>
                    <a:pt x="786180" y="952715"/>
                  </a:lnTo>
                  <a:lnTo>
                    <a:pt x="786180" y="955802"/>
                  </a:lnTo>
                  <a:lnTo>
                    <a:pt x="786180" y="958888"/>
                  </a:lnTo>
                  <a:lnTo>
                    <a:pt x="788682" y="961390"/>
                  </a:lnTo>
                  <a:lnTo>
                    <a:pt x="794854" y="961390"/>
                  </a:lnTo>
                  <a:lnTo>
                    <a:pt x="797356" y="958888"/>
                  </a:lnTo>
                  <a:lnTo>
                    <a:pt x="797356" y="952715"/>
                  </a:lnTo>
                  <a:close/>
                </a:path>
                <a:path w="824230" h="3165475">
                  <a:moveTo>
                    <a:pt x="798753" y="997381"/>
                  </a:moveTo>
                  <a:lnTo>
                    <a:pt x="796226" y="994867"/>
                  </a:lnTo>
                  <a:lnTo>
                    <a:pt x="790016" y="994867"/>
                  </a:lnTo>
                  <a:lnTo>
                    <a:pt x="787488" y="997381"/>
                  </a:lnTo>
                  <a:lnTo>
                    <a:pt x="787488" y="1000493"/>
                  </a:lnTo>
                  <a:lnTo>
                    <a:pt x="787488" y="1003604"/>
                  </a:lnTo>
                  <a:lnTo>
                    <a:pt x="790016" y="1006119"/>
                  </a:lnTo>
                  <a:lnTo>
                    <a:pt x="796226" y="1006119"/>
                  </a:lnTo>
                  <a:lnTo>
                    <a:pt x="798753" y="1003604"/>
                  </a:lnTo>
                  <a:lnTo>
                    <a:pt x="798753" y="997381"/>
                  </a:lnTo>
                  <a:close/>
                </a:path>
                <a:path w="824230" h="3165475">
                  <a:moveTo>
                    <a:pt x="799896" y="1079512"/>
                  </a:moveTo>
                  <a:lnTo>
                    <a:pt x="797331" y="1076947"/>
                  </a:lnTo>
                  <a:lnTo>
                    <a:pt x="791006" y="1076947"/>
                  </a:lnTo>
                  <a:lnTo>
                    <a:pt x="788441" y="1079512"/>
                  </a:lnTo>
                  <a:lnTo>
                    <a:pt x="788441" y="1082675"/>
                  </a:lnTo>
                  <a:lnTo>
                    <a:pt x="788441" y="1085837"/>
                  </a:lnTo>
                  <a:lnTo>
                    <a:pt x="791006" y="1088402"/>
                  </a:lnTo>
                  <a:lnTo>
                    <a:pt x="797331" y="1088402"/>
                  </a:lnTo>
                  <a:lnTo>
                    <a:pt x="799896" y="1085837"/>
                  </a:lnTo>
                  <a:lnTo>
                    <a:pt x="799896" y="1079512"/>
                  </a:lnTo>
                  <a:close/>
                </a:path>
                <a:path w="824230" h="3165475">
                  <a:moveTo>
                    <a:pt x="799973" y="2302662"/>
                  </a:moveTo>
                  <a:lnTo>
                    <a:pt x="797547" y="2300224"/>
                  </a:lnTo>
                  <a:lnTo>
                    <a:pt x="791540" y="2300224"/>
                  </a:lnTo>
                  <a:lnTo>
                    <a:pt x="789114" y="2302662"/>
                  </a:lnTo>
                  <a:lnTo>
                    <a:pt x="789114" y="2305659"/>
                  </a:lnTo>
                  <a:lnTo>
                    <a:pt x="789114" y="2308656"/>
                  </a:lnTo>
                  <a:lnTo>
                    <a:pt x="791540" y="2311095"/>
                  </a:lnTo>
                  <a:lnTo>
                    <a:pt x="797547" y="2311095"/>
                  </a:lnTo>
                  <a:lnTo>
                    <a:pt x="799973" y="2308656"/>
                  </a:lnTo>
                  <a:lnTo>
                    <a:pt x="799973" y="2302662"/>
                  </a:lnTo>
                  <a:close/>
                </a:path>
                <a:path w="824230" h="3165475">
                  <a:moveTo>
                    <a:pt x="800709" y="2179116"/>
                  </a:moveTo>
                  <a:lnTo>
                    <a:pt x="798169" y="2176564"/>
                  </a:lnTo>
                  <a:lnTo>
                    <a:pt x="791883" y="2176564"/>
                  </a:lnTo>
                  <a:lnTo>
                    <a:pt x="789330" y="2179116"/>
                  </a:lnTo>
                  <a:lnTo>
                    <a:pt x="789330" y="2182253"/>
                  </a:lnTo>
                  <a:lnTo>
                    <a:pt x="789330" y="2185403"/>
                  </a:lnTo>
                  <a:lnTo>
                    <a:pt x="791883" y="2187943"/>
                  </a:lnTo>
                  <a:lnTo>
                    <a:pt x="798169" y="2187943"/>
                  </a:lnTo>
                  <a:lnTo>
                    <a:pt x="800709" y="2185403"/>
                  </a:lnTo>
                  <a:lnTo>
                    <a:pt x="800709" y="2179116"/>
                  </a:lnTo>
                  <a:close/>
                </a:path>
                <a:path w="824230" h="3165475">
                  <a:moveTo>
                    <a:pt x="803922" y="1279728"/>
                  </a:moveTo>
                  <a:lnTo>
                    <a:pt x="801243" y="1277061"/>
                  </a:lnTo>
                  <a:lnTo>
                    <a:pt x="794664" y="1277061"/>
                  </a:lnTo>
                  <a:lnTo>
                    <a:pt x="791997" y="1279728"/>
                  </a:lnTo>
                  <a:lnTo>
                    <a:pt x="791997" y="1283017"/>
                  </a:lnTo>
                  <a:lnTo>
                    <a:pt x="791997" y="1286306"/>
                  </a:lnTo>
                  <a:lnTo>
                    <a:pt x="794664" y="1288973"/>
                  </a:lnTo>
                  <a:lnTo>
                    <a:pt x="801243" y="1288973"/>
                  </a:lnTo>
                  <a:lnTo>
                    <a:pt x="803922" y="1286306"/>
                  </a:lnTo>
                  <a:lnTo>
                    <a:pt x="803922" y="1279728"/>
                  </a:lnTo>
                  <a:close/>
                </a:path>
                <a:path w="824230" h="3165475">
                  <a:moveTo>
                    <a:pt x="809561" y="2254148"/>
                  </a:moveTo>
                  <a:lnTo>
                    <a:pt x="807059" y="2251646"/>
                  </a:lnTo>
                  <a:lnTo>
                    <a:pt x="800900" y="2251646"/>
                  </a:lnTo>
                  <a:lnTo>
                    <a:pt x="798410" y="2254148"/>
                  </a:lnTo>
                  <a:lnTo>
                    <a:pt x="798410" y="2257221"/>
                  </a:lnTo>
                  <a:lnTo>
                    <a:pt x="798410" y="2260295"/>
                  </a:lnTo>
                  <a:lnTo>
                    <a:pt x="800900" y="2262797"/>
                  </a:lnTo>
                  <a:lnTo>
                    <a:pt x="807059" y="2262797"/>
                  </a:lnTo>
                  <a:lnTo>
                    <a:pt x="809561" y="2260295"/>
                  </a:lnTo>
                  <a:lnTo>
                    <a:pt x="809561" y="2254148"/>
                  </a:lnTo>
                  <a:close/>
                </a:path>
                <a:path w="824230" h="3165475">
                  <a:moveTo>
                    <a:pt x="820077" y="2343874"/>
                  </a:moveTo>
                  <a:lnTo>
                    <a:pt x="817702" y="2341511"/>
                  </a:lnTo>
                  <a:lnTo>
                    <a:pt x="811860" y="2341511"/>
                  </a:lnTo>
                  <a:lnTo>
                    <a:pt x="809498" y="2343874"/>
                  </a:lnTo>
                  <a:lnTo>
                    <a:pt x="809498" y="2346795"/>
                  </a:lnTo>
                  <a:lnTo>
                    <a:pt x="809498" y="2349716"/>
                  </a:lnTo>
                  <a:lnTo>
                    <a:pt x="811860" y="2352078"/>
                  </a:lnTo>
                  <a:lnTo>
                    <a:pt x="817702" y="2352078"/>
                  </a:lnTo>
                  <a:lnTo>
                    <a:pt x="820077" y="2349716"/>
                  </a:lnTo>
                  <a:lnTo>
                    <a:pt x="820077" y="2343874"/>
                  </a:lnTo>
                  <a:close/>
                </a:path>
                <a:path w="824230" h="3165475">
                  <a:moveTo>
                    <a:pt x="823125" y="1111745"/>
                  </a:moveTo>
                  <a:lnTo>
                    <a:pt x="820547" y="1109154"/>
                  </a:lnTo>
                  <a:lnTo>
                    <a:pt x="814171" y="1109154"/>
                  </a:lnTo>
                  <a:lnTo>
                    <a:pt x="811580" y="1111745"/>
                  </a:lnTo>
                  <a:lnTo>
                    <a:pt x="811580" y="1114933"/>
                  </a:lnTo>
                  <a:lnTo>
                    <a:pt x="811580" y="1118120"/>
                  </a:lnTo>
                  <a:lnTo>
                    <a:pt x="814171" y="1120711"/>
                  </a:lnTo>
                  <a:lnTo>
                    <a:pt x="820547" y="1120711"/>
                  </a:lnTo>
                  <a:lnTo>
                    <a:pt x="823125" y="1118120"/>
                  </a:lnTo>
                  <a:lnTo>
                    <a:pt x="823125" y="1111745"/>
                  </a:lnTo>
                  <a:close/>
                </a:path>
                <a:path w="824230" h="3165475">
                  <a:moveTo>
                    <a:pt x="823925" y="1038771"/>
                  </a:moveTo>
                  <a:lnTo>
                    <a:pt x="821385" y="1036231"/>
                  </a:lnTo>
                  <a:lnTo>
                    <a:pt x="815111" y="1036231"/>
                  </a:lnTo>
                  <a:lnTo>
                    <a:pt x="812571" y="1038771"/>
                  </a:lnTo>
                  <a:lnTo>
                    <a:pt x="812571" y="1041908"/>
                  </a:lnTo>
                  <a:lnTo>
                    <a:pt x="812571" y="1045044"/>
                  </a:lnTo>
                  <a:lnTo>
                    <a:pt x="815111" y="1047584"/>
                  </a:lnTo>
                  <a:lnTo>
                    <a:pt x="821385" y="1047584"/>
                  </a:lnTo>
                  <a:lnTo>
                    <a:pt x="823925" y="1045044"/>
                  </a:lnTo>
                  <a:lnTo>
                    <a:pt x="823925" y="103877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53132" y="2013572"/>
              <a:ext cx="1035050" cy="2185035"/>
            </a:xfrm>
            <a:custGeom>
              <a:avLst/>
              <a:gdLst/>
              <a:ahLst/>
              <a:cxnLst/>
              <a:rect l="l" t="t" r="r" b="b"/>
              <a:pathLst>
                <a:path w="1035050" h="2185035">
                  <a:moveTo>
                    <a:pt x="711" y="165"/>
                  </a:moveTo>
                  <a:lnTo>
                    <a:pt x="558" y="0"/>
                  </a:lnTo>
                  <a:lnTo>
                    <a:pt x="165" y="0"/>
                  </a:lnTo>
                  <a:lnTo>
                    <a:pt x="0" y="165"/>
                  </a:lnTo>
                  <a:lnTo>
                    <a:pt x="0" y="355"/>
                  </a:lnTo>
                  <a:lnTo>
                    <a:pt x="0" y="558"/>
                  </a:lnTo>
                  <a:lnTo>
                    <a:pt x="165" y="711"/>
                  </a:lnTo>
                  <a:lnTo>
                    <a:pt x="558" y="711"/>
                  </a:lnTo>
                  <a:lnTo>
                    <a:pt x="711" y="558"/>
                  </a:lnTo>
                  <a:lnTo>
                    <a:pt x="711" y="165"/>
                  </a:lnTo>
                  <a:close/>
                </a:path>
                <a:path w="1035050" h="2185035">
                  <a:moveTo>
                    <a:pt x="35217" y="19951"/>
                  </a:moveTo>
                  <a:lnTo>
                    <a:pt x="34950" y="19685"/>
                  </a:lnTo>
                  <a:lnTo>
                    <a:pt x="34277" y="19685"/>
                  </a:lnTo>
                  <a:lnTo>
                    <a:pt x="33997" y="19951"/>
                  </a:lnTo>
                  <a:lnTo>
                    <a:pt x="33997" y="20294"/>
                  </a:lnTo>
                  <a:lnTo>
                    <a:pt x="33997" y="20624"/>
                  </a:lnTo>
                  <a:lnTo>
                    <a:pt x="34277" y="20904"/>
                  </a:lnTo>
                  <a:lnTo>
                    <a:pt x="34950" y="20904"/>
                  </a:lnTo>
                  <a:lnTo>
                    <a:pt x="35217" y="20624"/>
                  </a:lnTo>
                  <a:lnTo>
                    <a:pt x="35217" y="19951"/>
                  </a:lnTo>
                  <a:close/>
                </a:path>
                <a:path w="1035050" h="2185035">
                  <a:moveTo>
                    <a:pt x="66509" y="38087"/>
                  </a:moveTo>
                  <a:lnTo>
                    <a:pt x="66128" y="37706"/>
                  </a:lnTo>
                  <a:lnTo>
                    <a:pt x="65163" y="37706"/>
                  </a:lnTo>
                  <a:lnTo>
                    <a:pt x="64782" y="38087"/>
                  </a:lnTo>
                  <a:lnTo>
                    <a:pt x="64782" y="38569"/>
                  </a:lnTo>
                  <a:lnTo>
                    <a:pt x="64782" y="39052"/>
                  </a:lnTo>
                  <a:lnTo>
                    <a:pt x="65163" y="39433"/>
                  </a:lnTo>
                  <a:lnTo>
                    <a:pt x="66128" y="39433"/>
                  </a:lnTo>
                  <a:lnTo>
                    <a:pt x="66509" y="39052"/>
                  </a:lnTo>
                  <a:lnTo>
                    <a:pt x="66509" y="38087"/>
                  </a:lnTo>
                  <a:close/>
                </a:path>
                <a:path w="1035050" h="2185035">
                  <a:moveTo>
                    <a:pt x="101193" y="73266"/>
                  </a:moveTo>
                  <a:lnTo>
                    <a:pt x="100698" y="72771"/>
                  </a:lnTo>
                  <a:lnTo>
                    <a:pt x="99453" y="72771"/>
                  </a:lnTo>
                  <a:lnTo>
                    <a:pt x="98958" y="73266"/>
                  </a:lnTo>
                  <a:lnTo>
                    <a:pt x="98958" y="73888"/>
                  </a:lnTo>
                  <a:lnTo>
                    <a:pt x="98958" y="74510"/>
                  </a:lnTo>
                  <a:lnTo>
                    <a:pt x="99453" y="75006"/>
                  </a:lnTo>
                  <a:lnTo>
                    <a:pt x="100698" y="75006"/>
                  </a:lnTo>
                  <a:lnTo>
                    <a:pt x="101193" y="74510"/>
                  </a:lnTo>
                  <a:lnTo>
                    <a:pt x="101193" y="73266"/>
                  </a:lnTo>
                  <a:close/>
                </a:path>
                <a:path w="1035050" h="2185035">
                  <a:moveTo>
                    <a:pt x="136639" y="73342"/>
                  </a:moveTo>
                  <a:lnTo>
                    <a:pt x="136029" y="72732"/>
                  </a:lnTo>
                  <a:lnTo>
                    <a:pt x="134505" y="72732"/>
                  </a:lnTo>
                  <a:lnTo>
                    <a:pt x="133896" y="73342"/>
                  </a:lnTo>
                  <a:lnTo>
                    <a:pt x="133896" y="74104"/>
                  </a:lnTo>
                  <a:lnTo>
                    <a:pt x="133896" y="74866"/>
                  </a:lnTo>
                  <a:lnTo>
                    <a:pt x="134505" y="75476"/>
                  </a:lnTo>
                  <a:lnTo>
                    <a:pt x="136029" y="75476"/>
                  </a:lnTo>
                  <a:lnTo>
                    <a:pt x="136639" y="74866"/>
                  </a:lnTo>
                  <a:lnTo>
                    <a:pt x="136639" y="73342"/>
                  </a:lnTo>
                  <a:close/>
                </a:path>
                <a:path w="1035050" h="2185035">
                  <a:moveTo>
                    <a:pt x="168198" y="71640"/>
                  </a:moveTo>
                  <a:lnTo>
                    <a:pt x="167474" y="70916"/>
                  </a:lnTo>
                  <a:lnTo>
                    <a:pt x="165671" y="70916"/>
                  </a:lnTo>
                  <a:lnTo>
                    <a:pt x="164947" y="71640"/>
                  </a:lnTo>
                  <a:lnTo>
                    <a:pt x="164947" y="72542"/>
                  </a:lnTo>
                  <a:lnTo>
                    <a:pt x="164947" y="73444"/>
                  </a:lnTo>
                  <a:lnTo>
                    <a:pt x="165671" y="74168"/>
                  </a:lnTo>
                  <a:lnTo>
                    <a:pt x="167474" y="74168"/>
                  </a:lnTo>
                  <a:lnTo>
                    <a:pt x="168198" y="73444"/>
                  </a:lnTo>
                  <a:lnTo>
                    <a:pt x="168198" y="71640"/>
                  </a:lnTo>
                  <a:close/>
                </a:path>
                <a:path w="1035050" h="2185035">
                  <a:moveTo>
                    <a:pt x="195072" y="97917"/>
                  </a:moveTo>
                  <a:lnTo>
                    <a:pt x="194233" y="97078"/>
                  </a:lnTo>
                  <a:lnTo>
                    <a:pt x="192151" y="97078"/>
                  </a:lnTo>
                  <a:lnTo>
                    <a:pt x="191312" y="97917"/>
                  </a:lnTo>
                  <a:lnTo>
                    <a:pt x="191312" y="98958"/>
                  </a:lnTo>
                  <a:lnTo>
                    <a:pt x="191312" y="99999"/>
                  </a:lnTo>
                  <a:lnTo>
                    <a:pt x="192151" y="100838"/>
                  </a:lnTo>
                  <a:lnTo>
                    <a:pt x="194233" y="100838"/>
                  </a:lnTo>
                  <a:lnTo>
                    <a:pt x="195072" y="99999"/>
                  </a:lnTo>
                  <a:lnTo>
                    <a:pt x="195072" y="97917"/>
                  </a:lnTo>
                  <a:close/>
                </a:path>
                <a:path w="1035050" h="2185035">
                  <a:moveTo>
                    <a:pt x="238887" y="114769"/>
                  </a:moveTo>
                  <a:lnTo>
                    <a:pt x="237934" y="113817"/>
                  </a:lnTo>
                  <a:lnTo>
                    <a:pt x="235572" y="113817"/>
                  </a:lnTo>
                  <a:lnTo>
                    <a:pt x="234619" y="114769"/>
                  </a:lnTo>
                  <a:lnTo>
                    <a:pt x="234619" y="115951"/>
                  </a:lnTo>
                  <a:lnTo>
                    <a:pt x="234619" y="117132"/>
                  </a:lnTo>
                  <a:lnTo>
                    <a:pt x="235572" y="118084"/>
                  </a:lnTo>
                  <a:lnTo>
                    <a:pt x="237934" y="118084"/>
                  </a:lnTo>
                  <a:lnTo>
                    <a:pt x="238887" y="117132"/>
                  </a:lnTo>
                  <a:lnTo>
                    <a:pt x="238887" y="114769"/>
                  </a:lnTo>
                  <a:close/>
                </a:path>
                <a:path w="1035050" h="2185035">
                  <a:moveTo>
                    <a:pt x="283349" y="133794"/>
                  </a:moveTo>
                  <a:lnTo>
                    <a:pt x="282282" y="132727"/>
                  </a:lnTo>
                  <a:lnTo>
                    <a:pt x="279641" y="132727"/>
                  </a:lnTo>
                  <a:lnTo>
                    <a:pt x="278574" y="133794"/>
                  </a:lnTo>
                  <a:lnTo>
                    <a:pt x="278574" y="135115"/>
                  </a:lnTo>
                  <a:lnTo>
                    <a:pt x="278574" y="136436"/>
                  </a:lnTo>
                  <a:lnTo>
                    <a:pt x="279641" y="137502"/>
                  </a:lnTo>
                  <a:lnTo>
                    <a:pt x="282282" y="137502"/>
                  </a:lnTo>
                  <a:lnTo>
                    <a:pt x="283349" y="136436"/>
                  </a:lnTo>
                  <a:lnTo>
                    <a:pt x="283349" y="133794"/>
                  </a:lnTo>
                  <a:close/>
                </a:path>
                <a:path w="1035050" h="2185035">
                  <a:moveTo>
                    <a:pt x="307289" y="174790"/>
                  </a:moveTo>
                  <a:lnTo>
                    <a:pt x="306108" y="173609"/>
                  </a:lnTo>
                  <a:lnTo>
                    <a:pt x="303187" y="173609"/>
                  </a:lnTo>
                  <a:lnTo>
                    <a:pt x="302006" y="174790"/>
                  </a:lnTo>
                  <a:lnTo>
                    <a:pt x="302006" y="176250"/>
                  </a:lnTo>
                  <a:lnTo>
                    <a:pt x="302006" y="177711"/>
                  </a:lnTo>
                  <a:lnTo>
                    <a:pt x="303187" y="178892"/>
                  </a:lnTo>
                  <a:lnTo>
                    <a:pt x="306108" y="178892"/>
                  </a:lnTo>
                  <a:lnTo>
                    <a:pt x="307289" y="177711"/>
                  </a:lnTo>
                  <a:lnTo>
                    <a:pt x="307289" y="174790"/>
                  </a:lnTo>
                  <a:close/>
                </a:path>
                <a:path w="1035050" h="2185035">
                  <a:moveTo>
                    <a:pt x="342544" y="192316"/>
                  </a:moveTo>
                  <a:lnTo>
                    <a:pt x="341249" y="191020"/>
                  </a:lnTo>
                  <a:lnTo>
                    <a:pt x="338048" y="191020"/>
                  </a:lnTo>
                  <a:lnTo>
                    <a:pt x="336753" y="192316"/>
                  </a:lnTo>
                  <a:lnTo>
                    <a:pt x="336753" y="193916"/>
                  </a:lnTo>
                  <a:lnTo>
                    <a:pt x="336753" y="195516"/>
                  </a:lnTo>
                  <a:lnTo>
                    <a:pt x="338048" y="196811"/>
                  </a:lnTo>
                  <a:lnTo>
                    <a:pt x="341249" y="196811"/>
                  </a:lnTo>
                  <a:lnTo>
                    <a:pt x="342544" y="195516"/>
                  </a:lnTo>
                  <a:lnTo>
                    <a:pt x="342544" y="192316"/>
                  </a:lnTo>
                  <a:close/>
                </a:path>
                <a:path w="1035050" h="2185035">
                  <a:moveTo>
                    <a:pt x="370852" y="217589"/>
                  </a:moveTo>
                  <a:lnTo>
                    <a:pt x="369443" y="216179"/>
                  </a:lnTo>
                  <a:lnTo>
                    <a:pt x="365963" y="216179"/>
                  </a:lnTo>
                  <a:lnTo>
                    <a:pt x="364553" y="217589"/>
                  </a:lnTo>
                  <a:lnTo>
                    <a:pt x="364553" y="219329"/>
                  </a:lnTo>
                  <a:lnTo>
                    <a:pt x="364553" y="221068"/>
                  </a:lnTo>
                  <a:lnTo>
                    <a:pt x="365963" y="222478"/>
                  </a:lnTo>
                  <a:lnTo>
                    <a:pt x="369443" y="222478"/>
                  </a:lnTo>
                  <a:lnTo>
                    <a:pt x="370852" y="221068"/>
                  </a:lnTo>
                  <a:lnTo>
                    <a:pt x="370852" y="217589"/>
                  </a:lnTo>
                  <a:close/>
                </a:path>
                <a:path w="1035050" h="2185035">
                  <a:moveTo>
                    <a:pt x="406285" y="234061"/>
                  </a:moveTo>
                  <a:lnTo>
                    <a:pt x="404774" y="232562"/>
                  </a:lnTo>
                  <a:lnTo>
                    <a:pt x="401053" y="232562"/>
                  </a:lnTo>
                  <a:lnTo>
                    <a:pt x="399542" y="234061"/>
                  </a:lnTo>
                  <a:lnTo>
                    <a:pt x="399542" y="235927"/>
                  </a:lnTo>
                  <a:lnTo>
                    <a:pt x="399542" y="237794"/>
                  </a:lnTo>
                  <a:lnTo>
                    <a:pt x="401053" y="239293"/>
                  </a:lnTo>
                  <a:lnTo>
                    <a:pt x="404774" y="239293"/>
                  </a:lnTo>
                  <a:lnTo>
                    <a:pt x="406285" y="237794"/>
                  </a:lnTo>
                  <a:lnTo>
                    <a:pt x="406285" y="234061"/>
                  </a:lnTo>
                  <a:close/>
                </a:path>
                <a:path w="1035050" h="2185035">
                  <a:moveTo>
                    <a:pt x="441667" y="268300"/>
                  </a:moveTo>
                  <a:lnTo>
                    <a:pt x="440093" y="266725"/>
                  </a:lnTo>
                  <a:lnTo>
                    <a:pt x="436219" y="266725"/>
                  </a:lnTo>
                  <a:lnTo>
                    <a:pt x="434644" y="268300"/>
                  </a:lnTo>
                  <a:lnTo>
                    <a:pt x="434644" y="270243"/>
                  </a:lnTo>
                  <a:lnTo>
                    <a:pt x="434644" y="272186"/>
                  </a:lnTo>
                  <a:lnTo>
                    <a:pt x="436219" y="273761"/>
                  </a:lnTo>
                  <a:lnTo>
                    <a:pt x="440093" y="273761"/>
                  </a:lnTo>
                  <a:lnTo>
                    <a:pt x="441667" y="272186"/>
                  </a:lnTo>
                  <a:lnTo>
                    <a:pt x="441667" y="268300"/>
                  </a:lnTo>
                  <a:close/>
                </a:path>
                <a:path w="1035050" h="2185035">
                  <a:moveTo>
                    <a:pt x="459740" y="314147"/>
                  </a:moveTo>
                  <a:lnTo>
                    <a:pt x="458101" y="312508"/>
                  </a:lnTo>
                  <a:lnTo>
                    <a:pt x="454063" y="312508"/>
                  </a:lnTo>
                  <a:lnTo>
                    <a:pt x="452424" y="314147"/>
                  </a:lnTo>
                  <a:lnTo>
                    <a:pt x="452424" y="316166"/>
                  </a:lnTo>
                  <a:lnTo>
                    <a:pt x="452424" y="318185"/>
                  </a:lnTo>
                  <a:lnTo>
                    <a:pt x="454063" y="319824"/>
                  </a:lnTo>
                  <a:lnTo>
                    <a:pt x="458101" y="319824"/>
                  </a:lnTo>
                  <a:lnTo>
                    <a:pt x="459740" y="318185"/>
                  </a:lnTo>
                  <a:lnTo>
                    <a:pt x="459740" y="314147"/>
                  </a:lnTo>
                  <a:close/>
                </a:path>
                <a:path w="1035050" h="2185035">
                  <a:moveTo>
                    <a:pt x="501383" y="330314"/>
                  </a:moveTo>
                  <a:lnTo>
                    <a:pt x="499681" y="328612"/>
                  </a:lnTo>
                  <a:lnTo>
                    <a:pt x="495490" y="328612"/>
                  </a:lnTo>
                  <a:lnTo>
                    <a:pt x="493788" y="330314"/>
                  </a:lnTo>
                  <a:lnTo>
                    <a:pt x="493788" y="332409"/>
                  </a:lnTo>
                  <a:lnTo>
                    <a:pt x="493788" y="334505"/>
                  </a:lnTo>
                  <a:lnTo>
                    <a:pt x="495490" y="336207"/>
                  </a:lnTo>
                  <a:lnTo>
                    <a:pt x="499681" y="336207"/>
                  </a:lnTo>
                  <a:lnTo>
                    <a:pt x="501383" y="334505"/>
                  </a:lnTo>
                  <a:lnTo>
                    <a:pt x="501383" y="330314"/>
                  </a:lnTo>
                  <a:close/>
                </a:path>
                <a:path w="1035050" h="2185035">
                  <a:moveTo>
                    <a:pt x="540804" y="359397"/>
                  </a:moveTo>
                  <a:lnTo>
                    <a:pt x="539038" y="357632"/>
                  </a:lnTo>
                  <a:lnTo>
                    <a:pt x="534682" y="357632"/>
                  </a:lnTo>
                  <a:lnTo>
                    <a:pt x="532917" y="359397"/>
                  </a:lnTo>
                  <a:lnTo>
                    <a:pt x="532917" y="361569"/>
                  </a:lnTo>
                  <a:lnTo>
                    <a:pt x="532917" y="363740"/>
                  </a:lnTo>
                  <a:lnTo>
                    <a:pt x="534682" y="365506"/>
                  </a:lnTo>
                  <a:lnTo>
                    <a:pt x="539038" y="365506"/>
                  </a:lnTo>
                  <a:lnTo>
                    <a:pt x="540804" y="363740"/>
                  </a:lnTo>
                  <a:lnTo>
                    <a:pt x="540804" y="359397"/>
                  </a:lnTo>
                  <a:close/>
                </a:path>
                <a:path w="1035050" h="2185035">
                  <a:moveTo>
                    <a:pt x="547395" y="394614"/>
                  </a:moveTo>
                  <a:lnTo>
                    <a:pt x="545566" y="392785"/>
                  </a:lnTo>
                  <a:lnTo>
                    <a:pt x="541058" y="392785"/>
                  </a:lnTo>
                  <a:lnTo>
                    <a:pt x="539229" y="394614"/>
                  </a:lnTo>
                  <a:lnTo>
                    <a:pt x="539229" y="396875"/>
                  </a:lnTo>
                  <a:lnTo>
                    <a:pt x="539229" y="399135"/>
                  </a:lnTo>
                  <a:lnTo>
                    <a:pt x="541058" y="400964"/>
                  </a:lnTo>
                  <a:lnTo>
                    <a:pt x="545566" y="400964"/>
                  </a:lnTo>
                  <a:lnTo>
                    <a:pt x="547395" y="399135"/>
                  </a:lnTo>
                  <a:lnTo>
                    <a:pt x="547395" y="394614"/>
                  </a:lnTo>
                  <a:close/>
                </a:path>
                <a:path w="1035050" h="2185035">
                  <a:moveTo>
                    <a:pt x="576605" y="436537"/>
                  </a:moveTo>
                  <a:lnTo>
                    <a:pt x="574649" y="434581"/>
                  </a:lnTo>
                  <a:lnTo>
                    <a:pt x="569823" y="434581"/>
                  </a:lnTo>
                  <a:lnTo>
                    <a:pt x="567867" y="436537"/>
                  </a:lnTo>
                  <a:lnTo>
                    <a:pt x="567867" y="438950"/>
                  </a:lnTo>
                  <a:lnTo>
                    <a:pt x="567867" y="441363"/>
                  </a:lnTo>
                  <a:lnTo>
                    <a:pt x="569823" y="443318"/>
                  </a:lnTo>
                  <a:lnTo>
                    <a:pt x="574649" y="443318"/>
                  </a:lnTo>
                  <a:lnTo>
                    <a:pt x="576605" y="441363"/>
                  </a:lnTo>
                  <a:lnTo>
                    <a:pt x="576605" y="436537"/>
                  </a:lnTo>
                  <a:close/>
                </a:path>
                <a:path w="1035050" h="2185035">
                  <a:moveTo>
                    <a:pt x="576973" y="401891"/>
                  </a:moveTo>
                  <a:lnTo>
                    <a:pt x="575081" y="399999"/>
                  </a:lnTo>
                  <a:lnTo>
                    <a:pt x="570407" y="399999"/>
                  </a:lnTo>
                  <a:lnTo>
                    <a:pt x="568515" y="401891"/>
                  </a:lnTo>
                  <a:lnTo>
                    <a:pt x="568515" y="404228"/>
                  </a:lnTo>
                  <a:lnTo>
                    <a:pt x="568515" y="406565"/>
                  </a:lnTo>
                  <a:lnTo>
                    <a:pt x="570407" y="408457"/>
                  </a:lnTo>
                  <a:lnTo>
                    <a:pt x="575081" y="408457"/>
                  </a:lnTo>
                  <a:lnTo>
                    <a:pt x="576973" y="406565"/>
                  </a:lnTo>
                  <a:lnTo>
                    <a:pt x="576973" y="401891"/>
                  </a:lnTo>
                  <a:close/>
                </a:path>
                <a:path w="1035050" h="2185035">
                  <a:moveTo>
                    <a:pt x="607593" y="461340"/>
                  </a:moveTo>
                  <a:lnTo>
                    <a:pt x="605574" y="459320"/>
                  </a:lnTo>
                  <a:lnTo>
                    <a:pt x="600583" y="459320"/>
                  </a:lnTo>
                  <a:lnTo>
                    <a:pt x="598563" y="461340"/>
                  </a:lnTo>
                  <a:lnTo>
                    <a:pt x="598563" y="463829"/>
                  </a:lnTo>
                  <a:lnTo>
                    <a:pt x="598563" y="466318"/>
                  </a:lnTo>
                  <a:lnTo>
                    <a:pt x="600583" y="468337"/>
                  </a:lnTo>
                  <a:lnTo>
                    <a:pt x="605574" y="468337"/>
                  </a:lnTo>
                  <a:lnTo>
                    <a:pt x="607593" y="466318"/>
                  </a:lnTo>
                  <a:lnTo>
                    <a:pt x="607593" y="461340"/>
                  </a:lnTo>
                  <a:close/>
                </a:path>
                <a:path w="1035050" h="2185035">
                  <a:moveTo>
                    <a:pt x="631240" y="496443"/>
                  </a:moveTo>
                  <a:lnTo>
                    <a:pt x="629158" y="494347"/>
                  </a:lnTo>
                  <a:lnTo>
                    <a:pt x="624014" y="494347"/>
                  </a:lnTo>
                  <a:lnTo>
                    <a:pt x="621931" y="496443"/>
                  </a:lnTo>
                  <a:lnTo>
                    <a:pt x="621931" y="499008"/>
                  </a:lnTo>
                  <a:lnTo>
                    <a:pt x="621931" y="501573"/>
                  </a:lnTo>
                  <a:lnTo>
                    <a:pt x="624014" y="503669"/>
                  </a:lnTo>
                  <a:lnTo>
                    <a:pt x="629158" y="503669"/>
                  </a:lnTo>
                  <a:lnTo>
                    <a:pt x="631240" y="501573"/>
                  </a:lnTo>
                  <a:lnTo>
                    <a:pt x="631240" y="496443"/>
                  </a:lnTo>
                  <a:close/>
                </a:path>
                <a:path w="1035050" h="2185035">
                  <a:moveTo>
                    <a:pt x="654443" y="517601"/>
                  </a:moveTo>
                  <a:lnTo>
                    <a:pt x="652297" y="515454"/>
                  </a:lnTo>
                  <a:lnTo>
                    <a:pt x="646988" y="515454"/>
                  </a:lnTo>
                  <a:lnTo>
                    <a:pt x="644842" y="517601"/>
                  </a:lnTo>
                  <a:lnTo>
                    <a:pt x="644842" y="520255"/>
                  </a:lnTo>
                  <a:lnTo>
                    <a:pt x="644842" y="522909"/>
                  </a:lnTo>
                  <a:lnTo>
                    <a:pt x="646988" y="525056"/>
                  </a:lnTo>
                  <a:lnTo>
                    <a:pt x="652297" y="525056"/>
                  </a:lnTo>
                  <a:lnTo>
                    <a:pt x="654443" y="522909"/>
                  </a:lnTo>
                  <a:lnTo>
                    <a:pt x="654443" y="517601"/>
                  </a:lnTo>
                  <a:close/>
                </a:path>
                <a:path w="1035050" h="2185035">
                  <a:moveTo>
                    <a:pt x="663956" y="559257"/>
                  </a:moveTo>
                  <a:lnTo>
                    <a:pt x="661746" y="557047"/>
                  </a:lnTo>
                  <a:lnTo>
                    <a:pt x="656285" y="557047"/>
                  </a:lnTo>
                  <a:lnTo>
                    <a:pt x="654075" y="559257"/>
                  </a:lnTo>
                  <a:lnTo>
                    <a:pt x="654075" y="561987"/>
                  </a:lnTo>
                  <a:lnTo>
                    <a:pt x="654075" y="564718"/>
                  </a:lnTo>
                  <a:lnTo>
                    <a:pt x="656285" y="566928"/>
                  </a:lnTo>
                  <a:lnTo>
                    <a:pt x="661746" y="566928"/>
                  </a:lnTo>
                  <a:lnTo>
                    <a:pt x="663956" y="564718"/>
                  </a:lnTo>
                  <a:lnTo>
                    <a:pt x="663956" y="559257"/>
                  </a:lnTo>
                  <a:close/>
                </a:path>
                <a:path w="1035050" h="2185035">
                  <a:moveTo>
                    <a:pt x="695096" y="577545"/>
                  </a:moveTo>
                  <a:lnTo>
                    <a:pt x="692823" y="575271"/>
                  </a:lnTo>
                  <a:lnTo>
                    <a:pt x="687197" y="575271"/>
                  </a:lnTo>
                  <a:lnTo>
                    <a:pt x="684923" y="577545"/>
                  </a:lnTo>
                  <a:lnTo>
                    <a:pt x="684923" y="580351"/>
                  </a:lnTo>
                  <a:lnTo>
                    <a:pt x="684923" y="583158"/>
                  </a:lnTo>
                  <a:lnTo>
                    <a:pt x="687197" y="585431"/>
                  </a:lnTo>
                  <a:lnTo>
                    <a:pt x="692823" y="585431"/>
                  </a:lnTo>
                  <a:lnTo>
                    <a:pt x="695096" y="583158"/>
                  </a:lnTo>
                  <a:lnTo>
                    <a:pt x="695096" y="577545"/>
                  </a:lnTo>
                  <a:close/>
                </a:path>
                <a:path w="1035050" h="2185035">
                  <a:moveTo>
                    <a:pt x="703808" y="615315"/>
                  </a:moveTo>
                  <a:lnTo>
                    <a:pt x="701471" y="612965"/>
                  </a:lnTo>
                  <a:lnTo>
                    <a:pt x="695693" y="612965"/>
                  </a:lnTo>
                  <a:lnTo>
                    <a:pt x="693356" y="615315"/>
                  </a:lnTo>
                  <a:lnTo>
                    <a:pt x="693356" y="618197"/>
                  </a:lnTo>
                  <a:lnTo>
                    <a:pt x="693356" y="621080"/>
                  </a:lnTo>
                  <a:lnTo>
                    <a:pt x="695693" y="623430"/>
                  </a:lnTo>
                  <a:lnTo>
                    <a:pt x="701471" y="623430"/>
                  </a:lnTo>
                  <a:lnTo>
                    <a:pt x="703808" y="621080"/>
                  </a:lnTo>
                  <a:lnTo>
                    <a:pt x="703808" y="615315"/>
                  </a:lnTo>
                  <a:close/>
                </a:path>
                <a:path w="1035050" h="2185035">
                  <a:moveTo>
                    <a:pt x="730999" y="638289"/>
                  </a:moveTo>
                  <a:lnTo>
                    <a:pt x="728586" y="635889"/>
                  </a:lnTo>
                  <a:lnTo>
                    <a:pt x="722655" y="635889"/>
                  </a:lnTo>
                  <a:lnTo>
                    <a:pt x="720255" y="638289"/>
                  </a:lnTo>
                  <a:lnTo>
                    <a:pt x="720255" y="641261"/>
                  </a:lnTo>
                  <a:lnTo>
                    <a:pt x="720255" y="644220"/>
                  </a:lnTo>
                  <a:lnTo>
                    <a:pt x="722655" y="646633"/>
                  </a:lnTo>
                  <a:lnTo>
                    <a:pt x="728586" y="646633"/>
                  </a:lnTo>
                  <a:lnTo>
                    <a:pt x="730999" y="644220"/>
                  </a:lnTo>
                  <a:lnTo>
                    <a:pt x="730999" y="638289"/>
                  </a:lnTo>
                  <a:close/>
                </a:path>
                <a:path w="1035050" h="2185035">
                  <a:moveTo>
                    <a:pt x="742619" y="682523"/>
                  </a:moveTo>
                  <a:lnTo>
                    <a:pt x="740156" y="680059"/>
                  </a:lnTo>
                  <a:lnTo>
                    <a:pt x="734060" y="680059"/>
                  </a:lnTo>
                  <a:lnTo>
                    <a:pt x="731596" y="682523"/>
                  </a:lnTo>
                  <a:lnTo>
                    <a:pt x="731596" y="685571"/>
                  </a:lnTo>
                  <a:lnTo>
                    <a:pt x="731596" y="688619"/>
                  </a:lnTo>
                  <a:lnTo>
                    <a:pt x="734060" y="691083"/>
                  </a:lnTo>
                  <a:lnTo>
                    <a:pt x="740156" y="691083"/>
                  </a:lnTo>
                  <a:lnTo>
                    <a:pt x="742619" y="688619"/>
                  </a:lnTo>
                  <a:lnTo>
                    <a:pt x="742619" y="682523"/>
                  </a:lnTo>
                  <a:close/>
                </a:path>
                <a:path w="1035050" h="2185035">
                  <a:moveTo>
                    <a:pt x="751166" y="723226"/>
                  </a:moveTo>
                  <a:lnTo>
                    <a:pt x="748652" y="720712"/>
                  </a:lnTo>
                  <a:lnTo>
                    <a:pt x="742429" y="720712"/>
                  </a:lnTo>
                  <a:lnTo>
                    <a:pt x="739914" y="723226"/>
                  </a:lnTo>
                  <a:lnTo>
                    <a:pt x="739914" y="726338"/>
                  </a:lnTo>
                  <a:lnTo>
                    <a:pt x="739914" y="729449"/>
                  </a:lnTo>
                  <a:lnTo>
                    <a:pt x="742429" y="731964"/>
                  </a:lnTo>
                  <a:lnTo>
                    <a:pt x="748652" y="731964"/>
                  </a:lnTo>
                  <a:lnTo>
                    <a:pt x="751166" y="729449"/>
                  </a:lnTo>
                  <a:lnTo>
                    <a:pt x="751166" y="723226"/>
                  </a:lnTo>
                  <a:close/>
                </a:path>
                <a:path w="1035050" h="2185035">
                  <a:moveTo>
                    <a:pt x="771791" y="761428"/>
                  </a:moveTo>
                  <a:lnTo>
                    <a:pt x="769251" y="758888"/>
                  </a:lnTo>
                  <a:lnTo>
                    <a:pt x="762990" y="758888"/>
                  </a:lnTo>
                  <a:lnTo>
                    <a:pt x="760450" y="761428"/>
                  </a:lnTo>
                  <a:lnTo>
                    <a:pt x="760450" y="764565"/>
                  </a:lnTo>
                  <a:lnTo>
                    <a:pt x="760450" y="767702"/>
                  </a:lnTo>
                  <a:lnTo>
                    <a:pt x="762990" y="770242"/>
                  </a:lnTo>
                  <a:lnTo>
                    <a:pt x="769251" y="770242"/>
                  </a:lnTo>
                  <a:lnTo>
                    <a:pt x="771791" y="767702"/>
                  </a:lnTo>
                  <a:lnTo>
                    <a:pt x="771791" y="761428"/>
                  </a:lnTo>
                  <a:close/>
                </a:path>
                <a:path w="1035050" h="2185035">
                  <a:moveTo>
                    <a:pt x="772858" y="808647"/>
                  </a:moveTo>
                  <a:lnTo>
                    <a:pt x="770293" y="806094"/>
                  </a:lnTo>
                  <a:lnTo>
                    <a:pt x="763981" y="806094"/>
                  </a:lnTo>
                  <a:lnTo>
                    <a:pt x="761415" y="808647"/>
                  </a:lnTo>
                  <a:lnTo>
                    <a:pt x="761415" y="811809"/>
                  </a:lnTo>
                  <a:lnTo>
                    <a:pt x="761415" y="814971"/>
                  </a:lnTo>
                  <a:lnTo>
                    <a:pt x="763981" y="817524"/>
                  </a:lnTo>
                  <a:lnTo>
                    <a:pt x="770293" y="817524"/>
                  </a:lnTo>
                  <a:lnTo>
                    <a:pt x="772858" y="814971"/>
                  </a:lnTo>
                  <a:lnTo>
                    <a:pt x="772858" y="808647"/>
                  </a:lnTo>
                  <a:close/>
                </a:path>
                <a:path w="1035050" h="2185035">
                  <a:moveTo>
                    <a:pt x="792632" y="2175637"/>
                  </a:moveTo>
                  <a:lnTo>
                    <a:pt x="790092" y="2173084"/>
                  </a:lnTo>
                  <a:lnTo>
                    <a:pt x="783805" y="2173084"/>
                  </a:lnTo>
                  <a:lnTo>
                    <a:pt x="781253" y="2175637"/>
                  </a:lnTo>
                  <a:lnTo>
                    <a:pt x="781253" y="2178774"/>
                  </a:lnTo>
                  <a:lnTo>
                    <a:pt x="781253" y="2181923"/>
                  </a:lnTo>
                  <a:lnTo>
                    <a:pt x="783805" y="2184463"/>
                  </a:lnTo>
                  <a:lnTo>
                    <a:pt x="790092" y="2184463"/>
                  </a:lnTo>
                  <a:lnTo>
                    <a:pt x="792632" y="2181923"/>
                  </a:lnTo>
                  <a:lnTo>
                    <a:pt x="792632" y="2175637"/>
                  </a:lnTo>
                  <a:close/>
                </a:path>
                <a:path w="1035050" h="2185035">
                  <a:moveTo>
                    <a:pt x="803046" y="2137968"/>
                  </a:moveTo>
                  <a:lnTo>
                    <a:pt x="800468" y="2135403"/>
                  </a:lnTo>
                  <a:lnTo>
                    <a:pt x="794131" y="2135403"/>
                  </a:lnTo>
                  <a:lnTo>
                    <a:pt x="791565" y="2137968"/>
                  </a:lnTo>
                  <a:lnTo>
                    <a:pt x="791565" y="2141143"/>
                  </a:lnTo>
                  <a:lnTo>
                    <a:pt x="791565" y="2144318"/>
                  </a:lnTo>
                  <a:lnTo>
                    <a:pt x="794131" y="2146884"/>
                  </a:lnTo>
                  <a:lnTo>
                    <a:pt x="800468" y="2146884"/>
                  </a:lnTo>
                  <a:lnTo>
                    <a:pt x="803046" y="2144318"/>
                  </a:lnTo>
                  <a:lnTo>
                    <a:pt x="803046" y="2137968"/>
                  </a:lnTo>
                  <a:close/>
                </a:path>
                <a:path w="1035050" h="2185035">
                  <a:moveTo>
                    <a:pt x="803948" y="844677"/>
                  </a:moveTo>
                  <a:lnTo>
                    <a:pt x="801370" y="842098"/>
                  </a:lnTo>
                  <a:lnTo>
                    <a:pt x="794994" y="842098"/>
                  </a:lnTo>
                  <a:lnTo>
                    <a:pt x="792416" y="844677"/>
                  </a:lnTo>
                  <a:lnTo>
                    <a:pt x="792416" y="847864"/>
                  </a:lnTo>
                  <a:lnTo>
                    <a:pt x="792416" y="851052"/>
                  </a:lnTo>
                  <a:lnTo>
                    <a:pt x="794994" y="853630"/>
                  </a:lnTo>
                  <a:lnTo>
                    <a:pt x="801370" y="853630"/>
                  </a:lnTo>
                  <a:lnTo>
                    <a:pt x="803948" y="851052"/>
                  </a:lnTo>
                  <a:lnTo>
                    <a:pt x="803948" y="844677"/>
                  </a:lnTo>
                  <a:close/>
                </a:path>
                <a:path w="1035050" h="2185035">
                  <a:moveTo>
                    <a:pt x="811364" y="1239545"/>
                  </a:moveTo>
                  <a:lnTo>
                    <a:pt x="808570" y="1236751"/>
                  </a:lnTo>
                  <a:lnTo>
                    <a:pt x="801674" y="1236751"/>
                  </a:lnTo>
                  <a:lnTo>
                    <a:pt x="798880" y="1239545"/>
                  </a:lnTo>
                  <a:lnTo>
                    <a:pt x="798880" y="1242987"/>
                  </a:lnTo>
                  <a:lnTo>
                    <a:pt x="798880" y="1246428"/>
                  </a:lnTo>
                  <a:lnTo>
                    <a:pt x="801674" y="1249222"/>
                  </a:lnTo>
                  <a:lnTo>
                    <a:pt x="808570" y="1249222"/>
                  </a:lnTo>
                  <a:lnTo>
                    <a:pt x="811364" y="1246428"/>
                  </a:lnTo>
                  <a:lnTo>
                    <a:pt x="811364" y="1239545"/>
                  </a:lnTo>
                  <a:close/>
                </a:path>
                <a:path w="1035050" h="2185035">
                  <a:moveTo>
                    <a:pt x="812279" y="1195501"/>
                  </a:moveTo>
                  <a:lnTo>
                    <a:pt x="809510" y="1192720"/>
                  </a:lnTo>
                  <a:lnTo>
                    <a:pt x="802665" y="1192720"/>
                  </a:lnTo>
                  <a:lnTo>
                    <a:pt x="799896" y="1195501"/>
                  </a:lnTo>
                  <a:lnTo>
                    <a:pt x="799896" y="1198918"/>
                  </a:lnTo>
                  <a:lnTo>
                    <a:pt x="799896" y="1202334"/>
                  </a:lnTo>
                  <a:lnTo>
                    <a:pt x="802665" y="1205115"/>
                  </a:lnTo>
                  <a:lnTo>
                    <a:pt x="809510" y="1205115"/>
                  </a:lnTo>
                  <a:lnTo>
                    <a:pt x="812279" y="1202334"/>
                  </a:lnTo>
                  <a:lnTo>
                    <a:pt x="812279" y="1195501"/>
                  </a:lnTo>
                  <a:close/>
                </a:path>
                <a:path w="1035050" h="2185035">
                  <a:moveTo>
                    <a:pt x="814882" y="929894"/>
                  </a:moveTo>
                  <a:lnTo>
                    <a:pt x="812253" y="927265"/>
                  </a:lnTo>
                  <a:lnTo>
                    <a:pt x="805789" y="927265"/>
                  </a:lnTo>
                  <a:lnTo>
                    <a:pt x="803160" y="929894"/>
                  </a:lnTo>
                  <a:lnTo>
                    <a:pt x="803160" y="933132"/>
                  </a:lnTo>
                  <a:lnTo>
                    <a:pt x="803160" y="936371"/>
                  </a:lnTo>
                  <a:lnTo>
                    <a:pt x="805789" y="938987"/>
                  </a:lnTo>
                  <a:lnTo>
                    <a:pt x="812253" y="938987"/>
                  </a:lnTo>
                  <a:lnTo>
                    <a:pt x="814882" y="936371"/>
                  </a:lnTo>
                  <a:lnTo>
                    <a:pt x="814882" y="929894"/>
                  </a:lnTo>
                  <a:close/>
                </a:path>
                <a:path w="1035050" h="2185035">
                  <a:moveTo>
                    <a:pt x="817994" y="1152296"/>
                  </a:moveTo>
                  <a:lnTo>
                    <a:pt x="815238" y="1149540"/>
                  </a:lnTo>
                  <a:lnTo>
                    <a:pt x="808456" y="1149540"/>
                  </a:lnTo>
                  <a:lnTo>
                    <a:pt x="805700" y="1152296"/>
                  </a:lnTo>
                  <a:lnTo>
                    <a:pt x="805700" y="1155687"/>
                  </a:lnTo>
                  <a:lnTo>
                    <a:pt x="805700" y="1159078"/>
                  </a:lnTo>
                  <a:lnTo>
                    <a:pt x="808456" y="1161834"/>
                  </a:lnTo>
                  <a:lnTo>
                    <a:pt x="815238" y="1161834"/>
                  </a:lnTo>
                  <a:lnTo>
                    <a:pt x="817994" y="1159078"/>
                  </a:lnTo>
                  <a:lnTo>
                    <a:pt x="817994" y="1152296"/>
                  </a:lnTo>
                  <a:close/>
                </a:path>
                <a:path w="1035050" h="2185035">
                  <a:moveTo>
                    <a:pt x="818832" y="884504"/>
                  </a:moveTo>
                  <a:lnTo>
                    <a:pt x="816229" y="881900"/>
                  </a:lnTo>
                  <a:lnTo>
                    <a:pt x="809802" y="881900"/>
                  </a:lnTo>
                  <a:lnTo>
                    <a:pt x="807199" y="884504"/>
                  </a:lnTo>
                  <a:lnTo>
                    <a:pt x="807199" y="887717"/>
                  </a:lnTo>
                  <a:lnTo>
                    <a:pt x="807199" y="890930"/>
                  </a:lnTo>
                  <a:lnTo>
                    <a:pt x="809802" y="893533"/>
                  </a:lnTo>
                  <a:lnTo>
                    <a:pt x="816229" y="893533"/>
                  </a:lnTo>
                  <a:lnTo>
                    <a:pt x="818832" y="890930"/>
                  </a:lnTo>
                  <a:lnTo>
                    <a:pt x="818832" y="884504"/>
                  </a:lnTo>
                  <a:close/>
                </a:path>
                <a:path w="1035050" h="2185035">
                  <a:moveTo>
                    <a:pt x="826871" y="990447"/>
                  </a:moveTo>
                  <a:lnTo>
                    <a:pt x="824204" y="987780"/>
                  </a:lnTo>
                  <a:lnTo>
                    <a:pt x="817626" y="987780"/>
                  </a:lnTo>
                  <a:lnTo>
                    <a:pt x="814959" y="990447"/>
                  </a:lnTo>
                  <a:lnTo>
                    <a:pt x="814959" y="993736"/>
                  </a:lnTo>
                  <a:lnTo>
                    <a:pt x="814959" y="997026"/>
                  </a:lnTo>
                  <a:lnTo>
                    <a:pt x="817626" y="999693"/>
                  </a:lnTo>
                  <a:lnTo>
                    <a:pt x="824204" y="999693"/>
                  </a:lnTo>
                  <a:lnTo>
                    <a:pt x="826871" y="997026"/>
                  </a:lnTo>
                  <a:lnTo>
                    <a:pt x="826871" y="990447"/>
                  </a:lnTo>
                  <a:close/>
                </a:path>
                <a:path w="1035050" h="2185035">
                  <a:moveTo>
                    <a:pt x="831011" y="2107666"/>
                  </a:moveTo>
                  <a:lnTo>
                    <a:pt x="828421" y="2105075"/>
                  </a:lnTo>
                  <a:lnTo>
                    <a:pt x="822032" y="2105075"/>
                  </a:lnTo>
                  <a:lnTo>
                    <a:pt x="819442" y="2107666"/>
                  </a:lnTo>
                  <a:lnTo>
                    <a:pt x="819442" y="2110867"/>
                  </a:lnTo>
                  <a:lnTo>
                    <a:pt x="819442" y="2114054"/>
                  </a:lnTo>
                  <a:lnTo>
                    <a:pt x="822032" y="2116645"/>
                  </a:lnTo>
                  <a:lnTo>
                    <a:pt x="828421" y="2116645"/>
                  </a:lnTo>
                  <a:lnTo>
                    <a:pt x="831011" y="2114054"/>
                  </a:lnTo>
                  <a:lnTo>
                    <a:pt x="831011" y="2107666"/>
                  </a:lnTo>
                  <a:close/>
                </a:path>
                <a:path w="1035050" h="2185035">
                  <a:moveTo>
                    <a:pt x="832370" y="1106436"/>
                  </a:moveTo>
                  <a:lnTo>
                    <a:pt x="829640" y="1103706"/>
                  </a:lnTo>
                  <a:lnTo>
                    <a:pt x="822909" y="1103706"/>
                  </a:lnTo>
                  <a:lnTo>
                    <a:pt x="820178" y="1106436"/>
                  </a:lnTo>
                  <a:lnTo>
                    <a:pt x="820178" y="1109802"/>
                  </a:lnTo>
                  <a:lnTo>
                    <a:pt x="820178" y="1113167"/>
                  </a:lnTo>
                  <a:lnTo>
                    <a:pt x="822909" y="1115898"/>
                  </a:lnTo>
                  <a:lnTo>
                    <a:pt x="829640" y="1115898"/>
                  </a:lnTo>
                  <a:lnTo>
                    <a:pt x="832370" y="1113167"/>
                  </a:lnTo>
                  <a:lnTo>
                    <a:pt x="832370" y="1106436"/>
                  </a:lnTo>
                  <a:close/>
                </a:path>
                <a:path w="1035050" h="2185035">
                  <a:moveTo>
                    <a:pt x="834212" y="1274991"/>
                  </a:moveTo>
                  <a:lnTo>
                    <a:pt x="831392" y="1272171"/>
                  </a:lnTo>
                  <a:lnTo>
                    <a:pt x="824458" y="1272171"/>
                  </a:lnTo>
                  <a:lnTo>
                    <a:pt x="821639" y="1274991"/>
                  </a:lnTo>
                  <a:lnTo>
                    <a:pt x="821639" y="1278458"/>
                  </a:lnTo>
                  <a:lnTo>
                    <a:pt x="821639" y="1281925"/>
                  </a:lnTo>
                  <a:lnTo>
                    <a:pt x="824458" y="1284744"/>
                  </a:lnTo>
                  <a:lnTo>
                    <a:pt x="831392" y="1284744"/>
                  </a:lnTo>
                  <a:lnTo>
                    <a:pt x="834212" y="1281925"/>
                  </a:lnTo>
                  <a:lnTo>
                    <a:pt x="834212" y="1274991"/>
                  </a:lnTo>
                  <a:close/>
                </a:path>
                <a:path w="1035050" h="2185035">
                  <a:moveTo>
                    <a:pt x="840066" y="953592"/>
                  </a:moveTo>
                  <a:lnTo>
                    <a:pt x="837425" y="950950"/>
                  </a:lnTo>
                  <a:lnTo>
                    <a:pt x="830897" y="950950"/>
                  </a:lnTo>
                  <a:lnTo>
                    <a:pt x="828255" y="953592"/>
                  </a:lnTo>
                  <a:lnTo>
                    <a:pt x="828255" y="956856"/>
                  </a:lnTo>
                  <a:lnTo>
                    <a:pt x="828255" y="960120"/>
                  </a:lnTo>
                  <a:lnTo>
                    <a:pt x="830897" y="962761"/>
                  </a:lnTo>
                  <a:lnTo>
                    <a:pt x="837425" y="962761"/>
                  </a:lnTo>
                  <a:lnTo>
                    <a:pt x="840066" y="960120"/>
                  </a:lnTo>
                  <a:lnTo>
                    <a:pt x="840066" y="953592"/>
                  </a:lnTo>
                  <a:close/>
                </a:path>
                <a:path w="1035050" h="2185035">
                  <a:moveTo>
                    <a:pt x="843318" y="1063929"/>
                  </a:moveTo>
                  <a:lnTo>
                    <a:pt x="840600" y="1061224"/>
                  </a:lnTo>
                  <a:lnTo>
                    <a:pt x="833920" y="1061224"/>
                  </a:lnTo>
                  <a:lnTo>
                    <a:pt x="831215" y="1063929"/>
                  </a:lnTo>
                  <a:lnTo>
                    <a:pt x="831215" y="1067269"/>
                  </a:lnTo>
                  <a:lnTo>
                    <a:pt x="831215" y="1070610"/>
                  </a:lnTo>
                  <a:lnTo>
                    <a:pt x="833920" y="1073315"/>
                  </a:lnTo>
                  <a:lnTo>
                    <a:pt x="840600" y="1073315"/>
                  </a:lnTo>
                  <a:lnTo>
                    <a:pt x="843318" y="1070610"/>
                  </a:lnTo>
                  <a:lnTo>
                    <a:pt x="843318" y="1063929"/>
                  </a:lnTo>
                  <a:close/>
                </a:path>
                <a:path w="1035050" h="2185035">
                  <a:moveTo>
                    <a:pt x="853236" y="2046084"/>
                  </a:moveTo>
                  <a:lnTo>
                    <a:pt x="850607" y="2043455"/>
                  </a:lnTo>
                  <a:lnTo>
                    <a:pt x="844105" y="2043455"/>
                  </a:lnTo>
                  <a:lnTo>
                    <a:pt x="841476" y="2046084"/>
                  </a:lnTo>
                  <a:lnTo>
                    <a:pt x="841476" y="2049335"/>
                  </a:lnTo>
                  <a:lnTo>
                    <a:pt x="841476" y="2052586"/>
                  </a:lnTo>
                  <a:lnTo>
                    <a:pt x="844105" y="2055215"/>
                  </a:lnTo>
                  <a:lnTo>
                    <a:pt x="850607" y="2055215"/>
                  </a:lnTo>
                  <a:lnTo>
                    <a:pt x="853236" y="2052586"/>
                  </a:lnTo>
                  <a:lnTo>
                    <a:pt x="853236" y="2046084"/>
                  </a:lnTo>
                  <a:close/>
                </a:path>
                <a:path w="1035050" h="2185035">
                  <a:moveTo>
                    <a:pt x="855319" y="1312303"/>
                  </a:moveTo>
                  <a:lnTo>
                    <a:pt x="852487" y="1309458"/>
                  </a:lnTo>
                  <a:lnTo>
                    <a:pt x="845489" y="1309458"/>
                  </a:lnTo>
                  <a:lnTo>
                    <a:pt x="842657" y="1312303"/>
                  </a:lnTo>
                  <a:lnTo>
                    <a:pt x="842657" y="1315796"/>
                  </a:lnTo>
                  <a:lnTo>
                    <a:pt x="842657" y="1319288"/>
                  </a:lnTo>
                  <a:lnTo>
                    <a:pt x="845489" y="1322133"/>
                  </a:lnTo>
                  <a:lnTo>
                    <a:pt x="852487" y="1322133"/>
                  </a:lnTo>
                  <a:lnTo>
                    <a:pt x="855319" y="1319288"/>
                  </a:lnTo>
                  <a:lnTo>
                    <a:pt x="855319" y="1312303"/>
                  </a:lnTo>
                  <a:close/>
                </a:path>
                <a:path w="1035050" h="2185035">
                  <a:moveTo>
                    <a:pt x="858735" y="1020318"/>
                  </a:moveTo>
                  <a:lnTo>
                    <a:pt x="856056" y="1017625"/>
                  </a:lnTo>
                  <a:lnTo>
                    <a:pt x="849426" y="1017625"/>
                  </a:lnTo>
                  <a:lnTo>
                    <a:pt x="846734" y="1020318"/>
                  </a:lnTo>
                  <a:lnTo>
                    <a:pt x="846734" y="1023632"/>
                  </a:lnTo>
                  <a:lnTo>
                    <a:pt x="846734" y="1026947"/>
                  </a:lnTo>
                  <a:lnTo>
                    <a:pt x="849426" y="1029639"/>
                  </a:lnTo>
                  <a:lnTo>
                    <a:pt x="856056" y="1029639"/>
                  </a:lnTo>
                  <a:lnTo>
                    <a:pt x="858735" y="1026947"/>
                  </a:lnTo>
                  <a:lnTo>
                    <a:pt x="858735" y="1020318"/>
                  </a:lnTo>
                  <a:close/>
                </a:path>
                <a:path w="1035050" h="2185035">
                  <a:moveTo>
                    <a:pt x="859370" y="2089531"/>
                  </a:moveTo>
                  <a:lnTo>
                    <a:pt x="856767" y="2086927"/>
                  </a:lnTo>
                  <a:lnTo>
                    <a:pt x="850328" y="2086927"/>
                  </a:lnTo>
                  <a:lnTo>
                    <a:pt x="847712" y="2089531"/>
                  </a:lnTo>
                  <a:lnTo>
                    <a:pt x="847712" y="2092756"/>
                  </a:lnTo>
                  <a:lnTo>
                    <a:pt x="847712" y="2095982"/>
                  </a:lnTo>
                  <a:lnTo>
                    <a:pt x="850328" y="2098586"/>
                  </a:lnTo>
                  <a:lnTo>
                    <a:pt x="856767" y="2098586"/>
                  </a:lnTo>
                  <a:lnTo>
                    <a:pt x="859370" y="2095982"/>
                  </a:lnTo>
                  <a:lnTo>
                    <a:pt x="859370" y="2089531"/>
                  </a:lnTo>
                  <a:close/>
                </a:path>
                <a:path w="1035050" h="2185035">
                  <a:moveTo>
                    <a:pt x="859485" y="1999996"/>
                  </a:moveTo>
                  <a:lnTo>
                    <a:pt x="856830" y="1997341"/>
                  </a:lnTo>
                  <a:lnTo>
                    <a:pt x="850290" y="1997341"/>
                  </a:lnTo>
                  <a:lnTo>
                    <a:pt x="847636" y="1999996"/>
                  </a:lnTo>
                  <a:lnTo>
                    <a:pt x="847636" y="2003272"/>
                  </a:lnTo>
                  <a:lnTo>
                    <a:pt x="847636" y="2006549"/>
                  </a:lnTo>
                  <a:lnTo>
                    <a:pt x="850290" y="2009203"/>
                  </a:lnTo>
                  <a:lnTo>
                    <a:pt x="856830" y="2009203"/>
                  </a:lnTo>
                  <a:lnTo>
                    <a:pt x="859485" y="2006549"/>
                  </a:lnTo>
                  <a:lnTo>
                    <a:pt x="859485" y="1999996"/>
                  </a:lnTo>
                  <a:close/>
                </a:path>
                <a:path w="1035050" h="2185035">
                  <a:moveTo>
                    <a:pt x="869124" y="1831136"/>
                  </a:moveTo>
                  <a:lnTo>
                    <a:pt x="866343" y="1828355"/>
                  </a:lnTo>
                  <a:lnTo>
                    <a:pt x="859485" y="1828355"/>
                  </a:lnTo>
                  <a:lnTo>
                    <a:pt x="856703" y="1831136"/>
                  </a:lnTo>
                  <a:lnTo>
                    <a:pt x="856703" y="1834565"/>
                  </a:lnTo>
                  <a:lnTo>
                    <a:pt x="856703" y="1837994"/>
                  </a:lnTo>
                  <a:lnTo>
                    <a:pt x="859485" y="1840776"/>
                  </a:lnTo>
                  <a:lnTo>
                    <a:pt x="866343" y="1840776"/>
                  </a:lnTo>
                  <a:lnTo>
                    <a:pt x="869124" y="1837994"/>
                  </a:lnTo>
                  <a:lnTo>
                    <a:pt x="869124" y="1831136"/>
                  </a:lnTo>
                  <a:close/>
                </a:path>
                <a:path w="1035050" h="2185035">
                  <a:moveTo>
                    <a:pt x="873074" y="1757260"/>
                  </a:moveTo>
                  <a:lnTo>
                    <a:pt x="870254" y="1754441"/>
                  </a:lnTo>
                  <a:lnTo>
                    <a:pt x="863295" y="1754441"/>
                  </a:lnTo>
                  <a:lnTo>
                    <a:pt x="860475" y="1757260"/>
                  </a:lnTo>
                  <a:lnTo>
                    <a:pt x="860475" y="1760740"/>
                  </a:lnTo>
                  <a:lnTo>
                    <a:pt x="860475" y="1764220"/>
                  </a:lnTo>
                  <a:lnTo>
                    <a:pt x="863295" y="1767039"/>
                  </a:lnTo>
                  <a:lnTo>
                    <a:pt x="870254" y="1767039"/>
                  </a:lnTo>
                  <a:lnTo>
                    <a:pt x="873074" y="1764220"/>
                  </a:lnTo>
                  <a:lnTo>
                    <a:pt x="873074" y="1757260"/>
                  </a:lnTo>
                  <a:close/>
                </a:path>
                <a:path w="1035050" h="2185035">
                  <a:moveTo>
                    <a:pt x="874712" y="1979498"/>
                  </a:moveTo>
                  <a:lnTo>
                    <a:pt x="872032" y="1976831"/>
                  </a:lnTo>
                  <a:lnTo>
                    <a:pt x="865428" y="1976831"/>
                  </a:lnTo>
                  <a:lnTo>
                    <a:pt x="862761" y="1979498"/>
                  </a:lnTo>
                  <a:lnTo>
                    <a:pt x="862761" y="1982800"/>
                  </a:lnTo>
                  <a:lnTo>
                    <a:pt x="862761" y="1986102"/>
                  </a:lnTo>
                  <a:lnTo>
                    <a:pt x="865428" y="1988769"/>
                  </a:lnTo>
                  <a:lnTo>
                    <a:pt x="872032" y="1988769"/>
                  </a:lnTo>
                  <a:lnTo>
                    <a:pt x="874712" y="1986102"/>
                  </a:lnTo>
                  <a:lnTo>
                    <a:pt x="874712" y="1979498"/>
                  </a:lnTo>
                  <a:close/>
                </a:path>
                <a:path w="1035050" h="2185035">
                  <a:moveTo>
                    <a:pt x="876909" y="1943506"/>
                  </a:moveTo>
                  <a:lnTo>
                    <a:pt x="874217" y="1940814"/>
                  </a:lnTo>
                  <a:lnTo>
                    <a:pt x="867562" y="1940814"/>
                  </a:lnTo>
                  <a:lnTo>
                    <a:pt x="864870" y="1943506"/>
                  </a:lnTo>
                  <a:lnTo>
                    <a:pt x="864870" y="1946833"/>
                  </a:lnTo>
                  <a:lnTo>
                    <a:pt x="864870" y="1950161"/>
                  </a:lnTo>
                  <a:lnTo>
                    <a:pt x="867562" y="1952853"/>
                  </a:lnTo>
                  <a:lnTo>
                    <a:pt x="874217" y="1952853"/>
                  </a:lnTo>
                  <a:lnTo>
                    <a:pt x="876909" y="1950161"/>
                  </a:lnTo>
                  <a:lnTo>
                    <a:pt x="876909" y="1943506"/>
                  </a:lnTo>
                  <a:close/>
                </a:path>
                <a:path w="1035050" h="2185035">
                  <a:moveTo>
                    <a:pt x="878078" y="1346403"/>
                  </a:moveTo>
                  <a:lnTo>
                    <a:pt x="875220" y="1343545"/>
                  </a:lnTo>
                  <a:lnTo>
                    <a:pt x="868172" y="1343545"/>
                  </a:lnTo>
                  <a:lnTo>
                    <a:pt x="865314" y="1346403"/>
                  </a:lnTo>
                  <a:lnTo>
                    <a:pt x="865314" y="1349921"/>
                  </a:lnTo>
                  <a:lnTo>
                    <a:pt x="865314" y="1353439"/>
                  </a:lnTo>
                  <a:lnTo>
                    <a:pt x="868172" y="1356309"/>
                  </a:lnTo>
                  <a:lnTo>
                    <a:pt x="875220" y="1356309"/>
                  </a:lnTo>
                  <a:lnTo>
                    <a:pt x="878078" y="1353439"/>
                  </a:lnTo>
                  <a:lnTo>
                    <a:pt x="878078" y="1346403"/>
                  </a:lnTo>
                  <a:close/>
                </a:path>
                <a:path w="1035050" h="2185035">
                  <a:moveTo>
                    <a:pt x="879348" y="1885810"/>
                  </a:moveTo>
                  <a:lnTo>
                    <a:pt x="876604" y="1883079"/>
                  </a:lnTo>
                  <a:lnTo>
                    <a:pt x="869861" y="1883079"/>
                  </a:lnTo>
                  <a:lnTo>
                    <a:pt x="867117" y="1885810"/>
                  </a:lnTo>
                  <a:lnTo>
                    <a:pt x="867117" y="1889188"/>
                  </a:lnTo>
                  <a:lnTo>
                    <a:pt x="867117" y="1892566"/>
                  </a:lnTo>
                  <a:lnTo>
                    <a:pt x="869861" y="1895297"/>
                  </a:lnTo>
                  <a:lnTo>
                    <a:pt x="876604" y="1895297"/>
                  </a:lnTo>
                  <a:lnTo>
                    <a:pt x="879348" y="1892566"/>
                  </a:lnTo>
                  <a:lnTo>
                    <a:pt x="879348" y="1885810"/>
                  </a:lnTo>
                  <a:close/>
                </a:path>
                <a:path w="1035050" h="2185035">
                  <a:moveTo>
                    <a:pt x="891895" y="1794802"/>
                  </a:moveTo>
                  <a:lnTo>
                    <a:pt x="889088" y="1791995"/>
                  </a:lnTo>
                  <a:lnTo>
                    <a:pt x="882192" y="1791995"/>
                  </a:lnTo>
                  <a:lnTo>
                    <a:pt x="879386" y="1794802"/>
                  </a:lnTo>
                  <a:lnTo>
                    <a:pt x="879386" y="1798256"/>
                  </a:lnTo>
                  <a:lnTo>
                    <a:pt x="879386" y="1801710"/>
                  </a:lnTo>
                  <a:lnTo>
                    <a:pt x="882192" y="1804504"/>
                  </a:lnTo>
                  <a:lnTo>
                    <a:pt x="889088" y="1804504"/>
                  </a:lnTo>
                  <a:lnTo>
                    <a:pt x="891895" y="1801710"/>
                  </a:lnTo>
                  <a:lnTo>
                    <a:pt x="891895" y="1794802"/>
                  </a:lnTo>
                  <a:close/>
                </a:path>
                <a:path w="1035050" h="2185035">
                  <a:moveTo>
                    <a:pt x="896137" y="1382623"/>
                  </a:moveTo>
                  <a:lnTo>
                    <a:pt x="893267" y="1379753"/>
                  </a:lnTo>
                  <a:lnTo>
                    <a:pt x="886167" y="1379753"/>
                  </a:lnTo>
                  <a:lnTo>
                    <a:pt x="883285" y="1382623"/>
                  </a:lnTo>
                  <a:lnTo>
                    <a:pt x="883285" y="1386179"/>
                  </a:lnTo>
                  <a:lnTo>
                    <a:pt x="883285" y="1389735"/>
                  </a:lnTo>
                  <a:lnTo>
                    <a:pt x="886167" y="1392605"/>
                  </a:lnTo>
                  <a:lnTo>
                    <a:pt x="893267" y="1392605"/>
                  </a:lnTo>
                  <a:lnTo>
                    <a:pt x="896137" y="1389735"/>
                  </a:lnTo>
                  <a:lnTo>
                    <a:pt x="896137" y="1382623"/>
                  </a:lnTo>
                  <a:close/>
                </a:path>
                <a:path w="1035050" h="2185035">
                  <a:moveTo>
                    <a:pt x="901687" y="1853793"/>
                  </a:moveTo>
                  <a:lnTo>
                    <a:pt x="898931" y="1851037"/>
                  </a:lnTo>
                  <a:lnTo>
                    <a:pt x="892124" y="1851037"/>
                  </a:lnTo>
                  <a:lnTo>
                    <a:pt x="889368" y="1853793"/>
                  </a:lnTo>
                  <a:lnTo>
                    <a:pt x="889368" y="1857197"/>
                  </a:lnTo>
                  <a:lnTo>
                    <a:pt x="889368" y="1860600"/>
                  </a:lnTo>
                  <a:lnTo>
                    <a:pt x="892124" y="1863356"/>
                  </a:lnTo>
                  <a:lnTo>
                    <a:pt x="898931" y="1863356"/>
                  </a:lnTo>
                  <a:lnTo>
                    <a:pt x="901687" y="1860600"/>
                  </a:lnTo>
                  <a:lnTo>
                    <a:pt x="901687" y="1853793"/>
                  </a:lnTo>
                  <a:close/>
                </a:path>
                <a:path w="1035050" h="2185035">
                  <a:moveTo>
                    <a:pt x="909129" y="1920633"/>
                  </a:moveTo>
                  <a:lnTo>
                    <a:pt x="906424" y="1917915"/>
                  </a:lnTo>
                  <a:lnTo>
                    <a:pt x="899718" y="1917915"/>
                  </a:lnTo>
                  <a:lnTo>
                    <a:pt x="897001" y="1920633"/>
                  </a:lnTo>
                  <a:lnTo>
                    <a:pt x="897001" y="1923986"/>
                  </a:lnTo>
                  <a:lnTo>
                    <a:pt x="897001" y="1927339"/>
                  </a:lnTo>
                  <a:lnTo>
                    <a:pt x="899718" y="1930057"/>
                  </a:lnTo>
                  <a:lnTo>
                    <a:pt x="906424" y="1930057"/>
                  </a:lnTo>
                  <a:lnTo>
                    <a:pt x="909129" y="1927339"/>
                  </a:lnTo>
                  <a:lnTo>
                    <a:pt x="909129" y="1920633"/>
                  </a:lnTo>
                  <a:close/>
                </a:path>
                <a:path w="1035050" h="2185035">
                  <a:moveTo>
                    <a:pt x="910767" y="1733765"/>
                  </a:moveTo>
                  <a:lnTo>
                    <a:pt x="907923" y="1730921"/>
                  </a:lnTo>
                  <a:lnTo>
                    <a:pt x="900912" y="1730921"/>
                  </a:lnTo>
                  <a:lnTo>
                    <a:pt x="898067" y="1733765"/>
                  </a:lnTo>
                  <a:lnTo>
                    <a:pt x="898067" y="1737271"/>
                  </a:lnTo>
                  <a:lnTo>
                    <a:pt x="898067" y="1740776"/>
                  </a:lnTo>
                  <a:lnTo>
                    <a:pt x="900912" y="1743621"/>
                  </a:lnTo>
                  <a:lnTo>
                    <a:pt x="907923" y="1743621"/>
                  </a:lnTo>
                  <a:lnTo>
                    <a:pt x="910767" y="1740776"/>
                  </a:lnTo>
                  <a:lnTo>
                    <a:pt x="910767" y="1733765"/>
                  </a:lnTo>
                  <a:close/>
                </a:path>
                <a:path w="1035050" h="2185035">
                  <a:moveTo>
                    <a:pt x="922553" y="1414589"/>
                  </a:moveTo>
                  <a:lnTo>
                    <a:pt x="919657" y="1411693"/>
                  </a:lnTo>
                  <a:lnTo>
                    <a:pt x="912495" y="1411693"/>
                  </a:lnTo>
                  <a:lnTo>
                    <a:pt x="909599" y="1414589"/>
                  </a:lnTo>
                  <a:lnTo>
                    <a:pt x="909599" y="1418170"/>
                  </a:lnTo>
                  <a:lnTo>
                    <a:pt x="909599" y="1421752"/>
                  </a:lnTo>
                  <a:lnTo>
                    <a:pt x="912495" y="1424647"/>
                  </a:lnTo>
                  <a:lnTo>
                    <a:pt x="919657" y="1424647"/>
                  </a:lnTo>
                  <a:lnTo>
                    <a:pt x="922553" y="1421752"/>
                  </a:lnTo>
                  <a:lnTo>
                    <a:pt x="922553" y="1414589"/>
                  </a:lnTo>
                  <a:close/>
                </a:path>
                <a:path w="1035050" h="2185035">
                  <a:moveTo>
                    <a:pt x="943584" y="1443888"/>
                  </a:moveTo>
                  <a:lnTo>
                    <a:pt x="940663" y="1440967"/>
                  </a:lnTo>
                  <a:lnTo>
                    <a:pt x="933462" y="1440967"/>
                  </a:lnTo>
                  <a:lnTo>
                    <a:pt x="930541" y="1443888"/>
                  </a:lnTo>
                  <a:lnTo>
                    <a:pt x="930541" y="1447495"/>
                  </a:lnTo>
                  <a:lnTo>
                    <a:pt x="930541" y="1451102"/>
                  </a:lnTo>
                  <a:lnTo>
                    <a:pt x="933462" y="1454023"/>
                  </a:lnTo>
                  <a:lnTo>
                    <a:pt x="940663" y="1454023"/>
                  </a:lnTo>
                  <a:lnTo>
                    <a:pt x="943584" y="1451102"/>
                  </a:lnTo>
                  <a:lnTo>
                    <a:pt x="943584" y="1443888"/>
                  </a:lnTo>
                  <a:close/>
                </a:path>
                <a:path w="1035050" h="2185035">
                  <a:moveTo>
                    <a:pt x="953325" y="1712010"/>
                  </a:moveTo>
                  <a:lnTo>
                    <a:pt x="950468" y="1709140"/>
                  </a:lnTo>
                  <a:lnTo>
                    <a:pt x="943394" y="1709140"/>
                  </a:lnTo>
                  <a:lnTo>
                    <a:pt x="940536" y="1712010"/>
                  </a:lnTo>
                  <a:lnTo>
                    <a:pt x="940536" y="1715541"/>
                  </a:lnTo>
                  <a:lnTo>
                    <a:pt x="940536" y="1719072"/>
                  </a:lnTo>
                  <a:lnTo>
                    <a:pt x="943394" y="1721942"/>
                  </a:lnTo>
                  <a:lnTo>
                    <a:pt x="950468" y="1721942"/>
                  </a:lnTo>
                  <a:lnTo>
                    <a:pt x="953325" y="1719072"/>
                  </a:lnTo>
                  <a:lnTo>
                    <a:pt x="953325" y="1712010"/>
                  </a:lnTo>
                  <a:close/>
                </a:path>
                <a:path w="1035050" h="2185035">
                  <a:moveTo>
                    <a:pt x="965250" y="1482394"/>
                  </a:moveTo>
                  <a:lnTo>
                    <a:pt x="962304" y="1479461"/>
                  </a:lnTo>
                  <a:lnTo>
                    <a:pt x="955052" y="1479461"/>
                  </a:lnTo>
                  <a:lnTo>
                    <a:pt x="952106" y="1482394"/>
                  </a:lnTo>
                  <a:lnTo>
                    <a:pt x="952106" y="1486027"/>
                  </a:lnTo>
                  <a:lnTo>
                    <a:pt x="952106" y="1489659"/>
                  </a:lnTo>
                  <a:lnTo>
                    <a:pt x="955052" y="1492592"/>
                  </a:lnTo>
                  <a:lnTo>
                    <a:pt x="962304" y="1492592"/>
                  </a:lnTo>
                  <a:lnTo>
                    <a:pt x="965250" y="1489659"/>
                  </a:lnTo>
                  <a:lnTo>
                    <a:pt x="965250" y="1482394"/>
                  </a:lnTo>
                  <a:close/>
                </a:path>
                <a:path w="1035050" h="2185035">
                  <a:moveTo>
                    <a:pt x="988428" y="1653794"/>
                  </a:moveTo>
                  <a:lnTo>
                    <a:pt x="985520" y="1650885"/>
                  </a:lnTo>
                  <a:lnTo>
                    <a:pt x="978357" y="1650885"/>
                  </a:lnTo>
                  <a:lnTo>
                    <a:pt x="975448" y="1653794"/>
                  </a:lnTo>
                  <a:lnTo>
                    <a:pt x="975448" y="1657375"/>
                  </a:lnTo>
                  <a:lnTo>
                    <a:pt x="975448" y="1660956"/>
                  </a:lnTo>
                  <a:lnTo>
                    <a:pt x="978357" y="1663865"/>
                  </a:lnTo>
                  <a:lnTo>
                    <a:pt x="985520" y="1663865"/>
                  </a:lnTo>
                  <a:lnTo>
                    <a:pt x="988428" y="1660956"/>
                  </a:lnTo>
                  <a:lnTo>
                    <a:pt x="988428" y="1653794"/>
                  </a:lnTo>
                  <a:close/>
                </a:path>
                <a:path w="1035050" h="2185035">
                  <a:moveTo>
                    <a:pt x="992416" y="1519669"/>
                  </a:moveTo>
                  <a:lnTo>
                    <a:pt x="989457" y="1516710"/>
                  </a:lnTo>
                  <a:lnTo>
                    <a:pt x="982141" y="1516710"/>
                  </a:lnTo>
                  <a:lnTo>
                    <a:pt x="979182" y="1519669"/>
                  </a:lnTo>
                  <a:lnTo>
                    <a:pt x="979182" y="1523326"/>
                  </a:lnTo>
                  <a:lnTo>
                    <a:pt x="979182" y="1526984"/>
                  </a:lnTo>
                  <a:lnTo>
                    <a:pt x="982141" y="1529943"/>
                  </a:lnTo>
                  <a:lnTo>
                    <a:pt x="989457" y="1529943"/>
                  </a:lnTo>
                  <a:lnTo>
                    <a:pt x="992416" y="1526984"/>
                  </a:lnTo>
                  <a:lnTo>
                    <a:pt x="992416" y="1519669"/>
                  </a:lnTo>
                  <a:close/>
                </a:path>
                <a:path w="1035050" h="2185035">
                  <a:moveTo>
                    <a:pt x="993825" y="1687068"/>
                  </a:moveTo>
                  <a:lnTo>
                    <a:pt x="990930" y="1684185"/>
                  </a:lnTo>
                  <a:lnTo>
                    <a:pt x="983818" y="1684185"/>
                  </a:lnTo>
                  <a:lnTo>
                    <a:pt x="980935" y="1687068"/>
                  </a:lnTo>
                  <a:lnTo>
                    <a:pt x="980935" y="1690624"/>
                  </a:lnTo>
                  <a:lnTo>
                    <a:pt x="980935" y="1694180"/>
                  </a:lnTo>
                  <a:lnTo>
                    <a:pt x="983818" y="1697062"/>
                  </a:lnTo>
                  <a:lnTo>
                    <a:pt x="990930" y="1697062"/>
                  </a:lnTo>
                  <a:lnTo>
                    <a:pt x="993825" y="1694180"/>
                  </a:lnTo>
                  <a:lnTo>
                    <a:pt x="993825" y="1687068"/>
                  </a:lnTo>
                  <a:close/>
                </a:path>
                <a:path w="1035050" h="2185035">
                  <a:moveTo>
                    <a:pt x="1003668" y="1554645"/>
                  </a:moveTo>
                  <a:lnTo>
                    <a:pt x="1000696" y="1551673"/>
                  </a:lnTo>
                  <a:lnTo>
                    <a:pt x="993381" y="1551673"/>
                  </a:lnTo>
                  <a:lnTo>
                    <a:pt x="990409" y="1554645"/>
                  </a:lnTo>
                  <a:lnTo>
                    <a:pt x="990409" y="1558302"/>
                  </a:lnTo>
                  <a:lnTo>
                    <a:pt x="990409" y="1561960"/>
                  </a:lnTo>
                  <a:lnTo>
                    <a:pt x="993381" y="1564932"/>
                  </a:lnTo>
                  <a:lnTo>
                    <a:pt x="1000696" y="1564932"/>
                  </a:lnTo>
                  <a:lnTo>
                    <a:pt x="1003668" y="1561960"/>
                  </a:lnTo>
                  <a:lnTo>
                    <a:pt x="1003668" y="1554645"/>
                  </a:lnTo>
                  <a:close/>
                </a:path>
                <a:path w="1035050" h="2185035">
                  <a:moveTo>
                    <a:pt x="1013688" y="1600441"/>
                  </a:moveTo>
                  <a:lnTo>
                    <a:pt x="1010742" y="1597494"/>
                  </a:lnTo>
                  <a:lnTo>
                    <a:pt x="1003465" y="1597494"/>
                  </a:lnTo>
                  <a:lnTo>
                    <a:pt x="1000518" y="1600441"/>
                  </a:lnTo>
                  <a:lnTo>
                    <a:pt x="1000518" y="1604073"/>
                  </a:lnTo>
                  <a:lnTo>
                    <a:pt x="1000518" y="1607705"/>
                  </a:lnTo>
                  <a:lnTo>
                    <a:pt x="1003465" y="1610652"/>
                  </a:lnTo>
                  <a:lnTo>
                    <a:pt x="1010742" y="1610652"/>
                  </a:lnTo>
                  <a:lnTo>
                    <a:pt x="1013688" y="1607705"/>
                  </a:lnTo>
                  <a:lnTo>
                    <a:pt x="1013688" y="1600441"/>
                  </a:lnTo>
                  <a:close/>
                </a:path>
                <a:path w="1035050" h="2185035">
                  <a:moveTo>
                    <a:pt x="1034961" y="1644497"/>
                  </a:moveTo>
                  <a:lnTo>
                    <a:pt x="1032040" y="1641563"/>
                  </a:lnTo>
                  <a:lnTo>
                    <a:pt x="1024813" y="1641563"/>
                  </a:lnTo>
                  <a:lnTo>
                    <a:pt x="1021892" y="1644497"/>
                  </a:lnTo>
                  <a:lnTo>
                    <a:pt x="1021892" y="1648104"/>
                  </a:lnTo>
                  <a:lnTo>
                    <a:pt x="1021892" y="1651711"/>
                  </a:lnTo>
                  <a:lnTo>
                    <a:pt x="1024813" y="1654644"/>
                  </a:lnTo>
                  <a:lnTo>
                    <a:pt x="1032040" y="1654644"/>
                  </a:lnTo>
                  <a:lnTo>
                    <a:pt x="1034961" y="1651711"/>
                  </a:lnTo>
                  <a:lnTo>
                    <a:pt x="1034961" y="164449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53132" y="2013572"/>
              <a:ext cx="1076960" cy="3173095"/>
            </a:xfrm>
            <a:custGeom>
              <a:avLst/>
              <a:gdLst/>
              <a:ahLst/>
              <a:cxnLst/>
              <a:rect l="l" t="t" r="r" b="b"/>
              <a:pathLst>
                <a:path w="1076960" h="3173095">
                  <a:moveTo>
                    <a:pt x="711" y="165"/>
                  </a:moveTo>
                  <a:lnTo>
                    <a:pt x="558" y="0"/>
                  </a:lnTo>
                  <a:lnTo>
                    <a:pt x="165" y="0"/>
                  </a:lnTo>
                  <a:lnTo>
                    <a:pt x="0" y="165"/>
                  </a:lnTo>
                  <a:lnTo>
                    <a:pt x="0" y="355"/>
                  </a:lnTo>
                  <a:lnTo>
                    <a:pt x="0" y="558"/>
                  </a:lnTo>
                  <a:lnTo>
                    <a:pt x="165" y="711"/>
                  </a:lnTo>
                  <a:lnTo>
                    <a:pt x="558" y="711"/>
                  </a:lnTo>
                  <a:lnTo>
                    <a:pt x="711" y="558"/>
                  </a:lnTo>
                  <a:lnTo>
                    <a:pt x="711" y="165"/>
                  </a:lnTo>
                  <a:close/>
                </a:path>
                <a:path w="1076960" h="3173095">
                  <a:moveTo>
                    <a:pt x="321945" y="3142221"/>
                  </a:moveTo>
                  <a:lnTo>
                    <a:pt x="321716" y="3141992"/>
                  </a:lnTo>
                  <a:lnTo>
                    <a:pt x="321157" y="3141992"/>
                  </a:lnTo>
                  <a:lnTo>
                    <a:pt x="320929" y="3142221"/>
                  </a:lnTo>
                  <a:lnTo>
                    <a:pt x="320929" y="3142500"/>
                  </a:lnTo>
                  <a:lnTo>
                    <a:pt x="320929" y="3142780"/>
                  </a:lnTo>
                  <a:lnTo>
                    <a:pt x="321157" y="3143008"/>
                  </a:lnTo>
                  <a:lnTo>
                    <a:pt x="321716" y="3143008"/>
                  </a:lnTo>
                  <a:lnTo>
                    <a:pt x="321945" y="3142780"/>
                  </a:lnTo>
                  <a:lnTo>
                    <a:pt x="321945" y="3142221"/>
                  </a:lnTo>
                  <a:close/>
                </a:path>
                <a:path w="1076960" h="3173095">
                  <a:moveTo>
                    <a:pt x="332765" y="2985008"/>
                  </a:moveTo>
                  <a:lnTo>
                    <a:pt x="332079" y="2984335"/>
                  </a:lnTo>
                  <a:lnTo>
                    <a:pt x="330390" y="2984335"/>
                  </a:lnTo>
                  <a:lnTo>
                    <a:pt x="329704" y="2985008"/>
                  </a:lnTo>
                  <a:lnTo>
                    <a:pt x="329704" y="2985859"/>
                  </a:lnTo>
                  <a:lnTo>
                    <a:pt x="329704" y="2986709"/>
                  </a:lnTo>
                  <a:lnTo>
                    <a:pt x="330390" y="2987383"/>
                  </a:lnTo>
                  <a:lnTo>
                    <a:pt x="332079" y="2987383"/>
                  </a:lnTo>
                  <a:lnTo>
                    <a:pt x="332765" y="2986709"/>
                  </a:lnTo>
                  <a:lnTo>
                    <a:pt x="332765" y="2985008"/>
                  </a:lnTo>
                  <a:close/>
                </a:path>
                <a:path w="1076960" h="3173095">
                  <a:moveTo>
                    <a:pt x="339559" y="2923298"/>
                  </a:moveTo>
                  <a:lnTo>
                    <a:pt x="338645" y="2922384"/>
                  </a:lnTo>
                  <a:lnTo>
                    <a:pt x="336397" y="2922384"/>
                  </a:lnTo>
                  <a:lnTo>
                    <a:pt x="335483" y="2923298"/>
                  </a:lnTo>
                  <a:lnTo>
                    <a:pt x="335483" y="2924429"/>
                  </a:lnTo>
                  <a:lnTo>
                    <a:pt x="335483" y="2925559"/>
                  </a:lnTo>
                  <a:lnTo>
                    <a:pt x="336397" y="2926473"/>
                  </a:lnTo>
                  <a:lnTo>
                    <a:pt x="338645" y="2926473"/>
                  </a:lnTo>
                  <a:lnTo>
                    <a:pt x="339559" y="2925559"/>
                  </a:lnTo>
                  <a:lnTo>
                    <a:pt x="339559" y="2923298"/>
                  </a:lnTo>
                  <a:close/>
                </a:path>
                <a:path w="1076960" h="3173095">
                  <a:moveTo>
                    <a:pt x="341160" y="3023971"/>
                  </a:moveTo>
                  <a:lnTo>
                    <a:pt x="340588" y="3023400"/>
                  </a:lnTo>
                  <a:lnTo>
                    <a:pt x="339178" y="3023400"/>
                  </a:lnTo>
                  <a:lnTo>
                    <a:pt x="338607" y="3023971"/>
                  </a:lnTo>
                  <a:lnTo>
                    <a:pt x="338607" y="3024670"/>
                  </a:lnTo>
                  <a:lnTo>
                    <a:pt x="338607" y="3025368"/>
                  </a:lnTo>
                  <a:lnTo>
                    <a:pt x="339178" y="3025940"/>
                  </a:lnTo>
                  <a:lnTo>
                    <a:pt x="340588" y="3025940"/>
                  </a:lnTo>
                  <a:lnTo>
                    <a:pt x="341160" y="3025368"/>
                  </a:lnTo>
                  <a:lnTo>
                    <a:pt x="341160" y="3023971"/>
                  </a:lnTo>
                  <a:close/>
                </a:path>
                <a:path w="1076960" h="3173095">
                  <a:moveTo>
                    <a:pt x="345211" y="3172676"/>
                  </a:moveTo>
                  <a:lnTo>
                    <a:pt x="344817" y="3172561"/>
                  </a:lnTo>
                  <a:lnTo>
                    <a:pt x="344703" y="3172815"/>
                  </a:lnTo>
                  <a:lnTo>
                    <a:pt x="344703" y="3172955"/>
                  </a:lnTo>
                  <a:lnTo>
                    <a:pt x="345097" y="3173069"/>
                  </a:lnTo>
                  <a:lnTo>
                    <a:pt x="345211" y="3172676"/>
                  </a:lnTo>
                  <a:close/>
                </a:path>
                <a:path w="1076960" h="3173095">
                  <a:moveTo>
                    <a:pt x="346456" y="3104299"/>
                  </a:moveTo>
                  <a:lnTo>
                    <a:pt x="346125" y="3103956"/>
                  </a:lnTo>
                  <a:lnTo>
                    <a:pt x="345274" y="3103956"/>
                  </a:lnTo>
                  <a:lnTo>
                    <a:pt x="344932" y="3104299"/>
                  </a:lnTo>
                  <a:lnTo>
                    <a:pt x="344932" y="3104718"/>
                  </a:lnTo>
                  <a:lnTo>
                    <a:pt x="344932" y="3105137"/>
                  </a:lnTo>
                  <a:lnTo>
                    <a:pt x="345274" y="3105480"/>
                  </a:lnTo>
                  <a:lnTo>
                    <a:pt x="346125" y="3105480"/>
                  </a:lnTo>
                  <a:lnTo>
                    <a:pt x="346456" y="3105137"/>
                  </a:lnTo>
                  <a:lnTo>
                    <a:pt x="346456" y="3104299"/>
                  </a:lnTo>
                  <a:close/>
                </a:path>
                <a:path w="1076960" h="3173095">
                  <a:moveTo>
                    <a:pt x="346621" y="2880220"/>
                  </a:moveTo>
                  <a:lnTo>
                    <a:pt x="345592" y="2879191"/>
                  </a:lnTo>
                  <a:lnTo>
                    <a:pt x="343065" y="2879191"/>
                  </a:lnTo>
                  <a:lnTo>
                    <a:pt x="342036" y="2880220"/>
                  </a:lnTo>
                  <a:lnTo>
                    <a:pt x="342036" y="2881490"/>
                  </a:lnTo>
                  <a:lnTo>
                    <a:pt x="342036" y="2882760"/>
                  </a:lnTo>
                  <a:lnTo>
                    <a:pt x="343065" y="2883789"/>
                  </a:lnTo>
                  <a:lnTo>
                    <a:pt x="345592" y="2883789"/>
                  </a:lnTo>
                  <a:lnTo>
                    <a:pt x="346621" y="2882760"/>
                  </a:lnTo>
                  <a:lnTo>
                    <a:pt x="346621" y="2880220"/>
                  </a:lnTo>
                  <a:close/>
                </a:path>
                <a:path w="1076960" h="3173095">
                  <a:moveTo>
                    <a:pt x="351294" y="2835440"/>
                  </a:moveTo>
                  <a:lnTo>
                    <a:pt x="350164" y="2834297"/>
                  </a:lnTo>
                  <a:lnTo>
                    <a:pt x="347345" y="2834297"/>
                  </a:lnTo>
                  <a:lnTo>
                    <a:pt x="346202" y="2835440"/>
                  </a:lnTo>
                  <a:lnTo>
                    <a:pt x="346202" y="2836849"/>
                  </a:lnTo>
                  <a:lnTo>
                    <a:pt x="346202" y="2838259"/>
                  </a:lnTo>
                  <a:lnTo>
                    <a:pt x="347345" y="2839402"/>
                  </a:lnTo>
                  <a:lnTo>
                    <a:pt x="350164" y="2839402"/>
                  </a:lnTo>
                  <a:lnTo>
                    <a:pt x="351294" y="2838259"/>
                  </a:lnTo>
                  <a:lnTo>
                    <a:pt x="351294" y="2835440"/>
                  </a:lnTo>
                  <a:close/>
                </a:path>
                <a:path w="1076960" h="3173095">
                  <a:moveTo>
                    <a:pt x="358013" y="3057525"/>
                  </a:moveTo>
                  <a:lnTo>
                    <a:pt x="357555" y="3057067"/>
                  </a:lnTo>
                  <a:lnTo>
                    <a:pt x="356425" y="3057067"/>
                  </a:lnTo>
                  <a:lnTo>
                    <a:pt x="355968" y="3057525"/>
                  </a:lnTo>
                  <a:lnTo>
                    <a:pt x="355968" y="3058083"/>
                  </a:lnTo>
                  <a:lnTo>
                    <a:pt x="355968" y="3058642"/>
                  </a:lnTo>
                  <a:lnTo>
                    <a:pt x="356425" y="3059099"/>
                  </a:lnTo>
                  <a:lnTo>
                    <a:pt x="357555" y="3059099"/>
                  </a:lnTo>
                  <a:lnTo>
                    <a:pt x="358013" y="3058642"/>
                  </a:lnTo>
                  <a:lnTo>
                    <a:pt x="358013" y="3057525"/>
                  </a:lnTo>
                  <a:close/>
                </a:path>
                <a:path w="1076960" h="3173095">
                  <a:moveTo>
                    <a:pt x="358775" y="2778442"/>
                  </a:moveTo>
                  <a:lnTo>
                    <a:pt x="357403" y="2777071"/>
                  </a:lnTo>
                  <a:lnTo>
                    <a:pt x="354025" y="2777071"/>
                  </a:lnTo>
                  <a:lnTo>
                    <a:pt x="352653" y="2778442"/>
                  </a:lnTo>
                  <a:lnTo>
                    <a:pt x="352653" y="2780131"/>
                  </a:lnTo>
                  <a:lnTo>
                    <a:pt x="352653" y="2781820"/>
                  </a:lnTo>
                  <a:lnTo>
                    <a:pt x="354025" y="2783192"/>
                  </a:lnTo>
                  <a:lnTo>
                    <a:pt x="357403" y="2783192"/>
                  </a:lnTo>
                  <a:lnTo>
                    <a:pt x="358775" y="2781820"/>
                  </a:lnTo>
                  <a:lnTo>
                    <a:pt x="358775" y="2778442"/>
                  </a:lnTo>
                  <a:close/>
                </a:path>
                <a:path w="1076960" h="3173095">
                  <a:moveTo>
                    <a:pt x="370230" y="2952381"/>
                  </a:moveTo>
                  <a:lnTo>
                    <a:pt x="369430" y="2951581"/>
                  </a:lnTo>
                  <a:lnTo>
                    <a:pt x="367461" y="2951581"/>
                  </a:lnTo>
                  <a:lnTo>
                    <a:pt x="366661" y="2952381"/>
                  </a:lnTo>
                  <a:lnTo>
                    <a:pt x="366661" y="2953372"/>
                  </a:lnTo>
                  <a:lnTo>
                    <a:pt x="366661" y="2954363"/>
                  </a:lnTo>
                  <a:lnTo>
                    <a:pt x="367461" y="2955163"/>
                  </a:lnTo>
                  <a:lnTo>
                    <a:pt x="369430" y="2955163"/>
                  </a:lnTo>
                  <a:lnTo>
                    <a:pt x="370230" y="2954363"/>
                  </a:lnTo>
                  <a:lnTo>
                    <a:pt x="370230" y="2952381"/>
                  </a:lnTo>
                  <a:close/>
                </a:path>
                <a:path w="1076960" h="3173095">
                  <a:moveTo>
                    <a:pt x="380949" y="2706852"/>
                  </a:moveTo>
                  <a:lnTo>
                    <a:pt x="379374" y="2705277"/>
                  </a:lnTo>
                  <a:lnTo>
                    <a:pt x="375488" y="2705277"/>
                  </a:lnTo>
                  <a:lnTo>
                    <a:pt x="373913" y="2706852"/>
                  </a:lnTo>
                  <a:lnTo>
                    <a:pt x="373913" y="2708795"/>
                  </a:lnTo>
                  <a:lnTo>
                    <a:pt x="373913" y="2710738"/>
                  </a:lnTo>
                  <a:lnTo>
                    <a:pt x="375488" y="2712313"/>
                  </a:lnTo>
                  <a:lnTo>
                    <a:pt x="379374" y="2712313"/>
                  </a:lnTo>
                  <a:lnTo>
                    <a:pt x="380949" y="2710738"/>
                  </a:lnTo>
                  <a:lnTo>
                    <a:pt x="380949" y="2706852"/>
                  </a:lnTo>
                  <a:close/>
                </a:path>
                <a:path w="1076960" h="3173095">
                  <a:moveTo>
                    <a:pt x="387438" y="2811068"/>
                  </a:moveTo>
                  <a:lnTo>
                    <a:pt x="386181" y="2809811"/>
                  </a:lnTo>
                  <a:lnTo>
                    <a:pt x="383082" y="2809811"/>
                  </a:lnTo>
                  <a:lnTo>
                    <a:pt x="381825" y="2811068"/>
                  </a:lnTo>
                  <a:lnTo>
                    <a:pt x="381825" y="2812618"/>
                  </a:lnTo>
                  <a:lnTo>
                    <a:pt x="381825" y="2814167"/>
                  </a:lnTo>
                  <a:lnTo>
                    <a:pt x="383082" y="2815425"/>
                  </a:lnTo>
                  <a:lnTo>
                    <a:pt x="386181" y="2815425"/>
                  </a:lnTo>
                  <a:lnTo>
                    <a:pt x="387438" y="2814167"/>
                  </a:lnTo>
                  <a:lnTo>
                    <a:pt x="387438" y="2811068"/>
                  </a:lnTo>
                  <a:close/>
                </a:path>
                <a:path w="1076960" h="3173095">
                  <a:moveTo>
                    <a:pt x="391223" y="2752496"/>
                  </a:moveTo>
                  <a:lnTo>
                    <a:pt x="389737" y="2751010"/>
                  </a:lnTo>
                  <a:lnTo>
                    <a:pt x="386080" y="2751010"/>
                  </a:lnTo>
                  <a:lnTo>
                    <a:pt x="384594" y="2752496"/>
                  </a:lnTo>
                  <a:lnTo>
                    <a:pt x="384594" y="2754325"/>
                  </a:lnTo>
                  <a:lnTo>
                    <a:pt x="384594" y="2756154"/>
                  </a:lnTo>
                  <a:lnTo>
                    <a:pt x="386080" y="2757640"/>
                  </a:lnTo>
                  <a:lnTo>
                    <a:pt x="389737" y="2757640"/>
                  </a:lnTo>
                  <a:lnTo>
                    <a:pt x="391223" y="2756154"/>
                  </a:lnTo>
                  <a:lnTo>
                    <a:pt x="391223" y="2752496"/>
                  </a:lnTo>
                  <a:close/>
                </a:path>
                <a:path w="1076960" h="3173095">
                  <a:moveTo>
                    <a:pt x="402678" y="2664955"/>
                  </a:moveTo>
                  <a:lnTo>
                    <a:pt x="401040" y="2663317"/>
                  </a:lnTo>
                  <a:lnTo>
                    <a:pt x="397002" y="2663317"/>
                  </a:lnTo>
                  <a:lnTo>
                    <a:pt x="395363" y="2664955"/>
                  </a:lnTo>
                  <a:lnTo>
                    <a:pt x="395363" y="2666974"/>
                  </a:lnTo>
                  <a:lnTo>
                    <a:pt x="395363" y="2668994"/>
                  </a:lnTo>
                  <a:lnTo>
                    <a:pt x="397002" y="2670632"/>
                  </a:lnTo>
                  <a:lnTo>
                    <a:pt x="401040" y="2670632"/>
                  </a:lnTo>
                  <a:lnTo>
                    <a:pt x="402678" y="2668994"/>
                  </a:lnTo>
                  <a:lnTo>
                    <a:pt x="402678" y="2664955"/>
                  </a:lnTo>
                  <a:close/>
                </a:path>
                <a:path w="1076960" h="3173095">
                  <a:moveTo>
                    <a:pt x="412953" y="2625648"/>
                  </a:moveTo>
                  <a:lnTo>
                    <a:pt x="411251" y="2623934"/>
                  </a:lnTo>
                  <a:lnTo>
                    <a:pt x="407047" y="2623934"/>
                  </a:lnTo>
                  <a:lnTo>
                    <a:pt x="405345" y="2625648"/>
                  </a:lnTo>
                  <a:lnTo>
                    <a:pt x="405345" y="2627744"/>
                  </a:lnTo>
                  <a:lnTo>
                    <a:pt x="405345" y="2629839"/>
                  </a:lnTo>
                  <a:lnTo>
                    <a:pt x="407047" y="2631554"/>
                  </a:lnTo>
                  <a:lnTo>
                    <a:pt x="411251" y="2631554"/>
                  </a:lnTo>
                  <a:lnTo>
                    <a:pt x="412953" y="2629839"/>
                  </a:lnTo>
                  <a:lnTo>
                    <a:pt x="412953" y="2625648"/>
                  </a:lnTo>
                  <a:close/>
                </a:path>
                <a:path w="1076960" h="3173095">
                  <a:moveTo>
                    <a:pt x="456095" y="2619959"/>
                  </a:moveTo>
                  <a:lnTo>
                    <a:pt x="454329" y="2618194"/>
                  </a:lnTo>
                  <a:lnTo>
                    <a:pt x="449961" y="2618194"/>
                  </a:lnTo>
                  <a:lnTo>
                    <a:pt x="448195" y="2619959"/>
                  </a:lnTo>
                  <a:lnTo>
                    <a:pt x="448195" y="2622143"/>
                  </a:lnTo>
                  <a:lnTo>
                    <a:pt x="448195" y="2624328"/>
                  </a:lnTo>
                  <a:lnTo>
                    <a:pt x="449961" y="2626093"/>
                  </a:lnTo>
                  <a:lnTo>
                    <a:pt x="454329" y="2626093"/>
                  </a:lnTo>
                  <a:lnTo>
                    <a:pt x="456095" y="2624328"/>
                  </a:lnTo>
                  <a:lnTo>
                    <a:pt x="456095" y="2619959"/>
                  </a:lnTo>
                  <a:close/>
                </a:path>
                <a:path w="1076960" h="3173095">
                  <a:moveTo>
                    <a:pt x="488022" y="2582964"/>
                  </a:moveTo>
                  <a:lnTo>
                    <a:pt x="486194" y="2581135"/>
                  </a:lnTo>
                  <a:lnTo>
                    <a:pt x="481672" y="2581135"/>
                  </a:lnTo>
                  <a:lnTo>
                    <a:pt x="479844" y="2582964"/>
                  </a:lnTo>
                  <a:lnTo>
                    <a:pt x="479844" y="2585224"/>
                  </a:lnTo>
                  <a:lnTo>
                    <a:pt x="479844" y="2587485"/>
                  </a:lnTo>
                  <a:lnTo>
                    <a:pt x="481672" y="2589314"/>
                  </a:lnTo>
                  <a:lnTo>
                    <a:pt x="486194" y="2589314"/>
                  </a:lnTo>
                  <a:lnTo>
                    <a:pt x="488022" y="2587485"/>
                  </a:lnTo>
                  <a:lnTo>
                    <a:pt x="488022" y="2582964"/>
                  </a:lnTo>
                  <a:close/>
                </a:path>
                <a:path w="1076960" h="3173095">
                  <a:moveTo>
                    <a:pt x="515162" y="2577274"/>
                  </a:moveTo>
                  <a:lnTo>
                    <a:pt x="513270" y="2575382"/>
                  </a:lnTo>
                  <a:lnTo>
                    <a:pt x="508584" y="2575382"/>
                  </a:lnTo>
                  <a:lnTo>
                    <a:pt x="506691" y="2577274"/>
                  </a:lnTo>
                  <a:lnTo>
                    <a:pt x="506691" y="2579611"/>
                  </a:lnTo>
                  <a:lnTo>
                    <a:pt x="506691" y="2581948"/>
                  </a:lnTo>
                  <a:lnTo>
                    <a:pt x="508584" y="2583840"/>
                  </a:lnTo>
                  <a:lnTo>
                    <a:pt x="513270" y="2583840"/>
                  </a:lnTo>
                  <a:lnTo>
                    <a:pt x="515162" y="2581948"/>
                  </a:lnTo>
                  <a:lnTo>
                    <a:pt x="515162" y="2577274"/>
                  </a:lnTo>
                  <a:close/>
                </a:path>
                <a:path w="1076960" h="3173095">
                  <a:moveTo>
                    <a:pt x="537629" y="2556980"/>
                  </a:moveTo>
                  <a:lnTo>
                    <a:pt x="535673" y="2555011"/>
                  </a:lnTo>
                  <a:lnTo>
                    <a:pt x="530834" y="2555011"/>
                  </a:lnTo>
                  <a:lnTo>
                    <a:pt x="528878" y="2556980"/>
                  </a:lnTo>
                  <a:lnTo>
                    <a:pt x="528878" y="2559393"/>
                  </a:lnTo>
                  <a:lnTo>
                    <a:pt x="528878" y="2561806"/>
                  </a:lnTo>
                  <a:lnTo>
                    <a:pt x="530834" y="2563774"/>
                  </a:lnTo>
                  <a:lnTo>
                    <a:pt x="535673" y="2563774"/>
                  </a:lnTo>
                  <a:lnTo>
                    <a:pt x="537629" y="2561806"/>
                  </a:lnTo>
                  <a:lnTo>
                    <a:pt x="537629" y="2556980"/>
                  </a:lnTo>
                  <a:close/>
                </a:path>
                <a:path w="1076960" h="3173095">
                  <a:moveTo>
                    <a:pt x="573189" y="2569768"/>
                  </a:moveTo>
                  <a:lnTo>
                    <a:pt x="571169" y="2567749"/>
                  </a:lnTo>
                  <a:lnTo>
                    <a:pt x="566166" y="2567749"/>
                  </a:lnTo>
                  <a:lnTo>
                    <a:pt x="564146" y="2569768"/>
                  </a:lnTo>
                  <a:lnTo>
                    <a:pt x="564146" y="2572270"/>
                  </a:lnTo>
                  <a:lnTo>
                    <a:pt x="564146" y="2574772"/>
                  </a:lnTo>
                  <a:lnTo>
                    <a:pt x="566166" y="2576792"/>
                  </a:lnTo>
                  <a:lnTo>
                    <a:pt x="571169" y="2576792"/>
                  </a:lnTo>
                  <a:lnTo>
                    <a:pt x="573189" y="2574772"/>
                  </a:lnTo>
                  <a:lnTo>
                    <a:pt x="573189" y="2569768"/>
                  </a:lnTo>
                  <a:close/>
                </a:path>
                <a:path w="1076960" h="3173095">
                  <a:moveTo>
                    <a:pt x="603719" y="2554681"/>
                  </a:moveTo>
                  <a:lnTo>
                    <a:pt x="601624" y="2552598"/>
                  </a:lnTo>
                  <a:lnTo>
                    <a:pt x="596468" y="2552598"/>
                  </a:lnTo>
                  <a:lnTo>
                    <a:pt x="594385" y="2554681"/>
                  </a:lnTo>
                  <a:lnTo>
                    <a:pt x="594385" y="2557259"/>
                  </a:lnTo>
                  <a:lnTo>
                    <a:pt x="594385" y="2559837"/>
                  </a:lnTo>
                  <a:lnTo>
                    <a:pt x="596468" y="2561920"/>
                  </a:lnTo>
                  <a:lnTo>
                    <a:pt x="601624" y="2561920"/>
                  </a:lnTo>
                  <a:lnTo>
                    <a:pt x="603719" y="2559837"/>
                  </a:lnTo>
                  <a:lnTo>
                    <a:pt x="603719" y="2554681"/>
                  </a:lnTo>
                  <a:close/>
                </a:path>
                <a:path w="1076960" h="3173095">
                  <a:moveTo>
                    <a:pt x="646468" y="2552509"/>
                  </a:moveTo>
                  <a:lnTo>
                    <a:pt x="644321" y="2550350"/>
                  </a:lnTo>
                  <a:lnTo>
                    <a:pt x="639000" y="2550350"/>
                  </a:lnTo>
                  <a:lnTo>
                    <a:pt x="636854" y="2552509"/>
                  </a:lnTo>
                  <a:lnTo>
                    <a:pt x="636854" y="2555163"/>
                  </a:lnTo>
                  <a:lnTo>
                    <a:pt x="636854" y="2557818"/>
                  </a:lnTo>
                  <a:lnTo>
                    <a:pt x="639000" y="2559964"/>
                  </a:lnTo>
                  <a:lnTo>
                    <a:pt x="644321" y="2559964"/>
                  </a:lnTo>
                  <a:lnTo>
                    <a:pt x="646468" y="2557818"/>
                  </a:lnTo>
                  <a:lnTo>
                    <a:pt x="646468" y="2552509"/>
                  </a:lnTo>
                  <a:close/>
                </a:path>
                <a:path w="1076960" h="3173095">
                  <a:moveTo>
                    <a:pt x="690460" y="2536494"/>
                  </a:moveTo>
                  <a:lnTo>
                    <a:pt x="688238" y="2534272"/>
                  </a:lnTo>
                  <a:lnTo>
                    <a:pt x="682777" y="2534272"/>
                  </a:lnTo>
                  <a:lnTo>
                    <a:pt x="680554" y="2536494"/>
                  </a:lnTo>
                  <a:lnTo>
                    <a:pt x="680554" y="2539225"/>
                  </a:lnTo>
                  <a:lnTo>
                    <a:pt x="680554" y="2541955"/>
                  </a:lnTo>
                  <a:lnTo>
                    <a:pt x="682777" y="2544178"/>
                  </a:lnTo>
                  <a:lnTo>
                    <a:pt x="688238" y="2544178"/>
                  </a:lnTo>
                  <a:lnTo>
                    <a:pt x="690460" y="2541955"/>
                  </a:lnTo>
                  <a:lnTo>
                    <a:pt x="690460" y="2536494"/>
                  </a:lnTo>
                  <a:close/>
                </a:path>
                <a:path w="1076960" h="3173095">
                  <a:moveTo>
                    <a:pt x="721499" y="2503614"/>
                  </a:moveTo>
                  <a:lnTo>
                    <a:pt x="719226" y="2501341"/>
                  </a:lnTo>
                  <a:lnTo>
                    <a:pt x="713600" y="2501341"/>
                  </a:lnTo>
                  <a:lnTo>
                    <a:pt x="711314" y="2503614"/>
                  </a:lnTo>
                  <a:lnTo>
                    <a:pt x="711314" y="2506434"/>
                  </a:lnTo>
                  <a:lnTo>
                    <a:pt x="711314" y="2509253"/>
                  </a:lnTo>
                  <a:lnTo>
                    <a:pt x="713600" y="2511526"/>
                  </a:lnTo>
                  <a:lnTo>
                    <a:pt x="719226" y="2511526"/>
                  </a:lnTo>
                  <a:lnTo>
                    <a:pt x="721499" y="2509253"/>
                  </a:lnTo>
                  <a:lnTo>
                    <a:pt x="721499" y="2503614"/>
                  </a:lnTo>
                  <a:close/>
                </a:path>
                <a:path w="1076960" h="3173095">
                  <a:moveTo>
                    <a:pt x="754316" y="2494153"/>
                  </a:moveTo>
                  <a:lnTo>
                    <a:pt x="751967" y="2491816"/>
                  </a:lnTo>
                  <a:lnTo>
                    <a:pt x="746188" y="2491816"/>
                  </a:lnTo>
                  <a:lnTo>
                    <a:pt x="743839" y="2494153"/>
                  </a:lnTo>
                  <a:lnTo>
                    <a:pt x="743839" y="2497048"/>
                  </a:lnTo>
                  <a:lnTo>
                    <a:pt x="743839" y="2499944"/>
                  </a:lnTo>
                  <a:lnTo>
                    <a:pt x="746188" y="2502293"/>
                  </a:lnTo>
                  <a:lnTo>
                    <a:pt x="751967" y="2502293"/>
                  </a:lnTo>
                  <a:lnTo>
                    <a:pt x="754316" y="2499944"/>
                  </a:lnTo>
                  <a:lnTo>
                    <a:pt x="754316" y="2494153"/>
                  </a:lnTo>
                  <a:close/>
                </a:path>
                <a:path w="1076960" h="3173095">
                  <a:moveTo>
                    <a:pt x="784682" y="2458529"/>
                  </a:moveTo>
                  <a:lnTo>
                    <a:pt x="782281" y="2456116"/>
                  </a:lnTo>
                  <a:lnTo>
                    <a:pt x="776338" y="2456116"/>
                  </a:lnTo>
                  <a:lnTo>
                    <a:pt x="773925" y="2458529"/>
                  </a:lnTo>
                  <a:lnTo>
                    <a:pt x="773925" y="2461501"/>
                  </a:lnTo>
                  <a:lnTo>
                    <a:pt x="773925" y="2464473"/>
                  </a:lnTo>
                  <a:lnTo>
                    <a:pt x="776338" y="2466886"/>
                  </a:lnTo>
                  <a:lnTo>
                    <a:pt x="782281" y="2466886"/>
                  </a:lnTo>
                  <a:lnTo>
                    <a:pt x="784682" y="2464473"/>
                  </a:lnTo>
                  <a:lnTo>
                    <a:pt x="784682" y="2458529"/>
                  </a:lnTo>
                  <a:close/>
                </a:path>
                <a:path w="1076960" h="3173095">
                  <a:moveTo>
                    <a:pt x="814222" y="2425852"/>
                  </a:moveTo>
                  <a:lnTo>
                    <a:pt x="811745" y="2423376"/>
                  </a:lnTo>
                  <a:lnTo>
                    <a:pt x="805649" y="2423376"/>
                  </a:lnTo>
                  <a:lnTo>
                    <a:pt x="803173" y="2425852"/>
                  </a:lnTo>
                  <a:lnTo>
                    <a:pt x="803173" y="2428900"/>
                  </a:lnTo>
                  <a:lnTo>
                    <a:pt x="803173" y="2431948"/>
                  </a:lnTo>
                  <a:lnTo>
                    <a:pt x="805649" y="2434425"/>
                  </a:lnTo>
                  <a:lnTo>
                    <a:pt x="811745" y="2434425"/>
                  </a:lnTo>
                  <a:lnTo>
                    <a:pt x="814222" y="2431948"/>
                  </a:lnTo>
                  <a:lnTo>
                    <a:pt x="814222" y="2425852"/>
                  </a:lnTo>
                  <a:close/>
                </a:path>
                <a:path w="1076960" h="3173095">
                  <a:moveTo>
                    <a:pt x="814476" y="2384260"/>
                  </a:moveTo>
                  <a:lnTo>
                    <a:pt x="811936" y="2381720"/>
                  </a:lnTo>
                  <a:lnTo>
                    <a:pt x="805675" y="2381720"/>
                  </a:lnTo>
                  <a:lnTo>
                    <a:pt x="803135" y="2384260"/>
                  </a:lnTo>
                  <a:lnTo>
                    <a:pt x="803135" y="2387384"/>
                  </a:lnTo>
                  <a:lnTo>
                    <a:pt x="803135" y="2390521"/>
                  </a:lnTo>
                  <a:lnTo>
                    <a:pt x="805675" y="2393048"/>
                  </a:lnTo>
                  <a:lnTo>
                    <a:pt x="811936" y="2393048"/>
                  </a:lnTo>
                  <a:lnTo>
                    <a:pt x="814476" y="2390521"/>
                  </a:lnTo>
                  <a:lnTo>
                    <a:pt x="814476" y="2384260"/>
                  </a:lnTo>
                  <a:close/>
                </a:path>
                <a:path w="1076960" h="3173095">
                  <a:moveTo>
                    <a:pt x="821347" y="2167102"/>
                  </a:moveTo>
                  <a:lnTo>
                    <a:pt x="818629" y="2164384"/>
                  </a:lnTo>
                  <a:lnTo>
                    <a:pt x="811949" y="2164384"/>
                  </a:lnTo>
                  <a:lnTo>
                    <a:pt x="809231" y="2167102"/>
                  </a:lnTo>
                  <a:lnTo>
                    <a:pt x="809231" y="2170442"/>
                  </a:lnTo>
                  <a:lnTo>
                    <a:pt x="809231" y="2173782"/>
                  </a:lnTo>
                  <a:lnTo>
                    <a:pt x="811949" y="2176500"/>
                  </a:lnTo>
                  <a:lnTo>
                    <a:pt x="818629" y="2176500"/>
                  </a:lnTo>
                  <a:lnTo>
                    <a:pt x="821347" y="2173782"/>
                  </a:lnTo>
                  <a:lnTo>
                    <a:pt x="821347" y="2167102"/>
                  </a:lnTo>
                  <a:close/>
                </a:path>
                <a:path w="1076960" h="3173095">
                  <a:moveTo>
                    <a:pt x="828548" y="2239276"/>
                  </a:moveTo>
                  <a:lnTo>
                    <a:pt x="825881" y="2236609"/>
                  </a:lnTo>
                  <a:lnTo>
                    <a:pt x="819289" y="2236609"/>
                  </a:lnTo>
                  <a:lnTo>
                    <a:pt x="816622" y="2239276"/>
                  </a:lnTo>
                  <a:lnTo>
                    <a:pt x="816622" y="2242566"/>
                  </a:lnTo>
                  <a:lnTo>
                    <a:pt x="816622" y="2245855"/>
                  </a:lnTo>
                  <a:lnTo>
                    <a:pt x="819289" y="2248522"/>
                  </a:lnTo>
                  <a:lnTo>
                    <a:pt x="825881" y="2248522"/>
                  </a:lnTo>
                  <a:lnTo>
                    <a:pt x="828548" y="2245855"/>
                  </a:lnTo>
                  <a:lnTo>
                    <a:pt x="828548" y="2239276"/>
                  </a:lnTo>
                  <a:close/>
                </a:path>
                <a:path w="1076960" h="3173095">
                  <a:moveTo>
                    <a:pt x="830046" y="2353551"/>
                  </a:moveTo>
                  <a:lnTo>
                    <a:pt x="827443" y="2350947"/>
                  </a:lnTo>
                  <a:lnTo>
                    <a:pt x="821029" y="2350947"/>
                  </a:lnTo>
                  <a:lnTo>
                    <a:pt x="818426" y="2353551"/>
                  </a:lnTo>
                  <a:lnTo>
                    <a:pt x="818426" y="2356764"/>
                  </a:lnTo>
                  <a:lnTo>
                    <a:pt x="818426" y="2359977"/>
                  </a:lnTo>
                  <a:lnTo>
                    <a:pt x="821029" y="2362581"/>
                  </a:lnTo>
                  <a:lnTo>
                    <a:pt x="827443" y="2362581"/>
                  </a:lnTo>
                  <a:lnTo>
                    <a:pt x="830046" y="2359977"/>
                  </a:lnTo>
                  <a:lnTo>
                    <a:pt x="830046" y="2353551"/>
                  </a:lnTo>
                  <a:close/>
                </a:path>
                <a:path w="1076960" h="3173095">
                  <a:moveTo>
                    <a:pt x="834072" y="2314117"/>
                  </a:moveTo>
                  <a:lnTo>
                    <a:pt x="831443" y="2311489"/>
                  </a:lnTo>
                  <a:lnTo>
                    <a:pt x="824966" y="2311489"/>
                  </a:lnTo>
                  <a:lnTo>
                    <a:pt x="822337" y="2314117"/>
                  </a:lnTo>
                  <a:lnTo>
                    <a:pt x="822337" y="2317356"/>
                  </a:lnTo>
                  <a:lnTo>
                    <a:pt x="822337" y="2320594"/>
                  </a:lnTo>
                  <a:lnTo>
                    <a:pt x="824966" y="2323223"/>
                  </a:lnTo>
                  <a:lnTo>
                    <a:pt x="831443" y="2323223"/>
                  </a:lnTo>
                  <a:lnTo>
                    <a:pt x="834072" y="2320594"/>
                  </a:lnTo>
                  <a:lnTo>
                    <a:pt x="834072" y="2314117"/>
                  </a:lnTo>
                  <a:close/>
                </a:path>
                <a:path w="1076960" h="3173095">
                  <a:moveTo>
                    <a:pt x="837946" y="2200706"/>
                  </a:moveTo>
                  <a:lnTo>
                    <a:pt x="835253" y="2198014"/>
                  </a:lnTo>
                  <a:lnTo>
                    <a:pt x="828624" y="2198014"/>
                  </a:lnTo>
                  <a:lnTo>
                    <a:pt x="825931" y="2200706"/>
                  </a:lnTo>
                  <a:lnTo>
                    <a:pt x="825931" y="2204021"/>
                  </a:lnTo>
                  <a:lnTo>
                    <a:pt x="825931" y="2207336"/>
                  </a:lnTo>
                  <a:lnTo>
                    <a:pt x="828624" y="2210028"/>
                  </a:lnTo>
                  <a:lnTo>
                    <a:pt x="835253" y="2210028"/>
                  </a:lnTo>
                  <a:lnTo>
                    <a:pt x="837946" y="2207336"/>
                  </a:lnTo>
                  <a:lnTo>
                    <a:pt x="837946" y="2200706"/>
                  </a:lnTo>
                  <a:close/>
                </a:path>
                <a:path w="1076960" h="3173095">
                  <a:moveTo>
                    <a:pt x="843635" y="888022"/>
                  </a:moveTo>
                  <a:lnTo>
                    <a:pt x="840905" y="885291"/>
                  </a:lnTo>
                  <a:lnTo>
                    <a:pt x="834186" y="885291"/>
                  </a:lnTo>
                  <a:lnTo>
                    <a:pt x="831469" y="888022"/>
                  </a:lnTo>
                  <a:lnTo>
                    <a:pt x="831469" y="891374"/>
                  </a:lnTo>
                  <a:lnTo>
                    <a:pt x="831469" y="894740"/>
                  </a:lnTo>
                  <a:lnTo>
                    <a:pt x="834186" y="897458"/>
                  </a:lnTo>
                  <a:lnTo>
                    <a:pt x="840905" y="897458"/>
                  </a:lnTo>
                  <a:lnTo>
                    <a:pt x="843635" y="894740"/>
                  </a:lnTo>
                  <a:lnTo>
                    <a:pt x="843635" y="888022"/>
                  </a:lnTo>
                  <a:close/>
                </a:path>
                <a:path w="1076960" h="3173095">
                  <a:moveTo>
                    <a:pt x="845007" y="2139899"/>
                  </a:moveTo>
                  <a:lnTo>
                    <a:pt x="842276" y="2137156"/>
                  </a:lnTo>
                  <a:lnTo>
                    <a:pt x="835533" y="2137156"/>
                  </a:lnTo>
                  <a:lnTo>
                    <a:pt x="832802" y="2139899"/>
                  </a:lnTo>
                  <a:lnTo>
                    <a:pt x="832802" y="2143264"/>
                  </a:lnTo>
                  <a:lnTo>
                    <a:pt x="832802" y="2146630"/>
                  </a:lnTo>
                  <a:lnTo>
                    <a:pt x="835533" y="2149373"/>
                  </a:lnTo>
                  <a:lnTo>
                    <a:pt x="842276" y="2149373"/>
                  </a:lnTo>
                  <a:lnTo>
                    <a:pt x="845007" y="2146630"/>
                  </a:lnTo>
                  <a:lnTo>
                    <a:pt x="845007" y="2139899"/>
                  </a:lnTo>
                  <a:close/>
                </a:path>
                <a:path w="1076960" h="3173095">
                  <a:moveTo>
                    <a:pt x="848169" y="1200950"/>
                  </a:moveTo>
                  <a:lnTo>
                    <a:pt x="845273" y="1198054"/>
                  </a:lnTo>
                  <a:lnTo>
                    <a:pt x="838136" y="1198054"/>
                  </a:lnTo>
                  <a:lnTo>
                    <a:pt x="835240" y="1200950"/>
                  </a:lnTo>
                  <a:lnTo>
                    <a:pt x="835240" y="1204518"/>
                  </a:lnTo>
                  <a:lnTo>
                    <a:pt x="835240" y="1208087"/>
                  </a:lnTo>
                  <a:lnTo>
                    <a:pt x="838136" y="1210983"/>
                  </a:lnTo>
                  <a:lnTo>
                    <a:pt x="845273" y="1210983"/>
                  </a:lnTo>
                  <a:lnTo>
                    <a:pt x="848169" y="1208087"/>
                  </a:lnTo>
                  <a:lnTo>
                    <a:pt x="848169" y="1200950"/>
                  </a:lnTo>
                  <a:close/>
                </a:path>
                <a:path w="1076960" h="3173095">
                  <a:moveTo>
                    <a:pt x="851649" y="1243253"/>
                  </a:moveTo>
                  <a:lnTo>
                    <a:pt x="848741" y="1240332"/>
                  </a:lnTo>
                  <a:lnTo>
                    <a:pt x="841552" y="1240332"/>
                  </a:lnTo>
                  <a:lnTo>
                    <a:pt x="838631" y="1243253"/>
                  </a:lnTo>
                  <a:lnTo>
                    <a:pt x="838631" y="1246847"/>
                  </a:lnTo>
                  <a:lnTo>
                    <a:pt x="838631" y="1250442"/>
                  </a:lnTo>
                  <a:lnTo>
                    <a:pt x="841552" y="1253363"/>
                  </a:lnTo>
                  <a:lnTo>
                    <a:pt x="848741" y="1253363"/>
                  </a:lnTo>
                  <a:lnTo>
                    <a:pt x="851649" y="1250442"/>
                  </a:lnTo>
                  <a:lnTo>
                    <a:pt x="851649" y="1243253"/>
                  </a:lnTo>
                  <a:close/>
                </a:path>
                <a:path w="1076960" h="3173095">
                  <a:moveTo>
                    <a:pt x="855141" y="2279421"/>
                  </a:moveTo>
                  <a:lnTo>
                    <a:pt x="852500" y="2276767"/>
                  </a:lnTo>
                  <a:lnTo>
                    <a:pt x="845959" y="2276767"/>
                  </a:lnTo>
                  <a:lnTo>
                    <a:pt x="843318" y="2279421"/>
                  </a:lnTo>
                  <a:lnTo>
                    <a:pt x="843318" y="2282685"/>
                  </a:lnTo>
                  <a:lnTo>
                    <a:pt x="843318" y="2285949"/>
                  </a:lnTo>
                  <a:lnTo>
                    <a:pt x="845959" y="2288603"/>
                  </a:lnTo>
                  <a:lnTo>
                    <a:pt x="852500" y="2288603"/>
                  </a:lnTo>
                  <a:lnTo>
                    <a:pt x="855141" y="2285949"/>
                  </a:lnTo>
                  <a:lnTo>
                    <a:pt x="855141" y="2279421"/>
                  </a:lnTo>
                  <a:close/>
                </a:path>
                <a:path w="1076960" h="3173095">
                  <a:moveTo>
                    <a:pt x="857605" y="2105037"/>
                  </a:moveTo>
                  <a:lnTo>
                    <a:pt x="854849" y="2102281"/>
                  </a:lnTo>
                  <a:lnTo>
                    <a:pt x="848055" y="2102281"/>
                  </a:lnTo>
                  <a:lnTo>
                    <a:pt x="845299" y="2105037"/>
                  </a:lnTo>
                  <a:lnTo>
                    <a:pt x="845299" y="2108428"/>
                  </a:lnTo>
                  <a:lnTo>
                    <a:pt x="845299" y="2111832"/>
                  </a:lnTo>
                  <a:lnTo>
                    <a:pt x="848055" y="2114575"/>
                  </a:lnTo>
                  <a:lnTo>
                    <a:pt x="854849" y="2114575"/>
                  </a:lnTo>
                  <a:lnTo>
                    <a:pt x="857605" y="2111832"/>
                  </a:lnTo>
                  <a:lnTo>
                    <a:pt x="857605" y="2105037"/>
                  </a:lnTo>
                  <a:close/>
                </a:path>
                <a:path w="1076960" h="3173095">
                  <a:moveTo>
                    <a:pt x="866279" y="942251"/>
                  </a:moveTo>
                  <a:lnTo>
                    <a:pt x="863511" y="939495"/>
                  </a:lnTo>
                  <a:lnTo>
                    <a:pt x="856691" y="939495"/>
                  </a:lnTo>
                  <a:lnTo>
                    <a:pt x="853922" y="942251"/>
                  </a:lnTo>
                  <a:lnTo>
                    <a:pt x="853922" y="945667"/>
                  </a:lnTo>
                  <a:lnTo>
                    <a:pt x="853922" y="949083"/>
                  </a:lnTo>
                  <a:lnTo>
                    <a:pt x="856691" y="951839"/>
                  </a:lnTo>
                  <a:lnTo>
                    <a:pt x="863511" y="951839"/>
                  </a:lnTo>
                  <a:lnTo>
                    <a:pt x="866279" y="949083"/>
                  </a:lnTo>
                  <a:lnTo>
                    <a:pt x="866279" y="942251"/>
                  </a:lnTo>
                  <a:close/>
                </a:path>
                <a:path w="1076960" h="3173095">
                  <a:moveTo>
                    <a:pt x="866686" y="1155725"/>
                  </a:moveTo>
                  <a:lnTo>
                    <a:pt x="863815" y="1152855"/>
                  </a:lnTo>
                  <a:lnTo>
                    <a:pt x="856729" y="1152855"/>
                  </a:lnTo>
                  <a:lnTo>
                    <a:pt x="853859" y="1155725"/>
                  </a:lnTo>
                  <a:lnTo>
                    <a:pt x="853859" y="1159268"/>
                  </a:lnTo>
                  <a:lnTo>
                    <a:pt x="853859" y="1162812"/>
                  </a:lnTo>
                  <a:lnTo>
                    <a:pt x="856729" y="1165682"/>
                  </a:lnTo>
                  <a:lnTo>
                    <a:pt x="863815" y="1165682"/>
                  </a:lnTo>
                  <a:lnTo>
                    <a:pt x="866686" y="1162812"/>
                  </a:lnTo>
                  <a:lnTo>
                    <a:pt x="866686" y="1155725"/>
                  </a:lnTo>
                  <a:close/>
                </a:path>
                <a:path w="1076960" h="3173095">
                  <a:moveTo>
                    <a:pt x="871423" y="914095"/>
                  </a:moveTo>
                  <a:lnTo>
                    <a:pt x="868680" y="911339"/>
                  </a:lnTo>
                  <a:lnTo>
                    <a:pt x="861910" y="911339"/>
                  </a:lnTo>
                  <a:lnTo>
                    <a:pt x="859167" y="914095"/>
                  </a:lnTo>
                  <a:lnTo>
                    <a:pt x="859167" y="917473"/>
                  </a:lnTo>
                  <a:lnTo>
                    <a:pt x="859167" y="920851"/>
                  </a:lnTo>
                  <a:lnTo>
                    <a:pt x="861910" y="923607"/>
                  </a:lnTo>
                  <a:lnTo>
                    <a:pt x="868680" y="923607"/>
                  </a:lnTo>
                  <a:lnTo>
                    <a:pt x="871423" y="920851"/>
                  </a:lnTo>
                  <a:lnTo>
                    <a:pt x="871423" y="914095"/>
                  </a:lnTo>
                  <a:close/>
                </a:path>
                <a:path w="1076960" h="3173095">
                  <a:moveTo>
                    <a:pt x="871461" y="1285176"/>
                  </a:moveTo>
                  <a:lnTo>
                    <a:pt x="868527" y="1282230"/>
                  </a:lnTo>
                  <a:lnTo>
                    <a:pt x="861275" y="1282230"/>
                  </a:lnTo>
                  <a:lnTo>
                    <a:pt x="858342" y="1285176"/>
                  </a:lnTo>
                  <a:lnTo>
                    <a:pt x="858342" y="1288796"/>
                  </a:lnTo>
                  <a:lnTo>
                    <a:pt x="858342" y="1292415"/>
                  </a:lnTo>
                  <a:lnTo>
                    <a:pt x="861275" y="1295349"/>
                  </a:lnTo>
                  <a:lnTo>
                    <a:pt x="868527" y="1295349"/>
                  </a:lnTo>
                  <a:lnTo>
                    <a:pt x="871461" y="1292415"/>
                  </a:lnTo>
                  <a:lnTo>
                    <a:pt x="871461" y="1285176"/>
                  </a:lnTo>
                  <a:close/>
                </a:path>
                <a:path w="1076960" h="3173095">
                  <a:moveTo>
                    <a:pt x="879271" y="1108240"/>
                  </a:moveTo>
                  <a:lnTo>
                    <a:pt x="876414" y="1105395"/>
                  </a:lnTo>
                  <a:lnTo>
                    <a:pt x="869391" y="1105395"/>
                  </a:lnTo>
                  <a:lnTo>
                    <a:pt x="866533" y="1108240"/>
                  </a:lnTo>
                  <a:lnTo>
                    <a:pt x="866533" y="1111758"/>
                  </a:lnTo>
                  <a:lnTo>
                    <a:pt x="866533" y="1115275"/>
                  </a:lnTo>
                  <a:lnTo>
                    <a:pt x="869391" y="1118120"/>
                  </a:lnTo>
                  <a:lnTo>
                    <a:pt x="876414" y="1118120"/>
                  </a:lnTo>
                  <a:lnTo>
                    <a:pt x="879271" y="1115275"/>
                  </a:lnTo>
                  <a:lnTo>
                    <a:pt x="879271" y="1108240"/>
                  </a:lnTo>
                  <a:close/>
                </a:path>
                <a:path w="1076960" h="3173095">
                  <a:moveTo>
                    <a:pt x="886155" y="2027885"/>
                  </a:moveTo>
                  <a:lnTo>
                    <a:pt x="883348" y="2025091"/>
                  </a:lnTo>
                  <a:lnTo>
                    <a:pt x="876452" y="2025091"/>
                  </a:lnTo>
                  <a:lnTo>
                    <a:pt x="873658" y="2027885"/>
                  </a:lnTo>
                  <a:lnTo>
                    <a:pt x="873658" y="2031339"/>
                  </a:lnTo>
                  <a:lnTo>
                    <a:pt x="873658" y="2034794"/>
                  </a:lnTo>
                  <a:lnTo>
                    <a:pt x="876452" y="2037588"/>
                  </a:lnTo>
                  <a:lnTo>
                    <a:pt x="883348" y="2037588"/>
                  </a:lnTo>
                  <a:lnTo>
                    <a:pt x="886155" y="2034794"/>
                  </a:lnTo>
                  <a:lnTo>
                    <a:pt x="886155" y="2027885"/>
                  </a:lnTo>
                  <a:close/>
                </a:path>
                <a:path w="1076960" h="3173095">
                  <a:moveTo>
                    <a:pt x="889876" y="977061"/>
                  </a:moveTo>
                  <a:lnTo>
                    <a:pt x="887095" y="974280"/>
                  </a:lnTo>
                  <a:lnTo>
                    <a:pt x="880211" y="974280"/>
                  </a:lnTo>
                  <a:lnTo>
                    <a:pt x="877430" y="977061"/>
                  </a:lnTo>
                  <a:lnTo>
                    <a:pt x="877430" y="980503"/>
                  </a:lnTo>
                  <a:lnTo>
                    <a:pt x="877430" y="983945"/>
                  </a:lnTo>
                  <a:lnTo>
                    <a:pt x="880211" y="986726"/>
                  </a:lnTo>
                  <a:lnTo>
                    <a:pt x="887095" y="986726"/>
                  </a:lnTo>
                  <a:lnTo>
                    <a:pt x="889876" y="983945"/>
                  </a:lnTo>
                  <a:lnTo>
                    <a:pt x="889876" y="977061"/>
                  </a:lnTo>
                  <a:close/>
                </a:path>
                <a:path w="1076960" h="3173095">
                  <a:moveTo>
                    <a:pt x="890155" y="2076056"/>
                  </a:moveTo>
                  <a:lnTo>
                    <a:pt x="887387" y="2073287"/>
                  </a:lnTo>
                  <a:lnTo>
                    <a:pt x="880541" y="2073287"/>
                  </a:lnTo>
                  <a:lnTo>
                    <a:pt x="877760" y="2076056"/>
                  </a:lnTo>
                  <a:lnTo>
                    <a:pt x="877760" y="2079485"/>
                  </a:lnTo>
                  <a:lnTo>
                    <a:pt x="877760" y="2082914"/>
                  </a:lnTo>
                  <a:lnTo>
                    <a:pt x="880541" y="2085682"/>
                  </a:lnTo>
                  <a:lnTo>
                    <a:pt x="887387" y="2085682"/>
                  </a:lnTo>
                  <a:lnTo>
                    <a:pt x="890155" y="2082914"/>
                  </a:lnTo>
                  <a:lnTo>
                    <a:pt x="890155" y="2076056"/>
                  </a:lnTo>
                  <a:close/>
                </a:path>
                <a:path w="1076960" h="3173095">
                  <a:moveTo>
                    <a:pt x="890346" y="1064031"/>
                  </a:moveTo>
                  <a:lnTo>
                    <a:pt x="887514" y="1061199"/>
                  </a:lnTo>
                  <a:lnTo>
                    <a:pt x="880541" y="1061199"/>
                  </a:lnTo>
                  <a:lnTo>
                    <a:pt x="877709" y="1064031"/>
                  </a:lnTo>
                  <a:lnTo>
                    <a:pt x="877709" y="1067523"/>
                  </a:lnTo>
                  <a:lnTo>
                    <a:pt x="877709" y="1071016"/>
                  </a:lnTo>
                  <a:lnTo>
                    <a:pt x="880541" y="1073848"/>
                  </a:lnTo>
                  <a:lnTo>
                    <a:pt x="887514" y="1073848"/>
                  </a:lnTo>
                  <a:lnTo>
                    <a:pt x="890346" y="1071016"/>
                  </a:lnTo>
                  <a:lnTo>
                    <a:pt x="890346" y="1064031"/>
                  </a:lnTo>
                  <a:close/>
                </a:path>
                <a:path w="1076960" h="3173095">
                  <a:moveTo>
                    <a:pt x="896467" y="1015834"/>
                  </a:moveTo>
                  <a:lnTo>
                    <a:pt x="893660" y="1013028"/>
                  </a:lnTo>
                  <a:lnTo>
                    <a:pt x="886726" y="1013028"/>
                  </a:lnTo>
                  <a:lnTo>
                    <a:pt x="883920" y="1015834"/>
                  </a:lnTo>
                  <a:lnTo>
                    <a:pt x="883920" y="1019302"/>
                  </a:lnTo>
                  <a:lnTo>
                    <a:pt x="883920" y="1022769"/>
                  </a:lnTo>
                  <a:lnTo>
                    <a:pt x="886726" y="1025575"/>
                  </a:lnTo>
                  <a:lnTo>
                    <a:pt x="893660" y="1025575"/>
                  </a:lnTo>
                  <a:lnTo>
                    <a:pt x="896467" y="1022769"/>
                  </a:lnTo>
                  <a:lnTo>
                    <a:pt x="896467" y="1015834"/>
                  </a:lnTo>
                  <a:close/>
                </a:path>
                <a:path w="1076960" h="3173095">
                  <a:moveTo>
                    <a:pt x="899718" y="1837245"/>
                  </a:moveTo>
                  <a:lnTo>
                    <a:pt x="896810" y="1834349"/>
                  </a:lnTo>
                  <a:lnTo>
                    <a:pt x="889660" y="1834349"/>
                  </a:lnTo>
                  <a:lnTo>
                    <a:pt x="886752" y="1837245"/>
                  </a:lnTo>
                  <a:lnTo>
                    <a:pt x="886752" y="1840826"/>
                  </a:lnTo>
                  <a:lnTo>
                    <a:pt x="886752" y="1844408"/>
                  </a:lnTo>
                  <a:lnTo>
                    <a:pt x="889660" y="1847316"/>
                  </a:lnTo>
                  <a:lnTo>
                    <a:pt x="896810" y="1847316"/>
                  </a:lnTo>
                  <a:lnTo>
                    <a:pt x="899718" y="1844408"/>
                  </a:lnTo>
                  <a:lnTo>
                    <a:pt x="899718" y="1837245"/>
                  </a:lnTo>
                  <a:close/>
                </a:path>
                <a:path w="1076960" h="3173095">
                  <a:moveTo>
                    <a:pt x="901877" y="1987130"/>
                  </a:moveTo>
                  <a:lnTo>
                    <a:pt x="899058" y="1984324"/>
                  </a:lnTo>
                  <a:lnTo>
                    <a:pt x="892111" y="1984324"/>
                  </a:lnTo>
                  <a:lnTo>
                    <a:pt x="889292" y="1987130"/>
                  </a:lnTo>
                  <a:lnTo>
                    <a:pt x="889292" y="1990610"/>
                  </a:lnTo>
                  <a:lnTo>
                    <a:pt x="889292" y="1994090"/>
                  </a:lnTo>
                  <a:lnTo>
                    <a:pt x="892111" y="1996909"/>
                  </a:lnTo>
                  <a:lnTo>
                    <a:pt x="899058" y="1996909"/>
                  </a:lnTo>
                  <a:lnTo>
                    <a:pt x="901877" y="1994090"/>
                  </a:lnTo>
                  <a:lnTo>
                    <a:pt x="901877" y="1987130"/>
                  </a:lnTo>
                  <a:close/>
                </a:path>
                <a:path w="1076960" h="3173095">
                  <a:moveTo>
                    <a:pt x="907249" y="1318564"/>
                  </a:moveTo>
                  <a:lnTo>
                    <a:pt x="904290" y="1315605"/>
                  </a:lnTo>
                  <a:lnTo>
                    <a:pt x="897001" y="1315605"/>
                  </a:lnTo>
                  <a:lnTo>
                    <a:pt x="894041" y="1318564"/>
                  </a:lnTo>
                  <a:lnTo>
                    <a:pt x="894041" y="1322209"/>
                  </a:lnTo>
                  <a:lnTo>
                    <a:pt x="894041" y="1325854"/>
                  </a:lnTo>
                  <a:lnTo>
                    <a:pt x="897001" y="1328813"/>
                  </a:lnTo>
                  <a:lnTo>
                    <a:pt x="904290" y="1328813"/>
                  </a:lnTo>
                  <a:lnTo>
                    <a:pt x="907249" y="1325854"/>
                  </a:lnTo>
                  <a:lnTo>
                    <a:pt x="907249" y="1318564"/>
                  </a:lnTo>
                  <a:close/>
                </a:path>
                <a:path w="1076960" h="3173095">
                  <a:moveTo>
                    <a:pt x="912634" y="1791347"/>
                  </a:moveTo>
                  <a:lnTo>
                    <a:pt x="909713" y="1788426"/>
                  </a:lnTo>
                  <a:lnTo>
                    <a:pt x="902500" y="1788426"/>
                  </a:lnTo>
                  <a:lnTo>
                    <a:pt x="899579" y="1791347"/>
                  </a:lnTo>
                  <a:lnTo>
                    <a:pt x="899579" y="1794954"/>
                  </a:lnTo>
                  <a:lnTo>
                    <a:pt x="899579" y="1798561"/>
                  </a:lnTo>
                  <a:lnTo>
                    <a:pt x="902500" y="1801482"/>
                  </a:lnTo>
                  <a:lnTo>
                    <a:pt x="909713" y="1801482"/>
                  </a:lnTo>
                  <a:lnTo>
                    <a:pt x="912634" y="1798561"/>
                  </a:lnTo>
                  <a:lnTo>
                    <a:pt x="912634" y="1791347"/>
                  </a:lnTo>
                  <a:close/>
                </a:path>
                <a:path w="1076960" h="3173095">
                  <a:moveTo>
                    <a:pt x="917587" y="1946719"/>
                  </a:moveTo>
                  <a:lnTo>
                    <a:pt x="914742" y="1943887"/>
                  </a:lnTo>
                  <a:lnTo>
                    <a:pt x="907745" y="1943887"/>
                  </a:lnTo>
                  <a:lnTo>
                    <a:pt x="904900" y="1946719"/>
                  </a:lnTo>
                  <a:lnTo>
                    <a:pt x="904900" y="1950224"/>
                  </a:lnTo>
                  <a:lnTo>
                    <a:pt x="904900" y="1953729"/>
                  </a:lnTo>
                  <a:lnTo>
                    <a:pt x="907745" y="1956562"/>
                  </a:lnTo>
                  <a:lnTo>
                    <a:pt x="914742" y="1956562"/>
                  </a:lnTo>
                  <a:lnTo>
                    <a:pt x="917587" y="1953729"/>
                  </a:lnTo>
                  <a:lnTo>
                    <a:pt x="917587" y="1946719"/>
                  </a:lnTo>
                  <a:close/>
                </a:path>
                <a:path w="1076960" h="3173095">
                  <a:moveTo>
                    <a:pt x="919378" y="1899386"/>
                  </a:moveTo>
                  <a:lnTo>
                    <a:pt x="916520" y="1896529"/>
                  </a:lnTo>
                  <a:lnTo>
                    <a:pt x="909459" y="1896529"/>
                  </a:lnTo>
                  <a:lnTo>
                    <a:pt x="906602" y="1899386"/>
                  </a:lnTo>
                  <a:lnTo>
                    <a:pt x="906602" y="1902917"/>
                  </a:lnTo>
                  <a:lnTo>
                    <a:pt x="906602" y="1906447"/>
                  </a:lnTo>
                  <a:lnTo>
                    <a:pt x="909459" y="1909305"/>
                  </a:lnTo>
                  <a:lnTo>
                    <a:pt x="916520" y="1909305"/>
                  </a:lnTo>
                  <a:lnTo>
                    <a:pt x="919378" y="1906447"/>
                  </a:lnTo>
                  <a:lnTo>
                    <a:pt x="919378" y="1899386"/>
                  </a:lnTo>
                  <a:close/>
                </a:path>
                <a:path w="1076960" h="3173095">
                  <a:moveTo>
                    <a:pt x="926769" y="1358468"/>
                  </a:moveTo>
                  <a:lnTo>
                    <a:pt x="923785" y="1355483"/>
                  </a:lnTo>
                  <a:lnTo>
                    <a:pt x="916444" y="1355483"/>
                  </a:lnTo>
                  <a:lnTo>
                    <a:pt x="913460" y="1358468"/>
                  </a:lnTo>
                  <a:lnTo>
                    <a:pt x="913460" y="1362138"/>
                  </a:lnTo>
                  <a:lnTo>
                    <a:pt x="913460" y="1365808"/>
                  </a:lnTo>
                  <a:lnTo>
                    <a:pt x="916444" y="1368793"/>
                  </a:lnTo>
                  <a:lnTo>
                    <a:pt x="923785" y="1368793"/>
                  </a:lnTo>
                  <a:lnTo>
                    <a:pt x="926769" y="1365808"/>
                  </a:lnTo>
                  <a:lnTo>
                    <a:pt x="926769" y="1358468"/>
                  </a:lnTo>
                  <a:close/>
                </a:path>
                <a:path w="1076960" h="3173095">
                  <a:moveTo>
                    <a:pt x="939457" y="1865769"/>
                  </a:moveTo>
                  <a:lnTo>
                    <a:pt x="936574" y="1862886"/>
                  </a:lnTo>
                  <a:lnTo>
                    <a:pt x="929462" y="1862886"/>
                  </a:lnTo>
                  <a:lnTo>
                    <a:pt x="926579" y="1865769"/>
                  </a:lnTo>
                  <a:lnTo>
                    <a:pt x="926579" y="1869325"/>
                  </a:lnTo>
                  <a:lnTo>
                    <a:pt x="926579" y="1872881"/>
                  </a:lnTo>
                  <a:lnTo>
                    <a:pt x="929462" y="1875764"/>
                  </a:lnTo>
                  <a:lnTo>
                    <a:pt x="936574" y="1875764"/>
                  </a:lnTo>
                  <a:lnTo>
                    <a:pt x="939457" y="1872881"/>
                  </a:lnTo>
                  <a:lnTo>
                    <a:pt x="939457" y="1865769"/>
                  </a:lnTo>
                  <a:close/>
                </a:path>
                <a:path w="1076960" h="3173095">
                  <a:moveTo>
                    <a:pt x="941400" y="1403997"/>
                  </a:moveTo>
                  <a:lnTo>
                    <a:pt x="938403" y="1400987"/>
                  </a:lnTo>
                  <a:lnTo>
                    <a:pt x="930998" y="1400987"/>
                  </a:lnTo>
                  <a:lnTo>
                    <a:pt x="928001" y="1403997"/>
                  </a:lnTo>
                  <a:lnTo>
                    <a:pt x="928001" y="1407693"/>
                  </a:lnTo>
                  <a:lnTo>
                    <a:pt x="928001" y="1411389"/>
                  </a:lnTo>
                  <a:lnTo>
                    <a:pt x="930998" y="1414399"/>
                  </a:lnTo>
                  <a:lnTo>
                    <a:pt x="938403" y="1414399"/>
                  </a:lnTo>
                  <a:lnTo>
                    <a:pt x="941400" y="1411389"/>
                  </a:lnTo>
                  <a:lnTo>
                    <a:pt x="941400" y="1403997"/>
                  </a:lnTo>
                  <a:close/>
                </a:path>
                <a:path w="1076960" h="3173095">
                  <a:moveTo>
                    <a:pt x="944346" y="1756257"/>
                  </a:moveTo>
                  <a:lnTo>
                    <a:pt x="941400" y="1753311"/>
                  </a:lnTo>
                  <a:lnTo>
                    <a:pt x="934135" y="1753311"/>
                  </a:lnTo>
                  <a:lnTo>
                    <a:pt x="931189" y="1756257"/>
                  </a:lnTo>
                  <a:lnTo>
                    <a:pt x="931189" y="1759889"/>
                  </a:lnTo>
                  <a:lnTo>
                    <a:pt x="931189" y="1763522"/>
                  </a:lnTo>
                  <a:lnTo>
                    <a:pt x="934135" y="1766468"/>
                  </a:lnTo>
                  <a:lnTo>
                    <a:pt x="941400" y="1766468"/>
                  </a:lnTo>
                  <a:lnTo>
                    <a:pt x="944346" y="1763522"/>
                  </a:lnTo>
                  <a:lnTo>
                    <a:pt x="944346" y="1756257"/>
                  </a:lnTo>
                  <a:close/>
                </a:path>
                <a:path w="1076960" h="3173095">
                  <a:moveTo>
                    <a:pt x="972654" y="1436560"/>
                  </a:moveTo>
                  <a:lnTo>
                    <a:pt x="969632" y="1433537"/>
                  </a:lnTo>
                  <a:lnTo>
                    <a:pt x="962177" y="1433537"/>
                  </a:lnTo>
                  <a:lnTo>
                    <a:pt x="959154" y="1436560"/>
                  </a:lnTo>
                  <a:lnTo>
                    <a:pt x="959154" y="1440281"/>
                  </a:lnTo>
                  <a:lnTo>
                    <a:pt x="959154" y="1444002"/>
                  </a:lnTo>
                  <a:lnTo>
                    <a:pt x="962177" y="1447025"/>
                  </a:lnTo>
                  <a:lnTo>
                    <a:pt x="969632" y="1447025"/>
                  </a:lnTo>
                  <a:lnTo>
                    <a:pt x="972654" y="1444002"/>
                  </a:lnTo>
                  <a:lnTo>
                    <a:pt x="972654" y="1436560"/>
                  </a:lnTo>
                  <a:close/>
                </a:path>
                <a:path w="1076960" h="3173095">
                  <a:moveTo>
                    <a:pt x="980198" y="1730857"/>
                  </a:moveTo>
                  <a:lnTo>
                    <a:pt x="977239" y="1727885"/>
                  </a:lnTo>
                  <a:lnTo>
                    <a:pt x="969924" y="1727885"/>
                  </a:lnTo>
                  <a:lnTo>
                    <a:pt x="966952" y="1730857"/>
                  </a:lnTo>
                  <a:lnTo>
                    <a:pt x="966952" y="1734515"/>
                  </a:lnTo>
                  <a:lnTo>
                    <a:pt x="966952" y="1738172"/>
                  </a:lnTo>
                  <a:lnTo>
                    <a:pt x="969924" y="1741144"/>
                  </a:lnTo>
                  <a:lnTo>
                    <a:pt x="977239" y="1741144"/>
                  </a:lnTo>
                  <a:lnTo>
                    <a:pt x="980198" y="1738172"/>
                  </a:lnTo>
                  <a:lnTo>
                    <a:pt x="980198" y="1730857"/>
                  </a:lnTo>
                  <a:close/>
                </a:path>
                <a:path w="1076960" h="3173095">
                  <a:moveTo>
                    <a:pt x="988466" y="1469021"/>
                  </a:moveTo>
                  <a:lnTo>
                    <a:pt x="985431" y="1465986"/>
                  </a:lnTo>
                  <a:lnTo>
                    <a:pt x="977925" y="1465986"/>
                  </a:lnTo>
                  <a:lnTo>
                    <a:pt x="974877" y="1469021"/>
                  </a:lnTo>
                  <a:lnTo>
                    <a:pt x="974877" y="1472780"/>
                  </a:lnTo>
                  <a:lnTo>
                    <a:pt x="974877" y="1476540"/>
                  </a:lnTo>
                  <a:lnTo>
                    <a:pt x="977925" y="1479575"/>
                  </a:lnTo>
                  <a:lnTo>
                    <a:pt x="985431" y="1479575"/>
                  </a:lnTo>
                  <a:lnTo>
                    <a:pt x="988466" y="1476540"/>
                  </a:lnTo>
                  <a:lnTo>
                    <a:pt x="988466" y="1469021"/>
                  </a:lnTo>
                  <a:close/>
                </a:path>
                <a:path w="1076960" h="3173095">
                  <a:moveTo>
                    <a:pt x="1019886" y="1712645"/>
                  </a:moveTo>
                  <a:lnTo>
                    <a:pt x="1016901" y="1709661"/>
                  </a:lnTo>
                  <a:lnTo>
                    <a:pt x="1009523" y="1709661"/>
                  </a:lnTo>
                  <a:lnTo>
                    <a:pt x="1006538" y="1712645"/>
                  </a:lnTo>
                  <a:lnTo>
                    <a:pt x="1006538" y="1716328"/>
                  </a:lnTo>
                  <a:lnTo>
                    <a:pt x="1006538" y="1720011"/>
                  </a:lnTo>
                  <a:lnTo>
                    <a:pt x="1009523" y="1722996"/>
                  </a:lnTo>
                  <a:lnTo>
                    <a:pt x="1016901" y="1722996"/>
                  </a:lnTo>
                  <a:lnTo>
                    <a:pt x="1019886" y="1720011"/>
                  </a:lnTo>
                  <a:lnTo>
                    <a:pt x="1019886" y="1712645"/>
                  </a:lnTo>
                  <a:close/>
                </a:path>
                <a:path w="1076960" h="3173095">
                  <a:moveTo>
                    <a:pt x="1020991" y="1494751"/>
                  </a:moveTo>
                  <a:lnTo>
                    <a:pt x="1017930" y="1491691"/>
                  </a:lnTo>
                  <a:lnTo>
                    <a:pt x="1010361" y="1491691"/>
                  </a:lnTo>
                  <a:lnTo>
                    <a:pt x="1007300" y="1494751"/>
                  </a:lnTo>
                  <a:lnTo>
                    <a:pt x="1007300" y="1498536"/>
                  </a:lnTo>
                  <a:lnTo>
                    <a:pt x="1007300" y="1502321"/>
                  </a:lnTo>
                  <a:lnTo>
                    <a:pt x="1010361" y="1505381"/>
                  </a:lnTo>
                  <a:lnTo>
                    <a:pt x="1017930" y="1505381"/>
                  </a:lnTo>
                  <a:lnTo>
                    <a:pt x="1020991" y="1502321"/>
                  </a:lnTo>
                  <a:lnTo>
                    <a:pt x="1020991" y="1494751"/>
                  </a:lnTo>
                  <a:close/>
                </a:path>
                <a:path w="1076960" h="3173095">
                  <a:moveTo>
                    <a:pt x="1035646" y="1670989"/>
                  </a:moveTo>
                  <a:lnTo>
                    <a:pt x="1032637" y="1667979"/>
                  </a:lnTo>
                  <a:lnTo>
                    <a:pt x="1025220" y="1667979"/>
                  </a:lnTo>
                  <a:lnTo>
                    <a:pt x="1022210" y="1670989"/>
                  </a:lnTo>
                  <a:lnTo>
                    <a:pt x="1022210" y="1674698"/>
                  </a:lnTo>
                  <a:lnTo>
                    <a:pt x="1022210" y="1678406"/>
                  </a:lnTo>
                  <a:lnTo>
                    <a:pt x="1025220" y="1681416"/>
                  </a:lnTo>
                  <a:lnTo>
                    <a:pt x="1032637" y="1681416"/>
                  </a:lnTo>
                  <a:lnTo>
                    <a:pt x="1035646" y="1678406"/>
                  </a:lnTo>
                  <a:lnTo>
                    <a:pt x="1035646" y="1670989"/>
                  </a:lnTo>
                  <a:close/>
                </a:path>
                <a:path w="1076960" h="3173095">
                  <a:moveTo>
                    <a:pt x="1040625" y="1529969"/>
                  </a:moveTo>
                  <a:lnTo>
                    <a:pt x="1037539" y="1526882"/>
                  </a:lnTo>
                  <a:lnTo>
                    <a:pt x="1029931" y="1526882"/>
                  </a:lnTo>
                  <a:lnTo>
                    <a:pt x="1026845" y="1529969"/>
                  </a:lnTo>
                  <a:lnTo>
                    <a:pt x="1026845" y="1533779"/>
                  </a:lnTo>
                  <a:lnTo>
                    <a:pt x="1026845" y="1537589"/>
                  </a:lnTo>
                  <a:lnTo>
                    <a:pt x="1029931" y="1540675"/>
                  </a:lnTo>
                  <a:lnTo>
                    <a:pt x="1037539" y="1540675"/>
                  </a:lnTo>
                  <a:lnTo>
                    <a:pt x="1040625" y="1537589"/>
                  </a:lnTo>
                  <a:lnTo>
                    <a:pt x="1040625" y="1529969"/>
                  </a:lnTo>
                  <a:close/>
                </a:path>
                <a:path w="1076960" h="3173095">
                  <a:moveTo>
                    <a:pt x="1051039" y="1573415"/>
                  </a:moveTo>
                  <a:lnTo>
                    <a:pt x="1047965" y="1570342"/>
                  </a:lnTo>
                  <a:lnTo>
                    <a:pt x="1040384" y="1570342"/>
                  </a:lnTo>
                  <a:lnTo>
                    <a:pt x="1037310" y="1573415"/>
                  </a:lnTo>
                  <a:lnTo>
                    <a:pt x="1037310" y="1577200"/>
                  </a:lnTo>
                  <a:lnTo>
                    <a:pt x="1037310" y="1580984"/>
                  </a:lnTo>
                  <a:lnTo>
                    <a:pt x="1040384" y="1584058"/>
                  </a:lnTo>
                  <a:lnTo>
                    <a:pt x="1047965" y="1584058"/>
                  </a:lnTo>
                  <a:lnTo>
                    <a:pt x="1051039" y="1580984"/>
                  </a:lnTo>
                  <a:lnTo>
                    <a:pt x="1051039" y="1573415"/>
                  </a:lnTo>
                  <a:close/>
                </a:path>
                <a:path w="1076960" h="3173095">
                  <a:moveTo>
                    <a:pt x="1073543" y="1655152"/>
                  </a:moveTo>
                  <a:lnTo>
                    <a:pt x="1070508" y="1652117"/>
                  </a:lnTo>
                  <a:lnTo>
                    <a:pt x="1063040" y="1652117"/>
                  </a:lnTo>
                  <a:lnTo>
                    <a:pt x="1060005" y="1655152"/>
                  </a:lnTo>
                  <a:lnTo>
                    <a:pt x="1060005" y="1658886"/>
                  </a:lnTo>
                  <a:lnTo>
                    <a:pt x="1060005" y="1662620"/>
                  </a:lnTo>
                  <a:lnTo>
                    <a:pt x="1063040" y="1665655"/>
                  </a:lnTo>
                  <a:lnTo>
                    <a:pt x="1070508" y="1665655"/>
                  </a:lnTo>
                  <a:lnTo>
                    <a:pt x="1073543" y="1662620"/>
                  </a:lnTo>
                  <a:lnTo>
                    <a:pt x="1073543" y="1655152"/>
                  </a:lnTo>
                  <a:close/>
                </a:path>
                <a:path w="1076960" h="3173095">
                  <a:moveTo>
                    <a:pt x="1076464" y="1607413"/>
                  </a:moveTo>
                  <a:lnTo>
                    <a:pt x="1073416" y="1604352"/>
                  </a:lnTo>
                  <a:lnTo>
                    <a:pt x="1065885" y="1604352"/>
                  </a:lnTo>
                  <a:lnTo>
                    <a:pt x="1062837" y="1607413"/>
                  </a:lnTo>
                  <a:lnTo>
                    <a:pt x="1062837" y="1611172"/>
                  </a:lnTo>
                  <a:lnTo>
                    <a:pt x="1062837" y="1614932"/>
                  </a:lnTo>
                  <a:lnTo>
                    <a:pt x="1065885" y="1617992"/>
                  </a:lnTo>
                  <a:lnTo>
                    <a:pt x="1073416" y="1617992"/>
                  </a:lnTo>
                  <a:lnTo>
                    <a:pt x="1076464" y="1614932"/>
                  </a:lnTo>
                  <a:lnTo>
                    <a:pt x="1076464" y="160741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47620" y="2018550"/>
              <a:ext cx="923290" cy="3148965"/>
            </a:xfrm>
            <a:custGeom>
              <a:avLst/>
              <a:gdLst/>
              <a:ahLst/>
              <a:cxnLst/>
              <a:rect l="l" t="t" r="r" b="b"/>
              <a:pathLst>
                <a:path w="923289" h="3148965">
                  <a:moveTo>
                    <a:pt x="660" y="3378"/>
                  </a:moveTo>
                  <a:lnTo>
                    <a:pt x="508" y="3225"/>
                  </a:lnTo>
                  <a:lnTo>
                    <a:pt x="152" y="3225"/>
                  </a:lnTo>
                  <a:lnTo>
                    <a:pt x="0" y="3378"/>
                  </a:lnTo>
                  <a:lnTo>
                    <a:pt x="0" y="3556"/>
                  </a:lnTo>
                  <a:lnTo>
                    <a:pt x="0" y="3733"/>
                  </a:lnTo>
                  <a:lnTo>
                    <a:pt x="152" y="3886"/>
                  </a:lnTo>
                  <a:lnTo>
                    <a:pt x="508" y="3886"/>
                  </a:lnTo>
                  <a:lnTo>
                    <a:pt x="660" y="3733"/>
                  </a:lnTo>
                  <a:lnTo>
                    <a:pt x="660" y="3378"/>
                  </a:lnTo>
                  <a:close/>
                </a:path>
                <a:path w="923289" h="3148965">
                  <a:moveTo>
                    <a:pt x="40513" y="254"/>
                  </a:moveTo>
                  <a:lnTo>
                    <a:pt x="40259" y="0"/>
                  </a:lnTo>
                  <a:lnTo>
                    <a:pt x="39611" y="0"/>
                  </a:lnTo>
                  <a:lnTo>
                    <a:pt x="39344" y="254"/>
                  </a:lnTo>
                  <a:lnTo>
                    <a:pt x="39344" y="584"/>
                  </a:lnTo>
                  <a:lnTo>
                    <a:pt x="39344" y="914"/>
                  </a:lnTo>
                  <a:lnTo>
                    <a:pt x="39611" y="1168"/>
                  </a:lnTo>
                  <a:lnTo>
                    <a:pt x="40259" y="1168"/>
                  </a:lnTo>
                  <a:lnTo>
                    <a:pt x="40513" y="914"/>
                  </a:lnTo>
                  <a:lnTo>
                    <a:pt x="40513" y="254"/>
                  </a:lnTo>
                  <a:close/>
                </a:path>
                <a:path w="923289" h="3148965">
                  <a:moveTo>
                    <a:pt x="56108" y="32004"/>
                  </a:moveTo>
                  <a:lnTo>
                    <a:pt x="55727" y="31635"/>
                  </a:lnTo>
                  <a:lnTo>
                    <a:pt x="54800" y="31635"/>
                  </a:lnTo>
                  <a:lnTo>
                    <a:pt x="54419" y="32004"/>
                  </a:lnTo>
                  <a:lnTo>
                    <a:pt x="54419" y="32473"/>
                  </a:lnTo>
                  <a:lnTo>
                    <a:pt x="54419" y="32943"/>
                  </a:lnTo>
                  <a:lnTo>
                    <a:pt x="54800" y="33312"/>
                  </a:lnTo>
                  <a:lnTo>
                    <a:pt x="55727" y="33312"/>
                  </a:lnTo>
                  <a:lnTo>
                    <a:pt x="56108" y="32943"/>
                  </a:lnTo>
                  <a:lnTo>
                    <a:pt x="56108" y="32004"/>
                  </a:lnTo>
                  <a:close/>
                </a:path>
                <a:path w="923289" h="3148965">
                  <a:moveTo>
                    <a:pt x="87376" y="33858"/>
                  </a:moveTo>
                  <a:lnTo>
                    <a:pt x="86880" y="33362"/>
                  </a:lnTo>
                  <a:lnTo>
                    <a:pt x="85674" y="33362"/>
                  </a:lnTo>
                  <a:lnTo>
                    <a:pt x="85178" y="33858"/>
                  </a:lnTo>
                  <a:lnTo>
                    <a:pt x="85178" y="34467"/>
                  </a:lnTo>
                  <a:lnTo>
                    <a:pt x="85178" y="35077"/>
                  </a:lnTo>
                  <a:lnTo>
                    <a:pt x="85674" y="35572"/>
                  </a:lnTo>
                  <a:lnTo>
                    <a:pt x="86880" y="35572"/>
                  </a:lnTo>
                  <a:lnTo>
                    <a:pt x="87376" y="35077"/>
                  </a:lnTo>
                  <a:lnTo>
                    <a:pt x="87376" y="33858"/>
                  </a:lnTo>
                  <a:close/>
                </a:path>
                <a:path w="923289" h="3148965">
                  <a:moveTo>
                    <a:pt x="132753" y="50507"/>
                  </a:moveTo>
                  <a:lnTo>
                    <a:pt x="132143" y="49898"/>
                  </a:lnTo>
                  <a:lnTo>
                    <a:pt x="130644" y="49898"/>
                  </a:lnTo>
                  <a:lnTo>
                    <a:pt x="130035" y="50507"/>
                  </a:lnTo>
                  <a:lnTo>
                    <a:pt x="130035" y="51257"/>
                  </a:lnTo>
                  <a:lnTo>
                    <a:pt x="130035" y="52006"/>
                  </a:lnTo>
                  <a:lnTo>
                    <a:pt x="130644" y="52616"/>
                  </a:lnTo>
                  <a:lnTo>
                    <a:pt x="132143" y="52616"/>
                  </a:lnTo>
                  <a:lnTo>
                    <a:pt x="132753" y="52006"/>
                  </a:lnTo>
                  <a:lnTo>
                    <a:pt x="132753" y="50507"/>
                  </a:lnTo>
                  <a:close/>
                </a:path>
                <a:path w="923289" h="3148965">
                  <a:moveTo>
                    <a:pt x="167894" y="78028"/>
                  </a:moveTo>
                  <a:lnTo>
                    <a:pt x="167170" y="77304"/>
                  </a:lnTo>
                  <a:lnTo>
                    <a:pt x="165392" y="77304"/>
                  </a:lnTo>
                  <a:lnTo>
                    <a:pt x="164668" y="78028"/>
                  </a:lnTo>
                  <a:lnTo>
                    <a:pt x="164668" y="78917"/>
                  </a:lnTo>
                  <a:lnTo>
                    <a:pt x="164668" y="79806"/>
                  </a:lnTo>
                  <a:lnTo>
                    <a:pt x="165392" y="80530"/>
                  </a:lnTo>
                  <a:lnTo>
                    <a:pt x="167170" y="80530"/>
                  </a:lnTo>
                  <a:lnTo>
                    <a:pt x="167894" y="79806"/>
                  </a:lnTo>
                  <a:lnTo>
                    <a:pt x="167894" y="78028"/>
                  </a:lnTo>
                  <a:close/>
                </a:path>
                <a:path w="923289" h="3148965">
                  <a:moveTo>
                    <a:pt x="210045" y="83578"/>
                  </a:moveTo>
                  <a:lnTo>
                    <a:pt x="209207" y="82740"/>
                  </a:lnTo>
                  <a:lnTo>
                    <a:pt x="207137" y="82740"/>
                  </a:lnTo>
                  <a:lnTo>
                    <a:pt x="206298" y="83578"/>
                  </a:lnTo>
                  <a:lnTo>
                    <a:pt x="206298" y="84607"/>
                  </a:lnTo>
                  <a:lnTo>
                    <a:pt x="206298" y="85636"/>
                  </a:lnTo>
                  <a:lnTo>
                    <a:pt x="207137" y="86474"/>
                  </a:lnTo>
                  <a:lnTo>
                    <a:pt x="209207" y="86474"/>
                  </a:lnTo>
                  <a:lnTo>
                    <a:pt x="210045" y="85636"/>
                  </a:lnTo>
                  <a:lnTo>
                    <a:pt x="210045" y="83578"/>
                  </a:lnTo>
                  <a:close/>
                </a:path>
                <a:path w="923289" h="3148965">
                  <a:moveTo>
                    <a:pt x="234276" y="95186"/>
                  </a:moveTo>
                  <a:lnTo>
                    <a:pt x="233324" y="94234"/>
                  </a:lnTo>
                  <a:lnTo>
                    <a:pt x="230974" y="94234"/>
                  </a:lnTo>
                  <a:lnTo>
                    <a:pt x="230022" y="95186"/>
                  </a:lnTo>
                  <a:lnTo>
                    <a:pt x="230022" y="96367"/>
                  </a:lnTo>
                  <a:lnTo>
                    <a:pt x="230022" y="97536"/>
                  </a:lnTo>
                  <a:lnTo>
                    <a:pt x="230974" y="98488"/>
                  </a:lnTo>
                  <a:lnTo>
                    <a:pt x="233324" y="98488"/>
                  </a:lnTo>
                  <a:lnTo>
                    <a:pt x="234276" y="97536"/>
                  </a:lnTo>
                  <a:lnTo>
                    <a:pt x="234276" y="95186"/>
                  </a:lnTo>
                  <a:close/>
                </a:path>
                <a:path w="923289" h="3148965">
                  <a:moveTo>
                    <a:pt x="270065" y="114338"/>
                  </a:moveTo>
                  <a:lnTo>
                    <a:pt x="268998" y="113271"/>
                  </a:lnTo>
                  <a:lnTo>
                    <a:pt x="266369" y="113271"/>
                  </a:lnTo>
                  <a:lnTo>
                    <a:pt x="265303" y="114338"/>
                  </a:lnTo>
                  <a:lnTo>
                    <a:pt x="265303" y="115658"/>
                  </a:lnTo>
                  <a:lnTo>
                    <a:pt x="265303" y="116979"/>
                  </a:lnTo>
                  <a:lnTo>
                    <a:pt x="266369" y="118046"/>
                  </a:lnTo>
                  <a:lnTo>
                    <a:pt x="268998" y="118046"/>
                  </a:lnTo>
                  <a:lnTo>
                    <a:pt x="270065" y="116979"/>
                  </a:lnTo>
                  <a:lnTo>
                    <a:pt x="270065" y="114338"/>
                  </a:lnTo>
                  <a:close/>
                </a:path>
                <a:path w="923289" h="3148965">
                  <a:moveTo>
                    <a:pt x="291896" y="126428"/>
                  </a:moveTo>
                  <a:lnTo>
                    <a:pt x="290715" y="125247"/>
                  </a:lnTo>
                  <a:lnTo>
                    <a:pt x="287794" y="125247"/>
                  </a:lnTo>
                  <a:lnTo>
                    <a:pt x="286613" y="126428"/>
                  </a:lnTo>
                  <a:lnTo>
                    <a:pt x="286613" y="127889"/>
                  </a:lnTo>
                  <a:lnTo>
                    <a:pt x="286613" y="129349"/>
                  </a:lnTo>
                  <a:lnTo>
                    <a:pt x="287794" y="130530"/>
                  </a:lnTo>
                  <a:lnTo>
                    <a:pt x="290715" y="130530"/>
                  </a:lnTo>
                  <a:lnTo>
                    <a:pt x="291896" y="129349"/>
                  </a:lnTo>
                  <a:lnTo>
                    <a:pt x="291896" y="126428"/>
                  </a:lnTo>
                  <a:close/>
                </a:path>
                <a:path w="923289" h="3148965">
                  <a:moveTo>
                    <a:pt x="315188" y="142595"/>
                  </a:moveTo>
                  <a:lnTo>
                    <a:pt x="313893" y="141300"/>
                  </a:lnTo>
                  <a:lnTo>
                    <a:pt x="310692" y="141300"/>
                  </a:lnTo>
                  <a:lnTo>
                    <a:pt x="309397" y="142595"/>
                  </a:lnTo>
                  <a:lnTo>
                    <a:pt x="309397" y="144195"/>
                  </a:lnTo>
                  <a:lnTo>
                    <a:pt x="309397" y="145796"/>
                  </a:lnTo>
                  <a:lnTo>
                    <a:pt x="310692" y="147091"/>
                  </a:lnTo>
                  <a:lnTo>
                    <a:pt x="313893" y="147091"/>
                  </a:lnTo>
                  <a:lnTo>
                    <a:pt x="315188" y="145796"/>
                  </a:lnTo>
                  <a:lnTo>
                    <a:pt x="315188" y="142595"/>
                  </a:lnTo>
                  <a:close/>
                </a:path>
                <a:path w="923289" h="3148965">
                  <a:moveTo>
                    <a:pt x="360299" y="160096"/>
                  </a:moveTo>
                  <a:lnTo>
                    <a:pt x="358876" y="158686"/>
                  </a:lnTo>
                  <a:lnTo>
                    <a:pt x="355396" y="158686"/>
                  </a:lnTo>
                  <a:lnTo>
                    <a:pt x="353987" y="160096"/>
                  </a:lnTo>
                  <a:lnTo>
                    <a:pt x="353987" y="161836"/>
                  </a:lnTo>
                  <a:lnTo>
                    <a:pt x="353987" y="163576"/>
                  </a:lnTo>
                  <a:lnTo>
                    <a:pt x="355396" y="164985"/>
                  </a:lnTo>
                  <a:lnTo>
                    <a:pt x="358876" y="164985"/>
                  </a:lnTo>
                  <a:lnTo>
                    <a:pt x="360299" y="163576"/>
                  </a:lnTo>
                  <a:lnTo>
                    <a:pt x="360299" y="160096"/>
                  </a:lnTo>
                  <a:close/>
                </a:path>
                <a:path w="923289" h="3148965">
                  <a:moveTo>
                    <a:pt x="363575" y="3061538"/>
                  </a:moveTo>
                  <a:lnTo>
                    <a:pt x="363232" y="3061195"/>
                  </a:lnTo>
                  <a:lnTo>
                    <a:pt x="362381" y="3061195"/>
                  </a:lnTo>
                  <a:lnTo>
                    <a:pt x="362038" y="3061538"/>
                  </a:lnTo>
                  <a:lnTo>
                    <a:pt x="362038" y="3061957"/>
                  </a:lnTo>
                  <a:lnTo>
                    <a:pt x="362038" y="3062376"/>
                  </a:lnTo>
                  <a:lnTo>
                    <a:pt x="362381" y="3062719"/>
                  </a:lnTo>
                  <a:lnTo>
                    <a:pt x="363232" y="3062719"/>
                  </a:lnTo>
                  <a:lnTo>
                    <a:pt x="363575" y="3062376"/>
                  </a:lnTo>
                  <a:lnTo>
                    <a:pt x="363575" y="3061538"/>
                  </a:lnTo>
                  <a:close/>
                </a:path>
                <a:path w="923289" h="3148965">
                  <a:moveTo>
                    <a:pt x="367233" y="3009214"/>
                  </a:moveTo>
                  <a:lnTo>
                    <a:pt x="366661" y="3008642"/>
                  </a:lnTo>
                  <a:lnTo>
                    <a:pt x="365252" y="3008642"/>
                  </a:lnTo>
                  <a:lnTo>
                    <a:pt x="364680" y="3009214"/>
                  </a:lnTo>
                  <a:lnTo>
                    <a:pt x="364680" y="3009925"/>
                  </a:lnTo>
                  <a:lnTo>
                    <a:pt x="364680" y="3010636"/>
                  </a:lnTo>
                  <a:lnTo>
                    <a:pt x="365252" y="3011208"/>
                  </a:lnTo>
                  <a:lnTo>
                    <a:pt x="366661" y="3011208"/>
                  </a:lnTo>
                  <a:lnTo>
                    <a:pt x="367233" y="3010636"/>
                  </a:lnTo>
                  <a:lnTo>
                    <a:pt x="367233" y="3009214"/>
                  </a:lnTo>
                  <a:close/>
                </a:path>
                <a:path w="923289" h="3148965">
                  <a:moveTo>
                    <a:pt x="373049" y="3100743"/>
                  </a:moveTo>
                  <a:lnTo>
                    <a:pt x="372821" y="3100514"/>
                  </a:lnTo>
                  <a:lnTo>
                    <a:pt x="372249" y="3100514"/>
                  </a:lnTo>
                  <a:lnTo>
                    <a:pt x="372021" y="3100743"/>
                  </a:lnTo>
                  <a:lnTo>
                    <a:pt x="372021" y="3101022"/>
                  </a:lnTo>
                  <a:lnTo>
                    <a:pt x="372021" y="3101302"/>
                  </a:lnTo>
                  <a:lnTo>
                    <a:pt x="372249" y="3101530"/>
                  </a:lnTo>
                  <a:lnTo>
                    <a:pt x="372821" y="3101530"/>
                  </a:lnTo>
                  <a:lnTo>
                    <a:pt x="373049" y="3101302"/>
                  </a:lnTo>
                  <a:lnTo>
                    <a:pt x="373049" y="3100743"/>
                  </a:lnTo>
                  <a:close/>
                </a:path>
                <a:path w="923289" h="3148965">
                  <a:moveTo>
                    <a:pt x="374967" y="3147987"/>
                  </a:moveTo>
                  <a:lnTo>
                    <a:pt x="374573" y="3147872"/>
                  </a:lnTo>
                  <a:lnTo>
                    <a:pt x="374459" y="3148126"/>
                  </a:lnTo>
                  <a:lnTo>
                    <a:pt x="374459" y="3148266"/>
                  </a:lnTo>
                  <a:lnTo>
                    <a:pt x="374853" y="3148380"/>
                  </a:lnTo>
                  <a:lnTo>
                    <a:pt x="374967" y="3147987"/>
                  </a:lnTo>
                  <a:close/>
                </a:path>
                <a:path w="923289" h="3148965">
                  <a:moveTo>
                    <a:pt x="377367" y="195300"/>
                  </a:moveTo>
                  <a:lnTo>
                    <a:pt x="375843" y="193763"/>
                  </a:lnTo>
                  <a:lnTo>
                    <a:pt x="372071" y="193763"/>
                  </a:lnTo>
                  <a:lnTo>
                    <a:pt x="370547" y="195300"/>
                  </a:lnTo>
                  <a:lnTo>
                    <a:pt x="370547" y="197180"/>
                  </a:lnTo>
                  <a:lnTo>
                    <a:pt x="370547" y="199059"/>
                  </a:lnTo>
                  <a:lnTo>
                    <a:pt x="372071" y="200596"/>
                  </a:lnTo>
                  <a:lnTo>
                    <a:pt x="375843" y="200596"/>
                  </a:lnTo>
                  <a:lnTo>
                    <a:pt x="377367" y="199059"/>
                  </a:lnTo>
                  <a:lnTo>
                    <a:pt x="377367" y="195300"/>
                  </a:lnTo>
                  <a:close/>
                </a:path>
                <a:path w="923289" h="3148965">
                  <a:moveTo>
                    <a:pt x="381165" y="2962719"/>
                  </a:moveTo>
                  <a:lnTo>
                    <a:pt x="380466" y="2962033"/>
                  </a:lnTo>
                  <a:lnTo>
                    <a:pt x="378777" y="2962033"/>
                  </a:lnTo>
                  <a:lnTo>
                    <a:pt x="378091" y="2962719"/>
                  </a:lnTo>
                  <a:lnTo>
                    <a:pt x="378091" y="2963570"/>
                  </a:lnTo>
                  <a:lnTo>
                    <a:pt x="378091" y="2964421"/>
                  </a:lnTo>
                  <a:lnTo>
                    <a:pt x="378777" y="2965107"/>
                  </a:lnTo>
                  <a:lnTo>
                    <a:pt x="380466" y="2965107"/>
                  </a:lnTo>
                  <a:lnTo>
                    <a:pt x="381165" y="2964421"/>
                  </a:lnTo>
                  <a:lnTo>
                    <a:pt x="381165" y="2962719"/>
                  </a:lnTo>
                  <a:close/>
                </a:path>
                <a:path w="923289" h="3148965">
                  <a:moveTo>
                    <a:pt x="382181" y="2885465"/>
                  </a:moveTo>
                  <a:lnTo>
                    <a:pt x="381266" y="2884551"/>
                  </a:lnTo>
                  <a:lnTo>
                    <a:pt x="379006" y="2884551"/>
                  </a:lnTo>
                  <a:lnTo>
                    <a:pt x="378091" y="2885465"/>
                  </a:lnTo>
                  <a:lnTo>
                    <a:pt x="378091" y="2886595"/>
                  </a:lnTo>
                  <a:lnTo>
                    <a:pt x="378091" y="2887726"/>
                  </a:lnTo>
                  <a:lnTo>
                    <a:pt x="379006" y="2888640"/>
                  </a:lnTo>
                  <a:lnTo>
                    <a:pt x="381266" y="2888640"/>
                  </a:lnTo>
                  <a:lnTo>
                    <a:pt x="382181" y="2887726"/>
                  </a:lnTo>
                  <a:lnTo>
                    <a:pt x="382181" y="2885465"/>
                  </a:lnTo>
                  <a:close/>
                </a:path>
                <a:path w="923289" h="3148965">
                  <a:moveTo>
                    <a:pt x="382841" y="2819108"/>
                  </a:moveTo>
                  <a:lnTo>
                    <a:pt x="381698" y="2817965"/>
                  </a:lnTo>
                  <a:lnTo>
                    <a:pt x="378866" y="2817965"/>
                  </a:lnTo>
                  <a:lnTo>
                    <a:pt x="377723" y="2819108"/>
                  </a:lnTo>
                  <a:lnTo>
                    <a:pt x="377723" y="2820517"/>
                  </a:lnTo>
                  <a:lnTo>
                    <a:pt x="377723" y="2821927"/>
                  </a:lnTo>
                  <a:lnTo>
                    <a:pt x="378866" y="2823070"/>
                  </a:lnTo>
                  <a:lnTo>
                    <a:pt x="381698" y="2823070"/>
                  </a:lnTo>
                  <a:lnTo>
                    <a:pt x="382841" y="2821927"/>
                  </a:lnTo>
                  <a:lnTo>
                    <a:pt x="382841" y="2819108"/>
                  </a:lnTo>
                  <a:close/>
                </a:path>
                <a:path w="923289" h="3148965">
                  <a:moveTo>
                    <a:pt x="383120" y="3038360"/>
                  </a:moveTo>
                  <a:lnTo>
                    <a:pt x="382663" y="3037890"/>
                  </a:lnTo>
                  <a:lnTo>
                    <a:pt x="381533" y="3037890"/>
                  </a:lnTo>
                  <a:lnTo>
                    <a:pt x="381076" y="3038360"/>
                  </a:lnTo>
                  <a:lnTo>
                    <a:pt x="381076" y="3038919"/>
                  </a:lnTo>
                  <a:lnTo>
                    <a:pt x="381076" y="3039491"/>
                  </a:lnTo>
                  <a:lnTo>
                    <a:pt x="381533" y="3039948"/>
                  </a:lnTo>
                  <a:lnTo>
                    <a:pt x="382663" y="3039948"/>
                  </a:lnTo>
                  <a:lnTo>
                    <a:pt x="383120" y="3039491"/>
                  </a:lnTo>
                  <a:lnTo>
                    <a:pt x="383120" y="3038360"/>
                  </a:lnTo>
                  <a:close/>
                </a:path>
                <a:path w="923289" h="3148965">
                  <a:moveTo>
                    <a:pt x="398767" y="2708884"/>
                  </a:moveTo>
                  <a:lnTo>
                    <a:pt x="397268" y="2707398"/>
                  </a:lnTo>
                  <a:lnTo>
                    <a:pt x="393598" y="2707398"/>
                  </a:lnTo>
                  <a:lnTo>
                    <a:pt x="392112" y="2708884"/>
                  </a:lnTo>
                  <a:lnTo>
                    <a:pt x="392112" y="2710726"/>
                  </a:lnTo>
                  <a:lnTo>
                    <a:pt x="392112" y="2712567"/>
                  </a:lnTo>
                  <a:lnTo>
                    <a:pt x="393598" y="2714053"/>
                  </a:lnTo>
                  <a:lnTo>
                    <a:pt x="397268" y="2714053"/>
                  </a:lnTo>
                  <a:lnTo>
                    <a:pt x="398767" y="2712567"/>
                  </a:lnTo>
                  <a:lnTo>
                    <a:pt x="398767" y="2708884"/>
                  </a:lnTo>
                  <a:close/>
                </a:path>
                <a:path w="923289" h="3148965">
                  <a:moveTo>
                    <a:pt x="404647" y="2925622"/>
                  </a:moveTo>
                  <a:lnTo>
                    <a:pt x="403847" y="2924822"/>
                  </a:lnTo>
                  <a:lnTo>
                    <a:pt x="401866" y="2924822"/>
                  </a:lnTo>
                  <a:lnTo>
                    <a:pt x="401066" y="2925622"/>
                  </a:lnTo>
                  <a:lnTo>
                    <a:pt x="401066" y="2926613"/>
                  </a:lnTo>
                  <a:lnTo>
                    <a:pt x="401066" y="2927604"/>
                  </a:lnTo>
                  <a:lnTo>
                    <a:pt x="401866" y="2928404"/>
                  </a:lnTo>
                  <a:lnTo>
                    <a:pt x="403847" y="2928404"/>
                  </a:lnTo>
                  <a:lnTo>
                    <a:pt x="404647" y="2927604"/>
                  </a:lnTo>
                  <a:lnTo>
                    <a:pt x="404647" y="2925622"/>
                  </a:lnTo>
                  <a:close/>
                </a:path>
                <a:path w="923289" h="3148965">
                  <a:moveTo>
                    <a:pt x="406336" y="2782189"/>
                  </a:moveTo>
                  <a:lnTo>
                    <a:pt x="405079" y="2780931"/>
                  </a:lnTo>
                  <a:lnTo>
                    <a:pt x="401967" y="2780931"/>
                  </a:lnTo>
                  <a:lnTo>
                    <a:pt x="400710" y="2782189"/>
                  </a:lnTo>
                  <a:lnTo>
                    <a:pt x="400710" y="2783738"/>
                  </a:lnTo>
                  <a:lnTo>
                    <a:pt x="400710" y="2785287"/>
                  </a:lnTo>
                  <a:lnTo>
                    <a:pt x="401967" y="2786545"/>
                  </a:lnTo>
                  <a:lnTo>
                    <a:pt x="405079" y="2786545"/>
                  </a:lnTo>
                  <a:lnTo>
                    <a:pt x="406336" y="2785287"/>
                  </a:lnTo>
                  <a:lnTo>
                    <a:pt x="406336" y="2782189"/>
                  </a:lnTo>
                  <a:close/>
                </a:path>
                <a:path w="923289" h="3148965">
                  <a:moveTo>
                    <a:pt x="411060" y="195872"/>
                  </a:moveTo>
                  <a:lnTo>
                    <a:pt x="409460" y="194271"/>
                  </a:lnTo>
                  <a:lnTo>
                    <a:pt x="405511" y="194271"/>
                  </a:lnTo>
                  <a:lnTo>
                    <a:pt x="403910" y="195872"/>
                  </a:lnTo>
                  <a:lnTo>
                    <a:pt x="403910" y="197840"/>
                  </a:lnTo>
                  <a:lnTo>
                    <a:pt x="403910" y="199809"/>
                  </a:lnTo>
                  <a:lnTo>
                    <a:pt x="405511" y="201409"/>
                  </a:lnTo>
                  <a:lnTo>
                    <a:pt x="409460" y="201409"/>
                  </a:lnTo>
                  <a:lnTo>
                    <a:pt x="411060" y="199809"/>
                  </a:lnTo>
                  <a:lnTo>
                    <a:pt x="411060" y="195872"/>
                  </a:lnTo>
                  <a:close/>
                </a:path>
                <a:path w="923289" h="3148965">
                  <a:moveTo>
                    <a:pt x="417423" y="2850223"/>
                  </a:moveTo>
                  <a:lnTo>
                    <a:pt x="416394" y="2849194"/>
                  </a:lnTo>
                  <a:lnTo>
                    <a:pt x="413854" y="2849194"/>
                  </a:lnTo>
                  <a:lnTo>
                    <a:pt x="412826" y="2850223"/>
                  </a:lnTo>
                  <a:lnTo>
                    <a:pt x="412826" y="2851493"/>
                  </a:lnTo>
                  <a:lnTo>
                    <a:pt x="412826" y="2852763"/>
                  </a:lnTo>
                  <a:lnTo>
                    <a:pt x="413854" y="2853791"/>
                  </a:lnTo>
                  <a:lnTo>
                    <a:pt x="416394" y="2853791"/>
                  </a:lnTo>
                  <a:lnTo>
                    <a:pt x="417423" y="2852763"/>
                  </a:lnTo>
                  <a:lnTo>
                    <a:pt x="417423" y="2850223"/>
                  </a:lnTo>
                  <a:close/>
                </a:path>
                <a:path w="923289" h="3148965">
                  <a:moveTo>
                    <a:pt x="422630" y="2746591"/>
                  </a:moveTo>
                  <a:lnTo>
                    <a:pt x="421259" y="2745206"/>
                  </a:lnTo>
                  <a:lnTo>
                    <a:pt x="417868" y="2745206"/>
                  </a:lnTo>
                  <a:lnTo>
                    <a:pt x="416496" y="2746591"/>
                  </a:lnTo>
                  <a:lnTo>
                    <a:pt x="416496" y="2748280"/>
                  </a:lnTo>
                  <a:lnTo>
                    <a:pt x="416496" y="2749981"/>
                  </a:lnTo>
                  <a:lnTo>
                    <a:pt x="417868" y="2751353"/>
                  </a:lnTo>
                  <a:lnTo>
                    <a:pt x="421259" y="2751353"/>
                  </a:lnTo>
                  <a:lnTo>
                    <a:pt x="422630" y="2749981"/>
                  </a:lnTo>
                  <a:lnTo>
                    <a:pt x="422630" y="2746591"/>
                  </a:lnTo>
                  <a:close/>
                </a:path>
                <a:path w="923289" h="3148965">
                  <a:moveTo>
                    <a:pt x="429933" y="2675725"/>
                  </a:moveTo>
                  <a:lnTo>
                    <a:pt x="428332" y="2674124"/>
                  </a:lnTo>
                  <a:lnTo>
                    <a:pt x="424370" y="2674124"/>
                  </a:lnTo>
                  <a:lnTo>
                    <a:pt x="422770" y="2675725"/>
                  </a:lnTo>
                  <a:lnTo>
                    <a:pt x="422770" y="2677706"/>
                  </a:lnTo>
                  <a:lnTo>
                    <a:pt x="422770" y="2679687"/>
                  </a:lnTo>
                  <a:lnTo>
                    <a:pt x="424370" y="2681287"/>
                  </a:lnTo>
                  <a:lnTo>
                    <a:pt x="428332" y="2681287"/>
                  </a:lnTo>
                  <a:lnTo>
                    <a:pt x="429933" y="2679687"/>
                  </a:lnTo>
                  <a:lnTo>
                    <a:pt x="429933" y="2675725"/>
                  </a:lnTo>
                  <a:close/>
                </a:path>
                <a:path w="923289" h="3148965">
                  <a:moveTo>
                    <a:pt x="435724" y="2628315"/>
                  </a:moveTo>
                  <a:lnTo>
                    <a:pt x="434060" y="2626652"/>
                  </a:lnTo>
                  <a:lnTo>
                    <a:pt x="429945" y="2626652"/>
                  </a:lnTo>
                  <a:lnTo>
                    <a:pt x="428282" y="2628315"/>
                  </a:lnTo>
                  <a:lnTo>
                    <a:pt x="428282" y="2630373"/>
                  </a:lnTo>
                  <a:lnTo>
                    <a:pt x="428282" y="2632430"/>
                  </a:lnTo>
                  <a:lnTo>
                    <a:pt x="429945" y="2634094"/>
                  </a:lnTo>
                  <a:lnTo>
                    <a:pt x="434060" y="2634094"/>
                  </a:lnTo>
                  <a:lnTo>
                    <a:pt x="435724" y="2632430"/>
                  </a:lnTo>
                  <a:lnTo>
                    <a:pt x="435724" y="2628315"/>
                  </a:lnTo>
                  <a:close/>
                </a:path>
                <a:path w="923289" h="3148965">
                  <a:moveTo>
                    <a:pt x="441807" y="224307"/>
                  </a:moveTo>
                  <a:lnTo>
                    <a:pt x="440143" y="222643"/>
                  </a:lnTo>
                  <a:lnTo>
                    <a:pt x="436041" y="222643"/>
                  </a:lnTo>
                  <a:lnTo>
                    <a:pt x="434378" y="224307"/>
                  </a:lnTo>
                  <a:lnTo>
                    <a:pt x="434378" y="226364"/>
                  </a:lnTo>
                  <a:lnTo>
                    <a:pt x="434378" y="228422"/>
                  </a:lnTo>
                  <a:lnTo>
                    <a:pt x="436041" y="230085"/>
                  </a:lnTo>
                  <a:lnTo>
                    <a:pt x="440143" y="230085"/>
                  </a:lnTo>
                  <a:lnTo>
                    <a:pt x="441807" y="228422"/>
                  </a:lnTo>
                  <a:lnTo>
                    <a:pt x="441807" y="224307"/>
                  </a:lnTo>
                  <a:close/>
                </a:path>
                <a:path w="923289" h="3148965">
                  <a:moveTo>
                    <a:pt x="468325" y="261670"/>
                  </a:moveTo>
                  <a:lnTo>
                    <a:pt x="466598" y="259943"/>
                  </a:lnTo>
                  <a:lnTo>
                    <a:pt x="462330" y="259943"/>
                  </a:lnTo>
                  <a:lnTo>
                    <a:pt x="460603" y="261670"/>
                  </a:lnTo>
                  <a:lnTo>
                    <a:pt x="460603" y="263804"/>
                  </a:lnTo>
                  <a:lnTo>
                    <a:pt x="460603" y="265938"/>
                  </a:lnTo>
                  <a:lnTo>
                    <a:pt x="462330" y="267665"/>
                  </a:lnTo>
                  <a:lnTo>
                    <a:pt x="466598" y="267665"/>
                  </a:lnTo>
                  <a:lnTo>
                    <a:pt x="468325" y="265938"/>
                  </a:lnTo>
                  <a:lnTo>
                    <a:pt x="468325" y="261670"/>
                  </a:lnTo>
                  <a:close/>
                </a:path>
                <a:path w="923289" h="3148965">
                  <a:moveTo>
                    <a:pt x="483971" y="2616949"/>
                  </a:moveTo>
                  <a:lnTo>
                    <a:pt x="482244" y="2615222"/>
                  </a:lnTo>
                  <a:lnTo>
                    <a:pt x="477964" y="2615222"/>
                  </a:lnTo>
                  <a:lnTo>
                    <a:pt x="476237" y="2616949"/>
                  </a:lnTo>
                  <a:lnTo>
                    <a:pt x="476237" y="2619083"/>
                  </a:lnTo>
                  <a:lnTo>
                    <a:pt x="476237" y="2621216"/>
                  </a:lnTo>
                  <a:lnTo>
                    <a:pt x="477964" y="2622943"/>
                  </a:lnTo>
                  <a:lnTo>
                    <a:pt x="482244" y="2622943"/>
                  </a:lnTo>
                  <a:lnTo>
                    <a:pt x="483971" y="2621216"/>
                  </a:lnTo>
                  <a:lnTo>
                    <a:pt x="483971" y="2616949"/>
                  </a:lnTo>
                  <a:close/>
                </a:path>
                <a:path w="923289" h="3148965">
                  <a:moveTo>
                    <a:pt x="493255" y="280060"/>
                  </a:moveTo>
                  <a:lnTo>
                    <a:pt x="491464" y="278269"/>
                  </a:lnTo>
                  <a:lnTo>
                    <a:pt x="487032" y="278269"/>
                  </a:lnTo>
                  <a:lnTo>
                    <a:pt x="485241" y="280060"/>
                  </a:lnTo>
                  <a:lnTo>
                    <a:pt x="485241" y="282270"/>
                  </a:lnTo>
                  <a:lnTo>
                    <a:pt x="485241" y="284480"/>
                  </a:lnTo>
                  <a:lnTo>
                    <a:pt x="487032" y="286270"/>
                  </a:lnTo>
                  <a:lnTo>
                    <a:pt x="491464" y="286270"/>
                  </a:lnTo>
                  <a:lnTo>
                    <a:pt x="493255" y="284480"/>
                  </a:lnTo>
                  <a:lnTo>
                    <a:pt x="493255" y="280060"/>
                  </a:lnTo>
                  <a:close/>
                </a:path>
                <a:path w="923289" h="3148965">
                  <a:moveTo>
                    <a:pt x="518363" y="2587587"/>
                  </a:moveTo>
                  <a:lnTo>
                    <a:pt x="516559" y="2585783"/>
                  </a:lnTo>
                  <a:lnTo>
                    <a:pt x="512127" y="2585783"/>
                  </a:lnTo>
                  <a:lnTo>
                    <a:pt x="510336" y="2587587"/>
                  </a:lnTo>
                  <a:lnTo>
                    <a:pt x="510336" y="2589796"/>
                  </a:lnTo>
                  <a:lnTo>
                    <a:pt x="510336" y="2592006"/>
                  </a:lnTo>
                  <a:lnTo>
                    <a:pt x="512127" y="2593810"/>
                  </a:lnTo>
                  <a:lnTo>
                    <a:pt x="516559" y="2593810"/>
                  </a:lnTo>
                  <a:lnTo>
                    <a:pt x="518363" y="2592006"/>
                  </a:lnTo>
                  <a:lnTo>
                    <a:pt x="518363" y="2587587"/>
                  </a:lnTo>
                  <a:close/>
                </a:path>
                <a:path w="923289" h="3148965">
                  <a:moveTo>
                    <a:pt x="529437" y="288645"/>
                  </a:moveTo>
                  <a:lnTo>
                    <a:pt x="527583" y="286778"/>
                  </a:lnTo>
                  <a:lnTo>
                    <a:pt x="522998" y="286778"/>
                  </a:lnTo>
                  <a:lnTo>
                    <a:pt x="521144" y="288645"/>
                  </a:lnTo>
                  <a:lnTo>
                    <a:pt x="521144" y="290931"/>
                  </a:lnTo>
                  <a:lnTo>
                    <a:pt x="521144" y="293217"/>
                  </a:lnTo>
                  <a:lnTo>
                    <a:pt x="522998" y="295084"/>
                  </a:lnTo>
                  <a:lnTo>
                    <a:pt x="527583" y="295084"/>
                  </a:lnTo>
                  <a:lnTo>
                    <a:pt x="529437" y="293217"/>
                  </a:lnTo>
                  <a:lnTo>
                    <a:pt x="529437" y="288645"/>
                  </a:lnTo>
                  <a:close/>
                </a:path>
                <a:path w="923289" h="3148965">
                  <a:moveTo>
                    <a:pt x="543382" y="335165"/>
                  </a:moveTo>
                  <a:lnTo>
                    <a:pt x="541464" y="333248"/>
                  </a:lnTo>
                  <a:lnTo>
                    <a:pt x="536714" y="333248"/>
                  </a:lnTo>
                  <a:lnTo>
                    <a:pt x="534797" y="335165"/>
                  </a:lnTo>
                  <a:lnTo>
                    <a:pt x="534797" y="337540"/>
                  </a:lnTo>
                  <a:lnTo>
                    <a:pt x="534797" y="339915"/>
                  </a:lnTo>
                  <a:lnTo>
                    <a:pt x="536714" y="341833"/>
                  </a:lnTo>
                  <a:lnTo>
                    <a:pt x="541464" y="341833"/>
                  </a:lnTo>
                  <a:lnTo>
                    <a:pt x="543382" y="339915"/>
                  </a:lnTo>
                  <a:lnTo>
                    <a:pt x="543382" y="335165"/>
                  </a:lnTo>
                  <a:close/>
                </a:path>
                <a:path w="923289" h="3148965">
                  <a:moveTo>
                    <a:pt x="551040" y="2570403"/>
                  </a:moveTo>
                  <a:lnTo>
                    <a:pt x="549186" y="2568549"/>
                  </a:lnTo>
                  <a:lnTo>
                    <a:pt x="544588" y="2568549"/>
                  </a:lnTo>
                  <a:lnTo>
                    <a:pt x="542734" y="2570403"/>
                  </a:lnTo>
                  <a:lnTo>
                    <a:pt x="542734" y="2572702"/>
                  </a:lnTo>
                  <a:lnTo>
                    <a:pt x="542734" y="2575001"/>
                  </a:lnTo>
                  <a:lnTo>
                    <a:pt x="544588" y="2576855"/>
                  </a:lnTo>
                  <a:lnTo>
                    <a:pt x="549186" y="2576855"/>
                  </a:lnTo>
                  <a:lnTo>
                    <a:pt x="551040" y="2575001"/>
                  </a:lnTo>
                  <a:lnTo>
                    <a:pt x="551040" y="2570403"/>
                  </a:lnTo>
                  <a:close/>
                </a:path>
                <a:path w="923289" h="3148965">
                  <a:moveTo>
                    <a:pt x="587781" y="351904"/>
                  </a:moveTo>
                  <a:lnTo>
                    <a:pt x="585800" y="349923"/>
                  </a:lnTo>
                  <a:lnTo>
                    <a:pt x="580898" y="349923"/>
                  </a:lnTo>
                  <a:lnTo>
                    <a:pt x="578904" y="351904"/>
                  </a:lnTo>
                  <a:lnTo>
                    <a:pt x="578904" y="354355"/>
                  </a:lnTo>
                  <a:lnTo>
                    <a:pt x="578904" y="356806"/>
                  </a:lnTo>
                  <a:lnTo>
                    <a:pt x="580898" y="358787"/>
                  </a:lnTo>
                  <a:lnTo>
                    <a:pt x="585800" y="358787"/>
                  </a:lnTo>
                  <a:lnTo>
                    <a:pt x="587781" y="356806"/>
                  </a:lnTo>
                  <a:lnTo>
                    <a:pt x="587781" y="351904"/>
                  </a:lnTo>
                  <a:close/>
                </a:path>
                <a:path w="923289" h="3148965">
                  <a:moveTo>
                    <a:pt x="591477" y="2560015"/>
                  </a:moveTo>
                  <a:lnTo>
                    <a:pt x="589546" y="2558097"/>
                  </a:lnTo>
                  <a:lnTo>
                    <a:pt x="584796" y="2558097"/>
                  </a:lnTo>
                  <a:lnTo>
                    <a:pt x="582879" y="2560015"/>
                  </a:lnTo>
                  <a:lnTo>
                    <a:pt x="582879" y="2562390"/>
                  </a:lnTo>
                  <a:lnTo>
                    <a:pt x="582879" y="2564765"/>
                  </a:lnTo>
                  <a:lnTo>
                    <a:pt x="584796" y="2566682"/>
                  </a:lnTo>
                  <a:lnTo>
                    <a:pt x="589546" y="2566682"/>
                  </a:lnTo>
                  <a:lnTo>
                    <a:pt x="591477" y="2564765"/>
                  </a:lnTo>
                  <a:lnTo>
                    <a:pt x="591477" y="2560015"/>
                  </a:lnTo>
                  <a:close/>
                </a:path>
                <a:path w="923289" h="3148965">
                  <a:moveTo>
                    <a:pt x="604570" y="387921"/>
                  </a:moveTo>
                  <a:lnTo>
                    <a:pt x="602513" y="385864"/>
                  </a:lnTo>
                  <a:lnTo>
                    <a:pt x="597458" y="385864"/>
                  </a:lnTo>
                  <a:lnTo>
                    <a:pt x="595401" y="387921"/>
                  </a:lnTo>
                  <a:lnTo>
                    <a:pt x="595401" y="390448"/>
                  </a:lnTo>
                  <a:lnTo>
                    <a:pt x="595401" y="392976"/>
                  </a:lnTo>
                  <a:lnTo>
                    <a:pt x="597458" y="395033"/>
                  </a:lnTo>
                  <a:lnTo>
                    <a:pt x="602513" y="395033"/>
                  </a:lnTo>
                  <a:lnTo>
                    <a:pt x="604570" y="392976"/>
                  </a:lnTo>
                  <a:lnTo>
                    <a:pt x="604570" y="387921"/>
                  </a:lnTo>
                  <a:close/>
                </a:path>
                <a:path w="923289" h="3148965">
                  <a:moveTo>
                    <a:pt x="628599" y="2539098"/>
                  </a:moveTo>
                  <a:lnTo>
                    <a:pt x="626605" y="2537104"/>
                  </a:lnTo>
                  <a:lnTo>
                    <a:pt x="621703" y="2537104"/>
                  </a:lnTo>
                  <a:lnTo>
                    <a:pt x="619709" y="2539098"/>
                  </a:lnTo>
                  <a:lnTo>
                    <a:pt x="619709" y="2541549"/>
                  </a:lnTo>
                  <a:lnTo>
                    <a:pt x="619709" y="2544000"/>
                  </a:lnTo>
                  <a:lnTo>
                    <a:pt x="621703" y="2545994"/>
                  </a:lnTo>
                  <a:lnTo>
                    <a:pt x="626605" y="2545994"/>
                  </a:lnTo>
                  <a:lnTo>
                    <a:pt x="628599" y="2544000"/>
                  </a:lnTo>
                  <a:lnTo>
                    <a:pt x="628599" y="2539098"/>
                  </a:lnTo>
                  <a:close/>
                </a:path>
                <a:path w="923289" h="3148965">
                  <a:moveTo>
                    <a:pt x="631659" y="420878"/>
                  </a:moveTo>
                  <a:lnTo>
                    <a:pt x="629551" y="418769"/>
                  </a:lnTo>
                  <a:lnTo>
                    <a:pt x="624332" y="418769"/>
                  </a:lnTo>
                  <a:lnTo>
                    <a:pt x="622211" y="420878"/>
                  </a:lnTo>
                  <a:lnTo>
                    <a:pt x="622211" y="423494"/>
                  </a:lnTo>
                  <a:lnTo>
                    <a:pt x="622211" y="426110"/>
                  </a:lnTo>
                  <a:lnTo>
                    <a:pt x="624332" y="428218"/>
                  </a:lnTo>
                  <a:lnTo>
                    <a:pt x="629551" y="428218"/>
                  </a:lnTo>
                  <a:lnTo>
                    <a:pt x="631659" y="426110"/>
                  </a:lnTo>
                  <a:lnTo>
                    <a:pt x="631659" y="420878"/>
                  </a:lnTo>
                  <a:close/>
                </a:path>
                <a:path w="923289" h="3148965">
                  <a:moveTo>
                    <a:pt x="652919" y="463537"/>
                  </a:moveTo>
                  <a:lnTo>
                    <a:pt x="650735" y="461352"/>
                  </a:lnTo>
                  <a:lnTo>
                    <a:pt x="645363" y="461352"/>
                  </a:lnTo>
                  <a:lnTo>
                    <a:pt x="643178" y="463537"/>
                  </a:lnTo>
                  <a:lnTo>
                    <a:pt x="643178" y="466229"/>
                  </a:lnTo>
                  <a:lnTo>
                    <a:pt x="643178" y="468922"/>
                  </a:lnTo>
                  <a:lnTo>
                    <a:pt x="645363" y="471106"/>
                  </a:lnTo>
                  <a:lnTo>
                    <a:pt x="650735" y="471106"/>
                  </a:lnTo>
                  <a:lnTo>
                    <a:pt x="652919" y="468922"/>
                  </a:lnTo>
                  <a:lnTo>
                    <a:pt x="652919" y="463537"/>
                  </a:lnTo>
                  <a:close/>
                </a:path>
                <a:path w="923289" h="3148965">
                  <a:moveTo>
                    <a:pt x="677087" y="2534412"/>
                  </a:moveTo>
                  <a:lnTo>
                    <a:pt x="675043" y="2532354"/>
                  </a:lnTo>
                  <a:lnTo>
                    <a:pt x="669975" y="2532354"/>
                  </a:lnTo>
                  <a:lnTo>
                    <a:pt x="667918" y="2534412"/>
                  </a:lnTo>
                  <a:lnTo>
                    <a:pt x="667918" y="2536939"/>
                  </a:lnTo>
                  <a:lnTo>
                    <a:pt x="667918" y="2539466"/>
                  </a:lnTo>
                  <a:lnTo>
                    <a:pt x="669975" y="2541524"/>
                  </a:lnTo>
                  <a:lnTo>
                    <a:pt x="675043" y="2541524"/>
                  </a:lnTo>
                  <a:lnTo>
                    <a:pt x="677087" y="2539466"/>
                  </a:lnTo>
                  <a:lnTo>
                    <a:pt x="677087" y="2534412"/>
                  </a:lnTo>
                  <a:close/>
                </a:path>
                <a:path w="923289" h="3148965">
                  <a:moveTo>
                    <a:pt x="691070" y="490118"/>
                  </a:moveTo>
                  <a:lnTo>
                    <a:pt x="688822" y="487870"/>
                  </a:lnTo>
                  <a:lnTo>
                    <a:pt x="683285" y="487870"/>
                  </a:lnTo>
                  <a:lnTo>
                    <a:pt x="681037" y="490118"/>
                  </a:lnTo>
                  <a:lnTo>
                    <a:pt x="681037" y="492887"/>
                  </a:lnTo>
                  <a:lnTo>
                    <a:pt x="681037" y="495655"/>
                  </a:lnTo>
                  <a:lnTo>
                    <a:pt x="683285" y="497903"/>
                  </a:lnTo>
                  <a:lnTo>
                    <a:pt x="688822" y="497903"/>
                  </a:lnTo>
                  <a:lnTo>
                    <a:pt x="691070" y="495655"/>
                  </a:lnTo>
                  <a:lnTo>
                    <a:pt x="691070" y="490118"/>
                  </a:lnTo>
                  <a:close/>
                </a:path>
                <a:path w="923289" h="3148965">
                  <a:moveTo>
                    <a:pt x="704926" y="537121"/>
                  </a:moveTo>
                  <a:lnTo>
                    <a:pt x="702614" y="534809"/>
                  </a:lnTo>
                  <a:lnTo>
                    <a:pt x="696912" y="534809"/>
                  </a:lnTo>
                  <a:lnTo>
                    <a:pt x="694601" y="537121"/>
                  </a:lnTo>
                  <a:lnTo>
                    <a:pt x="694601" y="539965"/>
                  </a:lnTo>
                  <a:lnTo>
                    <a:pt x="694601" y="542810"/>
                  </a:lnTo>
                  <a:lnTo>
                    <a:pt x="696912" y="545122"/>
                  </a:lnTo>
                  <a:lnTo>
                    <a:pt x="702614" y="545122"/>
                  </a:lnTo>
                  <a:lnTo>
                    <a:pt x="704926" y="542810"/>
                  </a:lnTo>
                  <a:lnTo>
                    <a:pt x="704926" y="537121"/>
                  </a:lnTo>
                  <a:close/>
                </a:path>
                <a:path w="923289" h="3148965">
                  <a:moveTo>
                    <a:pt x="726160" y="2529814"/>
                  </a:moveTo>
                  <a:lnTo>
                    <a:pt x="724039" y="2527706"/>
                  </a:lnTo>
                  <a:lnTo>
                    <a:pt x="718820" y="2527706"/>
                  </a:lnTo>
                  <a:lnTo>
                    <a:pt x="716699" y="2529814"/>
                  </a:lnTo>
                  <a:lnTo>
                    <a:pt x="716699" y="2532430"/>
                  </a:lnTo>
                  <a:lnTo>
                    <a:pt x="716699" y="2535047"/>
                  </a:lnTo>
                  <a:lnTo>
                    <a:pt x="718820" y="2537155"/>
                  </a:lnTo>
                  <a:lnTo>
                    <a:pt x="724039" y="2537155"/>
                  </a:lnTo>
                  <a:lnTo>
                    <a:pt x="726160" y="2535047"/>
                  </a:lnTo>
                  <a:lnTo>
                    <a:pt x="726160" y="2529814"/>
                  </a:lnTo>
                  <a:close/>
                </a:path>
                <a:path w="923289" h="3148965">
                  <a:moveTo>
                    <a:pt x="743661" y="566737"/>
                  </a:moveTo>
                  <a:lnTo>
                    <a:pt x="741286" y="564362"/>
                  </a:lnTo>
                  <a:lnTo>
                    <a:pt x="735431" y="564362"/>
                  </a:lnTo>
                  <a:lnTo>
                    <a:pt x="733056" y="566737"/>
                  </a:lnTo>
                  <a:lnTo>
                    <a:pt x="733056" y="569671"/>
                  </a:lnTo>
                  <a:lnTo>
                    <a:pt x="733056" y="572604"/>
                  </a:lnTo>
                  <a:lnTo>
                    <a:pt x="735431" y="574979"/>
                  </a:lnTo>
                  <a:lnTo>
                    <a:pt x="741286" y="574979"/>
                  </a:lnTo>
                  <a:lnTo>
                    <a:pt x="743661" y="572604"/>
                  </a:lnTo>
                  <a:lnTo>
                    <a:pt x="743661" y="566737"/>
                  </a:lnTo>
                  <a:close/>
                </a:path>
                <a:path w="923289" h="3148965">
                  <a:moveTo>
                    <a:pt x="745502" y="638632"/>
                  </a:moveTo>
                  <a:lnTo>
                    <a:pt x="743000" y="636130"/>
                  </a:lnTo>
                  <a:lnTo>
                    <a:pt x="736815" y="636130"/>
                  </a:lnTo>
                  <a:lnTo>
                    <a:pt x="734314" y="638632"/>
                  </a:lnTo>
                  <a:lnTo>
                    <a:pt x="734314" y="641718"/>
                  </a:lnTo>
                  <a:lnTo>
                    <a:pt x="734314" y="644804"/>
                  </a:lnTo>
                  <a:lnTo>
                    <a:pt x="736815" y="647306"/>
                  </a:lnTo>
                  <a:lnTo>
                    <a:pt x="743000" y="647306"/>
                  </a:lnTo>
                  <a:lnTo>
                    <a:pt x="745502" y="644804"/>
                  </a:lnTo>
                  <a:lnTo>
                    <a:pt x="745502" y="638632"/>
                  </a:lnTo>
                  <a:close/>
                </a:path>
                <a:path w="923289" h="3148965">
                  <a:moveTo>
                    <a:pt x="768642" y="597941"/>
                  </a:moveTo>
                  <a:lnTo>
                    <a:pt x="766203" y="595503"/>
                  </a:lnTo>
                  <a:lnTo>
                    <a:pt x="760183" y="595503"/>
                  </a:lnTo>
                  <a:lnTo>
                    <a:pt x="757745" y="597941"/>
                  </a:lnTo>
                  <a:lnTo>
                    <a:pt x="757745" y="600951"/>
                  </a:lnTo>
                  <a:lnTo>
                    <a:pt x="757745" y="603961"/>
                  </a:lnTo>
                  <a:lnTo>
                    <a:pt x="760183" y="606399"/>
                  </a:lnTo>
                  <a:lnTo>
                    <a:pt x="766203" y="606399"/>
                  </a:lnTo>
                  <a:lnTo>
                    <a:pt x="768642" y="603961"/>
                  </a:lnTo>
                  <a:lnTo>
                    <a:pt x="768642" y="597941"/>
                  </a:lnTo>
                  <a:close/>
                </a:path>
                <a:path w="923289" h="3148965">
                  <a:moveTo>
                    <a:pt x="773493" y="2519286"/>
                  </a:moveTo>
                  <a:lnTo>
                    <a:pt x="771309" y="2517102"/>
                  </a:lnTo>
                  <a:lnTo>
                    <a:pt x="765924" y="2517102"/>
                  </a:lnTo>
                  <a:lnTo>
                    <a:pt x="763739" y="2519286"/>
                  </a:lnTo>
                  <a:lnTo>
                    <a:pt x="763739" y="2521978"/>
                  </a:lnTo>
                  <a:lnTo>
                    <a:pt x="763739" y="2524671"/>
                  </a:lnTo>
                  <a:lnTo>
                    <a:pt x="765924" y="2526855"/>
                  </a:lnTo>
                  <a:lnTo>
                    <a:pt x="771309" y="2526855"/>
                  </a:lnTo>
                  <a:lnTo>
                    <a:pt x="773493" y="2524671"/>
                  </a:lnTo>
                  <a:lnTo>
                    <a:pt x="773493" y="2519286"/>
                  </a:lnTo>
                  <a:close/>
                </a:path>
                <a:path w="923289" h="3148965">
                  <a:moveTo>
                    <a:pt x="773925" y="660565"/>
                  </a:moveTo>
                  <a:lnTo>
                    <a:pt x="771359" y="657987"/>
                  </a:lnTo>
                  <a:lnTo>
                    <a:pt x="765022" y="657987"/>
                  </a:lnTo>
                  <a:lnTo>
                    <a:pt x="762457" y="660565"/>
                  </a:lnTo>
                  <a:lnTo>
                    <a:pt x="762457" y="663727"/>
                  </a:lnTo>
                  <a:lnTo>
                    <a:pt x="762457" y="666889"/>
                  </a:lnTo>
                  <a:lnTo>
                    <a:pt x="765022" y="669467"/>
                  </a:lnTo>
                  <a:lnTo>
                    <a:pt x="771359" y="669467"/>
                  </a:lnTo>
                  <a:lnTo>
                    <a:pt x="773925" y="666889"/>
                  </a:lnTo>
                  <a:lnTo>
                    <a:pt x="773925" y="660565"/>
                  </a:lnTo>
                  <a:close/>
                </a:path>
                <a:path w="923289" h="3148965">
                  <a:moveTo>
                    <a:pt x="785545" y="2484399"/>
                  </a:moveTo>
                  <a:lnTo>
                    <a:pt x="783297" y="2482151"/>
                  </a:lnTo>
                  <a:lnTo>
                    <a:pt x="777760" y="2482151"/>
                  </a:lnTo>
                  <a:lnTo>
                    <a:pt x="775512" y="2484399"/>
                  </a:lnTo>
                  <a:lnTo>
                    <a:pt x="775512" y="2487168"/>
                  </a:lnTo>
                  <a:lnTo>
                    <a:pt x="775512" y="2489936"/>
                  </a:lnTo>
                  <a:lnTo>
                    <a:pt x="777760" y="2492184"/>
                  </a:lnTo>
                  <a:lnTo>
                    <a:pt x="783297" y="2492184"/>
                  </a:lnTo>
                  <a:lnTo>
                    <a:pt x="785545" y="2489936"/>
                  </a:lnTo>
                  <a:lnTo>
                    <a:pt x="785545" y="2484399"/>
                  </a:lnTo>
                  <a:close/>
                </a:path>
                <a:path w="923289" h="3148965">
                  <a:moveTo>
                    <a:pt x="791667" y="694740"/>
                  </a:moveTo>
                  <a:lnTo>
                    <a:pt x="789051" y="692124"/>
                  </a:lnTo>
                  <a:lnTo>
                    <a:pt x="782599" y="692124"/>
                  </a:lnTo>
                  <a:lnTo>
                    <a:pt x="779983" y="694740"/>
                  </a:lnTo>
                  <a:lnTo>
                    <a:pt x="779983" y="697966"/>
                  </a:lnTo>
                  <a:lnTo>
                    <a:pt x="779983" y="701192"/>
                  </a:lnTo>
                  <a:lnTo>
                    <a:pt x="782599" y="703808"/>
                  </a:lnTo>
                  <a:lnTo>
                    <a:pt x="789051" y="703808"/>
                  </a:lnTo>
                  <a:lnTo>
                    <a:pt x="791667" y="701192"/>
                  </a:lnTo>
                  <a:lnTo>
                    <a:pt x="791667" y="694740"/>
                  </a:lnTo>
                  <a:close/>
                </a:path>
                <a:path w="923289" h="3148965">
                  <a:moveTo>
                    <a:pt x="814006" y="728027"/>
                  </a:moveTo>
                  <a:lnTo>
                    <a:pt x="811364" y="725385"/>
                  </a:lnTo>
                  <a:lnTo>
                    <a:pt x="804862" y="725385"/>
                  </a:lnTo>
                  <a:lnTo>
                    <a:pt x="802220" y="728027"/>
                  </a:lnTo>
                  <a:lnTo>
                    <a:pt x="802220" y="731278"/>
                  </a:lnTo>
                  <a:lnTo>
                    <a:pt x="802220" y="734529"/>
                  </a:lnTo>
                  <a:lnTo>
                    <a:pt x="804862" y="737171"/>
                  </a:lnTo>
                  <a:lnTo>
                    <a:pt x="811364" y="737171"/>
                  </a:lnTo>
                  <a:lnTo>
                    <a:pt x="814006" y="734529"/>
                  </a:lnTo>
                  <a:lnTo>
                    <a:pt x="814006" y="728027"/>
                  </a:lnTo>
                  <a:close/>
                </a:path>
                <a:path w="923289" h="3148965">
                  <a:moveTo>
                    <a:pt x="823214" y="2487841"/>
                  </a:moveTo>
                  <a:lnTo>
                    <a:pt x="820902" y="2485542"/>
                  </a:lnTo>
                  <a:lnTo>
                    <a:pt x="815200" y="2485542"/>
                  </a:lnTo>
                  <a:lnTo>
                    <a:pt x="812888" y="2487841"/>
                  </a:lnTo>
                  <a:lnTo>
                    <a:pt x="812888" y="2490698"/>
                  </a:lnTo>
                  <a:lnTo>
                    <a:pt x="812888" y="2493543"/>
                  </a:lnTo>
                  <a:lnTo>
                    <a:pt x="815200" y="2495854"/>
                  </a:lnTo>
                  <a:lnTo>
                    <a:pt x="820902" y="2495854"/>
                  </a:lnTo>
                  <a:lnTo>
                    <a:pt x="823214" y="2493543"/>
                  </a:lnTo>
                  <a:lnTo>
                    <a:pt x="823214" y="2487841"/>
                  </a:lnTo>
                  <a:close/>
                </a:path>
                <a:path w="923289" h="3148965">
                  <a:moveTo>
                    <a:pt x="824052" y="820229"/>
                  </a:moveTo>
                  <a:lnTo>
                    <a:pt x="821372" y="817549"/>
                  </a:lnTo>
                  <a:lnTo>
                    <a:pt x="814755" y="817549"/>
                  </a:lnTo>
                  <a:lnTo>
                    <a:pt x="812076" y="820229"/>
                  </a:lnTo>
                  <a:lnTo>
                    <a:pt x="812076" y="823531"/>
                  </a:lnTo>
                  <a:lnTo>
                    <a:pt x="812076" y="826833"/>
                  </a:lnTo>
                  <a:lnTo>
                    <a:pt x="814755" y="829513"/>
                  </a:lnTo>
                  <a:lnTo>
                    <a:pt x="821372" y="829513"/>
                  </a:lnTo>
                  <a:lnTo>
                    <a:pt x="824052" y="826833"/>
                  </a:lnTo>
                  <a:lnTo>
                    <a:pt x="824052" y="820229"/>
                  </a:lnTo>
                  <a:close/>
                </a:path>
                <a:path w="923289" h="3148965">
                  <a:moveTo>
                    <a:pt x="831469" y="2450630"/>
                  </a:moveTo>
                  <a:lnTo>
                    <a:pt x="829094" y="2448255"/>
                  </a:lnTo>
                  <a:lnTo>
                    <a:pt x="823239" y="2448255"/>
                  </a:lnTo>
                  <a:lnTo>
                    <a:pt x="820864" y="2450630"/>
                  </a:lnTo>
                  <a:lnTo>
                    <a:pt x="820864" y="2453563"/>
                  </a:lnTo>
                  <a:lnTo>
                    <a:pt x="820864" y="2456497"/>
                  </a:lnTo>
                  <a:lnTo>
                    <a:pt x="823239" y="2458872"/>
                  </a:lnTo>
                  <a:lnTo>
                    <a:pt x="829094" y="2458872"/>
                  </a:lnTo>
                  <a:lnTo>
                    <a:pt x="831469" y="2456497"/>
                  </a:lnTo>
                  <a:lnTo>
                    <a:pt x="831469" y="2450630"/>
                  </a:lnTo>
                  <a:close/>
                </a:path>
                <a:path w="923289" h="3148965">
                  <a:moveTo>
                    <a:pt x="833501" y="771956"/>
                  </a:moveTo>
                  <a:lnTo>
                    <a:pt x="830846" y="769289"/>
                  </a:lnTo>
                  <a:lnTo>
                    <a:pt x="824280" y="769289"/>
                  </a:lnTo>
                  <a:lnTo>
                    <a:pt x="821626" y="771956"/>
                  </a:lnTo>
                  <a:lnTo>
                    <a:pt x="821626" y="775233"/>
                  </a:lnTo>
                  <a:lnTo>
                    <a:pt x="821626" y="778510"/>
                  </a:lnTo>
                  <a:lnTo>
                    <a:pt x="824280" y="781177"/>
                  </a:lnTo>
                  <a:lnTo>
                    <a:pt x="830846" y="781177"/>
                  </a:lnTo>
                  <a:lnTo>
                    <a:pt x="833501" y="778510"/>
                  </a:lnTo>
                  <a:lnTo>
                    <a:pt x="833501" y="771956"/>
                  </a:lnTo>
                  <a:close/>
                </a:path>
                <a:path w="923289" h="3148965">
                  <a:moveTo>
                    <a:pt x="849147" y="883043"/>
                  </a:moveTo>
                  <a:lnTo>
                    <a:pt x="846416" y="880313"/>
                  </a:lnTo>
                  <a:lnTo>
                    <a:pt x="839698" y="880313"/>
                  </a:lnTo>
                  <a:lnTo>
                    <a:pt x="836980" y="883043"/>
                  </a:lnTo>
                  <a:lnTo>
                    <a:pt x="836980" y="886396"/>
                  </a:lnTo>
                  <a:lnTo>
                    <a:pt x="836980" y="889762"/>
                  </a:lnTo>
                  <a:lnTo>
                    <a:pt x="839698" y="892479"/>
                  </a:lnTo>
                  <a:lnTo>
                    <a:pt x="846416" y="892479"/>
                  </a:lnTo>
                  <a:lnTo>
                    <a:pt x="849147" y="889762"/>
                  </a:lnTo>
                  <a:lnTo>
                    <a:pt x="849147" y="883043"/>
                  </a:lnTo>
                  <a:close/>
                </a:path>
                <a:path w="923289" h="3148965">
                  <a:moveTo>
                    <a:pt x="854951" y="2425649"/>
                  </a:moveTo>
                  <a:lnTo>
                    <a:pt x="852512" y="2423210"/>
                  </a:lnTo>
                  <a:lnTo>
                    <a:pt x="846493" y="2423210"/>
                  </a:lnTo>
                  <a:lnTo>
                    <a:pt x="844054" y="2425649"/>
                  </a:lnTo>
                  <a:lnTo>
                    <a:pt x="844054" y="2428659"/>
                  </a:lnTo>
                  <a:lnTo>
                    <a:pt x="844054" y="2431669"/>
                  </a:lnTo>
                  <a:lnTo>
                    <a:pt x="846493" y="2434107"/>
                  </a:lnTo>
                  <a:lnTo>
                    <a:pt x="852512" y="2434107"/>
                  </a:lnTo>
                  <a:lnTo>
                    <a:pt x="854951" y="2431669"/>
                  </a:lnTo>
                  <a:lnTo>
                    <a:pt x="854951" y="2425649"/>
                  </a:lnTo>
                  <a:close/>
                </a:path>
                <a:path w="923289" h="3148965">
                  <a:moveTo>
                    <a:pt x="865416" y="837488"/>
                  </a:moveTo>
                  <a:lnTo>
                    <a:pt x="862711" y="834783"/>
                  </a:lnTo>
                  <a:lnTo>
                    <a:pt x="856056" y="834783"/>
                  </a:lnTo>
                  <a:lnTo>
                    <a:pt x="853351" y="837488"/>
                  </a:lnTo>
                  <a:lnTo>
                    <a:pt x="853351" y="840816"/>
                  </a:lnTo>
                  <a:lnTo>
                    <a:pt x="853351" y="844143"/>
                  </a:lnTo>
                  <a:lnTo>
                    <a:pt x="856056" y="846848"/>
                  </a:lnTo>
                  <a:lnTo>
                    <a:pt x="862711" y="846848"/>
                  </a:lnTo>
                  <a:lnTo>
                    <a:pt x="865416" y="844143"/>
                  </a:lnTo>
                  <a:lnTo>
                    <a:pt x="865416" y="837488"/>
                  </a:lnTo>
                  <a:close/>
                </a:path>
                <a:path w="923289" h="3148965">
                  <a:moveTo>
                    <a:pt x="869937" y="2178786"/>
                  </a:moveTo>
                  <a:lnTo>
                    <a:pt x="867168" y="2176030"/>
                  </a:lnTo>
                  <a:lnTo>
                    <a:pt x="860348" y="2176030"/>
                  </a:lnTo>
                  <a:lnTo>
                    <a:pt x="857580" y="2178786"/>
                  </a:lnTo>
                  <a:lnTo>
                    <a:pt x="857580" y="2182203"/>
                  </a:lnTo>
                  <a:lnTo>
                    <a:pt x="857580" y="2185619"/>
                  </a:lnTo>
                  <a:lnTo>
                    <a:pt x="860348" y="2188375"/>
                  </a:lnTo>
                  <a:lnTo>
                    <a:pt x="867168" y="2188375"/>
                  </a:lnTo>
                  <a:lnTo>
                    <a:pt x="869937" y="2185619"/>
                  </a:lnTo>
                  <a:lnTo>
                    <a:pt x="869937" y="2178786"/>
                  </a:lnTo>
                  <a:close/>
                </a:path>
                <a:path w="923289" h="3148965">
                  <a:moveTo>
                    <a:pt x="873861" y="2358936"/>
                  </a:moveTo>
                  <a:lnTo>
                    <a:pt x="871296" y="2356358"/>
                  </a:lnTo>
                  <a:lnTo>
                    <a:pt x="864958" y="2356358"/>
                  </a:lnTo>
                  <a:lnTo>
                    <a:pt x="862393" y="2358936"/>
                  </a:lnTo>
                  <a:lnTo>
                    <a:pt x="862393" y="2362098"/>
                  </a:lnTo>
                  <a:lnTo>
                    <a:pt x="862393" y="2365260"/>
                  </a:lnTo>
                  <a:lnTo>
                    <a:pt x="864958" y="2367838"/>
                  </a:lnTo>
                  <a:lnTo>
                    <a:pt x="871296" y="2367838"/>
                  </a:lnTo>
                  <a:lnTo>
                    <a:pt x="873861" y="2365260"/>
                  </a:lnTo>
                  <a:lnTo>
                    <a:pt x="873861" y="2358936"/>
                  </a:lnTo>
                  <a:close/>
                </a:path>
                <a:path w="923289" h="3148965">
                  <a:moveTo>
                    <a:pt x="874903" y="2249690"/>
                  </a:moveTo>
                  <a:lnTo>
                    <a:pt x="872172" y="2246960"/>
                  </a:lnTo>
                  <a:lnTo>
                    <a:pt x="865454" y="2246960"/>
                  </a:lnTo>
                  <a:lnTo>
                    <a:pt x="862736" y="2249690"/>
                  </a:lnTo>
                  <a:lnTo>
                    <a:pt x="862736" y="2253043"/>
                  </a:lnTo>
                  <a:lnTo>
                    <a:pt x="862736" y="2256396"/>
                  </a:lnTo>
                  <a:lnTo>
                    <a:pt x="865454" y="2259126"/>
                  </a:lnTo>
                  <a:lnTo>
                    <a:pt x="872172" y="2259126"/>
                  </a:lnTo>
                  <a:lnTo>
                    <a:pt x="874903" y="2256396"/>
                  </a:lnTo>
                  <a:lnTo>
                    <a:pt x="874903" y="2249690"/>
                  </a:lnTo>
                  <a:close/>
                </a:path>
                <a:path w="923289" h="3148965">
                  <a:moveTo>
                    <a:pt x="879500" y="2290394"/>
                  </a:moveTo>
                  <a:lnTo>
                    <a:pt x="876795" y="2287701"/>
                  </a:lnTo>
                  <a:lnTo>
                    <a:pt x="870140" y="2287701"/>
                  </a:lnTo>
                  <a:lnTo>
                    <a:pt x="867448" y="2290394"/>
                  </a:lnTo>
                  <a:lnTo>
                    <a:pt x="867448" y="2293721"/>
                  </a:lnTo>
                  <a:lnTo>
                    <a:pt x="867448" y="2297049"/>
                  </a:lnTo>
                  <a:lnTo>
                    <a:pt x="870140" y="2299741"/>
                  </a:lnTo>
                  <a:lnTo>
                    <a:pt x="876795" y="2299741"/>
                  </a:lnTo>
                  <a:lnTo>
                    <a:pt x="879500" y="2297049"/>
                  </a:lnTo>
                  <a:lnTo>
                    <a:pt x="879500" y="2290394"/>
                  </a:lnTo>
                  <a:close/>
                </a:path>
                <a:path w="923289" h="3148965">
                  <a:moveTo>
                    <a:pt x="891984" y="2139988"/>
                  </a:moveTo>
                  <a:lnTo>
                    <a:pt x="889203" y="2137206"/>
                  </a:lnTo>
                  <a:lnTo>
                    <a:pt x="882319" y="2137206"/>
                  </a:lnTo>
                  <a:lnTo>
                    <a:pt x="879538" y="2139988"/>
                  </a:lnTo>
                  <a:lnTo>
                    <a:pt x="879538" y="2143429"/>
                  </a:lnTo>
                  <a:lnTo>
                    <a:pt x="879538" y="2146871"/>
                  </a:lnTo>
                  <a:lnTo>
                    <a:pt x="882319" y="2149652"/>
                  </a:lnTo>
                  <a:lnTo>
                    <a:pt x="889203" y="2149652"/>
                  </a:lnTo>
                  <a:lnTo>
                    <a:pt x="891984" y="2146871"/>
                  </a:lnTo>
                  <a:lnTo>
                    <a:pt x="891984" y="2139988"/>
                  </a:lnTo>
                  <a:close/>
                </a:path>
                <a:path w="923289" h="3148965">
                  <a:moveTo>
                    <a:pt x="892136" y="2398865"/>
                  </a:moveTo>
                  <a:lnTo>
                    <a:pt x="889635" y="2396363"/>
                  </a:lnTo>
                  <a:lnTo>
                    <a:pt x="883450" y="2396363"/>
                  </a:lnTo>
                  <a:lnTo>
                    <a:pt x="880948" y="2398865"/>
                  </a:lnTo>
                  <a:lnTo>
                    <a:pt x="880948" y="2401951"/>
                  </a:lnTo>
                  <a:lnTo>
                    <a:pt x="880948" y="2405037"/>
                  </a:lnTo>
                  <a:lnTo>
                    <a:pt x="883450" y="2407539"/>
                  </a:lnTo>
                  <a:lnTo>
                    <a:pt x="889635" y="2407539"/>
                  </a:lnTo>
                  <a:lnTo>
                    <a:pt x="892136" y="2405037"/>
                  </a:lnTo>
                  <a:lnTo>
                    <a:pt x="892136" y="2398865"/>
                  </a:lnTo>
                  <a:close/>
                </a:path>
                <a:path w="923289" h="3148965">
                  <a:moveTo>
                    <a:pt x="899121" y="2209469"/>
                  </a:moveTo>
                  <a:lnTo>
                    <a:pt x="896378" y="2206714"/>
                  </a:lnTo>
                  <a:lnTo>
                    <a:pt x="889609" y="2206714"/>
                  </a:lnTo>
                  <a:lnTo>
                    <a:pt x="886866" y="2209469"/>
                  </a:lnTo>
                  <a:lnTo>
                    <a:pt x="886866" y="2212848"/>
                  </a:lnTo>
                  <a:lnTo>
                    <a:pt x="886866" y="2216226"/>
                  </a:lnTo>
                  <a:lnTo>
                    <a:pt x="889609" y="2218969"/>
                  </a:lnTo>
                  <a:lnTo>
                    <a:pt x="896378" y="2218969"/>
                  </a:lnTo>
                  <a:lnTo>
                    <a:pt x="899121" y="2216226"/>
                  </a:lnTo>
                  <a:lnTo>
                    <a:pt x="899121" y="2209469"/>
                  </a:lnTo>
                  <a:close/>
                </a:path>
                <a:path w="923289" h="3148965">
                  <a:moveTo>
                    <a:pt x="901788" y="2320328"/>
                  </a:moveTo>
                  <a:lnTo>
                    <a:pt x="899160" y="2317699"/>
                  </a:lnTo>
                  <a:lnTo>
                    <a:pt x="892657" y="2317699"/>
                  </a:lnTo>
                  <a:lnTo>
                    <a:pt x="890028" y="2320328"/>
                  </a:lnTo>
                  <a:lnTo>
                    <a:pt x="890028" y="2323579"/>
                  </a:lnTo>
                  <a:lnTo>
                    <a:pt x="890028" y="2326830"/>
                  </a:lnTo>
                  <a:lnTo>
                    <a:pt x="892657" y="2329459"/>
                  </a:lnTo>
                  <a:lnTo>
                    <a:pt x="899160" y="2329459"/>
                  </a:lnTo>
                  <a:lnTo>
                    <a:pt x="901788" y="2326830"/>
                  </a:lnTo>
                  <a:lnTo>
                    <a:pt x="901788" y="2320328"/>
                  </a:lnTo>
                  <a:close/>
                </a:path>
                <a:path w="923289" h="3148965">
                  <a:moveTo>
                    <a:pt x="922870" y="2106561"/>
                  </a:moveTo>
                  <a:lnTo>
                    <a:pt x="920051" y="2103755"/>
                  </a:lnTo>
                  <a:lnTo>
                    <a:pt x="913130" y="2103755"/>
                  </a:lnTo>
                  <a:lnTo>
                    <a:pt x="910323" y="2106561"/>
                  </a:lnTo>
                  <a:lnTo>
                    <a:pt x="910323" y="2110028"/>
                  </a:lnTo>
                  <a:lnTo>
                    <a:pt x="910323" y="2113496"/>
                  </a:lnTo>
                  <a:lnTo>
                    <a:pt x="913130" y="2116302"/>
                  </a:lnTo>
                  <a:lnTo>
                    <a:pt x="920051" y="2116302"/>
                  </a:lnTo>
                  <a:lnTo>
                    <a:pt x="922870" y="2113496"/>
                  </a:lnTo>
                  <a:lnTo>
                    <a:pt x="922870" y="210656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213584" y="2016264"/>
              <a:ext cx="1060450" cy="2118995"/>
            </a:xfrm>
            <a:custGeom>
              <a:avLst/>
              <a:gdLst/>
              <a:ahLst/>
              <a:cxnLst/>
              <a:rect l="l" t="t" r="r" b="b"/>
              <a:pathLst>
                <a:path w="1060450" h="2118995">
                  <a:moveTo>
                    <a:pt x="1460" y="317"/>
                  </a:moveTo>
                  <a:lnTo>
                    <a:pt x="1130" y="0"/>
                  </a:lnTo>
                  <a:lnTo>
                    <a:pt x="330" y="0"/>
                  </a:lnTo>
                  <a:lnTo>
                    <a:pt x="0" y="317"/>
                  </a:lnTo>
                  <a:lnTo>
                    <a:pt x="0" y="723"/>
                  </a:lnTo>
                  <a:lnTo>
                    <a:pt x="0" y="1130"/>
                  </a:lnTo>
                  <a:lnTo>
                    <a:pt x="330" y="1447"/>
                  </a:lnTo>
                  <a:lnTo>
                    <a:pt x="1130" y="1447"/>
                  </a:lnTo>
                  <a:lnTo>
                    <a:pt x="1460" y="1130"/>
                  </a:lnTo>
                  <a:lnTo>
                    <a:pt x="1460" y="317"/>
                  </a:lnTo>
                  <a:close/>
                </a:path>
                <a:path w="1060450" h="2118995">
                  <a:moveTo>
                    <a:pt x="23317" y="37769"/>
                  </a:moveTo>
                  <a:lnTo>
                    <a:pt x="22872" y="37325"/>
                  </a:lnTo>
                  <a:lnTo>
                    <a:pt x="21793" y="37325"/>
                  </a:lnTo>
                  <a:lnTo>
                    <a:pt x="21348" y="37769"/>
                  </a:lnTo>
                  <a:lnTo>
                    <a:pt x="21348" y="38315"/>
                  </a:lnTo>
                  <a:lnTo>
                    <a:pt x="21348" y="38862"/>
                  </a:lnTo>
                  <a:lnTo>
                    <a:pt x="21793" y="39306"/>
                  </a:lnTo>
                  <a:lnTo>
                    <a:pt x="22872" y="39306"/>
                  </a:lnTo>
                  <a:lnTo>
                    <a:pt x="23317" y="38862"/>
                  </a:lnTo>
                  <a:lnTo>
                    <a:pt x="23317" y="37769"/>
                  </a:lnTo>
                  <a:close/>
                </a:path>
                <a:path w="1060450" h="2118995">
                  <a:moveTo>
                    <a:pt x="67386" y="34886"/>
                  </a:moveTo>
                  <a:lnTo>
                    <a:pt x="66827" y="34328"/>
                  </a:lnTo>
                  <a:lnTo>
                    <a:pt x="65455" y="34328"/>
                  </a:lnTo>
                  <a:lnTo>
                    <a:pt x="64897" y="34886"/>
                  </a:lnTo>
                  <a:lnTo>
                    <a:pt x="64897" y="35572"/>
                  </a:lnTo>
                  <a:lnTo>
                    <a:pt x="64897" y="36258"/>
                  </a:lnTo>
                  <a:lnTo>
                    <a:pt x="65455" y="36817"/>
                  </a:lnTo>
                  <a:lnTo>
                    <a:pt x="66827" y="36817"/>
                  </a:lnTo>
                  <a:lnTo>
                    <a:pt x="67386" y="36258"/>
                  </a:lnTo>
                  <a:lnTo>
                    <a:pt x="67386" y="34886"/>
                  </a:lnTo>
                  <a:close/>
                </a:path>
                <a:path w="1060450" h="2118995">
                  <a:moveTo>
                    <a:pt x="107022" y="52260"/>
                  </a:moveTo>
                  <a:lnTo>
                    <a:pt x="106349" y="51587"/>
                  </a:lnTo>
                  <a:lnTo>
                    <a:pt x="104698" y="51587"/>
                  </a:lnTo>
                  <a:lnTo>
                    <a:pt x="104025" y="52260"/>
                  </a:lnTo>
                  <a:lnTo>
                    <a:pt x="104025" y="53086"/>
                  </a:lnTo>
                  <a:lnTo>
                    <a:pt x="104025" y="53911"/>
                  </a:lnTo>
                  <a:lnTo>
                    <a:pt x="104698" y="54584"/>
                  </a:lnTo>
                  <a:lnTo>
                    <a:pt x="106349" y="54584"/>
                  </a:lnTo>
                  <a:lnTo>
                    <a:pt x="107022" y="53911"/>
                  </a:lnTo>
                  <a:lnTo>
                    <a:pt x="107022" y="52260"/>
                  </a:lnTo>
                  <a:close/>
                </a:path>
                <a:path w="1060450" h="2118995">
                  <a:moveTo>
                    <a:pt x="150139" y="65278"/>
                  </a:moveTo>
                  <a:lnTo>
                    <a:pt x="149352" y="64490"/>
                  </a:lnTo>
                  <a:lnTo>
                    <a:pt x="147408" y="64490"/>
                  </a:lnTo>
                  <a:lnTo>
                    <a:pt x="146621" y="65278"/>
                  </a:lnTo>
                  <a:lnTo>
                    <a:pt x="146621" y="66243"/>
                  </a:lnTo>
                  <a:lnTo>
                    <a:pt x="146621" y="67208"/>
                  </a:lnTo>
                  <a:lnTo>
                    <a:pt x="147408" y="67995"/>
                  </a:lnTo>
                  <a:lnTo>
                    <a:pt x="149352" y="67995"/>
                  </a:lnTo>
                  <a:lnTo>
                    <a:pt x="150139" y="67208"/>
                  </a:lnTo>
                  <a:lnTo>
                    <a:pt x="150139" y="65278"/>
                  </a:lnTo>
                  <a:close/>
                </a:path>
                <a:path w="1060450" h="2118995">
                  <a:moveTo>
                    <a:pt x="185928" y="94513"/>
                  </a:moveTo>
                  <a:lnTo>
                    <a:pt x="185026" y="93611"/>
                  </a:lnTo>
                  <a:lnTo>
                    <a:pt x="182803" y="93611"/>
                  </a:lnTo>
                  <a:lnTo>
                    <a:pt x="181902" y="94513"/>
                  </a:lnTo>
                  <a:lnTo>
                    <a:pt x="181902" y="95631"/>
                  </a:lnTo>
                  <a:lnTo>
                    <a:pt x="181902" y="96748"/>
                  </a:lnTo>
                  <a:lnTo>
                    <a:pt x="182803" y="97650"/>
                  </a:lnTo>
                  <a:lnTo>
                    <a:pt x="185026" y="97650"/>
                  </a:lnTo>
                  <a:lnTo>
                    <a:pt x="185928" y="96748"/>
                  </a:lnTo>
                  <a:lnTo>
                    <a:pt x="185928" y="94513"/>
                  </a:lnTo>
                  <a:close/>
                </a:path>
                <a:path w="1060450" h="2118995">
                  <a:moveTo>
                    <a:pt x="217525" y="127330"/>
                  </a:moveTo>
                  <a:lnTo>
                    <a:pt x="216509" y="126314"/>
                  </a:lnTo>
                  <a:lnTo>
                    <a:pt x="213995" y="126314"/>
                  </a:lnTo>
                  <a:lnTo>
                    <a:pt x="212979" y="127330"/>
                  </a:lnTo>
                  <a:lnTo>
                    <a:pt x="212979" y="128587"/>
                  </a:lnTo>
                  <a:lnTo>
                    <a:pt x="212979" y="129844"/>
                  </a:lnTo>
                  <a:lnTo>
                    <a:pt x="213995" y="130860"/>
                  </a:lnTo>
                  <a:lnTo>
                    <a:pt x="216509" y="130860"/>
                  </a:lnTo>
                  <a:lnTo>
                    <a:pt x="217525" y="129844"/>
                  </a:lnTo>
                  <a:lnTo>
                    <a:pt x="217525" y="127330"/>
                  </a:lnTo>
                  <a:close/>
                </a:path>
                <a:path w="1060450" h="2118995">
                  <a:moveTo>
                    <a:pt x="265760" y="115887"/>
                  </a:moveTo>
                  <a:lnTo>
                    <a:pt x="264629" y="114757"/>
                  </a:lnTo>
                  <a:lnTo>
                    <a:pt x="261835" y="114757"/>
                  </a:lnTo>
                  <a:lnTo>
                    <a:pt x="260705" y="115887"/>
                  </a:lnTo>
                  <a:lnTo>
                    <a:pt x="260705" y="117284"/>
                  </a:lnTo>
                  <a:lnTo>
                    <a:pt x="260705" y="118681"/>
                  </a:lnTo>
                  <a:lnTo>
                    <a:pt x="261835" y="119811"/>
                  </a:lnTo>
                  <a:lnTo>
                    <a:pt x="264629" y="119811"/>
                  </a:lnTo>
                  <a:lnTo>
                    <a:pt x="265760" y="118681"/>
                  </a:lnTo>
                  <a:lnTo>
                    <a:pt x="265760" y="115887"/>
                  </a:lnTo>
                  <a:close/>
                </a:path>
                <a:path w="1060450" h="2118995">
                  <a:moveTo>
                    <a:pt x="273316" y="159092"/>
                  </a:moveTo>
                  <a:lnTo>
                    <a:pt x="272072" y="157848"/>
                  </a:lnTo>
                  <a:lnTo>
                    <a:pt x="268986" y="157848"/>
                  </a:lnTo>
                  <a:lnTo>
                    <a:pt x="267741" y="159092"/>
                  </a:lnTo>
                  <a:lnTo>
                    <a:pt x="267741" y="160629"/>
                  </a:lnTo>
                  <a:lnTo>
                    <a:pt x="267741" y="162166"/>
                  </a:lnTo>
                  <a:lnTo>
                    <a:pt x="268986" y="163423"/>
                  </a:lnTo>
                  <a:lnTo>
                    <a:pt x="272072" y="163423"/>
                  </a:lnTo>
                  <a:lnTo>
                    <a:pt x="273316" y="162166"/>
                  </a:lnTo>
                  <a:lnTo>
                    <a:pt x="273316" y="159092"/>
                  </a:lnTo>
                  <a:close/>
                </a:path>
                <a:path w="1060450" h="2118995">
                  <a:moveTo>
                    <a:pt x="319468" y="177431"/>
                  </a:moveTo>
                  <a:lnTo>
                    <a:pt x="318109" y="176060"/>
                  </a:lnTo>
                  <a:lnTo>
                    <a:pt x="314744" y="176060"/>
                  </a:lnTo>
                  <a:lnTo>
                    <a:pt x="313385" y="177431"/>
                  </a:lnTo>
                  <a:lnTo>
                    <a:pt x="313385" y="179108"/>
                  </a:lnTo>
                  <a:lnTo>
                    <a:pt x="313385" y="180784"/>
                  </a:lnTo>
                  <a:lnTo>
                    <a:pt x="314744" y="182156"/>
                  </a:lnTo>
                  <a:lnTo>
                    <a:pt x="318109" y="182156"/>
                  </a:lnTo>
                  <a:lnTo>
                    <a:pt x="319468" y="180784"/>
                  </a:lnTo>
                  <a:lnTo>
                    <a:pt x="319468" y="177431"/>
                  </a:lnTo>
                  <a:close/>
                </a:path>
                <a:path w="1060450" h="2118995">
                  <a:moveTo>
                    <a:pt x="366877" y="178206"/>
                  </a:moveTo>
                  <a:lnTo>
                    <a:pt x="365404" y="176733"/>
                  </a:lnTo>
                  <a:lnTo>
                    <a:pt x="361746" y="176733"/>
                  </a:lnTo>
                  <a:lnTo>
                    <a:pt x="360273" y="178206"/>
                  </a:lnTo>
                  <a:lnTo>
                    <a:pt x="360273" y="180035"/>
                  </a:lnTo>
                  <a:lnTo>
                    <a:pt x="360273" y="181864"/>
                  </a:lnTo>
                  <a:lnTo>
                    <a:pt x="361746" y="183337"/>
                  </a:lnTo>
                  <a:lnTo>
                    <a:pt x="365404" y="183337"/>
                  </a:lnTo>
                  <a:lnTo>
                    <a:pt x="366877" y="181864"/>
                  </a:lnTo>
                  <a:lnTo>
                    <a:pt x="366877" y="178206"/>
                  </a:lnTo>
                  <a:close/>
                </a:path>
                <a:path w="1060450" h="2118995">
                  <a:moveTo>
                    <a:pt x="384924" y="220141"/>
                  </a:moveTo>
                  <a:lnTo>
                    <a:pt x="383336" y="218554"/>
                  </a:lnTo>
                  <a:lnTo>
                    <a:pt x="379399" y="218554"/>
                  </a:lnTo>
                  <a:lnTo>
                    <a:pt x="377812" y="220141"/>
                  </a:lnTo>
                  <a:lnTo>
                    <a:pt x="377812" y="222110"/>
                  </a:lnTo>
                  <a:lnTo>
                    <a:pt x="377812" y="224078"/>
                  </a:lnTo>
                  <a:lnTo>
                    <a:pt x="379399" y="225666"/>
                  </a:lnTo>
                  <a:lnTo>
                    <a:pt x="383336" y="225666"/>
                  </a:lnTo>
                  <a:lnTo>
                    <a:pt x="384924" y="224078"/>
                  </a:lnTo>
                  <a:lnTo>
                    <a:pt x="384924" y="220141"/>
                  </a:lnTo>
                  <a:close/>
                </a:path>
                <a:path w="1060450" h="2118995">
                  <a:moveTo>
                    <a:pt x="419836" y="248539"/>
                  </a:moveTo>
                  <a:lnTo>
                    <a:pt x="418172" y="246875"/>
                  </a:lnTo>
                  <a:lnTo>
                    <a:pt x="414070" y="246875"/>
                  </a:lnTo>
                  <a:lnTo>
                    <a:pt x="412407" y="248539"/>
                  </a:lnTo>
                  <a:lnTo>
                    <a:pt x="412407" y="250583"/>
                  </a:lnTo>
                  <a:lnTo>
                    <a:pt x="412407" y="252628"/>
                  </a:lnTo>
                  <a:lnTo>
                    <a:pt x="414070" y="254292"/>
                  </a:lnTo>
                  <a:lnTo>
                    <a:pt x="418172" y="254292"/>
                  </a:lnTo>
                  <a:lnTo>
                    <a:pt x="419836" y="252628"/>
                  </a:lnTo>
                  <a:lnTo>
                    <a:pt x="419836" y="248539"/>
                  </a:lnTo>
                  <a:close/>
                </a:path>
                <a:path w="1060450" h="2118995">
                  <a:moveTo>
                    <a:pt x="463207" y="273291"/>
                  </a:moveTo>
                  <a:lnTo>
                    <a:pt x="461479" y="271564"/>
                  </a:lnTo>
                  <a:lnTo>
                    <a:pt x="457225" y="271564"/>
                  </a:lnTo>
                  <a:lnTo>
                    <a:pt x="455498" y="273291"/>
                  </a:lnTo>
                  <a:lnTo>
                    <a:pt x="455498" y="275424"/>
                  </a:lnTo>
                  <a:lnTo>
                    <a:pt x="455498" y="277558"/>
                  </a:lnTo>
                  <a:lnTo>
                    <a:pt x="457225" y="279285"/>
                  </a:lnTo>
                  <a:lnTo>
                    <a:pt x="461479" y="279285"/>
                  </a:lnTo>
                  <a:lnTo>
                    <a:pt x="463207" y="277558"/>
                  </a:lnTo>
                  <a:lnTo>
                    <a:pt x="463207" y="273291"/>
                  </a:lnTo>
                  <a:close/>
                </a:path>
                <a:path w="1060450" h="2118995">
                  <a:moveTo>
                    <a:pt x="485990" y="315645"/>
                  </a:moveTo>
                  <a:lnTo>
                    <a:pt x="484200" y="313855"/>
                  </a:lnTo>
                  <a:lnTo>
                    <a:pt x="479780" y="313855"/>
                  </a:lnTo>
                  <a:lnTo>
                    <a:pt x="477989" y="315645"/>
                  </a:lnTo>
                  <a:lnTo>
                    <a:pt x="477989" y="317855"/>
                  </a:lnTo>
                  <a:lnTo>
                    <a:pt x="477989" y="320065"/>
                  </a:lnTo>
                  <a:lnTo>
                    <a:pt x="479780" y="321856"/>
                  </a:lnTo>
                  <a:lnTo>
                    <a:pt x="484200" y="321856"/>
                  </a:lnTo>
                  <a:lnTo>
                    <a:pt x="485990" y="320065"/>
                  </a:lnTo>
                  <a:lnTo>
                    <a:pt x="485990" y="315645"/>
                  </a:lnTo>
                  <a:close/>
                </a:path>
                <a:path w="1060450" h="2118995">
                  <a:moveTo>
                    <a:pt x="530694" y="314680"/>
                  </a:moveTo>
                  <a:lnTo>
                    <a:pt x="528840" y="312826"/>
                  </a:lnTo>
                  <a:lnTo>
                    <a:pt x="524256" y="312826"/>
                  </a:lnTo>
                  <a:lnTo>
                    <a:pt x="522401" y="314680"/>
                  </a:lnTo>
                  <a:lnTo>
                    <a:pt x="522401" y="316966"/>
                  </a:lnTo>
                  <a:lnTo>
                    <a:pt x="522401" y="319252"/>
                  </a:lnTo>
                  <a:lnTo>
                    <a:pt x="524256" y="321119"/>
                  </a:lnTo>
                  <a:lnTo>
                    <a:pt x="528840" y="321119"/>
                  </a:lnTo>
                  <a:lnTo>
                    <a:pt x="530694" y="319252"/>
                  </a:lnTo>
                  <a:lnTo>
                    <a:pt x="530694" y="314680"/>
                  </a:lnTo>
                  <a:close/>
                </a:path>
                <a:path w="1060450" h="2118995">
                  <a:moveTo>
                    <a:pt x="535368" y="351358"/>
                  </a:moveTo>
                  <a:lnTo>
                    <a:pt x="533450" y="349440"/>
                  </a:lnTo>
                  <a:lnTo>
                    <a:pt x="528701" y="349440"/>
                  </a:lnTo>
                  <a:lnTo>
                    <a:pt x="526783" y="351358"/>
                  </a:lnTo>
                  <a:lnTo>
                    <a:pt x="526783" y="353733"/>
                  </a:lnTo>
                  <a:lnTo>
                    <a:pt x="526783" y="356108"/>
                  </a:lnTo>
                  <a:lnTo>
                    <a:pt x="528701" y="358025"/>
                  </a:lnTo>
                  <a:lnTo>
                    <a:pt x="533450" y="358025"/>
                  </a:lnTo>
                  <a:lnTo>
                    <a:pt x="535368" y="356108"/>
                  </a:lnTo>
                  <a:lnTo>
                    <a:pt x="535368" y="351358"/>
                  </a:lnTo>
                  <a:close/>
                </a:path>
                <a:path w="1060450" h="2118995">
                  <a:moveTo>
                    <a:pt x="552754" y="376110"/>
                  </a:moveTo>
                  <a:lnTo>
                    <a:pt x="550760" y="374129"/>
                  </a:lnTo>
                  <a:lnTo>
                    <a:pt x="545858" y="374129"/>
                  </a:lnTo>
                  <a:lnTo>
                    <a:pt x="543877" y="376110"/>
                  </a:lnTo>
                  <a:lnTo>
                    <a:pt x="543877" y="378561"/>
                  </a:lnTo>
                  <a:lnTo>
                    <a:pt x="543877" y="381012"/>
                  </a:lnTo>
                  <a:lnTo>
                    <a:pt x="545858" y="382993"/>
                  </a:lnTo>
                  <a:lnTo>
                    <a:pt x="550760" y="382993"/>
                  </a:lnTo>
                  <a:lnTo>
                    <a:pt x="552754" y="381012"/>
                  </a:lnTo>
                  <a:lnTo>
                    <a:pt x="552754" y="376110"/>
                  </a:lnTo>
                  <a:close/>
                </a:path>
                <a:path w="1060450" h="2118995">
                  <a:moveTo>
                    <a:pt x="587514" y="407657"/>
                  </a:moveTo>
                  <a:lnTo>
                    <a:pt x="585470" y="405599"/>
                  </a:lnTo>
                  <a:lnTo>
                    <a:pt x="580402" y="405599"/>
                  </a:lnTo>
                  <a:lnTo>
                    <a:pt x="578358" y="407657"/>
                  </a:lnTo>
                  <a:lnTo>
                    <a:pt x="578358" y="410184"/>
                  </a:lnTo>
                  <a:lnTo>
                    <a:pt x="578358" y="412711"/>
                  </a:lnTo>
                  <a:lnTo>
                    <a:pt x="580402" y="414769"/>
                  </a:lnTo>
                  <a:lnTo>
                    <a:pt x="585470" y="414769"/>
                  </a:lnTo>
                  <a:lnTo>
                    <a:pt x="587514" y="412711"/>
                  </a:lnTo>
                  <a:lnTo>
                    <a:pt x="587514" y="407657"/>
                  </a:lnTo>
                  <a:close/>
                </a:path>
                <a:path w="1060450" h="2118995">
                  <a:moveTo>
                    <a:pt x="617016" y="432854"/>
                  </a:moveTo>
                  <a:lnTo>
                    <a:pt x="614895" y="430745"/>
                  </a:lnTo>
                  <a:lnTo>
                    <a:pt x="609688" y="430745"/>
                  </a:lnTo>
                  <a:lnTo>
                    <a:pt x="607568" y="432854"/>
                  </a:lnTo>
                  <a:lnTo>
                    <a:pt x="607568" y="435470"/>
                  </a:lnTo>
                  <a:lnTo>
                    <a:pt x="607568" y="438073"/>
                  </a:lnTo>
                  <a:lnTo>
                    <a:pt x="609688" y="440194"/>
                  </a:lnTo>
                  <a:lnTo>
                    <a:pt x="614895" y="440194"/>
                  </a:lnTo>
                  <a:lnTo>
                    <a:pt x="617016" y="438073"/>
                  </a:lnTo>
                  <a:lnTo>
                    <a:pt x="617016" y="432854"/>
                  </a:lnTo>
                  <a:close/>
                </a:path>
                <a:path w="1060450" h="2118995">
                  <a:moveTo>
                    <a:pt x="634682" y="464464"/>
                  </a:moveTo>
                  <a:lnTo>
                    <a:pt x="632498" y="462292"/>
                  </a:lnTo>
                  <a:lnTo>
                    <a:pt x="627126" y="462292"/>
                  </a:lnTo>
                  <a:lnTo>
                    <a:pt x="624941" y="464464"/>
                  </a:lnTo>
                  <a:lnTo>
                    <a:pt x="624941" y="467156"/>
                  </a:lnTo>
                  <a:lnTo>
                    <a:pt x="624941" y="469849"/>
                  </a:lnTo>
                  <a:lnTo>
                    <a:pt x="627126" y="472020"/>
                  </a:lnTo>
                  <a:lnTo>
                    <a:pt x="632498" y="472020"/>
                  </a:lnTo>
                  <a:lnTo>
                    <a:pt x="634682" y="469849"/>
                  </a:lnTo>
                  <a:lnTo>
                    <a:pt x="634682" y="464464"/>
                  </a:lnTo>
                  <a:close/>
                </a:path>
                <a:path w="1060450" h="2118995">
                  <a:moveTo>
                    <a:pt x="654951" y="500329"/>
                  </a:moveTo>
                  <a:lnTo>
                    <a:pt x="652703" y="498081"/>
                  </a:lnTo>
                  <a:lnTo>
                    <a:pt x="647166" y="498081"/>
                  </a:lnTo>
                  <a:lnTo>
                    <a:pt x="644918" y="500329"/>
                  </a:lnTo>
                  <a:lnTo>
                    <a:pt x="644918" y="503097"/>
                  </a:lnTo>
                  <a:lnTo>
                    <a:pt x="644918" y="505866"/>
                  </a:lnTo>
                  <a:lnTo>
                    <a:pt x="647166" y="508114"/>
                  </a:lnTo>
                  <a:lnTo>
                    <a:pt x="652703" y="508114"/>
                  </a:lnTo>
                  <a:lnTo>
                    <a:pt x="654951" y="505866"/>
                  </a:lnTo>
                  <a:lnTo>
                    <a:pt x="654951" y="500329"/>
                  </a:lnTo>
                  <a:close/>
                </a:path>
                <a:path w="1060450" h="2118995">
                  <a:moveTo>
                    <a:pt x="666369" y="538340"/>
                  </a:moveTo>
                  <a:lnTo>
                    <a:pt x="664057" y="536028"/>
                  </a:lnTo>
                  <a:lnTo>
                    <a:pt x="658355" y="536028"/>
                  </a:lnTo>
                  <a:lnTo>
                    <a:pt x="656043" y="538340"/>
                  </a:lnTo>
                  <a:lnTo>
                    <a:pt x="656043" y="541185"/>
                  </a:lnTo>
                  <a:lnTo>
                    <a:pt x="656043" y="544029"/>
                  </a:lnTo>
                  <a:lnTo>
                    <a:pt x="658355" y="546341"/>
                  </a:lnTo>
                  <a:lnTo>
                    <a:pt x="664057" y="546341"/>
                  </a:lnTo>
                  <a:lnTo>
                    <a:pt x="666369" y="544029"/>
                  </a:lnTo>
                  <a:lnTo>
                    <a:pt x="666369" y="538340"/>
                  </a:lnTo>
                  <a:close/>
                </a:path>
                <a:path w="1060450" h="2118995">
                  <a:moveTo>
                    <a:pt x="697293" y="567385"/>
                  </a:moveTo>
                  <a:lnTo>
                    <a:pt x="694918" y="565010"/>
                  </a:lnTo>
                  <a:lnTo>
                    <a:pt x="689063" y="565010"/>
                  </a:lnTo>
                  <a:lnTo>
                    <a:pt x="686689" y="567385"/>
                  </a:lnTo>
                  <a:lnTo>
                    <a:pt x="686689" y="570318"/>
                  </a:lnTo>
                  <a:lnTo>
                    <a:pt x="686689" y="573252"/>
                  </a:lnTo>
                  <a:lnTo>
                    <a:pt x="689063" y="575627"/>
                  </a:lnTo>
                  <a:lnTo>
                    <a:pt x="694918" y="575627"/>
                  </a:lnTo>
                  <a:lnTo>
                    <a:pt x="697293" y="573252"/>
                  </a:lnTo>
                  <a:lnTo>
                    <a:pt x="697293" y="567385"/>
                  </a:lnTo>
                  <a:close/>
                </a:path>
                <a:path w="1060450" h="2118995">
                  <a:moveTo>
                    <a:pt x="715873" y="606628"/>
                  </a:moveTo>
                  <a:lnTo>
                    <a:pt x="713435" y="604189"/>
                  </a:lnTo>
                  <a:lnTo>
                    <a:pt x="707415" y="604189"/>
                  </a:lnTo>
                  <a:lnTo>
                    <a:pt x="704977" y="606628"/>
                  </a:lnTo>
                  <a:lnTo>
                    <a:pt x="704977" y="609638"/>
                  </a:lnTo>
                  <a:lnTo>
                    <a:pt x="704977" y="612648"/>
                  </a:lnTo>
                  <a:lnTo>
                    <a:pt x="707415" y="615086"/>
                  </a:lnTo>
                  <a:lnTo>
                    <a:pt x="713435" y="615086"/>
                  </a:lnTo>
                  <a:lnTo>
                    <a:pt x="715873" y="612648"/>
                  </a:lnTo>
                  <a:lnTo>
                    <a:pt x="715873" y="606628"/>
                  </a:lnTo>
                  <a:close/>
                </a:path>
                <a:path w="1060450" h="2118995">
                  <a:moveTo>
                    <a:pt x="744410" y="643013"/>
                  </a:moveTo>
                  <a:lnTo>
                    <a:pt x="741908" y="640511"/>
                  </a:lnTo>
                  <a:lnTo>
                    <a:pt x="735723" y="640511"/>
                  </a:lnTo>
                  <a:lnTo>
                    <a:pt x="733221" y="643013"/>
                  </a:lnTo>
                  <a:lnTo>
                    <a:pt x="733221" y="646099"/>
                  </a:lnTo>
                  <a:lnTo>
                    <a:pt x="733221" y="649185"/>
                  </a:lnTo>
                  <a:lnTo>
                    <a:pt x="735723" y="651687"/>
                  </a:lnTo>
                  <a:lnTo>
                    <a:pt x="741908" y="651687"/>
                  </a:lnTo>
                  <a:lnTo>
                    <a:pt x="744410" y="649185"/>
                  </a:lnTo>
                  <a:lnTo>
                    <a:pt x="744410" y="643013"/>
                  </a:lnTo>
                  <a:close/>
                </a:path>
                <a:path w="1060450" h="2118995">
                  <a:moveTo>
                    <a:pt x="750239" y="678751"/>
                  </a:moveTo>
                  <a:lnTo>
                    <a:pt x="747661" y="676186"/>
                  </a:lnTo>
                  <a:lnTo>
                    <a:pt x="741324" y="676186"/>
                  </a:lnTo>
                  <a:lnTo>
                    <a:pt x="738759" y="678751"/>
                  </a:lnTo>
                  <a:lnTo>
                    <a:pt x="738759" y="681926"/>
                  </a:lnTo>
                  <a:lnTo>
                    <a:pt x="738759" y="685101"/>
                  </a:lnTo>
                  <a:lnTo>
                    <a:pt x="741324" y="687666"/>
                  </a:lnTo>
                  <a:lnTo>
                    <a:pt x="747661" y="687666"/>
                  </a:lnTo>
                  <a:lnTo>
                    <a:pt x="750239" y="685101"/>
                  </a:lnTo>
                  <a:lnTo>
                    <a:pt x="750239" y="678751"/>
                  </a:lnTo>
                  <a:close/>
                </a:path>
                <a:path w="1060450" h="2118995">
                  <a:moveTo>
                    <a:pt x="787501" y="706755"/>
                  </a:moveTo>
                  <a:lnTo>
                    <a:pt x="784860" y="704126"/>
                  </a:lnTo>
                  <a:lnTo>
                    <a:pt x="778357" y="704126"/>
                  </a:lnTo>
                  <a:lnTo>
                    <a:pt x="775728" y="706755"/>
                  </a:lnTo>
                  <a:lnTo>
                    <a:pt x="775728" y="710006"/>
                  </a:lnTo>
                  <a:lnTo>
                    <a:pt x="775728" y="713257"/>
                  </a:lnTo>
                  <a:lnTo>
                    <a:pt x="778357" y="715886"/>
                  </a:lnTo>
                  <a:lnTo>
                    <a:pt x="784860" y="715886"/>
                  </a:lnTo>
                  <a:lnTo>
                    <a:pt x="787501" y="713257"/>
                  </a:lnTo>
                  <a:lnTo>
                    <a:pt x="787501" y="706755"/>
                  </a:lnTo>
                  <a:close/>
                </a:path>
                <a:path w="1060450" h="2118995">
                  <a:moveTo>
                    <a:pt x="800544" y="753389"/>
                  </a:moveTo>
                  <a:lnTo>
                    <a:pt x="797852" y="750684"/>
                  </a:lnTo>
                  <a:lnTo>
                    <a:pt x="791184" y="750684"/>
                  </a:lnTo>
                  <a:lnTo>
                    <a:pt x="788492" y="753389"/>
                  </a:lnTo>
                  <a:lnTo>
                    <a:pt x="788492" y="756716"/>
                  </a:lnTo>
                  <a:lnTo>
                    <a:pt x="788492" y="760044"/>
                  </a:lnTo>
                  <a:lnTo>
                    <a:pt x="791184" y="762749"/>
                  </a:lnTo>
                  <a:lnTo>
                    <a:pt x="797852" y="762749"/>
                  </a:lnTo>
                  <a:lnTo>
                    <a:pt x="800544" y="760044"/>
                  </a:lnTo>
                  <a:lnTo>
                    <a:pt x="800544" y="753389"/>
                  </a:lnTo>
                  <a:close/>
                </a:path>
                <a:path w="1060450" h="2118995">
                  <a:moveTo>
                    <a:pt x="809523" y="864133"/>
                  </a:moveTo>
                  <a:lnTo>
                    <a:pt x="806754" y="861364"/>
                  </a:lnTo>
                  <a:lnTo>
                    <a:pt x="799934" y="861364"/>
                  </a:lnTo>
                  <a:lnTo>
                    <a:pt x="797166" y="864133"/>
                  </a:lnTo>
                  <a:lnTo>
                    <a:pt x="797166" y="867549"/>
                  </a:lnTo>
                  <a:lnTo>
                    <a:pt x="797166" y="870966"/>
                  </a:lnTo>
                  <a:lnTo>
                    <a:pt x="799934" y="873721"/>
                  </a:lnTo>
                  <a:lnTo>
                    <a:pt x="806754" y="873721"/>
                  </a:lnTo>
                  <a:lnTo>
                    <a:pt x="809523" y="870966"/>
                  </a:lnTo>
                  <a:lnTo>
                    <a:pt x="809523" y="864133"/>
                  </a:lnTo>
                  <a:close/>
                </a:path>
                <a:path w="1060450" h="2118995">
                  <a:moveTo>
                    <a:pt x="811682" y="1186942"/>
                  </a:moveTo>
                  <a:lnTo>
                    <a:pt x="808710" y="1183957"/>
                  </a:lnTo>
                  <a:lnTo>
                    <a:pt x="801357" y="1183957"/>
                  </a:lnTo>
                  <a:lnTo>
                    <a:pt x="798372" y="1186942"/>
                  </a:lnTo>
                  <a:lnTo>
                    <a:pt x="798372" y="1190612"/>
                  </a:lnTo>
                  <a:lnTo>
                    <a:pt x="798372" y="1194282"/>
                  </a:lnTo>
                  <a:lnTo>
                    <a:pt x="801357" y="1197267"/>
                  </a:lnTo>
                  <a:lnTo>
                    <a:pt x="808710" y="1197267"/>
                  </a:lnTo>
                  <a:lnTo>
                    <a:pt x="811682" y="1194282"/>
                  </a:lnTo>
                  <a:lnTo>
                    <a:pt x="811682" y="1186942"/>
                  </a:lnTo>
                  <a:close/>
                </a:path>
                <a:path w="1060450" h="2118995">
                  <a:moveTo>
                    <a:pt x="815517" y="793191"/>
                  </a:moveTo>
                  <a:lnTo>
                    <a:pt x="812787" y="790460"/>
                  </a:lnTo>
                  <a:lnTo>
                    <a:pt x="806069" y="790460"/>
                  </a:lnTo>
                  <a:lnTo>
                    <a:pt x="803351" y="793191"/>
                  </a:lnTo>
                  <a:lnTo>
                    <a:pt x="803351" y="796544"/>
                  </a:lnTo>
                  <a:lnTo>
                    <a:pt x="803351" y="799909"/>
                  </a:lnTo>
                  <a:lnTo>
                    <a:pt x="806069" y="802627"/>
                  </a:lnTo>
                  <a:lnTo>
                    <a:pt x="812787" y="802627"/>
                  </a:lnTo>
                  <a:lnTo>
                    <a:pt x="815517" y="799909"/>
                  </a:lnTo>
                  <a:lnTo>
                    <a:pt x="815517" y="793191"/>
                  </a:lnTo>
                  <a:close/>
                </a:path>
                <a:path w="1060450" h="2118995">
                  <a:moveTo>
                    <a:pt x="817524" y="1234325"/>
                  </a:moveTo>
                  <a:lnTo>
                    <a:pt x="814514" y="1231328"/>
                  </a:lnTo>
                  <a:lnTo>
                    <a:pt x="807110" y="1231328"/>
                  </a:lnTo>
                  <a:lnTo>
                    <a:pt x="804113" y="1234325"/>
                  </a:lnTo>
                  <a:lnTo>
                    <a:pt x="804113" y="1238034"/>
                  </a:lnTo>
                  <a:lnTo>
                    <a:pt x="804113" y="1241742"/>
                  </a:lnTo>
                  <a:lnTo>
                    <a:pt x="807110" y="1244739"/>
                  </a:lnTo>
                  <a:lnTo>
                    <a:pt x="814514" y="1244739"/>
                  </a:lnTo>
                  <a:lnTo>
                    <a:pt x="817524" y="1241742"/>
                  </a:lnTo>
                  <a:lnTo>
                    <a:pt x="817524" y="1234325"/>
                  </a:lnTo>
                  <a:close/>
                </a:path>
                <a:path w="1060450" h="2118995">
                  <a:moveTo>
                    <a:pt x="820775" y="827405"/>
                  </a:moveTo>
                  <a:lnTo>
                    <a:pt x="818032" y="824661"/>
                  </a:lnTo>
                  <a:lnTo>
                    <a:pt x="811263" y="824661"/>
                  </a:lnTo>
                  <a:lnTo>
                    <a:pt x="808520" y="827405"/>
                  </a:lnTo>
                  <a:lnTo>
                    <a:pt x="808520" y="830795"/>
                  </a:lnTo>
                  <a:lnTo>
                    <a:pt x="808520" y="834186"/>
                  </a:lnTo>
                  <a:lnTo>
                    <a:pt x="811263" y="836930"/>
                  </a:lnTo>
                  <a:lnTo>
                    <a:pt x="818032" y="836930"/>
                  </a:lnTo>
                  <a:lnTo>
                    <a:pt x="820775" y="834186"/>
                  </a:lnTo>
                  <a:lnTo>
                    <a:pt x="820775" y="827405"/>
                  </a:lnTo>
                  <a:close/>
                </a:path>
                <a:path w="1060450" h="2118995">
                  <a:moveTo>
                    <a:pt x="833005" y="914781"/>
                  </a:moveTo>
                  <a:lnTo>
                    <a:pt x="830199" y="911974"/>
                  </a:lnTo>
                  <a:lnTo>
                    <a:pt x="823264" y="911974"/>
                  </a:lnTo>
                  <a:lnTo>
                    <a:pt x="820458" y="914781"/>
                  </a:lnTo>
                  <a:lnTo>
                    <a:pt x="820458" y="918248"/>
                  </a:lnTo>
                  <a:lnTo>
                    <a:pt x="820458" y="921715"/>
                  </a:lnTo>
                  <a:lnTo>
                    <a:pt x="823264" y="924521"/>
                  </a:lnTo>
                  <a:lnTo>
                    <a:pt x="830199" y="924521"/>
                  </a:lnTo>
                  <a:lnTo>
                    <a:pt x="833005" y="921715"/>
                  </a:lnTo>
                  <a:lnTo>
                    <a:pt x="833005" y="914781"/>
                  </a:lnTo>
                  <a:close/>
                </a:path>
                <a:path w="1060450" h="2118995">
                  <a:moveTo>
                    <a:pt x="835558" y="1277607"/>
                  </a:moveTo>
                  <a:lnTo>
                    <a:pt x="832535" y="1274584"/>
                  </a:lnTo>
                  <a:lnTo>
                    <a:pt x="825080" y="1274584"/>
                  </a:lnTo>
                  <a:lnTo>
                    <a:pt x="822058" y="1277607"/>
                  </a:lnTo>
                  <a:lnTo>
                    <a:pt x="822058" y="1281341"/>
                  </a:lnTo>
                  <a:lnTo>
                    <a:pt x="822058" y="1285074"/>
                  </a:lnTo>
                  <a:lnTo>
                    <a:pt x="825080" y="1288097"/>
                  </a:lnTo>
                  <a:lnTo>
                    <a:pt x="832535" y="1288097"/>
                  </a:lnTo>
                  <a:lnTo>
                    <a:pt x="835558" y="1285074"/>
                  </a:lnTo>
                  <a:lnTo>
                    <a:pt x="835558" y="1277607"/>
                  </a:lnTo>
                  <a:close/>
                </a:path>
                <a:path w="1060450" h="2118995">
                  <a:moveTo>
                    <a:pt x="840663" y="1130947"/>
                  </a:moveTo>
                  <a:lnTo>
                    <a:pt x="837730" y="1128001"/>
                  </a:lnTo>
                  <a:lnTo>
                    <a:pt x="830478" y="1128001"/>
                  </a:lnTo>
                  <a:lnTo>
                    <a:pt x="827544" y="1130947"/>
                  </a:lnTo>
                  <a:lnTo>
                    <a:pt x="827544" y="1134567"/>
                  </a:lnTo>
                  <a:lnTo>
                    <a:pt x="827544" y="1138186"/>
                  </a:lnTo>
                  <a:lnTo>
                    <a:pt x="830478" y="1141133"/>
                  </a:lnTo>
                  <a:lnTo>
                    <a:pt x="837730" y="1141133"/>
                  </a:lnTo>
                  <a:lnTo>
                    <a:pt x="840663" y="1138186"/>
                  </a:lnTo>
                  <a:lnTo>
                    <a:pt x="840663" y="1130947"/>
                  </a:lnTo>
                  <a:close/>
                </a:path>
                <a:path w="1060450" h="2118995">
                  <a:moveTo>
                    <a:pt x="841819" y="988720"/>
                  </a:moveTo>
                  <a:lnTo>
                    <a:pt x="838974" y="985862"/>
                  </a:lnTo>
                  <a:lnTo>
                    <a:pt x="831938" y="985862"/>
                  </a:lnTo>
                  <a:lnTo>
                    <a:pt x="829081" y="988720"/>
                  </a:lnTo>
                  <a:lnTo>
                    <a:pt x="829081" y="992238"/>
                  </a:lnTo>
                  <a:lnTo>
                    <a:pt x="829081" y="995756"/>
                  </a:lnTo>
                  <a:lnTo>
                    <a:pt x="831938" y="998613"/>
                  </a:lnTo>
                  <a:lnTo>
                    <a:pt x="838974" y="998613"/>
                  </a:lnTo>
                  <a:lnTo>
                    <a:pt x="841819" y="995756"/>
                  </a:lnTo>
                  <a:lnTo>
                    <a:pt x="841819" y="988720"/>
                  </a:lnTo>
                  <a:close/>
                </a:path>
                <a:path w="1060450" h="2118995">
                  <a:moveTo>
                    <a:pt x="845883" y="883094"/>
                  </a:moveTo>
                  <a:lnTo>
                    <a:pt x="843102" y="880313"/>
                  </a:lnTo>
                  <a:lnTo>
                    <a:pt x="836231" y="880313"/>
                  </a:lnTo>
                  <a:lnTo>
                    <a:pt x="833437" y="883094"/>
                  </a:lnTo>
                  <a:lnTo>
                    <a:pt x="833437" y="886536"/>
                  </a:lnTo>
                  <a:lnTo>
                    <a:pt x="833437" y="889977"/>
                  </a:lnTo>
                  <a:lnTo>
                    <a:pt x="836231" y="892759"/>
                  </a:lnTo>
                  <a:lnTo>
                    <a:pt x="843102" y="892759"/>
                  </a:lnTo>
                  <a:lnTo>
                    <a:pt x="845883" y="889977"/>
                  </a:lnTo>
                  <a:lnTo>
                    <a:pt x="845883" y="883094"/>
                  </a:lnTo>
                  <a:close/>
                </a:path>
                <a:path w="1060450" h="2118995">
                  <a:moveTo>
                    <a:pt x="854468" y="1170635"/>
                  </a:moveTo>
                  <a:lnTo>
                    <a:pt x="851509" y="1167676"/>
                  </a:lnTo>
                  <a:lnTo>
                    <a:pt x="844207" y="1167676"/>
                  </a:lnTo>
                  <a:lnTo>
                    <a:pt x="841248" y="1170635"/>
                  </a:lnTo>
                  <a:lnTo>
                    <a:pt x="841248" y="1174280"/>
                  </a:lnTo>
                  <a:lnTo>
                    <a:pt x="841248" y="1177925"/>
                  </a:lnTo>
                  <a:lnTo>
                    <a:pt x="844207" y="1180884"/>
                  </a:lnTo>
                  <a:lnTo>
                    <a:pt x="851509" y="1180884"/>
                  </a:lnTo>
                  <a:lnTo>
                    <a:pt x="854468" y="1177925"/>
                  </a:lnTo>
                  <a:lnTo>
                    <a:pt x="854468" y="1170635"/>
                  </a:lnTo>
                  <a:close/>
                </a:path>
                <a:path w="1060450" h="2118995">
                  <a:moveTo>
                    <a:pt x="856907" y="2108847"/>
                  </a:moveTo>
                  <a:lnTo>
                    <a:pt x="854087" y="2106041"/>
                  </a:lnTo>
                  <a:lnTo>
                    <a:pt x="847166" y="2106041"/>
                  </a:lnTo>
                  <a:lnTo>
                    <a:pt x="844359" y="2108847"/>
                  </a:lnTo>
                  <a:lnTo>
                    <a:pt x="844359" y="2112314"/>
                  </a:lnTo>
                  <a:lnTo>
                    <a:pt x="844359" y="2115782"/>
                  </a:lnTo>
                  <a:lnTo>
                    <a:pt x="847166" y="2118588"/>
                  </a:lnTo>
                  <a:lnTo>
                    <a:pt x="854087" y="2118588"/>
                  </a:lnTo>
                  <a:lnTo>
                    <a:pt x="856907" y="2115782"/>
                  </a:lnTo>
                  <a:lnTo>
                    <a:pt x="856907" y="2108847"/>
                  </a:lnTo>
                  <a:close/>
                </a:path>
                <a:path w="1060450" h="2118995">
                  <a:moveTo>
                    <a:pt x="860628" y="1066876"/>
                  </a:moveTo>
                  <a:lnTo>
                    <a:pt x="857732" y="1063980"/>
                  </a:lnTo>
                  <a:lnTo>
                    <a:pt x="850595" y="1063980"/>
                  </a:lnTo>
                  <a:lnTo>
                    <a:pt x="847699" y="1066876"/>
                  </a:lnTo>
                  <a:lnTo>
                    <a:pt x="847699" y="1070444"/>
                  </a:lnTo>
                  <a:lnTo>
                    <a:pt x="847699" y="1074013"/>
                  </a:lnTo>
                  <a:lnTo>
                    <a:pt x="850595" y="1076909"/>
                  </a:lnTo>
                  <a:lnTo>
                    <a:pt x="857732" y="1076909"/>
                  </a:lnTo>
                  <a:lnTo>
                    <a:pt x="860628" y="1074013"/>
                  </a:lnTo>
                  <a:lnTo>
                    <a:pt x="860628" y="1066876"/>
                  </a:lnTo>
                  <a:close/>
                </a:path>
                <a:path w="1060450" h="2118995">
                  <a:moveTo>
                    <a:pt x="860933" y="952068"/>
                  </a:moveTo>
                  <a:lnTo>
                    <a:pt x="858113" y="949236"/>
                  </a:lnTo>
                  <a:lnTo>
                    <a:pt x="851128" y="949236"/>
                  </a:lnTo>
                  <a:lnTo>
                    <a:pt x="848296" y="952068"/>
                  </a:lnTo>
                  <a:lnTo>
                    <a:pt x="848296" y="955560"/>
                  </a:lnTo>
                  <a:lnTo>
                    <a:pt x="848296" y="959053"/>
                  </a:lnTo>
                  <a:lnTo>
                    <a:pt x="851128" y="961885"/>
                  </a:lnTo>
                  <a:lnTo>
                    <a:pt x="858113" y="961885"/>
                  </a:lnTo>
                  <a:lnTo>
                    <a:pt x="860933" y="959053"/>
                  </a:lnTo>
                  <a:lnTo>
                    <a:pt x="860933" y="952068"/>
                  </a:lnTo>
                  <a:close/>
                </a:path>
                <a:path w="1060450" h="2118995">
                  <a:moveTo>
                    <a:pt x="863269" y="1021397"/>
                  </a:moveTo>
                  <a:lnTo>
                    <a:pt x="860386" y="1018527"/>
                  </a:lnTo>
                  <a:lnTo>
                    <a:pt x="853300" y="1018527"/>
                  </a:lnTo>
                  <a:lnTo>
                    <a:pt x="850430" y="1021397"/>
                  </a:lnTo>
                  <a:lnTo>
                    <a:pt x="850430" y="1024940"/>
                  </a:lnTo>
                  <a:lnTo>
                    <a:pt x="850430" y="1028484"/>
                  </a:lnTo>
                  <a:lnTo>
                    <a:pt x="853300" y="1031354"/>
                  </a:lnTo>
                  <a:lnTo>
                    <a:pt x="860386" y="1031354"/>
                  </a:lnTo>
                  <a:lnTo>
                    <a:pt x="863269" y="1028484"/>
                  </a:lnTo>
                  <a:lnTo>
                    <a:pt x="863269" y="1021397"/>
                  </a:lnTo>
                  <a:close/>
                </a:path>
                <a:path w="1060450" h="2118995">
                  <a:moveTo>
                    <a:pt x="869962" y="2001608"/>
                  </a:moveTo>
                  <a:lnTo>
                    <a:pt x="867092" y="1998738"/>
                  </a:lnTo>
                  <a:lnTo>
                    <a:pt x="860005" y="1998738"/>
                  </a:lnTo>
                  <a:lnTo>
                    <a:pt x="857135" y="2001608"/>
                  </a:lnTo>
                  <a:lnTo>
                    <a:pt x="857135" y="2005152"/>
                  </a:lnTo>
                  <a:lnTo>
                    <a:pt x="857135" y="2008695"/>
                  </a:lnTo>
                  <a:lnTo>
                    <a:pt x="860005" y="2011565"/>
                  </a:lnTo>
                  <a:lnTo>
                    <a:pt x="867092" y="2011565"/>
                  </a:lnTo>
                  <a:lnTo>
                    <a:pt x="869962" y="2008695"/>
                  </a:lnTo>
                  <a:lnTo>
                    <a:pt x="869962" y="2001608"/>
                  </a:lnTo>
                  <a:close/>
                </a:path>
                <a:path w="1060450" h="2118995">
                  <a:moveTo>
                    <a:pt x="874026" y="1285328"/>
                  </a:moveTo>
                  <a:lnTo>
                    <a:pt x="870978" y="1282293"/>
                  </a:lnTo>
                  <a:lnTo>
                    <a:pt x="863473" y="1282293"/>
                  </a:lnTo>
                  <a:lnTo>
                    <a:pt x="860425" y="1285328"/>
                  </a:lnTo>
                  <a:lnTo>
                    <a:pt x="860425" y="1289088"/>
                  </a:lnTo>
                  <a:lnTo>
                    <a:pt x="860425" y="1292847"/>
                  </a:lnTo>
                  <a:lnTo>
                    <a:pt x="863473" y="1295882"/>
                  </a:lnTo>
                  <a:lnTo>
                    <a:pt x="870978" y="1295882"/>
                  </a:lnTo>
                  <a:lnTo>
                    <a:pt x="874026" y="1292847"/>
                  </a:lnTo>
                  <a:lnTo>
                    <a:pt x="874026" y="1285328"/>
                  </a:lnTo>
                  <a:close/>
                </a:path>
                <a:path w="1060450" h="2118995">
                  <a:moveTo>
                    <a:pt x="874699" y="1112151"/>
                  </a:moveTo>
                  <a:lnTo>
                    <a:pt x="871778" y="1109230"/>
                  </a:lnTo>
                  <a:lnTo>
                    <a:pt x="864590" y="1109230"/>
                  </a:lnTo>
                  <a:lnTo>
                    <a:pt x="861669" y="1112151"/>
                  </a:lnTo>
                  <a:lnTo>
                    <a:pt x="861669" y="1115745"/>
                  </a:lnTo>
                  <a:lnTo>
                    <a:pt x="861669" y="1119339"/>
                  </a:lnTo>
                  <a:lnTo>
                    <a:pt x="864590" y="1122260"/>
                  </a:lnTo>
                  <a:lnTo>
                    <a:pt x="871778" y="1122260"/>
                  </a:lnTo>
                  <a:lnTo>
                    <a:pt x="874699" y="1119339"/>
                  </a:lnTo>
                  <a:lnTo>
                    <a:pt x="874699" y="1112151"/>
                  </a:lnTo>
                  <a:close/>
                </a:path>
                <a:path w="1060450" h="2118995">
                  <a:moveTo>
                    <a:pt x="880084" y="1325448"/>
                  </a:moveTo>
                  <a:lnTo>
                    <a:pt x="877023" y="1322387"/>
                  </a:lnTo>
                  <a:lnTo>
                    <a:pt x="869454" y="1322387"/>
                  </a:lnTo>
                  <a:lnTo>
                    <a:pt x="866394" y="1325448"/>
                  </a:lnTo>
                  <a:lnTo>
                    <a:pt x="866394" y="1329232"/>
                  </a:lnTo>
                  <a:lnTo>
                    <a:pt x="866394" y="1333017"/>
                  </a:lnTo>
                  <a:lnTo>
                    <a:pt x="869454" y="1336078"/>
                  </a:lnTo>
                  <a:lnTo>
                    <a:pt x="877023" y="1336078"/>
                  </a:lnTo>
                  <a:lnTo>
                    <a:pt x="880084" y="1333017"/>
                  </a:lnTo>
                  <a:lnTo>
                    <a:pt x="880084" y="1325448"/>
                  </a:lnTo>
                  <a:close/>
                </a:path>
                <a:path w="1060450" h="2118995">
                  <a:moveTo>
                    <a:pt x="880110" y="2028532"/>
                  </a:moveTo>
                  <a:lnTo>
                    <a:pt x="877265" y="2025688"/>
                  </a:lnTo>
                  <a:lnTo>
                    <a:pt x="870229" y="2025688"/>
                  </a:lnTo>
                  <a:lnTo>
                    <a:pt x="867384" y="2028532"/>
                  </a:lnTo>
                  <a:lnTo>
                    <a:pt x="867384" y="2032050"/>
                  </a:lnTo>
                  <a:lnTo>
                    <a:pt x="867384" y="2035568"/>
                  </a:lnTo>
                  <a:lnTo>
                    <a:pt x="870229" y="2038413"/>
                  </a:lnTo>
                  <a:lnTo>
                    <a:pt x="877265" y="2038413"/>
                  </a:lnTo>
                  <a:lnTo>
                    <a:pt x="880110" y="2035568"/>
                  </a:lnTo>
                  <a:lnTo>
                    <a:pt x="880110" y="2028532"/>
                  </a:lnTo>
                  <a:close/>
                </a:path>
                <a:path w="1060450" h="2118995">
                  <a:moveTo>
                    <a:pt x="884694" y="1792084"/>
                  </a:moveTo>
                  <a:lnTo>
                    <a:pt x="881697" y="1789087"/>
                  </a:lnTo>
                  <a:lnTo>
                    <a:pt x="874293" y="1789087"/>
                  </a:lnTo>
                  <a:lnTo>
                    <a:pt x="871296" y="1792084"/>
                  </a:lnTo>
                  <a:lnTo>
                    <a:pt x="871296" y="1795780"/>
                  </a:lnTo>
                  <a:lnTo>
                    <a:pt x="871296" y="1799475"/>
                  </a:lnTo>
                  <a:lnTo>
                    <a:pt x="874293" y="1802485"/>
                  </a:lnTo>
                  <a:lnTo>
                    <a:pt x="881697" y="1802485"/>
                  </a:lnTo>
                  <a:lnTo>
                    <a:pt x="884694" y="1799475"/>
                  </a:lnTo>
                  <a:lnTo>
                    <a:pt x="884694" y="1792084"/>
                  </a:lnTo>
                  <a:close/>
                </a:path>
                <a:path w="1060450" h="2118995">
                  <a:moveTo>
                    <a:pt x="888123" y="2070290"/>
                  </a:moveTo>
                  <a:lnTo>
                    <a:pt x="885291" y="2067471"/>
                  </a:lnTo>
                  <a:lnTo>
                    <a:pt x="878319" y="2067471"/>
                  </a:lnTo>
                  <a:lnTo>
                    <a:pt x="875487" y="2070290"/>
                  </a:lnTo>
                  <a:lnTo>
                    <a:pt x="875487" y="2073783"/>
                  </a:lnTo>
                  <a:lnTo>
                    <a:pt x="875487" y="2077275"/>
                  </a:lnTo>
                  <a:lnTo>
                    <a:pt x="878319" y="2080107"/>
                  </a:lnTo>
                  <a:lnTo>
                    <a:pt x="885291" y="2080107"/>
                  </a:lnTo>
                  <a:lnTo>
                    <a:pt x="888123" y="2077275"/>
                  </a:lnTo>
                  <a:lnTo>
                    <a:pt x="888123" y="2070290"/>
                  </a:lnTo>
                  <a:close/>
                </a:path>
                <a:path w="1060450" h="2118995">
                  <a:moveTo>
                    <a:pt x="891730" y="1971281"/>
                  </a:moveTo>
                  <a:lnTo>
                    <a:pt x="888847" y="1968385"/>
                  </a:lnTo>
                  <a:lnTo>
                    <a:pt x="881710" y="1968385"/>
                  </a:lnTo>
                  <a:lnTo>
                    <a:pt x="878814" y="1971281"/>
                  </a:lnTo>
                  <a:lnTo>
                    <a:pt x="878814" y="1974850"/>
                  </a:lnTo>
                  <a:lnTo>
                    <a:pt x="878814" y="1978418"/>
                  </a:lnTo>
                  <a:lnTo>
                    <a:pt x="881710" y="1981314"/>
                  </a:lnTo>
                  <a:lnTo>
                    <a:pt x="888847" y="1981314"/>
                  </a:lnTo>
                  <a:lnTo>
                    <a:pt x="891730" y="1978418"/>
                  </a:lnTo>
                  <a:lnTo>
                    <a:pt x="891730" y="1971281"/>
                  </a:lnTo>
                  <a:close/>
                </a:path>
                <a:path w="1060450" h="2118995">
                  <a:moveTo>
                    <a:pt x="901636" y="1898662"/>
                  </a:moveTo>
                  <a:lnTo>
                    <a:pt x="898702" y="1895729"/>
                  </a:lnTo>
                  <a:lnTo>
                    <a:pt x="891463" y="1895729"/>
                  </a:lnTo>
                  <a:lnTo>
                    <a:pt x="888530" y="1898662"/>
                  </a:lnTo>
                  <a:lnTo>
                    <a:pt x="888530" y="1902282"/>
                  </a:lnTo>
                  <a:lnTo>
                    <a:pt x="888530" y="1905901"/>
                  </a:lnTo>
                  <a:lnTo>
                    <a:pt x="891463" y="1908835"/>
                  </a:lnTo>
                  <a:lnTo>
                    <a:pt x="898702" y="1908835"/>
                  </a:lnTo>
                  <a:lnTo>
                    <a:pt x="901636" y="1905901"/>
                  </a:lnTo>
                  <a:lnTo>
                    <a:pt x="901636" y="1898662"/>
                  </a:lnTo>
                  <a:close/>
                </a:path>
                <a:path w="1060450" h="2118995">
                  <a:moveTo>
                    <a:pt x="907465" y="1349413"/>
                  </a:moveTo>
                  <a:lnTo>
                    <a:pt x="904379" y="1346327"/>
                  </a:lnTo>
                  <a:lnTo>
                    <a:pt x="896759" y="1346327"/>
                  </a:lnTo>
                  <a:lnTo>
                    <a:pt x="893673" y="1349413"/>
                  </a:lnTo>
                  <a:lnTo>
                    <a:pt x="893673" y="1353223"/>
                  </a:lnTo>
                  <a:lnTo>
                    <a:pt x="893673" y="1357033"/>
                  </a:lnTo>
                  <a:lnTo>
                    <a:pt x="896759" y="1360119"/>
                  </a:lnTo>
                  <a:lnTo>
                    <a:pt x="904379" y="1360119"/>
                  </a:lnTo>
                  <a:lnTo>
                    <a:pt x="907465" y="1357033"/>
                  </a:lnTo>
                  <a:lnTo>
                    <a:pt x="907465" y="1349413"/>
                  </a:lnTo>
                  <a:close/>
                </a:path>
                <a:path w="1060450" h="2118995">
                  <a:moveTo>
                    <a:pt x="910818" y="1829219"/>
                  </a:moveTo>
                  <a:lnTo>
                    <a:pt x="907834" y="1826234"/>
                  </a:lnTo>
                  <a:lnTo>
                    <a:pt x="900493" y="1826234"/>
                  </a:lnTo>
                  <a:lnTo>
                    <a:pt x="897509" y="1829219"/>
                  </a:lnTo>
                  <a:lnTo>
                    <a:pt x="897509" y="1832889"/>
                  </a:lnTo>
                  <a:lnTo>
                    <a:pt x="897509" y="1836559"/>
                  </a:lnTo>
                  <a:lnTo>
                    <a:pt x="900493" y="1839544"/>
                  </a:lnTo>
                  <a:lnTo>
                    <a:pt x="907834" y="1839544"/>
                  </a:lnTo>
                  <a:lnTo>
                    <a:pt x="910818" y="1836559"/>
                  </a:lnTo>
                  <a:lnTo>
                    <a:pt x="910818" y="1829219"/>
                  </a:lnTo>
                  <a:close/>
                </a:path>
                <a:path w="1060450" h="2118995">
                  <a:moveTo>
                    <a:pt x="917702" y="1864550"/>
                  </a:moveTo>
                  <a:lnTo>
                    <a:pt x="914742" y="1861591"/>
                  </a:lnTo>
                  <a:lnTo>
                    <a:pt x="907453" y="1861591"/>
                  </a:lnTo>
                  <a:lnTo>
                    <a:pt x="904494" y="1864550"/>
                  </a:lnTo>
                  <a:lnTo>
                    <a:pt x="904494" y="1868195"/>
                  </a:lnTo>
                  <a:lnTo>
                    <a:pt x="904494" y="1871840"/>
                  </a:lnTo>
                  <a:lnTo>
                    <a:pt x="907453" y="1874799"/>
                  </a:lnTo>
                  <a:lnTo>
                    <a:pt x="914742" y="1874799"/>
                  </a:lnTo>
                  <a:lnTo>
                    <a:pt x="917702" y="1871840"/>
                  </a:lnTo>
                  <a:lnTo>
                    <a:pt x="917702" y="1864550"/>
                  </a:lnTo>
                  <a:close/>
                </a:path>
                <a:path w="1060450" h="2118995">
                  <a:moveTo>
                    <a:pt x="920305" y="1943366"/>
                  </a:moveTo>
                  <a:lnTo>
                    <a:pt x="917384" y="1940458"/>
                  </a:lnTo>
                  <a:lnTo>
                    <a:pt x="910196" y="1940458"/>
                  </a:lnTo>
                  <a:lnTo>
                    <a:pt x="907288" y="1943366"/>
                  </a:lnTo>
                  <a:lnTo>
                    <a:pt x="907288" y="1946960"/>
                  </a:lnTo>
                  <a:lnTo>
                    <a:pt x="907288" y="1950554"/>
                  </a:lnTo>
                  <a:lnTo>
                    <a:pt x="910196" y="1953475"/>
                  </a:lnTo>
                  <a:lnTo>
                    <a:pt x="917384" y="1953475"/>
                  </a:lnTo>
                  <a:lnTo>
                    <a:pt x="920305" y="1950554"/>
                  </a:lnTo>
                  <a:lnTo>
                    <a:pt x="920305" y="1943366"/>
                  </a:lnTo>
                  <a:close/>
                </a:path>
                <a:path w="1060450" h="2118995">
                  <a:moveTo>
                    <a:pt x="923544" y="1769351"/>
                  </a:moveTo>
                  <a:lnTo>
                    <a:pt x="920534" y="1766328"/>
                  </a:lnTo>
                  <a:lnTo>
                    <a:pt x="913079" y="1766328"/>
                  </a:lnTo>
                  <a:lnTo>
                    <a:pt x="910056" y="1769351"/>
                  </a:lnTo>
                  <a:lnTo>
                    <a:pt x="910056" y="1773072"/>
                  </a:lnTo>
                  <a:lnTo>
                    <a:pt x="910056" y="1776793"/>
                  </a:lnTo>
                  <a:lnTo>
                    <a:pt x="913079" y="1779816"/>
                  </a:lnTo>
                  <a:lnTo>
                    <a:pt x="920534" y="1779816"/>
                  </a:lnTo>
                  <a:lnTo>
                    <a:pt x="923544" y="1776793"/>
                  </a:lnTo>
                  <a:lnTo>
                    <a:pt x="923544" y="1769351"/>
                  </a:lnTo>
                  <a:close/>
                </a:path>
                <a:path w="1060450" h="2118995">
                  <a:moveTo>
                    <a:pt x="927785" y="1377505"/>
                  </a:moveTo>
                  <a:lnTo>
                    <a:pt x="924674" y="1374394"/>
                  </a:lnTo>
                  <a:lnTo>
                    <a:pt x="917003" y="1374394"/>
                  </a:lnTo>
                  <a:lnTo>
                    <a:pt x="913892" y="1377505"/>
                  </a:lnTo>
                  <a:lnTo>
                    <a:pt x="913892" y="1381340"/>
                  </a:lnTo>
                  <a:lnTo>
                    <a:pt x="913892" y="1385176"/>
                  </a:lnTo>
                  <a:lnTo>
                    <a:pt x="917003" y="1388287"/>
                  </a:lnTo>
                  <a:lnTo>
                    <a:pt x="924674" y="1388287"/>
                  </a:lnTo>
                  <a:lnTo>
                    <a:pt x="927785" y="1385176"/>
                  </a:lnTo>
                  <a:lnTo>
                    <a:pt x="927785" y="1377505"/>
                  </a:lnTo>
                  <a:close/>
                </a:path>
                <a:path w="1060450" h="2118995">
                  <a:moveTo>
                    <a:pt x="952169" y="1737461"/>
                  </a:moveTo>
                  <a:lnTo>
                    <a:pt x="949121" y="1734413"/>
                  </a:lnTo>
                  <a:lnTo>
                    <a:pt x="941628" y="1734413"/>
                  </a:lnTo>
                  <a:lnTo>
                    <a:pt x="938580" y="1737461"/>
                  </a:lnTo>
                  <a:lnTo>
                    <a:pt x="938580" y="1741208"/>
                  </a:lnTo>
                  <a:lnTo>
                    <a:pt x="938580" y="1744967"/>
                  </a:lnTo>
                  <a:lnTo>
                    <a:pt x="941628" y="1748002"/>
                  </a:lnTo>
                  <a:lnTo>
                    <a:pt x="949121" y="1748002"/>
                  </a:lnTo>
                  <a:lnTo>
                    <a:pt x="952169" y="1744967"/>
                  </a:lnTo>
                  <a:lnTo>
                    <a:pt x="952169" y="1737461"/>
                  </a:lnTo>
                  <a:close/>
                </a:path>
                <a:path w="1060450" h="2118995">
                  <a:moveTo>
                    <a:pt x="960958" y="1405940"/>
                  </a:moveTo>
                  <a:lnTo>
                    <a:pt x="957834" y="1402803"/>
                  </a:lnTo>
                  <a:lnTo>
                    <a:pt x="950112" y="1402803"/>
                  </a:lnTo>
                  <a:lnTo>
                    <a:pt x="946975" y="1405940"/>
                  </a:lnTo>
                  <a:lnTo>
                    <a:pt x="946975" y="1409801"/>
                  </a:lnTo>
                  <a:lnTo>
                    <a:pt x="946975" y="1413662"/>
                  </a:lnTo>
                  <a:lnTo>
                    <a:pt x="950112" y="1416799"/>
                  </a:lnTo>
                  <a:lnTo>
                    <a:pt x="957834" y="1416799"/>
                  </a:lnTo>
                  <a:lnTo>
                    <a:pt x="960958" y="1413662"/>
                  </a:lnTo>
                  <a:lnTo>
                    <a:pt x="960958" y="1405940"/>
                  </a:lnTo>
                  <a:close/>
                </a:path>
                <a:path w="1060450" h="2118995">
                  <a:moveTo>
                    <a:pt x="972235" y="1451406"/>
                  </a:moveTo>
                  <a:lnTo>
                    <a:pt x="969073" y="1448257"/>
                  </a:lnTo>
                  <a:lnTo>
                    <a:pt x="961301" y="1448257"/>
                  </a:lnTo>
                  <a:lnTo>
                    <a:pt x="958151" y="1451406"/>
                  </a:lnTo>
                  <a:lnTo>
                    <a:pt x="958151" y="1455293"/>
                  </a:lnTo>
                  <a:lnTo>
                    <a:pt x="958151" y="1459179"/>
                  </a:lnTo>
                  <a:lnTo>
                    <a:pt x="961301" y="1462328"/>
                  </a:lnTo>
                  <a:lnTo>
                    <a:pt x="969073" y="1462328"/>
                  </a:lnTo>
                  <a:lnTo>
                    <a:pt x="972235" y="1459179"/>
                  </a:lnTo>
                  <a:lnTo>
                    <a:pt x="972235" y="1451406"/>
                  </a:lnTo>
                  <a:close/>
                </a:path>
                <a:path w="1060450" h="2118995">
                  <a:moveTo>
                    <a:pt x="982814" y="1702562"/>
                  </a:moveTo>
                  <a:lnTo>
                    <a:pt x="979754" y="1699501"/>
                  </a:lnTo>
                  <a:lnTo>
                    <a:pt x="972197" y="1699501"/>
                  </a:lnTo>
                  <a:lnTo>
                    <a:pt x="969137" y="1702562"/>
                  </a:lnTo>
                  <a:lnTo>
                    <a:pt x="969137" y="1706346"/>
                  </a:lnTo>
                  <a:lnTo>
                    <a:pt x="969137" y="1710118"/>
                  </a:lnTo>
                  <a:lnTo>
                    <a:pt x="972197" y="1713191"/>
                  </a:lnTo>
                  <a:lnTo>
                    <a:pt x="979754" y="1713191"/>
                  </a:lnTo>
                  <a:lnTo>
                    <a:pt x="982814" y="1710118"/>
                  </a:lnTo>
                  <a:lnTo>
                    <a:pt x="982814" y="1702562"/>
                  </a:lnTo>
                  <a:close/>
                </a:path>
                <a:path w="1060450" h="2118995">
                  <a:moveTo>
                    <a:pt x="987336" y="1502029"/>
                  </a:moveTo>
                  <a:lnTo>
                    <a:pt x="984135" y="1498828"/>
                  </a:lnTo>
                  <a:lnTo>
                    <a:pt x="976249" y="1498828"/>
                  </a:lnTo>
                  <a:lnTo>
                    <a:pt x="973061" y="1502029"/>
                  </a:lnTo>
                  <a:lnTo>
                    <a:pt x="973061" y="1505966"/>
                  </a:lnTo>
                  <a:lnTo>
                    <a:pt x="973061" y="1509903"/>
                  </a:lnTo>
                  <a:lnTo>
                    <a:pt x="976249" y="1513103"/>
                  </a:lnTo>
                  <a:lnTo>
                    <a:pt x="984135" y="1513103"/>
                  </a:lnTo>
                  <a:lnTo>
                    <a:pt x="987336" y="1509903"/>
                  </a:lnTo>
                  <a:lnTo>
                    <a:pt x="987336" y="1502029"/>
                  </a:lnTo>
                  <a:close/>
                </a:path>
                <a:path w="1060450" h="2118995">
                  <a:moveTo>
                    <a:pt x="993355" y="1470304"/>
                  </a:moveTo>
                  <a:lnTo>
                    <a:pt x="990180" y="1467129"/>
                  </a:lnTo>
                  <a:lnTo>
                    <a:pt x="982357" y="1467129"/>
                  </a:lnTo>
                  <a:lnTo>
                    <a:pt x="979182" y="1470304"/>
                  </a:lnTo>
                  <a:lnTo>
                    <a:pt x="979182" y="1474216"/>
                  </a:lnTo>
                  <a:lnTo>
                    <a:pt x="979182" y="1478127"/>
                  </a:lnTo>
                  <a:lnTo>
                    <a:pt x="982357" y="1481302"/>
                  </a:lnTo>
                  <a:lnTo>
                    <a:pt x="990180" y="1481302"/>
                  </a:lnTo>
                  <a:lnTo>
                    <a:pt x="993355" y="1478127"/>
                  </a:lnTo>
                  <a:lnTo>
                    <a:pt x="993355" y="1470304"/>
                  </a:lnTo>
                  <a:close/>
                </a:path>
                <a:path w="1060450" h="2118995">
                  <a:moveTo>
                    <a:pt x="1018705" y="1700580"/>
                  </a:moveTo>
                  <a:lnTo>
                    <a:pt x="1015619" y="1697494"/>
                  </a:lnTo>
                  <a:lnTo>
                    <a:pt x="1008011" y="1697494"/>
                  </a:lnTo>
                  <a:lnTo>
                    <a:pt x="1004925" y="1700580"/>
                  </a:lnTo>
                  <a:lnTo>
                    <a:pt x="1004925" y="1704390"/>
                  </a:lnTo>
                  <a:lnTo>
                    <a:pt x="1004925" y="1708200"/>
                  </a:lnTo>
                  <a:lnTo>
                    <a:pt x="1008011" y="1711274"/>
                  </a:lnTo>
                  <a:lnTo>
                    <a:pt x="1015619" y="1711274"/>
                  </a:lnTo>
                  <a:lnTo>
                    <a:pt x="1018705" y="1708200"/>
                  </a:lnTo>
                  <a:lnTo>
                    <a:pt x="1018705" y="1700580"/>
                  </a:lnTo>
                  <a:close/>
                </a:path>
                <a:path w="1060450" h="2118995">
                  <a:moveTo>
                    <a:pt x="1022997" y="1561071"/>
                  </a:moveTo>
                  <a:lnTo>
                    <a:pt x="1019822" y="1557909"/>
                  </a:lnTo>
                  <a:lnTo>
                    <a:pt x="1012012" y="1557909"/>
                  </a:lnTo>
                  <a:lnTo>
                    <a:pt x="1008837" y="1561071"/>
                  </a:lnTo>
                  <a:lnTo>
                    <a:pt x="1008837" y="1564982"/>
                  </a:lnTo>
                  <a:lnTo>
                    <a:pt x="1008837" y="1568894"/>
                  </a:lnTo>
                  <a:lnTo>
                    <a:pt x="1012012" y="1572056"/>
                  </a:lnTo>
                  <a:lnTo>
                    <a:pt x="1019822" y="1572056"/>
                  </a:lnTo>
                  <a:lnTo>
                    <a:pt x="1022997" y="1568894"/>
                  </a:lnTo>
                  <a:lnTo>
                    <a:pt x="1022997" y="1561071"/>
                  </a:lnTo>
                  <a:close/>
                </a:path>
                <a:path w="1060450" h="2118995">
                  <a:moveTo>
                    <a:pt x="1023493" y="1512239"/>
                  </a:moveTo>
                  <a:lnTo>
                    <a:pt x="1020305" y="1509052"/>
                  </a:lnTo>
                  <a:lnTo>
                    <a:pt x="1012431" y="1509052"/>
                  </a:lnTo>
                  <a:lnTo>
                    <a:pt x="1009243" y="1512239"/>
                  </a:lnTo>
                  <a:lnTo>
                    <a:pt x="1009243" y="1516176"/>
                  </a:lnTo>
                  <a:lnTo>
                    <a:pt x="1009243" y="1520113"/>
                  </a:lnTo>
                  <a:lnTo>
                    <a:pt x="1012431" y="1523301"/>
                  </a:lnTo>
                  <a:lnTo>
                    <a:pt x="1020305" y="1523301"/>
                  </a:lnTo>
                  <a:lnTo>
                    <a:pt x="1023493" y="1520113"/>
                  </a:lnTo>
                  <a:lnTo>
                    <a:pt x="1023493" y="1512239"/>
                  </a:lnTo>
                  <a:close/>
                </a:path>
                <a:path w="1060450" h="2118995">
                  <a:moveTo>
                    <a:pt x="1033716" y="1666367"/>
                  </a:moveTo>
                  <a:lnTo>
                    <a:pt x="1030617" y="1663268"/>
                  </a:lnTo>
                  <a:lnTo>
                    <a:pt x="1022959" y="1663268"/>
                  </a:lnTo>
                  <a:lnTo>
                    <a:pt x="1019848" y="1666367"/>
                  </a:lnTo>
                  <a:lnTo>
                    <a:pt x="1019848" y="1670202"/>
                  </a:lnTo>
                  <a:lnTo>
                    <a:pt x="1019848" y="1674037"/>
                  </a:lnTo>
                  <a:lnTo>
                    <a:pt x="1022959" y="1677136"/>
                  </a:lnTo>
                  <a:lnTo>
                    <a:pt x="1030617" y="1677136"/>
                  </a:lnTo>
                  <a:lnTo>
                    <a:pt x="1033716" y="1674037"/>
                  </a:lnTo>
                  <a:lnTo>
                    <a:pt x="1033716" y="1666367"/>
                  </a:lnTo>
                  <a:close/>
                </a:path>
                <a:path w="1060450" h="2118995">
                  <a:moveTo>
                    <a:pt x="1058862" y="1581150"/>
                  </a:moveTo>
                  <a:lnTo>
                    <a:pt x="1055712" y="1578000"/>
                  </a:lnTo>
                  <a:lnTo>
                    <a:pt x="1047953" y="1578000"/>
                  </a:lnTo>
                  <a:lnTo>
                    <a:pt x="1044803" y="1581150"/>
                  </a:lnTo>
                  <a:lnTo>
                    <a:pt x="1044803" y="1585036"/>
                  </a:lnTo>
                  <a:lnTo>
                    <a:pt x="1044803" y="1588922"/>
                  </a:lnTo>
                  <a:lnTo>
                    <a:pt x="1047953" y="1592072"/>
                  </a:lnTo>
                  <a:lnTo>
                    <a:pt x="1055712" y="1592072"/>
                  </a:lnTo>
                  <a:lnTo>
                    <a:pt x="1058862" y="1588922"/>
                  </a:lnTo>
                  <a:lnTo>
                    <a:pt x="1058862" y="1581150"/>
                  </a:lnTo>
                  <a:close/>
                </a:path>
                <a:path w="1060450" h="2118995">
                  <a:moveTo>
                    <a:pt x="1059992" y="1626730"/>
                  </a:moveTo>
                  <a:lnTo>
                    <a:pt x="1056868" y="1623606"/>
                  </a:lnTo>
                  <a:lnTo>
                    <a:pt x="1049147" y="1623606"/>
                  </a:lnTo>
                  <a:lnTo>
                    <a:pt x="1046022" y="1626730"/>
                  </a:lnTo>
                  <a:lnTo>
                    <a:pt x="1046022" y="1630591"/>
                  </a:lnTo>
                  <a:lnTo>
                    <a:pt x="1046022" y="1634451"/>
                  </a:lnTo>
                  <a:lnTo>
                    <a:pt x="1049147" y="1637576"/>
                  </a:lnTo>
                  <a:lnTo>
                    <a:pt x="1056868" y="1637576"/>
                  </a:lnTo>
                  <a:lnTo>
                    <a:pt x="1059992" y="1634451"/>
                  </a:lnTo>
                  <a:lnTo>
                    <a:pt x="1059992" y="162673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6081" y="2008352"/>
              <a:ext cx="1184275" cy="3162300"/>
            </a:xfrm>
            <a:custGeom>
              <a:avLst/>
              <a:gdLst/>
              <a:ahLst/>
              <a:cxnLst/>
              <a:rect l="l" t="t" r="r" b="b"/>
              <a:pathLst>
                <a:path w="1184275" h="3162300">
                  <a:moveTo>
                    <a:pt x="419" y="11391"/>
                  </a:moveTo>
                  <a:lnTo>
                    <a:pt x="88" y="11290"/>
                  </a:lnTo>
                  <a:lnTo>
                    <a:pt x="0" y="11506"/>
                  </a:lnTo>
                  <a:lnTo>
                    <a:pt x="88" y="11722"/>
                  </a:lnTo>
                  <a:lnTo>
                    <a:pt x="330" y="11722"/>
                  </a:lnTo>
                  <a:lnTo>
                    <a:pt x="419" y="11391"/>
                  </a:lnTo>
                  <a:close/>
                </a:path>
                <a:path w="1184275" h="3162300">
                  <a:moveTo>
                    <a:pt x="42519" y="203"/>
                  </a:moveTo>
                  <a:lnTo>
                    <a:pt x="42316" y="0"/>
                  </a:lnTo>
                  <a:lnTo>
                    <a:pt x="41795" y="0"/>
                  </a:lnTo>
                  <a:lnTo>
                    <a:pt x="41579" y="203"/>
                  </a:lnTo>
                  <a:lnTo>
                    <a:pt x="41579" y="469"/>
                  </a:lnTo>
                  <a:lnTo>
                    <a:pt x="41579" y="723"/>
                  </a:lnTo>
                  <a:lnTo>
                    <a:pt x="41795" y="939"/>
                  </a:lnTo>
                  <a:lnTo>
                    <a:pt x="42316" y="939"/>
                  </a:lnTo>
                  <a:lnTo>
                    <a:pt x="42519" y="723"/>
                  </a:lnTo>
                  <a:lnTo>
                    <a:pt x="42519" y="203"/>
                  </a:lnTo>
                  <a:close/>
                </a:path>
                <a:path w="1184275" h="3162300">
                  <a:moveTo>
                    <a:pt x="88963" y="8229"/>
                  </a:moveTo>
                  <a:lnTo>
                    <a:pt x="88633" y="7912"/>
                  </a:lnTo>
                  <a:lnTo>
                    <a:pt x="87833" y="7912"/>
                  </a:lnTo>
                  <a:lnTo>
                    <a:pt x="87503" y="8229"/>
                  </a:lnTo>
                  <a:lnTo>
                    <a:pt x="87503" y="8636"/>
                  </a:lnTo>
                  <a:lnTo>
                    <a:pt x="87503" y="9042"/>
                  </a:lnTo>
                  <a:lnTo>
                    <a:pt x="87833" y="9359"/>
                  </a:lnTo>
                  <a:lnTo>
                    <a:pt x="88633" y="9359"/>
                  </a:lnTo>
                  <a:lnTo>
                    <a:pt x="88963" y="9042"/>
                  </a:lnTo>
                  <a:lnTo>
                    <a:pt x="88963" y="8229"/>
                  </a:lnTo>
                  <a:close/>
                </a:path>
                <a:path w="1184275" h="3162300">
                  <a:moveTo>
                    <a:pt x="408063" y="3074822"/>
                  </a:moveTo>
                  <a:lnTo>
                    <a:pt x="407708" y="3074454"/>
                  </a:lnTo>
                  <a:lnTo>
                    <a:pt x="406806" y="3074454"/>
                  </a:lnTo>
                  <a:lnTo>
                    <a:pt x="406438" y="3074822"/>
                  </a:lnTo>
                  <a:lnTo>
                    <a:pt x="406438" y="3075267"/>
                  </a:lnTo>
                  <a:lnTo>
                    <a:pt x="406438" y="3075711"/>
                  </a:lnTo>
                  <a:lnTo>
                    <a:pt x="406806" y="3076079"/>
                  </a:lnTo>
                  <a:lnTo>
                    <a:pt x="407708" y="3076079"/>
                  </a:lnTo>
                  <a:lnTo>
                    <a:pt x="408063" y="3075711"/>
                  </a:lnTo>
                  <a:lnTo>
                    <a:pt x="408063" y="3074822"/>
                  </a:lnTo>
                  <a:close/>
                </a:path>
                <a:path w="1184275" h="3162300">
                  <a:moveTo>
                    <a:pt x="413016" y="2999892"/>
                  </a:moveTo>
                  <a:lnTo>
                    <a:pt x="412407" y="2999282"/>
                  </a:lnTo>
                  <a:lnTo>
                    <a:pt x="410908" y="2999282"/>
                  </a:lnTo>
                  <a:lnTo>
                    <a:pt x="410298" y="2999892"/>
                  </a:lnTo>
                  <a:lnTo>
                    <a:pt x="410298" y="3000641"/>
                  </a:lnTo>
                  <a:lnTo>
                    <a:pt x="410298" y="3001391"/>
                  </a:lnTo>
                  <a:lnTo>
                    <a:pt x="410908" y="3002000"/>
                  </a:lnTo>
                  <a:lnTo>
                    <a:pt x="412407" y="3002000"/>
                  </a:lnTo>
                  <a:lnTo>
                    <a:pt x="413016" y="3001391"/>
                  </a:lnTo>
                  <a:lnTo>
                    <a:pt x="413016" y="2999892"/>
                  </a:lnTo>
                  <a:close/>
                </a:path>
                <a:path w="1184275" h="3162300">
                  <a:moveTo>
                    <a:pt x="413245" y="3112757"/>
                  </a:moveTo>
                  <a:lnTo>
                    <a:pt x="412991" y="3112516"/>
                  </a:lnTo>
                  <a:lnTo>
                    <a:pt x="412394" y="3112516"/>
                  </a:lnTo>
                  <a:lnTo>
                    <a:pt x="412153" y="3112757"/>
                  </a:lnTo>
                  <a:lnTo>
                    <a:pt x="412153" y="3113062"/>
                  </a:lnTo>
                  <a:lnTo>
                    <a:pt x="412153" y="3113367"/>
                  </a:lnTo>
                  <a:lnTo>
                    <a:pt x="412394" y="3113608"/>
                  </a:lnTo>
                  <a:lnTo>
                    <a:pt x="412991" y="3113608"/>
                  </a:lnTo>
                  <a:lnTo>
                    <a:pt x="413245" y="3113367"/>
                  </a:lnTo>
                  <a:lnTo>
                    <a:pt x="413245" y="3112757"/>
                  </a:lnTo>
                  <a:close/>
                </a:path>
                <a:path w="1184275" h="3162300">
                  <a:moveTo>
                    <a:pt x="415759" y="3161449"/>
                  </a:moveTo>
                  <a:lnTo>
                    <a:pt x="415632" y="3161334"/>
                  </a:lnTo>
                  <a:lnTo>
                    <a:pt x="415340" y="3161334"/>
                  </a:lnTo>
                  <a:lnTo>
                    <a:pt x="415213" y="3161449"/>
                  </a:lnTo>
                  <a:lnTo>
                    <a:pt x="415213" y="3161601"/>
                  </a:lnTo>
                  <a:lnTo>
                    <a:pt x="415213" y="3161754"/>
                  </a:lnTo>
                  <a:lnTo>
                    <a:pt x="415340" y="3161868"/>
                  </a:lnTo>
                  <a:lnTo>
                    <a:pt x="415632" y="3161868"/>
                  </a:lnTo>
                  <a:lnTo>
                    <a:pt x="415759" y="3161754"/>
                  </a:lnTo>
                  <a:lnTo>
                    <a:pt x="415759" y="3161449"/>
                  </a:lnTo>
                  <a:close/>
                </a:path>
                <a:path w="1184275" h="3162300">
                  <a:moveTo>
                    <a:pt x="417436" y="3046882"/>
                  </a:moveTo>
                  <a:lnTo>
                    <a:pt x="416953" y="3046387"/>
                  </a:lnTo>
                  <a:lnTo>
                    <a:pt x="415747" y="3046387"/>
                  </a:lnTo>
                  <a:lnTo>
                    <a:pt x="415264" y="3046882"/>
                  </a:lnTo>
                  <a:lnTo>
                    <a:pt x="415264" y="3047479"/>
                  </a:lnTo>
                  <a:lnTo>
                    <a:pt x="415264" y="3048076"/>
                  </a:lnTo>
                  <a:lnTo>
                    <a:pt x="415747" y="3048571"/>
                  </a:lnTo>
                  <a:lnTo>
                    <a:pt x="416953" y="3048571"/>
                  </a:lnTo>
                  <a:lnTo>
                    <a:pt x="417436" y="3048076"/>
                  </a:lnTo>
                  <a:lnTo>
                    <a:pt x="417436" y="3046882"/>
                  </a:lnTo>
                  <a:close/>
                </a:path>
                <a:path w="1184275" h="3162300">
                  <a:moveTo>
                    <a:pt x="439712" y="2960852"/>
                  </a:moveTo>
                  <a:lnTo>
                    <a:pt x="438975" y="2960128"/>
                  </a:lnTo>
                  <a:lnTo>
                    <a:pt x="437172" y="2960128"/>
                  </a:lnTo>
                  <a:lnTo>
                    <a:pt x="436448" y="2960852"/>
                  </a:lnTo>
                  <a:lnTo>
                    <a:pt x="436448" y="2961754"/>
                  </a:lnTo>
                  <a:lnTo>
                    <a:pt x="436448" y="2962656"/>
                  </a:lnTo>
                  <a:lnTo>
                    <a:pt x="437172" y="2963380"/>
                  </a:lnTo>
                  <a:lnTo>
                    <a:pt x="438975" y="2963380"/>
                  </a:lnTo>
                  <a:lnTo>
                    <a:pt x="439712" y="2962656"/>
                  </a:lnTo>
                  <a:lnTo>
                    <a:pt x="439712" y="2960852"/>
                  </a:lnTo>
                  <a:close/>
                </a:path>
                <a:path w="1184275" h="3162300">
                  <a:moveTo>
                    <a:pt x="443128" y="2914027"/>
                  </a:moveTo>
                  <a:lnTo>
                    <a:pt x="442277" y="2913176"/>
                  </a:lnTo>
                  <a:lnTo>
                    <a:pt x="440182" y="2913176"/>
                  </a:lnTo>
                  <a:lnTo>
                    <a:pt x="439331" y="2914027"/>
                  </a:lnTo>
                  <a:lnTo>
                    <a:pt x="439331" y="2915081"/>
                  </a:lnTo>
                  <a:lnTo>
                    <a:pt x="439331" y="2916136"/>
                  </a:lnTo>
                  <a:lnTo>
                    <a:pt x="440182" y="2916986"/>
                  </a:lnTo>
                  <a:lnTo>
                    <a:pt x="442277" y="2916986"/>
                  </a:lnTo>
                  <a:lnTo>
                    <a:pt x="443128" y="2916136"/>
                  </a:lnTo>
                  <a:lnTo>
                    <a:pt x="443128" y="2914027"/>
                  </a:lnTo>
                  <a:close/>
                </a:path>
                <a:path w="1184275" h="3162300">
                  <a:moveTo>
                    <a:pt x="450710" y="2771648"/>
                  </a:moveTo>
                  <a:lnTo>
                    <a:pt x="449503" y="2770428"/>
                  </a:lnTo>
                  <a:lnTo>
                    <a:pt x="446506" y="2770428"/>
                  </a:lnTo>
                  <a:lnTo>
                    <a:pt x="445287" y="2771648"/>
                  </a:lnTo>
                  <a:lnTo>
                    <a:pt x="445287" y="2773146"/>
                  </a:lnTo>
                  <a:lnTo>
                    <a:pt x="445287" y="2774645"/>
                  </a:lnTo>
                  <a:lnTo>
                    <a:pt x="446506" y="2775864"/>
                  </a:lnTo>
                  <a:lnTo>
                    <a:pt x="449503" y="2775864"/>
                  </a:lnTo>
                  <a:lnTo>
                    <a:pt x="450710" y="2774645"/>
                  </a:lnTo>
                  <a:lnTo>
                    <a:pt x="450710" y="2771648"/>
                  </a:lnTo>
                  <a:close/>
                </a:path>
                <a:path w="1184275" h="3162300">
                  <a:moveTo>
                    <a:pt x="454393" y="2820047"/>
                  </a:moveTo>
                  <a:lnTo>
                    <a:pt x="453301" y="2818955"/>
                  </a:lnTo>
                  <a:lnTo>
                    <a:pt x="450596" y="2818955"/>
                  </a:lnTo>
                  <a:lnTo>
                    <a:pt x="449503" y="2820047"/>
                  </a:lnTo>
                  <a:lnTo>
                    <a:pt x="449503" y="2821394"/>
                  </a:lnTo>
                  <a:lnTo>
                    <a:pt x="449503" y="2822740"/>
                  </a:lnTo>
                  <a:lnTo>
                    <a:pt x="450596" y="2823832"/>
                  </a:lnTo>
                  <a:lnTo>
                    <a:pt x="453301" y="2823832"/>
                  </a:lnTo>
                  <a:lnTo>
                    <a:pt x="454393" y="2822740"/>
                  </a:lnTo>
                  <a:lnTo>
                    <a:pt x="454393" y="2820047"/>
                  </a:lnTo>
                  <a:close/>
                </a:path>
                <a:path w="1184275" h="3162300">
                  <a:moveTo>
                    <a:pt x="454418" y="2867304"/>
                  </a:moveTo>
                  <a:lnTo>
                    <a:pt x="453453" y="2866326"/>
                  </a:lnTo>
                  <a:lnTo>
                    <a:pt x="451053" y="2866326"/>
                  </a:lnTo>
                  <a:lnTo>
                    <a:pt x="450075" y="2867304"/>
                  </a:lnTo>
                  <a:lnTo>
                    <a:pt x="450075" y="2868498"/>
                  </a:lnTo>
                  <a:lnTo>
                    <a:pt x="450075" y="2869692"/>
                  </a:lnTo>
                  <a:lnTo>
                    <a:pt x="451053" y="2870670"/>
                  </a:lnTo>
                  <a:lnTo>
                    <a:pt x="453453" y="2870670"/>
                  </a:lnTo>
                  <a:lnTo>
                    <a:pt x="454418" y="2869692"/>
                  </a:lnTo>
                  <a:lnTo>
                    <a:pt x="454418" y="2867304"/>
                  </a:lnTo>
                  <a:close/>
                </a:path>
                <a:path w="1184275" h="3162300">
                  <a:moveTo>
                    <a:pt x="460971" y="2724162"/>
                  </a:moveTo>
                  <a:lnTo>
                    <a:pt x="459638" y="2722829"/>
                  </a:lnTo>
                  <a:lnTo>
                    <a:pt x="456336" y="2722829"/>
                  </a:lnTo>
                  <a:lnTo>
                    <a:pt x="455002" y="2724162"/>
                  </a:lnTo>
                  <a:lnTo>
                    <a:pt x="455002" y="2725813"/>
                  </a:lnTo>
                  <a:lnTo>
                    <a:pt x="455002" y="2727464"/>
                  </a:lnTo>
                  <a:lnTo>
                    <a:pt x="456336" y="2728798"/>
                  </a:lnTo>
                  <a:lnTo>
                    <a:pt x="459638" y="2728798"/>
                  </a:lnTo>
                  <a:lnTo>
                    <a:pt x="460971" y="2727464"/>
                  </a:lnTo>
                  <a:lnTo>
                    <a:pt x="460971" y="2724162"/>
                  </a:lnTo>
                  <a:close/>
                </a:path>
                <a:path w="1184275" h="3162300">
                  <a:moveTo>
                    <a:pt x="481431" y="2688247"/>
                  </a:moveTo>
                  <a:lnTo>
                    <a:pt x="479971" y="2686786"/>
                  </a:lnTo>
                  <a:lnTo>
                    <a:pt x="476377" y="2686786"/>
                  </a:lnTo>
                  <a:lnTo>
                    <a:pt x="474916" y="2688247"/>
                  </a:lnTo>
                  <a:lnTo>
                    <a:pt x="474916" y="2690050"/>
                  </a:lnTo>
                  <a:lnTo>
                    <a:pt x="474916" y="2691854"/>
                  </a:lnTo>
                  <a:lnTo>
                    <a:pt x="476377" y="2693314"/>
                  </a:lnTo>
                  <a:lnTo>
                    <a:pt x="479971" y="2693314"/>
                  </a:lnTo>
                  <a:lnTo>
                    <a:pt x="481431" y="2691854"/>
                  </a:lnTo>
                  <a:lnTo>
                    <a:pt x="481431" y="2688247"/>
                  </a:lnTo>
                  <a:close/>
                </a:path>
                <a:path w="1184275" h="3162300">
                  <a:moveTo>
                    <a:pt x="493826" y="2644571"/>
                  </a:moveTo>
                  <a:lnTo>
                    <a:pt x="492239" y="2642984"/>
                  </a:lnTo>
                  <a:lnTo>
                    <a:pt x="488340" y="2642984"/>
                  </a:lnTo>
                  <a:lnTo>
                    <a:pt x="486765" y="2644571"/>
                  </a:lnTo>
                  <a:lnTo>
                    <a:pt x="486765" y="2646515"/>
                  </a:lnTo>
                  <a:lnTo>
                    <a:pt x="486765" y="2648470"/>
                  </a:lnTo>
                  <a:lnTo>
                    <a:pt x="488340" y="2650045"/>
                  </a:lnTo>
                  <a:lnTo>
                    <a:pt x="492239" y="2650045"/>
                  </a:lnTo>
                  <a:lnTo>
                    <a:pt x="493826" y="2648470"/>
                  </a:lnTo>
                  <a:lnTo>
                    <a:pt x="493826" y="2644571"/>
                  </a:lnTo>
                  <a:close/>
                </a:path>
                <a:path w="1184275" h="3162300">
                  <a:moveTo>
                    <a:pt x="521093" y="2610586"/>
                  </a:moveTo>
                  <a:lnTo>
                    <a:pt x="519404" y="2608897"/>
                  </a:lnTo>
                  <a:lnTo>
                    <a:pt x="515264" y="2608897"/>
                  </a:lnTo>
                  <a:lnTo>
                    <a:pt x="513575" y="2610586"/>
                  </a:lnTo>
                  <a:lnTo>
                    <a:pt x="513575" y="2612656"/>
                  </a:lnTo>
                  <a:lnTo>
                    <a:pt x="513575" y="2614726"/>
                  </a:lnTo>
                  <a:lnTo>
                    <a:pt x="515264" y="2616416"/>
                  </a:lnTo>
                  <a:lnTo>
                    <a:pt x="519404" y="2616416"/>
                  </a:lnTo>
                  <a:lnTo>
                    <a:pt x="521093" y="2614726"/>
                  </a:lnTo>
                  <a:lnTo>
                    <a:pt x="521093" y="2610586"/>
                  </a:lnTo>
                  <a:close/>
                </a:path>
                <a:path w="1184275" h="3162300">
                  <a:moveTo>
                    <a:pt x="569429" y="2597975"/>
                  </a:moveTo>
                  <a:lnTo>
                    <a:pt x="567677" y="2596223"/>
                  </a:lnTo>
                  <a:lnTo>
                    <a:pt x="563359" y="2596223"/>
                  </a:lnTo>
                  <a:lnTo>
                    <a:pt x="561606" y="2597975"/>
                  </a:lnTo>
                  <a:lnTo>
                    <a:pt x="561606" y="2600134"/>
                  </a:lnTo>
                  <a:lnTo>
                    <a:pt x="561606" y="2602293"/>
                  </a:lnTo>
                  <a:lnTo>
                    <a:pt x="563359" y="2604046"/>
                  </a:lnTo>
                  <a:lnTo>
                    <a:pt x="567677" y="2604046"/>
                  </a:lnTo>
                  <a:lnTo>
                    <a:pt x="569429" y="2602293"/>
                  </a:lnTo>
                  <a:lnTo>
                    <a:pt x="569429" y="2597975"/>
                  </a:lnTo>
                  <a:close/>
                </a:path>
                <a:path w="1184275" h="3162300">
                  <a:moveTo>
                    <a:pt x="597293" y="2571572"/>
                  </a:moveTo>
                  <a:lnTo>
                    <a:pt x="595477" y="2569756"/>
                  </a:lnTo>
                  <a:lnTo>
                    <a:pt x="590981" y="2569756"/>
                  </a:lnTo>
                  <a:lnTo>
                    <a:pt x="589165" y="2571572"/>
                  </a:lnTo>
                  <a:lnTo>
                    <a:pt x="589165" y="2573820"/>
                  </a:lnTo>
                  <a:lnTo>
                    <a:pt x="589165" y="2576068"/>
                  </a:lnTo>
                  <a:lnTo>
                    <a:pt x="590981" y="2577884"/>
                  </a:lnTo>
                  <a:lnTo>
                    <a:pt x="595477" y="2577884"/>
                  </a:lnTo>
                  <a:lnTo>
                    <a:pt x="597293" y="2576068"/>
                  </a:lnTo>
                  <a:lnTo>
                    <a:pt x="597293" y="2571572"/>
                  </a:lnTo>
                  <a:close/>
                </a:path>
                <a:path w="1184275" h="3162300">
                  <a:moveTo>
                    <a:pt x="625068" y="2571394"/>
                  </a:moveTo>
                  <a:lnTo>
                    <a:pt x="623176" y="2569502"/>
                  </a:lnTo>
                  <a:lnTo>
                    <a:pt x="618528" y="2569502"/>
                  </a:lnTo>
                  <a:lnTo>
                    <a:pt x="616635" y="2571394"/>
                  </a:lnTo>
                  <a:lnTo>
                    <a:pt x="616635" y="2573718"/>
                  </a:lnTo>
                  <a:lnTo>
                    <a:pt x="616635" y="2576042"/>
                  </a:lnTo>
                  <a:lnTo>
                    <a:pt x="618528" y="2577935"/>
                  </a:lnTo>
                  <a:lnTo>
                    <a:pt x="623176" y="2577935"/>
                  </a:lnTo>
                  <a:lnTo>
                    <a:pt x="625068" y="2576042"/>
                  </a:lnTo>
                  <a:lnTo>
                    <a:pt x="625068" y="2571394"/>
                  </a:lnTo>
                  <a:close/>
                </a:path>
                <a:path w="1184275" h="3162300">
                  <a:moveTo>
                    <a:pt x="649262" y="2568143"/>
                  </a:moveTo>
                  <a:lnTo>
                    <a:pt x="647306" y="2566187"/>
                  </a:lnTo>
                  <a:lnTo>
                    <a:pt x="642480" y="2566187"/>
                  </a:lnTo>
                  <a:lnTo>
                    <a:pt x="640524" y="2568143"/>
                  </a:lnTo>
                  <a:lnTo>
                    <a:pt x="640524" y="2570556"/>
                  </a:lnTo>
                  <a:lnTo>
                    <a:pt x="640524" y="2572969"/>
                  </a:lnTo>
                  <a:lnTo>
                    <a:pt x="642480" y="2574925"/>
                  </a:lnTo>
                  <a:lnTo>
                    <a:pt x="647306" y="2574925"/>
                  </a:lnTo>
                  <a:lnTo>
                    <a:pt x="649262" y="2572969"/>
                  </a:lnTo>
                  <a:lnTo>
                    <a:pt x="649262" y="2568143"/>
                  </a:lnTo>
                  <a:close/>
                </a:path>
                <a:path w="1184275" h="3162300">
                  <a:moveTo>
                    <a:pt x="682980" y="2564257"/>
                  </a:moveTo>
                  <a:lnTo>
                    <a:pt x="680961" y="2562237"/>
                  </a:lnTo>
                  <a:lnTo>
                    <a:pt x="675957" y="2562237"/>
                  </a:lnTo>
                  <a:lnTo>
                    <a:pt x="673938" y="2564257"/>
                  </a:lnTo>
                  <a:lnTo>
                    <a:pt x="673938" y="2566759"/>
                  </a:lnTo>
                  <a:lnTo>
                    <a:pt x="673938" y="2569260"/>
                  </a:lnTo>
                  <a:lnTo>
                    <a:pt x="675957" y="2571280"/>
                  </a:lnTo>
                  <a:lnTo>
                    <a:pt x="680961" y="2571280"/>
                  </a:lnTo>
                  <a:lnTo>
                    <a:pt x="682980" y="2569260"/>
                  </a:lnTo>
                  <a:lnTo>
                    <a:pt x="682980" y="2564257"/>
                  </a:lnTo>
                  <a:close/>
                </a:path>
                <a:path w="1184275" h="3162300">
                  <a:moveTo>
                    <a:pt x="731367" y="2567609"/>
                  </a:moveTo>
                  <a:lnTo>
                    <a:pt x="729272" y="2565514"/>
                  </a:lnTo>
                  <a:lnTo>
                    <a:pt x="724115" y="2565514"/>
                  </a:lnTo>
                  <a:lnTo>
                    <a:pt x="722020" y="2567609"/>
                  </a:lnTo>
                  <a:lnTo>
                    <a:pt x="722020" y="2570188"/>
                  </a:lnTo>
                  <a:lnTo>
                    <a:pt x="722020" y="2572766"/>
                  </a:lnTo>
                  <a:lnTo>
                    <a:pt x="724115" y="2574861"/>
                  </a:lnTo>
                  <a:lnTo>
                    <a:pt x="729272" y="2574861"/>
                  </a:lnTo>
                  <a:lnTo>
                    <a:pt x="731367" y="2572766"/>
                  </a:lnTo>
                  <a:lnTo>
                    <a:pt x="731367" y="2567609"/>
                  </a:lnTo>
                  <a:close/>
                </a:path>
                <a:path w="1184275" h="3162300">
                  <a:moveTo>
                    <a:pt x="760298" y="2535440"/>
                  </a:moveTo>
                  <a:lnTo>
                    <a:pt x="758139" y="2533281"/>
                  </a:lnTo>
                  <a:lnTo>
                    <a:pt x="752805" y="2533281"/>
                  </a:lnTo>
                  <a:lnTo>
                    <a:pt x="750646" y="2535440"/>
                  </a:lnTo>
                  <a:lnTo>
                    <a:pt x="750646" y="2538107"/>
                  </a:lnTo>
                  <a:lnTo>
                    <a:pt x="750646" y="2540774"/>
                  </a:lnTo>
                  <a:lnTo>
                    <a:pt x="752805" y="2542933"/>
                  </a:lnTo>
                  <a:lnTo>
                    <a:pt x="758139" y="2542933"/>
                  </a:lnTo>
                  <a:lnTo>
                    <a:pt x="760298" y="2540774"/>
                  </a:lnTo>
                  <a:lnTo>
                    <a:pt x="760298" y="2535440"/>
                  </a:lnTo>
                  <a:close/>
                </a:path>
                <a:path w="1184275" h="3162300">
                  <a:moveTo>
                    <a:pt x="797331" y="2514308"/>
                  </a:moveTo>
                  <a:lnTo>
                    <a:pt x="795108" y="2512085"/>
                  </a:lnTo>
                  <a:lnTo>
                    <a:pt x="789609" y="2512085"/>
                  </a:lnTo>
                  <a:lnTo>
                    <a:pt x="787374" y="2514308"/>
                  </a:lnTo>
                  <a:lnTo>
                    <a:pt x="787374" y="2517063"/>
                  </a:lnTo>
                  <a:lnTo>
                    <a:pt x="787374" y="2519819"/>
                  </a:lnTo>
                  <a:lnTo>
                    <a:pt x="789609" y="2522042"/>
                  </a:lnTo>
                  <a:lnTo>
                    <a:pt x="795108" y="2522042"/>
                  </a:lnTo>
                  <a:lnTo>
                    <a:pt x="797331" y="2519819"/>
                  </a:lnTo>
                  <a:lnTo>
                    <a:pt x="797331" y="2514308"/>
                  </a:lnTo>
                  <a:close/>
                </a:path>
                <a:path w="1184275" h="3162300">
                  <a:moveTo>
                    <a:pt x="843216" y="2507577"/>
                  </a:moveTo>
                  <a:lnTo>
                    <a:pt x="840917" y="2505278"/>
                  </a:lnTo>
                  <a:lnTo>
                    <a:pt x="835253" y="2505278"/>
                  </a:lnTo>
                  <a:lnTo>
                    <a:pt x="832954" y="2507577"/>
                  </a:lnTo>
                  <a:lnTo>
                    <a:pt x="832954" y="2510409"/>
                  </a:lnTo>
                  <a:lnTo>
                    <a:pt x="832954" y="2513241"/>
                  </a:lnTo>
                  <a:lnTo>
                    <a:pt x="835253" y="2515539"/>
                  </a:lnTo>
                  <a:lnTo>
                    <a:pt x="840917" y="2515539"/>
                  </a:lnTo>
                  <a:lnTo>
                    <a:pt x="843216" y="2513241"/>
                  </a:lnTo>
                  <a:lnTo>
                    <a:pt x="843216" y="2507577"/>
                  </a:lnTo>
                  <a:close/>
                </a:path>
                <a:path w="1184275" h="3162300">
                  <a:moveTo>
                    <a:pt x="884377" y="2512555"/>
                  </a:moveTo>
                  <a:lnTo>
                    <a:pt x="882015" y="2510193"/>
                  </a:lnTo>
                  <a:lnTo>
                    <a:pt x="876173" y="2510193"/>
                  </a:lnTo>
                  <a:lnTo>
                    <a:pt x="873810" y="2512555"/>
                  </a:lnTo>
                  <a:lnTo>
                    <a:pt x="873810" y="2515476"/>
                  </a:lnTo>
                  <a:lnTo>
                    <a:pt x="873810" y="2518397"/>
                  </a:lnTo>
                  <a:lnTo>
                    <a:pt x="876173" y="2520759"/>
                  </a:lnTo>
                  <a:lnTo>
                    <a:pt x="882015" y="2520759"/>
                  </a:lnTo>
                  <a:lnTo>
                    <a:pt x="884377" y="2518397"/>
                  </a:lnTo>
                  <a:lnTo>
                    <a:pt x="884377" y="2512555"/>
                  </a:lnTo>
                  <a:close/>
                </a:path>
                <a:path w="1184275" h="3162300">
                  <a:moveTo>
                    <a:pt x="895654" y="2469781"/>
                  </a:moveTo>
                  <a:lnTo>
                    <a:pt x="893229" y="2467343"/>
                  </a:lnTo>
                  <a:lnTo>
                    <a:pt x="887222" y="2467343"/>
                  </a:lnTo>
                  <a:lnTo>
                    <a:pt x="884783" y="2469781"/>
                  </a:lnTo>
                  <a:lnTo>
                    <a:pt x="884783" y="2472779"/>
                  </a:lnTo>
                  <a:lnTo>
                    <a:pt x="884783" y="2475776"/>
                  </a:lnTo>
                  <a:lnTo>
                    <a:pt x="887222" y="2478214"/>
                  </a:lnTo>
                  <a:lnTo>
                    <a:pt x="893229" y="2478214"/>
                  </a:lnTo>
                  <a:lnTo>
                    <a:pt x="895654" y="2475776"/>
                  </a:lnTo>
                  <a:lnTo>
                    <a:pt x="895654" y="2469781"/>
                  </a:lnTo>
                  <a:close/>
                </a:path>
                <a:path w="1184275" h="3162300">
                  <a:moveTo>
                    <a:pt x="927519" y="2184235"/>
                  </a:moveTo>
                  <a:lnTo>
                    <a:pt x="924674" y="2181402"/>
                  </a:lnTo>
                  <a:lnTo>
                    <a:pt x="917676" y="2181402"/>
                  </a:lnTo>
                  <a:lnTo>
                    <a:pt x="914844" y="2184235"/>
                  </a:lnTo>
                  <a:lnTo>
                    <a:pt x="914844" y="2187740"/>
                  </a:lnTo>
                  <a:lnTo>
                    <a:pt x="914844" y="2191245"/>
                  </a:lnTo>
                  <a:lnTo>
                    <a:pt x="917676" y="2194077"/>
                  </a:lnTo>
                  <a:lnTo>
                    <a:pt x="924674" y="2194077"/>
                  </a:lnTo>
                  <a:lnTo>
                    <a:pt x="927519" y="2191245"/>
                  </a:lnTo>
                  <a:lnTo>
                    <a:pt x="927519" y="2184235"/>
                  </a:lnTo>
                  <a:close/>
                </a:path>
                <a:path w="1184275" h="3162300">
                  <a:moveTo>
                    <a:pt x="927887" y="2404643"/>
                  </a:moveTo>
                  <a:lnTo>
                    <a:pt x="925322" y="2402078"/>
                  </a:lnTo>
                  <a:lnTo>
                    <a:pt x="918972" y="2402078"/>
                  </a:lnTo>
                  <a:lnTo>
                    <a:pt x="916406" y="2404643"/>
                  </a:lnTo>
                  <a:lnTo>
                    <a:pt x="916406" y="2407818"/>
                  </a:lnTo>
                  <a:lnTo>
                    <a:pt x="916406" y="2410993"/>
                  </a:lnTo>
                  <a:lnTo>
                    <a:pt x="918972" y="2413558"/>
                  </a:lnTo>
                  <a:lnTo>
                    <a:pt x="925322" y="2413558"/>
                  </a:lnTo>
                  <a:lnTo>
                    <a:pt x="927887" y="2410993"/>
                  </a:lnTo>
                  <a:lnTo>
                    <a:pt x="927887" y="2404643"/>
                  </a:lnTo>
                  <a:close/>
                </a:path>
                <a:path w="1184275" h="3162300">
                  <a:moveTo>
                    <a:pt x="929652" y="2437346"/>
                  </a:moveTo>
                  <a:lnTo>
                    <a:pt x="927150" y="2434844"/>
                  </a:lnTo>
                  <a:lnTo>
                    <a:pt x="920978" y="2434844"/>
                  </a:lnTo>
                  <a:lnTo>
                    <a:pt x="918476" y="2437346"/>
                  </a:lnTo>
                  <a:lnTo>
                    <a:pt x="918476" y="2440432"/>
                  </a:lnTo>
                  <a:lnTo>
                    <a:pt x="918476" y="2443518"/>
                  </a:lnTo>
                  <a:lnTo>
                    <a:pt x="920978" y="2446020"/>
                  </a:lnTo>
                  <a:lnTo>
                    <a:pt x="927150" y="2446020"/>
                  </a:lnTo>
                  <a:lnTo>
                    <a:pt x="929652" y="2443518"/>
                  </a:lnTo>
                  <a:lnTo>
                    <a:pt x="929652" y="2437346"/>
                  </a:lnTo>
                  <a:close/>
                </a:path>
                <a:path w="1184275" h="3162300">
                  <a:moveTo>
                    <a:pt x="932878" y="2230297"/>
                  </a:moveTo>
                  <a:lnTo>
                    <a:pt x="930059" y="2227478"/>
                  </a:lnTo>
                  <a:lnTo>
                    <a:pt x="923112" y="2227478"/>
                  </a:lnTo>
                  <a:lnTo>
                    <a:pt x="920305" y="2230297"/>
                  </a:lnTo>
                  <a:lnTo>
                    <a:pt x="920305" y="2233765"/>
                  </a:lnTo>
                  <a:lnTo>
                    <a:pt x="920305" y="2237232"/>
                  </a:lnTo>
                  <a:lnTo>
                    <a:pt x="923112" y="2240051"/>
                  </a:lnTo>
                  <a:lnTo>
                    <a:pt x="930059" y="2240051"/>
                  </a:lnTo>
                  <a:lnTo>
                    <a:pt x="932878" y="2237232"/>
                  </a:lnTo>
                  <a:lnTo>
                    <a:pt x="932878" y="2230297"/>
                  </a:lnTo>
                  <a:close/>
                </a:path>
                <a:path w="1184275" h="3162300">
                  <a:moveTo>
                    <a:pt x="940917" y="2278329"/>
                  </a:moveTo>
                  <a:lnTo>
                    <a:pt x="938136" y="2275560"/>
                  </a:lnTo>
                  <a:lnTo>
                    <a:pt x="931291" y="2275560"/>
                  </a:lnTo>
                  <a:lnTo>
                    <a:pt x="928509" y="2278329"/>
                  </a:lnTo>
                  <a:lnTo>
                    <a:pt x="928509" y="2281758"/>
                  </a:lnTo>
                  <a:lnTo>
                    <a:pt x="928509" y="2285187"/>
                  </a:lnTo>
                  <a:lnTo>
                    <a:pt x="931291" y="2287955"/>
                  </a:lnTo>
                  <a:lnTo>
                    <a:pt x="938136" y="2287955"/>
                  </a:lnTo>
                  <a:lnTo>
                    <a:pt x="940917" y="2285187"/>
                  </a:lnTo>
                  <a:lnTo>
                    <a:pt x="940917" y="2278329"/>
                  </a:lnTo>
                  <a:close/>
                </a:path>
                <a:path w="1184275" h="3162300">
                  <a:moveTo>
                    <a:pt x="944587" y="2151265"/>
                  </a:moveTo>
                  <a:lnTo>
                    <a:pt x="941730" y="2148408"/>
                  </a:lnTo>
                  <a:lnTo>
                    <a:pt x="934669" y="2148408"/>
                  </a:lnTo>
                  <a:lnTo>
                    <a:pt x="931811" y="2151265"/>
                  </a:lnTo>
                  <a:lnTo>
                    <a:pt x="931811" y="2154796"/>
                  </a:lnTo>
                  <a:lnTo>
                    <a:pt x="931811" y="2158327"/>
                  </a:lnTo>
                  <a:lnTo>
                    <a:pt x="934669" y="2161184"/>
                  </a:lnTo>
                  <a:lnTo>
                    <a:pt x="941730" y="2161184"/>
                  </a:lnTo>
                  <a:lnTo>
                    <a:pt x="944587" y="2158327"/>
                  </a:lnTo>
                  <a:lnTo>
                    <a:pt x="944587" y="2151265"/>
                  </a:lnTo>
                  <a:close/>
                </a:path>
                <a:path w="1184275" h="3162300">
                  <a:moveTo>
                    <a:pt x="949109" y="1242631"/>
                  </a:moveTo>
                  <a:lnTo>
                    <a:pt x="945946" y="1239469"/>
                  </a:lnTo>
                  <a:lnTo>
                    <a:pt x="938136" y="1239469"/>
                  </a:lnTo>
                  <a:lnTo>
                    <a:pt x="934974" y="1242631"/>
                  </a:lnTo>
                  <a:lnTo>
                    <a:pt x="934974" y="1246530"/>
                  </a:lnTo>
                  <a:lnTo>
                    <a:pt x="934974" y="1250429"/>
                  </a:lnTo>
                  <a:lnTo>
                    <a:pt x="938136" y="1253591"/>
                  </a:lnTo>
                  <a:lnTo>
                    <a:pt x="945946" y="1253591"/>
                  </a:lnTo>
                  <a:lnTo>
                    <a:pt x="949109" y="1250429"/>
                  </a:lnTo>
                  <a:lnTo>
                    <a:pt x="949109" y="1242631"/>
                  </a:lnTo>
                  <a:close/>
                </a:path>
                <a:path w="1184275" h="3162300">
                  <a:moveTo>
                    <a:pt x="949223" y="1163027"/>
                  </a:moveTo>
                  <a:lnTo>
                    <a:pt x="946099" y="1159916"/>
                  </a:lnTo>
                  <a:lnTo>
                    <a:pt x="938415" y="1159916"/>
                  </a:lnTo>
                  <a:lnTo>
                    <a:pt x="935291" y="1163027"/>
                  </a:lnTo>
                  <a:lnTo>
                    <a:pt x="935291" y="1166876"/>
                  </a:lnTo>
                  <a:lnTo>
                    <a:pt x="935291" y="1170724"/>
                  </a:lnTo>
                  <a:lnTo>
                    <a:pt x="938415" y="1173835"/>
                  </a:lnTo>
                  <a:lnTo>
                    <a:pt x="946099" y="1173835"/>
                  </a:lnTo>
                  <a:lnTo>
                    <a:pt x="949223" y="1170724"/>
                  </a:lnTo>
                  <a:lnTo>
                    <a:pt x="949223" y="1163027"/>
                  </a:lnTo>
                  <a:close/>
                </a:path>
                <a:path w="1184275" h="3162300">
                  <a:moveTo>
                    <a:pt x="953300" y="2319375"/>
                  </a:moveTo>
                  <a:lnTo>
                    <a:pt x="950595" y="2316670"/>
                  </a:lnTo>
                  <a:lnTo>
                    <a:pt x="943914" y="2316670"/>
                  </a:lnTo>
                  <a:lnTo>
                    <a:pt x="941209" y="2319375"/>
                  </a:lnTo>
                  <a:lnTo>
                    <a:pt x="941209" y="2322715"/>
                  </a:lnTo>
                  <a:lnTo>
                    <a:pt x="941209" y="2326055"/>
                  </a:lnTo>
                  <a:lnTo>
                    <a:pt x="943914" y="2328761"/>
                  </a:lnTo>
                  <a:lnTo>
                    <a:pt x="950595" y="2328761"/>
                  </a:lnTo>
                  <a:lnTo>
                    <a:pt x="953300" y="2326055"/>
                  </a:lnTo>
                  <a:lnTo>
                    <a:pt x="953300" y="2319375"/>
                  </a:lnTo>
                  <a:close/>
                </a:path>
                <a:path w="1184275" h="3162300">
                  <a:moveTo>
                    <a:pt x="956703" y="2366873"/>
                  </a:moveTo>
                  <a:lnTo>
                    <a:pt x="954062" y="2364232"/>
                  </a:lnTo>
                  <a:lnTo>
                    <a:pt x="947547" y="2364232"/>
                  </a:lnTo>
                  <a:lnTo>
                    <a:pt x="944905" y="2366873"/>
                  </a:lnTo>
                  <a:lnTo>
                    <a:pt x="944905" y="2370124"/>
                  </a:lnTo>
                  <a:lnTo>
                    <a:pt x="944905" y="2373376"/>
                  </a:lnTo>
                  <a:lnTo>
                    <a:pt x="947547" y="2376017"/>
                  </a:lnTo>
                  <a:lnTo>
                    <a:pt x="954062" y="2376017"/>
                  </a:lnTo>
                  <a:lnTo>
                    <a:pt x="956703" y="2373376"/>
                  </a:lnTo>
                  <a:lnTo>
                    <a:pt x="956703" y="2366873"/>
                  </a:lnTo>
                  <a:close/>
                </a:path>
                <a:path w="1184275" h="3162300">
                  <a:moveTo>
                    <a:pt x="971321" y="988529"/>
                  </a:moveTo>
                  <a:lnTo>
                    <a:pt x="968311" y="985532"/>
                  </a:lnTo>
                  <a:lnTo>
                    <a:pt x="960907" y="985532"/>
                  </a:lnTo>
                  <a:lnTo>
                    <a:pt x="957897" y="988529"/>
                  </a:lnTo>
                  <a:lnTo>
                    <a:pt x="957897" y="992238"/>
                  </a:lnTo>
                  <a:lnTo>
                    <a:pt x="957897" y="995946"/>
                  </a:lnTo>
                  <a:lnTo>
                    <a:pt x="960907" y="998943"/>
                  </a:lnTo>
                  <a:lnTo>
                    <a:pt x="968311" y="998943"/>
                  </a:lnTo>
                  <a:lnTo>
                    <a:pt x="971321" y="995946"/>
                  </a:lnTo>
                  <a:lnTo>
                    <a:pt x="971321" y="988529"/>
                  </a:lnTo>
                  <a:close/>
                </a:path>
                <a:path w="1184275" h="3162300">
                  <a:moveTo>
                    <a:pt x="975499" y="1201762"/>
                  </a:moveTo>
                  <a:lnTo>
                    <a:pt x="972350" y="1198626"/>
                  </a:lnTo>
                  <a:lnTo>
                    <a:pt x="964603" y="1198626"/>
                  </a:lnTo>
                  <a:lnTo>
                    <a:pt x="961466" y="1201762"/>
                  </a:lnTo>
                  <a:lnTo>
                    <a:pt x="961466" y="1205636"/>
                  </a:lnTo>
                  <a:lnTo>
                    <a:pt x="961466" y="1209509"/>
                  </a:lnTo>
                  <a:lnTo>
                    <a:pt x="964603" y="1212646"/>
                  </a:lnTo>
                  <a:lnTo>
                    <a:pt x="972350" y="1212646"/>
                  </a:lnTo>
                  <a:lnTo>
                    <a:pt x="975499" y="1209509"/>
                  </a:lnTo>
                  <a:lnTo>
                    <a:pt x="975499" y="1201762"/>
                  </a:lnTo>
                  <a:close/>
                </a:path>
                <a:path w="1184275" h="3162300">
                  <a:moveTo>
                    <a:pt x="980681" y="1070584"/>
                  </a:moveTo>
                  <a:lnTo>
                    <a:pt x="977633" y="1067536"/>
                  </a:lnTo>
                  <a:lnTo>
                    <a:pt x="970102" y="1067536"/>
                  </a:lnTo>
                  <a:lnTo>
                    <a:pt x="967054" y="1070584"/>
                  </a:lnTo>
                  <a:lnTo>
                    <a:pt x="967054" y="1074343"/>
                  </a:lnTo>
                  <a:lnTo>
                    <a:pt x="967054" y="1078103"/>
                  </a:lnTo>
                  <a:lnTo>
                    <a:pt x="970102" y="1081151"/>
                  </a:lnTo>
                  <a:lnTo>
                    <a:pt x="977633" y="1081151"/>
                  </a:lnTo>
                  <a:lnTo>
                    <a:pt x="980681" y="1078103"/>
                  </a:lnTo>
                  <a:lnTo>
                    <a:pt x="980681" y="1070584"/>
                  </a:lnTo>
                  <a:close/>
                </a:path>
                <a:path w="1184275" h="3162300">
                  <a:moveTo>
                    <a:pt x="985532" y="2127834"/>
                  </a:moveTo>
                  <a:lnTo>
                    <a:pt x="982649" y="2124951"/>
                  </a:lnTo>
                  <a:lnTo>
                    <a:pt x="975537" y="2124951"/>
                  </a:lnTo>
                  <a:lnTo>
                    <a:pt x="972654" y="2127834"/>
                  </a:lnTo>
                  <a:lnTo>
                    <a:pt x="972654" y="2131390"/>
                  </a:lnTo>
                  <a:lnTo>
                    <a:pt x="972654" y="2134946"/>
                  </a:lnTo>
                  <a:lnTo>
                    <a:pt x="975537" y="2137829"/>
                  </a:lnTo>
                  <a:lnTo>
                    <a:pt x="982649" y="2137829"/>
                  </a:lnTo>
                  <a:lnTo>
                    <a:pt x="985532" y="2134946"/>
                  </a:lnTo>
                  <a:lnTo>
                    <a:pt x="985532" y="2127834"/>
                  </a:lnTo>
                  <a:close/>
                </a:path>
                <a:path w="1184275" h="3162300">
                  <a:moveTo>
                    <a:pt x="985901" y="1138301"/>
                  </a:moveTo>
                  <a:lnTo>
                    <a:pt x="982802" y="1135214"/>
                  </a:lnTo>
                  <a:lnTo>
                    <a:pt x="975169" y="1135214"/>
                  </a:lnTo>
                  <a:lnTo>
                    <a:pt x="972070" y="1138301"/>
                  </a:lnTo>
                  <a:lnTo>
                    <a:pt x="972070" y="1142123"/>
                  </a:lnTo>
                  <a:lnTo>
                    <a:pt x="972070" y="1145946"/>
                  </a:lnTo>
                  <a:lnTo>
                    <a:pt x="975169" y="1149032"/>
                  </a:lnTo>
                  <a:lnTo>
                    <a:pt x="982802" y="1149032"/>
                  </a:lnTo>
                  <a:lnTo>
                    <a:pt x="985901" y="1145946"/>
                  </a:lnTo>
                  <a:lnTo>
                    <a:pt x="985901" y="1138301"/>
                  </a:lnTo>
                  <a:close/>
                </a:path>
                <a:path w="1184275" h="3162300">
                  <a:moveTo>
                    <a:pt x="989418" y="1267091"/>
                  </a:moveTo>
                  <a:lnTo>
                    <a:pt x="986231" y="1263904"/>
                  </a:lnTo>
                  <a:lnTo>
                    <a:pt x="978369" y="1263904"/>
                  </a:lnTo>
                  <a:lnTo>
                    <a:pt x="975182" y="1267091"/>
                  </a:lnTo>
                  <a:lnTo>
                    <a:pt x="975182" y="1271016"/>
                  </a:lnTo>
                  <a:lnTo>
                    <a:pt x="975182" y="1274940"/>
                  </a:lnTo>
                  <a:lnTo>
                    <a:pt x="978369" y="1278128"/>
                  </a:lnTo>
                  <a:lnTo>
                    <a:pt x="986231" y="1278128"/>
                  </a:lnTo>
                  <a:lnTo>
                    <a:pt x="989418" y="1274940"/>
                  </a:lnTo>
                  <a:lnTo>
                    <a:pt x="989418" y="1267091"/>
                  </a:lnTo>
                  <a:close/>
                </a:path>
                <a:path w="1184275" h="3162300">
                  <a:moveTo>
                    <a:pt x="991692" y="944143"/>
                  </a:moveTo>
                  <a:lnTo>
                    <a:pt x="988707" y="941171"/>
                  </a:lnTo>
                  <a:lnTo>
                    <a:pt x="981354" y="941171"/>
                  </a:lnTo>
                  <a:lnTo>
                    <a:pt x="978369" y="944143"/>
                  </a:lnTo>
                  <a:lnTo>
                    <a:pt x="978369" y="947826"/>
                  </a:lnTo>
                  <a:lnTo>
                    <a:pt x="978369" y="951509"/>
                  </a:lnTo>
                  <a:lnTo>
                    <a:pt x="981354" y="954481"/>
                  </a:lnTo>
                  <a:lnTo>
                    <a:pt x="988707" y="954481"/>
                  </a:lnTo>
                  <a:lnTo>
                    <a:pt x="991692" y="951509"/>
                  </a:lnTo>
                  <a:lnTo>
                    <a:pt x="991692" y="944143"/>
                  </a:lnTo>
                  <a:close/>
                </a:path>
                <a:path w="1184275" h="3162300">
                  <a:moveTo>
                    <a:pt x="993673" y="1310830"/>
                  </a:moveTo>
                  <a:lnTo>
                    <a:pt x="990460" y="1307630"/>
                  </a:lnTo>
                  <a:lnTo>
                    <a:pt x="982548" y="1307630"/>
                  </a:lnTo>
                  <a:lnTo>
                    <a:pt x="979335" y="1310830"/>
                  </a:lnTo>
                  <a:lnTo>
                    <a:pt x="979335" y="1314792"/>
                  </a:lnTo>
                  <a:lnTo>
                    <a:pt x="979335" y="1318755"/>
                  </a:lnTo>
                  <a:lnTo>
                    <a:pt x="982548" y="1321955"/>
                  </a:lnTo>
                  <a:lnTo>
                    <a:pt x="990460" y="1321955"/>
                  </a:lnTo>
                  <a:lnTo>
                    <a:pt x="993673" y="1318755"/>
                  </a:lnTo>
                  <a:lnTo>
                    <a:pt x="993673" y="1310830"/>
                  </a:lnTo>
                  <a:close/>
                </a:path>
                <a:path w="1184275" h="3162300">
                  <a:moveTo>
                    <a:pt x="995426" y="1028776"/>
                  </a:moveTo>
                  <a:lnTo>
                    <a:pt x="992390" y="1025753"/>
                  </a:lnTo>
                  <a:lnTo>
                    <a:pt x="984923" y="1025753"/>
                  </a:lnTo>
                  <a:lnTo>
                    <a:pt x="981900" y="1028776"/>
                  </a:lnTo>
                  <a:lnTo>
                    <a:pt x="981900" y="1032510"/>
                  </a:lnTo>
                  <a:lnTo>
                    <a:pt x="981900" y="1036243"/>
                  </a:lnTo>
                  <a:lnTo>
                    <a:pt x="984923" y="1039266"/>
                  </a:lnTo>
                  <a:lnTo>
                    <a:pt x="992390" y="1039266"/>
                  </a:lnTo>
                  <a:lnTo>
                    <a:pt x="995426" y="1036243"/>
                  </a:lnTo>
                  <a:lnTo>
                    <a:pt x="995426" y="1028776"/>
                  </a:lnTo>
                  <a:close/>
                </a:path>
                <a:path w="1184275" h="3162300">
                  <a:moveTo>
                    <a:pt x="1006690" y="2010435"/>
                  </a:moveTo>
                  <a:lnTo>
                    <a:pt x="1003744" y="2007489"/>
                  </a:lnTo>
                  <a:lnTo>
                    <a:pt x="996467" y="2007489"/>
                  </a:lnTo>
                  <a:lnTo>
                    <a:pt x="993521" y="2010435"/>
                  </a:lnTo>
                  <a:lnTo>
                    <a:pt x="993521" y="2014080"/>
                  </a:lnTo>
                  <a:lnTo>
                    <a:pt x="993521" y="2017725"/>
                  </a:lnTo>
                  <a:lnTo>
                    <a:pt x="996467" y="2020671"/>
                  </a:lnTo>
                  <a:lnTo>
                    <a:pt x="1003744" y="2020671"/>
                  </a:lnTo>
                  <a:lnTo>
                    <a:pt x="1006690" y="2017725"/>
                  </a:lnTo>
                  <a:lnTo>
                    <a:pt x="1006690" y="2010435"/>
                  </a:lnTo>
                  <a:close/>
                </a:path>
                <a:path w="1184275" h="3162300">
                  <a:moveTo>
                    <a:pt x="1009446" y="2090801"/>
                  </a:moveTo>
                  <a:lnTo>
                    <a:pt x="1006538" y="2087892"/>
                  </a:lnTo>
                  <a:lnTo>
                    <a:pt x="999375" y="2087892"/>
                  </a:lnTo>
                  <a:lnTo>
                    <a:pt x="996467" y="2090801"/>
                  </a:lnTo>
                  <a:lnTo>
                    <a:pt x="996467" y="2094382"/>
                  </a:lnTo>
                  <a:lnTo>
                    <a:pt x="996467" y="2097963"/>
                  </a:lnTo>
                  <a:lnTo>
                    <a:pt x="999375" y="2100872"/>
                  </a:lnTo>
                  <a:lnTo>
                    <a:pt x="1006538" y="2100872"/>
                  </a:lnTo>
                  <a:lnTo>
                    <a:pt x="1009446" y="2097963"/>
                  </a:lnTo>
                  <a:lnTo>
                    <a:pt x="1009446" y="2090801"/>
                  </a:lnTo>
                  <a:close/>
                </a:path>
                <a:path w="1184275" h="3162300">
                  <a:moveTo>
                    <a:pt x="1010704" y="1967153"/>
                  </a:moveTo>
                  <a:lnTo>
                    <a:pt x="1007745" y="1964182"/>
                  </a:lnTo>
                  <a:lnTo>
                    <a:pt x="1000404" y="1964182"/>
                  </a:lnTo>
                  <a:lnTo>
                    <a:pt x="997432" y="1967153"/>
                  </a:lnTo>
                  <a:lnTo>
                    <a:pt x="997432" y="1970824"/>
                  </a:lnTo>
                  <a:lnTo>
                    <a:pt x="997432" y="1974494"/>
                  </a:lnTo>
                  <a:lnTo>
                    <a:pt x="1000404" y="1977466"/>
                  </a:lnTo>
                  <a:lnTo>
                    <a:pt x="1007745" y="1977466"/>
                  </a:lnTo>
                  <a:lnTo>
                    <a:pt x="1010704" y="1974494"/>
                  </a:lnTo>
                  <a:lnTo>
                    <a:pt x="1010704" y="1967153"/>
                  </a:lnTo>
                  <a:close/>
                </a:path>
                <a:path w="1184275" h="3162300">
                  <a:moveTo>
                    <a:pt x="1015314" y="1836737"/>
                  </a:moveTo>
                  <a:lnTo>
                    <a:pt x="1012253" y="1833664"/>
                  </a:lnTo>
                  <a:lnTo>
                    <a:pt x="1004697" y="1833664"/>
                  </a:lnTo>
                  <a:lnTo>
                    <a:pt x="1001636" y="1836737"/>
                  </a:lnTo>
                  <a:lnTo>
                    <a:pt x="1001636" y="1840509"/>
                  </a:lnTo>
                  <a:lnTo>
                    <a:pt x="1001636" y="1844281"/>
                  </a:lnTo>
                  <a:lnTo>
                    <a:pt x="1004697" y="1847354"/>
                  </a:lnTo>
                  <a:lnTo>
                    <a:pt x="1012253" y="1847354"/>
                  </a:lnTo>
                  <a:lnTo>
                    <a:pt x="1015314" y="1844281"/>
                  </a:lnTo>
                  <a:lnTo>
                    <a:pt x="1015314" y="1836737"/>
                  </a:lnTo>
                  <a:close/>
                </a:path>
                <a:path w="1184275" h="3162300">
                  <a:moveTo>
                    <a:pt x="1015390" y="1103795"/>
                  </a:moveTo>
                  <a:lnTo>
                    <a:pt x="1012317" y="1100721"/>
                  </a:lnTo>
                  <a:lnTo>
                    <a:pt x="1004735" y="1100721"/>
                  </a:lnTo>
                  <a:lnTo>
                    <a:pt x="1001661" y="1103795"/>
                  </a:lnTo>
                  <a:lnTo>
                    <a:pt x="1001661" y="1107579"/>
                  </a:lnTo>
                  <a:lnTo>
                    <a:pt x="1001661" y="1111364"/>
                  </a:lnTo>
                  <a:lnTo>
                    <a:pt x="1004735" y="1114437"/>
                  </a:lnTo>
                  <a:lnTo>
                    <a:pt x="1012317" y="1114437"/>
                  </a:lnTo>
                  <a:lnTo>
                    <a:pt x="1015390" y="1111364"/>
                  </a:lnTo>
                  <a:lnTo>
                    <a:pt x="1015390" y="1103795"/>
                  </a:lnTo>
                  <a:close/>
                </a:path>
                <a:path w="1184275" h="3162300">
                  <a:moveTo>
                    <a:pt x="1015898" y="1351432"/>
                  </a:moveTo>
                  <a:lnTo>
                    <a:pt x="1012659" y="1348206"/>
                  </a:lnTo>
                  <a:lnTo>
                    <a:pt x="1004697" y="1348206"/>
                  </a:lnTo>
                  <a:lnTo>
                    <a:pt x="1001458" y="1351432"/>
                  </a:lnTo>
                  <a:lnTo>
                    <a:pt x="1001458" y="1355420"/>
                  </a:lnTo>
                  <a:lnTo>
                    <a:pt x="1001458" y="1359408"/>
                  </a:lnTo>
                  <a:lnTo>
                    <a:pt x="1004697" y="1362633"/>
                  </a:lnTo>
                  <a:lnTo>
                    <a:pt x="1012659" y="1362633"/>
                  </a:lnTo>
                  <a:lnTo>
                    <a:pt x="1015898" y="1359408"/>
                  </a:lnTo>
                  <a:lnTo>
                    <a:pt x="1015898" y="1351432"/>
                  </a:lnTo>
                  <a:close/>
                </a:path>
                <a:path w="1184275" h="3162300">
                  <a:moveTo>
                    <a:pt x="1020483" y="2053374"/>
                  </a:moveTo>
                  <a:lnTo>
                    <a:pt x="1017549" y="2050440"/>
                  </a:lnTo>
                  <a:lnTo>
                    <a:pt x="1010335" y="2050440"/>
                  </a:lnTo>
                  <a:lnTo>
                    <a:pt x="1007402" y="2053374"/>
                  </a:lnTo>
                  <a:lnTo>
                    <a:pt x="1007402" y="2056980"/>
                  </a:lnTo>
                  <a:lnTo>
                    <a:pt x="1007402" y="2060587"/>
                  </a:lnTo>
                  <a:lnTo>
                    <a:pt x="1010335" y="2063521"/>
                  </a:lnTo>
                  <a:lnTo>
                    <a:pt x="1017549" y="2063521"/>
                  </a:lnTo>
                  <a:lnTo>
                    <a:pt x="1020483" y="2060587"/>
                  </a:lnTo>
                  <a:lnTo>
                    <a:pt x="1020483" y="2053374"/>
                  </a:lnTo>
                  <a:close/>
                </a:path>
                <a:path w="1184275" h="3162300">
                  <a:moveTo>
                    <a:pt x="1039012" y="1949284"/>
                  </a:moveTo>
                  <a:lnTo>
                    <a:pt x="1036027" y="1946287"/>
                  </a:lnTo>
                  <a:lnTo>
                    <a:pt x="1028636" y="1946287"/>
                  </a:lnTo>
                  <a:lnTo>
                    <a:pt x="1025639" y="1949284"/>
                  </a:lnTo>
                  <a:lnTo>
                    <a:pt x="1025639" y="1952980"/>
                  </a:lnTo>
                  <a:lnTo>
                    <a:pt x="1025639" y="1956676"/>
                  </a:lnTo>
                  <a:lnTo>
                    <a:pt x="1028636" y="1959673"/>
                  </a:lnTo>
                  <a:lnTo>
                    <a:pt x="1036027" y="1959673"/>
                  </a:lnTo>
                  <a:lnTo>
                    <a:pt x="1039012" y="1956676"/>
                  </a:lnTo>
                  <a:lnTo>
                    <a:pt x="1039012" y="1949284"/>
                  </a:lnTo>
                  <a:close/>
                </a:path>
                <a:path w="1184275" h="3162300">
                  <a:moveTo>
                    <a:pt x="1041107" y="1365491"/>
                  </a:moveTo>
                  <a:lnTo>
                    <a:pt x="1037844" y="1362240"/>
                  </a:lnTo>
                  <a:lnTo>
                    <a:pt x="1029817" y="1362240"/>
                  </a:lnTo>
                  <a:lnTo>
                    <a:pt x="1026566" y="1365491"/>
                  </a:lnTo>
                  <a:lnTo>
                    <a:pt x="1026566" y="1369504"/>
                  </a:lnTo>
                  <a:lnTo>
                    <a:pt x="1026566" y="1373517"/>
                  </a:lnTo>
                  <a:lnTo>
                    <a:pt x="1029817" y="1376768"/>
                  </a:lnTo>
                  <a:lnTo>
                    <a:pt x="1037844" y="1376768"/>
                  </a:lnTo>
                  <a:lnTo>
                    <a:pt x="1041107" y="1373517"/>
                  </a:lnTo>
                  <a:lnTo>
                    <a:pt x="1041107" y="1365491"/>
                  </a:lnTo>
                  <a:close/>
                </a:path>
                <a:path w="1184275" h="3162300">
                  <a:moveTo>
                    <a:pt x="1043165" y="1797545"/>
                  </a:moveTo>
                  <a:lnTo>
                    <a:pt x="1040079" y="1794459"/>
                  </a:lnTo>
                  <a:lnTo>
                    <a:pt x="1032471" y="1794459"/>
                  </a:lnTo>
                  <a:lnTo>
                    <a:pt x="1029385" y="1797545"/>
                  </a:lnTo>
                  <a:lnTo>
                    <a:pt x="1029385" y="1801355"/>
                  </a:lnTo>
                  <a:lnTo>
                    <a:pt x="1029385" y="1805165"/>
                  </a:lnTo>
                  <a:lnTo>
                    <a:pt x="1032471" y="1808251"/>
                  </a:lnTo>
                  <a:lnTo>
                    <a:pt x="1040079" y="1808251"/>
                  </a:lnTo>
                  <a:lnTo>
                    <a:pt x="1043165" y="1805165"/>
                  </a:lnTo>
                  <a:lnTo>
                    <a:pt x="1043165" y="1797545"/>
                  </a:lnTo>
                  <a:close/>
                </a:path>
                <a:path w="1184275" h="3162300">
                  <a:moveTo>
                    <a:pt x="1046810" y="1912556"/>
                  </a:moveTo>
                  <a:lnTo>
                    <a:pt x="1043800" y="1909533"/>
                  </a:lnTo>
                  <a:lnTo>
                    <a:pt x="1036358" y="1909533"/>
                  </a:lnTo>
                  <a:lnTo>
                    <a:pt x="1033335" y="1912556"/>
                  </a:lnTo>
                  <a:lnTo>
                    <a:pt x="1033335" y="1916277"/>
                  </a:lnTo>
                  <a:lnTo>
                    <a:pt x="1033335" y="1919998"/>
                  </a:lnTo>
                  <a:lnTo>
                    <a:pt x="1036358" y="1923021"/>
                  </a:lnTo>
                  <a:lnTo>
                    <a:pt x="1043800" y="1923021"/>
                  </a:lnTo>
                  <a:lnTo>
                    <a:pt x="1046810" y="1919998"/>
                  </a:lnTo>
                  <a:lnTo>
                    <a:pt x="1046810" y="1912556"/>
                  </a:lnTo>
                  <a:close/>
                </a:path>
                <a:path w="1184275" h="3162300">
                  <a:moveTo>
                    <a:pt x="1047864" y="1390916"/>
                  </a:moveTo>
                  <a:lnTo>
                    <a:pt x="1044587" y="1387640"/>
                  </a:lnTo>
                  <a:lnTo>
                    <a:pt x="1036497" y="1387640"/>
                  </a:lnTo>
                  <a:lnTo>
                    <a:pt x="1033221" y="1390916"/>
                  </a:lnTo>
                  <a:lnTo>
                    <a:pt x="1033221" y="1394955"/>
                  </a:lnTo>
                  <a:lnTo>
                    <a:pt x="1033221" y="1398993"/>
                  </a:lnTo>
                  <a:lnTo>
                    <a:pt x="1036497" y="1402270"/>
                  </a:lnTo>
                  <a:lnTo>
                    <a:pt x="1044587" y="1402270"/>
                  </a:lnTo>
                  <a:lnTo>
                    <a:pt x="1047864" y="1398993"/>
                  </a:lnTo>
                  <a:lnTo>
                    <a:pt x="1047864" y="1390916"/>
                  </a:lnTo>
                  <a:close/>
                </a:path>
                <a:path w="1184275" h="3162300">
                  <a:moveTo>
                    <a:pt x="1048245" y="1865007"/>
                  </a:moveTo>
                  <a:lnTo>
                    <a:pt x="1045210" y="1861959"/>
                  </a:lnTo>
                  <a:lnTo>
                    <a:pt x="1037704" y="1861959"/>
                  </a:lnTo>
                  <a:lnTo>
                    <a:pt x="1034669" y="1865007"/>
                  </a:lnTo>
                  <a:lnTo>
                    <a:pt x="1034669" y="1868754"/>
                  </a:lnTo>
                  <a:lnTo>
                    <a:pt x="1034669" y="1872500"/>
                  </a:lnTo>
                  <a:lnTo>
                    <a:pt x="1037704" y="1875548"/>
                  </a:lnTo>
                  <a:lnTo>
                    <a:pt x="1045210" y="1875548"/>
                  </a:lnTo>
                  <a:lnTo>
                    <a:pt x="1048245" y="1872500"/>
                  </a:lnTo>
                  <a:lnTo>
                    <a:pt x="1048245" y="1865007"/>
                  </a:lnTo>
                  <a:close/>
                </a:path>
                <a:path w="1184275" h="3162300">
                  <a:moveTo>
                    <a:pt x="1057808" y="1755914"/>
                  </a:moveTo>
                  <a:lnTo>
                    <a:pt x="1054696" y="1752803"/>
                  </a:lnTo>
                  <a:lnTo>
                    <a:pt x="1047038" y="1752803"/>
                  </a:lnTo>
                  <a:lnTo>
                    <a:pt x="1043927" y="1755914"/>
                  </a:lnTo>
                  <a:lnTo>
                    <a:pt x="1043927" y="1759750"/>
                  </a:lnTo>
                  <a:lnTo>
                    <a:pt x="1043927" y="1763585"/>
                  </a:lnTo>
                  <a:lnTo>
                    <a:pt x="1047038" y="1766684"/>
                  </a:lnTo>
                  <a:lnTo>
                    <a:pt x="1054696" y="1766684"/>
                  </a:lnTo>
                  <a:lnTo>
                    <a:pt x="1057808" y="1763585"/>
                  </a:lnTo>
                  <a:lnTo>
                    <a:pt x="1057808" y="1755914"/>
                  </a:lnTo>
                  <a:close/>
                </a:path>
                <a:path w="1184275" h="3162300">
                  <a:moveTo>
                    <a:pt x="1078395" y="1418488"/>
                  </a:moveTo>
                  <a:lnTo>
                    <a:pt x="1075093" y="1415186"/>
                  </a:lnTo>
                  <a:lnTo>
                    <a:pt x="1066952" y="1415186"/>
                  </a:lnTo>
                  <a:lnTo>
                    <a:pt x="1063650" y="1418488"/>
                  </a:lnTo>
                  <a:lnTo>
                    <a:pt x="1063650" y="1422552"/>
                  </a:lnTo>
                  <a:lnTo>
                    <a:pt x="1063650" y="1426629"/>
                  </a:lnTo>
                  <a:lnTo>
                    <a:pt x="1066952" y="1429918"/>
                  </a:lnTo>
                  <a:lnTo>
                    <a:pt x="1075093" y="1429918"/>
                  </a:lnTo>
                  <a:lnTo>
                    <a:pt x="1078395" y="1426629"/>
                  </a:lnTo>
                  <a:lnTo>
                    <a:pt x="1078395" y="1418488"/>
                  </a:lnTo>
                  <a:close/>
                </a:path>
                <a:path w="1184275" h="3162300">
                  <a:moveTo>
                    <a:pt x="1085913" y="1725244"/>
                  </a:moveTo>
                  <a:lnTo>
                    <a:pt x="1082789" y="1722107"/>
                  </a:lnTo>
                  <a:lnTo>
                    <a:pt x="1075067" y="1722107"/>
                  </a:lnTo>
                  <a:lnTo>
                    <a:pt x="1071930" y="1725244"/>
                  </a:lnTo>
                  <a:lnTo>
                    <a:pt x="1071930" y="1729105"/>
                  </a:lnTo>
                  <a:lnTo>
                    <a:pt x="1071930" y="1732965"/>
                  </a:lnTo>
                  <a:lnTo>
                    <a:pt x="1075067" y="1736102"/>
                  </a:lnTo>
                  <a:lnTo>
                    <a:pt x="1082789" y="1736102"/>
                  </a:lnTo>
                  <a:lnTo>
                    <a:pt x="1085913" y="1732965"/>
                  </a:lnTo>
                  <a:lnTo>
                    <a:pt x="1085913" y="1725244"/>
                  </a:lnTo>
                  <a:close/>
                </a:path>
                <a:path w="1184275" h="3162300">
                  <a:moveTo>
                    <a:pt x="1112367" y="1451648"/>
                  </a:moveTo>
                  <a:lnTo>
                    <a:pt x="1109052" y="1448346"/>
                  </a:lnTo>
                  <a:lnTo>
                    <a:pt x="1100886" y="1448346"/>
                  </a:lnTo>
                  <a:lnTo>
                    <a:pt x="1097572" y="1451648"/>
                  </a:lnTo>
                  <a:lnTo>
                    <a:pt x="1097572" y="1455737"/>
                  </a:lnTo>
                  <a:lnTo>
                    <a:pt x="1097572" y="1459826"/>
                  </a:lnTo>
                  <a:lnTo>
                    <a:pt x="1100886" y="1463128"/>
                  </a:lnTo>
                  <a:lnTo>
                    <a:pt x="1109052" y="1463128"/>
                  </a:lnTo>
                  <a:lnTo>
                    <a:pt x="1112367" y="1459826"/>
                  </a:lnTo>
                  <a:lnTo>
                    <a:pt x="1112367" y="1451648"/>
                  </a:lnTo>
                  <a:close/>
                </a:path>
                <a:path w="1184275" h="3162300">
                  <a:moveTo>
                    <a:pt x="1128395" y="1493735"/>
                  </a:moveTo>
                  <a:lnTo>
                    <a:pt x="1125105" y="1490446"/>
                  </a:lnTo>
                  <a:lnTo>
                    <a:pt x="1116990" y="1490446"/>
                  </a:lnTo>
                  <a:lnTo>
                    <a:pt x="1113701" y="1493735"/>
                  </a:lnTo>
                  <a:lnTo>
                    <a:pt x="1113701" y="1497787"/>
                  </a:lnTo>
                  <a:lnTo>
                    <a:pt x="1113701" y="1501838"/>
                  </a:lnTo>
                  <a:lnTo>
                    <a:pt x="1116990" y="1505127"/>
                  </a:lnTo>
                  <a:lnTo>
                    <a:pt x="1125105" y="1505127"/>
                  </a:lnTo>
                  <a:lnTo>
                    <a:pt x="1128395" y="1501838"/>
                  </a:lnTo>
                  <a:lnTo>
                    <a:pt x="1128395" y="1493735"/>
                  </a:lnTo>
                  <a:close/>
                </a:path>
                <a:path w="1184275" h="3162300">
                  <a:moveTo>
                    <a:pt x="1131214" y="1714614"/>
                  </a:moveTo>
                  <a:lnTo>
                    <a:pt x="1128064" y="1711452"/>
                  </a:lnTo>
                  <a:lnTo>
                    <a:pt x="1120279" y="1711452"/>
                  </a:lnTo>
                  <a:lnTo>
                    <a:pt x="1117130" y="1714614"/>
                  </a:lnTo>
                  <a:lnTo>
                    <a:pt x="1117130" y="1718500"/>
                  </a:lnTo>
                  <a:lnTo>
                    <a:pt x="1117130" y="1722386"/>
                  </a:lnTo>
                  <a:lnTo>
                    <a:pt x="1120279" y="1725536"/>
                  </a:lnTo>
                  <a:lnTo>
                    <a:pt x="1128064" y="1725536"/>
                  </a:lnTo>
                  <a:lnTo>
                    <a:pt x="1131214" y="1722386"/>
                  </a:lnTo>
                  <a:lnTo>
                    <a:pt x="1131214" y="1714614"/>
                  </a:lnTo>
                  <a:close/>
                </a:path>
                <a:path w="1184275" h="3162300">
                  <a:moveTo>
                    <a:pt x="1153617" y="1533652"/>
                  </a:moveTo>
                  <a:lnTo>
                    <a:pt x="1150353" y="1530388"/>
                  </a:lnTo>
                  <a:lnTo>
                    <a:pt x="1142288" y="1530388"/>
                  </a:lnTo>
                  <a:lnTo>
                    <a:pt x="1139024" y="1533652"/>
                  </a:lnTo>
                  <a:lnTo>
                    <a:pt x="1139024" y="1537677"/>
                  </a:lnTo>
                  <a:lnTo>
                    <a:pt x="1139024" y="1541703"/>
                  </a:lnTo>
                  <a:lnTo>
                    <a:pt x="1142288" y="1544967"/>
                  </a:lnTo>
                  <a:lnTo>
                    <a:pt x="1150353" y="1544967"/>
                  </a:lnTo>
                  <a:lnTo>
                    <a:pt x="1153617" y="1541703"/>
                  </a:lnTo>
                  <a:lnTo>
                    <a:pt x="1153617" y="1533652"/>
                  </a:lnTo>
                  <a:close/>
                </a:path>
                <a:path w="1184275" h="3162300">
                  <a:moveTo>
                    <a:pt x="1172959" y="1691919"/>
                  </a:moveTo>
                  <a:lnTo>
                    <a:pt x="1169784" y="1688731"/>
                  </a:lnTo>
                  <a:lnTo>
                    <a:pt x="1161948" y="1688731"/>
                  </a:lnTo>
                  <a:lnTo>
                    <a:pt x="1158773" y="1691919"/>
                  </a:lnTo>
                  <a:lnTo>
                    <a:pt x="1158773" y="1695831"/>
                  </a:lnTo>
                  <a:lnTo>
                    <a:pt x="1158773" y="1699742"/>
                  </a:lnTo>
                  <a:lnTo>
                    <a:pt x="1161948" y="1702930"/>
                  </a:lnTo>
                  <a:lnTo>
                    <a:pt x="1169784" y="1702930"/>
                  </a:lnTo>
                  <a:lnTo>
                    <a:pt x="1172959" y="1699742"/>
                  </a:lnTo>
                  <a:lnTo>
                    <a:pt x="1172959" y="1691919"/>
                  </a:lnTo>
                  <a:close/>
                </a:path>
                <a:path w="1184275" h="3162300">
                  <a:moveTo>
                    <a:pt x="1173060" y="1574546"/>
                  </a:moveTo>
                  <a:lnTo>
                    <a:pt x="1169822" y="1571307"/>
                  </a:lnTo>
                  <a:lnTo>
                    <a:pt x="1161808" y="1571307"/>
                  </a:lnTo>
                  <a:lnTo>
                    <a:pt x="1158570" y="1574546"/>
                  </a:lnTo>
                  <a:lnTo>
                    <a:pt x="1158570" y="1578546"/>
                  </a:lnTo>
                  <a:lnTo>
                    <a:pt x="1158570" y="1582547"/>
                  </a:lnTo>
                  <a:lnTo>
                    <a:pt x="1161808" y="1585785"/>
                  </a:lnTo>
                  <a:lnTo>
                    <a:pt x="1169822" y="1585785"/>
                  </a:lnTo>
                  <a:lnTo>
                    <a:pt x="1173060" y="1582547"/>
                  </a:lnTo>
                  <a:lnTo>
                    <a:pt x="1173060" y="1574546"/>
                  </a:lnTo>
                  <a:close/>
                </a:path>
                <a:path w="1184275" h="3162300">
                  <a:moveTo>
                    <a:pt x="1176680" y="1644281"/>
                  </a:moveTo>
                  <a:lnTo>
                    <a:pt x="1173480" y="1641094"/>
                  </a:lnTo>
                  <a:lnTo>
                    <a:pt x="1165593" y="1641094"/>
                  </a:lnTo>
                  <a:lnTo>
                    <a:pt x="1162392" y="1644281"/>
                  </a:lnTo>
                  <a:lnTo>
                    <a:pt x="1162392" y="1648231"/>
                  </a:lnTo>
                  <a:lnTo>
                    <a:pt x="1162392" y="1652181"/>
                  </a:lnTo>
                  <a:lnTo>
                    <a:pt x="1165593" y="1655368"/>
                  </a:lnTo>
                  <a:lnTo>
                    <a:pt x="1173480" y="1655368"/>
                  </a:lnTo>
                  <a:lnTo>
                    <a:pt x="1176680" y="1652181"/>
                  </a:lnTo>
                  <a:lnTo>
                    <a:pt x="1176680" y="1644281"/>
                  </a:lnTo>
                  <a:close/>
                </a:path>
                <a:path w="1184275" h="3162300">
                  <a:moveTo>
                    <a:pt x="1184173" y="1605140"/>
                  </a:moveTo>
                  <a:lnTo>
                    <a:pt x="1180947" y="1601927"/>
                  </a:lnTo>
                  <a:lnTo>
                    <a:pt x="1173010" y="1601927"/>
                  </a:lnTo>
                  <a:lnTo>
                    <a:pt x="1169784" y="1605140"/>
                  </a:lnTo>
                  <a:lnTo>
                    <a:pt x="1169784" y="1609115"/>
                  </a:lnTo>
                  <a:lnTo>
                    <a:pt x="1169784" y="1613090"/>
                  </a:lnTo>
                  <a:lnTo>
                    <a:pt x="1173010" y="1616303"/>
                  </a:lnTo>
                  <a:lnTo>
                    <a:pt x="1180947" y="1616303"/>
                  </a:lnTo>
                  <a:lnTo>
                    <a:pt x="1184173" y="1613090"/>
                  </a:lnTo>
                  <a:lnTo>
                    <a:pt x="1184173" y="160514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37117" y="2009863"/>
              <a:ext cx="995044" cy="3150870"/>
            </a:xfrm>
            <a:custGeom>
              <a:avLst/>
              <a:gdLst/>
              <a:ahLst/>
              <a:cxnLst/>
              <a:rect l="l" t="t" r="r" b="b"/>
              <a:pathLst>
                <a:path w="995044" h="3150870">
                  <a:moveTo>
                    <a:pt x="635" y="11950"/>
                  </a:moveTo>
                  <a:lnTo>
                    <a:pt x="495" y="11811"/>
                  </a:lnTo>
                  <a:lnTo>
                    <a:pt x="139" y="11811"/>
                  </a:lnTo>
                  <a:lnTo>
                    <a:pt x="0" y="11950"/>
                  </a:lnTo>
                  <a:lnTo>
                    <a:pt x="0" y="12128"/>
                  </a:lnTo>
                  <a:lnTo>
                    <a:pt x="0" y="12306"/>
                  </a:lnTo>
                  <a:lnTo>
                    <a:pt x="139" y="12446"/>
                  </a:lnTo>
                  <a:lnTo>
                    <a:pt x="495" y="12446"/>
                  </a:lnTo>
                  <a:lnTo>
                    <a:pt x="635" y="12306"/>
                  </a:lnTo>
                  <a:lnTo>
                    <a:pt x="635" y="11950"/>
                  </a:lnTo>
                  <a:close/>
                </a:path>
                <a:path w="995044" h="3150870">
                  <a:moveTo>
                    <a:pt x="34315" y="254"/>
                  </a:moveTo>
                  <a:lnTo>
                    <a:pt x="34048" y="0"/>
                  </a:lnTo>
                  <a:lnTo>
                    <a:pt x="33401" y="0"/>
                  </a:lnTo>
                  <a:lnTo>
                    <a:pt x="33134" y="254"/>
                  </a:lnTo>
                  <a:lnTo>
                    <a:pt x="33134" y="584"/>
                  </a:lnTo>
                  <a:lnTo>
                    <a:pt x="33134" y="914"/>
                  </a:lnTo>
                  <a:lnTo>
                    <a:pt x="33401" y="1168"/>
                  </a:lnTo>
                  <a:lnTo>
                    <a:pt x="34048" y="1168"/>
                  </a:lnTo>
                  <a:lnTo>
                    <a:pt x="34315" y="914"/>
                  </a:lnTo>
                  <a:lnTo>
                    <a:pt x="34315" y="254"/>
                  </a:lnTo>
                  <a:close/>
                </a:path>
                <a:path w="995044" h="3150870">
                  <a:moveTo>
                    <a:pt x="75501" y="12141"/>
                  </a:moveTo>
                  <a:lnTo>
                    <a:pt x="75107" y="11760"/>
                  </a:lnTo>
                  <a:lnTo>
                    <a:pt x="74155" y="11760"/>
                  </a:lnTo>
                  <a:lnTo>
                    <a:pt x="73774" y="12141"/>
                  </a:lnTo>
                  <a:lnTo>
                    <a:pt x="73774" y="12623"/>
                  </a:lnTo>
                  <a:lnTo>
                    <a:pt x="73774" y="13106"/>
                  </a:lnTo>
                  <a:lnTo>
                    <a:pt x="74155" y="13487"/>
                  </a:lnTo>
                  <a:lnTo>
                    <a:pt x="75107" y="13487"/>
                  </a:lnTo>
                  <a:lnTo>
                    <a:pt x="75501" y="13106"/>
                  </a:lnTo>
                  <a:lnTo>
                    <a:pt x="75501" y="12141"/>
                  </a:lnTo>
                  <a:close/>
                </a:path>
                <a:path w="995044" h="3150870">
                  <a:moveTo>
                    <a:pt x="115404" y="36233"/>
                  </a:moveTo>
                  <a:lnTo>
                    <a:pt x="114896" y="35725"/>
                  </a:lnTo>
                  <a:lnTo>
                    <a:pt x="113639" y="35725"/>
                  </a:lnTo>
                  <a:lnTo>
                    <a:pt x="113131" y="36233"/>
                  </a:lnTo>
                  <a:lnTo>
                    <a:pt x="113131" y="36855"/>
                  </a:lnTo>
                  <a:lnTo>
                    <a:pt x="113131" y="37477"/>
                  </a:lnTo>
                  <a:lnTo>
                    <a:pt x="113639" y="37985"/>
                  </a:lnTo>
                  <a:lnTo>
                    <a:pt x="114896" y="37985"/>
                  </a:lnTo>
                  <a:lnTo>
                    <a:pt x="115404" y="37477"/>
                  </a:lnTo>
                  <a:lnTo>
                    <a:pt x="115404" y="36233"/>
                  </a:lnTo>
                  <a:close/>
                </a:path>
                <a:path w="995044" h="3150870">
                  <a:moveTo>
                    <a:pt x="152641" y="25234"/>
                  </a:moveTo>
                  <a:lnTo>
                    <a:pt x="152006" y="24599"/>
                  </a:lnTo>
                  <a:lnTo>
                    <a:pt x="150456" y="24599"/>
                  </a:lnTo>
                  <a:lnTo>
                    <a:pt x="149821" y="25234"/>
                  </a:lnTo>
                  <a:lnTo>
                    <a:pt x="149821" y="26009"/>
                  </a:lnTo>
                  <a:lnTo>
                    <a:pt x="149821" y="26784"/>
                  </a:lnTo>
                  <a:lnTo>
                    <a:pt x="150456" y="27419"/>
                  </a:lnTo>
                  <a:lnTo>
                    <a:pt x="152006" y="27419"/>
                  </a:lnTo>
                  <a:lnTo>
                    <a:pt x="152641" y="26784"/>
                  </a:lnTo>
                  <a:lnTo>
                    <a:pt x="152641" y="25234"/>
                  </a:lnTo>
                  <a:close/>
                </a:path>
                <a:path w="995044" h="3150870">
                  <a:moveTo>
                    <a:pt x="178676" y="61772"/>
                  </a:moveTo>
                  <a:lnTo>
                    <a:pt x="177927" y="61023"/>
                  </a:lnTo>
                  <a:lnTo>
                    <a:pt x="176060" y="61023"/>
                  </a:lnTo>
                  <a:lnTo>
                    <a:pt x="175310" y="61772"/>
                  </a:lnTo>
                  <a:lnTo>
                    <a:pt x="175310" y="62699"/>
                  </a:lnTo>
                  <a:lnTo>
                    <a:pt x="175310" y="63627"/>
                  </a:lnTo>
                  <a:lnTo>
                    <a:pt x="176060" y="64376"/>
                  </a:lnTo>
                  <a:lnTo>
                    <a:pt x="177927" y="64376"/>
                  </a:lnTo>
                  <a:lnTo>
                    <a:pt x="178676" y="63627"/>
                  </a:lnTo>
                  <a:lnTo>
                    <a:pt x="178676" y="61772"/>
                  </a:lnTo>
                  <a:close/>
                </a:path>
                <a:path w="995044" h="3150870">
                  <a:moveTo>
                    <a:pt x="225132" y="60388"/>
                  </a:moveTo>
                  <a:lnTo>
                    <a:pt x="224256" y="59512"/>
                  </a:lnTo>
                  <a:lnTo>
                    <a:pt x="222097" y="59512"/>
                  </a:lnTo>
                  <a:lnTo>
                    <a:pt x="221221" y="60388"/>
                  </a:lnTo>
                  <a:lnTo>
                    <a:pt x="221221" y="61468"/>
                  </a:lnTo>
                  <a:lnTo>
                    <a:pt x="221221" y="62547"/>
                  </a:lnTo>
                  <a:lnTo>
                    <a:pt x="222097" y="63423"/>
                  </a:lnTo>
                  <a:lnTo>
                    <a:pt x="224256" y="63423"/>
                  </a:lnTo>
                  <a:lnTo>
                    <a:pt x="225132" y="62547"/>
                  </a:lnTo>
                  <a:lnTo>
                    <a:pt x="225132" y="60388"/>
                  </a:lnTo>
                  <a:close/>
                </a:path>
                <a:path w="995044" h="3150870">
                  <a:moveTo>
                    <a:pt x="270370" y="64262"/>
                  </a:moveTo>
                  <a:lnTo>
                    <a:pt x="269367" y="63271"/>
                  </a:lnTo>
                  <a:lnTo>
                    <a:pt x="266903" y="63271"/>
                  </a:lnTo>
                  <a:lnTo>
                    <a:pt x="265912" y="64262"/>
                  </a:lnTo>
                  <a:lnTo>
                    <a:pt x="265912" y="65493"/>
                  </a:lnTo>
                  <a:lnTo>
                    <a:pt x="265912" y="66725"/>
                  </a:lnTo>
                  <a:lnTo>
                    <a:pt x="266903" y="67729"/>
                  </a:lnTo>
                  <a:lnTo>
                    <a:pt x="269367" y="67729"/>
                  </a:lnTo>
                  <a:lnTo>
                    <a:pt x="270370" y="66725"/>
                  </a:lnTo>
                  <a:lnTo>
                    <a:pt x="270370" y="64262"/>
                  </a:lnTo>
                  <a:close/>
                </a:path>
                <a:path w="995044" h="3150870">
                  <a:moveTo>
                    <a:pt x="293700" y="106299"/>
                  </a:moveTo>
                  <a:lnTo>
                    <a:pt x="292582" y="105181"/>
                  </a:lnTo>
                  <a:lnTo>
                    <a:pt x="289814" y="105181"/>
                  </a:lnTo>
                  <a:lnTo>
                    <a:pt x="288696" y="106299"/>
                  </a:lnTo>
                  <a:lnTo>
                    <a:pt x="288696" y="107683"/>
                  </a:lnTo>
                  <a:lnTo>
                    <a:pt x="288696" y="109067"/>
                  </a:lnTo>
                  <a:lnTo>
                    <a:pt x="289814" y="110185"/>
                  </a:lnTo>
                  <a:lnTo>
                    <a:pt x="292582" y="110185"/>
                  </a:lnTo>
                  <a:lnTo>
                    <a:pt x="293700" y="109067"/>
                  </a:lnTo>
                  <a:lnTo>
                    <a:pt x="293700" y="106299"/>
                  </a:lnTo>
                  <a:close/>
                </a:path>
                <a:path w="995044" h="3150870">
                  <a:moveTo>
                    <a:pt x="340525" y="104127"/>
                  </a:moveTo>
                  <a:lnTo>
                    <a:pt x="339280" y="102895"/>
                  </a:lnTo>
                  <a:lnTo>
                    <a:pt x="336219" y="102895"/>
                  </a:lnTo>
                  <a:lnTo>
                    <a:pt x="334975" y="104127"/>
                  </a:lnTo>
                  <a:lnTo>
                    <a:pt x="334975" y="105664"/>
                  </a:lnTo>
                  <a:lnTo>
                    <a:pt x="334975" y="107200"/>
                  </a:lnTo>
                  <a:lnTo>
                    <a:pt x="336219" y="108445"/>
                  </a:lnTo>
                  <a:lnTo>
                    <a:pt x="339280" y="108445"/>
                  </a:lnTo>
                  <a:lnTo>
                    <a:pt x="340525" y="107200"/>
                  </a:lnTo>
                  <a:lnTo>
                    <a:pt x="340525" y="104127"/>
                  </a:lnTo>
                  <a:close/>
                </a:path>
                <a:path w="995044" h="3150870">
                  <a:moveTo>
                    <a:pt x="372224" y="125476"/>
                  </a:moveTo>
                  <a:lnTo>
                    <a:pt x="370865" y="124117"/>
                  </a:lnTo>
                  <a:lnTo>
                    <a:pt x="367499" y="124117"/>
                  </a:lnTo>
                  <a:lnTo>
                    <a:pt x="366128" y="125476"/>
                  </a:lnTo>
                  <a:lnTo>
                    <a:pt x="366128" y="127165"/>
                  </a:lnTo>
                  <a:lnTo>
                    <a:pt x="366128" y="128854"/>
                  </a:lnTo>
                  <a:lnTo>
                    <a:pt x="367499" y="130213"/>
                  </a:lnTo>
                  <a:lnTo>
                    <a:pt x="370865" y="130213"/>
                  </a:lnTo>
                  <a:lnTo>
                    <a:pt x="372224" y="128854"/>
                  </a:lnTo>
                  <a:lnTo>
                    <a:pt x="372224" y="125476"/>
                  </a:lnTo>
                  <a:close/>
                </a:path>
                <a:path w="995044" h="3150870">
                  <a:moveTo>
                    <a:pt x="386372" y="156997"/>
                  </a:moveTo>
                  <a:lnTo>
                    <a:pt x="384886" y="155511"/>
                  </a:lnTo>
                  <a:lnTo>
                    <a:pt x="381215" y="155511"/>
                  </a:lnTo>
                  <a:lnTo>
                    <a:pt x="379730" y="156997"/>
                  </a:lnTo>
                  <a:lnTo>
                    <a:pt x="379730" y="158838"/>
                  </a:lnTo>
                  <a:lnTo>
                    <a:pt x="379730" y="160667"/>
                  </a:lnTo>
                  <a:lnTo>
                    <a:pt x="381215" y="162166"/>
                  </a:lnTo>
                  <a:lnTo>
                    <a:pt x="384886" y="162166"/>
                  </a:lnTo>
                  <a:lnTo>
                    <a:pt x="386372" y="160667"/>
                  </a:lnTo>
                  <a:lnTo>
                    <a:pt x="386372" y="156997"/>
                  </a:lnTo>
                  <a:close/>
                </a:path>
                <a:path w="995044" h="3150870">
                  <a:moveTo>
                    <a:pt x="412534" y="3107245"/>
                  </a:moveTo>
                  <a:lnTo>
                    <a:pt x="412280" y="3106991"/>
                  </a:lnTo>
                  <a:lnTo>
                    <a:pt x="411670" y="3106991"/>
                  </a:lnTo>
                  <a:lnTo>
                    <a:pt x="411416" y="3107245"/>
                  </a:lnTo>
                  <a:lnTo>
                    <a:pt x="411416" y="3107550"/>
                  </a:lnTo>
                  <a:lnTo>
                    <a:pt x="411416" y="3107855"/>
                  </a:lnTo>
                  <a:lnTo>
                    <a:pt x="411670" y="3108109"/>
                  </a:lnTo>
                  <a:lnTo>
                    <a:pt x="412280" y="3108109"/>
                  </a:lnTo>
                  <a:lnTo>
                    <a:pt x="412534" y="3107855"/>
                  </a:lnTo>
                  <a:lnTo>
                    <a:pt x="412534" y="3107245"/>
                  </a:lnTo>
                  <a:close/>
                </a:path>
                <a:path w="995044" h="3150870">
                  <a:moveTo>
                    <a:pt x="416140" y="3043136"/>
                  </a:moveTo>
                  <a:lnTo>
                    <a:pt x="415632" y="3042640"/>
                  </a:lnTo>
                  <a:lnTo>
                    <a:pt x="414401" y="3042640"/>
                  </a:lnTo>
                  <a:lnTo>
                    <a:pt x="413905" y="3043136"/>
                  </a:lnTo>
                  <a:lnTo>
                    <a:pt x="413905" y="3043758"/>
                  </a:lnTo>
                  <a:lnTo>
                    <a:pt x="413905" y="3044380"/>
                  </a:lnTo>
                  <a:lnTo>
                    <a:pt x="414401" y="3044875"/>
                  </a:lnTo>
                  <a:lnTo>
                    <a:pt x="415632" y="3044875"/>
                  </a:lnTo>
                  <a:lnTo>
                    <a:pt x="416140" y="3044380"/>
                  </a:lnTo>
                  <a:lnTo>
                    <a:pt x="416140" y="3043136"/>
                  </a:lnTo>
                  <a:close/>
                </a:path>
                <a:path w="995044" h="3150870">
                  <a:moveTo>
                    <a:pt x="427710" y="3150387"/>
                  </a:moveTo>
                  <a:lnTo>
                    <a:pt x="427583" y="3150260"/>
                  </a:lnTo>
                  <a:lnTo>
                    <a:pt x="427278" y="3150260"/>
                  </a:lnTo>
                  <a:lnTo>
                    <a:pt x="427151" y="3150387"/>
                  </a:lnTo>
                  <a:lnTo>
                    <a:pt x="427151" y="3150539"/>
                  </a:lnTo>
                  <a:lnTo>
                    <a:pt x="427151" y="3150692"/>
                  </a:lnTo>
                  <a:lnTo>
                    <a:pt x="427278" y="3150819"/>
                  </a:lnTo>
                  <a:lnTo>
                    <a:pt x="427583" y="3150819"/>
                  </a:lnTo>
                  <a:lnTo>
                    <a:pt x="427710" y="3150692"/>
                  </a:lnTo>
                  <a:lnTo>
                    <a:pt x="427710" y="3150387"/>
                  </a:lnTo>
                  <a:close/>
                </a:path>
                <a:path w="995044" h="3150870">
                  <a:moveTo>
                    <a:pt x="430403" y="2995968"/>
                  </a:moveTo>
                  <a:lnTo>
                    <a:pt x="429780" y="2995345"/>
                  </a:lnTo>
                  <a:lnTo>
                    <a:pt x="428231" y="2995345"/>
                  </a:lnTo>
                  <a:lnTo>
                    <a:pt x="427609" y="2995968"/>
                  </a:lnTo>
                  <a:lnTo>
                    <a:pt x="427609" y="2996742"/>
                  </a:lnTo>
                  <a:lnTo>
                    <a:pt x="427609" y="2997517"/>
                  </a:lnTo>
                  <a:lnTo>
                    <a:pt x="428231" y="2998139"/>
                  </a:lnTo>
                  <a:lnTo>
                    <a:pt x="429780" y="2998139"/>
                  </a:lnTo>
                  <a:lnTo>
                    <a:pt x="430403" y="2997517"/>
                  </a:lnTo>
                  <a:lnTo>
                    <a:pt x="430403" y="2995968"/>
                  </a:lnTo>
                  <a:close/>
                </a:path>
                <a:path w="995044" h="3150870">
                  <a:moveTo>
                    <a:pt x="431749" y="162509"/>
                  </a:moveTo>
                  <a:lnTo>
                    <a:pt x="430136" y="160896"/>
                  </a:lnTo>
                  <a:lnTo>
                    <a:pt x="426173" y="160896"/>
                  </a:lnTo>
                  <a:lnTo>
                    <a:pt x="424561" y="162509"/>
                  </a:lnTo>
                  <a:lnTo>
                    <a:pt x="424561" y="164490"/>
                  </a:lnTo>
                  <a:lnTo>
                    <a:pt x="424561" y="166471"/>
                  </a:lnTo>
                  <a:lnTo>
                    <a:pt x="426173" y="168084"/>
                  </a:lnTo>
                  <a:lnTo>
                    <a:pt x="430136" y="168084"/>
                  </a:lnTo>
                  <a:lnTo>
                    <a:pt x="431749" y="166471"/>
                  </a:lnTo>
                  <a:lnTo>
                    <a:pt x="431749" y="162509"/>
                  </a:lnTo>
                  <a:close/>
                </a:path>
                <a:path w="995044" h="3150870">
                  <a:moveTo>
                    <a:pt x="439966" y="2872282"/>
                  </a:moveTo>
                  <a:lnTo>
                    <a:pt x="438962" y="2871279"/>
                  </a:lnTo>
                  <a:lnTo>
                    <a:pt x="436499" y="2871279"/>
                  </a:lnTo>
                  <a:lnTo>
                    <a:pt x="435495" y="2872282"/>
                  </a:lnTo>
                  <a:lnTo>
                    <a:pt x="435495" y="2873514"/>
                  </a:lnTo>
                  <a:lnTo>
                    <a:pt x="435495" y="2874746"/>
                  </a:lnTo>
                  <a:lnTo>
                    <a:pt x="436499" y="2875750"/>
                  </a:lnTo>
                  <a:lnTo>
                    <a:pt x="438962" y="2875750"/>
                  </a:lnTo>
                  <a:lnTo>
                    <a:pt x="439966" y="2874746"/>
                  </a:lnTo>
                  <a:lnTo>
                    <a:pt x="439966" y="2872282"/>
                  </a:lnTo>
                  <a:close/>
                </a:path>
                <a:path w="995044" h="3150870">
                  <a:moveTo>
                    <a:pt x="442150" y="3082950"/>
                  </a:moveTo>
                  <a:lnTo>
                    <a:pt x="441769" y="3082569"/>
                  </a:lnTo>
                  <a:lnTo>
                    <a:pt x="440855" y="3082569"/>
                  </a:lnTo>
                  <a:lnTo>
                    <a:pt x="440474" y="3082950"/>
                  </a:lnTo>
                  <a:lnTo>
                    <a:pt x="440474" y="3083407"/>
                  </a:lnTo>
                  <a:lnTo>
                    <a:pt x="440474" y="3083877"/>
                  </a:lnTo>
                  <a:lnTo>
                    <a:pt x="440855" y="3084245"/>
                  </a:lnTo>
                  <a:lnTo>
                    <a:pt x="441769" y="3084245"/>
                  </a:lnTo>
                  <a:lnTo>
                    <a:pt x="442150" y="3083877"/>
                  </a:lnTo>
                  <a:lnTo>
                    <a:pt x="442150" y="3082950"/>
                  </a:lnTo>
                  <a:close/>
                </a:path>
                <a:path w="995044" h="3150870">
                  <a:moveTo>
                    <a:pt x="448741" y="2916872"/>
                  </a:moveTo>
                  <a:lnTo>
                    <a:pt x="447865" y="2915996"/>
                  </a:lnTo>
                  <a:lnTo>
                    <a:pt x="445706" y="2915996"/>
                  </a:lnTo>
                  <a:lnTo>
                    <a:pt x="444830" y="2916872"/>
                  </a:lnTo>
                  <a:lnTo>
                    <a:pt x="444830" y="2917952"/>
                  </a:lnTo>
                  <a:lnTo>
                    <a:pt x="444830" y="2919031"/>
                  </a:lnTo>
                  <a:lnTo>
                    <a:pt x="445706" y="2919907"/>
                  </a:lnTo>
                  <a:lnTo>
                    <a:pt x="447865" y="2919907"/>
                  </a:lnTo>
                  <a:lnTo>
                    <a:pt x="448741" y="2919031"/>
                  </a:lnTo>
                  <a:lnTo>
                    <a:pt x="448741" y="2916872"/>
                  </a:lnTo>
                  <a:close/>
                </a:path>
                <a:path w="995044" h="3150870">
                  <a:moveTo>
                    <a:pt x="452539" y="2811170"/>
                  </a:moveTo>
                  <a:lnTo>
                    <a:pt x="451281" y="2809913"/>
                  </a:lnTo>
                  <a:lnTo>
                    <a:pt x="448195" y="2809913"/>
                  </a:lnTo>
                  <a:lnTo>
                    <a:pt x="446951" y="2811170"/>
                  </a:lnTo>
                  <a:lnTo>
                    <a:pt x="446951" y="2812707"/>
                  </a:lnTo>
                  <a:lnTo>
                    <a:pt x="446951" y="2814243"/>
                  </a:lnTo>
                  <a:lnTo>
                    <a:pt x="448195" y="2815501"/>
                  </a:lnTo>
                  <a:lnTo>
                    <a:pt x="451281" y="2815501"/>
                  </a:lnTo>
                  <a:lnTo>
                    <a:pt x="452539" y="2814243"/>
                  </a:lnTo>
                  <a:lnTo>
                    <a:pt x="452539" y="2811170"/>
                  </a:lnTo>
                  <a:close/>
                </a:path>
                <a:path w="995044" h="3150870">
                  <a:moveTo>
                    <a:pt x="466432" y="2961792"/>
                  </a:moveTo>
                  <a:lnTo>
                    <a:pt x="465683" y="2961043"/>
                  </a:lnTo>
                  <a:lnTo>
                    <a:pt x="463829" y="2961043"/>
                  </a:lnTo>
                  <a:lnTo>
                    <a:pt x="463080" y="2961792"/>
                  </a:lnTo>
                  <a:lnTo>
                    <a:pt x="463080" y="2962719"/>
                  </a:lnTo>
                  <a:lnTo>
                    <a:pt x="463080" y="2963646"/>
                  </a:lnTo>
                  <a:lnTo>
                    <a:pt x="463829" y="2964396"/>
                  </a:lnTo>
                  <a:lnTo>
                    <a:pt x="465683" y="2964396"/>
                  </a:lnTo>
                  <a:lnTo>
                    <a:pt x="466432" y="2963646"/>
                  </a:lnTo>
                  <a:lnTo>
                    <a:pt x="466432" y="2961792"/>
                  </a:lnTo>
                  <a:close/>
                </a:path>
                <a:path w="995044" h="3150870">
                  <a:moveTo>
                    <a:pt x="466839" y="2772092"/>
                  </a:moveTo>
                  <a:lnTo>
                    <a:pt x="465467" y="2770721"/>
                  </a:lnTo>
                  <a:lnTo>
                    <a:pt x="462064" y="2770721"/>
                  </a:lnTo>
                  <a:lnTo>
                    <a:pt x="460692" y="2772092"/>
                  </a:lnTo>
                  <a:lnTo>
                    <a:pt x="460692" y="2773794"/>
                  </a:lnTo>
                  <a:lnTo>
                    <a:pt x="460692" y="2775496"/>
                  </a:lnTo>
                  <a:lnTo>
                    <a:pt x="462064" y="2776867"/>
                  </a:lnTo>
                  <a:lnTo>
                    <a:pt x="465467" y="2776867"/>
                  </a:lnTo>
                  <a:lnTo>
                    <a:pt x="466839" y="2775496"/>
                  </a:lnTo>
                  <a:lnTo>
                    <a:pt x="466839" y="2772092"/>
                  </a:lnTo>
                  <a:close/>
                </a:path>
                <a:path w="995044" h="3150870">
                  <a:moveTo>
                    <a:pt x="468426" y="183502"/>
                  </a:moveTo>
                  <a:lnTo>
                    <a:pt x="466725" y="181800"/>
                  </a:lnTo>
                  <a:lnTo>
                    <a:pt x="462534" y="181800"/>
                  </a:lnTo>
                  <a:lnTo>
                    <a:pt x="460832" y="183502"/>
                  </a:lnTo>
                  <a:lnTo>
                    <a:pt x="460832" y="185597"/>
                  </a:lnTo>
                  <a:lnTo>
                    <a:pt x="460832" y="187693"/>
                  </a:lnTo>
                  <a:lnTo>
                    <a:pt x="462534" y="189395"/>
                  </a:lnTo>
                  <a:lnTo>
                    <a:pt x="466725" y="189395"/>
                  </a:lnTo>
                  <a:lnTo>
                    <a:pt x="468426" y="187693"/>
                  </a:lnTo>
                  <a:lnTo>
                    <a:pt x="468426" y="183502"/>
                  </a:lnTo>
                  <a:close/>
                </a:path>
                <a:path w="995044" h="3150870">
                  <a:moveTo>
                    <a:pt x="471906" y="2745930"/>
                  </a:moveTo>
                  <a:lnTo>
                    <a:pt x="470408" y="2744432"/>
                  </a:lnTo>
                  <a:lnTo>
                    <a:pt x="466699" y="2744432"/>
                  </a:lnTo>
                  <a:lnTo>
                    <a:pt x="465201" y="2745930"/>
                  </a:lnTo>
                  <a:lnTo>
                    <a:pt x="465201" y="2747784"/>
                  </a:lnTo>
                  <a:lnTo>
                    <a:pt x="465201" y="2749639"/>
                  </a:lnTo>
                  <a:lnTo>
                    <a:pt x="466699" y="2751137"/>
                  </a:lnTo>
                  <a:lnTo>
                    <a:pt x="470408" y="2751137"/>
                  </a:lnTo>
                  <a:lnTo>
                    <a:pt x="471906" y="2749639"/>
                  </a:lnTo>
                  <a:lnTo>
                    <a:pt x="471906" y="2745930"/>
                  </a:lnTo>
                  <a:close/>
                </a:path>
                <a:path w="995044" h="3150870">
                  <a:moveTo>
                    <a:pt x="480529" y="2719413"/>
                  </a:moveTo>
                  <a:lnTo>
                    <a:pt x="478904" y="2717787"/>
                  </a:lnTo>
                  <a:lnTo>
                    <a:pt x="474891" y="2717787"/>
                  </a:lnTo>
                  <a:lnTo>
                    <a:pt x="473265" y="2719413"/>
                  </a:lnTo>
                  <a:lnTo>
                    <a:pt x="473265" y="2721419"/>
                  </a:lnTo>
                  <a:lnTo>
                    <a:pt x="473265" y="2723426"/>
                  </a:lnTo>
                  <a:lnTo>
                    <a:pt x="474891" y="2725051"/>
                  </a:lnTo>
                  <a:lnTo>
                    <a:pt x="478904" y="2725051"/>
                  </a:lnTo>
                  <a:lnTo>
                    <a:pt x="480529" y="2723426"/>
                  </a:lnTo>
                  <a:lnTo>
                    <a:pt x="480529" y="2719413"/>
                  </a:lnTo>
                  <a:close/>
                </a:path>
                <a:path w="995044" h="3150870">
                  <a:moveTo>
                    <a:pt x="482104" y="2850045"/>
                  </a:moveTo>
                  <a:lnTo>
                    <a:pt x="480974" y="2848914"/>
                  </a:lnTo>
                  <a:lnTo>
                    <a:pt x="478205" y="2848914"/>
                  </a:lnTo>
                  <a:lnTo>
                    <a:pt x="477075" y="2850045"/>
                  </a:lnTo>
                  <a:lnTo>
                    <a:pt x="477075" y="2851429"/>
                  </a:lnTo>
                  <a:lnTo>
                    <a:pt x="477075" y="2852813"/>
                  </a:lnTo>
                  <a:lnTo>
                    <a:pt x="478205" y="2853944"/>
                  </a:lnTo>
                  <a:lnTo>
                    <a:pt x="480974" y="2853944"/>
                  </a:lnTo>
                  <a:lnTo>
                    <a:pt x="482104" y="2852813"/>
                  </a:lnTo>
                  <a:lnTo>
                    <a:pt x="482104" y="2850045"/>
                  </a:lnTo>
                  <a:close/>
                </a:path>
                <a:path w="995044" h="3150870">
                  <a:moveTo>
                    <a:pt x="496443" y="2675242"/>
                  </a:moveTo>
                  <a:lnTo>
                    <a:pt x="494715" y="2673515"/>
                  </a:lnTo>
                  <a:lnTo>
                    <a:pt x="490435" y="2673515"/>
                  </a:lnTo>
                  <a:lnTo>
                    <a:pt x="488696" y="2675242"/>
                  </a:lnTo>
                  <a:lnTo>
                    <a:pt x="488696" y="2677388"/>
                  </a:lnTo>
                  <a:lnTo>
                    <a:pt x="488696" y="2679535"/>
                  </a:lnTo>
                  <a:lnTo>
                    <a:pt x="490435" y="2681262"/>
                  </a:lnTo>
                  <a:lnTo>
                    <a:pt x="494715" y="2681262"/>
                  </a:lnTo>
                  <a:lnTo>
                    <a:pt x="496443" y="2679535"/>
                  </a:lnTo>
                  <a:lnTo>
                    <a:pt x="496443" y="2675242"/>
                  </a:lnTo>
                  <a:close/>
                </a:path>
                <a:path w="995044" h="3150870">
                  <a:moveTo>
                    <a:pt x="499745" y="207416"/>
                  </a:moveTo>
                  <a:lnTo>
                    <a:pt x="497979" y="205651"/>
                  </a:lnTo>
                  <a:lnTo>
                    <a:pt x="493610" y="205651"/>
                  </a:lnTo>
                  <a:lnTo>
                    <a:pt x="491845" y="207416"/>
                  </a:lnTo>
                  <a:lnTo>
                    <a:pt x="491845" y="209600"/>
                  </a:lnTo>
                  <a:lnTo>
                    <a:pt x="491845" y="211785"/>
                  </a:lnTo>
                  <a:lnTo>
                    <a:pt x="493610" y="213550"/>
                  </a:lnTo>
                  <a:lnTo>
                    <a:pt x="497979" y="213550"/>
                  </a:lnTo>
                  <a:lnTo>
                    <a:pt x="499745" y="211785"/>
                  </a:lnTo>
                  <a:lnTo>
                    <a:pt x="499745" y="207416"/>
                  </a:lnTo>
                  <a:close/>
                </a:path>
                <a:path w="995044" h="3150870">
                  <a:moveTo>
                    <a:pt x="513232" y="234645"/>
                  </a:moveTo>
                  <a:lnTo>
                    <a:pt x="511403" y="232803"/>
                  </a:lnTo>
                  <a:lnTo>
                    <a:pt x="506869" y="232803"/>
                  </a:lnTo>
                  <a:lnTo>
                    <a:pt x="505028" y="234645"/>
                  </a:lnTo>
                  <a:lnTo>
                    <a:pt x="505028" y="236905"/>
                  </a:lnTo>
                  <a:lnTo>
                    <a:pt x="505028" y="239166"/>
                  </a:lnTo>
                  <a:lnTo>
                    <a:pt x="506869" y="241007"/>
                  </a:lnTo>
                  <a:lnTo>
                    <a:pt x="511403" y="241007"/>
                  </a:lnTo>
                  <a:lnTo>
                    <a:pt x="513232" y="239166"/>
                  </a:lnTo>
                  <a:lnTo>
                    <a:pt x="513232" y="234645"/>
                  </a:lnTo>
                  <a:close/>
                </a:path>
                <a:path w="995044" h="3150870">
                  <a:moveTo>
                    <a:pt x="517245" y="2632938"/>
                  </a:moveTo>
                  <a:lnTo>
                    <a:pt x="515442" y="2631122"/>
                  </a:lnTo>
                  <a:lnTo>
                    <a:pt x="510984" y="2631122"/>
                  </a:lnTo>
                  <a:lnTo>
                    <a:pt x="509181" y="2632938"/>
                  </a:lnTo>
                  <a:lnTo>
                    <a:pt x="509181" y="2635161"/>
                  </a:lnTo>
                  <a:lnTo>
                    <a:pt x="509181" y="2637383"/>
                  </a:lnTo>
                  <a:lnTo>
                    <a:pt x="510984" y="2639199"/>
                  </a:lnTo>
                  <a:lnTo>
                    <a:pt x="515442" y="2639199"/>
                  </a:lnTo>
                  <a:lnTo>
                    <a:pt x="517245" y="2637383"/>
                  </a:lnTo>
                  <a:lnTo>
                    <a:pt x="517245" y="2632938"/>
                  </a:lnTo>
                  <a:close/>
                </a:path>
                <a:path w="995044" h="3150870">
                  <a:moveTo>
                    <a:pt x="536956" y="2606586"/>
                  </a:moveTo>
                  <a:lnTo>
                    <a:pt x="535076" y="2604706"/>
                  </a:lnTo>
                  <a:lnTo>
                    <a:pt x="530453" y="2604706"/>
                  </a:lnTo>
                  <a:lnTo>
                    <a:pt x="528574" y="2606586"/>
                  </a:lnTo>
                  <a:lnTo>
                    <a:pt x="528574" y="2608897"/>
                  </a:lnTo>
                  <a:lnTo>
                    <a:pt x="528574" y="2611209"/>
                  </a:lnTo>
                  <a:lnTo>
                    <a:pt x="530453" y="2613088"/>
                  </a:lnTo>
                  <a:lnTo>
                    <a:pt x="535076" y="2613088"/>
                  </a:lnTo>
                  <a:lnTo>
                    <a:pt x="536956" y="2611209"/>
                  </a:lnTo>
                  <a:lnTo>
                    <a:pt x="536956" y="2606586"/>
                  </a:lnTo>
                  <a:close/>
                </a:path>
                <a:path w="995044" h="3150870">
                  <a:moveTo>
                    <a:pt x="554939" y="246113"/>
                  </a:moveTo>
                  <a:lnTo>
                    <a:pt x="553034" y="244208"/>
                  </a:lnTo>
                  <a:lnTo>
                    <a:pt x="548335" y="244208"/>
                  </a:lnTo>
                  <a:lnTo>
                    <a:pt x="546430" y="246113"/>
                  </a:lnTo>
                  <a:lnTo>
                    <a:pt x="546430" y="248462"/>
                  </a:lnTo>
                  <a:lnTo>
                    <a:pt x="546430" y="250812"/>
                  </a:lnTo>
                  <a:lnTo>
                    <a:pt x="548335" y="252717"/>
                  </a:lnTo>
                  <a:lnTo>
                    <a:pt x="553034" y="252717"/>
                  </a:lnTo>
                  <a:lnTo>
                    <a:pt x="554939" y="250812"/>
                  </a:lnTo>
                  <a:lnTo>
                    <a:pt x="554939" y="246113"/>
                  </a:lnTo>
                  <a:close/>
                </a:path>
                <a:path w="995044" h="3150870">
                  <a:moveTo>
                    <a:pt x="561670" y="2590914"/>
                  </a:moveTo>
                  <a:lnTo>
                    <a:pt x="559714" y="2588971"/>
                  </a:lnTo>
                  <a:lnTo>
                    <a:pt x="554913" y="2588971"/>
                  </a:lnTo>
                  <a:lnTo>
                    <a:pt x="552970" y="2590914"/>
                  </a:lnTo>
                  <a:lnTo>
                    <a:pt x="552970" y="2593314"/>
                  </a:lnTo>
                  <a:lnTo>
                    <a:pt x="552970" y="2595715"/>
                  </a:lnTo>
                  <a:lnTo>
                    <a:pt x="554913" y="2597658"/>
                  </a:lnTo>
                  <a:lnTo>
                    <a:pt x="559714" y="2597658"/>
                  </a:lnTo>
                  <a:lnTo>
                    <a:pt x="561670" y="2595715"/>
                  </a:lnTo>
                  <a:lnTo>
                    <a:pt x="561670" y="2590914"/>
                  </a:lnTo>
                  <a:close/>
                </a:path>
                <a:path w="995044" h="3150870">
                  <a:moveTo>
                    <a:pt x="589102" y="282321"/>
                  </a:moveTo>
                  <a:lnTo>
                    <a:pt x="587121" y="280352"/>
                  </a:lnTo>
                  <a:lnTo>
                    <a:pt x="582244" y="280352"/>
                  </a:lnTo>
                  <a:lnTo>
                    <a:pt x="580275" y="282321"/>
                  </a:lnTo>
                  <a:lnTo>
                    <a:pt x="580275" y="284759"/>
                  </a:lnTo>
                  <a:lnTo>
                    <a:pt x="580275" y="287197"/>
                  </a:lnTo>
                  <a:lnTo>
                    <a:pt x="582244" y="289166"/>
                  </a:lnTo>
                  <a:lnTo>
                    <a:pt x="587121" y="289166"/>
                  </a:lnTo>
                  <a:lnTo>
                    <a:pt x="589102" y="287197"/>
                  </a:lnTo>
                  <a:lnTo>
                    <a:pt x="589102" y="282321"/>
                  </a:lnTo>
                  <a:close/>
                </a:path>
                <a:path w="995044" h="3150870">
                  <a:moveTo>
                    <a:pt x="592582" y="2599613"/>
                  </a:moveTo>
                  <a:lnTo>
                    <a:pt x="590575" y="2597594"/>
                  </a:lnTo>
                  <a:lnTo>
                    <a:pt x="585597" y="2597594"/>
                  </a:lnTo>
                  <a:lnTo>
                    <a:pt x="583577" y="2599613"/>
                  </a:lnTo>
                  <a:lnTo>
                    <a:pt x="583577" y="2602103"/>
                  </a:lnTo>
                  <a:lnTo>
                    <a:pt x="583577" y="2604592"/>
                  </a:lnTo>
                  <a:lnTo>
                    <a:pt x="585597" y="2606611"/>
                  </a:lnTo>
                  <a:lnTo>
                    <a:pt x="590575" y="2606611"/>
                  </a:lnTo>
                  <a:lnTo>
                    <a:pt x="592582" y="2604592"/>
                  </a:lnTo>
                  <a:lnTo>
                    <a:pt x="592582" y="2599613"/>
                  </a:lnTo>
                  <a:close/>
                </a:path>
                <a:path w="995044" h="3150870">
                  <a:moveTo>
                    <a:pt x="627494" y="310261"/>
                  </a:moveTo>
                  <a:lnTo>
                    <a:pt x="625449" y="308216"/>
                  </a:lnTo>
                  <a:lnTo>
                    <a:pt x="620407" y="308216"/>
                  </a:lnTo>
                  <a:lnTo>
                    <a:pt x="618363" y="310261"/>
                  </a:lnTo>
                  <a:lnTo>
                    <a:pt x="618363" y="312775"/>
                  </a:lnTo>
                  <a:lnTo>
                    <a:pt x="618363" y="315302"/>
                  </a:lnTo>
                  <a:lnTo>
                    <a:pt x="620407" y="317334"/>
                  </a:lnTo>
                  <a:lnTo>
                    <a:pt x="625449" y="317334"/>
                  </a:lnTo>
                  <a:lnTo>
                    <a:pt x="627494" y="315302"/>
                  </a:lnTo>
                  <a:lnTo>
                    <a:pt x="627494" y="310261"/>
                  </a:lnTo>
                  <a:close/>
                </a:path>
                <a:path w="995044" h="3150870">
                  <a:moveTo>
                    <a:pt x="633120" y="2576195"/>
                  </a:moveTo>
                  <a:lnTo>
                    <a:pt x="631037" y="2574112"/>
                  </a:lnTo>
                  <a:lnTo>
                    <a:pt x="625881" y="2574112"/>
                  </a:lnTo>
                  <a:lnTo>
                    <a:pt x="623798" y="2576195"/>
                  </a:lnTo>
                  <a:lnTo>
                    <a:pt x="623798" y="2578773"/>
                  </a:lnTo>
                  <a:lnTo>
                    <a:pt x="623798" y="2581351"/>
                  </a:lnTo>
                  <a:lnTo>
                    <a:pt x="625881" y="2583434"/>
                  </a:lnTo>
                  <a:lnTo>
                    <a:pt x="631037" y="2583434"/>
                  </a:lnTo>
                  <a:lnTo>
                    <a:pt x="633120" y="2581351"/>
                  </a:lnTo>
                  <a:lnTo>
                    <a:pt x="633120" y="2576195"/>
                  </a:lnTo>
                  <a:close/>
                </a:path>
                <a:path w="995044" h="3150870">
                  <a:moveTo>
                    <a:pt x="646010" y="349453"/>
                  </a:moveTo>
                  <a:lnTo>
                    <a:pt x="643902" y="347345"/>
                  </a:lnTo>
                  <a:lnTo>
                    <a:pt x="638683" y="347345"/>
                  </a:lnTo>
                  <a:lnTo>
                    <a:pt x="636574" y="349453"/>
                  </a:lnTo>
                  <a:lnTo>
                    <a:pt x="636574" y="352056"/>
                  </a:lnTo>
                  <a:lnTo>
                    <a:pt x="636574" y="354660"/>
                  </a:lnTo>
                  <a:lnTo>
                    <a:pt x="638683" y="356768"/>
                  </a:lnTo>
                  <a:lnTo>
                    <a:pt x="643902" y="356768"/>
                  </a:lnTo>
                  <a:lnTo>
                    <a:pt x="646010" y="354660"/>
                  </a:lnTo>
                  <a:lnTo>
                    <a:pt x="646010" y="349453"/>
                  </a:lnTo>
                  <a:close/>
                </a:path>
                <a:path w="995044" h="3150870">
                  <a:moveTo>
                    <a:pt x="675474" y="2573401"/>
                  </a:moveTo>
                  <a:lnTo>
                    <a:pt x="673315" y="2571254"/>
                  </a:lnTo>
                  <a:lnTo>
                    <a:pt x="667994" y="2571254"/>
                  </a:lnTo>
                  <a:lnTo>
                    <a:pt x="665835" y="2573401"/>
                  </a:lnTo>
                  <a:lnTo>
                    <a:pt x="665835" y="2576068"/>
                  </a:lnTo>
                  <a:lnTo>
                    <a:pt x="665835" y="2578735"/>
                  </a:lnTo>
                  <a:lnTo>
                    <a:pt x="667994" y="2580881"/>
                  </a:lnTo>
                  <a:lnTo>
                    <a:pt x="673315" y="2580881"/>
                  </a:lnTo>
                  <a:lnTo>
                    <a:pt x="675474" y="2578735"/>
                  </a:lnTo>
                  <a:lnTo>
                    <a:pt x="675474" y="2573401"/>
                  </a:lnTo>
                  <a:close/>
                </a:path>
                <a:path w="995044" h="3150870">
                  <a:moveTo>
                    <a:pt x="688797" y="355917"/>
                  </a:moveTo>
                  <a:lnTo>
                    <a:pt x="686612" y="353733"/>
                  </a:lnTo>
                  <a:lnTo>
                    <a:pt x="681240" y="353733"/>
                  </a:lnTo>
                  <a:lnTo>
                    <a:pt x="679056" y="355917"/>
                  </a:lnTo>
                  <a:lnTo>
                    <a:pt x="679056" y="358609"/>
                  </a:lnTo>
                  <a:lnTo>
                    <a:pt x="679056" y="361302"/>
                  </a:lnTo>
                  <a:lnTo>
                    <a:pt x="681240" y="363486"/>
                  </a:lnTo>
                  <a:lnTo>
                    <a:pt x="686612" y="363486"/>
                  </a:lnTo>
                  <a:lnTo>
                    <a:pt x="688797" y="361302"/>
                  </a:lnTo>
                  <a:lnTo>
                    <a:pt x="688797" y="355917"/>
                  </a:lnTo>
                  <a:close/>
                </a:path>
                <a:path w="995044" h="3150870">
                  <a:moveTo>
                    <a:pt x="691553" y="402399"/>
                  </a:moveTo>
                  <a:lnTo>
                    <a:pt x="689305" y="400138"/>
                  </a:lnTo>
                  <a:lnTo>
                    <a:pt x="683755" y="400138"/>
                  </a:lnTo>
                  <a:lnTo>
                    <a:pt x="681507" y="402399"/>
                  </a:lnTo>
                  <a:lnTo>
                    <a:pt x="681507" y="405168"/>
                  </a:lnTo>
                  <a:lnTo>
                    <a:pt x="681507" y="407949"/>
                  </a:lnTo>
                  <a:lnTo>
                    <a:pt x="683755" y="410197"/>
                  </a:lnTo>
                  <a:lnTo>
                    <a:pt x="689305" y="410197"/>
                  </a:lnTo>
                  <a:lnTo>
                    <a:pt x="691553" y="407949"/>
                  </a:lnTo>
                  <a:lnTo>
                    <a:pt x="691553" y="402399"/>
                  </a:lnTo>
                  <a:close/>
                </a:path>
                <a:path w="995044" h="3150870">
                  <a:moveTo>
                    <a:pt x="716470" y="435775"/>
                  </a:moveTo>
                  <a:lnTo>
                    <a:pt x="714146" y="433451"/>
                  </a:lnTo>
                  <a:lnTo>
                    <a:pt x="708431" y="433451"/>
                  </a:lnTo>
                  <a:lnTo>
                    <a:pt x="706107" y="435775"/>
                  </a:lnTo>
                  <a:lnTo>
                    <a:pt x="706107" y="438632"/>
                  </a:lnTo>
                  <a:lnTo>
                    <a:pt x="706107" y="441490"/>
                  </a:lnTo>
                  <a:lnTo>
                    <a:pt x="708431" y="443814"/>
                  </a:lnTo>
                  <a:lnTo>
                    <a:pt x="714146" y="443814"/>
                  </a:lnTo>
                  <a:lnTo>
                    <a:pt x="716470" y="441490"/>
                  </a:lnTo>
                  <a:lnTo>
                    <a:pt x="716470" y="435775"/>
                  </a:lnTo>
                  <a:close/>
                </a:path>
                <a:path w="995044" h="3150870">
                  <a:moveTo>
                    <a:pt x="723163" y="2569870"/>
                  </a:moveTo>
                  <a:lnTo>
                    <a:pt x="720940" y="2567635"/>
                  </a:lnTo>
                  <a:lnTo>
                    <a:pt x="715441" y="2567635"/>
                  </a:lnTo>
                  <a:lnTo>
                    <a:pt x="713219" y="2569870"/>
                  </a:lnTo>
                  <a:lnTo>
                    <a:pt x="713219" y="2572613"/>
                  </a:lnTo>
                  <a:lnTo>
                    <a:pt x="713219" y="2575356"/>
                  </a:lnTo>
                  <a:lnTo>
                    <a:pt x="715441" y="2577592"/>
                  </a:lnTo>
                  <a:lnTo>
                    <a:pt x="720940" y="2577592"/>
                  </a:lnTo>
                  <a:lnTo>
                    <a:pt x="723163" y="2575356"/>
                  </a:lnTo>
                  <a:lnTo>
                    <a:pt x="723163" y="2569870"/>
                  </a:lnTo>
                  <a:close/>
                </a:path>
                <a:path w="995044" h="3150870">
                  <a:moveTo>
                    <a:pt x="753757" y="448475"/>
                  </a:moveTo>
                  <a:lnTo>
                    <a:pt x="751370" y="446087"/>
                  </a:lnTo>
                  <a:lnTo>
                    <a:pt x="745477" y="446087"/>
                  </a:lnTo>
                  <a:lnTo>
                    <a:pt x="743089" y="448475"/>
                  </a:lnTo>
                  <a:lnTo>
                    <a:pt x="743089" y="451421"/>
                  </a:lnTo>
                  <a:lnTo>
                    <a:pt x="743089" y="454367"/>
                  </a:lnTo>
                  <a:lnTo>
                    <a:pt x="745477" y="456755"/>
                  </a:lnTo>
                  <a:lnTo>
                    <a:pt x="751370" y="456755"/>
                  </a:lnTo>
                  <a:lnTo>
                    <a:pt x="753757" y="454367"/>
                  </a:lnTo>
                  <a:lnTo>
                    <a:pt x="753757" y="448475"/>
                  </a:lnTo>
                  <a:close/>
                </a:path>
                <a:path w="995044" h="3150870">
                  <a:moveTo>
                    <a:pt x="755713" y="495782"/>
                  </a:moveTo>
                  <a:lnTo>
                    <a:pt x="753262" y="493331"/>
                  </a:lnTo>
                  <a:lnTo>
                    <a:pt x="747191" y="493331"/>
                  </a:lnTo>
                  <a:lnTo>
                    <a:pt x="744740" y="495782"/>
                  </a:lnTo>
                  <a:lnTo>
                    <a:pt x="744740" y="498817"/>
                  </a:lnTo>
                  <a:lnTo>
                    <a:pt x="744740" y="501853"/>
                  </a:lnTo>
                  <a:lnTo>
                    <a:pt x="747191" y="504304"/>
                  </a:lnTo>
                  <a:lnTo>
                    <a:pt x="753262" y="504304"/>
                  </a:lnTo>
                  <a:lnTo>
                    <a:pt x="755713" y="501853"/>
                  </a:lnTo>
                  <a:lnTo>
                    <a:pt x="755713" y="495782"/>
                  </a:lnTo>
                  <a:close/>
                </a:path>
                <a:path w="995044" h="3150870">
                  <a:moveTo>
                    <a:pt x="769518" y="2555125"/>
                  </a:moveTo>
                  <a:lnTo>
                    <a:pt x="767219" y="2552827"/>
                  </a:lnTo>
                  <a:lnTo>
                    <a:pt x="761555" y="2552827"/>
                  </a:lnTo>
                  <a:lnTo>
                    <a:pt x="759256" y="2555125"/>
                  </a:lnTo>
                  <a:lnTo>
                    <a:pt x="759256" y="2557957"/>
                  </a:lnTo>
                  <a:lnTo>
                    <a:pt x="759256" y="2560790"/>
                  </a:lnTo>
                  <a:lnTo>
                    <a:pt x="761555" y="2563088"/>
                  </a:lnTo>
                  <a:lnTo>
                    <a:pt x="767219" y="2563088"/>
                  </a:lnTo>
                  <a:lnTo>
                    <a:pt x="769518" y="2560790"/>
                  </a:lnTo>
                  <a:lnTo>
                    <a:pt x="769518" y="2555125"/>
                  </a:lnTo>
                  <a:close/>
                </a:path>
                <a:path w="995044" h="3150870">
                  <a:moveTo>
                    <a:pt x="797344" y="508546"/>
                  </a:moveTo>
                  <a:lnTo>
                    <a:pt x="794816" y="506018"/>
                  </a:lnTo>
                  <a:lnTo>
                    <a:pt x="788593" y="506018"/>
                  </a:lnTo>
                  <a:lnTo>
                    <a:pt x="786066" y="508546"/>
                  </a:lnTo>
                  <a:lnTo>
                    <a:pt x="786066" y="511657"/>
                  </a:lnTo>
                  <a:lnTo>
                    <a:pt x="786066" y="514769"/>
                  </a:lnTo>
                  <a:lnTo>
                    <a:pt x="788593" y="517296"/>
                  </a:lnTo>
                  <a:lnTo>
                    <a:pt x="794816" y="517296"/>
                  </a:lnTo>
                  <a:lnTo>
                    <a:pt x="797344" y="514769"/>
                  </a:lnTo>
                  <a:lnTo>
                    <a:pt x="797344" y="508546"/>
                  </a:lnTo>
                  <a:close/>
                </a:path>
                <a:path w="995044" h="3150870">
                  <a:moveTo>
                    <a:pt x="799528" y="553008"/>
                  </a:moveTo>
                  <a:lnTo>
                    <a:pt x="796937" y="550418"/>
                  </a:lnTo>
                  <a:lnTo>
                    <a:pt x="790536" y="550418"/>
                  </a:lnTo>
                  <a:lnTo>
                    <a:pt x="787946" y="553008"/>
                  </a:lnTo>
                  <a:lnTo>
                    <a:pt x="787946" y="556209"/>
                  </a:lnTo>
                  <a:lnTo>
                    <a:pt x="787946" y="559409"/>
                  </a:lnTo>
                  <a:lnTo>
                    <a:pt x="790536" y="562000"/>
                  </a:lnTo>
                  <a:lnTo>
                    <a:pt x="796937" y="562000"/>
                  </a:lnTo>
                  <a:lnTo>
                    <a:pt x="799528" y="559409"/>
                  </a:lnTo>
                  <a:lnTo>
                    <a:pt x="799528" y="553008"/>
                  </a:lnTo>
                  <a:close/>
                </a:path>
                <a:path w="995044" h="3150870">
                  <a:moveTo>
                    <a:pt x="805281" y="2523883"/>
                  </a:moveTo>
                  <a:lnTo>
                    <a:pt x="802919" y="2521521"/>
                  </a:lnTo>
                  <a:lnTo>
                    <a:pt x="797077" y="2521521"/>
                  </a:lnTo>
                  <a:lnTo>
                    <a:pt x="794702" y="2523883"/>
                  </a:lnTo>
                  <a:lnTo>
                    <a:pt x="794702" y="2526804"/>
                  </a:lnTo>
                  <a:lnTo>
                    <a:pt x="794702" y="2529725"/>
                  </a:lnTo>
                  <a:lnTo>
                    <a:pt x="797077" y="2532088"/>
                  </a:lnTo>
                  <a:lnTo>
                    <a:pt x="802919" y="2532088"/>
                  </a:lnTo>
                  <a:lnTo>
                    <a:pt x="805281" y="2529725"/>
                  </a:lnTo>
                  <a:lnTo>
                    <a:pt x="805281" y="2523883"/>
                  </a:lnTo>
                  <a:close/>
                </a:path>
                <a:path w="995044" h="3150870">
                  <a:moveTo>
                    <a:pt x="823506" y="585685"/>
                  </a:moveTo>
                  <a:lnTo>
                    <a:pt x="820839" y="583031"/>
                  </a:lnTo>
                  <a:lnTo>
                    <a:pt x="814273" y="583031"/>
                  </a:lnTo>
                  <a:lnTo>
                    <a:pt x="811606" y="585685"/>
                  </a:lnTo>
                  <a:lnTo>
                    <a:pt x="811606" y="588975"/>
                  </a:lnTo>
                  <a:lnTo>
                    <a:pt x="811606" y="592264"/>
                  </a:lnTo>
                  <a:lnTo>
                    <a:pt x="814273" y="594918"/>
                  </a:lnTo>
                  <a:lnTo>
                    <a:pt x="820839" y="594918"/>
                  </a:lnTo>
                  <a:lnTo>
                    <a:pt x="823506" y="592264"/>
                  </a:lnTo>
                  <a:lnTo>
                    <a:pt x="823506" y="585685"/>
                  </a:lnTo>
                  <a:close/>
                </a:path>
                <a:path w="995044" h="3150870">
                  <a:moveTo>
                    <a:pt x="839279" y="643356"/>
                  </a:moveTo>
                  <a:lnTo>
                    <a:pt x="836472" y="640562"/>
                  </a:lnTo>
                  <a:lnTo>
                    <a:pt x="829564" y="640562"/>
                  </a:lnTo>
                  <a:lnTo>
                    <a:pt x="826770" y="643356"/>
                  </a:lnTo>
                  <a:lnTo>
                    <a:pt x="826770" y="646811"/>
                  </a:lnTo>
                  <a:lnTo>
                    <a:pt x="826770" y="650265"/>
                  </a:lnTo>
                  <a:lnTo>
                    <a:pt x="829564" y="653059"/>
                  </a:lnTo>
                  <a:lnTo>
                    <a:pt x="836472" y="653059"/>
                  </a:lnTo>
                  <a:lnTo>
                    <a:pt x="839279" y="650265"/>
                  </a:lnTo>
                  <a:lnTo>
                    <a:pt x="839279" y="643356"/>
                  </a:lnTo>
                  <a:close/>
                </a:path>
                <a:path w="995044" h="3150870">
                  <a:moveTo>
                    <a:pt x="845972" y="605777"/>
                  </a:moveTo>
                  <a:lnTo>
                    <a:pt x="843241" y="603046"/>
                  </a:lnTo>
                  <a:lnTo>
                    <a:pt x="836498" y="603046"/>
                  </a:lnTo>
                  <a:lnTo>
                    <a:pt x="833767" y="605777"/>
                  </a:lnTo>
                  <a:lnTo>
                    <a:pt x="833767" y="609142"/>
                  </a:lnTo>
                  <a:lnTo>
                    <a:pt x="833767" y="612508"/>
                  </a:lnTo>
                  <a:lnTo>
                    <a:pt x="836498" y="615238"/>
                  </a:lnTo>
                  <a:lnTo>
                    <a:pt x="843241" y="615238"/>
                  </a:lnTo>
                  <a:lnTo>
                    <a:pt x="845972" y="612508"/>
                  </a:lnTo>
                  <a:lnTo>
                    <a:pt x="845972" y="605777"/>
                  </a:lnTo>
                  <a:close/>
                </a:path>
                <a:path w="995044" h="3150870">
                  <a:moveTo>
                    <a:pt x="847509" y="2509520"/>
                  </a:moveTo>
                  <a:lnTo>
                    <a:pt x="845070" y="2507081"/>
                  </a:lnTo>
                  <a:lnTo>
                    <a:pt x="839050" y="2507081"/>
                  </a:lnTo>
                  <a:lnTo>
                    <a:pt x="836612" y="2509520"/>
                  </a:lnTo>
                  <a:lnTo>
                    <a:pt x="836612" y="2512530"/>
                  </a:lnTo>
                  <a:lnTo>
                    <a:pt x="836612" y="2515539"/>
                  </a:lnTo>
                  <a:lnTo>
                    <a:pt x="839050" y="2517978"/>
                  </a:lnTo>
                  <a:lnTo>
                    <a:pt x="845070" y="2517978"/>
                  </a:lnTo>
                  <a:lnTo>
                    <a:pt x="847509" y="2515539"/>
                  </a:lnTo>
                  <a:lnTo>
                    <a:pt x="847509" y="2509520"/>
                  </a:lnTo>
                  <a:close/>
                </a:path>
                <a:path w="995044" h="3150870">
                  <a:moveTo>
                    <a:pt x="885075" y="648423"/>
                  </a:moveTo>
                  <a:lnTo>
                    <a:pt x="882243" y="645604"/>
                  </a:lnTo>
                  <a:lnTo>
                    <a:pt x="875284" y="645604"/>
                  </a:lnTo>
                  <a:lnTo>
                    <a:pt x="872464" y="648423"/>
                  </a:lnTo>
                  <a:lnTo>
                    <a:pt x="872464" y="651903"/>
                  </a:lnTo>
                  <a:lnTo>
                    <a:pt x="872464" y="655383"/>
                  </a:lnTo>
                  <a:lnTo>
                    <a:pt x="875284" y="658202"/>
                  </a:lnTo>
                  <a:lnTo>
                    <a:pt x="882243" y="658202"/>
                  </a:lnTo>
                  <a:lnTo>
                    <a:pt x="885075" y="655383"/>
                  </a:lnTo>
                  <a:lnTo>
                    <a:pt x="885075" y="648423"/>
                  </a:lnTo>
                  <a:close/>
                </a:path>
                <a:path w="995044" h="3150870">
                  <a:moveTo>
                    <a:pt x="891349" y="695769"/>
                  </a:moveTo>
                  <a:lnTo>
                    <a:pt x="888504" y="692924"/>
                  </a:lnTo>
                  <a:lnTo>
                    <a:pt x="881481" y="692924"/>
                  </a:lnTo>
                  <a:lnTo>
                    <a:pt x="878636" y="695769"/>
                  </a:lnTo>
                  <a:lnTo>
                    <a:pt x="878636" y="699274"/>
                  </a:lnTo>
                  <a:lnTo>
                    <a:pt x="878636" y="702779"/>
                  </a:lnTo>
                  <a:lnTo>
                    <a:pt x="881481" y="705624"/>
                  </a:lnTo>
                  <a:lnTo>
                    <a:pt x="888504" y="705624"/>
                  </a:lnTo>
                  <a:lnTo>
                    <a:pt x="891349" y="702779"/>
                  </a:lnTo>
                  <a:lnTo>
                    <a:pt x="891349" y="695769"/>
                  </a:lnTo>
                  <a:close/>
                </a:path>
                <a:path w="995044" h="3150870">
                  <a:moveTo>
                    <a:pt x="892606" y="2511044"/>
                  </a:moveTo>
                  <a:lnTo>
                    <a:pt x="890104" y="2508542"/>
                  </a:lnTo>
                  <a:lnTo>
                    <a:pt x="883920" y="2508542"/>
                  </a:lnTo>
                  <a:lnTo>
                    <a:pt x="881405" y="2511044"/>
                  </a:lnTo>
                  <a:lnTo>
                    <a:pt x="881405" y="2514142"/>
                  </a:lnTo>
                  <a:lnTo>
                    <a:pt x="881405" y="2517241"/>
                  </a:lnTo>
                  <a:lnTo>
                    <a:pt x="883920" y="2519743"/>
                  </a:lnTo>
                  <a:lnTo>
                    <a:pt x="890104" y="2519743"/>
                  </a:lnTo>
                  <a:lnTo>
                    <a:pt x="892606" y="2517241"/>
                  </a:lnTo>
                  <a:lnTo>
                    <a:pt x="892606" y="2511044"/>
                  </a:lnTo>
                  <a:close/>
                </a:path>
                <a:path w="995044" h="3150870">
                  <a:moveTo>
                    <a:pt x="905611" y="742619"/>
                  </a:moveTo>
                  <a:lnTo>
                    <a:pt x="902741" y="739762"/>
                  </a:lnTo>
                  <a:lnTo>
                    <a:pt x="895667" y="739762"/>
                  </a:lnTo>
                  <a:lnTo>
                    <a:pt x="892797" y="742619"/>
                  </a:lnTo>
                  <a:lnTo>
                    <a:pt x="892797" y="746163"/>
                  </a:lnTo>
                  <a:lnTo>
                    <a:pt x="892797" y="749706"/>
                  </a:lnTo>
                  <a:lnTo>
                    <a:pt x="895667" y="752563"/>
                  </a:lnTo>
                  <a:lnTo>
                    <a:pt x="902741" y="752563"/>
                  </a:lnTo>
                  <a:lnTo>
                    <a:pt x="905611" y="749706"/>
                  </a:lnTo>
                  <a:lnTo>
                    <a:pt x="905611" y="742619"/>
                  </a:lnTo>
                  <a:close/>
                </a:path>
                <a:path w="995044" h="3150870">
                  <a:moveTo>
                    <a:pt x="910996" y="791184"/>
                  </a:moveTo>
                  <a:lnTo>
                    <a:pt x="908100" y="788301"/>
                  </a:lnTo>
                  <a:lnTo>
                    <a:pt x="900976" y="788301"/>
                  </a:lnTo>
                  <a:lnTo>
                    <a:pt x="898080" y="791184"/>
                  </a:lnTo>
                  <a:lnTo>
                    <a:pt x="898080" y="794753"/>
                  </a:lnTo>
                  <a:lnTo>
                    <a:pt x="898080" y="798322"/>
                  </a:lnTo>
                  <a:lnTo>
                    <a:pt x="900976" y="801204"/>
                  </a:lnTo>
                  <a:lnTo>
                    <a:pt x="908100" y="801204"/>
                  </a:lnTo>
                  <a:lnTo>
                    <a:pt x="910996" y="798322"/>
                  </a:lnTo>
                  <a:lnTo>
                    <a:pt x="910996" y="791184"/>
                  </a:lnTo>
                  <a:close/>
                </a:path>
                <a:path w="995044" h="3150870">
                  <a:moveTo>
                    <a:pt x="927354" y="2486279"/>
                  </a:moveTo>
                  <a:lnTo>
                    <a:pt x="924775" y="2483701"/>
                  </a:lnTo>
                  <a:lnTo>
                    <a:pt x="918413" y="2483701"/>
                  </a:lnTo>
                  <a:lnTo>
                    <a:pt x="915835" y="2486279"/>
                  </a:lnTo>
                  <a:lnTo>
                    <a:pt x="915835" y="2489466"/>
                  </a:lnTo>
                  <a:lnTo>
                    <a:pt x="915835" y="2492654"/>
                  </a:lnTo>
                  <a:lnTo>
                    <a:pt x="918413" y="2495232"/>
                  </a:lnTo>
                  <a:lnTo>
                    <a:pt x="924775" y="2495232"/>
                  </a:lnTo>
                  <a:lnTo>
                    <a:pt x="927354" y="2492654"/>
                  </a:lnTo>
                  <a:lnTo>
                    <a:pt x="927354" y="2486279"/>
                  </a:lnTo>
                  <a:close/>
                </a:path>
                <a:path w="995044" h="3150870">
                  <a:moveTo>
                    <a:pt x="940676" y="825233"/>
                  </a:moveTo>
                  <a:lnTo>
                    <a:pt x="937755" y="822325"/>
                  </a:lnTo>
                  <a:lnTo>
                    <a:pt x="930567" y="822325"/>
                  </a:lnTo>
                  <a:lnTo>
                    <a:pt x="927658" y="825233"/>
                  </a:lnTo>
                  <a:lnTo>
                    <a:pt x="927658" y="828827"/>
                  </a:lnTo>
                  <a:lnTo>
                    <a:pt x="927658" y="832421"/>
                  </a:lnTo>
                  <a:lnTo>
                    <a:pt x="930567" y="835329"/>
                  </a:lnTo>
                  <a:lnTo>
                    <a:pt x="937755" y="835329"/>
                  </a:lnTo>
                  <a:lnTo>
                    <a:pt x="940676" y="832421"/>
                  </a:lnTo>
                  <a:lnTo>
                    <a:pt x="940676" y="825233"/>
                  </a:lnTo>
                  <a:close/>
                </a:path>
                <a:path w="995044" h="3150870">
                  <a:moveTo>
                    <a:pt x="951712" y="2442680"/>
                  </a:moveTo>
                  <a:lnTo>
                    <a:pt x="949058" y="2440025"/>
                  </a:lnTo>
                  <a:lnTo>
                    <a:pt x="942530" y="2440025"/>
                  </a:lnTo>
                  <a:lnTo>
                    <a:pt x="939876" y="2442680"/>
                  </a:lnTo>
                  <a:lnTo>
                    <a:pt x="939876" y="2445943"/>
                  </a:lnTo>
                  <a:lnTo>
                    <a:pt x="939876" y="2449207"/>
                  </a:lnTo>
                  <a:lnTo>
                    <a:pt x="942530" y="2451862"/>
                  </a:lnTo>
                  <a:lnTo>
                    <a:pt x="949058" y="2451862"/>
                  </a:lnTo>
                  <a:lnTo>
                    <a:pt x="951712" y="2449207"/>
                  </a:lnTo>
                  <a:lnTo>
                    <a:pt x="951712" y="2442680"/>
                  </a:lnTo>
                  <a:close/>
                </a:path>
                <a:path w="995044" h="3150870">
                  <a:moveTo>
                    <a:pt x="955573" y="865276"/>
                  </a:moveTo>
                  <a:lnTo>
                    <a:pt x="952627" y="862342"/>
                  </a:lnTo>
                  <a:lnTo>
                    <a:pt x="945388" y="862342"/>
                  </a:lnTo>
                  <a:lnTo>
                    <a:pt x="942454" y="865276"/>
                  </a:lnTo>
                  <a:lnTo>
                    <a:pt x="942454" y="868895"/>
                  </a:lnTo>
                  <a:lnTo>
                    <a:pt x="942454" y="872515"/>
                  </a:lnTo>
                  <a:lnTo>
                    <a:pt x="945388" y="875449"/>
                  </a:lnTo>
                  <a:lnTo>
                    <a:pt x="952627" y="875449"/>
                  </a:lnTo>
                  <a:lnTo>
                    <a:pt x="955573" y="872515"/>
                  </a:lnTo>
                  <a:lnTo>
                    <a:pt x="955573" y="865276"/>
                  </a:lnTo>
                  <a:close/>
                </a:path>
                <a:path w="995044" h="3150870">
                  <a:moveTo>
                    <a:pt x="962139" y="2190508"/>
                  </a:moveTo>
                  <a:lnTo>
                    <a:pt x="959180" y="2187562"/>
                  </a:lnTo>
                  <a:lnTo>
                    <a:pt x="951890" y="2187562"/>
                  </a:lnTo>
                  <a:lnTo>
                    <a:pt x="948944" y="2190508"/>
                  </a:lnTo>
                  <a:lnTo>
                    <a:pt x="948944" y="2194153"/>
                  </a:lnTo>
                  <a:lnTo>
                    <a:pt x="948944" y="2197798"/>
                  </a:lnTo>
                  <a:lnTo>
                    <a:pt x="951890" y="2200745"/>
                  </a:lnTo>
                  <a:lnTo>
                    <a:pt x="959180" y="2200745"/>
                  </a:lnTo>
                  <a:lnTo>
                    <a:pt x="962139" y="2197798"/>
                  </a:lnTo>
                  <a:lnTo>
                    <a:pt x="962139" y="2190508"/>
                  </a:lnTo>
                  <a:close/>
                </a:path>
                <a:path w="995044" h="3150870">
                  <a:moveTo>
                    <a:pt x="963574" y="899541"/>
                  </a:moveTo>
                  <a:lnTo>
                    <a:pt x="960615" y="896581"/>
                  </a:lnTo>
                  <a:lnTo>
                    <a:pt x="953312" y="896581"/>
                  </a:lnTo>
                  <a:lnTo>
                    <a:pt x="950353" y="899541"/>
                  </a:lnTo>
                  <a:lnTo>
                    <a:pt x="950353" y="903185"/>
                  </a:lnTo>
                  <a:lnTo>
                    <a:pt x="950353" y="906830"/>
                  </a:lnTo>
                  <a:lnTo>
                    <a:pt x="953312" y="909789"/>
                  </a:lnTo>
                  <a:lnTo>
                    <a:pt x="960615" y="909789"/>
                  </a:lnTo>
                  <a:lnTo>
                    <a:pt x="963574" y="906830"/>
                  </a:lnTo>
                  <a:lnTo>
                    <a:pt x="963574" y="899541"/>
                  </a:lnTo>
                  <a:close/>
                </a:path>
                <a:path w="995044" h="3150870">
                  <a:moveTo>
                    <a:pt x="979030" y="2223274"/>
                  </a:moveTo>
                  <a:lnTo>
                    <a:pt x="976096" y="2220353"/>
                  </a:lnTo>
                  <a:lnTo>
                    <a:pt x="968870" y="2220353"/>
                  </a:lnTo>
                  <a:lnTo>
                    <a:pt x="965936" y="2223274"/>
                  </a:lnTo>
                  <a:lnTo>
                    <a:pt x="965936" y="2226894"/>
                  </a:lnTo>
                  <a:lnTo>
                    <a:pt x="965936" y="2230513"/>
                  </a:lnTo>
                  <a:lnTo>
                    <a:pt x="968870" y="2233434"/>
                  </a:lnTo>
                  <a:lnTo>
                    <a:pt x="976096" y="2233434"/>
                  </a:lnTo>
                  <a:lnTo>
                    <a:pt x="979030" y="2230513"/>
                  </a:lnTo>
                  <a:lnTo>
                    <a:pt x="979030" y="2223274"/>
                  </a:lnTo>
                  <a:close/>
                </a:path>
                <a:path w="995044" h="3150870">
                  <a:moveTo>
                    <a:pt x="980135" y="2406129"/>
                  </a:moveTo>
                  <a:lnTo>
                    <a:pt x="977404" y="2403411"/>
                  </a:lnTo>
                  <a:lnTo>
                    <a:pt x="970699" y="2403411"/>
                  </a:lnTo>
                  <a:lnTo>
                    <a:pt x="967981" y="2406129"/>
                  </a:lnTo>
                  <a:lnTo>
                    <a:pt x="967981" y="2409482"/>
                  </a:lnTo>
                  <a:lnTo>
                    <a:pt x="967981" y="2412835"/>
                  </a:lnTo>
                  <a:lnTo>
                    <a:pt x="970699" y="2415552"/>
                  </a:lnTo>
                  <a:lnTo>
                    <a:pt x="977404" y="2415552"/>
                  </a:lnTo>
                  <a:lnTo>
                    <a:pt x="980135" y="2412835"/>
                  </a:lnTo>
                  <a:lnTo>
                    <a:pt x="980135" y="2406129"/>
                  </a:lnTo>
                  <a:close/>
                </a:path>
                <a:path w="995044" h="3150870">
                  <a:moveTo>
                    <a:pt x="980655" y="942632"/>
                  </a:moveTo>
                  <a:lnTo>
                    <a:pt x="977671" y="939660"/>
                  </a:lnTo>
                  <a:lnTo>
                    <a:pt x="970318" y="939660"/>
                  </a:lnTo>
                  <a:lnTo>
                    <a:pt x="967333" y="942632"/>
                  </a:lnTo>
                  <a:lnTo>
                    <a:pt x="967333" y="946315"/>
                  </a:lnTo>
                  <a:lnTo>
                    <a:pt x="967333" y="949998"/>
                  </a:lnTo>
                  <a:lnTo>
                    <a:pt x="970318" y="952969"/>
                  </a:lnTo>
                  <a:lnTo>
                    <a:pt x="977671" y="952969"/>
                  </a:lnTo>
                  <a:lnTo>
                    <a:pt x="980655" y="949998"/>
                  </a:lnTo>
                  <a:lnTo>
                    <a:pt x="980655" y="942632"/>
                  </a:lnTo>
                  <a:close/>
                </a:path>
                <a:path w="995044" h="3150870">
                  <a:moveTo>
                    <a:pt x="982116" y="2312314"/>
                  </a:moveTo>
                  <a:lnTo>
                    <a:pt x="979258" y="2309457"/>
                  </a:lnTo>
                  <a:lnTo>
                    <a:pt x="972197" y="2309457"/>
                  </a:lnTo>
                  <a:lnTo>
                    <a:pt x="969340" y="2312314"/>
                  </a:lnTo>
                  <a:lnTo>
                    <a:pt x="969340" y="2315845"/>
                  </a:lnTo>
                  <a:lnTo>
                    <a:pt x="969340" y="2319375"/>
                  </a:lnTo>
                  <a:lnTo>
                    <a:pt x="972197" y="2322233"/>
                  </a:lnTo>
                  <a:lnTo>
                    <a:pt x="979258" y="2322233"/>
                  </a:lnTo>
                  <a:lnTo>
                    <a:pt x="982116" y="2319375"/>
                  </a:lnTo>
                  <a:lnTo>
                    <a:pt x="982116" y="2312314"/>
                  </a:lnTo>
                  <a:close/>
                </a:path>
                <a:path w="995044" h="3150870">
                  <a:moveTo>
                    <a:pt x="982243" y="2359304"/>
                  </a:moveTo>
                  <a:lnTo>
                    <a:pt x="979462" y="2356510"/>
                  </a:lnTo>
                  <a:lnTo>
                    <a:pt x="972578" y="2356510"/>
                  </a:lnTo>
                  <a:lnTo>
                    <a:pt x="969784" y="2359304"/>
                  </a:lnTo>
                  <a:lnTo>
                    <a:pt x="969784" y="2362746"/>
                  </a:lnTo>
                  <a:lnTo>
                    <a:pt x="969784" y="2366187"/>
                  </a:lnTo>
                  <a:lnTo>
                    <a:pt x="972578" y="2368981"/>
                  </a:lnTo>
                  <a:lnTo>
                    <a:pt x="979462" y="2368981"/>
                  </a:lnTo>
                  <a:lnTo>
                    <a:pt x="982243" y="2366187"/>
                  </a:lnTo>
                  <a:lnTo>
                    <a:pt x="982243" y="2359304"/>
                  </a:lnTo>
                  <a:close/>
                </a:path>
                <a:path w="995044" h="3150870">
                  <a:moveTo>
                    <a:pt x="994625" y="2265400"/>
                  </a:moveTo>
                  <a:lnTo>
                    <a:pt x="991730" y="2262492"/>
                  </a:lnTo>
                  <a:lnTo>
                    <a:pt x="984554" y="2262492"/>
                  </a:lnTo>
                  <a:lnTo>
                    <a:pt x="981646" y="2265400"/>
                  </a:lnTo>
                  <a:lnTo>
                    <a:pt x="981646" y="2268982"/>
                  </a:lnTo>
                  <a:lnTo>
                    <a:pt x="981646" y="2272563"/>
                  </a:lnTo>
                  <a:lnTo>
                    <a:pt x="984554" y="2275471"/>
                  </a:lnTo>
                  <a:lnTo>
                    <a:pt x="991730" y="2275471"/>
                  </a:lnTo>
                  <a:lnTo>
                    <a:pt x="994625" y="2272563"/>
                  </a:lnTo>
                  <a:lnTo>
                    <a:pt x="994625" y="226540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236419" y="2027808"/>
              <a:ext cx="1118235" cy="2183130"/>
            </a:xfrm>
            <a:custGeom>
              <a:avLst/>
              <a:gdLst/>
              <a:ahLst/>
              <a:cxnLst/>
              <a:rect l="l" t="t" r="r" b="b"/>
              <a:pathLst>
                <a:path w="1118235" h="2183129">
                  <a:moveTo>
                    <a:pt x="2095" y="1257"/>
                  </a:moveTo>
                  <a:lnTo>
                    <a:pt x="1625" y="800"/>
                  </a:lnTo>
                  <a:lnTo>
                    <a:pt x="469" y="800"/>
                  </a:lnTo>
                  <a:lnTo>
                    <a:pt x="0" y="1257"/>
                  </a:lnTo>
                  <a:lnTo>
                    <a:pt x="0" y="1841"/>
                  </a:lnTo>
                  <a:lnTo>
                    <a:pt x="0" y="2413"/>
                  </a:lnTo>
                  <a:lnTo>
                    <a:pt x="469" y="2882"/>
                  </a:lnTo>
                  <a:lnTo>
                    <a:pt x="1625" y="2882"/>
                  </a:lnTo>
                  <a:lnTo>
                    <a:pt x="2095" y="2413"/>
                  </a:lnTo>
                  <a:lnTo>
                    <a:pt x="2095" y="1257"/>
                  </a:lnTo>
                  <a:close/>
                </a:path>
                <a:path w="1118235" h="2183129">
                  <a:moveTo>
                    <a:pt x="48437" y="596"/>
                  </a:moveTo>
                  <a:lnTo>
                    <a:pt x="47840" y="0"/>
                  </a:lnTo>
                  <a:lnTo>
                    <a:pt x="46380" y="0"/>
                  </a:lnTo>
                  <a:lnTo>
                    <a:pt x="45783" y="596"/>
                  </a:lnTo>
                  <a:lnTo>
                    <a:pt x="45783" y="1333"/>
                  </a:lnTo>
                  <a:lnTo>
                    <a:pt x="45783" y="2070"/>
                  </a:lnTo>
                  <a:lnTo>
                    <a:pt x="46380" y="2654"/>
                  </a:lnTo>
                  <a:lnTo>
                    <a:pt x="47840" y="2654"/>
                  </a:lnTo>
                  <a:lnTo>
                    <a:pt x="48437" y="2070"/>
                  </a:lnTo>
                  <a:lnTo>
                    <a:pt x="48437" y="596"/>
                  </a:lnTo>
                  <a:close/>
                </a:path>
                <a:path w="1118235" h="2183129">
                  <a:moveTo>
                    <a:pt x="90500" y="22225"/>
                  </a:moveTo>
                  <a:lnTo>
                    <a:pt x="89789" y="21501"/>
                  </a:lnTo>
                  <a:lnTo>
                    <a:pt x="88011" y="21501"/>
                  </a:lnTo>
                  <a:lnTo>
                    <a:pt x="87287" y="22225"/>
                  </a:lnTo>
                  <a:lnTo>
                    <a:pt x="87287" y="23114"/>
                  </a:lnTo>
                  <a:lnTo>
                    <a:pt x="87287" y="24003"/>
                  </a:lnTo>
                  <a:lnTo>
                    <a:pt x="88011" y="24726"/>
                  </a:lnTo>
                  <a:lnTo>
                    <a:pt x="89789" y="24726"/>
                  </a:lnTo>
                  <a:lnTo>
                    <a:pt x="90500" y="24003"/>
                  </a:lnTo>
                  <a:lnTo>
                    <a:pt x="90500" y="22225"/>
                  </a:lnTo>
                  <a:close/>
                </a:path>
                <a:path w="1118235" h="2183129">
                  <a:moveTo>
                    <a:pt x="135902" y="41821"/>
                  </a:moveTo>
                  <a:lnTo>
                    <a:pt x="135051" y="40970"/>
                  </a:lnTo>
                  <a:lnTo>
                    <a:pt x="132969" y="40970"/>
                  </a:lnTo>
                  <a:lnTo>
                    <a:pt x="132118" y="41821"/>
                  </a:lnTo>
                  <a:lnTo>
                    <a:pt x="132118" y="42862"/>
                  </a:lnTo>
                  <a:lnTo>
                    <a:pt x="132118" y="43903"/>
                  </a:lnTo>
                  <a:lnTo>
                    <a:pt x="132969" y="44754"/>
                  </a:lnTo>
                  <a:lnTo>
                    <a:pt x="135051" y="44754"/>
                  </a:lnTo>
                  <a:lnTo>
                    <a:pt x="135902" y="43903"/>
                  </a:lnTo>
                  <a:lnTo>
                    <a:pt x="135902" y="41821"/>
                  </a:lnTo>
                  <a:close/>
                </a:path>
                <a:path w="1118235" h="2183129">
                  <a:moveTo>
                    <a:pt x="171107" y="61937"/>
                  </a:moveTo>
                  <a:lnTo>
                    <a:pt x="170129" y="60960"/>
                  </a:lnTo>
                  <a:lnTo>
                    <a:pt x="167741" y="60960"/>
                  </a:lnTo>
                  <a:lnTo>
                    <a:pt x="166763" y="61937"/>
                  </a:lnTo>
                  <a:lnTo>
                    <a:pt x="166763" y="63131"/>
                  </a:lnTo>
                  <a:lnTo>
                    <a:pt x="166763" y="64325"/>
                  </a:lnTo>
                  <a:lnTo>
                    <a:pt x="167741" y="65303"/>
                  </a:lnTo>
                  <a:lnTo>
                    <a:pt x="170129" y="65303"/>
                  </a:lnTo>
                  <a:lnTo>
                    <a:pt x="171107" y="64325"/>
                  </a:lnTo>
                  <a:lnTo>
                    <a:pt x="171107" y="61937"/>
                  </a:lnTo>
                  <a:close/>
                </a:path>
                <a:path w="1118235" h="2183129">
                  <a:moveTo>
                    <a:pt x="218401" y="57099"/>
                  </a:moveTo>
                  <a:lnTo>
                    <a:pt x="217309" y="56007"/>
                  </a:lnTo>
                  <a:lnTo>
                    <a:pt x="214591" y="56007"/>
                  </a:lnTo>
                  <a:lnTo>
                    <a:pt x="213499" y="57099"/>
                  </a:lnTo>
                  <a:lnTo>
                    <a:pt x="213499" y="58458"/>
                  </a:lnTo>
                  <a:lnTo>
                    <a:pt x="213499" y="59817"/>
                  </a:lnTo>
                  <a:lnTo>
                    <a:pt x="214591" y="60909"/>
                  </a:lnTo>
                  <a:lnTo>
                    <a:pt x="217309" y="60909"/>
                  </a:lnTo>
                  <a:lnTo>
                    <a:pt x="218401" y="59817"/>
                  </a:lnTo>
                  <a:lnTo>
                    <a:pt x="218401" y="57099"/>
                  </a:lnTo>
                  <a:close/>
                </a:path>
                <a:path w="1118235" h="2183129">
                  <a:moveTo>
                    <a:pt x="259867" y="75082"/>
                  </a:moveTo>
                  <a:lnTo>
                    <a:pt x="258648" y="73863"/>
                  </a:lnTo>
                  <a:lnTo>
                    <a:pt x="255625" y="73863"/>
                  </a:lnTo>
                  <a:lnTo>
                    <a:pt x="254406" y="75082"/>
                  </a:lnTo>
                  <a:lnTo>
                    <a:pt x="254406" y="76593"/>
                  </a:lnTo>
                  <a:lnTo>
                    <a:pt x="254406" y="78105"/>
                  </a:lnTo>
                  <a:lnTo>
                    <a:pt x="255625" y="79324"/>
                  </a:lnTo>
                  <a:lnTo>
                    <a:pt x="258648" y="79324"/>
                  </a:lnTo>
                  <a:lnTo>
                    <a:pt x="259867" y="78105"/>
                  </a:lnTo>
                  <a:lnTo>
                    <a:pt x="259867" y="75082"/>
                  </a:lnTo>
                  <a:close/>
                </a:path>
                <a:path w="1118235" h="2183129">
                  <a:moveTo>
                    <a:pt x="286867" y="111848"/>
                  </a:moveTo>
                  <a:lnTo>
                    <a:pt x="285508" y="110502"/>
                  </a:lnTo>
                  <a:lnTo>
                    <a:pt x="282181" y="110502"/>
                  </a:lnTo>
                  <a:lnTo>
                    <a:pt x="280835" y="111848"/>
                  </a:lnTo>
                  <a:lnTo>
                    <a:pt x="280835" y="113512"/>
                  </a:lnTo>
                  <a:lnTo>
                    <a:pt x="280835" y="115176"/>
                  </a:lnTo>
                  <a:lnTo>
                    <a:pt x="282181" y="116522"/>
                  </a:lnTo>
                  <a:lnTo>
                    <a:pt x="285508" y="116522"/>
                  </a:lnTo>
                  <a:lnTo>
                    <a:pt x="286867" y="115176"/>
                  </a:lnTo>
                  <a:lnTo>
                    <a:pt x="286867" y="111848"/>
                  </a:lnTo>
                  <a:close/>
                </a:path>
                <a:path w="1118235" h="2183129">
                  <a:moveTo>
                    <a:pt x="332054" y="107492"/>
                  </a:moveTo>
                  <a:lnTo>
                    <a:pt x="330581" y="106019"/>
                  </a:lnTo>
                  <a:lnTo>
                    <a:pt x="326936" y="106019"/>
                  </a:lnTo>
                  <a:lnTo>
                    <a:pt x="325462" y="107492"/>
                  </a:lnTo>
                  <a:lnTo>
                    <a:pt x="325462" y="109308"/>
                  </a:lnTo>
                  <a:lnTo>
                    <a:pt x="325462" y="111125"/>
                  </a:lnTo>
                  <a:lnTo>
                    <a:pt x="326936" y="112598"/>
                  </a:lnTo>
                  <a:lnTo>
                    <a:pt x="330581" y="112598"/>
                  </a:lnTo>
                  <a:lnTo>
                    <a:pt x="332054" y="111125"/>
                  </a:lnTo>
                  <a:lnTo>
                    <a:pt x="332054" y="107492"/>
                  </a:lnTo>
                  <a:close/>
                </a:path>
                <a:path w="1118235" h="2183129">
                  <a:moveTo>
                    <a:pt x="350494" y="151866"/>
                  </a:moveTo>
                  <a:lnTo>
                    <a:pt x="348894" y="150266"/>
                  </a:lnTo>
                  <a:lnTo>
                    <a:pt x="344944" y="150266"/>
                  </a:lnTo>
                  <a:lnTo>
                    <a:pt x="343344" y="151866"/>
                  </a:lnTo>
                  <a:lnTo>
                    <a:pt x="343344" y="153847"/>
                  </a:lnTo>
                  <a:lnTo>
                    <a:pt x="343344" y="155829"/>
                  </a:lnTo>
                  <a:lnTo>
                    <a:pt x="344944" y="157429"/>
                  </a:lnTo>
                  <a:lnTo>
                    <a:pt x="348894" y="157429"/>
                  </a:lnTo>
                  <a:lnTo>
                    <a:pt x="350494" y="155829"/>
                  </a:lnTo>
                  <a:lnTo>
                    <a:pt x="350494" y="151866"/>
                  </a:lnTo>
                  <a:close/>
                </a:path>
                <a:path w="1118235" h="2183129">
                  <a:moveTo>
                    <a:pt x="386981" y="161734"/>
                  </a:moveTo>
                  <a:lnTo>
                    <a:pt x="385254" y="160007"/>
                  </a:lnTo>
                  <a:lnTo>
                    <a:pt x="381012" y="160007"/>
                  </a:lnTo>
                  <a:lnTo>
                    <a:pt x="379285" y="161734"/>
                  </a:lnTo>
                  <a:lnTo>
                    <a:pt x="379285" y="163855"/>
                  </a:lnTo>
                  <a:lnTo>
                    <a:pt x="379285" y="165976"/>
                  </a:lnTo>
                  <a:lnTo>
                    <a:pt x="381012" y="167703"/>
                  </a:lnTo>
                  <a:lnTo>
                    <a:pt x="385254" y="167703"/>
                  </a:lnTo>
                  <a:lnTo>
                    <a:pt x="386981" y="165976"/>
                  </a:lnTo>
                  <a:lnTo>
                    <a:pt x="386981" y="161734"/>
                  </a:lnTo>
                  <a:close/>
                </a:path>
                <a:path w="1118235" h="2183129">
                  <a:moveTo>
                    <a:pt x="413461" y="180594"/>
                  </a:moveTo>
                  <a:lnTo>
                    <a:pt x="411657" y="178803"/>
                  </a:lnTo>
                  <a:lnTo>
                    <a:pt x="407238" y="178803"/>
                  </a:lnTo>
                  <a:lnTo>
                    <a:pt x="405447" y="180594"/>
                  </a:lnTo>
                  <a:lnTo>
                    <a:pt x="405447" y="182803"/>
                  </a:lnTo>
                  <a:lnTo>
                    <a:pt x="405447" y="185013"/>
                  </a:lnTo>
                  <a:lnTo>
                    <a:pt x="407238" y="186804"/>
                  </a:lnTo>
                  <a:lnTo>
                    <a:pt x="411657" y="186804"/>
                  </a:lnTo>
                  <a:lnTo>
                    <a:pt x="413461" y="185013"/>
                  </a:lnTo>
                  <a:lnTo>
                    <a:pt x="413461" y="180594"/>
                  </a:lnTo>
                  <a:close/>
                </a:path>
                <a:path w="1118235" h="2183129">
                  <a:moveTo>
                    <a:pt x="457542" y="197497"/>
                  </a:moveTo>
                  <a:lnTo>
                    <a:pt x="455676" y="195630"/>
                  </a:lnTo>
                  <a:lnTo>
                    <a:pt x="451078" y="195630"/>
                  </a:lnTo>
                  <a:lnTo>
                    <a:pt x="449211" y="197497"/>
                  </a:lnTo>
                  <a:lnTo>
                    <a:pt x="449211" y="199796"/>
                  </a:lnTo>
                  <a:lnTo>
                    <a:pt x="449211" y="202095"/>
                  </a:lnTo>
                  <a:lnTo>
                    <a:pt x="451078" y="203962"/>
                  </a:lnTo>
                  <a:lnTo>
                    <a:pt x="455676" y="203962"/>
                  </a:lnTo>
                  <a:lnTo>
                    <a:pt x="457542" y="202095"/>
                  </a:lnTo>
                  <a:lnTo>
                    <a:pt x="457542" y="197497"/>
                  </a:lnTo>
                  <a:close/>
                </a:path>
                <a:path w="1118235" h="2183129">
                  <a:moveTo>
                    <a:pt x="486867" y="229311"/>
                  </a:moveTo>
                  <a:lnTo>
                    <a:pt x="484936" y="227380"/>
                  </a:lnTo>
                  <a:lnTo>
                    <a:pt x="480161" y="227380"/>
                  </a:lnTo>
                  <a:lnTo>
                    <a:pt x="478231" y="229311"/>
                  </a:lnTo>
                  <a:lnTo>
                    <a:pt x="478231" y="231698"/>
                  </a:lnTo>
                  <a:lnTo>
                    <a:pt x="478231" y="234086"/>
                  </a:lnTo>
                  <a:lnTo>
                    <a:pt x="480161" y="236016"/>
                  </a:lnTo>
                  <a:lnTo>
                    <a:pt x="484936" y="236016"/>
                  </a:lnTo>
                  <a:lnTo>
                    <a:pt x="486867" y="234086"/>
                  </a:lnTo>
                  <a:lnTo>
                    <a:pt x="486867" y="229311"/>
                  </a:lnTo>
                  <a:close/>
                </a:path>
                <a:path w="1118235" h="2183129">
                  <a:moveTo>
                    <a:pt x="521081" y="240995"/>
                  </a:moveTo>
                  <a:lnTo>
                    <a:pt x="519074" y="238988"/>
                  </a:lnTo>
                  <a:lnTo>
                    <a:pt x="514134" y="238988"/>
                  </a:lnTo>
                  <a:lnTo>
                    <a:pt x="512127" y="240995"/>
                  </a:lnTo>
                  <a:lnTo>
                    <a:pt x="512127" y="243471"/>
                  </a:lnTo>
                  <a:lnTo>
                    <a:pt x="512127" y="245948"/>
                  </a:lnTo>
                  <a:lnTo>
                    <a:pt x="514134" y="247954"/>
                  </a:lnTo>
                  <a:lnTo>
                    <a:pt x="519074" y="247954"/>
                  </a:lnTo>
                  <a:lnTo>
                    <a:pt x="521081" y="245948"/>
                  </a:lnTo>
                  <a:lnTo>
                    <a:pt x="521081" y="240995"/>
                  </a:lnTo>
                  <a:close/>
                </a:path>
                <a:path w="1118235" h="2183129">
                  <a:moveTo>
                    <a:pt x="557911" y="270865"/>
                  </a:moveTo>
                  <a:lnTo>
                    <a:pt x="555840" y="268795"/>
                  </a:lnTo>
                  <a:lnTo>
                    <a:pt x="550710" y="268795"/>
                  </a:lnTo>
                  <a:lnTo>
                    <a:pt x="548640" y="270865"/>
                  </a:lnTo>
                  <a:lnTo>
                    <a:pt x="548640" y="273431"/>
                  </a:lnTo>
                  <a:lnTo>
                    <a:pt x="548640" y="275996"/>
                  </a:lnTo>
                  <a:lnTo>
                    <a:pt x="550710" y="278066"/>
                  </a:lnTo>
                  <a:lnTo>
                    <a:pt x="555840" y="278066"/>
                  </a:lnTo>
                  <a:lnTo>
                    <a:pt x="557911" y="275996"/>
                  </a:lnTo>
                  <a:lnTo>
                    <a:pt x="557911" y="270865"/>
                  </a:lnTo>
                  <a:close/>
                </a:path>
                <a:path w="1118235" h="2183129">
                  <a:moveTo>
                    <a:pt x="565683" y="316738"/>
                  </a:moveTo>
                  <a:lnTo>
                    <a:pt x="563537" y="314591"/>
                  </a:lnTo>
                  <a:lnTo>
                    <a:pt x="558241" y="314591"/>
                  </a:lnTo>
                  <a:lnTo>
                    <a:pt x="556094" y="316738"/>
                  </a:lnTo>
                  <a:lnTo>
                    <a:pt x="556094" y="319392"/>
                  </a:lnTo>
                  <a:lnTo>
                    <a:pt x="556094" y="322033"/>
                  </a:lnTo>
                  <a:lnTo>
                    <a:pt x="558241" y="324192"/>
                  </a:lnTo>
                  <a:lnTo>
                    <a:pt x="563537" y="324192"/>
                  </a:lnTo>
                  <a:lnTo>
                    <a:pt x="565683" y="322033"/>
                  </a:lnTo>
                  <a:lnTo>
                    <a:pt x="565683" y="316738"/>
                  </a:lnTo>
                  <a:close/>
                </a:path>
                <a:path w="1118235" h="2183129">
                  <a:moveTo>
                    <a:pt x="594995" y="352234"/>
                  </a:moveTo>
                  <a:lnTo>
                    <a:pt x="592772" y="350012"/>
                  </a:lnTo>
                  <a:lnTo>
                    <a:pt x="587311" y="350012"/>
                  </a:lnTo>
                  <a:lnTo>
                    <a:pt x="585089" y="352234"/>
                  </a:lnTo>
                  <a:lnTo>
                    <a:pt x="585089" y="354965"/>
                  </a:lnTo>
                  <a:lnTo>
                    <a:pt x="585089" y="357695"/>
                  </a:lnTo>
                  <a:lnTo>
                    <a:pt x="587311" y="359918"/>
                  </a:lnTo>
                  <a:lnTo>
                    <a:pt x="592772" y="359918"/>
                  </a:lnTo>
                  <a:lnTo>
                    <a:pt x="594995" y="357695"/>
                  </a:lnTo>
                  <a:lnTo>
                    <a:pt x="594995" y="352234"/>
                  </a:lnTo>
                  <a:close/>
                </a:path>
                <a:path w="1118235" h="2183129">
                  <a:moveTo>
                    <a:pt x="628929" y="385229"/>
                  </a:moveTo>
                  <a:lnTo>
                    <a:pt x="626643" y="382943"/>
                  </a:lnTo>
                  <a:lnTo>
                    <a:pt x="620991" y="382943"/>
                  </a:lnTo>
                  <a:lnTo>
                    <a:pt x="618705" y="385229"/>
                  </a:lnTo>
                  <a:lnTo>
                    <a:pt x="618705" y="388048"/>
                  </a:lnTo>
                  <a:lnTo>
                    <a:pt x="618705" y="390867"/>
                  </a:lnTo>
                  <a:lnTo>
                    <a:pt x="620991" y="393153"/>
                  </a:lnTo>
                  <a:lnTo>
                    <a:pt x="626643" y="393153"/>
                  </a:lnTo>
                  <a:lnTo>
                    <a:pt x="628929" y="390867"/>
                  </a:lnTo>
                  <a:lnTo>
                    <a:pt x="628929" y="385229"/>
                  </a:lnTo>
                  <a:close/>
                </a:path>
                <a:path w="1118235" h="2183129">
                  <a:moveTo>
                    <a:pt x="672884" y="406755"/>
                  </a:moveTo>
                  <a:lnTo>
                    <a:pt x="670521" y="404393"/>
                  </a:lnTo>
                  <a:lnTo>
                    <a:pt x="664705" y="404393"/>
                  </a:lnTo>
                  <a:lnTo>
                    <a:pt x="662343" y="406755"/>
                  </a:lnTo>
                  <a:lnTo>
                    <a:pt x="662343" y="409663"/>
                  </a:lnTo>
                  <a:lnTo>
                    <a:pt x="662343" y="412572"/>
                  </a:lnTo>
                  <a:lnTo>
                    <a:pt x="664705" y="414934"/>
                  </a:lnTo>
                  <a:lnTo>
                    <a:pt x="670521" y="414934"/>
                  </a:lnTo>
                  <a:lnTo>
                    <a:pt x="672884" y="412572"/>
                  </a:lnTo>
                  <a:lnTo>
                    <a:pt x="672884" y="406755"/>
                  </a:lnTo>
                  <a:close/>
                </a:path>
                <a:path w="1118235" h="2183129">
                  <a:moveTo>
                    <a:pt x="701040" y="444334"/>
                  </a:moveTo>
                  <a:lnTo>
                    <a:pt x="698614" y="441909"/>
                  </a:lnTo>
                  <a:lnTo>
                    <a:pt x="692619" y="441909"/>
                  </a:lnTo>
                  <a:lnTo>
                    <a:pt x="690194" y="444334"/>
                  </a:lnTo>
                  <a:lnTo>
                    <a:pt x="690194" y="447332"/>
                  </a:lnTo>
                  <a:lnTo>
                    <a:pt x="690194" y="450329"/>
                  </a:lnTo>
                  <a:lnTo>
                    <a:pt x="692619" y="452755"/>
                  </a:lnTo>
                  <a:lnTo>
                    <a:pt x="698614" y="452755"/>
                  </a:lnTo>
                  <a:lnTo>
                    <a:pt x="701040" y="450329"/>
                  </a:lnTo>
                  <a:lnTo>
                    <a:pt x="701040" y="444334"/>
                  </a:lnTo>
                  <a:close/>
                </a:path>
                <a:path w="1118235" h="2183129">
                  <a:moveTo>
                    <a:pt x="716826" y="489978"/>
                  </a:moveTo>
                  <a:lnTo>
                    <a:pt x="714336" y="487476"/>
                  </a:lnTo>
                  <a:lnTo>
                    <a:pt x="708164" y="487476"/>
                  </a:lnTo>
                  <a:lnTo>
                    <a:pt x="705662" y="489978"/>
                  </a:lnTo>
                  <a:lnTo>
                    <a:pt x="705662" y="493064"/>
                  </a:lnTo>
                  <a:lnTo>
                    <a:pt x="705662" y="496150"/>
                  </a:lnTo>
                  <a:lnTo>
                    <a:pt x="708164" y="498652"/>
                  </a:lnTo>
                  <a:lnTo>
                    <a:pt x="714336" y="498652"/>
                  </a:lnTo>
                  <a:lnTo>
                    <a:pt x="716826" y="496150"/>
                  </a:lnTo>
                  <a:lnTo>
                    <a:pt x="716826" y="489978"/>
                  </a:lnTo>
                  <a:close/>
                </a:path>
                <a:path w="1118235" h="2183129">
                  <a:moveTo>
                    <a:pt x="740727" y="520788"/>
                  </a:moveTo>
                  <a:lnTo>
                    <a:pt x="738162" y="518223"/>
                  </a:lnTo>
                  <a:lnTo>
                    <a:pt x="731812" y="518223"/>
                  </a:lnTo>
                  <a:lnTo>
                    <a:pt x="729246" y="520788"/>
                  </a:lnTo>
                  <a:lnTo>
                    <a:pt x="729246" y="523963"/>
                  </a:lnTo>
                  <a:lnTo>
                    <a:pt x="729246" y="527138"/>
                  </a:lnTo>
                  <a:lnTo>
                    <a:pt x="731812" y="529704"/>
                  </a:lnTo>
                  <a:lnTo>
                    <a:pt x="738162" y="529704"/>
                  </a:lnTo>
                  <a:lnTo>
                    <a:pt x="740727" y="527138"/>
                  </a:lnTo>
                  <a:lnTo>
                    <a:pt x="740727" y="520788"/>
                  </a:lnTo>
                  <a:close/>
                </a:path>
                <a:path w="1118235" h="2183129">
                  <a:moveTo>
                    <a:pt x="753414" y="552196"/>
                  </a:moveTo>
                  <a:lnTo>
                    <a:pt x="750773" y="549554"/>
                  </a:lnTo>
                  <a:lnTo>
                    <a:pt x="744258" y="549554"/>
                  </a:lnTo>
                  <a:lnTo>
                    <a:pt x="741616" y="552196"/>
                  </a:lnTo>
                  <a:lnTo>
                    <a:pt x="741616" y="555459"/>
                  </a:lnTo>
                  <a:lnTo>
                    <a:pt x="741616" y="558723"/>
                  </a:lnTo>
                  <a:lnTo>
                    <a:pt x="744258" y="561365"/>
                  </a:lnTo>
                  <a:lnTo>
                    <a:pt x="750773" y="561365"/>
                  </a:lnTo>
                  <a:lnTo>
                    <a:pt x="753414" y="558723"/>
                  </a:lnTo>
                  <a:lnTo>
                    <a:pt x="753414" y="552196"/>
                  </a:lnTo>
                  <a:close/>
                </a:path>
                <a:path w="1118235" h="2183129">
                  <a:moveTo>
                    <a:pt x="780237" y="593064"/>
                  </a:moveTo>
                  <a:lnTo>
                    <a:pt x="777532" y="590346"/>
                  </a:lnTo>
                  <a:lnTo>
                    <a:pt x="770839" y="590346"/>
                  </a:lnTo>
                  <a:lnTo>
                    <a:pt x="768121" y="593064"/>
                  </a:lnTo>
                  <a:lnTo>
                    <a:pt x="768121" y="596404"/>
                  </a:lnTo>
                  <a:lnTo>
                    <a:pt x="768121" y="599744"/>
                  </a:lnTo>
                  <a:lnTo>
                    <a:pt x="770839" y="602462"/>
                  </a:lnTo>
                  <a:lnTo>
                    <a:pt x="777532" y="602462"/>
                  </a:lnTo>
                  <a:lnTo>
                    <a:pt x="780237" y="599744"/>
                  </a:lnTo>
                  <a:lnTo>
                    <a:pt x="780237" y="593064"/>
                  </a:lnTo>
                  <a:close/>
                </a:path>
                <a:path w="1118235" h="2183129">
                  <a:moveTo>
                    <a:pt x="807783" y="610882"/>
                  </a:moveTo>
                  <a:lnTo>
                    <a:pt x="805002" y="608101"/>
                  </a:lnTo>
                  <a:lnTo>
                    <a:pt x="798131" y="608101"/>
                  </a:lnTo>
                  <a:lnTo>
                    <a:pt x="795350" y="610882"/>
                  </a:lnTo>
                  <a:lnTo>
                    <a:pt x="795350" y="614311"/>
                  </a:lnTo>
                  <a:lnTo>
                    <a:pt x="795350" y="617740"/>
                  </a:lnTo>
                  <a:lnTo>
                    <a:pt x="798131" y="620534"/>
                  </a:lnTo>
                  <a:lnTo>
                    <a:pt x="805002" y="620534"/>
                  </a:lnTo>
                  <a:lnTo>
                    <a:pt x="807783" y="617740"/>
                  </a:lnTo>
                  <a:lnTo>
                    <a:pt x="807783" y="610882"/>
                  </a:lnTo>
                  <a:close/>
                </a:path>
                <a:path w="1118235" h="2183129">
                  <a:moveTo>
                    <a:pt x="816089" y="648766"/>
                  </a:moveTo>
                  <a:lnTo>
                    <a:pt x="813231" y="645909"/>
                  </a:lnTo>
                  <a:lnTo>
                    <a:pt x="806196" y="645909"/>
                  </a:lnTo>
                  <a:lnTo>
                    <a:pt x="803338" y="648766"/>
                  </a:lnTo>
                  <a:lnTo>
                    <a:pt x="803338" y="652284"/>
                  </a:lnTo>
                  <a:lnTo>
                    <a:pt x="803338" y="655802"/>
                  </a:lnTo>
                  <a:lnTo>
                    <a:pt x="806196" y="658660"/>
                  </a:lnTo>
                  <a:lnTo>
                    <a:pt x="813231" y="658660"/>
                  </a:lnTo>
                  <a:lnTo>
                    <a:pt x="816089" y="655802"/>
                  </a:lnTo>
                  <a:lnTo>
                    <a:pt x="816089" y="648766"/>
                  </a:lnTo>
                  <a:close/>
                </a:path>
                <a:path w="1118235" h="2183129">
                  <a:moveTo>
                    <a:pt x="816952" y="697611"/>
                  </a:moveTo>
                  <a:lnTo>
                    <a:pt x="814044" y="694702"/>
                  </a:lnTo>
                  <a:lnTo>
                    <a:pt x="806881" y="694702"/>
                  </a:lnTo>
                  <a:lnTo>
                    <a:pt x="803973" y="697611"/>
                  </a:lnTo>
                  <a:lnTo>
                    <a:pt x="803973" y="701192"/>
                  </a:lnTo>
                  <a:lnTo>
                    <a:pt x="803973" y="704773"/>
                  </a:lnTo>
                  <a:lnTo>
                    <a:pt x="806881" y="707682"/>
                  </a:lnTo>
                  <a:lnTo>
                    <a:pt x="814044" y="707682"/>
                  </a:lnTo>
                  <a:lnTo>
                    <a:pt x="816952" y="704773"/>
                  </a:lnTo>
                  <a:lnTo>
                    <a:pt x="816952" y="697611"/>
                  </a:lnTo>
                  <a:close/>
                </a:path>
                <a:path w="1118235" h="2183129">
                  <a:moveTo>
                    <a:pt x="854557" y="720013"/>
                  </a:moveTo>
                  <a:lnTo>
                    <a:pt x="851623" y="717092"/>
                  </a:lnTo>
                  <a:lnTo>
                    <a:pt x="844410" y="717092"/>
                  </a:lnTo>
                  <a:lnTo>
                    <a:pt x="841476" y="720013"/>
                  </a:lnTo>
                  <a:lnTo>
                    <a:pt x="841476" y="723633"/>
                  </a:lnTo>
                  <a:lnTo>
                    <a:pt x="841476" y="727240"/>
                  </a:lnTo>
                  <a:lnTo>
                    <a:pt x="844410" y="730173"/>
                  </a:lnTo>
                  <a:lnTo>
                    <a:pt x="851623" y="730173"/>
                  </a:lnTo>
                  <a:lnTo>
                    <a:pt x="854557" y="727240"/>
                  </a:lnTo>
                  <a:lnTo>
                    <a:pt x="854557" y="720013"/>
                  </a:lnTo>
                  <a:close/>
                </a:path>
                <a:path w="1118235" h="2183129">
                  <a:moveTo>
                    <a:pt x="862838" y="2172563"/>
                  </a:moveTo>
                  <a:lnTo>
                    <a:pt x="859878" y="2169617"/>
                  </a:lnTo>
                  <a:lnTo>
                    <a:pt x="852589" y="2169617"/>
                  </a:lnTo>
                  <a:lnTo>
                    <a:pt x="849642" y="2172563"/>
                  </a:lnTo>
                  <a:lnTo>
                    <a:pt x="849642" y="2176208"/>
                  </a:lnTo>
                  <a:lnTo>
                    <a:pt x="849642" y="2179853"/>
                  </a:lnTo>
                  <a:lnTo>
                    <a:pt x="852589" y="2182799"/>
                  </a:lnTo>
                  <a:lnTo>
                    <a:pt x="859878" y="2182799"/>
                  </a:lnTo>
                  <a:lnTo>
                    <a:pt x="862838" y="2179853"/>
                  </a:lnTo>
                  <a:lnTo>
                    <a:pt x="862838" y="2172563"/>
                  </a:lnTo>
                  <a:close/>
                </a:path>
                <a:path w="1118235" h="2183129">
                  <a:moveTo>
                    <a:pt x="874064" y="2128151"/>
                  </a:moveTo>
                  <a:lnTo>
                    <a:pt x="871093" y="2125180"/>
                  </a:lnTo>
                  <a:lnTo>
                    <a:pt x="863739" y="2125180"/>
                  </a:lnTo>
                  <a:lnTo>
                    <a:pt x="860767" y="2128151"/>
                  </a:lnTo>
                  <a:lnTo>
                    <a:pt x="860767" y="2131822"/>
                  </a:lnTo>
                  <a:lnTo>
                    <a:pt x="860767" y="2135492"/>
                  </a:lnTo>
                  <a:lnTo>
                    <a:pt x="863739" y="2138476"/>
                  </a:lnTo>
                  <a:lnTo>
                    <a:pt x="871093" y="2138476"/>
                  </a:lnTo>
                  <a:lnTo>
                    <a:pt x="874064" y="2135492"/>
                  </a:lnTo>
                  <a:lnTo>
                    <a:pt x="874064" y="2128151"/>
                  </a:lnTo>
                  <a:close/>
                </a:path>
                <a:path w="1118235" h="2183129">
                  <a:moveTo>
                    <a:pt x="875690" y="756589"/>
                  </a:moveTo>
                  <a:lnTo>
                    <a:pt x="872744" y="753643"/>
                  </a:lnTo>
                  <a:lnTo>
                    <a:pt x="865454" y="753643"/>
                  </a:lnTo>
                  <a:lnTo>
                    <a:pt x="862507" y="756589"/>
                  </a:lnTo>
                  <a:lnTo>
                    <a:pt x="862507" y="760234"/>
                  </a:lnTo>
                  <a:lnTo>
                    <a:pt x="862507" y="763879"/>
                  </a:lnTo>
                  <a:lnTo>
                    <a:pt x="865454" y="766826"/>
                  </a:lnTo>
                  <a:lnTo>
                    <a:pt x="872744" y="766826"/>
                  </a:lnTo>
                  <a:lnTo>
                    <a:pt x="875690" y="763879"/>
                  </a:lnTo>
                  <a:lnTo>
                    <a:pt x="875690" y="756589"/>
                  </a:lnTo>
                  <a:close/>
                </a:path>
                <a:path w="1118235" h="2183129">
                  <a:moveTo>
                    <a:pt x="876681" y="833208"/>
                  </a:moveTo>
                  <a:lnTo>
                    <a:pt x="873683" y="830211"/>
                  </a:lnTo>
                  <a:lnTo>
                    <a:pt x="866279" y="830211"/>
                  </a:lnTo>
                  <a:lnTo>
                    <a:pt x="863282" y="833208"/>
                  </a:lnTo>
                  <a:lnTo>
                    <a:pt x="863282" y="836904"/>
                  </a:lnTo>
                  <a:lnTo>
                    <a:pt x="863282" y="840600"/>
                  </a:lnTo>
                  <a:lnTo>
                    <a:pt x="866279" y="843597"/>
                  </a:lnTo>
                  <a:lnTo>
                    <a:pt x="873683" y="843597"/>
                  </a:lnTo>
                  <a:lnTo>
                    <a:pt x="876681" y="840600"/>
                  </a:lnTo>
                  <a:lnTo>
                    <a:pt x="876681" y="833208"/>
                  </a:lnTo>
                  <a:close/>
                </a:path>
                <a:path w="1118235" h="2183129">
                  <a:moveTo>
                    <a:pt x="884593" y="1185329"/>
                  </a:moveTo>
                  <a:lnTo>
                    <a:pt x="881380" y="1182128"/>
                  </a:lnTo>
                  <a:lnTo>
                    <a:pt x="873467" y="1182128"/>
                  </a:lnTo>
                  <a:lnTo>
                    <a:pt x="870254" y="1185329"/>
                  </a:lnTo>
                  <a:lnTo>
                    <a:pt x="870254" y="1189291"/>
                  </a:lnTo>
                  <a:lnTo>
                    <a:pt x="870254" y="1193253"/>
                  </a:lnTo>
                  <a:lnTo>
                    <a:pt x="873467" y="1196454"/>
                  </a:lnTo>
                  <a:lnTo>
                    <a:pt x="881380" y="1196454"/>
                  </a:lnTo>
                  <a:lnTo>
                    <a:pt x="884593" y="1193253"/>
                  </a:lnTo>
                  <a:lnTo>
                    <a:pt x="884593" y="1185329"/>
                  </a:lnTo>
                  <a:close/>
                </a:path>
                <a:path w="1118235" h="2183129">
                  <a:moveTo>
                    <a:pt x="889101" y="886193"/>
                  </a:moveTo>
                  <a:lnTo>
                    <a:pt x="886053" y="883158"/>
                  </a:lnTo>
                  <a:lnTo>
                    <a:pt x="878547" y="883158"/>
                  </a:lnTo>
                  <a:lnTo>
                    <a:pt x="875499" y="886193"/>
                  </a:lnTo>
                  <a:lnTo>
                    <a:pt x="875499" y="889952"/>
                  </a:lnTo>
                  <a:lnTo>
                    <a:pt x="875499" y="893711"/>
                  </a:lnTo>
                  <a:lnTo>
                    <a:pt x="878547" y="896759"/>
                  </a:lnTo>
                  <a:lnTo>
                    <a:pt x="886053" y="896759"/>
                  </a:lnTo>
                  <a:lnTo>
                    <a:pt x="889101" y="893711"/>
                  </a:lnTo>
                  <a:lnTo>
                    <a:pt x="889101" y="886193"/>
                  </a:lnTo>
                  <a:close/>
                </a:path>
                <a:path w="1118235" h="2183129">
                  <a:moveTo>
                    <a:pt x="889165" y="800468"/>
                  </a:moveTo>
                  <a:lnTo>
                    <a:pt x="886193" y="797496"/>
                  </a:lnTo>
                  <a:lnTo>
                    <a:pt x="878852" y="797496"/>
                  </a:lnTo>
                  <a:lnTo>
                    <a:pt x="875880" y="800468"/>
                  </a:lnTo>
                  <a:lnTo>
                    <a:pt x="875880" y="804138"/>
                  </a:lnTo>
                  <a:lnTo>
                    <a:pt x="875880" y="807808"/>
                  </a:lnTo>
                  <a:lnTo>
                    <a:pt x="878852" y="810780"/>
                  </a:lnTo>
                  <a:lnTo>
                    <a:pt x="886193" y="810780"/>
                  </a:lnTo>
                  <a:lnTo>
                    <a:pt x="889165" y="807808"/>
                  </a:lnTo>
                  <a:lnTo>
                    <a:pt x="889165" y="800468"/>
                  </a:lnTo>
                  <a:close/>
                </a:path>
                <a:path w="1118235" h="2183129">
                  <a:moveTo>
                    <a:pt x="898740" y="1138262"/>
                  </a:moveTo>
                  <a:lnTo>
                    <a:pt x="895565" y="1135075"/>
                  </a:lnTo>
                  <a:lnTo>
                    <a:pt x="887704" y="1135075"/>
                  </a:lnTo>
                  <a:lnTo>
                    <a:pt x="884516" y="1138262"/>
                  </a:lnTo>
                  <a:lnTo>
                    <a:pt x="884516" y="1142187"/>
                  </a:lnTo>
                  <a:lnTo>
                    <a:pt x="884516" y="1146111"/>
                  </a:lnTo>
                  <a:lnTo>
                    <a:pt x="887704" y="1149299"/>
                  </a:lnTo>
                  <a:lnTo>
                    <a:pt x="895565" y="1149299"/>
                  </a:lnTo>
                  <a:lnTo>
                    <a:pt x="898740" y="1146111"/>
                  </a:lnTo>
                  <a:lnTo>
                    <a:pt x="898740" y="1138262"/>
                  </a:lnTo>
                  <a:close/>
                </a:path>
                <a:path w="1118235" h="2183129">
                  <a:moveTo>
                    <a:pt x="899210" y="1228420"/>
                  </a:moveTo>
                  <a:lnTo>
                    <a:pt x="895972" y="1225181"/>
                  </a:lnTo>
                  <a:lnTo>
                    <a:pt x="888009" y="1225181"/>
                  </a:lnTo>
                  <a:lnTo>
                    <a:pt x="884770" y="1228420"/>
                  </a:lnTo>
                  <a:lnTo>
                    <a:pt x="884770" y="1232408"/>
                  </a:lnTo>
                  <a:lnTo>
                    <a:pt x="884770" y="1236395"/>
                  </a:lnTo>
                  <a:lnTo>
                    <a:pt x="888009" y="1239634"/>
                  </a:lnTo>
                  <a:lnTo>
                    <a:pt x="895972" y="1239634"/>
                  </a:lnTo>
                  <a:lnTo>
                    <a:pt x="899210" y="1236395"/>
                  </a:lnTo>
                  <a:lnTo>
                    <a:pt x="899210" y="1228420"/>
                  </a:lnTo>
                  <a:close/>
                </a:path>
                <a:path w="1118235" h="2183129">
                  <a:moveTo>
                    <a:pt x="904938" y="850633"/>
                  </a:moveTo>
                  <a:lnTo>
                    <a:pt x="901915" y="847610"/>
                  </a:lnTo>
                  <a:lnTo>
                    <a:pt x="894461" y="847610"/>
                  </a:lnTo>
                  <a:lnTo>
                    <a:pt x="891438" y="850633"/>
                  </a:lnTo>
                  <a:lnTo>
                    <a:pt x="891438" y="854354"/>
                  </a:lnTo>
                  <a:lnTo>
                    <a:pt x="891438" y="858088"/>
                  </a:lnTo>
                  <a:lnTo>
                    <a:pt x="894461" y="861110"/>
                  </a:lnTo>
                  <a:lnTo>
                    <a:pt x="901915" y="861110"/>
                  </a:lnTo>
                  <a:lnTo>
                    <a:pt x="904938" y="858088"/>
                  </a:lnTo>
                  <a:lnTo>
                    <a:pt x="904938" y="850633"/>
                  </a:lnTo>
                  <a:close/>
                </a:path>
                <a:path w="1118235" h="2183129">
                  <a:moveTo>
                    <a:pt x="906106" y="966571"/>
                  </a:moveTo>
                  <a:lnTo>
                    <a:pt x="903020" y="963472"/>
                  </a:lnTo>
                  <a:lnTo>
                    <a:pt x="895388" y="963472"/>
                  </a:lnTo>
                  <a:lnTo>
                    <a:pt x="892302" y="966571"/>
                  </a:lnTo>
                  <a:lnTo>
                    <a:pt x="892302" y="970381"/>
                  </a:lnTo>
                  <a:lnTo>
                    <a:pt x="892302" y="974191"/>
                  </a:lnTo>
                  <a:lnTo>
                    <a:pt x="895388" y="977290"/>
                  </a:lnTo>
                  <a:lnTo>
                    <a:pt x="903020" y="977290"/>
                  </a:lnTo>
                  <a:lnTo>
                    <a:pt x="906106" y="974191"/>
                  </a:lnTo>
                  <a:lnTo>
                    <a:pt x="906106" y="966571"/>
                  </a:lnTo>
                  <a:close/>
                </a:path>
                <a:path w="1118235" h="2183129">
                  <a:moveTo>
                    <a:pt x="912609" y="2107666"/>
                  </a:moveTo>
                  <a:lnTo>
                    <a:pt x="909612" y="2104656"/>
                  </a:lnTo>
                  <a:lnTo>
                    <a:pt x="902208" y="2104656"/>
                  </a:lnTo>
                  <a:lnTo>
                    <a:pt x="899210" y="2107666"/>
                  </a:lnTo>
                  <a:lnTo>
                    <a:pt x="899210" y="2111362"/>
                  </a:lnTo>
                  <a:lnTo>
                    <a:pt x="899210" y="2115058"/>
                  </a:lnTo>
                  <a:lnTo>
                    <a:pt x="902208" y="2118068"/>
                  </a:lnTo>
                  <a:lnTo>
                    <a:pt x="909612" y="2118068"/>
                  </a:lnTo>
                  <a:lnTo>
                    <a:pt x="912609" y="2115058"/>
                  </a:lnTo>
                  <a:lnTo>
                    <a:pt x="912609" y="2107666"/>
                  </a:lnTo>
                  <a:close/>
                </a:path>
                <a:path w="1118235" h="2183129">
                  <a:moveTo>
                    <a:pt x="914336" y="1091603"/>
                  </a:moveTo>
                  <a:lnTo>
                    <a:pt x="911174" y="1088440"/>
                  </a:lnTo>
                  <a:lnTo>
                    <a:pt x="903376" y="1088440"/>
                  </a:lnTo>
                  <a:lnTo>
                    <a:pt x="900214" y="1091603"/>
                  </a:lnTo>
                  <a:lnTo>
                    <a:pt x="900214" y="1095502"/>
                  </a:lnTo>
                  <a:lnTo>
                    <a:pt x="900214" y="1099400"/>
                  </a:lnTo>
                  <a:lnTo>
                    <a:pt x="903376" y="1102563"/>
                  </a:lnTo>
                  <a:lnTo>
                    <a:pt x="911174" y="1102563"/>
                  </a:lnTo>
                  <a:lnTo>
                    <a:pt x="914336" y="1099400"/>
                  </a:lnTo>
                  <a:lnTo>
                    <a:pt x="914336" y="1091603"/>
                  </a:lnTo>
                  <a:close/>
                </a:path>
                <a:path w="1118235" h="2183129">
                  <a:moveTo>
                    <a:pt x="915860" y="1997964"/>
                  </a:moveTo>
                  <a:lnTo>
                    <a:pt x="912787" y="1994890"/>
                  </a:lnTo>
                  <a:lnTo>
                    <a:pt x="905217" y="1994890"/>
                  </a:lnTo>
                  <a:lnTo>
                    <a:pt x="902144" y="1997964"/>
                  </a:lnTo>
                  <a:lnTo>
                    <a:pt x="902144" y="2001748"/>
                  </a:lnTo>
                  <a:lnTo>
                    <a:pt x="902144" y="2005533"/>
                  </a:lnTo>
                  <a:lnTo>
                    <a:pt x="905217" y="2008606"/>
                  </a:lnTo>
                  <a:lnTo>
                    <a:pt x="912787" y="2008606"/>
                  </a:lnTo>
                  <a:lnTo>
                    <a:pt x="915860" y="2005533"/>
                  </a:lnTo>
                  <a:lnTo>
                    <a:pt x="915860" y="1997964"/>
                  </a:lnTo>
                  <a:close/>
                </a:path>
                <a:path w="1118235" h="2183129">
                  <a:moveTo>
                    <a:pt x="918260" y="919251"/>
                  </a:moveTo>
                  <a:lnTo>
                    <a:pt x="915200" y="916178"/>
                  </a:lnTo>
                  <a:lnTo>
                    <a:pt x="907630" y="916178"/>
                  </a:lnTo>
                  <a:lnTo>
                    <a:pt x="904557" y="919251"/>
                  </a:lnTo>
                  <a:lnTo>
                    <a:pt x="904557" y="923036"/>
                  </a:lnTo>
                  <a:lnTo>
                    <a:pt x="904557" y="926820"/>
                  </a:lnTo>
                  <a:lnTo>
                    <a:pt x="907630" y="929894"/>
                  </a:lnTo>
                  <a:lnTo>
                    <a:pt x="915200" y="929894"/>
                  </a:lnTo>
                  <a:lnTo>
                    <a:pt x="918260" y="926820"/>
                  </a:lnTo>
                  <a:lnTo>
                    <a:pt x="918260" y="919251"/>
                  </a:lnTo>
                  <a:close/>
                </a:path>
                <a:path w="1118235" h="2183129">
                  <a:moveTo>
                    <a:pt x="922401" y="1268488"/>
                  </a:moveTo>
                  <a:lnTo>
                    <a:pt x="919149" y="1265224"/>
                  </a:lnTo>
                  <a:lnTo>
                    <a:pt x="911110" y="1265224"/>
                  </a:lnTo>
                  <a:lnTo>
                    <a:pt x="907859" y="1268488"/>
                  </a:lnTo>
                  <a:lnTo>
                    <a:pt x="907859" y="1272501"/>
                  </a:lnTo>
                  <a:lnTo>
                    <a:pt x="907859" y="1276515"/>
                  </a:lnTo>
                  <a:lnTo>
                    <a:pt x="911110" y="1279779"/>
                  </a:lnTo>
                  <a:lnTo>
                    <a:pt x="919149" y="1279779"/>
                  </a:lnTo>
                  <a:lnTo>
                    <a:pt x="922401" y="1276515"/>
                  </a:lnTo>
                  <a:lnTo>
                    <a:pt x="922401" y="1268488"/>
                  </a:lnTo>
                  <a:close/>
                </a:path>
                <a:path w="1118235" h="2183129">
                  <a:moveTo>
                    <a:pt x="923950" y="1316761"/>
                  </a:moveTo>
                  <a:lnTo>
                    <a:pt x="920673" y="1313472"/>
                  </a:lnTo>
                  <a:lnTo>
                    <a:pt x="912583" y="1313472"/>
                  </a:lnTo>
                  <a:lnTo>
                    <a:pt x="909307" y="1316761"/>
                  </a:lnTo>
                  <a:lnTo>
                    <a:pt x="909307" y="1320800"/>
                  </a:lnTo>
                  <a:lnTo>
                    <a:pt x="909307" y="1324851"/>
                  </a:lnTo>
                  <a:lnTo>
                    <a:pt x="912583" y="1328127"/>
                  </a:lnTo>
                  <a:lnTo>
                    <a:pt x="920673" y="1328127"/>
                  </a:lnTo>
                  <a:lnTo>
                    <a:pt x="923950" y="1324851"/>
                  </a:lnTo>
                  <a:lnTo>
                    <a:pt x="923950" y="1316761"/>
                  </a:lnTo>
                  <a:close/>
                </a:path>
                <a:path w="1118235" h="2183129">
                  <a:moveTo>
                    <a:pt x="925347" y="1048461"/>
                  </a:moveTo>
                  <a:lnTo>
                    <a:pt x="922210" y="1045324"/>
                  </a:lnTo>
                  <a:lnTo>
                    <a:pt x="914463" y="1045324"/>
                  </a:lnTo>
                  <a:lnTo>
                    <a:pt x="911326" y="1048461"/>
                  </a:lnTo>
                  <a:lnTo>
                    <a:pt x="911326" y="1052334"/>
                  </a:lnTo>
                  <a:lnTo>
                    <a:pt x="911326" y="1056208"/>
                  </a:lnTo>
                  <a:lnTo>
                    <a:pt x="914463" y="1059345"/>
                  </a:lnTo>
                  <a:lnTo>
                    <a:pt x="922210" y="1059345"/>
                  </a:lnTo>
                  <a:lnTo>
                    <a:pt x="925347" y="1056208"/>
                  </a:lnTo>
                  <a:lnTo>
                    <a:pt x="925347" y="1048461"/>
                  </a:lnTo>
                  <a:close/>
                </a:path>
                <a:path w="1118235" h="2183129">
                  <a:moveTo>
                    <a:pt x="931786" y="1006754"/>
                  </a:moveTo>
                  <a:lnTo>
                    <a:pt x="928662" y="1003642"/>
                  </a:lnTo>
                  <a:lnTo>
                    <a:pt x="920978" y="1003642"/>
                  </a:lnTo>
                  <a:lnTo>
                    <a:pt x="917867" y="1006754"/>
                  </a:lnTo>
                  <a:lnTo>
                    <a:pt x="917867" y="1010602"/>
                  </a:lnTo>
                  <a:lnTo>
                    <a:pt x="917867" y="1014450"/>
                  </a:lnTo>
                  <a:lnTo>
                    <a:pt x="920978" y="1017562"/>
                  </a:lnTo>
                  <a:lnTo>
                    <a:pt x="928662" y="1017562"/>
                  </a:lnTo>
                  <a:lnTo>
                    <a:pt x="931786" y="1014450"/>
                  </a:lnTo>
                  <a:lnTo>
                    <a:pt x="931786" y="1006754"/>
                  </a:lnTo>
                  <a:close/>
                </a:path>
                <a:path w="1118235" h="2183129">
                  <a:moveTo>
                    <a:pt x="936040" y="2064258"/>
                  </a:moveTo>
                  <a:lnTo>
                    <a:pt x="933018" y="2061235"/>
                  </a:lnTo>
                  <a:lnTo>
                    <a:pt x="925563" y="2061235"/>
                  </a:lnTo>
                  <a:lnTo>
                    <a:pt x="922540" y="2064258"/>
                  </a:lnTo>
                  <a:lnTo>
                    <a:pt x="922540" y="2067991"/>
                  </a:lnTo>
                  <a:lnTo>
                    <a:pt x="922540" y="2071725"/>
                  </a:lnTo>
                  <a:lnTo>
                    <a:pt x="925563" y="2074748"/>
                  </a:lnTo>
                  <a:lnTo>
                    <a:pt x="933018" y="2074748"/>
                  </a:lnTo>
                  <a:lnTo>
                    <a:pt x="936040" y="2071725"/>
                  </a:lnTo>
                  <a:lnTo>
                    <a:pt x="936040" y="2064258"/>
                  </a:lnTo>
                  <a:close/>
                </a:path>
                <a:path w="1118235" h="2183129">
                  <a:moveTo>
                    <a:pt x="937768" y="1790484"/>
                  </a:moveTo>
                  <a:lnTo>
                    <a:pt x="934554" y="1787283"/>
                  </a:lnTo>
                  <a:lnTo>
                    <a:pt x="926642" y="1787283"/>
                  </a:lnTo>
                  <a:lnTo>
                    <a:pt x="923429" y="1790484"/>
                  </a:lnTo>
                  <a:lnTo>
                    <a:pt x="923429" y="1794446"/>
                  </a:lnTo>
                  <a:lnTo>
                    <a:pt x="923429" y="1798408"/>
                  </a:lnTo>
                  <a:lnTo>
                    <a:pt x="926642" y="1801609"/>
                  </a:lnTo>
                  <a:lnTo>
                    <a:pt x="934554" y="1801609"/>
                  </a:lnTo>
                  <a:lnTo>
                    <a:pt x="937768" y="1798408"/>
                  </a:lnTo>
                  <a:lnTo>
                    <a:pt x="937768" y="1790484"/>
                  </a:lnTo>
                  <a:close/>
                </a:path>
                <a:path w="1118235" h="2183129">
                  <a:moveTo>
                    <a:pt x="947674" y="1973262"/>
                  </a:moveTo>
                  <a:lnTo>
                    <a:pt x="944575" y="1970163"/>
                  </a:lnTo>
                  <a:lnTo>
                    <a:pt x="936942" y="1970163"/>
                  </a:lnTo>
                  <a:lnTo>
                    <a:pt x="933856" y="1973262"/>
                  </a:lnTo>
                  <a:lnTo>
                    <a:pt x="933856" y="1977072"/>
                  </a:lnTo>
                  <a:lnTo>
                    <a:pt x="933856" y="1980882"/>
                  </a:lnTo>
                  <a:lnTo>
                    <a:pt x="936942" y="1983981"/>
                  </a:lnTo>
                  <a:lnTo>
                    <a:pt x="944575" y="1983981"/>
                  </a:lnTo>
                  <a:lnTo>
                    <a:pt x="947674" y="1980882"/>
                  </a:lnTo>
                  <a:lnTo>
                    <a:pt x="947674" y="1973262"/>
                  </a:lnTo>
                  <a:close/>
                </a:path>
                <a:path w="1118235" h="2183129">
                  <a:moveTo>
                    <a:pt x="950836" y="2025103"/>
                  </a:moveTo>
                  <a:lnTo>
                    <a:pt x="947801" y="2022055"/>
                  </a:lnTo>
                  <a:lnTo>
                    <a:pt x="940282" y="2022055"/>
                  </a:lnTo>
                  <a:lnTo>
                    <a:pt x="937234" y="2025103"/>
                  </a:lnTo>
                  <a:lnTo>
                    <a:pt x="937234" y="2028863"/>
                  </a:lnTo>
                  <a:lnTo>
                    <a:pt x="937234" y="2032622"/>
                  </a:lnTo>
                  <a:lnTo>
                    <a:pt x="940282" y="2035670"/>
                  </a:lnTo>
                  <a:lnTo>
                    <a:pt x="947801" y="2035670"/>
                  </a:lnTo>
                  <a:lnTo>
                    <a:pt x="950836" y="2032622"/>
                  </a:lnTo>
                  <a:lnTo>
                    <a:pt x="950836" y="2025103"/>
                  </a:lnTo>
                  <a:close/>
                </a:path>
                <a:path w="1118235" h="2183129">
                  <a:moveTo>
                    <a:pt x="956767" y="1352842"/>
                  </a:moveTo>
                  <a:lnTo>
                    <a:pt x="953465" y="1349540"/>
                  </a:lnTo>
                  <a:lnTo>
                    <a:pt x="945311" y="1349540"/>
                  </a:lnTo>
                  <a:lnTo>
                    <a:pt x="942009" y="1352842"/>
                  </a:lnTo>
                  <a:lnTo>
                    <a:pt x="942009" y="1356918"/>
                  </a:lnTo>
                  <a:lnTo>
                    <a:pt x="942009" y="1360995"/>
                  </a:lnTo>
                  <a:lnTo>
                    <a:pt x="945311" y="1364297"/>
                  </a:lnTo>
                  <a:lnTo>
                    <a:pt x="953465" y="1364297"/>
                  </a:lnTo>
                  <a:lnTo>
                    <a:pt x="956767" y="1360995"/>
                  </a:lnTo>
                  <a:lnTo>
                    <a:pt x="956767" y="1352842"/>
                  </a:lnTo>
                  <a:close/>
                </a:path>
                <a:path w="1118235" h="2183129">
                  <a:moveTo>
                    <a:pt x="956830" y="1749564"/>
                  </a:moveTo>
                  <a:lnTo>
                    <a:pt x="953592" y="1746326"/>
                  </a:lnTo>
                  <a:lnTo>
                    <a:pt x="945629" y="1746326"/>
                  </a:lnTo>
                  <a:lnTo>
                    <a:pt x="942390" y="1749564"/>
                  </a:lnTo>
                  <a:lnTo>
                    <a:pt x="942390" y="1753552"/>
                  </a:lnTo>
                  <a:lnTo>
                    <a:pt x="942390" y="1757540"/>
                  </a:lnTo>
                  <a:lnTo>
                    <a:pt x="945629" y="1760766"/>
                  </a:lnTo>
                  <a:lnTo>
                    <a:pt x="953592" y="1760766"/>
                  </a:lnTo>
                  <a:lnTo>
                    <a:pt x="956830" y="1757540"/>
                  </a:lnTo>
                  <a:lnTo>
                    <a:pt x="956830" y="1749564"/>
                  </a:lnTo>
                  <a:close/>
                </a:path>
                <a:path w="1118235" h="2183129">
                  <a:moveTo>
                    <a:pt x="959904" y="1859445"/>
                  </a:moveTo>
                  <a:lnTo>
                    <a:pt x="956741" y="1856282"/>
                  </a:lnTo>
                  <a:lnTo>
                    <a:pt x="948944" y="1856282"/>
                  </a:lnTo>
                  <a:lnTo>
                    <a:pt x="945781" y="1859445"/>
                  </a:lnTo>
                  <a:lnTo>
                    <a:pt x="945781" y="1863344"/>
                  </a:lnTo>
                  <a:lnTo>
                    <a:pt x="945781" y="1867242"/>
                  </a:lnTo>
                  <a:lnTo>
                    <a:pt x="948944" y="1870405"/>
                  </a:lnTo>
                  <a:lnTo>
                    <a:pt x="956741" y="1870405"/>
                  </a:lnTo>
                  <a:lnTo>
                    <a:pt x="959904" y="1867242"/>
                  </a:lnTo>
                  <a:lnTo>
                    <a:pt x="959904" y="1859445"/>
                  </a:lnTo>
                  <a:close/>
                </a:path>
                <a:path w="1118235" h="2183129">
                  <a:moveTo>
                    <a:pt x="962444" y="1815592"/>
                  </a:moveTo>
                  <a:lnTo>
                    <a:pt x="959269" y="1812404"/>
                  </a:lnTo>
                  <a:lnTo>
                    <a:pt x="951407" y="1812404"/>
                  </a:lnTo>
                  <a:lnTo>
                    <a:pt x="948220" y="1815592"/>
                  </a:lnTo>
                  <a:lnTo>
                    <a:pt x="948220" y="1819516"/>
                  </a:lnTo>
                  <a:lnTo>
                    <a:pt x="948220" y="1823440"/>
                  </a:lnTo>
                  <a:lnTo>
                    <a:pt x="951407" y="1826628"/>
                  </a:lnTo>
                  <a:lnTo>
                    <a:pt x="959269" y="1826628"/>
                  </a:lnTo>
                  <a:lnTo>
                    <a:pt x="962444" y="1823440"/>
                  </a:lnTo>
                  <a:lnTo>
                    <a:pt x="962444" y="1815592"/>
                  </a:lnTo>
                  <a:close/>
                </a:path>
                <a:path w="1118235" h="2183129">
                  <a:moveTo>
                    <a:pt x="970114" y="1905469"/>
                  </a:moveTo>
                  <a:lnTo>
                    <a:pt x="966978" y="1902333"/>
                  </a:lnTo>
                  <a:lnTo>
                    <a:pt x="959231" y="1902333"/>
                  </a:lnTo>
                  <a:lnTo>
                    <a:pt x="956094" y="1905469"/>
                  </a:lnTo>
                  <a:lnTo>
                    <a:pt x="956094" y="1909343"/>
                  </a:lnTo>
                  <a:lnTo>
                    <a:pt x="956094" y="1913216"/>
                  </a:lnTo>
                  <a:lnTo>
                    <a:pt x="959231" y="1916353"/>
                  </a:lnTo>
                  <a:lnTo>
                    <a:pt x="966978" y="1916353"/>
                  </a:lnTo>
                  <a:lnTo>
                    <a:pt x="970114" y="1913216"/>
                  </a:lnTo>
                  <a:lnTo>
                    <a:pt x="970114" y="1905469"/>
                  </a:lnTo>
                  <a:close/>
                </a:path>
                <a:path w="1118235" h="2183129">
                  <a:moveTo>
                    <a:pt x="970915" y="1945373"/>
                  </a:moveTo>
                  <a:lnTo>
                    <a:pt x="967803" y="1942261"/>
                  </a:lnTo>
                  <a:lnTo>
                    <a:pt x="960107" y="1942261"/>
                  </a:lnTo>
                  <a:lnTo>
                    <a:pt x="956995" y="1945373"/>
                  </a:lnTo>
                  <a:lnTo>
                    <a:pt x="956995" y="1949221"/>
                  </a:lnTo>
                  <a:lnTo>
                    <a:pt x="956995" y="1953069"/>
                  </a:lnTo>
                  <a:lnTo>
                    <a:pt x="960107" y="1956181"/>
                  </a:lnTo>
                  <a:lnTo>
                    <a:pt x="967803" y="1956181"/>
                  </a:lnTo>
                  <a:lnTo>
                    <a:pt x="970915" y="1953069"/>
                  </a:lnTo>
                  <a:lnTo>
                    <a:pt x="970915" y="1945373"/>
                  </a:lnTo>
                  <a:close/>
                </a:path>
                <a:path w="1118235" h="2183129">
                  <a:moveTo>
                    <a:pt x="976401" y="1374381"/>
                  </a:moveTo>
                  <a:lnTo>
                    <a:pt x="973074" y="1371053"/>
                  </a:lnTo>
                  <a:lnTo>
                    <a:pt x="964869" y="1371053"/>
                  </a:lnTo>
                  <a:lnTo>
                    <a:pt x="961542" y="1374381"/>
                  </a:lnTo>
                  <a:lnTo>
                    <a:pt x="961542" y="1378483"/>
                  </a:lnTo>
                  <a:lnTo>
                    <a:pt x="961542" y="1382585"/>
                  </a:lnTo>
                  <a:lnTo>
                    <a:pt x="964869" y="1385912"/>
                  </a:lnTo>
                  <a:lnTo>
                    <a:pt x="973074" y="1385912"/>
                  </a:lnTo>
                  <a:lnTo>
                    <a:pt x="976401" y="1382585"/>
                  </a:lnTo>
                  <a:lnTo>
                    <a:pt x="976401" y="1374381"/>
                  </a:lnTo>
                  <a:close/>
                </a:path>
                <a:path w="1118235" h="2183129">
                  <a:moveTo>
                    <a:pt x="987018" y="1741906"/>
                  </a:moveTo>
                  <a:lnTo>
                    <a:pt x="983767" y="1738642"/>
                  </a:lnTo>
                  <a:lnTo>
                    <a:pt x="975728" y="1738642"/>
                  </a:lnTo>
                  <a:lnTo>
                    <a:pt x="972477" y="1741906"/>
                  </a:lnTo>
                  <a:lnTo>
                    <a:pt x="972477" y="1745919"/>
                  </a:lnTo>
                  <a:lnTo>
                    <a:pt x="972477" y="1749933"/>
                  </a:lnTo>
                  <a:lnTo>
                    <a:pt x="975728" y="1753196"/>
                  </a:lnTo>
                  <a:lnTo>
                    <a:pt x="983767" y="1753196"/>
                  </a:lnTo>
                  <a:lnTo>
                    <a:pt x="987018" y="1749933"/>
                  </a:lnTo>
                  <a:lnTo>
                    <a:pt x="987018" y="1741906"/>
                  </a:lnTo>
                  <a:close/>
                </a:path>
                <a:path w="1118235" h="2183129">
                  <a:moveTo>
                    <a:pt x="999769" y="1399413"/>
                  </a:moveTo>
                  <a:lnTo>
                    <a:pt x="996416" y="1396060"/>
                  </a:lnTo>
                  <a:lnTo>
                    <a:pt x="988161" y="1396060"/>
                  </a:lnTo>
                  <a:lnTo>
                    <a:pt x="984808" y="1399413"/>
                  </a:lnTo>
                  <a:lnTo>
                    <a:pt x="984808" y="1403540"/>
                  </a:lnTo>
                  <a:lnTo>
                    <a:pt x="984808" y="1407668"/>
                  </a:lnTo>
                  <a:lnTo>
                    <a:pt x="988161" y="1411020"/>
                  </a:lnTo>
                  <a:lnTo>
                    <a:pt x="996416" y="1411020"/>
                  </a:lnTo>
                  <a:lnTo>
                    <a:pt x="999769" y="1407668"/>
                  </a:lnTo>
                  <a:lnTo>
                    <a:pt x="999769" y="1399413"/>
                  </a:lnTo>
                  <a:close/>
                </a:path>
                <a:path w="1118235" h="2183129">
                  <a:moveTo>
                    <a:pt x="1006576" y="1703019"/>
                  </a:moveTo>
                  <a:lnTo>
                    <a:pt x="1003300" y="1699729"/>
                  </a:lnTo>
                  <a:lnTo>
                    <a:pt x="995210" y="1699729"/>
                  </a:lnTo>
                  <a:lnTo>
                    <a:pt x="991933" y="1703019"/>
                  </a:lnTo>
                  <a:lnTo>
                    <a:pt x="991933" y="1707057"/>
                  </a:lnTo>
                  <a:lnTo>
                    <a:pt x="991933" y="1711096"/>
                  </a:lnTo>
                  <a:lnTo>
                    <a:pt x="995210" y="1714385"/>
                  </a:lnTo>
                  <a:lnTo>
                    <a:pt x="1003300" y="1714385"/>
                  </a:lnTo>
                  <a:lnTo>
                    <a:pt x="1006576" y="1711096"/>
                  </a:lnTo>
                  <a:lnTo>
                    <a:pt x="1006576" y="1703019"/>
                  </a:lnTo>
                  <a:close/>
                </a:path>
                <a:path w="1118235" h="2183129">
                  <a:moveTo>
                    <a:pt x="1035977" y="1433220"/>
                  </a:moveTo>
                  <a:lnTo>
                    <a:pt x="1032611" y="1429854"/>
                  </a:lnTo>
                  <a:lnTo>
                    <a:pt x="1024293" y="1429854"/>
                  </a:lnTo>
                  <a:lnTo>
                    <a:pt x="1020914" y="1433220"/>
                  </a:lnTo>
                  <a:lnTo>
                    <a:pt x="1020914" y="1437386"/>
                  </a:lnTo>
                  <a:lnTo>
                    <a:pt x="1020914" y="1441551"/>
                  </a:lnTo>
                  <a:lnTo>
                    <a:pt x="1024293" y="1444917"/>
                  </a:lnTo>
                  <a:lnTo>
                    <a:pt x="1032611" y="1444917"/>
                  </a:lnTo>
                  <a:lnTo>
                    <a:pt x="1035977" y="1441551"/>
                  </a:lnTo>
                  <a:lnTo>
                    <a:pt x="1035977" y="1433220"/>
                  </a:lnTo>
                  <a:close/>
                </a:path>
                <a:path w="1118235" h="2183129">
                  <a:moveTo>
                    <a:pt x="1053363" y="1703501"/>
                  </a:moveTo>
                  <a:lnTo>
                    <a:pt x="1050061" y="1700199"/>
                  </a:lnTo>
                  <a:lnTo>
                    <a:pt x="1041920" y="1700199"/>
                  </a:lnTo>
                  <a:lnTo>
                    <a:pt x="1038618" y="1703501"/>
                  </a:lnTo>
                  <a:lnTo>
                    <a:pt x="1038618" y="1707578"/>
                  </a:lnTo>
                  <a:lnTo>
                    <a:pt x="1038618" y="1711655"/>
                  </a:lnTo>
                  <a:lnTo>
                    <a:pt x="1041920" y="1714957"/>
                  </a:lnTo>
                  <a:lnTo>
                    <a:pt x="1050061" y="1714957"/>
                  </a:lnTo>
                  <a:lnTo>
                    <a:pt x="1053363" y="1711655"/>
                  </a:lnTo>
                  <a:lnTo>
                    <a:pt x="1053363" y="1703501"/>
                  </a:lnTo>
                  <a:close/>
                </a:path>
                <a:path w="1118235" h="2183129">
                  <a:moveTo>
                    <a:pt x="1056589" y="1467421"/>
                  </a:moveTo>
                  <a:lnTo>
                    <a:pt x="1053185" y="1464030"/>
                  </a:lnTo>
                  <a:lnTo>
                    <a:pt x="1044803" y="1464030"/>
                  </a:lnTo>
                  <a:lnTo>
                    <a:pt x="1041412" y="1467421"/>
                  </a:lnTo>
                  <a:lnTo>
                    <a:pt x="1041412" y="1471612"/>
                  </a:lnTo>
                  <a:lnTo>
                    <a:pt x="1041412" y="1475803"/>
                  </a:lnTo>
                  <a:lnTo>
                    <a:pt x="1044803" y="1479194"/>
                  </a:lnTo>
                  <a:lnTo>
                    <a:pt x="1053185" y="1479194"/>
                  </a:lnTo>
                  <a:lnTo>
                    <a:pt x="1056589" y="1475803"/>
                  </a:lnTo>
                  <a:lnTo>
                    <a:pt x="1056589" y="1467421"/>
                  </a:lnTo>
                  <a:close/>
                </a:path>
                <a:path w="1118235" h="2183129">
                  <a:moveTo>
                    <a:pt x="1065441" y="1509534"/>
                  </a:moveTo>
                  <a:lnTo>
                    <a:pt x="1062024" y="1506118"/>
                  </a:lnTo>
                  <a:lnTo>
                    <a:pt x="1053579" y="1506118"/>
                  </a:lnTo>
                  <a:lnTo>
                    <a:pt x="1050163" y="1509534"/>
                  </a:lnTo>
                  <a:lnTo>
                    <a:pt x="1050163" y="1513751"/>
                  </a:lnTo>
                  <a:lnTo>
                    <a:pt x="1050163" y="1517967"/>
                  </a:lnTo>
                  <a:lnTo>
                    <a:pt x="1053579" y="1521383"/>
                  </a:lnTo>
                  <a:lnTo>
                    <a:pt x="1062024" y="1521383"/>
                  </a:lnTo>
                  <a:lnTo>
                    <a:pt x="1065441" y="1517967"/>
                  </a:lnTo>
                  <a:lnTo>
                    <a:pt x="1065441" y="1509534"/>
                  </a:lnTo>
                  <a:close/>
                </a:path>
                <a:path w="1118235" h="2183129">
                  <a:moveTo>
                    <a:pt x="1095121" y="1681302"/>
                  </a:moveTo>
                  <a:lnTo>
                    <a:pt x="1091793" y="1677974"/>
                  </a:lnTo>
                  <a:lnTo>
                    <a:pt x="1083589" y="1677974"/>
                  </a:lnTo>
                  <a:lnTo>
                    <a:pt x="1080262" y="1681302"/>
                  </a:lnTo>
                  <a:lnTo>
                    <a:pt x="1080262" y="1685404"/>
                  </a:lnTo>
                  <a:lnTo>
                    <a:pt x="1080262" y="1689506"/>
                  </a:lnTo>
                  <a:lnTo>
                    <a:pt x="1083589" y="1692833"/>
                  </a:lnTo>
                  <a:lnTo>
                    <a:pt x="1091793" y="1692833"/>
                  </a:lnTo>
                  <a:lnTo>
                    <a:pt x="1095121" y="1689506"/>
                  </a:lnTo>
                  <a:lnTo>
                    <a:pt x="1095121" y="1681302"/>
                  </a:lnTo>
                  <a:close/>
                </a:path>
                <a:path w="1118235" h="2183129">
                  <a:moveTo>
                    <a:pt x="1098435" y="1524038"/>
                  </a:moveTo>
                  <a:lnTo>
                    <a:pt x="1095019" y="1520621"/>
                  </a:lnTo>
                  <a:lnTo>
                    <a:pt x="1086586" y="1520621"/>
                  </a:lnTo>
                  <a:lnTo>
                    <a:pt x="1083170" y="1524038"/>
                  </a:lnTo>
                  <a:lnTo>
                    <a:pt x="1083170" y="1528254"/>
                  </a:lnTo>
                  <a:lnTo>
                    <a:pt x="1083170" y="1532470"/>
                  </a:lnTo>
                  <a:lnTo>
                    <a:pt x="1086586" y="1535887"/>
                  </a:lnTo>
                  <a:lnTo>
                    <a:pt x="1095019" y="1535887"/>
                  </a:lnTo>
                  <a:lnTo>
                    <a:pt x="1098435" y="1532470"/>
                  </a:lnTo>
                  <a:lnTo>
                    <a:pt x="1098435" y="1524038"/>
                  </a:lnTo>
                  <a:close/>
                </a:path>
                <a:path w="1118235" h="2183129">
                  <a:moveTo>
                    <a:pt x="1101979" y="1648828"/>
                  </a:moveTo>
                  <a:lnTo>
                    <a:pt x="1098626" y="1645475"/>
                  </a:lnTo>
                  <a:lnTo>
                    <a:pt x="1090371" y="1645475"/>
                  </a:lnTo>
                  <a:lnTo>
                    <a:pt x="1087018" y="1648828"/>
                  </a:lnTo>
                  <a:lnTo>
                    <a:pt x="1087018" y="1652955"/>
                  </a:lnTo>
                  <a:lnTo>
                    <a:pt x="1087018" y="1657083"/>
                  </a:lnTo>
                  <a:lnTo>
                    <a:pt x="1090371" y="1660436"/>
                  </a:lnTo>
                  <a:lnTo>
                    <a:pt x="1098626" y="1660436"/>
                  </a:lnTo>
                  <a:lnTo>
                    <a:pt x="1101979" y="1657083"/>
                  </a:lnTo>
                  <a:lnTo>
                    <a:pt x="1101979" y="1648828"/>
                  </a:lnTo>
                  <a:close/>
                </a:path>
                <a:path w="1118235" h="2183129">
                  <a:moveTo>
                    <a:pt x="1116863" y="1614182"/>
                  </a:moveTo>
                  <a:lnTo>
                    <a:pt x="1113497" y="1610817"/>
                  </a:lnTo>
                  <a:lnTo>
                    <a:pt x="1105179" y="1610817"/>
                  </a:lnTo>
                  <a:lnTo>
                    <a:pt x="1101801" y="1614182"/>
                  </a:lnTo>
                  <a:lnTo>
                    <a:pt x="1101801" y="1618348"/>
                  </a:lnTo>
                  <a:lnTo>
                    <a:pt x="1101801" y="1622501"/>
                  </a:lnTo>
                  <a:lnTo>
                    <a:pt x="1105179" y="1625879"/>
                  </a:lnTo>
                  <a:lnTo>
                    <a:pt x="1113497" y="1625879"/>
                  </a:lnTo>
                  <a:lnTo>
                    <a:pt x="1116863" y="1622501"/>
                  </a:lnTo>
                  <a:lnTo>
                    <a:pt x="1116863" y="1614182"/>
                  </a:lnTo>
                  <a:close/>
                </a:path>
                <a:path w="1118235" h="2183129">
                  <a:moveTo>
                    <a:pt x="1117790" y="1569593"/>
                  </a:moveTo>
                  <a:lnTo>
                    <a:pt x="1114399" y="1566202"/>
                  </a:lnTo>
                  <a:lnTo>
                    <a:pt x="1106017" y="1566202"/>
                  </a:lnTo>
                  <a:lnTo>
                    <a:pt x="1102626" y="1569593"/>
                  </a:lnTo>
                  <a:lnTo>
                    <a:pt x="1102626" y="1573784"/>
                  </a:lnTo>
                  <a:lnTo>
                    <a:pt x="1102626" y="1577975"/>
                  </a:lnTo>
                  <a:lnTo>
                    <a:pt x="1106017" y="1581365"/>
                  </a:lnTo>
                  <a:lnTo>
                    <a:pt x="1114399" y="1581365"/>
                  </a:lnTo>
                  <a:lnTo>
                    <a:pt x="1117790" y="1577975"/>
                  </a:lnTo>
                  <a:lnTo>
                    <a:pt x="1117790" y="156959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3401" y="2000300"/>
              <a:ext cx="1257300" cy="3180715"/>
            </a:xfrm>
            <a:custGeom>
              <a:avLst/>
              <a:gdLst/>
              <a:ahLst/>
              <a:cxnLst/>
              <a:rect l="l" t="t" r="r" b="b"/>
              <a:pathLst>
                <a:path w="1257300" h="3180715">
                  <a:moveTo>
                    <a:pt x="406" y="88"/>
                  </a:moveTo>
                  <a:lnTo>
                    <a:pt x="88" y="0"/>
                  </a:lnTo>
                  <a:lnTo>
                    <a:pt x="0" y="203"/>
                  </a:lnTo>
                  <a:lnTo>
                    <a:pt x="88" y="406"/>
                  </a:lnTo>
                  <a:lnTo>
                    <a:pt x="317" y="406"/>
                  </a:lnTo>
                  <a:lnTo>
                    <a:pt x="406" y="88"/>
                  </a:lnTo>
                  <a:close/>
                </a:path>
                <a:path w="1257300" h="3180715">
                  <a:moveTo>
                    <a:pt x="48920" y="6591"/>
                  </a:moveTo>
                  <a:lnTo>
                    <a:pt x="48704" y="6375"/>
                  </a:lnTo>
                  <a:lnTo>
                    <a:pt x="48171" y="6375"/>
                  </a:lnTo>
                  <a:lnTo>
                    <a:pt x="47955" y="6591"/>
                  </a:lnTo>
                  <a:lnTo>
                    <a:pt x="47955" y="6858"/>
                  </a:lnTo>
                  <a:lnTo>
                    <a:pt x="47955" y="7124"/>
                  </a:lnTo>
                  <a:lnTo>
                    <a:pt x="48171" y="7340"/>
                  </a:lnTo>
                  <a:lnTo>
                    <a:pt x="48704" y="7340"/>
                  </a:lnTo>
                  <a:lnTo>
                    <a:pt x="48920" y="7124"/>
                  </a:lnTo>
                  <a:lnTo>
                    <a:pt x="48920" y="6591"/>
                  </a:lnTo>
                  <a:close/>
                </a:path>
                <a:path w="1257300" h="3180715">
                  <a:moveTo>
                    <a:pt x="81089" y="32626"/>
                  </a:moveTo>
                  <a:lnTo>
                    <a:pt x="80746" y="32283"/>
                  </a:lnTo>
                  <a:lnTo>
                    <a:pt x="79908" y="32283"/>
                  </a:lnTo>
                  <a:lnTo>
                    <a:pt x="79565" y="32626"/>
                  </a:lnTo>
                  <a:lnTo>
                    <a:pt x="79565" y="33045"/>
                  </a:lnTo>
                  <a:lnTo>
                    <a:pt x="79565" y="33464"/>
                  </a:lnTo>
                  <a:lnTo>
                    <a:pt x="79908" y="33807"/>
                  </a:lnTo>
                  <a:lnTo>
                    <a:pt x="80746" y="33807"/>
                  </a:lnTo>
                  <a:lnTo>
                    <a:pt x="81089" y="33464"/>
                  </a:lnTo>
                  <a:lnTo>
                    <a:pt x="81089" y="32626"/>
                  </a:lnTo>
                  <a:close/>
                </a:path>
                <a:path w="1257300" h="3180715">
                  <a:moveTo>
                    <a:pt x="115112" y="28765"/>
                  </a:moveTo>
                  <a:lnTo>
                    <a:pt x="114642" y="28308"/>
                  </a:lnTo>
                  <a:lnTo>
                    <a:pt x="113487" y="28308"/>
                  </a:lnTo>
                  <a:lnTo>
                    <a:pt x="113017" y="28765"/>
                  </a:lnTo>
                  <a:lnTo>
                    <a:pt x="113017" y="29349"/>
                  </a:lnTo>
                  <a:lnTo>
                    <a:pt x="113017" y="29921"/>
                  </a:lnTo>
                  <a:lnTo>
                    <a:pt x="113487" y="30391"/>
                  </a:lnTo>
                  <a:lnTo>
                    <a:pt x="114642" y="30391"/>
                  </a:lnTo>
                  <a:lnTo>
                    <a:pt x="115112" y="29921"/>
                  </a:lnTo>
                  <a:lnTo>
                    <a:pt x="115112" y="28765"/>
                  </a:lnTo>
                  <a:close/>
                </a:path>
                <a:path w="1257300" h="3180715">
                  <a:moveTo>
                    <a:pt x="440563" y="3179749"/>
                  </a:moveTo>
                  <a:lnTo>
                    <a:pt x="440436" y="3179622"/>
                  </a:lnTo>
                  <a:lnTo>
                    <a:pt x="440131" y="3179622"/>
                  </a:lnTo>
                  <a:lnTo>
                    <a:pt x="440004" y="3179749"/>
                  </a:lnTo>
                  <a:lnTo>
                    <a:pt x="440004" y="3179902"/>
                  </a:lnTo>
                  <a:lnTo>
                    <a:pt x="440004" y="3180054"/>
                  </a:lnTo>
                  <a:lnTo>
                    <a:pt x="440131" y="3180181"/>
                  </a:lnTo>
                  <a:lnTo>
                    <a:pt x="440436" y="3180181"/>
                  </a:lnTo>
                  <a:lnTo>
                    <a:pt x="440563" y="3180054"/>
                  </a:lnTo>
                  <a:lnTo>
                    <a:pt x="440563" y="3179749"/>
                  </a:lnTo>
                  <a:close/>
                </a:path>
                <a:path w="1257300" h="3180715">
                  <a:moveTo>
                    <a:pt x="452589" y="3131058"/>
                  </a:moveTo>
                  <a:lnTo>
                    <a:pt x="452348" y="3130804"/>
                  </a:lnTo>
                  <a:lnTo>
                    <a:pt x="451726" y="3130804"/>
                  </a:lnTo>
                  <a:lnTo>
                    <a:pt x="451485" y="3131058"/>
                  </a:lnTo>
                  <a:lnTo>
                    <a:pt x="451485" y="3131362"/>
                  </a:lnTo>
                  <a:lnTo>
                    <a:pt x="451485" y="3131667"/>
                  </a:lnTo>
                  <a:lnTo>
                    <a:pt x="451726" y="3131909"/>
                  </a:lnTo>
                  <a:lnTo>
                    <a:pt x="452348" y="3131909"/>
                  </a:lnTo>
                  <a:lnTo>
                    <a:pt x="452589" y="3131667"/>
                  </a:lnTo>
                  <a:lnTo>
                    <a:pt x="452589" y="3131058"/>
                  </a:lnTo>
                  <a:close/>
                </a:path>
                <a:path w="1257300" h="3180715">
                  <a:moveTo>
                    <a:pt x="476211" y="3008185"/>
                  </a:moveTo>
                  <a:lnTo>
                    <a:pt x="475602" y="3007563"/>
                  </a:lnTo>
                  <a:lnTo>
                    <a:pt x="474078" y="3007563"/>
                  </a:lnTo>
                  <a:lnTo>
                    <a:pt x="473456" y="3008185"/>
                  </a:lnTo>
                  <a:lnTo>
                    <a:pt x="473456" y="3008947"/>
                  </a:lnTo>
                  <a:lnTo>
                    <a:pt x="473456" y="3009709"/>
                  </a:lnTo>
                  <a:lnTo>
                    <a:pt x="474078" y="3010331"/>
                  </a:lnTo>
                  <a:lnTo>
                    <a:pt x="475602" y="3010331"/>
                  </a:lnTo>
                  <a:lnTo>
                    <a:pt x="476211" y="3009709"/>
                  </a:lnTo>
                  <a:lnTo>
                    <a:pt x="476211" y="3008185"/>
                  </a:lnTo>
                  <a:close/>
                </a:path>
                <a:path w="1257300" h="3180715">
                  <a:moveTo>
                    <a:pt x="484124" y="3098812"/>
                  </a:moveTo>
                  <a:lnTo>
                    <a:pt x="483743" y="3098444"/>
                  </a:lnTo>
                  <a:lnTo>
                    <a:pt x="482828" y="3098444"/>
                  </a:lnTo>
                  <a:lnTo>
                    <a:pt x="482460" y="3098812"/>
                  </a:lnTo>
                  <a:lnTo>
                    <a:pt x="482460" y="3099270"/>
                  </a:lnTo>
                  <a:lnTo>
                    <a:pt x="482460" y="3099727"/>
                  </a:lnTo>
                  <a:lnTo>
                    <a:pt x="482828" y="3100095"/>
                  </a:lnTo>
                  <a:lnTo>
                    <a:pt x="483743" y="3100095"/>
                  </a:lnTo>
                  <a:lnTo>
                    <a:pt x="484124" y="3099727"/>
                  </a:lnTo>
                  <a:lnTo>
                    <a:pt x="484124" y="3098812"/>
                  </a:lnTo>
                  <a:close/>
                </a:path>
                <a:path w="1257300" h="3180715">
                  <a:moveTo>
                    <a:pt x="488619" y="2962097"/>
                  </a:moveTo>
                  <a:lnTo>
                    <a:pt x="487883" y="2961348"/>
                  </a:lnTo>
                  <a:lnTo>
                    <a:pt x="486041" y="2961348"/>
                  </a:lnTo>
                  <a:lnTo>
                    <a:pt x="485305" y="2962097"/>
                  </a:lnTo>
                  <a:lnTo>
                    <a:pt x="485305" y="2963011"/>
                  </a:lnTo>
                  <a:lnTo>
                    <a:pt x="485305" y="2963926"/>
                  </a:lnTo>
                  <a:lnTo>
                    <a:pt x="486041" y="2964675"/>
                  </a:lnTo>
                  <a:lnTo>
                    <a:pt x="487883" y="2964675"/>
                  </a:lnTo>
                  <a:lnTo>
                    <a:pt x="488619" y="2963926"/>
                  </a:lnTo>
                  <a:lnTo>
                    <a:pt x="488619" y="2962097"/>
                  </a:lnTo>
                  <a:close/>
                </a:path>
                <a:path w="1257300" h="3180715">
                  <a:moveTo>
                    <a:pt x="488746" y="2801543"/>
                  </a:moveTo>
                  <a:lnTo>
                    <a:pt x="487514" y="2800299"/>
                  </a:lnTo>
                  <a:lnTo>
                    <a:pt x="484454" y="2800299"/>
                  </a:lnTo>
                  <a:lnTo>
                    <a:pt x="483222" y="2801543"/>
                  </a:lnTo>
                  <a:lnTo>
                    <a:pt x="483222" y="2803067"/>
                  </a:lnTo>
                  <a:lnTo>
                    <a:pt x="483222" y="2804591"/>
                  </a:lnTo>
                  <a:lnTo>
                    <a:pt x="484454" y="2805823"/>
                  </a:lnTo>
                  <a:lnTo>
                    <a:pt x="487514" y="2805823"/>
                  </a:lnTo>
                  <a:lnTo>
                    <a:pt x="488746" y="2804591"/>
                  </a:lnTo>
                  <a:lnTo>
                    <a:pt x="488746" y="2801543"/>
                  </a:lnTo>
                  <a:close/>
                </a:path>
                <a:path w="1257300" h="3180715">
                  <a:moveTo>
                    <a:pt x="491528" y="3049816"/>
                  </a:moveTo>
                  <a:lnTo>
                    <a:pt x="491032" y="3049320"/>
                  </a:lnTo>
                  <a:lnTo>
                    <a:pt x="489813" y="3049320"/>
                  </a:lnTo>
                  <a:lnTo>
                    <a:pt x="489318" y="3049816"/>
                  </a:lnTo>
                  <a:lnTo>
                    <a:pt x="489318" y="3050425"/>
                  </a:lnTo>
                  <a:lnTo>
                    <a:pt x="489318" y="3051035"/>
                  </a:lnTo>
                  <a:lnTo>
                    <a:pt x="489813" y="3051530"/>
                  </a:lnTo>
                  <a:lnTo>
                    <a:pt x="491032" y="3051530"/>
                  </a:lnTo>
                  <a:lnTo>
                    <a:pt x="491528" y="3051035"/>
                  </a:lnTo>
                  <a:lnTo>
                    <a:pt x="491528" y="3049816"/>
                  </a:lnTo>
                  <a:close/>
                </a:path>
                <a:path w="1257300" h="3180715">
                  <a:moveTo>
                    <a:pt x="497751" y="2920784"/>
                  </a:moveTo>
                  <a:lnTo>
                    <a:pt x="496874" y="2919920"/>
                  </a:lnTo>
                  <a:lnTo>
                    <a:pt x="494741" y="2919920"/>
                  </a:lnTo>
                  <a:lnTo>
                    <a:pt x="493877" y="2920784"/>
                  </a:lnTo>
                  <a:lnTo>
                    <a:pt x="493877" y="2921851"/>
                  </a:lnTo>
                  <a:lnTo>
                    <a:pt x="493877" y="2922917"/>
                  </a:lnTo>
                  <a:lnTo>
                    <a:pt x="494741" y="2923781"/>
                  </a:lnTo>
                  <a:lnTo>
                    <a:pt x="496874" y="2923781"/>
                  </a:lnTo>
                  <a:lnTo>
                    <a:pt x="497751" y="2922917"/>
                  </a:lnTo>
                  <a:lnTo>
                    <a:pt x="497751" y="2920784"/>
                  </a:lnTo>
                  <a:close/>
                </a:path>
                <a:path w="1257300" h="3180715">
                  <a:moveTo>
                    <a:pt x="504177" y="2756166"/>
                  </a:moveTo>
                  <a:lnTo>
                    <a:pt x="502805" y="2754807"/>
                  </a:lnTo>
                  <a:lnTo>
                    <a:pt x="499452" y="2754807"/>
                  </a:lnTo>
                  <a:lnTo>
                    <a:pt x="498094" y="2756166"/>
                  </a:lnTo>
                  <a:lnTo>
                    <a:pt x="498094" y="2757843"/>
                  </a:lnTo>
                  <a:lnTo>
                    <a:pt x="498094" y="2759519"/>
                  </a:lnTo>
                  <a:lnTo>
                    <a:pt x="499452" y="2760878"/>
                  </a:lnTo>
                  <a:lnTo>
                    <a:pt x="502805" y="2760878"/>
                  </a:lnTo>
                  <a:lnTo>
                    <a:pt x="504177" y="2759519"/>
                  </a:lnTo>
                  <a:lnTo>
                    <a:pt x="504177" y="2756166"/>
                  </a:lnTo>
                  <a:close/>
                </a:path>
                <a:path w="1257300" h="3180715">
                  <a:moveTo>
                    <a:pt x="505866" y="2880042"/>
                  </a:moveTo>
                  <a:lnTo>
                    <a:pt x="504875" y="2879052"/>
                  </a:lnTo>
                  <a:lnTo>
                    <a:pt x="502437" y="2879052"/>
                  </a:lnTo>
                  <a:lnTo>
                    <a:pt x="501446" y="2880042"/>
                  </a:lnTo>
                  <a:lnTo>
                    <a:pt x="501446" y="2881261"/>
                  </a:lnTo>
                  <a:lnTo>
                    <a:pt x="501446" y="2882481"/>
                  </a:lnTo>
                  <a:lnTo>
                    <a:pt x="502437" y="2883471"/>
                  </a:lnTo>
                  <a:lnTo>
                    <a:pt x="504875" y="2883471"/>
                  </a:lnTo>
                  <a:lnTo>
                    <a:pt x="505866" y="2882481"/>
                  </a:lnTo>
                  <a:lnTo>
                    <a:pt x="505866" y="2880042"/>
                  </a:lnTo>
                  <a:close/>
                </a:path>
                <a:path w="1257300" h="3180715">
                  <a:moveTo>
                    <a:pt x="517004" y="2712859"/>
                  </a:moveTo>
                  <a:lnTo>
                    <a:pt x="515518" y="2711373"/>
                  </a:lnTo>
                  <a:lnTo>
                    <a:pt x="511860" y="2711373"/>
                  </a:lnTo>
                  <a:lnTo>
                    <a:pt x="510374" y="2712859"/>
                  </a:lnTo>
                  <a:lnTo>
                    <a:pt x="510374" y="2714688"/>
                  </a:lnTo>
                  <a:lnTo>
                    <a:pt x="510374" y="2716517"/>
                  </a:lnTo>
                  <a:lnTo>
                    <a:pt x="511860" y="2718003"/>
                  </a:lnTo>
                  <a:lnTo>
                    <a:pt x="515518" y="2718003"/>
                  </a:lnTo>
                  <a:lnTo>
                    <a:pt x="517004" y="2716517"/>
                  </a:lnTo>
                  <a:lnTo>
                    <a:pt x="517004" y="2712859"/>
                  </a:lnTo>
                  <a:close/>
                </a:path>
                <a:path w="1257300" h="3180715">
                  <a:moveTo>
                    <a:pt x="520712" y="2834741"/>
                  </a:moveTo>
                  <a:lnTo>
                    <a:pt x="519595" y="2833624"/>
                  </a:lnTo>
                  <a:lnTo>
                    <a:pt x="516851" y="2833624"/>
                  </a:lnTo>
                  <a:lnTo>
                    <a:pt x="515734" y="2834741"/>
                  </a:lnTo>
                  <a:lnTo>
                    <a:pt x="515734" y="2836113"/>
                  </a:lnTo>
                  <a:lnTo>
                    <a:pt x="515734" y="2837484"/>
                  </a:lnTo>
                  <a:lnTo>
                    <a:pt x="516851" y="2838602"/>
                  </a:lnTo>
                  <a:lnTo>
                    <a:pt x="519595" y="2838602"/>
                  </a:lnTo>
                  <a:lnTo>
                    <a:pt x="520712" y="2837484"/>
                  </a:lnTo>
                  <a:lnTo>
                    <a:pt x="520712" y="2834741"/>
                  </a:lnTo>
                  <a:close/>
                </a:path>
                <a:path w="1257300" h="3180715">
                  <a:moveTo>
                    <a:pt x="538137" y="2669286"/>
                  </a:moveTo>
                  <a:lnTo>
                    <a:pt x="536524" y="2667673"/>
                  </a:lnTo>
                  <a:lnTo>
                    <a:pt x="532561" y="2667673"/>
                  </a:lnTo>
                  <a:lnTo>
                    <a:pt x="530948" y="2669286"/>
                  </a:lnTo>
                  <a:lnTo>
                    <a:pt x="530948" y="2671267"/>
                  </a:lnTo>
                  <a:lnTo>
                    <a:pt x="530948" y="2673248"/>
                  </a:lnTo>
                  <a:lnTo>
                    <a:pt x="532561" y="2674861"/>
                  </a:lnTo>
                  <a:lnTo>
                    <a:pt x="536524" y="2674861"/>
                  </a:lnTo>
                  <a:lnTo>
                    <a:pt x="538137" y="2673248"/>
                  </a:lnTo>
                  <a:lnTo>
                    <a:pt x="538137" y="2669286"/>
                  </a:lnTo>
                  <a:close/>
                </a:path>
                <a:path w="1257300" h="3180715">
                  <a:moveTo>
                    <a:pt x="569480" y="2648889"/>
                  </a:moveTo>
                  <a:lnTo>
                    <a:pt x="567753" y="2647162"/>
                  </a:lnTo>
                  <a:lnTo>
                    <a:pt x="563473" y="2647162"/>
                  </a:lnTo>
                  <a:lnTo>
                    <a:pt x="561746" y="2648889"/>
                  </a:lnTo>
                  <a:lnTo>
                    <a:pt x="561746" y="2651023"/>
                  </a:lnTo>
                  <a:lnTo>
                    <a:pt x="561746" y="2653157"/>
                  </a:lnTo>
                  <a:lnTo>
                    <a:pt x="563473" y="2654897"/>
                  </a:lnTo>
                  <a:lnTo>
                    <a:pt x="567753" y="2654897"/>
                  </a:lnTo>
                  <a:lnTo>
                    <a:pt x="569480" y="2653157"/>
                  </a:lnTo>
                  <a:lnTo>
                    <a:pt x="569480" y="2648889"/>
                  </a:lnTo>
                  <a:close/>
                </a:path>
                <a:path w="1257300" h="3180715">
                  <a:moveTo>
                    <a:pt x="586244" y="2612288"/>
                  </a:moveTo>
                  <a:lnTo>
                    <a:pt x="584428" y="2610472"/>
                  </a:lnTo>
                  <a:lnTo>
                    <a:pt x="579932" y="2610472"/>
                  </a:lnTo>
                  <a:lnTo>
                    <a:pt x="578116" y="2612288"/>
                  </a:lnTo>
                  <a:lnTo>
                    <a:pt x="578116" y="2614536"/>
                  </a:lnTo>
                  <a:lnTo>
                    <a:pt x="578116" y="2616784"/>
                  </a:lnTo>
                  <a:lnTo>
                    <a:pt x="579932" y="2618600"/>
                  </a:lnTo>
                  <a:lnTo>
                    <a:pt x="584428" y="2618600"/>
                  </a:lnTo>
                  <a:lnTo>
                    <a:pt x="586244" y="2616784"/>
                  </a:lnTo>
                  <a:lnTo>
                    <a:pt x="586244" y="2612288"/>
                  </a:lnTo>
                  <a:close/>
                </a:path>
                <a:path w="1257300" h="3180715">
                  <a:moveTo>
                    <a:pt x="612940" y="2586863"/>
                  </a:moveTo>
                  <a:lnTo>
                    <a:pt x="611060" y="2584983"/>
                  </a:lnTo>
                  <a:lnTo>
                    <a:pt x="606399" y="2584983"/>
                  </a:lnTo>
                  <a:lnTo>
                    <a:pt x="604507" y="2586863"/>
                  </a:lnTo>
                  <a:lnTo>
                    <a:pt x="604507" y="2589199"/>
                  </a:lnTo>
                  <a:lnTo>
                    <a:pt x="604507" y="2591524"/>
                  </a:lnTo>
                  <a:lnTo>
                    <a:pt x="606399" y="2593416"/>
                  </a:lnTo>
                  <a:lnTo>
                    <a:pt x="611060" y="2593416"/>
                  </a:lnTo>
                  <a:lnTo>
                    <a:pt x="612940" y="2591524"/>
                  </a:lnTo>
                  <a:lnTo>
                    <a:pt x="612940" y="2586863"/>
                  </a:lnTo>
                  <a:close/>
                </a:path>
                <a:path w="1257300" h="3180715">
                  <a:moveTo>
                    <a:pt x="649236" y="2574607"/>
                  </a:moveTo>
                  <a:lnTo>
                    <a:pt x="647280" y="2572651"/>
                  </a:lnTo>
                  <a:lnTo>
                    <a:pt x="642442" y="2572651"/>
                  </a:lnTo>
                  <a:lnTo>
                    <a:pt x="640486" y="2574607"/>
                  </a:lnTo>
                  <a:lnTo>
                    <a:pt x="640486" y="2577020"/>
                  </a:lnTo>
                  <a:lnTo>
                    <a:pt x="640486" y="2579433"/>
                  </a:lnTo>
                  <a:lnTo>
                    <a:pt x="642442" y="2581389"/>
                  </a:lnTo>
                  <a:lnTo>
                    <a:pt x="647280" y="2581389"/>
                  </a:lnTo>
                  <a:lnTo>
                    <a:pt x="649236" y="2579433"/>
                  </a:lnTo>
                  <a:lnTo>
                    <a:pt x="649236" y="2574607"/>
                  </a:lnTo>
                  <a:close/>
                </a:path>
                <a:path w="1257300" h="3180715">
                  <a:moveTo>
                    <a:pt x="688606" y="2568054"/>
                  </a:moveTo>
                  <a:lnTo>
                    <a:pt x="686587" y="2566022"/>
                  </a:lnTo>
                  <a:lnTo>
                    <a:pt x="681583" y="2566022"/>
                  </a:lnTo>
                  <a:lnTo>
                    <a:pt x="679551" y="2568054"/>
                  </a:lnTo>
                  <a:lnTo>
                    <a:pt x="679551" y="2570556"/>
                  </a:lnTo>
                  <a:lnTo>
                    <a:pt x="679551" y="2573058"/>
                  </a:lnTo>
                  <a:lnTo>
                    <a:pt x="681583" y="2575090"/>
                  </a:lnTo>
                  <a:lnTo>
                    <a:pt x="686587" y="2575090"/>
                  </a:lnTo>
                  <a:lnTo>
                    <a:pt x="688606" y="2573058"/>
                  </a:lnTo>
                  <a:lnTo>
                    <a:pt x="688606" y="2568054"/>
                  </a:lnTo>
                  <a:close/>
                </a:path>
                <a:path w="1257300" h="3180715">
                  <a:moveTo>
                    <a:pt x="729259" y="2561259"/>
                  </a:moveTo>
                  <a:lnTo>
                    <a:pt x="727163" y="2559164"/>
                  </a:lnTo>
                  <a:lnTo>
                    <a:pt x="721982" y="2559164"/>
                  </a:lnTo>
                  <a:lnTo>
                    <a:pt x="719886" y="2561259"/>
                  </a:lnTo>
                  <a:lnTo>
                    <a:pt x="719886" y="2563850"/>
                  </a:lnTo>
                  <a:lnTo>
                    <a:pt x="719886" y="2566441"/>
                  </a:lnTo>
                  <a:lnTo>
                    <a:pt x="721982" y="2568537"/>
                  </a:lnTo>
                  <a:lnTo>
                    <a:pt x="727163" y="2568537"/>
                  </a:lnTo>
                  <a:lnTo>
                    <a:pt x="729259" y="2566441"/>
                  </a:lnTo>
                  <a:lnTo>
                    <a:pt x="729259" y="2561259"/>
                  </a:lnTo>
                  <a:close/>
                </a:path>
                <a:path w="1257300" h="3180715">
                  <a:moveTo>
                    <a:pt x="765987" y="2554389"/>
                  </a:moveTo>
                  <a:lnTo>
                    <a:pt x="763828" y="2552217"/>
                  </a:lnTo>
                  <a:lnTo>
                    <a:pt x="758482" y="2552217"/>
                  </a:lnTo>
                  <a:lnTo>
                    <a:pt x="756310" y="2554389"/>
                  </a:lnTo>
                  <a:lnTo>
                    <a:pt x="756310" y="2557056"/>
                  </a:lnTo>
                  <a:lnTo>
                    <a:pt x="756310" y="2559723"/>
                  </a:lnTo>
                  <a:lnTo>
                    <a:pt x="758482" y="2561894"/>
                  </a:lnTo>
                  <a:lnTo>
                    <a:pt x="763828" y="2561894"/>
                  </a:lnTo>
                  <a:lnTo>
                    <a:pt x="765987" y="2559723"/>
                  </a:lnTo>
                  <a:lnTo>
                    <a:pt x="765987" y="2554389"/>
                  </a:lnTo>
                  <a:close/>
                </a:path>
                <a:path w="1257300" h="3180715">
                  <a:moveTo>
                    <a:pt x="811911" y="2542679"/>
                  </a:moveTo>
                  <a:lnTo>
                    <a:pt x="809663" y="2540444"/>
                  </a:lnTo>
                  <a:lnTo>
                    <a:pt x="804151" y="2540444"/>
                  </a:lnTo>
                  <a:lnTo>
                    <a:pt x="801916" y="2542679"/>
                  </a:lnTo>
                  <a:lnTo>
                    <a:pt x="801916" y="2545435"/>
                  </a:lnTo>
                  <a:lnTo>
                    <a:pt x="801916" y="2548191"/>
                  </a:lnTo>
                  <a:lnTo>
                    <a:pt x="804151" y="2550426"/>
                  </a:lnTo>
                  <a:lnTo>
                    <a:pt x="809663" y="2550426"/>
                  </a:lnTo>
                  <a:lnTo>
                    <a:pt x="811911" y="2548191"/>
                  </a:lnTo>
                  <a:lnTo>
                    <a:pt x="811911" y="2542679"/>
                  </a:lnTo>
                  <a:close/>
                </a:path>
                <a:path w="1257300" h="3180715">
                  <a:moveTo>
                    <a:pt x="852246" y="2558910"/>
                  </a:moveTo>
                  <a:lnTo>
                    <a:pt x="849934" y="2556611"/>
                  </a:lnTo>
                  <a:lnTo>
                    <a:pt x="844257" y="2556611"/>
                  </a:lnTo>
                  <a:lnTo>
                    <a:pt x="841946" y="2558910"/>
                  </a:lnTo>
                  <a:lnTo>
                    <a:pt x="841946" y="2561755"/>
                  </a:lnTo>
                  <a:lnTo>
                    <a:pt x="841946" y="2564600"/>
                  </a:lnTo>
                  <a:lnTo>
                    <a:pt x="844257" y="2566911"/>
                  </a:lnTo>
                  <a:lnTo>
                    <a:pt x="849934" y="2566911"/>
                  </a:lnTo>
                  <a:lnTo>
                    <a:pt x="852246" y="2564600"/>
                  </a:lnTo>
                  <a:lnTo>
                    <a:pt x="852246" y="2558910"/>
                  </a:lnTo>
                  <a:close/>
                </a:path>
                <a:path w="1257300" h="3180715">
                  <a:moveTo>
                    <a:pt x="874788" y="2518537"/>
                  </a:moveTo>
                  <a:lnTo>
                    <a:pt x="872413" y="2516162"/>
                  </a:lnTo>
                  <a:lnTo>
                    <a:pt x="866559" y="2516162"/>
                  </a:lnTo>
                  <a:lnTo>
                    <a:pt x="864184" y="2518537"/>
                  </a:lnTo>
                  <a:lnTo>
                    <a:pt x="864184" y="2521470"/>
                  </a:lnTo>
                  <a:lnTo>
                    <a:pt x="864184" y="2524404"/>
                  </a:lnTo>
                  <a:lnTo>
                    <a:pt x="866559" y="2526779"/>
                  </a:lnTo>
                  <a:lnTo>
                    <a:pt x="872413" y="2526779"/>
                  </a:lnTo>
                  <a:lnTo>
                    <a:pt x="874788" y="2524404"/>
                  </a:lnTo>
                  <a:lnTo>
                    <a:pt x="874788" y="2518537"/>
                  </a:lnTo>
                  <a:close/>
                </a:path>
                <a:path w="1257300" h="3180715">
                  <a:moveTo>
                    <a:pt x="924572" y="2515120"/>
                  </a:moveTo>
                  <a:lnTo>
                    <a:pt x="922121" y="2512669"/>
                  </a:lnTo>
                  <a:lnTo>
                    <a:pt x="916101" y="2512669"/>
                  </a:lnTo>
                  <a:lnTo>
                    <a:pt x="913650" y="2515120"/>
                  </a:lnTo>
                  <a:lnTo>
                    <a:pt x="913650" y="2518130"/>
                  </a:lnTo>
                  <a:lnTo>
                    <a:pt x="913650" y="2521140"/>
                  </a:lnTo>
                  <a:lnTo>
                    <a:pt x="916101" y="2523591"/>
                  </a:lnTo>
                  <a:lnTo>
                    <a:pt x="922121" y="2523591"/>
                  </a:lnTo>
                  <a:lnTo>
                    <a:pt x="924572" y="2521140"/>
                  </a:lnTo>
                  <a:lnTo>
                    <a:pt x="924572" y="2515120"/>
                  </a:lnTo>
                  <a:close/>
                </a:path>
                <a:path w="1257300" h="3180715">
                  <a:moveTo>
                    <a:pt x="969911" y="2493137"/>
                  </a:moveTo>
                  <a:lnTo>
                    <a:pt x="967397" y="2490622"/>
                  </a:lnTo>
                  <a:lnTo>
                    <a:pt x="961199" y="2490622"/>
                  </a:lnTo>
                  <a:lnTo>
                    <a:pt x="958684" y="2493137"/>
                  </a:lnTo>
                  <a:lnTo>
                    <a:pt x="958684" y="2496235"/>
                  </a:lnTo>
                  <a:lnTo>
                    <a:pt x="958684" y="2499334"/>
                  </a:lnTo>
                  <a:lnTo>
                    <a:pt x="961199" y="2501849"/>
                  </a:lnTo>
                  <a:lnTo>
                    <a:pt x="967397" y="2501849"/>
                  </a:lnTo>
                  <a:lnTo>
                    <a:pt x="969911" y="2499334"/>
                  </a:lnTo>
                  <a:lnTo>
                    <a:pt x="969911" y="2493137"/>
                  </a:lnTo>
                  <a:close/>
                </a:path>
                <a:path w="1257300" h="3180715">
                  <a:moveTo>
                    <a:pt x="1006767" y="2472525"/>
                  </a:moveTo>
                  <a:lnTo>
                    <a:pt x="1004176" y="2469946"/>
                  </a:lnTo>
                  <a:lnTo>
                    <a:pt x="997800" y="2469946"/>
                  </a:lnTo>
                  <a:lnTo>
                    <a:pt x="995222" y="2472525"/>
                  </a:lnTo>
                  <a:lnTo>
                    <a:pt x="995222" y="2475712"/>
                  </a:lnTo>
                  <a:lnTo>
                    <a:pt x="995222" y="2478900"/>
                  </a:lnTo>
                  <a:lnTo>
                    <a:pt x="997800" y="2481478"/>
                  </a:lnTo>
                  <a:lnTo>
                    <a:pt x="1004176" y="2481478"/>
                  </a:lnTo>
                  <a:lnTo>
                    <a:pt x="1006767" y="2478900"/>
                  </a:lnTo>
                  <a:lnTo>
                    <a:pt x="1006767" y="2472525"/>
                  </a:lnTo>
                  <a:close/>
                </a:path>
                <a:path w="1257300" h="3180715">
                  <a:moveTo>
                    <a:pt x="1012520" y="2448776"/>
                  </a:moveTo>
                  <a:lnTo>
                    <a:pt x="1009865" y="2446121"/>
                  </a:lnTo>
                  <a:lnTo>
                    <a:pt x="1003325" y="2446121"/>
                  </a:lnTo>
                  <a:lnTo>
                    <a:pt x="1000671" y="2448776"/>
                  </a:lnTo>
                  <a:lnTo>
                    <a:pt x="1000671" y="2452052"/>
                  </a:lnTo>
                  <a:lnTo>
                    <a:pt x="1000671" y="2455329"/>
                  </a:lnTo>
                  <a:lnTo>
                    <a:pt x="1003325" y="2457983"/>
                  </a:lnTo>
                  <a:lnTo>
                    <a:pt x="1009865" y="2457983"/>
                  </a:lnTo>
                  <a:lnTo>
                    <a:pt x="1012520" y="2455329"/>
                  </a:lnTo>
                  <a:lnTo>
                    <a:pt x="1012520" y="2448776"/>
                  </a:lnTo>
                  <a:close/>
                </a:path>
                <a:path w="1257300" h="3180715">
                  <a:moveTo>
                    <a:pt x="1019251" y="2208060"/>
                  </a:moveTo>
                  <a:lnTo>
                    <a:pt x="1016241" y="2205037"/>
                  </a:lnTo>
                  <a:lnTo>
                    <a:pt x="1008799" y="2205037"/>
                  </a:lnTo>
                  <a:lnTo>
                    <a:pt x="1005776" y="2208060"/>
                  </a:lnTo>
                  <a:lnTo>
                    <a:pt x="1005776" y="2211781"/>
                  </a:lnTo>
                  <a:lnTo>
                    <a:pt x="1005776" y="2215502"/>
                  </a:lnTo>
                  <a:lnTo>
                    <a:pt x="1008799" y="2218525"/>
                  </a:lnTo>
                  <a:lnTo>
                    <a:pt x="1016241" y="2218525"/>
                  </a:lnTo>
                  <a:lnTo>
                    <a:pt x="1019251" y="2215502"/>
                  </a:lnTo>
                  <a:lnTo>
                    <a:pt x="1019251" y="2208060"/>
                  </a:lnTo>
                  <a:close/>
                </a:path>
                <a:path w="1257300" h="3180715">
                  <a:moveTo>
                    <a:pt x="1020584" y="1225956"/>
                  </a:moveTo>
                  <a:lnTo>
                    <a:pt x="1017244" y="1222629"/>
                  </a:lnTo>
                  <a:lnTo>
                    <a:pt x="1009015" y="1222629"/>
                  </a:lnTo>
                  <a:lnTo>
                    <a:pt x="1005687" y="1225956"/>
                  </a:lnTo>
                  <a:lnTo>
                    <a:pt x="1005687" y="1230071"/>
                  </a:lnTo>
                  <a:lnTo>
                    <a:pt x="1005687" y="1234186"/>
                  </a:lnTo>
                  <a:lnTo>
                    <a:pt x="1009015" y="1237513"/>
                  </a:lnTo>
                  <a:lnTo>
                    <a:pt x="1017244" y="1237513"/>
                  </a:lnTo>
                  <a:lnTo>
                    <a:pt x="1020584" y="1234186"/>
                  </a:lnTo>
                  <a:lnTo>
                    <a:pt x="1020584" y="1225956"/>
                  </a:lnTo>
                  <a:close/>
                </a:path>
                <a:path w="1257300" h="3180715">
                  <a:moveTo>
                    <a:pt x="1028471" y="2375979"/>
                  </a:moveTo>
                  <a:lnTo>
                    <a:pt x="1025677" y="2373185"/>
                  </a:lnTo>
                  <a:lnTo>
                    <a:pt x="1018794" y="2373185"/>
                  </a:lnTo>
                  <a:lnTo>
                    <a:pt x="1016000" y="2375979"/>
                  </a:lnTo>
                  <a:lnTo>
                    <a:pt x="1016000" y="2379421"/>
                  </a:lnTo>
                  <a:lnTo>
                    <a:pt x="1016000" y="2382863"/>
                  </a:lnTo>
                  <a:lnTo>
                    <a:pt x="1018794" y="2385657"/>
                  </a:lnTo>
                  <a:lnTo>
                    <a:pt x="1025677" y="2385657"/>
                  </a:lnTo>
                  <a:lnTo>
                    <a:pt x="1028471" y="2382863"/>
                  </a:lnTo>
                  <a:lnTo>
                    <a:pt x="1028471" y="2375979"/>
                  </a:lnTo>
                  <a:close/>
                </a:path>
                <a:path w="1257300" h="3180715">
                  <a:moveTo>
                    <a:pt x="1030846" y="1188453"/>
                  </a:moveTo>
                  <a:lnTo>
                    <a:pt x="1027531" y="1185151"/>
                  </a:lnTo>
                  <a:lnTo>
                    <a:pt x="1019365" y="1185151"/>
                  </a:lnTo>
                  <a:lnTo>
                    <a:pt x="1016050" y="1188453"/>
                  </a:lnTo>
                  <a:lnTo>
                    <a:pt x="1016050" y="1192542"/>
                  </a:lnTo>
                  <a:lnTo>
                    <a:pt x="1016050" y="1196632"/>
                  </a:lnTo>
                  <a:lnTo>
                    <a:pt x="1019365" y="1199934"/>
                  </a:lnTo>
                  <a:lnTo>
                    <a:pt x="1027531" y="1199934"/>
                  </a:lnTo>
                  <a:lnTo>
                    <a:pt x="1030846" y="1196632"/>
                  </a:lnTo>
                  <a:lnTo>
                    <a:pt x="1030846" y="1188453"/>
                  </a:lnTo>
                  <a:close/>
                </a:path>
                <a:path w="1257300" h="3180715">
                  <a:moveTo>
                    <a:pt x="1032306" y="2251799"/>
                  </a:moveTo>
                  <a:lnTo>
                    <a:pt x="1029309" y="2248801"/>
                  </a:lnTo>
                  <a:lnTo>
                    <a:pt x="1021930" y="2248801"/>
                  </a:lnTo>
                  <a:lnTo>
                    <a:pt x="1018933" y="2251799"/>
                  </a:lnTo>
                  <a:lnTo>
                    <a:pt x="1018933" y="2255494"/>
                  </a:lnTo>
                  <a:lnTo>
                    <a:pt x="1018933" y="2259190"/>
                  </a:lnTo>
                  <a:lnTo>
                    <a:pt x="1021930" y="2262187"/>
                  </a:lnTo>
                  <a:lnTo>
                    <a:pt x="1029309" y="2262187"/>
                  </a:lnTo>
                  <a:lnTo>
                    <a:pt x="1032306" y="2259190"/>
                  </a:lnTo>
                  <a:lnTo>
                    <a:pt x="1032306" y="2251799"/>
                  </a:lnTo>
                  <a:close/>
                </a:path>
                <a:path w="1257300" h="3180715">
                  <a:moveTo>
                    <a:pt x="1036243" y="2413787"/>
                  </a:moveTo>
                  <a:lnTo>
                    <a:pt x="1033513" y="2411057"/>
                  </a:lnTo>
                  <a:lnTo>
                    <a:pt x="1026795" y="2411057"/>
                  </a:lnTo>
                  <a:lnTo>
                    <a:pt x="1024077" y="2413787"/>
                  </a:lnTo>
                  <a:lnTo>
                    <a:pt x="1024077" y="2417140"/>
                  </a:lnTo>
                  <a:lnTo>
                    <a:pt x="1024077" y="2420505"/>
                  </a:lnTo>
                  <a:lnTo>
                    <a:pt x="1026795" y="2423223"/>
                  </a:lnTo>
                  <a:lnTo>
                    <a:pt x="1033513" y="2423223"/>
                  </a:lnTo>
                  <a:lnTo>
                    <a:pt x="1036243" y="2420505"/>
                  </a:lnTo>
                  <a:lnTo>
                    <a:pt x="1036243" y="2413787"/>
                  </a:lnTo>
                  <a:close/>
                </a:path>
                <a:path w="1257300" h="3180715">
                  <a:moveTo>
                    <a:pt x="1039583" y="2184069"/>
                  </a:moveTo>
                  <a:lnTo>
                    <a:pt x="1036548" y="2181021"/>
                  </a:lnTo>
                  <a:lnTo>
                    <a:pt x="1029042" y="2181021"/>
                  </a:lnTo>
                  <a:lnTo>
                    <a:pt x="1026007" y="2184069"/>
                  </a:lnTo>
                  <a:lnTo>
                    <a:pt x="1026007" y="2187816"/>
                  </a:lnTo>
                  <a:lnTo>
                    <a:pt x="1026007" y="2191562"/>
                  </a:lnTo>
                  <a:lnTo>
                    <a:pt x="1029042" y="2194610"/>
                  </a:lnTo>
                  <a:lnTo>
                    <a:pt x="1036548" y="2194610"/>
                  </a:lnTo>
                  <a:lnTo>
                    <a:pt x="1039583" y="2191562"/>
                  </a:lnTo>
                  <a:lnTo>
                    <a:pt x="1039583" y="2184069"/>
                  </a:lnTo>
                  <a:close/>
                </a:path>
                <a:path w="1257300" h="3180715">
                  <a:moveTo>
                    <a:pt x="1047013" y="2334107"/>
                  </a:moveTo>
                  <a:lnTo>
                    <a:pt x="1044143" y="2331250"/>
                  </a:lnTo>
                  <a:lnTo>
                    <a:pt x="1037082" y="2331250"/>
                  </a:lnTo>
                  <a:lnTo>
                    <a:pt x="1034224" y="2334107"/>
                  </a:lnTo>
                  <a:lnTo>
                    <a:pt x="1034224" y="2337638"/>
                  </a:lnTo>
                  <a:lnTo>
                    <a:pt x="1034224" y="2341168"/>
                  </a:lnTo>
                  <a:lnTo>
                    <a:pt x="1037082" y="2344026"/>
                  </a:lnTo>
                  <a:lnTo>
                    <a:pt x="1044143" y="2344026"/>
                  </a:lnTo>
                  <a:lnTo>
                    <a:pt x="1047013" y="2341168"/>
                  </a:lnTo>
                  <a:lnTo>
                    <a:pt x="1047013" y="2334107"/>
                  </a:lnTo>
                  <a:close/>
                </a:path>
                <a:path w="1257300" h="3180715">
                  <a:moveTo>
                    <a:pt x="1053947" y="1261630"/>
                  </a:moveTo>
                  <a:lnTo>
                    <a:pt x="1050582" y="1258277"/>
                  </a:lnTo>
                  <a:lnTo>
                    <a:pt x="1042301" y="1258277"/>
                  </a:lnTo>
                  <a:lnTo>
                    <a:pt x="1038948" y="1261630"/>
                  </a:lnTo>
                  <a:lnTo>
                    <a:pt x="1038948" y="1265770"/>
                  </a:lnTo>
                  <a:lnTo>
                    <a:pt x="1038948" y="1269911"/>
                  </a:lnTo>
                  <a:lnTo>
                    <a:pt x="1042301" y="1273263"/>
                  </a:lnTo>
                  <a:lnTo>
                    <a:pt x="1050582" y="1273263"/>
                  </a:lnTo>
                  <a:lnTo>
                    <a:pt x="1053947" y="1269911"/>
                  </a:lnTo>
                  <a:lnTo>
                    <a:pt x="1053947" y="1261630"/>
                  </a:lnTo>
                  <a:close/>
                </a:path>
                <a:path w="1257300" h="3180715">
                  <a:moveTo>
                    <a:pt x="1054074" y="2287079"/>
                  </a:moveTo>
                  <a:lnTo>
                    <a:pt x="1051140" y="2284145"/>
                  </a:lnTo>
                  <a:lnTo>
                    <a:pt x="1043914" y="2284145"/>
                  </a:lnTo>
                  <a:lnTo>
                    <a:pt x="1040980" y="2287079"/>
                  </a:lnTo>
                  <a:lnTo>
                    <a:pt x="1040980" y="2290699"/>
                  </a:lnTo>
                  <a:lnTo>
                    <a:pt x="1040980" y="2294318"/>
                  </a:lnTo>
                  <a:lnTo>
                    <a:pt x="1043914" y="2297252"/>
                  </a:lnTo>
                  <a:lnTo>
                    <a:pt x="1051140" y="2297252"/>
                  </a:lnTo>
                  <a:lnTo>
                    <a:pt x="1054074" y="2294318"/>
                  </a:lnTo>
                  <a:lnTo>
                    <a:pt x="1054074" y="2287079"/>
                  </a:lnTo>
                  <a:close/>
                </a:path>
                <a:path w="1257300" h="3180715">
                  <a:moveTo>
                    <a:pt x="1059129" y="1172235"/>
                  </a:moveTo>
                  <a:lnTo>
                    <a:pt x="1055839" y="1168946"/>
                  </a:lnTo>
                  <a:lnTo>
                    <a:pt x="1047737" y="1168946"/>
                  </a:lnTo>
                  <a:lnTo>
                    <a:pt x="1044448" y="1172235"/>
                  </a:lnTo>
                  <a:lnTo>
                    <a:pt x="1044448" y="1176286"/>
                  </a:lnTo>
                  <a:lnTo>
                    <a:pt x="1044448" y="1180338"/>
                  </a:lnTo>
                  <a:lnTo>
                    <a:pt x="1047737" y="1183627"/>
                  </a:lnTo>
                  <a:lnTo>
                    <a:pt x="1055839" y="1183627"/>
                  </a:lnTo>
                  <a:lnTo>
                    <a:pt x="1059129" y="1180338"/>
                  </a:lnTo>
                  <a:lnTo>
                    <a:pt x="1059129" y="1172235"/>
                  </a:lnTo>
                  <a:close/>
                </a:path>
                <a:path w="1257300" h="3180715">
                  <a:moveTo>
                    <a:pt x="1061389" y="1300340"/>
                  </a:moveTo>
                  <a:lnTo>
                    <a:pt x="1058011" y="1296962"/>
                  </a:lnTo>
                  <a:lnTo>
                    <a:pt x="1049667" y="1296962"/>
                  </a:lnTo>
                  <a:lnTo>
                    <a:pt x="1046289" y="1300340"/>
                  </a:lnTo>
                  <a:lnTo>
                    <a:pt x="1046289" y="1304505"/>
                  </a:lnTo>
                  <a:lnTo>
                    <a:pt x="1046289" y="1308671"/>
                  </a:lnTo>
                  <a:lnTo>
                    <a:pt x="1049667" y="1312062"/>
                  </a:lnTo>
                  <a:lnTo>
                    <a:pt x="1058011" y="1312062"/>
                  </a:lnTo>
                  <a:lnTo>
                    <a:pt x="1061389" y="1308671"/>
                  </a:lnTo>
                  <a:lnTo>
                    <a:pt x="1061389" y="1300340"/>
                  </a:lnTo>
                  <a:close/>
                </a:path>
                <a:path w="1257300" h="3180715">
                  <a:moveTo>
                    <a:pt x="1065199" y="2157933"/>
                  </a:moveTo>
                  <a:lnTo>
                    <a:pt x="1062139" y="2154872"/>
                  </a:lnTo>
                  <a:lnTo>
                    <a:pt x="1054582" y="2154872"/>
                  </a:lnTo>
                  <a:lnTo>
                    <a:pt x="1051521" y="2157933"/>
                  </a:lnTo>
                  <a:lnTo>
                    <a:pt x="1051521" y="2161717"/>
                  </a:lnTo>
                  <a:lnTo>
                    <a:pt x="1051521" y="2165489"/>
                  </a:lnTo>
                  <a:lnTo>
                    <a:pt x="1054582" y="2168563"/>
                  </a:lnTo>
                  <a:lnTo>
                    <a:pt x="1062139" y="2168563"/>
                  </a:lnTo>
                  <a:lnTo>
                    <a:pt x="1065199" y="2165489"/>
                  </a:lnTo>
                  <a:lnTo>
                    <a:pt x="1065199" y="2157933"/>
                  </a:lnTo>
                  <a:close/>
                </a:path>
                <a:path w="1257300" h="3180715">
                  <a:moveTo>
                    <a:pt x="1068184" y="2017077"/>
                  </a:moveTo>
                  <a:lnTo>
                    <a:pt x="1065009" y="2013902"/>
                  </a:lnTo>
                  <a:lnTo>
                    <a:pt x="1057160" y="2013902"/>
                  </a:lnTo>
                  <a:lnTo>
                    <a:pt x="1053985" y="2017077"/>
                  </a:lnTo>
                  <a:lnTo>
                    <a:pt x="1053985" y="2021001"/>
                  </a:lnTo>
                  <a:lnTo>
                    <a:pt x="1053985" y="2024926"/>
                  </a:lnTo>
                  <a:lnTo>
                    <a:pt x="1057160" y="2028101"/>
                  </a:lnTo>
                  <a:lnTo>
                    <a:pt x="1065009" y="2028101"/>
                  </a:lnTo>
                  <a:lnTo>
                    <a:pt x="1068184" y="2024926"/>
                  </a:lnTo>
                  <a:lnTo>
                    <a:pt x="1068184" y="2017077"/>
                  </a:lnTo>
                  <a:close/>
                </a:path>
                <a:path w="1257300" h="3180715">
                  <a:moveTo>
                    <a:pt x="1070102" y="1348651"/>
                  </a:moveTo>
                  <a:lnTo>
                    <a:pt x="1066698" y="1345234"/>
                  </a:lnTo>
                  <a:lnTo>
                    <a:pt x="1058303" y="1345234"/>
                  </a:lnTo>
                  <a:lnTo>
                    <a:pt x="1054900" y="1348651"/>
                  </a:lnTo>
                  <a:lnTo>
                    <a:pt x="1054900" y="1352842"/>
                  </a:lnTo>
                  <a:lnTo>
                    <a:pt x="1054900" y="1357045"/>
                  </a:lnTo>
                  <a:lnTo>
                    <a:pt x="1058303" y="1360449"/>
                  </a:lnTo>
                  <a:lnTo>
                    <a:pt x="1066698" y="1360449"/>
                  </a:lnTo>
                  <a:lnTo>
                    <a:pt x="1070102" y="1357045"/>
                  </a:lnTo>
                  <a:lnTo>
                    <a:pt x="1070102" y="1348651"/>
                  </a:lnTo>
                  <a:close/>
                </a:path>
                <a:path w="1257300" h="3180715">
                  <a:moveTo>
                    <a:pt x="1073365" y="2117915"/>
                  </a:moveTo>
                  <a:lnTo>
                    <a:pt x="1070267" y="2114829"/>
                  </a:lnTo>
                  <a:lnTo>
                    <a:pt x="1062659" y="2114829"/>
                  </a:lnTo>
                  <a:lnTo>
                    <a:pt x="1059573" y="2117915"/>
                  </a:lnTo>
                  <a:lnTo>
                    <a:pt x="1059573" y="2121725"/>
                  </a:lnTo>
                  <a:lnTo>
                    <a:pt x="1059573" y="2125535"/>
                  </a:lnTo>
                  <a:lnTo>
                    <a:pt x="1062659" y="2128621"/>
                  </a:lnTo>
                  <a:lnTo>
                    <a:pt x="1070267" y="2128621"/>
                  </a:lnTo>
                  <a:lnTo>
                    <a:pt x="1073365" y="2125535"/>
                  </a:lnTo>
                  <a:lnTo>
                    <a:pt x="1073365" y="2117915"/>
                  </a:lnTo>
                  <a:close/>
                </a:path>
                <a:path w="1257300" h="3180715">
                  <a:moveTo>
                    <a:pt x="1082954" y="2061679"/>
                  </a:moveTo>
                  <a:lnTo>
                    <a:pt x="1079817" y="2058543"/>
                  </a:lnTo>
                  <a:lnTo>
                    <a:pt x="1072095" y="2058543"/>
                  </a:lnTo>
                  <a:lnTo>
                    <a:pt x="1068959" y="2061679"/>
                  </a:lnTo>
                  <a:lnTo>
                    <a:pt x="1068959" y="2065540"/>
                  </a:lnTo>
                  <a:lnTo>
                    <a:pt x="1068959" y="2069401"/>
                  </a:lnTo>
                  <a:lnTo>
                    <a:pt x="1072095" y="2072538"/>
                  </a:lnTo>
                  <a:lnTo>
                    <a:pt x="1079817" y="2072538"/>
                  </a:lnTo>
                  <a:lnTo>
                    <a:pt x="1082954" y="2069401"/>
                  </a:lnTo>
                  <a:lnTo>
                    <a:pt x="1082954" y="2061679"/>
                  </a:lnTo>
                  <a:close/>
                </a:path>
                <a:path w="1257300" h="3180715">
                  <a:moveTo>
                    <a:pt x="1088669" y="1805406"/>
                  </a:moveTo>
                  <a:lnTo>
                    <a:pt x="1085354" y="1802091"/>
                  </a:lnTo>
                  <a:lnTo>
                    <a:pt x="1077175" y="1802091"/>
                  </a:lnTo>
                  <a:lnTo>
                    <a:pt x="1073861" y="1805406"/>
                  </a:lnTo>
                  <a:lnTo>
                    <a:pt x="1073861" y="1809496"/>
                  </a:lnTo>
                  <a:lnTo>
                    <a:pt x="1073861" y="1813585"/>
                  </a:lnTo>
                  <a:lnTo>
                    <a:pt x="1077175" y="1816900"/>
                  </a:lnTo>
                  <a:lnTo>
                    <a:pt x="1085354" y="1816900"/>
                  </a:lnTo>
                  <a:lnTo>
                    <a:pt x="1088669" y="1813585"/>
                  </a:lnTo>
                  <a:lnTo>
                    <a:pt x="1088669" y="1805406"/>
                  </a:lnTo>
                  <a:close/>
                </a:path>
                <a:path w="1257300" h="3180715">
                  <a:moveTo>
                    <a:pt x="1091209" y="1855520"/>
                  </a:moveTo>
                  <a:lnTo>
                    <a:pt x="1087920" y="1852231"/>
                  </a:lnTo>
                  <a:lnTo>
                    <a:pt x="1079792" y="1852231"/>
                  </a:lnTo>
                  <a:lnTo>
                    <a:pt x="1076502" y="1855520"/>
                  </a:lnTo>
                  <a:lnTo>
                    <a:pt x="1076502" y="1859584"/>
                  </a:lnTo>
                  <a:lnTo>
                    <a:pt x="1076502" y="1863648"/>
                  </a:lnTo>
                  <a:lnTo>
                    <a:pt x="1079792" y="1866938"/>
                  </a:lnTo>
                  <a:lnTo>
                    <a:pt x="1087920" y="1866938"/>
                  </a:lnTo>
                  <a:lnTo>
                    <a:pt x="1091209" y="1863648"/>
                  </a:lnTo>
                  <a:lnTo>
                    <a:pt x="1091209" y="1855520"/>
                  </a:lnTo>
                  <a:close/>
                </a:path>
                <a:path w="1257300" h="3180715">
                  <a:moveTo>
                    <a:pt x="1095108" y="2104390"/>
                  </a:moveTo>
                  <a:lnTo>
                    <a:pt x="1091996" y="2101278"/>
                  </a:lnTo>
                  <a:lnTo>
                    <a:pt x="1084326" y="2101278"/>
                  </a:lnTo>
                  <a:lnTo>
                    <a:pt x="1081214" y="2104390"/>
                  </a:lnTo>
                  <a:lnTo>
                    <a:pt x="1081214" y="2108225"/>
                  </a:lnTo>
                  <a:lnTo>
                    <a:pt x="1081214" y="2112060"/>
                  </a:lnTo>
                  <a:lnTo>
                    <a:pt x="1084326" y="2115172"/>
                  </a:lnTo>
                  <a:lnTo>
                    <a:pt x="1091996" y="2115172"/>
                  </a:lnTo>
                  <a:lnTo>
                    <a:pt x="1095108" y="2112060"/>
                  </a:lnTo>
                  <a:lnTo>
                    <a:pt x="1095108" y="2104390"/>
                  </a:lnTo>
                  <a:close/>
                </a:path>
                <a:path w="1257300" h="3180715">
                  <a:moveTo>
                    <a:pt x="1100836" y="1993658"/>
                  </a:moveTo>
                  <a:lnTo>
                    <a:pt x="1097635" y="1990458"/>
                  </a:lnTo>
                  <a:lnTo>
                    <a:pt x="1089736" y="1990458"/>
                  </a:lnTo>
                  <a:lnTo>
                    <a:pt x="1086535" y="1993658"/>
                  </a:lnTo>
                  <a:lnTo>
                    <a:pt x="1086535" y="1997608"/>
                  </a:lnTo>
                  <a:lnTo>
                    <a:pt x="1086535" y="2001558"/>
                  </a:lnTo>
                  <a:lnTo>
                    <a:pt x="1089736" y="2004758"/>
                  </a:lnTo>
                  <a:lnTo>
                    <a:pt x="1097635" y="2004758"/>
                  </a:lnTo>
                  <a:lnTo>
                    <a:pt x="1100836" y="2001558"/>
                  </a:lnTo>
                  <a:lnTo>
                    <a:pt x="1100836" y="1993658"/>
                  </a:lnTo>
                  <a:close/>
                </a:path>
                <a:path w="1257300" h="3180715">
                  <a:moveTo>
                    <a:pt x="1100861" y="2037842"/>
                  </a:moveTo>
                  <a:lnTo>
                    <a:pt x="1097699" y="2034679"/>
                  </a:lnTo>
                  <a:lnTo>
                    <a:pt x="1089914" y="2034679"/>
                  </a:lnTo>
                  <a:lnTo>
                    <a:pt x="1086764" y="2037842"/>
                  </a:lnTo>
                  <a:lnTo>
                    <a:pt x="1086764" y="2041728"/>
                  </a:lnTo>
                  <a:lnTo>
                    <a:pt x="1086764" y="2045627"/>
                  </a:lnTo>
                  <a:lnTo>
                    <a:pt x="1089914" y="2048776"/>
                  </a:lnTo>
                  <a:lnTo>
                    <a:pt x="1097699" y="2048776"/>
                  </a:lnTo>
                  <a:lnTo>
                    <a:pt x="1100861" y="2045627"/>
                  </a:lnTo>
                  <a:lnTo>
                    <a:pt x="1100861" y="2037842"/>
                  </a:lnTo>
                  <a:close/>
                </a:path>
                <a:path w="1257300" h="3180715">
                  <a:moveTo>
                    <a:pt x="1108151" y="1379829"/>
                  </a:moveTo>
                  <a:lnTo>
                    <a:pt x="1104722" y="1376400"/>
                  </a:lnTo>
                  <a:lnTo>
                    <a:pt x="1096276" y="1376400"/>
                  </a:lnTo>
                  <a:lnTo>
                    <a:pt x="1092847" y="1379829"/>
                  </a:lnTo>
                  <a:lnTo>
                    <a:pt x="1092847" y="1384058"/>
                  </a:lnTo>
                  <a:lnTo>
                    <a:pt x="1092847" y="1388287"/>
                  </a:lnTo>
                  <a:lnTo>
                    <a:pt x="1096276" y="1391716"/>
                  </a:lnTo>
                  <a:lnTo>
                    <a:pt x="1104722" y="1391716"/>
                  </a:lnTo>
                  <a:lnTo>
                    <a:pt x="1108151" y="1388287"/>
                  </a:lnTo>
                  <a:lnTo>
                    <a:pt x="1108151" y="1379829"/>
                  </a:lnTo>
                  <a:close/>
                </a:path>
                <a:path w="1257300" h="3180715">
                  <a:moveTo>
                    <a:pt x="1131189" y="1876374"/>
                  </a:moveTo>
                  <a:lnTo>
                    <a:pt x="1127925" y="1873110"/>
                  </a:lnTo>
                  <a:lnTo>
                    <a:pt x="1119860" y="1873110"/>
                  </a:lnTo>
                  <a:lnTo>
                    <a:pt x="1116584" y="1876374"/>
                  </a:lnTo>
                  <a:lnTo>
                    <a:pt x="1116584" y="1880412"/>
                  </a:lnTo>
                  <a:lnTo>
                    <a:pt x="1116584" y="1884451"/>
                  </a:lnTo>
                  <a:lnTo>
                    <a:pt x="1119860" y="1887715"/>
                  </a:lnTo>
                  <a:lnTo>
                    <a:pt x="1127925" y="1887715"/>
                  </a:lnTo>
                  <a:lnTo>
                    <a:pt x="1131189" y="1884451"/>
                  </a:lnTo>
                  <a:lnTo>
                    <a:pt x="1131189" y="1876374"/>
                  </a:lnTo>
                  <a:close/>
                </a:path>
                <a:path w="1257300" h="3180715">
                  <a:moveTo>
                    <a:pt x="1134833" y="1791081"/>
                  </a:moveTo>
                  <a:lnTo>
                    <a:pt x="1131493" y="1787740"/>
                  </a:lnTo>
                  <a:lnTo>
                    <a:pt x="1123251" y="1787740"/>
                  </a:lnTo>
                  <a:lnTo>
                    <a:pt x="1119911" y="1791081"/>
                  </a:lnTo>
                  <a:lnTo>
                    <a:pt x="1119911" y="1795195"/>
                  </a:lnTo>
                  <a:lnTo>
                    <a:pt x="1119911" y="1799310"/>
                  </a:lnTo>
                  <a:lnTo>
                    <a:pt x="1123251" y="1802650"/>
                  </a:lnTo>
                  <a:lnTo>
                    <a:pt x="1131493" y="1802650"/>
                  </a:lnTo>
                  <a:lnTo>
                    <a:pt x="1134833" y="1799310"/>
                  </a:lnTo>
                  <a:lnTo>
                    <a:pt x="1134833" y="1791081"/>
                  </a:lnTo>
                  <a:close/>
                </a:path>
                <a:path w="1257300" h="3180715">
                  <a:moveTo>
                    <a:pt x="1135380" y="1396072"/>
                  </a:moveTo>
                  <a:lnTo>
                    <a:pt x="1131938" y="1392618"/>
                  </a:lnTo>
                  <a:lnTo>
                    <a:pt x="1123429" y="1392618"/>
                  </a:lnTo>
                  <a:lnTo>
                    <a:pt x="1119974" y="1396072"/>
                  </a:lnTo>
                  <a:lnTo>
                    <a:pt x="1119974" y="1400327"/>
                  </a:lnTo>
                  <a:lnTo>
                    <a:pt x="1119974" y="1404581"/>
                  </a:lnTo>
                  <a:lnTo>
                    <a:pt x="1123429" y="1408036"/>
                  </a:lnTo>
                  <a:lnTo>
                    <a:pt x="1131938" y="1408036"/>
                  </a:lnTo>
                  <a:lnTo>
                    <a:pt x="1135380" y="1404581"/>
                  </a:lnTo>
                  <a:lnTo>
                    <a:pt x="1135380" y="1396072"/>
                  </a:lnTo>
                  <a:close/>
                </a:path>
                <a:path w="1257300" h="3180715">
                  <a:moveTo>
                    <a:pt x="1135964" y="1925815"/>
                  </a:moveTo>
                  <a:lnTo>
                    <a:pt x="1132725" y="1922564"/>
                  </a:lnTo>
                  <a:lnTo>
                    <a:pt x="1124712" y="1922564"/>
                  </a:lnTo>
                  <a:lnTo>
                    <a:pt x="1121460" y="1925815"/>
                  </a:lnTo>
                  <a:lnTo>
                    <a:pt x="1121460" y="1929815"/>
                  </a:lnTo>
                  <a:lnTo>
                    <a:pt x="1121460" y="1933816"/>
                  </a:lnTo>
                  <a:lnTo>
                    <a:pt x="1124712" y="1937067"/>
                  </a:lnTo>
                  <a:lnTo>
                    <a:pt x="1132725" y="1937067"/>
                  </a:lnTo>
                  <a:lnTo>
                    <a:pt x="1135964" y="1933816"/>
                  </a:lnTo>
                  <a:lnTo>
                    <a:pt x="1135964" y="1925815"/>
                  </a:lnTo>
                  <a:close/>
                </a:path>
                <a:path w="1257300" h="3180715">
                  <a:moveTo>
                    <a:pt x="1136307" y="1975078"/>
                  </a:moveTo>
                  <a:lnTo>
                    <a:pt x="1133081" y="1971852"/>
                  </a:lnTo>
                  <a:lnTo>
                    <a:pt x="1125131" y="1971852"/>
                  </a:lnTo>
                  <a:lnTo>
                    <a:pt x="1121905" y="1975078"/>
                  </a:lnTo>
                  <a:lnTo>
                    <a:pt x="1121905" y="1979053"/>
                  </a:lnTo>
                  <a:lnTo>
                    <a:pt x="1121905" y="1983028"/>
                  </a:lnTo>
                  <a:lnTo>
                    <a:pt x="1125131" y="1986254"/>
                  </a:lnTo>
                  <a:lnTo>
                    <a:pt x="1133081" y="1986254"/>
                  </a:lnTo>
                  <a:lnTo>
                    <a:pt x="1136307" y="1983028"/>
                  </a:lnTo>
                  <a:lnTo>
                    <a:pt x="1136307" y="1975078"/>
                  </a:lnTo>
                  <a:close/>
                </a:path>
                <a:path w="1257300" h="3180715">
                  <a:moveTo>
                    <a:pt x="1142758" y="1437894"/>
                  </a:moveTo>
                  <a:lnTo>
                    <a:pt x="1139291" y="1434414"/>
                  </a:lnTo>
                  <a:lnTo>
                    <a:pt x="1130719" y="1434414"/>
                  </a:lnTo>
                  <a:lnTo>
                    <a:pt x="1127252" y="1437894"/>
                  </a:lnTo>
                  <a:lnTo>
                    <a:pt x="1127252" y="1442173"/>
                  </a:lnTo>
                  <a:lnTo>
                    <a:pt x="1127252" y="1446453"/>
                  </a:lnTo>
                  <a:lnTo>
                    <a:pt x="1130719" y="1449933"/>
                  </a:lnTo>
                  <a:lnTo>
                    <a:pt x="1139291" y="1449933"/>
                  </a:lnTo>
                  <a:lnTo>
                    <a:pt x="1142758" y="1446453"/>
                  </a:lnTo>
                  <a:lnTo>
                    <a:pt x="1142758" y="1437894"/>
                  </a:lnTo>
                  <a:close/>
                </a:path>
                <a:path w="1257300" h="3180715">
                  <a:moveTo>
                    <a:pt x="1158976" y="1756879"/>
                  </a:moveTo>
                  <a:lnTo>
                    <a:pt x="1155611" y="1753527"/>
                  </a:lnTo>
                  <a:lnTo>
                    <a:pt x="1147318" y="1753527"/>
                  </a:lnTo>
                  <a:lnTo>
                    <a:pt x="1143952" y="1756879"/>
                  </a:lnTo>
                  <a:lnTo>
                    <a:pt x="1143952" y="1761032"/>
                  </a:lnTo>
                  <a:lnTo>
                    <a:pt x="1143952" y="1765185"/>
                  </a:lnTo>
                  <a:lnTo>
                    <a:pt x="1147318" y="1768538"/>
                  </a:lnTo>
                  <a:lnTo>
                    <a:pt x="1155611" y="1768538"/>
                  </a:lnTo>
                  <a:lnTo>
                    <a:pt x="1158976" y="1765185"/>
                  </a:lnTo>
                  <a:lnTo>
                    <a:pt x="1158976" y="1756879"/>
                  </a:lnTo>
                  <a:close/>
                </a:path>
                <a:path w="1257300" h="3180715">
                  <a:moveTo>
                    <a:pt x="1187742" y="1454899"/>
                  </a:moveTo>
                  <a:lnTo>
                    <a:pt x="1184236" y="1451406"/>
                  </a:lnTo>
                  <a:lnTo>
                    <a:pt x="1175613" y="1451406"/>
                  </a:lnTo>
                  <a:lnTo>
                    <a:pt x="1172121" y="1454899"/>
                  </a:lnTo>
                  <a:lnTo>
                    <a:pt x="1172121" y="1459217"/>
                  </a:lnTo>
                  <a:lnTo>
                    <a:pt x="1172121" y="1463535"/>
                  </a:lnTo>
                  <a:lnTo>
                    <a:pt x="1175613" y="1467027"/>
                  </a:lnTo>
                  <a:lnTo>
                    <a:pt x="1184236" y="1467027"/>
                  </a:lnTo>
                  <a:lnTo>
                    <a:pt x="1187742" y="1463535"/>
                  </a:lnTo>
                  <a:lnTo>
                    <a:pt x="1187742" y="1454899"/>
                  </a:lnTo>
                  <a:close/>
                </a:path>
                <a:path w="1257300" h="3180715">
                  <a:moveTo>
                    <a:pt x="1193634" y="1732851"/>
                  </a:moveTo>
                  <a:lnTo>
                    <a:pt x="1190244" y="1729473"/>
                  </a:lnTo>
                  <a:lnTo>
                    <a:pt x="1181900" y="1729473"/>
                  </a:lnTo>
                  <a:lnTo>
                    <a:pt x="1178509" y="1732851"/>
                  </a:lnTo>
                  <a:lnTo>
                    <a:pt x="1178509" y="1737029"/>
                  </a:lnTo>
                  <a:lnTo>
                    <a:pt x="1178509" y="1741208"/>
                  </a:lnTo>
                  <a:lnTo>
                    <a:pt x="1181900" y="1744586"/>
                  </a:lnTo>
                  <a:lnTo>
                    <a:pt x="1190244" y="1744586"/>
                  </a:lnTo>
                  <a:lnTo>
                    <a:pt x="1193634" y="1741208"/>
                  </a:lnTo>
                  <a:lnTo>
                    <a:pt x="1193634" y="1732851"/>
                  </a:lnTo>
                  <a:close/>
                </a:path>
                <a:path w="1257300" h="3180715">
                  <a:moveTo>
                    <a:pt x="1213624" y="1533410"/>
                  </a:moveTo>
                  <a:lnTo>
                    <a:pt x="1210081" y="1529867"/>
                  </a:lnTo>
                  <a:lnTo>
                    <a:pt x="1201343" y="1529867"/>
                  </a:lnTo>
                  <a:lnTo>
                    <a:pt x="1197800" y="1533410"/>
                  </a:lnTo>
                  <a:lnTo>
                    <a:pt x="1197800" y="1537779"/>
                  </a:lnTo>
                  <a:lnTo>
                    <a:pt x="1197800" y="1542148"/>
                  </a:lnTo>
                  <a:lnTo>
                    <a:pt x="1201343" y="1545691"/>
                  </a:lnTo>
                  <a:lnTo>
                    <a:pt x="1210081" y="1545691"/>
                  </a:lnTo>
                  <a:lnTo>
                    <a:pt x="1213624" y="1542148"/>
                  </a:lnTo>
                  <a:lnTo>
                    <a:pt x="1213624" y="1533410"/>
                  </a:lnTo>
                  <a:close/>
                </a:path>
                <a:path w="1257300" h="3180715">
                  <a:moveTo>
                    <a:pt x="1222349" y="1490853"/>
                  </a:moveTo>
                  <a:lnTo>
                    <a:pt x="1218831" y="1487335"/>
                  </a:lnTo>
                  <a:lnTo>
                    <a:pt x="1210144" y="1487335"/>
                  </a:lnTo>
                  <a:lnTo>
                    <a:pt x="1206627" y="1490853"/>
                  </a:lnTo>
                  <a:lnTo>
                    <a:pt x="1206627" y="1495196"/>
                  </a:lnTo>
                  <a:lnTo>
                    <a:pt x="1206627" y="1499539"/>
                  </a:lnTo>
                  <a:lnTo>
                    <a:pt x="1210144" y="1503057"/>
                  </a:lnTo>
                  <a:lnTo>
                    <a:pt x="1218831" y="1503057"/>
                  </a:lnTo>
                  <a:lnTo>
                    <a:pt x="1222349" y="1499539"/>
                  </a:lnTo>
                  <a:lnTo>
                    <a:pt x="1222349" y="1490853"/>
                  </a:lnTo>
                  <a:close/>
                </a:path>
                <a:path w="1257300" h="3180715">
                  <a:moveTo>
                    <a:pt x="1237424" y="1552752"/>
                  </a:moveTo>
                  <a:lnTo>
                    <a:pt x="1233906" y="1549222"/>
                  </a:lnTo>
                  <a:lnTo>
                    <a:pt x="1225207" y="1549222"/>
                  </a:lnTo>
                  <a:lnTo>
                    <a:pt x="1221689" y="1552752"/>
                  </a:lnTo>
                  <a:lnTo>
                    <a:pt x="1221689" y="1557096"/>
                  </a:lnTo>
                  <a:lnTo>
                    <a:pt x="1221689" y="1561439"/>
                  </a:lnTo>
                  <a:lnTo>
                    <a:pt x="1225207" y="1564970"/>
                  </a:lnTo>
                  <a:lnTo>
                    <a:pt x="1233906" y="1564970"/>
                  </a:lnTo>
                  <a:lnTo>
                    <a:pt x="1237424" y="1561439"/>
                  </a:lnTo>
                  <a:lnTo>
                    <a:pt x="1237424" y="1552752"/>
                  </a:lnTo>
                  <a:close/>
                </a:path>
                <a:path w="1257300" h="3180715">
                  <a:moveTo>
                    <a:pt x="1237462" y="1731264"/>
                  </a:moveTo>
                  <a:lnTo>
                    <a:pt x="1234046" y="1727860"/>
                  </a:lnTo>
                  <a:lnTo>
                    <a:pt x="1225638" y="1727860"/>
                  </a:lnTo>
                  <a:lnTo>
                    <a:pt x="1222235" y="1731264"/>
                  </a:lnTo>
                  <a:lnTo>
                    <a:pt x="1222235" y="1735467"/>
                  </a:lnTo>
                  <a:lnTo>
                    <a:pt x="1222235" y="1739671"/>
                  </a:lnTo>
                  <a:lnTo>
                    <a:pt x="1225638" y="1743075"/>
                  </a:lnTo>
                  <a:lnTo>
                    <a:pt x="1234046" y="1743075"/>
                  </a:lnTo>
                  <a:lnTo>
                    <a:pt x="1237462" y="1739671"/>
                  </a:lnTo>
                  <a:lnTo>
                    <a:pt x="1237462" y="1731264"/>
                  </a:lnTo>
                  <a:close/>
                </a:path>
                <a:path w="1257300" h="3180715">
                  <a:moveTo>
                    <a:pt x="1247381" y="1605940"/>
                  </a:moveTo>
                  <a:lnTo>
                    <a:pt x="1243901" y="1602473"/>
                  </a:lnTo>
                  <a:lnTo>
                    <a:pt x="1235329" y="1602473"/>
                  </a:lnTo>
                  <a:lnTo>
                    <a:pt x="1231849" y="1605940"/>
                  </a:lnTo>
                  <a:lnTo>
                    <a:pt x="1231849" y="1610233"/>
                  </a:lnTo>
                  <a:lnTo>
                    <a:pt x="1231849" y="1614525"/>
                  </a:lnTo>
                  <a:lnTo>
                    <a:pt x="1235329" y="1618005"/>
                  </a:lnTo>
                  <a:lnTo>
                    <a:pt x="1243901" y="1618005"/>
                  </a:lnTo>
                  <a:lnTo>
                    <a:pt x="1247381" y="1614525"/>
                  </a:lnTo>
                  <a:lnTo>
                    <a:pt x="1247381" y="1605940"/>
                  </a:lnTo>
                  <a:close/>
                </a:path>
                <a:path w="1257300" h="3180715">
                  <a:moveTo>
                    <a:pt x="1252639" y="1692287"/>
                  </a:moveTo>
                  <a:lnTo>
                    <a:pt x="1249210" y="1688858"/>
                  </a:lnTo>
                  <a:lnTo>
                    <a:pt x="1240739" y="1688858"/>
                  </a:lnTo>
                  <a:lnTo>
                    <a:pt x="1237310" y="1692287"/>
                  </a:lnTo>
                  <a:lnTo>
                    <a:pt x="1237310" y="1696516"/>
                  </a:lnTo>
                  <a:lnTo>
                    <a:pt x="1237310" y="1700745"/>
                  </a:lnTo>
                  <a:lnTo>
                    <a:pt x="1240739" y="1704174"/>
                  </a:lnTo>
                  <a:lnTo>
                    <a:pt x="1249210" y="1704174"/>
                  </a:lnTo>
                  <a:lnTo>
                    <a:pt x="1252639" y="1700745"/>
                  </a:lnTo>
                  <a:lnTo>
                    <a:pt x="1252639" y="1692287"/>
                  </a:lnTo>
                  <a:close/>
                </a:path>
                <a:path w="1257300" h="3180715">
                  <a:moveTo>
                    <a:pt x="1252804" y="1575600"/>
                  </a:moveTo>
                  <a:lnTo>
                    <a:pt x="1249311" y="1572094"/>
                  </a:lnTo>
                  <a:lnTo>
                    <a:pt x="1240675" y="1572094"/>
                  </a:lnTo>
                  <a:lnTo>
                    <a:pt x="1237170" y="1575600"/>
                  </a:lnTo>
                  <a:lnTo>
                    <a:pt x="1237170" y="1579918"/>
                  </a:lnTo>
                  <a:lnTo>
                    <a:pt x="1237170" y="1584236"/>
                  </a:lnTo>
                  <a:lnTo>
                    <a:pt x="1240675" y="1587741"/>
                  </a:lnTo>
                  <a:lnTo>
                    <a:pt x="1249311" y="1587741"/>
                  </a:lnTo>
                  <a:lnTo>
                    <a:pt x="1252804" y="1584236"/>
                  </a:lnTo>
                  <a:lnTo>
                    <a:pt x="1252804" y="1575600"/>
                  </a:lnTo>
                  <a:close/>
                </a:path>
                <a:path w="1257300" h="3180715">
                  <a:moveTo>
                    <a:pt x="1257211" y="1648548"/>
                  </a:moveTo>
                  <a:lnTo>
                    <a:pt x="1253756" y="1645107"/>
                  </a:lnTo>
                  <a:lnTo>
                    <a:pt x="1245235" y="1645107"/>
                  </a:lnTo>
                  <a:lnTo>
                    <a:pt x="1241780" y="1648548"/>
                  </a:lnTo>
                  <a:lnTo>
                    <a:pt x="1241780" y="1652816"/>
                  </a:lnTo>
                  <a:lnTo>
                    <a:pt x="1241780" y="1657083"/>
                  </a:lnTo>
                  <a:lnTo>
                    <a:pt x="1245235" y="1660525"/>
                  </a:lnTo>
                  <a:lnTo>
                    <a:pt x="1253756" y="1660525"/>
                  </a:lnTo>
                  <a:lnTo>
                    <a:pt x="1257211" y="1657083"/>
                  </a:lnTo>
                  <a:lnTo>
                    <a:pt x="1257211" y="164854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44852" y="2000173"/>
              <a:ext cx="1077595" cy="3168015"/>
            </a:xfrm>
            <a:custGeom>
              <a:avLst/>
              <a:gdLst/>
              <a:ahLst/>
              <a:cxnLst/>
              <a:rect l="l" t="t" r="r" b="b"/>
              <a:pathLst>
                <a:path w="1077595" h="3168015">
                  <a:moveTo>
                    <a:pt x="812" y="177"/>
                  </a:moveTo>
                  <a:lnTo>
                    <a:pt x="635" y="0"/>
                  </a:lnTo>
                  <a:lnTo>
                    <a:pt x="177" y="0"/>
                  </a:lnTo>
                  <a:lnTo>
                    <a:pt x="0" y="177"/>
                  </a:lnTo>
                  <a:lnTo>
                    <a:pt x="0" y="406"/>
                  </a:lnTo>
                  <a:lnTo>
                    <a:pt x="0" y="635"/>
                  </a:lnTo>
                  <a:lnTo>
                    <a:pt x="177" y="812"/>
                  </a:lnTo>
                  <a:lnTo>
                    <a:pt x="635" y="812"/>
                  </a:lnTo>
                  <a:lnTo>
                    <a:pt x="812" y="635"/>
                  </a:lnTo>
                  <a:lnTo>
                    <a:pt x="812" y="177"/>
                  </a:lnTo>
                  <a:close/>
                </a:path>
                <a:path w="1077595" h="3168015">
                  <a:moveTo>
                    <a:pt x="42989" y="17767"/>
                  </a:moveTo>
                  <a:lnTo>
                    <a:pt x="42684" y="17462"/>
                  </a:lnTo>
                  <a:lnTo>
                    <a:pt x="41922" y="17462"/>
                  </a:lnTo>
                  <a:lnTo>
                    <a:pt x="41617" y="17767"/>
                  </a:lnTo>
                  <a:lnTo>
                    <a:pt x="41617" y="18148"/>
                  </a:lnTo>
                  <a:lnTo>
                    <a:pt x="41617" y="18529"/>
                  </a:lnTo>
                  <a:lnTo>
                    <a:pt x="41922" y="18834"/>
                  </a:lnTo>
                  <a:lnTo>
                    <a:pt x="42684" y="18834"/>
                  </a:lnTo>
                  <a:lnTo>
                    <a:pt x="42989" y="18529"/>
                  </a:lnTo>
                  <a:lnTo>
                    <a:pt x="42989" y="17767"/>
                  </a:lnTo>
                  <a:close/>
                </a:path>
                <a:path w="1077595" h="3168015">
                  <a:moveTo>
                    <a:pt x="87947" y="15011"/>
                  </a:moveTo>
                  <a:lnTo>
                    <a:pt x="87515" y="14579"/>
                  </a:lnTo>
                  <a:lnTo>
                    <a:pt x="86448" y="14579"/>
                  </a:lnTo>
                  <a:lnTo>
                    <a:pt x="86017" y="15011"/>
                  </a:lnTo>
                  <a:lnTo>
                    <a:pt x="86017" y="15544"/>
                  </a:lnTo>
                  <a:lnTo>
                    <a:pt x="86017" y="16078"/>
                  </a:lnTo>
                  <a:lnTo>
                    <a:pt x="86448" y="16510"/>
                  </a:lnTo>
                  <a:lnTo>
                    <a:pt x="87515" y="16510"/>
                  </a:lnTo>
                  <a:lnTo>
                    <a:pt x="87947" y="16078"/>
                  </a:lnTo>
                  <a:lnTo>
                    <a:pt x="87947" y="15011"/>
                  </a:lnTo>
                  <a:close/>
                </a:path>
                <a:path w="1077595" h="3168015">
                  <a:moveTo>
                    <a:pt x="114300" y="30937"/>
                  </a:moveTo>
                  <a:lnTo>
                    <a:pt x="113753" y="30378"/>
                  </a:lnTo>
                  <a:lnTo>
                    <a:pt x="112382" y="30378"/>
                  </a:lnTo>
                  <a:lnTo>
                    <a:pt x="111823" y="30937"/>
                  </a:lnTo>
                  <a:lnTo>
                    <a:pt x="111823" y="31623"/>
                  </a:lnTo>
                  <a:lnTo>
                    <a:pt x="111823" y="32308"/>
                  </a:lnTo>
                  <a:lnTo>
                    <a:pt x="112382" y="32867"/>
                  </a:lnTo>
                  <a:lnTo>
                    <a:pt x="113753" y="32867"/>
                  </a:lnTo>
                  <a:lnTo>
                    <a:pt x="114300" y="32308"/>
                  </a:lnTo>
                  <a:lnTo>
                    <a:pt x="114300" y="30937"/>
                  </a:lnTo>
                  <a:close/>
                </a:path>
                <a:path w="1077595" h="3168015">
                  <a:moveTo>
                    <a:pt x="157492" y="35712"/>
                  </a:moveTo>
                  <a:lnTo>
                    <a:pt x="156819" y="35026"/>
                  </a:lnTo>
                  <a:lnTo>
                    <a:pt x="155143" y="35026"/>
                  </a:lnTo>
                  <a:lnTo>
                    <a:pt x="154457" y="35712"/>
                  </a:lnTo>
                  <a:lnTo>
                    <a:pt x="154457" y="36550"/>
                  </a:lnTo>
                  <a:lnTo>
                    <a:pt x="154457" y="37388"/>
                  </a:lnTo>
                  <a:lnTo>
                    <a:pt x="155143" y="38074"/>
                  </a:lnTo>
                  <a:lnTo>
                    <a:pt x="156819" y="38074"/>
                  </a:lnTo>
                  <a:lnTo>
                    <a:pt x="157492" y="37388"/>
                  </a:lnTo>
                  <a:lnTo>
                    <a:pt x="157492" y="35712"/>
                  </a:lnTo>
                  <a:close/>
                </a:path>
                <a:path w="1077595" h="3168015">
                  <a:moveTo>
                    <a:pt x="193471" y="67665"/>
                  </a:moveTo>
                  <a:lnTo>
                    <a:pt x="192671" y="66852"/>
                  </a:lnTo>
                  <a:lnTo>
                    <a:pt x="190677" y="66852"/>
                  </a:lnTo>
                  <a:lnTo>
                    <a:pt x="189877" y="67665"/>
                  </a:lnTo>
                  <a:lnTo>
                    <a:pt x="189877" y="68656"/>
                  </a:lnTo>
                  <a:lnTo>
                    <a:pt x="189877" y="69646"/>
                  </a:lnTo>
                  <a:lnTo>
                    <a:pt x="190677" y="70446"/>
                  </a:lnTo>
                  <a:lnTo>
                    <a:pt x="192671" y="70446"/>
                  </a:lnTo>
                  <a:lnTo>
                    <a:pt x="193471" y="69646"/>
                  </a:lnTo>
                  <a:lnTo>
                    <a:pt x="193471" y="67665"/>
                  </a:lnTo>
                  <a:close/>
                </a:path>
                <a:path w="1077595" h="3168015">
                  <a:moveTo>
                    <a:pt x="240753" y="66967"/>
                  </a:moveTo>
                  <a:lnTo>
                    <a:pt x="239826" y="66040"/>
                  </a:lnTo>
                  <a:lnTo>
                    <a:pt x="237528" y="66040"/>
                  </a:lnTo>
                  <a:lnTo>
                    <a:pt x="236601" y="66967"/>
                  </a:lnTo>
                  <a:lnTo>
                    <a:pt x="236601" y="68110"/>
                  </a:lnTo>
                  <a:lnTo>
                    <a:pt x="236601" y="69253"/>
                  </a:lnTo>
                  <a:lnTo>
                    <a:pt x="237528" y="70180"/>
                  </a:lnTo>
                  <a:lnTo>
                    <a:pt x="239826" y="70180"/>
                  </a:lnTo>
                  <a:lnTo>
                    <a:pt x="240753" y="69253"/>
                  </a:lnTo>
                  <a:lnTo>
                    <a:pt x="240753" y="66967"/>
                  </a:lnTo>
                  <a:close/>
                </a:path>
                <a:path w="1077595" h="3168015">
                  <a:moveTo>
                    <a:pt x="269659" y="61137"/>
                  </a:moveTo>
                  <a:lnTo>
                    <a:pt x="268605" y="60083"/>
                  </a:lnTo>
                  <a:lnTo>
                    <a:pt x="266001" y="60083"/>
                  </a:lnTo>
                  <a:lnTo>
                    <a:pt x="264947" y="61137"/>
                  </a:lnTo>
                  <a:lnTo>
                    <a:pt x="264947" y="62433"/>
                  </a:lnTo>
                  <a:lnTo>
                    <a:pt x="264947" y="63728"/>
                  </a:lnTo>
                  <a:lnTo>
                    <a:pt x="266001" y="64782"/>
                  </a:lnTo>
                  <a:lnTo>
                    <a:pt x="268605" y="64782"/>
                  </a:lnTo>
                  <a:lnTo>
                    <a:pt x="269659" y="63728"/>
                  </a:lnTo>
                  <a:lnTo>
                    <a:pt x="269659" y="61137"/>
                  </a:lnTo>
                  <a:close/>
                </a:path>
                <a:path w="1077595" h="3168015">
                  <a:moveTo>
                    <a:pt x="303022" y="84353"/>
                  </a:moveTo>
                  <a:lnTo>
                    <a:pt x="301853" y="83172"/>
                  </a:lnTo>
                  <a:lnTo>
                    <a:pt x="298945" y="83172"/>
                  </a:lnTo>
                  <a:lnTo>
                    <a:pt x="297764" y="84353"/>
                  </a:lnTo>
                  <a:lnTo>
                    <a:pt x="297764" y="85801"/>
                  </a:lnTo>
                  <a:lnTo>
                    <a:pt x="297764" y="87249"/>
                  </a:lnTo>
                  <a:lnTo>
                    <a:pt x="298945" y="88430"/>
                  </a:lnTo>
                  <a:lnTo>
                    <a:pt x="301853" y="88430"/>
                  </a:lnTo>
                  <a:lnTo>
                    <a:pt x="303022" y="87249"/>
                  </a:lnTo>
                  <a:lnTo>
                    <a:pt x="303022" y="84353"/>
                  </a:lnTo>
                  <a:close/>
                </a:path>
                <a:path w="1077595" h="3168015">
                  <a:moveTo>
                    <a:pt x="334695" y="90970"/>
                  </a:moveTo>
                  <a:lnTo>
                    <a:pt x="333400" y="89662"/>
                  </a:lnTo>
                  <a:lnTo>
                    <a:pt x="330187" y="89662"/>
                  </a:lnTo>
                  <a:lnTo>
                    <a:pt x="328879" y="90970"/>
                  </a:lnTo>
                  <a:lnTo>
                    <a:pt x="328879" y="92570"/>
                  </a:lnTo>
                  <a:lnTo>
                    <a:pt x="328879" y="94183"/>
                  </a:lnTo>
                  <a:lnTo>
                    <a:pt x="330187" y="95478"/>
                  </a:lnTo>
                  <a:lnTo>
                    <a:pt x="333400" y="95478"/>
                  </a:lnTo>
                  <a:lnTo>
                    <a:pt x="334695" y="94183"/>
                  </a:lnTo>
                  <a:lnTo>
                    <a:pt x="334695" y="90970"/>
                  </a:lnTo>
                  <a:close/>
                </a:path>
                <a:path w="1077595" h="3168015">
                  <a:moveTo>
                    <a:pt x="366001" y="108432"/>
                  </a:moveTo>
                  <a:lnTo>
                    <a:pt x="364566" y="106997"/>
                  </a:lnTo>
                  <a:lnTo>
                    <a:pt x="361048" y="106997"/>
                  </a:lnTo>
                  <a:lnTo>
                    <a:pt x="359625" y="108432"/>
                  </a:lnTo>
                  <a:lnTo>
                    <a:pt x="359625" y="110185"/>
                  </a:lnTo>
                  <a:lnTo>
                    <a:pt x="359625" y="111950"/>
                  </a:lnTo>
                  <a:lnTo>
                    <a:pt x="361048" y="113372"/>
                  </a:lnTo>
                  <a:lnTo>
                    <a:pt x="364566" y="113372"/>
                  </a:lnTo>
                  <a:lnTo>
                    <a:pt x="366001" y="111950"/>
                  </a:lnTo>
                  <a:lnTo>
                    <a:pt x="366001" y="108432"/>
                  </a:lnTo>
                  <a:close/>
                </a:path>
                <a:path w="1077595" h="3168015">
                  <a:moveTo>
                    <a:pt x="409473" y="130937"/>
                  </a:moveTo>
                  <a:lnTo>
                    <a:pt x="407911" y="129387"/>
                  </a:lnTo>
                  <a:lnTo>
                    <a:pt x="404088" y="129387"/>
                  </a:lnTo>
                  <a:lnTo>
                    <a:pt x="402539" y="130937"/>
                  </a:lnTo>
                  <a:lnTo>
                    <a:pt x="402539" y="132854"/>
                  </a:lnTo>
                  <a:lnTo>
                    <a:pt x="402539" y="134772"/>
                  </a:lnTo>
                  <a:lnTo>
                    <a:pt x="404088" y="136321"/>
                  </a:lnTo>
                  <a:lnTo>
                    <a:pt x="407911" y="136321"/>
                  </a:lnTo>
                  <a:lnTo>
                    <a:pt x="409473" y="134772"/>
                  </a:lnTo>
                  <a:lnTo>
                    <a:pt x="409473" y="130937"/>
                  </a:lnTo>
                  <a:close/>
                </a:path>
                <a:path w="1077595" h="3168015">
                  <a:moveTo>
                    <a:pt x="448830" y="136334"/>
                  </a:moveTo>
                  <a:lnTo>
                    <a:pt x="447154" y="134658"/>
                  </a:lnTo>
                  <a:lnTo>
                    <a:pt x="443014" y="134658"/>
                  </a:lnTo>
                  <a:lnTo>
                    <a:pt x="441337" y="136334"/>
                  </a:lnTo>
                  <a:lnTo>
                    <a:pt x="441337" y="138404"/>
                  </a:lnTo>
                  <a:lnTo>
                    <a:pt x="441337" y="140474"/>
                  </a:lnTo>
                  <a:lnTo>
                    <a:pt x="443014" y="142151"/>
                  </a:lnTo>
                  <a:lnTo>
                    <a:pt x="447154" y="142151"/>
                  </a:lnTo>
                  <a:lnTo>
                    <a:pt x="448830" y="140474"/>
                  </a:lnTo>
                  <a:lnTo>
                    <a:pt x="448830" y="136334"/>
                  </a:lnTo>
                  <a:close/>
                </a:path>
                <a:path w="1077595" h="3168015">
                  <a:moveTo>
                    <a:pt x="452437" y="3167329"/>
                  </a:moveTo>
                  <a:lnTo>
                    <a:pt x="452310" y="3167202"/>
                  </a:lnTo>
                  <a:lnTo>
                    <a:pt x="452005" y="3167202"/>
                  </a:lnTo>
                  <a:lnTo>
                    <a:pt x="451878" y="3167329"/>
                  </a:lnTo>
                  <a:lnTo>
                    <a:pt x="451878" y="3167481"/>
                  </a:lnTo>
                  <a:lnTo>
                    <a:pt x="451878" y="3167634"/>
                  </a:lnTo>
                  <a:lnTo>
                    <a:pt x="452005" y="3167761"/>
                  </a:lnTo>
                  <a:lnTo>
                    <a:pt x="452310" y="3167761"/>
                  </a:lnTo>
                  <a:lnTo>
                    <a:pt x="452437" y="3167634"/>
                  </a:lnTo>
                  <a:lnTo>
                    <a:pt x="452437" y="3167329"/>
                  </a:lnTo>
                  <a:close/>
                </a:path>
                <a:path w="1077595" h="3168015">
                  <a:moveTo>
                    <a:pt x="461479" y="3088703"/>
                  </a:moveTo>
                  <a:lnTo>
                    <a:pt x="461098" y="3088322"/>
                  </a:lnTo>
                  <a:lnTo>
                    <a:pt x="460171" y="3088322"/>
                  </a:lnTo>
                  <a:lnTo>
                    <a:pt x="459790" y="3088703"/>
                  </a:lnTo>
                  <a:lnTo>
                    <a:pt x="459790" y="3089173"/>
                  </a:lnTo>
                  <a:lnTo>
                    <a:pt x="459790" y="3089643"/>
                  </a:lnTo>
                  <a:lnTo>
                    <a:pt x="460171" y="3090024"/>
                  </a:lnTo>
                  <a:lnTo>
                    <a:pt x="461098" y="3090024"/>
                  </a:lnTo>
                  <a:lnTo>
                    <a:pt x="461479" y="3089643"/>
                  </a:lnTo>
                  <a:lnTo>
                    <a:pt x="461479" y="3088703"/>
                  </a:lnTo>
                  <a:close/>
                </a:path>
                <a:path w="1077595" h="3168015">
                  <a:moveTo>
                    <a:pt x="466166" y="3045637"/>
                  </a:moveTo>
                  <a:lnTo>
                    <a:pt x="465670" y="3045129"/>
                  </a:lnTo>
                  <a:lnTo>
                    <a:pt x="464426" y="3045129"/>
                  </a:lnTo>
                  <a:lnTo>
                    <a:pt x="463918" y="3045637"/>
                  </a:lnTo>
                  <a:lnTo>
                    <a:pt x="463918" y="3046260"/>
                  </a:lnTo>
                  <a:lnTo>
                    <a:pt x="463918" y="3046882"/>
                  </a:lnTo>
                  <a:lnTo>
                    <a:pt x="464426" y="3047390"/>
                  </a:lnTo>
                  <a:lnTo>
                    <a:pt x="465670" y="3047390"/>
                  </a:lnTo>
                  <a:lnTo>
                    <a:pt x="466166" y="3046882"/>
                  </a:lnTo>
                  <a:lnTo>
                    <a:pt x="466166" y="3045637"/>
                  </a:lnTo>
                  <a:close/>
                </a:path>
                <a:path w="1077595" h="3168015">
                  <a:moveTo>
                    <a:pt x="476389" y="3127210"/>
                  </a:moveTo>
                  <a:lnTo>
                    <a:pt x="476135" y="3126956"/>
                  </a:lnTo>
                  <a:lnTo>
                    <a:pt x="475513" y="3126956"/>
                  </a:lnTo>
                  <a:lnTo>
                    <a:pt x="475259" y="3127210"/>
                  </a:lnTo>
                  <a:lnTo>
                    <a:pt x="475259" y="3127514"/>
                  </a:lnTo>
                  <a:lnTo>
                    <a:pt x="475259" y="3127832"/>
                  </a:lnTo>
                  <a:lnTo>
                    <a:pt x="475513" y="3128073"/>
                  </a:lnTo>
                  <a:lnTo>
                    <a:pt x="476135" y="3128073"/>
                  </a:lnTo>
                  <a:lnTo>
                    <a:pt x="476389" y="3127832"/>
                  </a:lnTo>
                  <a:lnTo>
                    <a:pt x="476389" y="3127210"/>
                  </a:lnTo>
                  <a:close/>
                </a:path>
                <a:path w="1077595" h="3168015">
                  <a:moveTo>
                    <a:pt x="479640" y="157302"/>
                  </a:moveTo>
                  <a:lnTo>
                    <a:pt x="477850" y="155524"/>
                  </a:lnTo>
                  <a:lnTo>
                    <a:pt x="473443" y="155524"/>
                  </a:lnTo>
                  <a:lnTo>
                    <a:pt x="471652" y="157302"/>
                  </a:lnTo>
                  <a:lnTo>
                    <a:pt x="471652" y="159512"/>
                  </a:lnTo>
                  <a:lnTo>
                    <a:pt x="471652" y="161721"/>
                  </a:lnTo>
                  <a:lnTo>
                    <a:pt x="473443" y="163499"/>
                  </a:lnTo>
                  <a:lnTo>
                    <a:pt x="477850" y="163499"/>
                  </a:lnTo>
                  <a:lnTo>
                    <a:pt x="479640" y="161721"/>
                  </a:lnTo>
                  <a:lnTo>
                    <a:pt x="479640" y="157302"/>
                  </a:lnTo>
                  <a:close/>
                </a:path>
                <a:path w="1077595" h="3168015">
                  <a:moveTo>
                    <a:pt x="480656" y="2931693"/>
                  </a:moveTo>
                  <a:lnTo>
                    <a:pt x="479767" y="2930817"/>
                  </a:lnTo>
                  <a:lnTo>
                    <a:pt x="477596" y="2930817"/>
                  </a:lnTo>
                  <a:lnTo>
                    <a:pt x="476707" y="2931693"/>
                  </a:lnTo>
                  <a:lnTo>
                    <a:pt x="476707" y="2932785"/>
                  </a:lnTo>
                  <a:lnTo>
                    <a:pt x="476707" y="2933877"/>
                  </a:lnTo>
                  <a:lnTo>
                    <a:pt x="477596" y="2934754"/>
                  </a:lnTo>
                  <a:lnTo>
                    <a:pt x="479767" y="2934754"/>
                  </a:lnTo>
                  <a:lnTo>
                    <a:pt x="480656" y="2933877"/>
                  </a:lnTo>
                  <a:lnTo>
                    <a:pt x="480656" y="2931693"/>
                  </a:lnTo>
                  <a:close/>
                </a:path>
                <a:path w="1077595" h="3168015">
                  <a:moveTo>
                    <a:pt x="489508" y="2973832"/>
                  </a:moveTo>
                  <a:lnTo>
                    <a:pt x="488759" y="2973082"/>
                  </a:lnTo>
                  <a:lnTo>
                    <a:pt x="486892" y="2973082"/>
                  </a:lnTo>
                  <a:lnTo>
                    <a:pt x="486130" y="2973832"/>
                  </a:lnTo>
                  <a:lnTo>
                    <a:pt x="486130" y="2974771"/>
                  </a:lnTo>
                  <a:lnTo>
                    <a:pt x="486130" y="2975711"/>
                  </a:lnTo>
                  <a:lnTo>
                    <a:pt x="486892" y="2976461"/>
                  </a:lnTo>
                  <a:lnTo>
                    <a:pt x="488759" y="2976461"/>
                  </a:lnTo>
                  <a:lnTo>
                    <a:pt x="489508" y="2975711"/>
                  </a:lnTo>
                  <a:lnTo>
                    <a:pt x="489508" y="2973832"/>
                  </a:lnTo>
                  <a:close/>
                </a:path>
                <a:path w="1077595" h="3168015">
                  <a:moveTo>
                    <a:pt x="496138" y="2897657"/>
                  </a:moveTo>
                  <a:lnTo>
                    <a:pt x="495122" y="2896641"/>
                  </a:lnTo>
                  <a:lnTo>
                    <a:pt x="492633" y="2896641"/>
                  </a:lnTo>
                  <a:lnTo>
                    <a:pt x="491629" y="2897657"/>
                  </a:lnTo>
                  <a:lnTo>
                    <a:pt x="491629" y="2898902"/>
                  </a:lnTo>
                  <a:lnTo>
                    <a:pt x="491629" y="2900146"/>
                  </a:lnTo>
                  <a:lnTo>
                    <a:pt x="492633" y="2901150"/>
                  </a:lnTo>
                  <a:lnTo>
                    <a:pt x="495122" y="2901150"/>
                  </a:lnTo>
                  <a:lnTo>
                    <a:pt x="496138" y="2900146"/>
                  </a:lnTo>
                  <a:lnTo>
                    <a:pt x="496138" y="2897657"/>
                  </a:lnTo>
                  <a:close/>
                </a:path>
                <a:path w="1077595" h="3168015">
                  <a:moveTo>
                    <a:pt x="502754" y="3018955"/>
                  </a:moveTo>
                  <a:lnTo>
                    <a:pt x="502119" y="3018320"/>
                  </a:lnTo>
                  <a:lnTo>
                    <a:pt x="500570" y="3018320"/>
                  </a:lnTo>
                  <a:lnTo>
                    <a:pt x="499935" y="3018955"/>
                  </a:lnTo>
                  <a:lnTo>
                    <a:pt x="499935" y="3019729"/>
                  </a:lnTo>
                  <a:lnTo>
                    <a:pt x="499935" y="3020504"/>
                  </a:lnTo>
                  <a:lnTo>
                    <a:pt x="500570" y="3021139"/>
                  </a:lnTo>
                  <a:lnTo>
                    <a:pt x="502119" y="3021139"/>
                  </a:lnTo>
                  <a:lnTo>
                    <a:pt x="502754" y="3020504"/>
                  </a:lnTo>
                  <a:lnTo>
                    <a:pt x="502754" y="3018955"/>
                  </a:lnTo>
                  <a:close/>
                </a:path>
                <a:path w="1077595" h="3168015">
                  <a:moveTo>
                    <a:pt x="504456" y="2847937"/>
                  </a:moveTo>
                  <a:lnTo>
                    <a:pt x="503326" y="2846794"/>
                  </a:lnTo>
                  <a:lnTo>
                    <a:pt x="500519" y="2846794"/>
                  </a:lnTo>
                  <a:lnTo>
                    <a:pt x="499389" y="2847937"/>
                  </a:lnTo>
                  <a:lnTo>
                    <a:pt x="499389" y="2849334"/>
                  </a:lnTo>
                  <a:lnTo>
                    <a:pt x="499389" y="2850731"/>
                  </a:lnTo>
                  <a:lnTo>
                    <a:pt x="500519" y="2851874"/>
                  </a:lnTo>
                  <a:lnTo>
                    <a:pt x="503326" y="2851874"/>
                  </a:lnTo>
                  <a:lnTo>
                    <a:pt x="504456" y="2850731"/>
                  </a:lnTo>
                  <a:lnTo>
                    <a:pt x="504456" y="2847937"/>
                  </a:lnTo>
                  <a:close/>
                </a:path>
                <a:path w="1077595" h="3168015">
                  <a:moveTo>
                    <a:pt x="505104" y="185991"/>
                  </a:moveTo>
                  <a:lnTo>
                    <a:pt x="503237" y="184124"/>
                  </a:lnTo>
                  <a:lnTo>
                    <a:pt x="498652" y="184124"/>
                  </a:lnTo>
                  <a:lnTo>
                    <a:pt x="496798" y="185991"/>
                  </a:lnTo>
                  <a:lnTo>
                    <a:pt x="496798" y="188277"/>
                  </a:lnTo>
                  <a:lnTo>
                    <a:pt x="496798" y="190563"/>
                  </a:lnTo>
                  <a:lnTo>
                    <a:pt x="498652" y="192430"/>
                  </a:lnTo>
                  <a:lnTo>
                    <a:pt x="503237" y="192430"/>
                  </a:lnTo>
                  <a:lnTo>
                    <a:pt x="505104" y="190563"/>
                  </a:lnTo>
                  <a:lnTo>
                    <a:pt x="505104" y="185991"/>
                  </a:lnTo>
                  <a:close/>
                </a:path>
                <a:path w="1077595" h="3168015">
                  <a:moveTo>
                    <a:pt x="510946" y="2801112"/>
                  </a:moveTo>
                  <a:lnTo>
                    <a:pt x="509676" y="2799854"/>
                  </a:lnTo>
                  <a:lnTo>
                    <a:pt x="506564" y="2799854"/>
                  </a:lnTo>
                  <a:lnTo>
                    <a:pt x="505307" y="2801112"/>
                  </a:lnTo>
                  <a:lnTo>
                    <a:pt x="505307" y="2802674"/>
                  </a:lnTo>
                  <a:lnTo>
                    <a:pt x="505307" y="2804236"/>
                  </a:lnTo>
                  <a:lnTo>
                    <a:pt x="506564" y="2805493"/>
                  </a:lnTo>
                  <a:lnTo>
                    <a:pt x="509676" y="2805493"/>
                  </a:lnTo>
                  <a:lnTo>
                    <a:pt x="510946" y="2804236"/>
                  </a:lnTo>
                  <a:lnTo>
                    <a:pt x="510946" y="2801112"/>
                  </a:lnTo>
                  <a:close/>
                </a:path>
                <a:path w="1077595" h="3168015">
                  <a:moveTo>
                    <a:pt x="513067" y="2739694"/>
                  </a:moveTo>
                  <a:lnTo>
                    <a:pt x="511556" y="2738183"/>
                  </a:lnTo>
                  <a:lnTo>
                    <a:pt x="507822" y="2738183"/>
                  </a:lnTo>
                  <a:lnTo>
                    <a:pt x="506310" y="2739694"/>
                  </a:lnTo>
                  <a:lnTo>
                    <a:pt x="506310" y="2741561"/>
                  </a:lnTo>
                  <a:lnTo>
                    <a:pt x="506310" y="2743428"/>
                  </a:lnTo>
                  <a:lnTo>
                    <a:pt x="507822" y="2744940"/>
                  </a:lnTo>
                  <a:lnTo>
                    <a:pt x="511556" y="2744940"/>
                  </a:lnTo>
                  <a:lnTo>
                    <a:pt x="513067" y="2743428"/>
                  </a:lnTo>
                  <a:lnTo>
                    <a:pt x="513067" y="2739694"/>
                  </a:lnTo>
                  <a:close/>
                </a:path>
                <a:path w="1077595" h="3168015">
                  <a:moveTo>
                    <a:pt x="515950" y="2770682"/>
                  </a:moveTo>
                  <a:lnTo>
                    <a:pt x="514565" y="2769298"/>
                  </a:lnTo>
                  <a:lnTo>
                    <a:pt x="511136" y="2769298"/>
                  </a:lnTo>
                  <a:lnTo>
                    <a:pt x="509752" y="2770682"/>
                  </a:lnTo>
                  <a:lnTo>
                    <a:pt x="509752" y="2772397"/>
                  </a:lnTo>
                  <a:lnTo>
                    <a:pt x="509752" y="2774111"/>
                  </a:lnTo>
                  <a:lnTo>
                    <a:pt x="511136" y="2775496"/>
                  </a:lnTo>
                  <a:lnTo>
                    <a:pt x="514565" y="2775496"/>
                  </a:lnTo>
                  <a:lnTo>
                    <a:pt x="515950" y="2774111"/>
                  </a:lnTo>
                  <a:lnTo>
                    <a:pt x="515950" y="2770682"/>
                  </a:lnTo>
                  <a:close/>
                </a:path>
                <a:path w="1077595" h="3168015">
                  <a:moveTo>
                    <a:pt x="517677" y="2694406"/>
                  </a:moveTo>
                  <a:lnTo>
                    <a:pt x="516039" y="2692768"/>
                  </a:lnTo>
                  <a:lnTo>
                    <a:pt x="511987" y="2692768"/>
                  </a:lnTo>
                  <a:lnTo>
                    <a:pt x="510349" y="2694406"/>
                  </a:lnTo>
                  <a:lnTo>
                    <a:pt x="510349" y="2696426"/>
                  </a:lnTo>
                  <a:lnTo>
                    <a:pt x="510349" y="2698445"/>
                  </a:lnTo>
                  <a:lnTo>
                    <a:pt x="511987" y="2700096"/>
                  </a:lnTo>
                  <a:lnTo>
                    <a:pt x="516039" y="2700096"/>
                  </a:lnTo>
                  <a:lnTo>
                    <a:pt x="517677" y="2698445"/>
                  </a:lnTo>
                  <a:lnTo>
                    <a:pt x="517677" y="2694406"/>
                  </a:lnTo>
                  <a:close/>
                </a:path>
                <a:path w="1077595" h="3168015">
                  <a:moveTo>
                    <a:pt x="544817" y="197142"/>
                  </a:moveTo>
                  <a:lnTo>
                    <a:pt x="542886" y="195211"/>
                  </a:lnTo>
                  <a:lnTo>
                    <a:pt x="538137" y="195211"/>
                  </a:lnTo>
                  <a:lnTo>
                    <a:pt x="536206" y="197142"/>
                  </a:lnTo>
                  <a:lnTo>
                    <a:pt x="536206" y="199517"/>
                  </a:lnTo>
                  <a:lnTo>
                    <a:pt x="536206" y="201891"/>
                  </a:lnTo>
                  <a:lnTo>
                    <a:pt x="538137" y="203822"/>
                  </a:lnTo>
                  <a:lnTo>
                    <a:pt x="542886" y="203822"/>
                  </a:lnTo>
                  <a:lnTo>
                    <a:pt x="544817" y="201891"/>
                  </a:lnTo>
                  <a:lnTo>
                    <a:pt x="544817" y="197142"/>
                  </a:lnTo>
                  <a:close/>
                </a:path>
                <a:path w="1077595" h="3168015">
                  <a:moveTo>
                    <a:pt x="544906" y="2653715"/>
                  </a:moveTo>
                  <a:lnTo>
                    <a:pt x="543140" y="2651950"/>
                  </a:lnTo>
                  <a:lnTo>
                    <a:pt x="538784" y="2651950"/>
                  </a:lnTo>
                  <a:lnTo>
                    <a:pt x="537019" y="2653715"/>
                  </a:lnTo>
                  <a:lnTo>
                    <a:pt x="537019" y="2655900"/>
                  </a:lnTo>
                  <a:lnTo>
                    <a:pt x="537019" y="2658084"/>
                  </a:lnTo>
                  <a:lnTo>
                    <a:pt x="538784" y="2659850"/>
                  </a:lnTo>
                  <a:lnTo>
                    <a:pt x="543140" y="2659850"/>
                  </a:lnTo>
                  <a:lnTo>
                    <a:pt x="544906" y="2658084"/>
                  </a:lnTo>
                  <a:lnTo>
                    <a:pt x="544906" y="2653715"/>
                  </a:lnTo>
                  <a:close/>
                </a:path>
                <a:path w="1077595" h="3168015">
                  <a:moveTo>
                    <a:pt x="576046" y="225120"/>
                  </a:moveTo>
                  <a:lnTo>
                    <a:pt x="574040" y="223126"/>
                  </a:lnTo>
                  <a:lnTo>
                    <a:pt x="569112" y="223126"/>
                  </a:lnTo>
                  <a:lnTo>
                    <a:pt x="567118" y="225120"/>
                  </a:lnTo>
                  <a:lnTo>
                    <a:pt x="567118" y="227584"/>
                  </a:lnTo>
                  <a:lnTo>
                    <a:pt x="567118" y="230047"/>
                  </a:lnTo>
                  <a:lnTo>
                    <a:pt x="569112" y="232041"/>
                  </a:lnTo>
                  <a:lnTo>
                    <a:pt x="574040" y="232041"/>
                  </a:lnTo>
                  <a:lnTo>
                    <a:pt x="576046" y="230047"/>
                  </a:lnTo>
                  <a:lnTo>
                    <a:pt x="576046" y="225120"/>
                  </a:lnTo>
                  <a:close/>
                </a:path>
                <a:path w="1077595" h="3168015">
                  <a:moveTo>
                    <a:pt x="585520" y="2641295"/>
                  </a:moveTo>
                  <a:lnTo>
                    <a:pt x="583653" y="2639428"/>
                  </a:lnTo>
                  <a:lnTo>
                    <a:pt x="579056" y="2639428"/>
                  </a:lnTo>
                  <a:lnTo>
                    <a:pt x="577189" y="2641295"/>
                  </a:lnTo>
                  <a:lnTo>
                    <a:pt x="577189" y="2643594"/>
                  </a:lnTo>
                  <a:lnTo>
                    <a:pt x="577189" y="2645892"/>
                  </a:lnTo>
                  <a:lnTo>
                    <a:pt x="579056" y="2647759"/>
                  </a:lnTo>
                  <a:lnTo>
                    <a:pt x="583653" y="2647759"/>
                  </a:lnTo>
                  <a:lnTo>
                    <a:pt x="585520" y="2645892"/>
                  </a:lnTo>
                  <a:lnTo>
                    <a:pt x="585520" y="2641295"/>
                  </a:lnTo>
                  <a:close/>
                </a:path>
                <a:path w="1077595" h="3168015">
                  <a:moveTo>
                    <a:pt x="610095" y="2604630"/>
                  </a:moveTo>
                  <a:lnTo>
                    <a:pt x="608152" y="2602700"/>
                  </a:lnTo>
                  <a:lnTo>
                    <a:pt x="603377" y="2602700"/>
                  </a:lnTo>
                  <a:lnTo>
                    <a:pt x="601446" y="2604630"/>
                  </a:lnTo>
                  <a:lnTo>
                    <a:pt x="601446" y="2607018"/>
                  </a:lnTo>
                  <a:lnTo>
                    <a:pt x="601446" y="2609405"/>
                  </a:lnTo>
                  <a:lnTo>
                    <a:pt x="603377" y="2611336"/>
                  </a:lnTo>
                  <a:lnTo>
                    <a:pt x="608152" y="2611336"/>
                  </a:lnTo>
                  <a:lnTo>
                    <a:pt x="610095" y="2609405"/>
                  </a:lnTo>
                  <a:lnTo>
                    <a:pt x="610095" y="2604630"/>
                  </a:lnTo>
                  <a:close/>
                </a:path>
                <a:path w="1077595" h="3168015">
                  <a:moveTo>
                    <a:pt x="616254" y="253301"/>
                  </a:moveTo>
                  <a:lnTo>
                    <a:pt x="614197" y="251231"/>
                  </a:lnTo>
                  <a:lnTo>
                    <a:pt x="609092" y="251231"/>
                  </a:lnTo>
                  <a:lnTo>
                    <a:pt x="607021" y="253301"/>
                  </a:lnTo>
                  <a:lnTo>
                    <a:pt x="607021" y="255854"/>
                  </a:lnTo>
                  <a:lnTo>
                    <a:pt x="607021" y="258406"/>
                  </a:lnTo>
                  <a:lnTo>
                    <a:pt x="609092" y="260477"/>
                  </a:lnTo>
                  <a:lnTo>
                    <a:pt x="614197" y="260477"/>
                  </a:lnTo>
                  <a:lnTo>
                    <a:pt x="616254" y="258406"/>
                  </a:lnTo>
                  <a:lnTo>
                    <a:pt x="616254" y="253301"/>
                  </a:lnTo>
                  <a:close/>
                </a:path>
                <a:path w="1077595" h="3168015">
                  <a:moveTo>
                    <a:pt x="642848" y="2576182"/>
                  </a:moveTo>
                  <a:lnTo>
                    <a:pt x="640842" y="2574175"/>
                  </a:lnTo>
                  <a:lnTo>
                    <a:pt x="635889" y="2574175"/>
                  </a:lnTo>
                  <a:lnTo>
                    <a:pt x="633882" y="2576182"/>
                  </a:lnTo>
                  <a:lnTo>
                    <a:pt x="633882" y="2578658"/>
                  </a:lnTo>
                  <a:lnTo>
                    <a:pt x="633882" y="2581135"/>
                  </a:lnTo>
                  <a:lnTo>
                    <a:pt x="635889" y="2583142"/>
                  </a:lnTo>
                  <a:lnTo>
                    <a:pt x="640842" y="2583142"/>
                  </a:lnTo>
                  <a:lnTo>
                    <a:pt x="642848" y="2581135"/>
                  </a:lnTo>
                  <a:lnTo>
                    <a:pt x="642848" y="2576182"/>
                  </a:lnTo>
                  <a:close/>
                </a:path>
                <a:path w="1077595" h="3168015">
                  <a:moveTo>
                    <a:pt x="647230" y="282257"/>
                  </a:moveTo>
                  <a:lnTo>
                    <a:pt x="645096" y="280123"/>
                  </a:lnTo>
                  <a:lnTo>
                    <a:pt x="639813" y="280123"/>
                  </a:lnTo>
                  <a:lnTo>
                    <a:pt x="637679" y="282257"/>
                  </a:lnTo>
                  <a:lnTo>
                    <a:pt x="637679" y="284899"/>
                  </a:lnTo>
                  <a:lnTo>
                    <a:pt x="637679" y="287540"/>
                  </a:lnTo>
                  <a:lnTo>
                    <a:pt x="639813" y="289674"/>
                  </a:lnTo>
                  <a:lnTo>
                    <a:pt x="645096" y="289674"/>
                  </a:lnTo>
                  <a:lnTo>
                    <a:pt x="647230" y="287540"/>
                  </a:lnTo>
                  <a:lnTo>
                    <a:pt x="647230" y="282257"/>
                  </a:lnTo>
                  <a:close/>
                </a:path>
                <a:path w="1077595" h="3168015">
                  <a:moveTo>
                    <a:pt x="678726" y="319125"/>
                  </a:moveTo>
                  <a:lnTo>
                    <a:pt x="676516" y="316928"/>
                  </a:lnTo>
                  <a:lnTo>
                    <a:pt x="671068" y="316928"/>
                  </a:lnTo>
                  <a:lnTo>
                    <a:pt x="668858" y="319125"/>
                  </a:lnTo>
                  <a:lnTo>
                    <a:pt x="668858" y="321856"/>
                  </a:lnTo>
                  <a:lnTo>
                    <a:pt x="668858" y="324573"/>
                  </a:lnTo>
                  <a:lnTo>
                    <a:pt x="671068" y="326783"/>
                  </a:lnTo>
                  <a:lnTo>
                    <a:pt x="676516" y="326783"/>
                  </a:lnTo>
                  <a:lnTo>
                    <a:pt x="678726" y="324573"/>
                  </a:lnTo>
                  <a:lnTo>
                    <a:pt x="678726" y="319125"/>
                  </a:lnTo>
                  <a:close/>
                </a:path>
                <a:path w="1077595" h="3168015">
                  <a:moveTo>
                    <a:pt x="692886" y="2571331"/>
                  </a:moveTo>
                  <a:lnTo>
                    <a:pt x="690803" y="2569260"/>
                  </a:lnTo>
                  <a:lnTo>
                    <a:pt x="685685" y="2569260"/>
                  </a:lnTo>
                  <a:lnTo>
                    <a:pt x="683602" y="2571331"/>
                  </a:lnTo>
                  <a:lnTo>
                    <a:pt x="683602" y="2573896"/>
                  </a:lnTo>
                  <a:lnTo>
                    <a:pt x="683602" y="2576461"/>
                  </a:lnTo>
                  <a:lnTo>
                    <a:pt x="685685" y="2578531"/>
                  </a:lnTo>
                  <a:lnTo>
                    <a:pt x="690803" y="2578531"/>
                  </a:lnTo>
                  <a:lnTo>
                    <a:pt x="692886" y="2576461"/>
                  </a:lnTo>
                  <a:lnTo>
                    <a:pt x="692886" y="2571331"/>
                  </a:lnTo>
                  <a:close/>
                </a:path>
                <a:path w="1077595" h="3168015">
                  <a:moveTo>
                    <a:pt x="720585" y="323240"/>
                  </a:moveTo>
                  <a:lnTo>
                    <a:pt x="718312" y="320954"/>
                  </a:lnTo>
                  <a:lnTo>
                    <a:pt x="712685" y="320954"/>
                  </a:lnTo>
                  <a:lnTo>
                    <a:pt x="710412" y="323240"/>
                  </a:lnTo>
                  <a:lnTo>
                    <a:pt x="710412" y="326047"/>
                  </a:lnTo>
                  <a:lnTo>
                    <a:pt x="710412" y="328853"/>
                  </a:lnTo>
                  <a:lnTo>
                    <a:pt x="712685" y="331139"/>
                  </a:lnTo>
                  <a:lnTo>
                    <a:pt x="718312" y="331139"/>
                  </a:lnTo>
                  <a:lnTo>
                    <a:pt x="720585" y="328853"/>
                  </a:lnTo>
                  <a:lnTo>
                    <a:pt x="720585" y="323240"/>
                  </a:lnTo>
                  <a:close/>
                </a:path>
                <a:path w="1077595" h="3168015">
                  <a:moveTo>
                    <a:pt x="727976" y="2556268"/>
                  </a:moveTo>
                  <a:lnTo>
                    <a:pt x="725817" y="2554122"/>
                  </a:lnTo>
                  <a:lnTo>
                    <a:pt x="720521" y="2554122"/>
                  </a:lnTo>
                  <a:lnTo>
                    <a:pt x="718375" y="2556268"/>
                  </a:lnTo>
                  <a:lnTo>
                    <a:pt x="718375" y="2558923"/>
                  </a:lnTo>
                  <a:lnTo>
                    <a:pt x="718375" y="2561577"/>
                  </a:lnTo>
                  <a:lnTo>
                    <a:pt x="720521" y="2563723"/>
                  </a:lnTo>
                  <a:lnTo>
                    <a:pt x="725817" y="2563723"/>
                  </a:lnTo>
                  <a:lnTo>
                    <a:pt x="727976" y="2561577"/>
                  </a:lnTo>
                  <a:lnTo>
                    <a:pt x="727976" y="2556268"/>
                  </a:lnTo>
                  <a:close/>
                </a:path>
                <a:path w="1077595" h="3168015">
                  <a:moveTo>
                    <a:pt x="754392" y="349580"/>
                  </a:moveTo>
                  <a:lnTo>
                    <a:pt x="752043" y="347230"/>
                  </a:lnTo>
                  <a:lnTo>
                    <a:pt x="746252" y="347230"/>
                  </a:lnTo>
                  <a:lnTo>
                    <a:pt x="743902" y="349580"/>
                  </a:lnTo>
                  <a:lnTo>
                    <a:pt x="743902" y="352475"/>
                  </a:lnTo>
                  <a:lnTo>
                    <a:pt x="743902" y="355371"/>
                  </a:lnTo>
                  <a:lnTo>
                    <a:pt x="746252" y="357720"/>
                  </a:lnTo>
                  <a:lnTo>
                    <a:pt x="752043" y="357720"/>
                  </a:lnTo>
                  <a:lnTo>
                    <a:pt x="754392" y="355371"/>
                  </a:lnTo>
                  <a:lnTo>
                    <a:pt x="754392" y="349580"/>
                  </a:lnTo>
                  <a:close/>
                </a:path>
                <a:path w="1077595" h="3168015">
                  <a:moveTo>
                    <a:pt x="768756" y="396024"/>
                  </a:moveTo>
                  <a:lnTo>
                    <a:pt x="766343" y="393611"/>
                  </a:lnTo>
                  <a:lnTo>
                    <a:pt x="760374" y="393611"/>
                  </a:lnTo>
                  <a:lnTo>
                    <a:pt x="757961" y="396024"/>
                  </a:lnTo>
                  <a:lnTo>
                    <a:pt x="757961" y="399008"/>
                  </a:lnTo>
                  <a:lnTo>
                    <a:pt x="757961" y="401993"/>
                  </a:lnTo>
                  <a:lnTo>
                    <a:pt x="760374" y="404406"/>
                  </a:lnTo>
                  <a:lnTo>
                    <a:pt x="766343" y="404406"/>
                  </a:lnTo>
                  <a:lnTo>
                    <a:pt x="768756" y="401993"/>
                  </a:lnTo>
                  <a:lnTo>
                    <a:pt x="768756" y="396024"/>
                  </a:lnTo>
                  <a:close/>
                </a:path>
                <a:path w="1077595" h="3168015">
                  <a:moveTo>
                    <a:pt x="773353" y="2558072"/>
                  </a:moveTo>
                  <a:lnTo>
                    <a:pt x="771131" y="2555862"/>
                  </a:lnTo>
                  <a:lnTo>
                    <a:pt x="765657" y="2555862"/>
                  </a:lnTo>
                  <a:lnTo>
                    <a:pt x="763435" y="2558072"/>
                  </a:lnTo>
                  <a:lnTo>
                    <a:pt x="763435" y="2560815"/>
                  </a:lnTo>
                  <a:lnTo>
                    <a:pt x="763435" y="2563558"/>
                  </a:lnTo>
                  <a:lnTo>
                    <a:pt x="765657" y="2565768"/>
                  </a:lnTo>
                  <a:lnTo>
                    <a:pt x="771131" y="2565768"/>
                  </a:lnTo>
                  <a:lnTo>
                    <a:pt x="773353" y="2563558"/>
                  </a:lnTo>
                  <a:lnTo>
                    <a:pt x="773353" y="2558072"/>
                  </a:lnTo>
                  <a:close/>
                </a:path>
                <a:path w="1077595" h="3168015">
                  <a:moveTo>
                    <a:pt x="802551" y="432104"/>
                  </a:moveTo>
                  <a:lnTo>
                    <a:pt x="800061" y="429615"/>
                  </a:lnTo>
                  <a:lnTo>
                    <a:pt x="793927" y="429615"/>
                  </a:lnTo>
                  <a:lnTo>
                    <a:pt x="791438" y="432104"/>
                  </a:lnTo>
                  <a:lnTo>
                    <a:pt x="791438" y="435178"/>
                  </a:lnTo>
                  <a:lnTo>
                    <a:pt x="791438" y="438251"/>
                  </a:lnTo>
                  <a:lnTo>
                    <a:pt x="793927" y="440740"/>
                  </a:lnTo>
                  <a:lnTo>
                    <a:pt x="800061" y="440740"/>
                  </a:lnTo>
                  <a:lnTo>
                    <a:pt x="802551" y="438251"/>
                  </a:lnTo>
                  <a:lnTo>
                    <a:pt x="802551" y="432104"/>
                  </a:lnTo>
                  <a:close/>
                </a:path>
                <a:path w="1077595" h="3168015">
                  <a:moveTo>
                    <a:pt x="811758" y="2559418"/>
                  </a:moveTo>
                  <a:lnTo>
                    <a:pt x="809459" y="2557119"/>
                  </a:lnTo>
                  <a:lnTo>
                    <a:pt x="803808" y="2557119"/>
                  </a:lnTo>
                  <a:lnTo>
                    <a:pt x="801522" y="2559418"/>
                  </a:lnTo>
                  <a:lnTo>
                    <a:pt x="801522" y="2562237"/>
                  </a:lnTo>
                  <a:lnTo>
                    <a:pt x="801522" y="2565057"/>
                  </a:lnTo>
                  <a:lnTo>
                    <a:pt x="803808" y="2567355"/>
                  </a:lnTo>
                  <a:lnTo>
                    <a:pt x="809459" y="2567355"/>
                  </a:lnTo>
                  <a:lnTo>
                    <a:pt x="811758" y="2565057"/>
                  </a:lnTo>
                  <a:lnTo>
                    <a:pt x="811758" y="2559418"/>
                  </a:lnTo>
                  <a:close/>
                </a:path>
                <a:path w="1077595" h="3168015">
                  <a:moveTo>
                    <a:pt x="820877" y="478180"/>
                  </a:moveTo>
                  <a:lnTo>
                    <a:pt x="818311" y="475615"/>
                  </a:lnTo>
                  <a:lnTo>
                    <a:pt x="812012" y="475615"/>
                  </a:lnTo>
                  <a:lnTo>
                    <a:pt x="809447" y="478180"/>
                  </a:lnTo>
                  <a:lnTo>
                    <a:pt x="809447" y="481330"/>
                  </a:lnTo>
                  <a:lnTo>
                    <a:pt x="809447" y="484479"/>
                  </a:lnTo>
                  <a:lnTo>
                    <a:pt x="812012" y="487045"/>
                  </a:lnTo>
                  <a:lnTo>
                    <a:pt x="818311" y="487045"/>
                  </a:lnTo>
                  <a:lnTo>
                    <a:pt x="820877" y="484479"/>
                  </a:lnTo>
                  <a:lnTo>
                    <a:pt x="820877" y="478180"/>
                  </a:lnTo>
                  <a:close/>
                </a:path>
                <a:path w="1077595" h="3168015">
                  <a:moveTo>
                    <a:pt x="841070" y="2552446"/>
                  </a:moveTo>
                  <a:lnTo>
                    <a:pt x="838708" y="2550083"/>
                  </a:lnTo>
                  <a:lnTo>
                    <a:pt x="832878" y="2550083"/>
                  </a:lnTo>
                  <a:lnTo>
                    <a:pt x="830516" y="2552446"/>
                  </a:lnTo>
                  <a:lnTo>
                    <a:pt x="830516" y="2555354"/>
                  </a:lnTo>
                  <a:lnTo>
                    <a:pt x="830516" y="2558262"/>
                  </a:lnTo>
                  <a:lnTo>
                    <a:pt x="832878" y="2560624"/>
                  </a:lnTo>
                  <a:lnTo>
                    <a:pt x="838708" y="2560624"/>
                  </a:lnTo>
                  <a:lnTo>
                    <a:pt x="841070" y="2558262"/>
                  </a:lnTo>
                  <a:lnTo>
                    <a:pt x="841070" y="2552446"/>
                  </a:lnTo>
                  <a:close/>
                </a:path>
                <a:path w="1077595" h="3168015">
                  <a:moveTo>
                    <a:pt x="844461" y="511200"/>
                  </a:moveTo>
                  <a:lnTo>
                    <a:pt x="841832" y="508571"/>
                  </a:lnTo>
                  <a:lnTo>
                    <a:pt x="835355" y="508571"/>
                  </a:lnTo>
                  <a:lnTo>
                    <a:pt x="832726" y="511200"/>
                  </a:lnTo>
                  <a:lnTo>
                    <a:pt x="832726" y="514438"/>
                  </a:lnTo>
                  <a:lnTo>
                    <a:pt x="832726" y="517677"/>
                  </a:lnTo>
                  <a:lnTo>
                    <a:pt x="835355" y="520306"/>
                  </a:lnTo>
                  <a:lnTo>
                    <a:pt x="841832" y="520306"/>
                  </a:lnTo>
                  <a:lnTo>
                    <a:pt x="844461" y="517677"/>
                  </a:lnTo>
                  <a:lnTo>
                    <a:pt x="844461" y="511200"/>
                  </a:lnTo>
                  <a:close/>
                </a:path>
                <a:path w="1077595" h="3168015">
                  <a:moveTo>
                    <a:pt x="879703" y="546620"/>
                  </a:moveTo>
                  <a:lnTo>
                    <a:pt x="877011" y="543915"/>
                  </a:lnTo>
                  <a:lnTo>
                    <a:pt x="870343" y="543915"/>
                  </a:lnTo>
                  <a:lnTo>
                    <a:pt x="867651" y="546620"/>
                  </a:lnTo>
                  <a:lnTo>
                    <a:pt x="867651" y="549948"/>
                  </a:lnTo>
                  <a:lnTo>
                    <a:pt x="867651" y="553275"/>
                  </a:lnTo>
                  <a:lnTo>
                    <a:pt x="870343" y="555980"/>
                  </a:lnTo>
                  <a:lnTo>
                    <a:pt x="877011" y="555980"/>
                  </a:lnTo>
                  <a:lnTo>
                    <a:pt x="879703" y="553275"/>
                  </a:lnTo>
                  <a:lnTo>
                    <a:pt x="879703" y="546620"/>
                  </a:lnTo>
                  <a:close/>
                </a:path>
                <a:path w="1077595" h="3168015">
                  <a:moveTo>
                    <a:pt x="882446" y="2550972"/>
                  </a:moveTo>
                  <a:lnTo>
                    <a:pt x="880021" y="2548534"/>
                  </a:lnTo>
                  <a:lnTo>
                    <a:pt x="874014" y="2548534"/>
                  </a:lnTo>
                  <a:lnTo>
                    <a:pt x="871588" y="2550972"/>
                  </a:lnTo>
                  <a:lnTo>
                    <a:pt x="871588" y="2553970"/>
                  </a:lnTo>
                  <a:lnTo>
                    <a:pt x="871588" y="2556967"/>
                  </a:lnTo>
                  <a:lnTo>
                    <a:pt x="874014" y="2559405"/>
                  </a:lnTo>
                  <a:lnTo>
                    <a:pt x="880021" y="2559405"/>
                  </a:lnTo>
                  <a:lnTo>
                    <a:pt x="882446" y="2556967"/>
                  </a:lnTo>
                  <a:lnTo>
                    <a:pt x="882446" y="2550972"/>
                  </a:lnTo>
                  <a:close/>
                </a:path>
                <a:path w="1077595" h="3168015">
                  <a:moveTo>
                    <a:pt x="897928" y="589813"/>
                  </a:moveTo>
                  <a:lnTo>
                    <a:pt x="895159" y="587044"/>
                  </a:lnTo>
                  <a:lnTo>
                    <a:pt x="888326" y="587044"/>
                  </a:lnTo>
                  <a:lnTo>
                    <a:pt x="885558" y="589813"/>
                  </a:lnTo>
                  <a:lnTo>
                    <a:pt x="885558" y="593229"/>
                  </a:lnTo>
                  <a:lnTo>
                    <a:pt x="885558" y="596646"/>
                  </a:lnTo>
                  <a:lnTo>
                    <a:pt x="888326" y="599414"/>
                  </a:lnTo>
                  <a:lnTo>
                    <a:pt x="895159" y="599414"/>
                  </a:lnTo>
                  <a:lnTo>
                    <a:pt x="897928" y="596646"/>
                  </a:lnTo>
                  <a:lnTo>
                    <a:pt x="897928" y="589813"/>
                  </a:lnTo>
                  <a:close/>
                </a:path>
                <a:path w="1077595" h="3168015">
                  <a:moveTo>
                    <a:pt x="907719" y="2532850"/>
                  </a:moveTo>
                  <a:lnTo>
                    <a:pt x="905217" y="2530348"/>
                  </a:lnTo>
                  <a:lnTo>
                    <a:pt x="899045" y="2530348"/>
                  </a:lnTo>
                  <a:lnTo>
                    <a:pt x="896543" y="2532850"/>
                  </a:lnTo>
                  <a:lnTo>
                    <a:pt x="896543" y="2535936"/>
                  </a:lnTo>
                  <a:lnTo>
                    <a:pt x="896543" y="2539022"/>
                  </a:lnTo>
                  <a:lnTo>
                    <a:pt x="899045" y="2541524"/>
                  </a:lnTo>
                  <a:lnTo>
                    <a:pt x="905217" y="2541524"/>
                  </a:lnTo>
                  <a:lnTo>
                    <a:pt x="907719" y="2539022"/>
                  </a:lnTo>
                  <a:lnTo>
                    <a:pt x="907719" y="2532850"/>
                  </a:lnTo>
                  <a:close/>
                </a:path>
                <a:path w="1077595" h="3168015">
                  <a:moveTo>
                    <a:pt x="921867" y="620306"/>
                  </a:moveTo>
                  <a:lnTo>
                    <a:pt x="919035" y="617474"/>
                  </a:lnTo>
                  <a:lnTo>
                    <a:pt x="912025" y="617474"/>
                  </a:lnTo>
                  <a:lnTo>
                    <a:pt x="909193" y="620306"/>
                  </a:lnTo>
                  <a:lnTo>
                    <a:pt x="909193" y="623811"/>
                  </a:lnTo>
                  <a:lnTo>
                    <a:pt x="909193" y="627316"/>
                  </a:lnTo>
                  <a:lnTo>
                    <a:pt x="912025" y="630148"/>
                  </a:lnTo>
                  <a:lnTo>
                    <a:pt x="919035" y="630148"/>
                  </a:lnTo>
                  <a:lnTo>
                    <a:pt x="921867" y="627316"/>
                  </a:lnTo>
                  <a:lnTo>
                    <a:pt x="921867" y="620306"/>
                  </a:lnTo>
                  <a:close/>
                </a:path>
                <a:path w="1077595" h="3168015">
                  <a:moveTo>
                    <a:pt x="926528" y="668121"/>
                  </a:moveTo>
                  <a:lnTo>
                    <a:pt x="923620" y="665213"/>
                  </a:lnTo>
                  <a:lnTo>
                    <a:pt x="916444" y="665213"/>
                  </a:lnTo>
                  <a:lnTo>
                    <a:pt x="913536" y="668121"/>
                  </a:lnTo>
                  <a:lnTo>
                    <a:pt x="913536" y="671715"/>
                  </a:lnTo>
                  <a:lnTo>
                    <a:pt x="913536" y="675297"/>
                  </a:lnTo>
                  <a:lnTo>
                    <a:pt x="916444" y="678205"/>
                  </a:lnTo>
                  <a:lnTo>
                    <a:pt x="923620" y="678205"/>
                  </a:lnTo>
                  <a:lnTo>
                    <a:pt x="926528" y="675297"/>
                  </a:lnTo>
                  <a:lnTo>
                    <a:pt x="926528" y="668121"/>
                  </a:lnTo>
                  <a:close/>
                </a:path>
                <a:path w="1077595" h="3168015">
                  <a:moveTo>
                    <a:pt x="948182" y="2515285"/>
                  </a:moveTo>
                  <a:lnTo>
                    <a:pt x="945616" y="2512707"/>
                  </a:lnTo>
                  <a:lnTo>
                    <a:pt x="939266" y="2512707"/>
                  </a:lnTo>
                  <a:lnTo>
                    <a:pt x="936688" y="2515285"/>
                  </a:lnTo>
                  <a:lnTo>
                    <a:pt x="936688" y="2518460"/>
                  </a:lnTo>
                  <a:lnTo>
                    <a:pt x="936688" y="2521635"/>
                  </a:lnTo>
                  <a:lnTo>
                    <a:pt x="939266" y="2524214"/>
                  </a:lnTo>
                  <a:lnTo>
                    <a:pt x="945616" y="2524214"/>
                  </a:lnTo>
                  <a:lnTo>
                    <a:pt x="948182" y="2521635"/>
                  </a:lnTo>
                  <a:lnTo>
                    <a:pt x="948182" y="2515285"/>
                  </a:lnTo>
                  <a:close/>
                </a:path>
                <a:path w="1077595" h="3168015">
                  <a:moveTo>
                    <a:pt x="966711" y="692683"/>
                  </a:moveTo>
                  <a:lnTo>
                    <a:pt x="963726" y="689698"/>
                  </a:lnTo>
                  <a:lnTo>
                    <a:pt x="956386" y="689698"/>
                  </a:lnTo>
                  <a:lnTo>
                    <a:pt x="953401" y="692683"/>
                  </a:lnTo>
                  <a:lnTo>
                    <a:pt x="953401" y="696353"/>
                  </a:lnTo>
                  <a:lnTo>
                    <a:pt x="953401" y="700024"/>
                  </a:lnTo>
                  <a:lnTo>
                    <a:pt x="956386" y="703008"/>
                  </a:lnTo>
                  <a:lnTo>
                    <a:pt x="963726" y="703008"/>
                  </a:lnTo>
                  <a:lnTo>
                    <a:pt x="966711" y="700024"/>
                  </a:lnTo>
                  <a:lnTo>
                    <a:pt x="966711" y="692683"/>
                  </a:lnTo>
                  <a:close/>
                </a:path>
                <a:path w="1077595" h="3168015">
                  <a:moveTo>
                    <a:pt x="986447" y="2500426"/>
                  </a:moveTo>
                  <a:lnTo>
                    <a:pt x="983805" y="2497785"/>
                  </a:lnTo>
                  <a:lnTo>
                    <a:pt x="977277" y="2497785"/>
                  </a:lnTo>
                  <a:lnTo>
                    <a:pt x="974636" y="2500426"/>
                  </a:lnTo>
                  <a:lnTo>
                    <a:pt x="974636" y="2503690"/>
                  </a:lnTo>
                  <a:lnTo>
                    <a:pt x="974636" y="2506954"/>
                  </a:lnTo>
                  <a:lnTo>
                    <a:pt x="977277" y="2509596"/>
                  </a:lnTo>
                  <a:lnTo>
                    <a:pt x="983805" y="2509596"/>
                  </a:lnTo>
                  <a:lnTo>
                    <a:pt x="986447" y="2506954"/>
                  </a:lnTo>
                  <a:lnTo>
                    <a:pt x="986447" y="2500426"/>
                  </a:lnTo>
                  <a:close/>
                </a:path>
                <a:path w="1077595" h="3168015">
                  <a:moveTo>
                    <a:pt x="992822" y="734263"/>
                  </a:moveTo>
                  <a:lnTo>
                    <a:pt x="989812" y="731253"/>
                  </a:lnTo>
                  <a:lnTo>
                    <a:pt x="982383" y="731253"/>
                  </a:lnTo>
                  <a:lnTo>
                    <a:pt x="979373" y="734263"/>
                  </a:lnTo>
                  <a:lnTo>
                    <a:pt x="979373" y="737971"/>
                  </a:lnTo>
                  <a:lnTo>
                    <a:pt x="979373" y="741680"/>
                  </a:lnTo>
                  <a:lnTo>
                    <a:pt x="982383" y="744689"/>
                  </a:lnTo>
                  <a:lnTo>
                    <a:pt x="989812" y="744689"/>
                  </a:lnTo>
                  <a:lnTo>
                    <a:pt x="992822" y="741680"/>
                  </a:lnTo>
                  <a:lnTo>
                    <a:pt x="992822" y="734263"/>
                  </a:lnTo>
                  <a:close/>
                </a:path>
                <a:path w="1077595" h="3168015">
                  <a:moveTo>
                    <a:pt x="1003528" y="780161"/>
                  </a:moveTo>
                  <a:lnTo>
                    <a:pt x="1000493" y="777138"/>
                  </a:lnTo>
                  <a:lnTo>
                    <a:pt x="993013" y="777138"/>
                  </a:lnTo>
                  <a:lnTo>
                    <a:pt x="989977" y="780161"/>
                  </a:lnTo>
                  <a:lnTo>
                    <a:pt x="989977" y="783907"/>
                  </a:lnTo>
                  <a:lnTo>
                    <a:pt x="989977" y="787654"/>
                  </a:lnTo>
                  <a:lnTo>
                    <a:pt x="993013" y="790676"/>
                  </a:lnTo>
                  <a:lnTo>
                    <a:pt x="1000493" y="790676"/>
                  </a:lnTo>
                  <a:lnTo>
                    <a:pt x="1003528" y="787654"/>
                  </a:lnTo>
                  <a:lnTo>
                    <a:pt x="1003528" y="780161"/>
                  </a:lnTo>
                  <a:close/>
                </a:path>
                <a:path w="1077595" h="3168015">
                  <a:moveTo>
                    <a:pt x="1025169" y="819746"/>
                  </a:moveTo>
                  <a:lnTo>
                    <a:pt x="1022108" y="816698"/>
                  </a:lnTo>
                  <a:lnTo>
                    <a:pt x="1014577" y="816698"/>
                  </a:lnTo>
                  <a:lnTo>
                    <a:pt x="1011516" y="819746"/>
                  </a:lnTo>
                  <a:lnTo>
                    <a:pt x="1011516" y="823518"/>
                  </a:lnTo>
                  <a:lnTo>
                    <a:pt x="1011516" y="827290"/>
                  </a:lnTo>
                  <a:lnTo>
                    <a:pt x="1014577" y="830338"/>
                  </a:lnTo>
                  <a:lnTo>
                    <a:pt x="1022108" y="830338"/>
                  </a:lnTo>
                  <a:lnTo>
                    <a:pt x="1025169" y="827290"/>
                  </a:lnTo>
                  <a:lnTo>
                    <a:pt x="1025169" y="819746"/>
                  </a:lnTo>
                  <a:close/>
                </a:path>
                <a:path w="1077595" h="3168015">
                  <a:moveTo>
                    <a:pt x="1025715" y="898588"/>
                  </a:moveTo>
                  <a:lnTo>
                    <a:pt x="1022616" y="895477"/>
                  </a:lnTo>
                  <a:lnTo>
                    <a:pt x="1014958" y="895477"/>
                  </a:lnTo>
                  <a:lnTo>
                    <a:pt x="1011859" y="898588"/>
                  </a:lnTo>
                  <a:lnTo>
                    <a:pt x="1011859" y="902411"/>
                  </a:lnTo>
                  <a:lnTo>
                    <a:pt x="1011859" y="906233"/>
                  </a:lnTo>
                  <a:lnTo>
                    <a:pt x="1014958" y="909345"/>
                  </a:lnTo>
                  <a:lnTo>
                    <a:pt x="1022616" y="909345"/>
                  </a:lnTo>
                  <a:lnTo>
                    <a:pt x="1025715" y="906233"/>
                  </a:lnTo>
                  <a:lnTo>
                    <a:pt x="1025715" y="898588"/>
                  </a:lnTo>
                  <a:close/>
                </a:path>
                <a:path w="1077595" h="3168015">
                  <a:moveTo>
                    <a:pt x="1028306" y="2489746"/>
                  </a:moveTo>
                  <a:lnTo>
                    <a:pt x="1025601" y="2487028"/>
                  </a:lnTo>
                  <a:lnTo>
                    <a:pt x="1018895" y="2487028"/>
                  </a:lnTo>
                  <a:lnTo>
                    <a:pt x="1016177" y="2489746"/>
                  </a:lnTo>
                  <a:lnTo>
                    <a:pt x="1016177" y="2493099"/>
                  </a:lnTo>
                  <a:lnTo>
                    <a:pt x="1016177" y="2496451"/>
                  </a:lnTo>
                  <a:lnTo>
                    <a:pt x="1018895" y="2499169"/>
                  </a:lnTo>
                  <a:lnTo>
                    <a:pt x="1025601" y="2499169"/>
                  </a:lnTo>
                  <a:lnTo>
                    <a:pt x="1028306" y="2496451"/>
                  </a:lnTo>
                  <a:lnTo>
                    <a:pt x="1028306" y="2489746"/>
                  </a:lnTo>
                  <a:close/>
                </a:path>
                <a:path w="1077595" h="3168015">
                  <a:moveTo>
                    <a:pt x="1028725" y="957249"/>
                  </a:moveTo>
                  <a:lnTo>
                    <a:pt x="1025575" y="954100"/>
                  </a:lnTo>
                  <a:lnTo>
                    <a:pt x="1017816" y="954100"/>
                  </a:lnTo>
                  <a:lnTo>
                    <a:pt x="1014666" y="957249"/>
                  </a:lnTo>
                  <a:lnTo>
                    <a:pt x="1014666" y="961136"/>
                  </a:lnTo>
                  <a:lnTo>
                    <a:pt x="1014666" y="965022"/>
                  </a:lnTo>
                  <a:lnTo>
                    <a:pt x="1017816" y="968171"/>
                  </a:lnTo>
                  <a:lnTo>
                    <a:pt x="1025575" y="968171"/>
                  </a:lnTo>
                  <a:lnTo>
                    <a:pt x="1028725" y="965022"/>
                  </a:lnTo>
                  <a:lnTo>
                    <a:pt x="1028725" y="957249"/>
                  </a:lnTo>
                  <a:close/>
                </a:path>
                <a:path w="1077595" h="3168015">
                  <a:moveTo>
                    <a:pt x="1032319" y="1126553"/>
                  </a:moveTo>
                  <a:lnTo>
                    <a:pt x="1029055" y="1123289"/>
                  </a:lnTo>
                  <a:lnTo>
                    <a:pt x="1021003" y="1123289"/>
                  </a:lnTo>
                  <a:lnTo>
                    <a:pt x="1017739" y="1126553"/>
                  </a:lnTo>
                  <a:lnTo>
                    <a:pt x="1017739" y="1130579"/>
                  </a:lnTo>
                  <a:lnTo>
                    <a:pt x="1017739" y="1134605"/>
                  </a:lnTo>
                  <a:lnTo>
                    <a:pt x="1021003" y="1137869"/>
                  </a:lnTo>
                  <a:lnTo>
                    <a:pt x="1029055" y="1137869"/>
                  </a:lnTo>
                  <a:lnTo>
                    <a:pt x="1032319" y="1134605"/>
                  </a:lnTo>
                  <a:lnTo>
                    <a:pt x="1032319" y="1126553"/>
                  </a:lnTo>
                  <a:close/>
                </a:path>
                <a:path w="1077595" h="3168015">
                  <a:moveTo>
                    <a:pt x="1037678" y="1172362"/>
                  </a:moveTo>
                  <a:lnTo>
                    <a:pt x="1034389" y="1169073"/>
                  </a:lnTo>
                  <a:lnTo>
                    <a:pt x="1026287" y="1169073"/>
                  </a:lnTo>
                  <a:lnTo>
                    <a:pt x="1022997" y="1172362"/>
                  </a:lnTo>
                  <a:lnTo>
                    <a:pt x="1022997" y="1176413"/>
                  </a:lnTo>
                  <a:lnTo>
                    <a:pt x="1022997" y="1180465"/>
                  </a:lnTo>
                  <a:lnTo>
                    <a:pt x="1026287" y="1183754"/>
                  </a:lnTo>
                  <a:lnTo>
                    <a:pt x="1034389" y="1183754"/>
                  </a:lnTo>
                  <a:lnTo>
                    <a:pt x="1037678" y="1180465"/>
                  </a:lnTo>
                  <a:lnTo>
                    <a:pt x="1037678" y="1172362"/>
                  </a:lnTo>
                  <a:close/>
                </a:path>
                <a:path w="1077595" h="3168015">
                  <a:moveTo>
                    <a:pt x="1040231" y="862139"/>
                  </a:moveTo>
                  <a:lnTo>
                    <a:pt x="1037158" y="859053"/>
                  </a:lnTo>
                  <a:lnTo>
                    <a:pt x="1029550" y="859053"/>
                  </a:lnTo>
                  <a:lnTo>
                    <a:pt x="1026477" y="862139"/>
                  </a:lnTo>
                  <a:lnTo>
                    <a:pt x="1026477" y="865936"/>
                  </a:lnTo>
                  <a:lnTo>
                    <a:pt x="1026477" y="869734"/>
                  </a:lnTo>
                  <a:lnTo>
                    <a:pt x="1029550" y="872807"/>
                  </a:lnTo>
                  <a:lnTo>
                    <a:pt x="1037158" y="872807"/>
                  </a:lnTo>
                  <a:lnTo>
                    <a:pt x="1040231" y="869734"/>
                  </a:lnTo>
                  <a:lnTo>
                    <a:pt x="1040231" y="862139"/>
                  </a:lnTo>
                  <a:close/>
                </a:path>
                <a:path w="1077595" h="3168015">
                  <a:moveTo>
                    <a:pt x="1043139" y="1078230"/>
                  </a:moveTo>
                  <a:lnTo>
                    <a:pt x="1039926" y="1075016"/>
                  </a:lnTo>
                  <a:lnTo>
                    <a:pt x="1031976" y="1075016"/>
                  </a:lnTo>
                  <a:lnTo>
                    <a:pt x="1028763" y="1078230"/>
                  </a:lnTo>
                  <a:lnTo>
                    <a:pt x="1028763" y="1082205"/>
                  </a:lnTo>
                  <a:lnTo>
                    <a:pt x="1028763" y="1086180"/>
                  </a:lnTo>
                  <a:lnTo>
                    <a:pt x="1031976" y="1089393"/>
                  </a:lnTo>
                  <a:lnTo>
                    <a:pt x="1039926" y="1089393"/>
                  </a:lnTo>
                  <a:lnTo>
                    <a:pt x="1043139" y="1086180"/>
                  </a:lnTo>
                  <a:lnTo>
                    <a:pt x="1043139" y="1078230"/>
                  </a:lnTo>
                  <a:close/>
                </a:path>
                <a:path w="1077595" h="3168015">
                  <a:moveTo>
                    <a:pt x="1054354" y="922858"/>
                  </a:moveTo>
                  <a:lnTo>
                    <a:pt x="1051229" y="919734"/>
                  </a:lnTo>
                  <a:lnTo>
                    <a:pt x="1043520" y="919734"/>
                  </a:lnTo>
                  <a:lnTo>
                    <a:pt x="1040396" y="922858"/>
                  </a:lnTo>
                  <a:lnTo>
                    <a:pt x="1040396" y="926719"/>
                  </a:lnTo>
                  <a:lnTo>
                    <a:pt x="1040396" y="930567"/>
                  </a:lnTo>
                  <a:lnTo>
                    <a:pt x="1043520" y="933704"/>
                  </a:lnTo>
                  <a:lnTo>
                    <a:pt x="1051229" y="933704"/>
                  </a:lnTo>
                  <a:lnTo>
                    <a:pt x="1054354" y="930567"/>
                  </a:lnTo>
                  <a:lnTo>
                    <a:pt x="1054354" y="922858"/>
                  </a:lnTo>
                  <a:close/>
                </a:path>
                <a:path w="1077595" h="3168015">
                  <a:moveTo>
                    <a:pt x="1057846" y="1041260"/>
                  </a:moveTo>
                  <a:lnTo>
                    <a:pt x="1054646" y="1038059"/>
                  </a:lnTo>
                  <a:lnTo>
                    <a:pt x="1046759" y="1038059"/>
                  </a:lnTo>
                  <a:lnTo>
                    <a:pt x="1043571" y="1041260"/>
                  </a:lnTo>
                  <a:lnTo>
                    <a:pt x="1043571" y="1045197"/>
                  </a:lnTo>
                  <a:lnTo>
                    <a:pt x="1043571" y="1049134"/>
                  </a:lnTo>
                  <a:lnTo>
                    <a:pt x="1046759" y="1052334"/>
                  </a:lnTo>
                  <a:lnTo>
                    <a:pt x="1054646" y="1052334"/>
                  </a:lnTo>
                  <a:lnTo>
                    <a:pt x="1057846" y="1049134"/>
                  </a:lnTo>
                  <a:lnTo>
                    <a:pt x="1057846" y="1041260"/>
                  </a:lnTo>
                  <a:close/>
                </a:path>
                <a:path w="1077595" h="3168015">
                  <a:moveTo>
                    <a:pt x="1062672" y="991831"/>
                  </a:moveTo>
                  <a:lnTo>
                    <a:pt x="1059497" y="988656"/>
                  </a:lnTo>
                  <a:lnTo>
                    <a:pt x="1051674" y="988656"/>
                  </a:lnTo>
                  <a:lnTo>
                    <a:pt x="1048499" y="991831"/>
                  </a:lnTo>
                  <a:lnTo>
                    <a:pt x="1048499" y="995743"/>
                  </a:lnTo>
                  <a:lnTo>
                    <a:pt x="1048499" y="999655"/>
                  </a:lnTo>
                  <a:lnTo>
                    <a:pt x="1051674" y="1002830"/>
                  </a:lnTo>
                  <a:lnTo>
                    <a:pt x="1059497" y="1002830"/>
                  </a:lnTo>
                  <a:lnTo>
                    <a:pt x="1062672" y="999655"/>
                  </a:lnTo>
                  <a:lnTo>
                    <a:pt x="1062672" y="991831"/>
                  </a:lnTo>
                  <a:close/>
                </a:path>
                <a:path w="1077595" h="3168015">
                  <a:moveTo>
                    <a:pt x="1077150" y="1107567"/>
                  </a:moveTo>
                  <a:lnTo>
                    <a:pt x="1073912" y="1104328"/>
                  </a:lnTo>
                  <a:lnTo>
                    <a:pt x="1065911" y="1104328"/>
                  </a:lnTo>
                  <a:lnTo>
                    <a:pt x="1062672" y="1107567"/>
                  </a:lnTo>
                  <a:lnTo>
                    <a:pt x="1062672" y="1111567"/>
                  </a:lnTo>
                  <a:lnTo>
                    <a:pt x="1062672" y="1115568"/>
                  </a:lnTo>
                  <a:lnTo>
                    <a:pt x="1065911" y="1118806"/>
                  </a:lnTo>
                  <a:lnTo>
                    <a:pt x="1073912" y="1118806"/>
                  </a:lnTo>
                  <a:lnTo>
                    <a:pt x="1077150" y="1115568"/>
                  </a:lnTo>
                  <a:lnTo>
                    <a:pt x="1077150" y="110756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62453" y="2160815"/>
              <a:ext cx="782320" cy="2338705"/>
            </a:xfrm>
            <a:custGeom>
              <a:avLst/>
              <a:gdLst/>
              <a:ahLst/>
              <a:cxnLst/>
              <a:rect l="l" t="t" r="r" b="b"/>
              <a:pathLst>
                <a:path w="782320" h="2338704">
                  <a:moveTo>
                    <a:pt x="8610" y="1930"/>
                  </a:moveTo>
                  <a:lnTo>
                    <a:pt x="6680" y="0"/>
                  </a:lnTo>
                  <a:lnTo>
                    <a:pt x="1930" y="0"/>
                  </a:lnTo>
                  <a:lnTo>
                    <a:pt x="0" y="1930"/>
                  </a:lnTo>
                  <a:lnTo>
                    <a:pt x="0" y="4305"/>
                  </a:lnTo>
                  <a:lnTo>
                    <a:pt x="0" y="6680"/>
                  </a:lnTo>
                  <a:lnTo>
                    <a:pt x="1930" y="8610"/>
                  </a:lnTo>
                  <a:lnTo>
                    <a:pt x="6680" y="8610"/>
                  </a:lnTo>
                  <a:lnTo>
                    <a:pt x="8610" y="6680"/>
                  </a:lnTo>
                  <a:lnTo>
                    <a:pt x="8610" y="1930"/>
                  </a:lnTo>
                  <a:close/>
                </a:path>
                <a:path w="782320" h="2338704">
                  <a:moveTo>
                    <a:pt x="39433" y="30645"/>
                  </a:moveTo>
                  <a:lnTo>
                    <a:pt x="37439" y="28638"/>
                  </a:lnTo>
                  <a:lnTo>
                    <a:pt x="32499" y="28638"/>
                  </a:lnTo>
                  <a:lnTo>
                    <a:pt x="30505" y="30645"/>
                  </a:lnTo>
                  <a:lnTo>
                    <a:pt x="30505" y="33108"/>
                  </a:lnTo>
                  <a:lnTo>
                    <a:pt x="30505" y="35572"/>
                  </a:lnTo>
                  <a:lnTo>
                    <a:pt x="32499" y="37579"/>
                  </a:lnTo>
                  <a:lnTo>
                    <a:pt x="37439" y="37579"/>
                  </a:lnTo>
                  <a:lnTo>
                    <a:pt x="39433" y="35572"/>
                  </a:lnTo>
                  <a:lnTo>
                    <a:pt x="39433" y="30645"/>
                  </a:lnTo>
                  <a:close/>
                </a:path>
                <a:path w="782320" h="2338704">
                  <a:moveTo>
                    <a:pt x="67818" y="32321"/>
                  </a:moveTo>
                  <a:lnTo>
                    <a:pt x="65747" y="30251"/>
                  </a:lnTo>
                  <a:lnTo>
                    <a:pt x="60642" y="30251"/>
                  </a:lnTo>
                  <a:lnTo>
                    <a:pt x="58572" y="32321"/>
                  </a:lnTo>
                  <a:lnTo>
                    <a:pt x="58572" y="34874"/>
                  </a:lnTo>
                  <a:lnTo>
                    <a:pt x="58572" y="37426"/>
                  </a:lnTo>
                  <a:lnTo>
                    <a:pt x="60642" y="39497"/>
                  </a:lnTo>
                  <a:lnTo>
                    <a:pt x="65747" y="39497"/>
                  </a:lnTo>
                  <a:lnTo>
                    <a:pt x="67818" y="37426"/>
                  </a:lnTo>
                  <a:lnTo>
                    <a:pt x="67818" y="32321"/>
                  </a:lnTo>
                  <a:close/>
                </a:path>
                <a:path w="782320" h="2338704">
                  <a:moveTo>
                    <a:pt x="84366" y="68033"/>
                  </a:moveTo>
                  <a:lnTo>
                    <a:pt x="82232" y="65887"/>
                  </a:lnTo>
                  <a:lnTo>
                    <a:pt x="76949" y="65887"/>
                  </a:lnTo>
                  <a:lnTo>
                    <a:pt x="74803" y="68033"/>
                  </a:lnTo>
                  <a:lnTo>
                    <a:pt x="74803" y="70675"/>
                  </a:lnTo>
                  <a:lnTo>
                    <a:pt x="74803" y="73317"/>
                  </a:lnTo>
                  <a:lnTo>
                    <a:pt x="76949" y="75463"/>
                  </a:lnTo>
                  <a:lnTo>
                    <a:pt x="82232" y="75463"/>
                  </a:lnTo>
                  <a:lnTo>
                    <a:pt x="84366" y="73317"/>
                  </a:lnTo>
                  <a:lnTo>
                    <a:pt x="84366" y="68033"/>
                  </a:lnTo>
                  <a:close/>
                </a:path>
                <a:path w="782320" h="2338704">
                  <a:moveTo>
                    <a:pt x="127698" y="57721"/>
                  </a:moveTo>
                  <a:lnTo>
                    <a:pt x="125476" y="55511"/>
                  </a:lnTo>
                  <a:lnTo>
                    <a:pt x="120015" y="55511"/>
                  </a:lnTo>
                  <a:lnTo>
                    <a:pt x="117805" y="57721"/>
                  </a:lnTo>
                  <a:lnTo>
                    <a:pt x="117805" y="60452"/>
                  </a:lnTo>
                  <a:lnTo>
                    <a:pt x="117805" y="63182"/>
                  </a:lnTo>
                  <a:lnTo>
                    <a:pt x="120015" y="65392"/>
                  </a:lnTo>
                  <a:lnTo>
                    <a:pt x="125476" y="65392"/>
                  </a:lnTo>
                  <a:lnTo>
                    <a:pt x="127698" y="63182"/>
                  </a:lnTo>
                  <a:lnTo>
                    <a:pt x="127698" y="57721"/>
                  </a:lnTo>
                  <a:close/>
                </a:path>
                <a:path w="782320" h="2338704">
                  <a:moveTo>
                    <a:pt x="139839" y="89839"/>
                  </a:moveTo>
                  <a:lnTo>
                    <a:pt x="137553" y="87553"/>
                  </a:lnTo>
                  <a:lnTo>
                    <a:pt x="131914" y="87553"/>
                  </a:lnTo>
                  <a:lnTo>
                    <a:pt x="129628" y="89839"/>
                  </a:lnTo>
                  <a:lnTo>
                    <a:pt x="129628" y="92659"/>
                  </a:lnTo>
                  <a:lnTo>
                    <a:pt x="129628" y="95478"/>
                  </a:lnTo>
                  <a:lnTo>
                    <a:pt x="131914" y="97764"/>
                  </a:lnTo>
                  <a:lnTo>
                    <a:pt x="137553" y="97764"/>
                  </a:lnTo>
                  <a:lnTo>
                    <a:pt x="139839" y="95478"/>
                  </a:lnTo>
                  <a:lnTo>
                    <a:pt x="139839" y="89839"/>
                  </a:lnTo>
                  <a:close/>
                </a:path>
                <a:path w="782320" h="2338704">
                  <a:moveTo>
                    <a:pt x="173824" y="105435"/>
                  </a:moveTo>
                  <a:lnTo>
                    <a:pt x="171462" y="103085"/>
                  </a:lnTo>
                  <a:lnTo>
                    <a:pt x="165658" y="103085"/>
                  </a:lnTo>
                  <a:lnTo>
                    <a:pt x="163296" y="105435"/>
                  </a:lnTo>
                  <a:lnTo>
                    <a:pt x="163296" y="108343"/>
                  </a:lnTo>
                  <a:lnTo>
                    <a:pt x="163296" y="111252"/>
                  </a:lnTo>
                  <a:lnTo>
                    <a:pt x="165658" y="113601"/>
                  </a:lnTo>
                  <a:lnTo>
                    <a:pt x="171462" y="113601"/>
                  </a:lnTo>
                  <a:lnTo>
                    <a:pt x="173824" y="111252"/>
                  </a:lnTo>
                  <a:lnTo>
                    <a:pt x="173824" y="105435"/>
                  </a:lnTo>
                  <a:close/>
                </a:path>
                <a:path w="782320" h="2338704">
                  <a:moveTo>
                    <a:pt x="196545" y="133515"/>
                  </a:moveTo>
                  <a:lnTo>
                    <a:pt x="194119" y="131089"/>
                  </a:lnTo>
                  <a:lnTo>
                    <a:pt x="188125" y="131089"/>
                  </a:lnTo>
                  <a:lnTo>
                    <a:pt x="185699" y="133515"/>
                  </a:lnTo>
                  <a:lnTo>
                    <a:pt x="185699" y="136512"/>
                  </a:lnTo>
                  <a:lnTo>
                    <a:pt x="185699" y="139509"/>
                  </a:lnTo>
                  <a:lnTo>
                    <a:pt x="188125" y="141935"/>
                  </a:lnTo>
                  <a:lnTo>
                    <a:pt x="194119" y="141935"/>
                  </a:lnTo>
                  <a:lnTo>
                    <a:pt x="196545" y="139509"/>
                  </a:lnTo>
                  <a:lnTo>
                    <a:pt x="196545" y="133515"/>
                  </a:lnTo>
                  <a:close/>
                </a:path>
                <a:path w="782320" h="2338704">
                  <a:moveTo>
                    <a:pt x="225513" y="149936"/>
                  </a:moveTo>
                  <a:lnTo>
                    <a:pt x="223012" y="147434"/>
                  </a:lnTo>
                  <a:lnTo>
                    <a:pt x="216852" y="147434"/>
                  </a:lnTo>
                  <a:lnTo>
                    <a:pt x="214350" y="149936"/>
                  </a:lnTo>
                  <a:lnTo>
                    <a:pt x="214350" y="153022"/>
                  </a:lnTo>
                  <a:lnTo>
                    <a:pt x="214350" y="156108"/>
                  </a:lnTo>
                  <a:lnTo>
                    <a:pt x="216852" y="158597"/>
                  </a:lnTo>
                  <a:lnTo>
                    <a:pt x="223012" y="158597"/>
                  </a:lnTo>
                  <a:lnTo>
                    <a:pt x="225513" y="156108"/>
                  </a:lnTo>
                  <a:lnTo>
                    <a:pt x="225513" y="149936"/>
                  </a:lnTo>
                  <a:close/>
                </a:path>
                <a:path w="782320" h="2338704">
                  <a:moveTo>
                    <a:pt x="252031" y="190906"/>
                  </a:moveTo>
                  <a:lnTo>
                    <a:pt x="249466" y="188341"/>
                  </a:lnTo>
                  <a:lnTo>
                    <a:pt x="243116" y="188341"/>
                  </a:lnTo>
                  <a:lnTo>
                    <a:pt x="240550" y="190906"/>
                  </a:lnTo>
                  <a:lnTo>
                    <a:pt x="240550" y="194081"/>
                  </a:lnTo>
                  <a:lnTo>
                    <a:pt x="240550" y="197256"/>
                  </a:lnTo>
                  <a:lnTo>
                    <a:pt x="243116" y="199821"/>
                  </a:lnTo>
                  <a:lnTo>
                    <a:pt x="249466" y="199821"/>
                  </a:lnTo>
                  <a:lnTo>
                    <a:pt x="252031" y="197256"/>
                  </a:lnTo>
                  <a:lnTo>
                    <a:pt x="252031" y="190906"/>
                  </a:lnTo>
                  <a:close/>
                </a:path>
                <a:path w="782320" h="2338704">
                  <a:moveTo>
                    <a:pt x="285813" y="209042"/>
                  </a:moveTo>
                  <a:lnTo>
                    <a:pt x="283171" y="206400"/>
                  </a:lnTo>
                  <a:lnTo>
                    <a:pt x="276656" y="206400"/>
                  </a:lnTo>
                  <a:lnTo>
                    <a:pt x="274015" y="209042"/>
                  </a:lnTo>
                  <a:lnTo>
                    <a:pt x="274015" y="212305"/>
                  </a:lnTo>
                  <a:lnTo>
                    <a:pt x="274015" y="215569"/>
                  </a:lnTo>
                  <a:lnTo>
                    <a:pt x="276656" y="218211"/>
                  </a:lnTo>
                  <a:lnTo>
                    <a:pt x="283171" y="218211"/>
                  </a:lnTo>
                  <a:lnTo>
                    <a:pt x="285813" y="215569"/>
                  </a:lnTo>
                  <a:lnTo>
                    <a:pt x="285813" y="209042"/>
                  </a:lnTo>
                  <a:close/>
                </a:path>
                <a:path w="782320" h="2338704">
                  <a:moveTo>
                    <a:pt x="314769" y="248678"/>
                  </a:moveTo>
                  <a:lnTo>
                    <a:pt x="312064" y="245973"/>
                  </a:lnTo>
                  <a:lnTo>
                    <a:pt x="305371" y="245973"/>
                  </a:lnTo>
                  <a:lnTo>
                    <a:pt x="302653" y="248678"/>
                  </a:lnTo>
                  <a:lnTo>
                    <a:pt x="302653" y="252031"/>
                  </a:lnTo>
                  <a:lnTo>
                    <a:pt x="302653" y="255384"/>
                  </a:lnTo>
                  <a:lnTo>
                    <a:pt x="305371" y="258089"/>
                  </a:lnTo>
                  <a:lnTo>
                    <a:pt x="312064" y="258089"/>
                  </a:lnTo>
                  <a:lnTo>
                    <a:pt x="314769" y="255384"/>
                  </a:lnTo>
                  <a:lnTo>
                    <a:pt x="314769" y="248678"/>
                  </a:lnTo>
                  <a:close/>
                </a:path>
                <a:path w="782320" h="2338704">
                  <a:moveTo>
                    <a:pt x="326999" y="291401"/>
                  </a:moveTo>
                  <a:lnTo>
                    <a:pt x="324218" y="288607"/>
                  </a:lnTo>
                  <a:lnTo>
                    <a:pt x="317347" y="288607"/>
                  </a:lnTo>
                  <a:lnTo>
                    <a:pt x="314566" y="291401"/>
                  </a:lnTo>
                  <a:lnTo>
                    <a:pt x="314566" y="294830"/>
                  </a:lnTo>
                  <a:lnTo>
                    <a:pt x="314566" y="298259"/>
                  </a:lnTo>
                  <a:lnTo>
                    <a:pt x="317347" y="301053"/>
                  </a:lnTo>
                  <a:lnTo>
                    <a:pt x="324218" y="301053"/>
                  </a:lnTo>
                  <a:lnTo>
                    <a:pt x="326999" y="298259"/>
                  </a:lnTo>
                  <a:lnTo>
                    <a:pt x="326999" y="291401"/>
                  </a:lnTo>
                  <a:close/>
                </a:path>
                <a:path w="782320" h="2338704">
                  <a:moveTo>
                    <a:pt x="353339" y="317588"/>
                  </a:moveTo>
                  <a:lnTo>
                    <a:pt x="350481" y="314731"/>
                  </a:lnTo>
                  <a:lnTo>
                    <a:pt x="343433" y="314731"/>
                  </a:lnTo>
                  <a:lnTo>
                    <a:pt x="340575" y="317588"/>
                  </a:lnTo>
                  <a:lnTo>
                    <a:pt x="340575" y="321106"/>
                  </a:lnTo>
                  <a:lnTo>
                    <a:pt x="340575" y="324624"/>
                  </a:lnTo>
                  <a:lnTo>
                    <a:pt x="343433" y="327482"/>
                  </a:lnTo>
                  <a:lnTo>
                    <a:pt x="350481" y="327482"/>
                  </a:lnTo>
                  <a:lnTo>
                    <a:pt x="353339" y="324624"/>
                  </a:lnTo>
                  <a:lnTo>
                    <a:pt x="353339" y="317588"/>
                  </a:lnTo>
                  <a:close/>
                </a:path>
                <a:path w="782320" h="2338704">
                  <a:moveTo>
                    <a:pt x="381038" y="342442"/>
                  </a:moveTo>
                  <a:lnTo>
                    <a:pt x="378104" y="339509"/>
                  </a:lnTo>
                  <a:lnTo>
                    <a:pt x="370890" y="339509"/>
                  </a:lnTo>
                  <a:lnTo>
                    <a:pt x="367957" y="342442"/>
                  </a:lnTo>
                  <a:lnTo>
                    <a:pt x="367957" y="346049"/>
                  </a:lnTo>
                  <a:lnTo>
                    <a:pt x="367957" y="349656"/>
                  </a:lnTo>
                  <a:lnTo>
                    <a:pt x="370890" y="352590"/>
                  </a:lnTo>
                  <a:lnTo>
                    <a:pt x="378104" y="352590"/>
                  </a:lnTo>
                  <a:lnTo>
                    <a:pt x="381038" y="349656"/>
                  </a:lnTo>
                  <a:lnTo>
                    <a:pt x="381038" y="342442"/>
                  </a:lnTo>
                  <a:close/>
                </a:path>
                <a:path w="782320" h="2338704">
                  <a:moveTo>
                    <a:pt x="387794" y="368515"/>
                  </a:moveTo>
                  <a:lnTo>
                    <a:pt x="384797" y="365506"/>
                  </a:lnTo>
                  <a:lnTo>
                    <a:pt x="377393" y="365506"/>
                  </a:lnTo>
                  <a:lnTo>
                    <a:pt x="374396" y="368515"/>
                  </a:lnTo>
                  <a:lnTo>
                    <a:pt x="374396" y="372211"/>
                  </a:lnTo>
                  <a:lnTo>
                    <a:pt x="374396" y="375907"/>
                  </a:lnTo>
                  <a:lnTo>
                    <a:pt x="377393" y="378904"/>
                  </a:lnTo>
                  <a:lnTo>
                    <a:pt x="384797" y="378904"/>
                  </a:lnTo>
                  <a:lnTo>
                    <a:pt x="387794" y="375907"/>
                  </a:lnTo>
                  <a:lnTo>
                    <a:pt x="387794" y="368515"/>
                  </a:lnTo>
                  <a:close/>
                </a:path>
                <a:path w="782320" h="2338704">
                  <a:moveTo>
                    <a:pt x="409587" y="407454"/>
                  </a:moveTo>
                  <a:lnTo>
                    <a:pt x="406514" y="404380"/>
                  </a:lnTo>
                  <a:lnTo>
                    <a:pt x="398945" y="404380"/>
                  </a:lnTo>
                  <a:lnTo>
                    <a:pt x="395871" y="407454"/>
                  </a:lnTo>
                  <a:lnTo>
                    <a:pt x="395871" y="411238"/>
                  </a:lnTo>
                  <a:lnTo>
                    <a:pt x="395871" y="415023"/>
                  </a:lnTo>
                  <a:lnTo>
                    <a:pt x="398945" y="418096"/>
                  </a:lnTo>
                  <a:lnTo>
                    <a:pt x="406514" y="418096"/>
                  </a:lnTo>
                  <a:lnTo>
                    <a:pt x="409587" y="415023"/>
                  </a:lnTo>
                  <a:lnTo>
                    <a:pt x="409587" y="407454"/>
                  </a:lnTo>
                  <a:close/>
                </a:path>
                <a:path w="782320" h="2338704">
                  <a:moveTo>
                    <a:pt x="435419" y="450557"/>
                  </a:moveTo>
                  <a:lnTo>
                    <a:pt x="432320" y="447459"/>
                  </a:lnTo>
                  <a:lnTo>
                    <a:pt x="424649" y="447459"/>
                  </a:lnTo>
                  <a:lnTo>
                    <a:pt x="421551" y="450557"/>
                  </a:lnTo>
                  <a:lnTo>
                    <a:pt x="421551" y="454393"/>
                  </a:lnTo>
                  <a:lnTo>
                    <a:pt x="421551" y="458228"/>
                  </a:lnTo>
                  <a:lnTo>
                    <a:pt x="424649" y="461327"/>
                  </a:lnTo>
                  <a:lnTo>
                    <a:pt x="432320" y="461327"/>
                  </a:lnTo>
                  <a:lnTo>
                    <a:pt x="435419" y="458228"/>
                  </a:lnTo>
                  <a:lnTo>
                    <a:pt x="435419" y="450557"/>
                  </a:lnTo>
                  <a:close/>
                </a:path>
                <a:path w="782320" h="2338704">
                  <a:moveTo>
                    <a:pt x="448068" y="498182"/>
                  </a:moveTo>
                  <a:lnTo>
                    <a:pt x="444944" y="495058"/>
                  </a:lnTo>
                  <a:lnTo>
                    <a:pt x="437222" y="495058"/>
                  </a:lnTo>
                  <a:lnTo>
                    <a:pt x="434098" y="498182"/>
                  </a:lnTo>
                  <a:lnTo>
                    <a:pt x="434098" y="502043"/>
                  </a:lnTo>
                  <a:lnTo>
                    <a:pt x="434098" y="505904"/>
                  </a:lnTo>
                  <a:lnTo>
                    <a:pt x="437222" y="509028"/>
                  </a:lnTo>
                  <a:lnTo>
                    <a:pt x="444944" y="509028"/>
                  </a:lnTo>
                  <a:lnTo>
                    <a:pt x="448068" y="505904"/>
                  </a:lnTo>
                  <a:lnTo>
                    <a:pt x="448068" y="498182"/>
                  </a:lnTo>
                  <a:close/>
                </a:path>
                <a:path w="782320" h="2338704">
                  <a:moveTo>
                    <a:pt x="482714" y="555815"/>
                  </a:moveTo>
                  <a:lnTo>
                    <a:pt x="479539" y="552627"/>
                  </a:lnTo>
                  <a:lnTo>
                    <a:pt x="471703" y="552627"/>
                  </a:lnTo>
                  <a:lnTo>
                    <a:pt x="468528" y="555815"/>
                  </a:lnTo>
                  <a:lnTo>
                    <a:pt x="468528" y="559727"/>
                  </a:lnTo>
                  <a:lnTo>
                    <a:pt x="468528" y="563638"/>
                  </a:lnTo>
                  <a:lnTo>
                    <a:pt x="471703" y="566826"/>
                  </a:lnTo>
                  <a:lnTo>
                    <a:pt x="479539" y="566826"/>
                  </a:lnTo>
                  <a:lnTo>
                    <a:pt x="482714" y="563638"/>
                  </a:lnTo>
                  <a:lnTo>
                    <a:pt x="482714" y="555815"/>
                  </a:lnTo>
                  <a:close/>
                </a:path>
                <a:path w="782320" h="2338704">
                  <a:moveTo>
                    <a:pt x="492099" y="512216"/>
                  </a:moveTo>
                  <a:lnTo>
                    <a:pt x="488937" y="509066"/>
                  </a:lnTo>
                  <a:lnTo>
                    <a:pt x="481164" y="509066"/>
                  </a:lnTo>
                  <a:lnTo>
                    <a:pt x="478015" y="512216"/>
                  </a:lnTo>
                  <a:lnTo>
                    <a:pt x="478015" y="516102"/>
                  </a:lnTo>
                  <a:lnTo>
                    <a:pt x="478015" y="519988"/>
                  </a:lnTo>
                  <a:lnTo>
                    <a:pt x="481164" y="523138"/>
                  </a:lnTo>
                  <a:lnTo>
                    <a:pt x="488937" y="523138"/>
                  </a:lnTo>
                  <a:lnTo>
                    <a:pt x="492099" y="519988"/>
                  </a:lnTo>
                  <a:lnTo>
                    <a:pt x="492099" y="512216"/>
                  </a:lnTo>
                  <a:close/>
                </a:path>
                <a:path w="782320" h="2338704">
                  <a:moveTo>
                    <a:pt x="506425" y="596480"/>
                  </a:moveTo>
                  <a:lnTo>
                    <a:pt x="503224" y="593280"/>
                  </a:lnTo>
                  <a:lnTo>
                    <a:pt x="495338" y="593280"/>
                  </a:lnTo>
                  <a:lnTo>
                    <a:pt x="492137" y="596480"/>
                  </a:lnTo>
                  <a:lnTo>
                    <a:pt x="492137" y="600430"/>
                  </a:lnTo>
                  <a:lnTo>
                    <a:pt x="492137" y="604380"/>
                  </a:lnTo>
                  <a:lnTo>
                    <a:pt x="495338" y="607580"/>
                  </a:lnTo>
                  <a:lnTo>
                    <a:pt x="503224" y="607580"/>
                  </a:lnTo>
                  <a:lnTo>
                    <a:pt x="506425" y="604380"/>
                  </a:lnTo>
                  <a:lnTo>
                    <a:pt x="506425" y="596480"/>
                  </a:lnTo>
                  <a:close/>
                </a:path>
                <a:path w="782320" h="2338704">
                  <a:moveTo>
                    <a:pt x="510705" y="2329103"/>
                  </a:moveTo>
                  <a:lnTo>
                    <a:pt x="508000" y="2326386"/>
                  </a:lnTo>
                  <a:lnTo>
                    <a:pt x="501294" y="2326386"/>
                  </a:lnTo>
                  <a:lnTo>
                    <a:pt x="498576" y="2329103"/>
                  </a:lnTo>
                  <a:lnTo>
                    <a:pt x="498576" y="2332456"/>
                  </a:lnTo>
                  <a:lnTo>
                    <a:pt x="498576" y="2335809"/>
                  </a:lnTo>
                  <a:lnTo>
                    <a:pt x="501294" y="2338527"/>
                  </a:lnTo>
                  <a:lnTo>
                    <a:pt x="508000" y="2338527"/>
                  </a:lnTo>
                  <a:lnTo>
                    <a:pt x="510705" y="2335809"/>
                  </a:lnTo>
                  <a:lnTo>
                    <a:pt x="510705" y="2329103"/>
                  </a:lnTo>
                  <a:close/>
                </a:path>
                <a:path w="782320" h="2338704">
                  <a:moveTo>
                    <a:pt x="513905" y="632472"/>
                  </a:moveTo>
                  <a:lnTo>
                    <a:pt x="510679" y="629246"/>
                  </a:lnTo>
                  <a:lnTo>
                    <a:pt x="502729" y="629246"/>
                  </a:lnTo>
                  <a:lnTo>
                    <a:pt x="499503" y="632472"/>
                  </a:lnTo>
                  <a:lnTo>
                    <a:pt x="499503" y="636447"/>
                  </a:lnTo>
                  <a:lnTo>
                    <a:pt x="499503" y="640422"/>
                  </a:lnTo>
                  <a:lnTo>
                    <a:pt x="502729" y="643648"/>
                  </a:lnTo>
                  <a:lnTo>
                    <a:pt x="510679" y="643648"/>
                  </a:lnTo>
                  <a:lnTo>
                    <a:pt x="513905" y="640422"/>
                  </a:lnTo>
                  <a:lnTo>
                    <a:pt x="513905" y="632472"/>
                  </a:lnTo>
                  <a:close/>
                </a:path>
                <a:path w="782320" h="2338704">
                  <a:moveTo>
                    <a:pt x="518134" y="2094242"/>
                  </a:moveTo>
                  <a:lnTo>
                    <a:pt x="515023" y="2091143"/>
                  </a:lnTo>
                  <a:lnTo>
                    <a:pt x="507365" y="2091143"/>
                  </a:lnTo>
                  <a:lnTo>
                    <a:pt x="504266" y="2094242"/>
                  </a:lnTo>
                  <a:lnTo>
                    <a:pt x="504266" y="2098078"/>
                  </a:lnTo>
                  <a:lnTo>
                    <a:pt x="504266" y="2101913"/>
                  </a:lnTo>
                  <a:lnTo>
                    <a:pt x="507365" y="2105012"/>
                  </a:lnTo>
                  <a:lnTo>
                    <a:pt x="515023" y="2105012"/>
                  </a:lnTo>
                  <a:lnTo>
                    <a:pt x="518134" y="2101913"/>
                  </a:lnTo>
                  <a:lnTo>
                    <a:pt x="518134" y="2094242"/>
                  </a:lnTo>
                  <a:close/>
                </a:path>
                <a:path w="782320" h="2338704">
                  <a:moveTo>
                    <a:pt x="526719" y="1052779"/>
                  </a:moveTo>
                  <a:lnTo>
                    <a:pt x="523240" y="1049299"/>
                  </a:lnTo>
                  <a:lnTo>
                    <a:pt x="514642" y="1049299"/>
                  </a:lnTo>
                  <a:lnTo>
                    <a:pt x="511162" y="1052779"/>
                  </a:lnTo>
                  <a:lnTo>
                    <a:pt x="511162" y="1057071"/>
                  </a:lnTo>
                  <a:lnTo>
                    <a:pt x="511162" y="1061364"/>
                  </a:lnTo>
                  <a:lnTo>
                    <a:pt x="514642" y="1064856"/>
                  </a:lnTo>
                  <a:lnTo>
                    <a:pt x="523240" y="1064856"/>
                  </a:lnTo>
                  <a:lnTo>
                    <a:pt x="526719" y="1061364"/>
                  </a:lnTo>
                  <a:lnTo>
                    <a:pt x="526719" y="1052779"/>
                  </a:lnTo>
                  <a:close/>
                </a:path>
                <a:path w="782320" h="2338704">
                  <a:moveTo>
                    <a:pt x="528116" y="2011400"/>
                  </a:moveTo>
                  <a:lnTo>
                    <a:pt x="524954" y="2008251"/>
                  </a:lnTo>
                  <a:lnTo>
                    <a:pt x="517182" y="2008251"/>
                  </a:lnTo>
                  <a:lnTo>
                    <a:pt x="514032" y="2011400"/>
                  </a:lnTo>
                  <a:lnTo>
                    <a:pt x="514032" y="2015286"/>
                  </a:lnTo>
                  <a:lnTo>
                    <a:pt x="514032" y="2019173"/>
                  </a:lnTo>
                  <a:lnTo>
                    <a:pt x="517182" y="2022322"/>
                  </a:lnTo>
                  <a:lnTo>
                    <a:pt x="524954" y="2022322"/>
                  </a:lnTo>
                  <a:lnTo>
                    <a:pt x="528116" y="2019173"/>
                  </a:lnTo>
                  <a:lnTo>
                    <a:pt x="528116" y="2011400"/>
                  </a:lnTo>
                  <a:close/>
                </a:path>
                <a:path w="782320" h="2338704">
                  <a:moveTo>
                    <a:pt x="529564" y="2136825"/>
                  </a:moveTo>
                  <a:lnTo>
                    <a:pt x="526491" y="2133752"/>
                  </a:lnTo>
                  <a:lnTo>
                    <a:pt x="518922" y="2133752"/>
                  </a:lnTo>
                  <a:lnTo>
                    <a:pt x="515848" y="2136825"/>
                  </a:lnTo>
                  <a:lnTo>
                    <a:pt x="515848" y="2140610"/>
                  </a:lnTo>
                  <a:lnTo>
                    <a:pt x="515848" y="2144395"/>
                  </a:lnTo>
                  <a:lnTo>
                    <a:pt x="518922" y="2147468"/>
                  </a:lnTo>
                  <a:lnTo>
                    <a:pt x="526491" y="2147468"/>
                  </a:lnTo>
                  <a:lnTo>
                    <a:pt x="529564" y="2144395"/>
                  </a:lnTo>
                  <a:lnTo>
                    <a:pt x="529564" y="2136825"/>
                  </a:lnTo>
                  <a:close/>
                </a:path>
                <a:path w="782320" h="2338704">
                  <a:moveTo>
                    <a:pt x="530313" y="2257094"/>
                  </a:moveTo>
                  <a:lnTo>
                    <a:pt x="527456" y="2254237"/>
                  </a:lnTo>
                  <a:lnTo>
                    <a:pt x="520407" y="2254237"/>
                  </a:lnTo>
                  <a:lnTo>
                    <a:pt x="517550" y="2257094"/>
                  </a:lnTo>
                  <a:lnTo>
                    <a:pt x="517550" y="2260625"/>
                  </a:lnTo>
                  <a:lnTo>
                    <a:pt x="517550" y="2264156"/>
                  </a:lnTo>
                  <a:lnTo>
                    <a:pt x="520407" y="2267013"/>
                  </a:lnTo>
                  <a:lnTo>
                    <a:pt x="527456" y="2267013"/>
                  </a:lnTo>
                  <a:lnTo>
                    <a:pt x="530313" y="2264156"/>
                  </a:lnTo>
                  <a:lnTo>
                    <a:pt x="530313" y="2257094"/>
                  </a:lnTo>
                  <a:close/>
                </a:path>
                <a:path w="782320" h="2338704">
                  <a:moveTo>
                    <a:pt x="530809" y="1096365"/>
                  </a:moveTo>
                  <a:lnTo>
                    <a:pt x="527304" y="1092860"/>
                  </a:lnTo>
                  <a:lnTo>
                    <a:pt x="518655" y="1092860"/>
                  </a:lnTo>
                  <a:lnTo>
                    <a:pt x="515150" y="1096365"/>
                  </a:lnTo>
                  <a:lnTo>
                    <a:pt x="515150" y="1100696"/>
                  </a:lnTo>
                  <a:lnTo>
                    <a:pt x="515150" y="1105027"/>
                  </a:lnTo>
                  <a:lnTo>
                    <a:pt x="518655" y="1108532"/>
                  </a:lnTo>
                  <a:lnTo>
                    <a:pt x="527304" y="1108532"/>
                  </a:lnTo>
                  <a:lnTo>
                    <a:pt x="530809" y="1105027"/>
                  </a:lnTo>
                  <a:lnTo>
                    <a:pt x="530809" y="1096365"/>
                  </a:lnTo>
                  <a:close/>
                </a:path>
                <a:path w="782320" h="2338704">
                  <a:moveTo>
                    <a:pt x="535127" y="667397"/>
                  </a:moveTo>
                  <a:lnTo>
                    <a:pt x="531876" y="664146"/>
                  </a:lnTo>
                  <a:lnTo>
                    <a:pt x="523875" y="664146"/>
                  </a:lnTo>
                  <a:lnTo>
                    <a:pt x="520623" y="667397"/>
                  </a:lnTo>
                  <a:lnTo>
                    <a:pt x="520623" y="671398"/>
                  </a:lnTo>
                  <a:lnTo>
                    <a:pt x="520623" y="675398"/>
                  </a:lnTo>
                  <a:lnTo>
                    <a:pt x="523875" y="678649"/>
                  </a:lnTo>
                  <a:lnTo>
                    <a:pt x="531876" y="678649"/>
                  </a:lnTo>
                  <a:lnTo>
                    <a:pt x="535127" y="675398"/>
                  </a:lnTo>
                  <a:lnTo>
                    <a:pt x="535127" y="667397"/>
                  </a:lnTo>
                  <a:close/>
                </a:path>
                <a:path w="782320" h="2338704">
                  <a:moveTo>
                    <a:pt x="536054" y="2300744"/>
                  </a:moveTo>
                  <a:lnTo>
                    <a:pt x="533273" y="2297963"/>
                  </a:lnTo>
                  <a:lnTo>
                    <a:pt x="526389" y="2297963"/>
                  </a:lnTo>
                  <a:lnTo>
                    <a:pt x="523608" y="2300744"/>
                  </a:lnTo>
                  <a:lnTo>
                    <a:pt x="523608" y="2304186"/>
                  </a:lnTo>
                  <a:lnTo>
                    <a:pt x="523608" y="2307628"/>
                  </a:lnTo>
                  <a:lnTo>
                    <a:pt x="526389" y="2310409"/>
                  </a:lnTo>
                  <a:lnTo>
                    <a:pt x="533273" y="2310409"/>
                  </a:lnTo>
                  <a:lnTo>
                    <a:pt x="536054" y="2307628"/>
                  </a:lnTo>
                  <a:lnTo>
                    <a:pt x="536054" y="2300744"/>
                  </a:lnTo>
                  <a:close/>
                </a:path>
                <a:path w="782320" h="2338704">
                  <a:moveTo>
                    <a:pt x="540372" y="2056930"/>
                  </a:moveTo>
                  <a:lnTo>
                    <a:pt x="537248" y="2053805"/>
                  </a:lnTo>
                  <a:lnTo>
                    <a:pt x="529526" y="2053805"/>
                  </a:lnTo>
                  <a:lnTo>
                    <a:pt x="526402" y="2056930"/>
                  </a:lnTo>
                  <a:lnTo>
                    <a:pt x="526402" y="2060790"/>
                  </a:lnTo>
                  <a:lnTo>
                    <a:pt x="526402" y="2064651"/>
                  </a:lnTo>
                  <a:lnTo>
                    <a:pt x="529526" y="2067775"/>
                  </a:lnTo>
                  <a:lnTo>
                    <a:pt x="537248" y="2067775"/>
                  </a:lnTo>
                  <a:lnTo>
                    <a:pt x="540372" y="2064651"/>
                  </a:lnTo>
                  <a:lnTo>
                    <a:pt x="540372" y="2056930"/>
                  </a:lnTo>
                  <a:close/>
                </a:path>
                <a:path w="782320" h="2338704">
                  <a:moveTo>
                    <a:pt x="545896" y="705459"/>
                  </a:moveTo>
                  <a:lnTo>
                    <a:pt x="542632" y="702195"/>
                  </a:lnTo>
                  <a:lnTo>
                    <a:pt x="534568" y="702195"/>
                  </a:lnTo>
                  <a:lnTo>
                    <a:pt x="531291" y="705459"/>
                  </a:lnTo>
                  <a:lnTo>
                    <a:pt x="531291" y="709498"/>
                  </a:lnTo>
                  <a:lnTo>
                    <a:pt x="531291" y="713536"/>
                  </a:lnTo>
                  <a:lnTo>
                    <a:pt x="534568" y="716800"/>
                  </a:lnTo>
                  <a:lnTo>
                    <a:pt x="542632" y="716800"/>
                  </a:lnTo>
                  <a:lnTo>
                    <a:pt x="545896" y="713536"/>
                  </a:lnTo>
                  <a:lnTo>
                    <a:pt x="545896" y="705459"/>
                  </a:lnTo>
                  <a:close/>
                </a:path>
                <a:path w="782320" h="2338704">
                  <a:moveTo>
                    <a:pt x="545998" y="1970455"/>
                  </a:moveTo>
                  <a:lnTo>
                    <a:pt x="542823" y="1967280"/>
                  </a:lnTo>
                  <a:lnTo>
                    <a:pt x="534987" y="1967280"/>
                  </a:lnTo>
                  <a:lnTo>
                    <a:pt x="531812" y="1970455"/>
                  </a:lnTo>
                  <a:lnTo>
                    <a:pt x="531812" y="1974367"/>
                  </a:lnTo>
                  <a:lnTo>
                    <a:pt x="531812" y="1978279"/>
                  </a:lnTo>
                  <a:lnTo>
                    <a:pt x="534987" y="1981454"/>
                  </a:lnTo>
                  <a:lnTo>
                    <a:pt x="542823" y="1981454"/>
                  </a:lnTo>
                  <a:lnTo>
                    <a:pt x="545998" y="1978279"/>
                  </a:lnTo>
                  <a:lnTo>
                    <a:pt x="545998" y="1970455"/>
                  </a:lnTo>
                  <a:close/>
                </a:path>
                <a:path w="782320" h="2338704">
                  <a:moveTo>
                    <a:pt x="546938" y="2174036"/>
                  </a:moveTo>
                  <a:lnTo>
                    <a:pt x="543941" y="2171027"/>
                  </a:lnTo>
                  <a:lnTo>
                    <a:pt x="536536" y="2171027"/>
                  </a:lnTo>
                  <a:lnTo>
                    <a:pt x="533539" y="2174036"/>
                  </a:lnTo>
                  <a:lnTo>
                    <a:pt x="533539" y="2177732"/>
                  </a:lnTo>
                  <a:lnTo>
                    <a:pt x="533539" y="2181428"/>
                  </a:lnTo>
                  <a:lnTo>
                    <a:pt x="536536" y="2184438"/>
                  </a:lnTo>
                  <a:lnTo>
                    <a:pt x="543941" y="2184438"/>
                  </a:lnTo>
                  <a:lnTo>
                    <a:pt x="546938" y="2181428"/>
                  </a:lnTo>
                  <a:lnTo>
                    <a:pt x="546938" y="2174036"/>
                  </a:lnTo>
                  <a:close/>
                </a:path>
                <a:path w="782320" h="2338704">
                  <a:moveTo>
                    <a:pt x="548347" y="744245"/>
                  </a:moveTo>
                  <a:lnTo>
                    <a:pt x="545058" y="740956"/>
                  </a:lnTo>
                  <a:lnTo>
                    <a:pt x="536930" y="740956"/>
                  </a:lnTo>
                  <a:lnTo>
                    <a:pt x="533641" y="744245"/>
                  </a:lnTo>
                  <a:lnTo>
                    <a:pt x="533641" y="748309"/>
                  </a:lnTo>
                  <a:lnTo>
                    <a:pt x="533641" y="752373"/>
                  </a:lnTo>
                  <a:lnTo>
                    <a:pt x="536930" y="755662"/>
                  </a:lnTo>
                  <a:lnTo>
                    <a:pt x="545058" y="755662"/>
                  </a:lnTo>
                  <a:lnTo>
                    <a:pt x="548347" y="752373"/>
                  </a:lnTo>
                  <a:lnTo>
                    <a:pt x="548347" y="744245"/>
                  </a:lnTo>
                  <a:close/>
                </a:path>
                <a:path w="782320" h="2338704">
                  <a:moveTo>
                    <a:pt x="548601" y="2217216"/>
                  </a:moveTo>
                  <a:lnTo>
                    <a:pt x="545668" y="2214283"/>
                  </a:lnTo>
                  <a:lnTo>
                    <a:pt x="538454" y="2214283"/>
                  </a:lnTo>
                  <a:lnTo>
                    <a:pt x="535520" y="2217216"/>
                  </a:lnTo>
                  <a:lnTo>
                    <a:pt x="535520" y="2220823"/>
                  </a:lnTo>
                  <a:lnTo>
                    <a:pt x="535520" y="2224443"/>
                  </a:lnTo>
                  <a:lnTo>
                    <a:pt x="538454" y="2227364"/>
                  </a:lnTo>
                  <a:lnTo>
                    <a:pt x="545668" y="2227364"/>
                  </a:lnTo>
                  <a:lnTo>
                    <a:pt x="548601" y="2224443"/>
                  </a:lnTo>
                  <a:lnTo>
                    <a:pt x="548601" y="2217216"/>
                  </a:lnTo>
                  <a:close/>
                </a:path>
                <a:path w="782320" h="2338704">
                  <a:moveTo>
                    <a:pt x="555129" y="1014844"/>
                  </a:moveTo>
                  <a:lnTo>
                    <a:pt x="551662" y="1011389"/>
                  </a:lnTo>
                  <a:lnTo>
                    <a:pt x="543128" y="1011389"/>
                  </a:lnTo>
                  <a:lnTo>
                    <a:pt x="539673" y="1014844"/>
                  </a:lnTo>
                  <a:lnTo>
                    <a:pt x="539673" y="1019111"/>
                  </a:lnTo>
                  <a:lnTo>
                    <a:pt x="539673" y="1023378"/>
                  </a:lnTo>
                  <a:lnTo>
                    <a:pt x="543128" y="1026833"/>
                  </a:lnTo>
                  <a:lnTo>
                    <a:pt x="551662" y="1026833"/>
                  </a:lnTo>
                  <a:lnTo>
                    <a:pt x="555129" y="1023378"/>
                  </a:lnTo>
                  <a:lnTo>
                    <a:pt x="555129" y="1014844"/>
                  </a:lnTo>
                  <a:close/>
                </a:path>
                <a:path w="782320" h="2338704">
                  <a:moveTo>
                    <a:pt x="557110" y="980782"/>
                  </a:moveTo>
                  <a:lnTo>
                    <a:pt x="553681" y="977353"/>
                  </a:lnTo>
                  <a:lnTo>
                    <a:pt x="545198" y="977353"/>
                  </a:lnTo>
                  <a:lnTo>
                    <a:pt x="541769" y="980782"/>
                  </a:lnTo>
                  <a:lnTo>
                    <a:pt x="541769" y="985024"/>
                  </a:lnTo>
                  <a:lnTo>
                    <a:pt x="541769" y="989266"/>
                  </a:lnTo>
                  <a:lnTo>
                    <a:pt x="545198" y="992695"/>
                  </a:lnTo>
                  <a:lnTo>
                    <a:pt x="553681" y="992695"/>
                  </a:lnTo>
                  <a:lnTo>
                    <a:pt x="557110" y="989266"/>
                  </a:lnTo>
                  <a:lnTo>
                    <a:pt x="557110" y="980782"/>
                  </a:lnTo>
                  <a:close/>
                </a:path>
                <a:path w="782320" h="2338704">
                  <a:moveTo>
                    <a:pt x="563702" y="1132357"/>
                  </a:moveTo>
                  <a:lnTo>
                    <a:pt x="560171" y="1128826"/>
                  </a:lnTo>
                  <a:lnTo>
                    <a:pt x="551459" y="1128826"/>
                  </a:lnTo>
                  <a:lnTo>
                    <a:pt x="547928" y="1132357"/>
                  </a:lnTo>
                  <a:lnTo>
                    <a:pt x="547928" y="1136713"/>
                  </a:lnTo>
                  <a:lnTo>
                    <a:pt x="547928" y="1141069"/>
                  </a:lnTo>
                  <a:lnTo>
                    <a:pt x="551459" y="1144600"/>
                  </a:lnTo>
                  <a:lnTo>
                    <a:pt x="560171" y="1144600"/>
                  </a:lnTo>
                  <a:lnTo>
                    <a:pt x="563702" y="1141069"/>
                  </a:lnTo>
                  <a:lnTo>
                    <a:pt x="563702" y="1132357"/>
                  </a:lnTo>
                  <a:close/>
                </a:path>
                <a:path w="782320" h="2338704">
                  <a:moveTo>
                    <a:pt x="573366" y="771982"/>
                  </a:moveTo>
                  <a:lnTo>
                    <a:pt x="570052" y="768667"/>
                  </a:lnTo>
                  <a:lnTo>
                    <a:pt x="561860" y="768667"/>
                  </a:lnTo>
                  <a:lnTo>
                    <a:pt x="558546" y="771982"/>
                  </a:lnTo>
                  <a:lnTo>
                    <a:pt x="558546" y="776071"/>
                  </a:lnTo>
                  <a:lnTo>
                    <a:pt x="558546" y="780161"/>
                  </a:lnTo>
                  <a:lnTo>
                    <a:pt x="561860" y="783475"/>
                  </a:lnTo>
                  <a:lnTo>
                    <a:pt x="570052" y="783475"/>
                  </a:lnTo>
                  <a:lnTo>
                    <a:pt x="573366" y="780161"/>
                  </a:lnTo>
                  <a:lnTo>
                    <a:pt x="573366" y="771982"/>
                  </a:lnTo>
                  <a:close/>
                </a:path>
                <a:path w="782320" h="2338704">
                  <a:moveTo>
                    <a:pt x="575627" y="1853996"/>
                  </a:moveTo>
                  <a:lnTo>
                    <a:pt x="572350" y="1850732"/>
                  </a:lnTo>
                  <a:lnTo>
                    <a:pt x="564286" y="1850732"/>
                  </a:lnTo>
                  <a:lnTo>
                    <a:pt x="561022" y="1853996"/>
                  </a:lnTo>
                  <a:lnTo>
                    <a:pt x="561022" y="1858035"/>
                  </a:lnTo>
                  <a:lnTo>
                    <a:pt x="561022" y="1862061"/>
                  </a:lnTo>
                  <a:lnTo>
                    <a:pt x="564286" y="1865337"/>
                  </a:lnTo>
                  <a:lnTo>
                    <a:pt x="572350" y="1865337"/>
                  </a:lnTo>
                  <a:lnTo>
                    <a:pt x="575627" y="1862061"/>
                  </a:lnTo>
                  <a:lnTo>
                    <a:pt x="575627" y="1853996"/>
                  </a:lnTo>
                  <a:close/>
                </a:path>
                <a:path w="782320" h="2338704">
                  <a:moveTo>
                    <a:pt x="576059" y="940727"/>
                  </a:moveTo>
                  <a:lnTo>
                    <a:pt x="572643" y="937310"/>
                  </a:lnTo>
                  <a:lnTo>
                    <a:pt x="564235" y="937310"/>
                  </a:lnTo>
                  <a:lnTo>
                    <a:pt x="560819" y="940727"/>
                  </a:lnTo>
                  <a:lnTo>
                    <a:pt x="560819" y="944930"/>
                  </a:lnTo>
                  <a:lnTo>
                    <a:pt x="560819" y="949134"/>
                  </a:lnTo>
                  <a:lnTo>
                    <a:pt x="564235" y="952550"/>
                  </a:lnTo>
                  <a:lnTo>
                    <a:pt x="572643" y="952550"/>
                  </a:lnTo>
                  <a:lnTo>
                    <a:pt x="576059" y="949134"/>
                  </a:lnTo>
                  <a:lnTo>
                    <a:pt x="576059" y="940727"/>
                  </a:lnTo>
                  <a:close/>
                </a:path>
                <a:path w="782320" h="2338704">
                  <a:moveTo>
                    <a:pt x="579361" y="895210"/>
                  </a:moveTo>
                  <a:lnTo>
                    <a:pt x="575970" y="891819"/>
                  </a:lnTo>
                  <a:lnTo>
                    <a:pt x="567613" y="891819"/>
                  </a:lnTo>
                  <a:lnTo>
                    <a:pt x="564222" y="895210"/>
                  </a:lnTo>
                  <a:lnTo>
                    <a:pt x="564222" y="899388"/>
                  </a:lnTo>
                  <a:lnTo>
                    <a:pt x="564222" y="903566"/>
                  </a:lnTo>
                  <a:lnTo>
                    <a:pt x="567613" y="906957"/>
                  </a:lnTo>
                  <a:lnTo>
                    <a:pt x="575970" y="906957"/>
                  </a:lnTo>
                  <a:lnTo>
                    <a:pt x="579361" y="903566"/>
                  </a:lnTo>
                  <a:lnTo>
                    <a:pt x="579361" y="895210"/>
                  </a:lnTo>
                  <a:close/>
                </a:path>
                <a:path w="782320" h="2338704">
                  <a:moveTo>
                    <a:pt x="581609" y="847445"/>
                  </a:moveTo>
                  <a:lnTo>
                    <a:pt x="578243" y="844080"/>
                  </a:lnTo>
                  <a:lnTo>
                    <a:pt x="569950" y="844080"/>
                  </a:lnTo>
                  <a:lnTo>
                    <a:pt x="566585" y="847445"/>
                  </a:lnTo>
                  <a:lnTo>
                    <a:pt x="566585" y="851598"/>
                  </a:lnTo>
                  <a:lnTo>
                    <a:pt x="566585" y="855751"/>
                  </a:lnTo>
                  <a:lnTo>
                    <a:pt x="569950" y="859116"/>
                  </a:lnTo>
                  <a:lnTo>
                    <a:pt x="578243" y="859116"/>
                  </a:lnTo>
                  <a:lnTo>
                    <a:pt x="581609" y="855751"/>
                  </a:lnTo>
                  <a:lnTo>
                    <a:pt x="581609" y="847445"/>
                  </a:lnTo>
                  <a:close/>
                </a:path>
                <a:path w="782320" h="2338704">
                  <a:moveTo>
                    <a:pt x="583463" y="809371"/>
                  </a:moveTo>
                  <a:lnTo>
                    <a:pt x="580123" y="806030"/>
                  </a:lnTo>
                  <a:lnTo>
                    <a:pt x="571881" y="806030"/>
                  </a:lnTo>
                  <a:lnTo>
                    <a:pt x="568540" y="809371"/>
                  </a:lnTo>
                  <a:lnTo>
                    <a:pt x="568540" y="813485"/>
                  </a:lnTo>
                  <a:lnTo>
                    <a:pt x="568540" y="817613"/>
                  </a:lnTo>
                  <a:lnTo>
                    <a:pt x="571881" y="820953"/>
                  </a:lnTo>
                  <a:lnTo>
                    <a:pt x="580123" y="820953"/>
                  </a:lnTo>
                  <a:lnTo>
                    <a:pt x="583463" y="817613"/>
                  </a:lnTo>
                  <a:lnTo>
                    <a:pt x="583463" y="809371"/>
                  </a:lnTo>
                  <a:close/>
                </a:path>
                <a:path w="782320" h="2338704">
                  <a:moveTo>
                    <a:pt x="587057" y="1937016"/>
                  </a:moveTo>
                  <a:lnTo>
                    <a:pt x="583844" y="1933790"/>
                  </a:lnTo>
                  <a:lnTo>
                    <a:pt x="575894" y="1933790"/>
                  </a:lnTo>
                  <a:lnTo>
                    <a:pt x="572668" y="1937016"/>
                  </a:lnTo>
                  <a:lnTo>
                    <a:pt x="572668" y="1940991"/>
                  </a:lnTo>
                  <a:lnTo>
                    <a:pt x="572668" y="1944966"/>
                  </a:lnTo>
                  <a:lnTo>
                    <a:pt x="575894" y="1948192"/>
                  </a:lnTo>
                  <a:lnTo>
                    <a:pt x="583844" y="1948192"/>
                  </a:lnTo>
                  <a:lnTo>
                    <a:pt x="587057" y="1944966"/>
                  </a:lnTo>
                  <a:lnTo>
                    <a:pt x="587057" y="1937016"/>
                  </a:lnTo>
                  <a:close/>
                </a:path>
                <a:path w="782320" h="2338704">
                  <a:moveTo>
                    <a:pt x="590727" y="1160881"/>
                  </a:moveTo>
                  <a:lnTo>
                    <a:pt x="587171" y="1157325"/>
                  </a:lnTo>
                  <a:lnTo>
                    <a:pt x="578408" y="1157325"/>
                  </a:lnTo>
                  <a:lnTo>
                    <a:pt x="574852" y="1160881"/>
                  </a:lnTo>
                  <a:lnTo>
                    <a:pt x="574852" y="1165263"/>
                  </a:lnTo>
                  <a:lnTo>
                    <a:pt x="574852" y="1169644"/>
                  </a:lnTo>
                  <a:lnTo>
                    <a:pt x="578408" y="1173200"/>
                  </a:lnTo>
                  <a:lnTo>
                    <a:pt x="587171" y="1173200"/>
                  </a:lnTo>
                  <a:lnTo>
                    <a:pt x="590727" y="1169644"/>
                  </a:lnTo>
                  <a:lnTo>
                    <a:pt x="590727" y="1160881"/>
                  </a:lnTo>
                  <a:close/>
                </a:path>
                <a:path w="782320" h="2338704">
                  <a:moveTo>
                    <a:pt x="591159" y="1979041"/>
                  </a:moveTo>
                  <a:lnTo>
                    <a:pt x="587959" y="1975853"/>
                  </a:lnTo>
                  <a:lnTo>
                    <a:pt x="580072" y="1975853"/>
                  </a:lnTo>
                  <a:lnTo>
                    <a:pt x="576872" y="1979041"/>
                  </a:lnTo>
                  <a:lnTo>
                    <a:pt x="576872" y="1982990"/>
                  </a:lnTo>
                  <a:lnTo>
                    <a:pt x="576872" y="1986940"/>
                  </a:lnTo>
                  <a:lnTo>
                    <a:pt x="580072" y="1990128"/>
                  </a:lnTo>
                  <a:lnTo>
                    <a:pt x="587959" y="1990128"/>
                  </a:lnTo>
                  <a:lnTo>
                    <a:pt x="591159" y="1986940"/>
                  </a:lnTo>
                  <a:lnTo>
                    <a:pt x="591159" y="1979041"/>
                  </a:lnTo>
                  <a:close/>
                </a:path>
                <a:path w="782320" h="2338704">
                  <a:moveTo>
                    <a:pt x="596214" y="1666989"/>
                  </a:moveTo>
                  <a:lnTo>
                    <a:pt x="592823" y="1663611"/>
                  </a:lnTo>
                  <a:lnTo>
                    <a:pt x="584479" y="1663611"/>
                  </a:lnTo>
                  <a:lnTo>
                    <a:pt x="581088" y="1666989"/>
                  </a:lnTo>
                  <a:lnTo>
                    <a:pt x="581088" y="1671167"/>
                  </a:lnTo>
                  <a:lnTo>
                    <a:pt x="581088" y="1675345"/>
                  </a:lnTo>
                  <a:lnTo>
                    <a:pt x="584479" y="1678736"/>
                  </a:lnTo>
                  <a:lnTo>
                    <a:pt x="592823" y="1678736"/>
                  </a:lnTo>
                  <a:lnTo>
                    <a:pt x="596214" y="1675345"/>
                  </a:lnTo>
                  <a:lnTo>
                    <a:pt x="596214" y="1666989"/>
                  </a:lnTo>
                  <a:close/>
                </a:path>
                <a:path w="782320" h="2338704">
                  <a:moveTo>
                    <a:pt x="600392" y="1893379"/>
                  </a:moveTo>
                  <a:lnTo>
                    <a:pt x="597141" y="1890128"/>
                  </a:lnTo>
                  <a:lnTo>
                    <a:pt x="589127" y="1890128"/>
                  </a:lnTo>
                  <a:lnTo>
                    <a:pt x="585889" y="1893379"/>
                  </a:lnTo>
                  <a:lnTo>
                    <a:pt x="585889" y="1897380"/>
                  </a:lnTo>
                  <a:lnTo>
                    <a:pt x="585889" y="1901380"/>
                  </a:lnTo>
                  <a:lnTo>
                    <a:pt x="589127" y="1904631"/>
                  </a:lnTo>
                  <a:lnTo>
                    <a:pt x="597141" y="1904631"/>
                  </a:lnTo>
                  <a:lnTo>
                    <a:pt x="600392" y="1901380"/>
                  </a:lnTo>
                  <a:lnTo>
                    <a:pt x="600392" y="1893379"/>
                  </a:lnTo>
                  <a:close/>
                </a:path>
                <a:path w="782320" h="2338704">
                  <a:moveTo>
                    <a:pt x="614222" y="1827085"/>
                  </a:moveTo>
                  <a:lnTo>
                    <a:pt x="610933" y="1823796"/>
                  </a:lnTo>
                  <a:lnTo>
                    <a:pt x="602805" y="1823796"/>
                  </a:lnTo>
                  <a:lnTo>
                    <a:pt x="599516" y="1827085"/>
                  </a:lnTo>
                  <a:lnTo>
                    <a:pt x="599516" y="1831149"/>
                  </a:lnTo>
                  <a:lnTo>
                    <a:pt x="599516" y="1835213"/>
                  </a:lnTo>
                  <a:lnTo>
                    <a:pt x="602805" y="1838502"/>
                  </a:lnTo>
                  <a:lnTo>
                    <a:pt x="610933" y="1838502"/>
                  </a:lnTo>
                  <a:lnTo>
                    <a:pt x="614222" y="1835213"/>
                  </a:lnTo>
                  <a:lnTo>
                    <a:pt x="614222" y="1827085"/>
                  </a:lnTo>
                  <a:close/>
                </a:path>
                <a:path w="782320" h="2338704">
                  <a:moveTo>
                    <a:pt x="621055" y="1625968"/>
                  </a:moveTo>
                  <a:lnTo>
                    <a:pt x="617651" y="1622552"/>
                  </a:lnTo>
                  <a:lnTo>
                    <a:pt x="609244" y="1622552"/>
                  </a:lnTo>
                  <a:lnTo>
                    <a:pt x="605828" y="1625968"/>
                  </a:lnTo>
                  <a:lnTo>
                    <a:pt x="605828" y="1630172"/>
                  </a:lnTo>
                  <a:lnTo>
                    <a:pt x="605828" y="1634375"/>
                  </a:lnTo>
                  <a:lnTo>
                    <a:pt x="609244" y="1637792"/>
                  </a:lnTo>
                  <a:lnTo>
                    <a:pt x="617651" y="1637792"/>
                  </a:lnTo>
                  <a:lnTo>
                    <a:pt x="621055" y="1634375"/>
                  </a:lnTo>
                  <a:lnTo>
                    <a:pt x="621055" y="1625968"/>
                  </a:lnTo>
                  <a:close/>
                </a:path>
                <a:path w="782320" h="2338704">
                  <a:moveTo>
                    <a:pt x="623608" y="1195793"/>
                  </a:moveTo>
                  <a:lnTo>
                    <a:pt x="620039" y="1192212"/>
                  </a:lnTo>
                  <a:lnTo>
                    <a:pt x="611212" y="1192212"/>
                  </a:lnTo>
                  <a:lnTo>
                    <a:pt x="607631" y="1195793"/>
                  </a:lnTo>
                  <a:lnTo>
                    <a:pt x="607631" y="1200200"/>
                  </a:lnTo>
                  <a:lnTo>
                    <a:pt x="607631" y="1204620"/>
                  </a:lnTo>
                  <a:lnTo>
                    <a:pt x="611212" y="1208189"/>
                  </a:lnTo>
                  <a:lnTo>
                    <a:pt x="620039" y="1208189"/>
                  </a:lnTo>
                  <a:lnTo>
                    <a:pt x="623608" y="1204620"/>
                  </a:lnTo>
                  <a:lnTo>
                    <a:pt x="623608" y="1195793"/>
                  </a:lnTo>
                  <a:close/>
                </a:path>
                <a:path w="782320" h="2338704">
                  <a:moveTo>
                    <a:pt x="623735" y="1780311"/>
                  </a:moveTo>
                  <a:lnTo>
                    <a:pt x="620420" y="1776996"/>
                  </a:lnTo>
                  <a:lnTo>
                    <a:pt x="612241" y="1776996"/>
                  </a:lnTo>
                  <a:lnTo>
                    <a:pt x="608926" y="1780311"/>
                  </a:lnTo>
                  <a:lnTo>
                    <a:pt x="608926" y="1784400"/>
                  </a:lnTo>
                  <a:lnTo>
                    <a:pt x="608926" y="1788490"/>
                  </a:lnTo>
                  <a:lnTo>
                    <a:pt x="612241" y="1791804"/>
                  </a:lnTo>
                  <a:lnTo>
                    <a:pt x="620420" y="1791804"/>
                  </a:lnTo>
                  <a:lnTo>
                    <a:pt x="623735" y="1788490"/>
                  </a:lnTo>
                  <a:lnTo>
                    <a:pt x="623735" y="1780311"/>
                  </a:lnTo>
                  <a:close/>
                </a:path>
                <a:path w="782320" h="2338704">
                  <a:moveTo>
                    <a:pt x="625741" y="1695564"/>
                  </a:moveTo>
                  <a:lnTo>
                    <a:pt x="622376" y="1692211"/>
                  </a:lnTo>
                  <a:lnTo>
                    <a:pt x="614083" y="1692211"/>
                  </a:lnTo>
                  <a:lnTo>
                    <a:pt x="610717" y="1695564"/>
                  </a:lnTo>
                  <a:lnTo>
                    <a:pt x="610717" y="1699717"/>
                  </a:lnTo>
                  <a:lnTo>
                    <a:pt x="610717" y="1703870"/>
                  </a:lnTo>
                  <a:lnTo>
                    <a:pt x="614083" y="1707222"/>
                  </a:lnTo>
                  <a:lnTo>
                    <a:pt x="622376" y="1707222"/>
                  </a:lnTo>
                  <a:lnTo>
                    <a:pt x="625741" y="1703870"/>
                  </a:lnTo>
                  <a:lnTo>
                    <a:pt x="625741" y="1695564"/>
                  </a:lnTo>
                  <a:close/>
                </a:path>
                <a:path w="782320" h="2338704">
                  <a:moveTo>
                    <a:pt x="629399" y="1241158"/>
                  </a:moveTo>
                  <a:lnTo>
                    <a:pt x="625805" y="1237564"/>
                  </a:lnTo>
                  <a:lnTo>
                    <a:pt x="616927" y="1237564"/>
                  </a:lnTo>
                  <a:lnTo>
                    <a:pt x="613321" y="1241158"/>
                  </a:lnTo>
                  <a:lnTo>
                    <a:pt x="613321" y="1245603"/>
                  </a:lnTo>
                  <a:lnTo>
                    <a:pt x="613321" y="1250048"/>
                  </a:lnTo>
                  <a:lnTo>
                    <a:pt x="616927" y="1253642"/>
                  </a:lnTo>
                  <a:lnTo>
                    <a:pt x="625805" y="1253642"/>
                  </a:lnTo>
                  <a:lnTo>
                    <a:pt x="629399" y="1250048"/>
                  </a:lnTo>
                  <a:lnTo>
                    <a:pt x="629399" y="1241158"/>
                  </a:lnTo>
                  <a:close/>
                </a:path>
                <a:path w="782320" h="2338704">
                  <a:moveTo>
                    <a:pt x="631228" y="1736077"/>
                  </a:moveTo>
                  <a:lnTo>
                    <a:pt x="627888" y="1732737"/>
                  </a:lnTo>
                  <a:lnTo>
                    <a:pt x="619645" y="1732737"/>
                  </a:lnTo>
                  <a:lnTo>
                    <a:pt x="616305" y="1736077"/>
                  </a:lnTo>
                  <a:lnTo>
                    <a:pt x="616305" y="1740192"/>
                  </a:lnTo>
                  <a:lnTo>
                    <a:pt x="616305" y="1744306"/>
                  </a:lnTo>
                  <a:lnTo>
                    <a:pt x="619645" y="1747647"/>
                  </a:lnTo>
                  <a:lnTo>
                    <a:pt x="627888" y="1747647"/>
                  </a:lnTo>
                  <a:lnTo>
                    <a:pt x="631228" y="1744306"/>
                  </a:lnTo>
                  <a:lnTo>
                    <a:pt x="631228" y="1736077"/>
                  </a:lnTo>
                  <a:close/>
                </a:path>
                <a:path w="782320" h="2338704">
                  <a:moveTo>
                    <a:pt x="641578" y="1599234"/>
                  </a:moveTo>
                  <a:lnTo>
                    <a:pt x="638136" y="1595793"/>
                  </a:lnTo>
                  <a:lnTo>
                    <a:pt x="629666" y="1595793"/>
                  </a:lnTo>
                  <a:lnTo>
                    <a:pt x="626237" y="1599234"/>
                  </a:lnTo>
                  <a:lnTo>
                    <a:pt x="626237" y="1603463"/>
                  </a:lnTo>
                  <a:lnTo>
                    <a:pt x="626237" y="1607693"/>
                  </a:lnTo>
                  <a:lnTo>
                    <a:pt x="629666" y="1611134"/>
                  </a:lnTo>
                  <a:lnTo>
                    <a:pt x="638136" y="1611134"/>
                  </a:lnTo>
                  <a:lnTo>
                    <a:pt x="641578" y="1607693"/>
                  </a:lnTo>
                  <a:lnTo>
                    <a:pt x="641578" y="1599234"/>
                  </a:lnTo>
                  <a:close/>
                </a:path>
                <a:path w="782320" h="2338704">
                  <a:moveTo>
                    <a:pt x="647331" y="1283652"/>
                  </a:moveTo>
                  <a:lnTo>
                    <a:pt x="643699" y="1280033"/>
                  </a:lnTo>
                  <a:lnTo>
                    <a:pt x="634758" y="1280033"/>
                  </a:lnTo>
                  <a:lnTo>
                    <a:pt x="631139" y="1283652"/>
                  </a:lnTo>
                  <a:lnTo>
                    <a:pt x="631139" y="1288122"/>
                  </a:lnTo>
                  <a:lnTo>
                    <a:pt x="631139" y="1292593"/>
                  </a:lnTo>
                  <a:lnTo>
                    <a:pt x="634758" y="1296212"/>
                  </a:lnTo>
                  <a:lnTo>
                    <a:pt x="643699" y="1296212"/>
                  </a:lnTo>
                  <a:lnTo>
                    <a:pt x="647331" y="1292593"/>
                  </a:lnTo>
                  <a:lnTo>
                    <a:pt x="647331" y="1283652"/>
                  </a:lnTo>
                  <a:close/>
                </a:path>
                <a:path w="782320" h="2338704">
                  <a:moveTo>
                    <a:pt x="679043" y="1310119"/>
                  </a:moveTo>
                  <a:lnTo>
                    <a:pt x="675398" y="1306461"/>
                  </a:lnTo>
                  <a:lnTo>
                    <a:pt x="666394" y="1306461"/>
                  </a:lnTo>
                  <a:lnTo>
                    <a:pt x="662749" y="1310119"/>
                  </a:lnTo>
                  <a:lnTo>
                    <a:pt x="662749" y="1314615"/>
                  </a:lnTo>
                  <a:lnTo>
                    <a:pt x="662749" y="1319110"/>
                  </a:lnTo>
                  <a:lnTo>
                    <a:pt x="666394" y="1322768"/>
                  </a:lnTo>
                  <a:lnTo>
                    <a:pt x="675398" y="1322768"/>
                  </a:lnTo>
                  <a:lnTo>
                    <a:pt x="679043" y="1319110"/>
                  </a:lnTo>
                  <a:lnTo>
                    <a:pt x="679043" y="1310119"/>
                  </a:lnTo>
                  <a:close/>
                </a:path>
                <a:path w="782320" h="2338704">
                  <a:moveTo>
                    <a:pt x="686257" y="1595081"/>
                  </a:moveTo>
                  <a:lnTo>
                    <a:pt x="682802" y="1591627"/>
                  </a:lnTo>
                  <a:lnTo>
                    <a:pt x="674268" y="1591627"/>
                  </a:lnTo>
                  <a:lnTo>
                    <a:pt x="670814" y="1595081"/>
                  </a:lnTo>
                  <a:lnTo>
                    <a:pt x="670814" y="1599349"/>
                  </a:lnTo>
                  <a:lnTo>
                    <a:pt x="670814" y="1603616"/>
                  </a:lnTo>
                  <a:lnTo>
                    <a:pt x="674268" y="1607070"/>
                  </a:lnTo>
                  <a:lnTo>
                    <a:pt x="682802" y="1607070"/>
                  </a:lnTo>
                  <a:lnTo>
                    <a:pt x="686257" y="1603616"/>
                  </a:lnTo>
                  <a:lnTo>
                    <a:pt x="686257" y="1595081"/>
                  </a:lnTo>
                  <a:close/>
                </a:path>
                <a:path w="782320" h="2338704">
                  <a:moveTo>
                    <a:pt x="697369" y="1328788"/>
                  </a:moveTo>
                  <a:lnTo>
                    <a:pt x="693724" y="1325143"/>
                  </a:lnTo>
                  <a:lnTo>
                    <a:pt x="684733" y="1325143"/>
                  </a:lnTo>
                  <a:lnTo>
                    <a:pt x="681088" y="1328788"/>
                  </a:lnTo>
                  <a:lnTo>
                    <a:pt x="681088" y="1333284"/>
                  </a:lnTo>
                  <a:lnTo>
                    <a:pt x="681088" y="1337779"/>
                  </a:lnTo>
                  <a:lnTo>
                    <a:pt x="684733" y="1341424"/>
                  </a:lnTo>
                  <a:lnTo>
                    <a:pt x="693724" y="1341424"/>
                  </a:lnTo>
                  <a:lnTo>
                    <a:pt x="697369" y="1337779"/>
                  </a:lnTo>
                  <a:lnTo>
                    <a:pt x="697369" y="1328788"/>
                  </a:lnTo>
                  <a:close/>
                </a:path>
                <a:path w="782320" h="2338704">
                  <a:moveTo>
                    <a:pt x="717537" y="1364195"/>
                  </a:moveTo>
                  <a:lnTo>
                    <a:pt x="713917" y="1360576"/>
                  </a:lnTo>
                  <a:lnTo>
                    <a:pt x="704977" y="1360576"/>
                  </a:lnTo>
                  <a:lnTo>
                    <a:pt x="701357" y="1364195"/>
                  </a:lnTo>
                  <a:lnTo>
                    <a:pt x="701357" y="1368666"/>
                  </a:lnTo>
                  <a:lnTo>
                    <a:pt x="701357" y="1373136"/>
                  </a:lnTo>
                  <a:lnTo>
                    <a:pt x="704977" y="1376756"/>
                  </a:lnTo>
                  <a:lnTo>
                    <a:pt x="713917" y="1376756"/>
                  </a:lnTo>
                  <a:lnTo>
                    <a:pt x="717537" y="1373136"/>
                  </a:lnTo>
                  <a:lnTo>
                    <a:pt x="717537" y="1364195"/>
                  </a:lnTo>
                  <a:close/>
                </a:path>
                <a:path w="782320" h="2338704">
                  <a:moveTo>
                    <a:pt x="729030" y="1571866"/>
                  </a:moveTo>
                  <a:lnTo>
                    <a:pt x="725551" y="1568386"/>
                  </a:lnTo>
                  <a:lnTo>
                    <a:pt x="716965" y="1568386"/>
                  </a:lnTo>
                  <a:lnTo>
                    <a:pt x="713486" y="1571866"/>
                  </a:lnTo>
                  <a:lnTo>
                    <a:pt x="713486" y="1576158"/>
                  </a:lnTo>
                  <a:lnTo>
                    <a:pt x="713486" y="1580451"/>
                  </a:lnTo>
                  <a:lnTo>
                    <a:pt x="716965" y="1583931"/>
                  </a:lnTo>
                  <a:lnTo>
                    <a:pt x="725551" y="1583931"/>
                  </a:lnTo>
                  <a:lnTo>
                    <a:pt x="729030" y="1580451"/>
                  </a:lnTo>
                  <a:lnTo>
                    <a:pt x="729030" y="1571866"/>
                  </a:lnTo>
                  <a:close/>
                </a:path>
                <a:path w="782320" h="2338704">
                  <a:moveTo>
                    <a:pt x="731697" y="1407922"/>
                  </a:moveTo>
                  <a:lnTo>
                    <a:pt x="728103" y="1404315"/>
                  </a:lnTo>
                  <a:lnTo>
                    <a:pt x="719226" y="1404315"/>
                  </a:lnTo>
                  <a:lnTo>
                    <a:pt x="715632" y="1407922"/>
                  </a:lnTo>
                  <a:lnTo>
                    <a:pt x="715632" y="1412354"/>
                  </a:lnTo>
                  <a:lnTo>
                    <a:pt x="715632" y="1416786"/>
                  </a:lnTo>
                  <a:lnTo>
                    <a:pt x="719226" y="1420393"/>
                  </a:lnTo>
                  <a:lnTo>
                    <a:pt x="728103" y="1420393"/>
                  </a:lnTo>
                  <a:lnTo>
                    <a:pt x="731697" y="1416786"/>
                  </a:lnTo>
                  <a:lnTo>
                    <a:pt x="731697" y="1407922"/>
                  </a:lnTo>
                  <a:close/>
                </a:path>
                <a:path w="782320" h="2338704">
                  <a:moveTo>
                    <a:pt x="753630" y="1514678"/>
                  </a:moveTo>
                  <a:lnTo>
                    <a:pt x="750112" y="1511160"/>
                  </a:lnTo>
                  <a:lnTo>
                    <a:pt x="741413" y="1511160"/>
                  </a:lnTo>
                  <a:lnTo>
                    <a:pt x="737882" y="1514678"/>
                  </a:lnTo>
                  <a:lnTo>
                    <a:pt x="737882" y="1519034"/>
                  </a:lnTo>
                  <a:lnTo>
                    <a:pt x="737882" y="1523390"/>
                  </a:lnTo>
                  <a:lnTo>
                    <a:pt x="741413" y="1526908"/>
                  </a:lnTo>
                  <a:lnTo>
                    <a:pt x="750112" y="1526908"/>
                  </a:lnTo>
                  <a:lnTo>
                    <a:pt x="753630" y="1523390"/>
                  </a:lnTo>
                  <a:lnTo>
                    <a:pt x="753630" y="1514678"/>
                  </a:lnTo>
                  <a:close/>
                </a:path>
                <a:path w="782320" h="2338704">
                  <a:moveTo>
                    <a:pt x="762469" y="1445856"/>
                  </a:moveTo>
                  <a:lnTo>
                    <a:pt x="758901" y="1442275"/>
                  </a:lnTo>
                  <a:lnTo>
                    <a:pt x="750074" y="1442275"/>
                  </a:lnTo>
                  <a:lnTo>
                    <a:pt x="746506" y="1445856"/>
                  </a:lnTo>
                  <a:lnTo>
                    <a:pt x="746506" y="1450263"/>
                  </a:lnTo>
                  <a:lnTo>
                    <a:pt x="746506" y="1454670"/>
                  </a:lnTo>
                  <a:lnTo>
                    <a:pt x="750074" y="1458252"/>
                  </a:lnTo>
                  <a:lnTo>
                    <a:pt x="758901" y="1458252"/>
                  </a:lnTo>
                  <a:lnTo>
                    <a:pt x="762469" y="1454670"/>
                  </a:lnTo>
                  <a:lnTo>
                    <a:pt x="762469" y="1445856"/>
                  </a:lnTo>
                  <a:close/>
                </a:path>
                <a:path w="782320" h="2338704">
                  <a:moveTo>
                    <a:pt x="770420" y="1555902"/>
                  </a:moveTo>
                  <a:lnTo>
                    <a:pt x="766914" y="1552397"/>
                  </a:lnTo>
                  <a:lnTo>
                    <a:pt x="758278" y="1552397"/>
                  </a:lnTo>
                  <a:lnTo>
                    <a:pt x="754773" y="1555902"/>
                  </a:lnTo>
                  <a:lnTo>
                    <a:pt x="754773" y="1560220"/>
                  </a:lnTo>
                  <a:lnTo>
                    <a:pt x="754773" y="1564538"/>
                  </a:lnTo>
                  <a:lnTo>
                    <a:pt x="758278" y="1568043"/>
                  </a:lnTo>
                  <a:lnTo>
                    <a:pt x="766914" y="1568043"/>
                  </a:lnTo>
                  <a:lnTo>
                    <a:pt x="770420" y="1564538"/>
                  </a:lnTo>
                  <a:lnTo>
                    <a:pt x="770420" y="1555902"/>
                  </a:lnTo>
                  <a:close/>
                </a:path>
                <a:path w="782320" h="2338704">
                  <a:moveTo>
                    <a:pt x="782116" y="1487551"/>
                  </a:moveTo>
                  <a:lnTo>
                    <a:pt x="778560" y="1484007"/>
                  </a:lnTo>
                  <a:lnTo>
                    <a:pt x="769810" y="1484007"/>
                  </a:lnTo>
                  <a:lnTo>
                    <a:pt x="766254" y="1487551"/>
                  </a:lnTo>
                  <a:lnTo>
                    <a:pt x="766254" y="1491932"/>
                  </a:lnTo>
                  <a:lnTo>
                    <a:pt x="766254" y="1496314"/>
                  </a:lnTo>
                  <a:lnTo>
                    <a:pt x="769810" y="1499857"/>
                  </a:lnTo>
                  <a:lnTo>
                    <a:pt x="778560" y="1499857"/>
                  </a:lnTo>
                  <a:lnTo>
                    <a:pt x="782116" y="1496314"/>
                  </a:lnTo>
                  <a:lnTo>
                    <a:pt x="782116" y="148755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4880" y="1995538"/>
              <a:ext cx="1378585" cy="3173730"/>
            </a:xfrm>
            <a:custGeom>
              <a:avLst/>
              <a:gdLst/>
              <a:ahLst/>
              <a:cxnLst/>
              <a:rect l="l" t="t" r="r" b="b"/>
              <a:pathLst>
                <a:path w="1378585" h="3173729">
                  <a:moveTo>
                    <a:pt x="444" y="101"/>
                  </a:moveTo>
                  <a:lnTo>
                    <a:pt x="101" y="0"/>
                  </a:lnTo>
                  <a:lnTo>
                    <a:pt x="0" y="228"/>
                  </a:lnTo>
                  <a:lnTo>
                    <a:pt x="0" y="355"/>
                  </a:lnTo>
                  <a:lnTo>
                    <a:pt x="342" y="457"/>
                  </a:lnTo>
                  <a:lnTo>
                    <a:pt x="444" y="101"/>
                  </a:lnTo>
                  <a:close/>
                </a:path>
                <a:path w="1378585" h="3173729">
                  <a:moveTo>
                    <a:pt x="27432" y="25361"/>
                  </a:moveTo>
                  <a:lnTo>
                    <a:pt x="27203" y="25133"/>
                  </a:lnTo>
                  <a:lnTo>
                    <a:pt x="26644" y="25133"/>
                  </a:lnTo>
                  <a:lnTo>
                    <a:pt x="26416" y="25361"/>
                  </a:lnTo>
                  <a:lnTo>
                    <a:pt x="26416" y="25641"/>
                  </a:lnTo>
                  <a:lnTo>
                    <a:pt x="26416" y="25920"/>
                  </a:lnTo>
                  <a:lnTo>
                    <a:pt x="26644" y="26149"/>
                  </a:lnTo>
                  <a:lnTo>
                    <a:pt x="27203" y="26149"/>
                  </a:lnTo>
                  <a:lnTo>
                    <a:pt x="27432" y="25920"/>
                  </a:lnTo>
                  <a:lnTo>
                    <a:pt x="27432" y="25361"/>
                  </a:lnTo>
                  <a:close/>
                </a:path>
                <a:path w="1378585" h="3173729">
                  <a:moveTo>
                    <a:pt x="53987" y="17868"/>
                  </a:moveTo>
                  <a:lnTo>
                    <a:pt x="53632" y="17513"/>
                  </a:lnTo>
                  <a:lnTo>
                    <a:pt x="52755" y="17513"/>
                  </a:lnTo>
                  <a:lnTo>
                    <a:pt x="52400" y="17868"/>
                  </a:lnTo>
                  <a:lnTo>
                    <a:pt x="52400" y="18300"/>
                  </a:lnTo>
                  <a:lnTo>
                    <a:pt x="52400" y="18732"/>
                  </a:lnTo>
                  <a:lnTo>
                    <a:pt x="52755" y="19088"/>
                  </a:lnTo>
                  <a:lnTo>
                    <a:pt x="53632" y="19088"/>
                  </a:lnTo>
                  <a:lnTo>
                    <a:pt x="53987" y="18732"/>
                  </a:lnTo>
                  <a:lnTo>
                    <a:pt x="53987" y="17868"/>
                  </a:lnTo>
                  <a:close/>
                </a:path>
                <a:path w="1378585" h="3173729">
                  <a:moveTo>
                    <a:pt x="89903" y="28727"/>
                  </a:moveTo>
                  <a:lnTo>
                    <a:pt x="89420" y="28244"/>
                  </a:lnTo>
                  <a:lnTo>
                    <a:pt x="88239" y="28244"/>
                  </a:lnTo>
                  <a:lnTo>
                    <a:pt x="87757" y="28727"/>
                  </a:lnTo>
                  <a:lnTo>
                    <a:pt x="87757" y="29324"/>
                  </a:lnTo>
                  <a:lnTo>
                    <a:pt x="87757" y="29921"/>
                  </a:lnTo>
                  <a:lnTo>
                    <a:pt x="88239" y="30403"/>
                  </a:lnTo>
                  <a:lnTo>
                    <a:pt x="89420" y="30403"/>
                  </a:lnTo>
                  <a:lnTo>
                    <a:pt x="89903" y="29921"/>
                  </a:lnTo>
                  <a:lnTo>
                    <a:pt x="89903" y="28727"/>
                  </a:lnTo>
                  <a:close/>
                </a:path>
                <a:path w="1378585" h="3173729">
                  <a:moveTo>
                    <a:pt x="137439" y="23507"/>
                  </a:moveTo>
                  <a:lnTo>
                    <a:pt x="136829" y="22898"/>
                  </a:lnTo>
                  <a:lnTo>
                    <a:pt x="135331" y="22898"/>
                  </a:lnTo>
                  <a:lnTo>
                    <a:pt x="134721" y="23507"/>
                  </a:lnTo>
                  <a:lnTo>
                    <a:pt x="134721" y="24257"/>
                  </a:lnTo>
                  <a:lnTo>
                    <a:pt x="134721" y="25006"/>
                  </a:lnTo>
                  <a:lnTo>
                    <a:pt x="135331" y="25615"/>
                  </a:lnTo>
                  <a:lnTo>
                    <a:pt x="136829" y="25615"/>
                  </a:lnTo>
                  <a:lnTo>
                    <a:pt x="137439" y="25006"/>
                  </a:lnTo>
                  <a:lnTo>
                    <a:pt x="137439" y="23507"/>
                  </a:lnTo>
                  <a:close/>
                </a:path>
                <a:path w="1378585" h="3173729">
                  <a:moveTo>
                    <a:pt x="181749" y="43662"/>
                  </a:moveTo>
                  <a:lnTo>
                    <a:pt x="181013" y="42926"/>
                  </a:lnTo>
                  <a:lnTo>
                    <a:pt x="179197" y="42926"/>
                  </a:lnTo>
                  <a:lnTo>
                    <a:pt x="178460" y="43662"/>
                  </a:lnTo>
                  <a:lnTo>
                    <a:pt x="178460" y="44564"/>
                  </a:lnTo>
                  <a:lnTo>
                    <a:pt x="178460" y="45478"/>
                  </a:lnTo>
                  <a:lnTo>
                    <a:pt x="179197" y="46202"/>
                  </a:lnTo>
                  <a:lnTo>
                    <a:pt x="181013" y="46202"/>
                  </a:lnTo>
                  <a:lnTo>
                    <a:pt x="181749" y="45478"/>
                  </a:lnTo>
                  <a:lnTo>
                    <a:pt x="181749" y="43662"/>
                  </a:lnTo>
                  <a:close/>
                </a:path>
                <a:path w="1378585" h="3173729">
                  <a:moveTo>
                    <a:pt x="217678" y="37731"/>
                  </a:moveTo>
                  <a:lnTo>
                    <a:pt x="216814" y="36868"/>
                  </a:lnTo>
                  <a:lnTo>
                    <a:pt x="214693" y="36868"/>
                  </a:lnTo>
                  <a:lnTo>
                    <a:pt x="213829" y="37731"/>
                  </a:lnTo>
                  <a:lnTo>
                    <a:pt x="213829" y="38798"/>
                  </a:lnTo>
                  <a:lnTo>
                    <a:pt x="213829" y="39865"/>
                  </a:lnTo>
                  <a:lnTo>
                    <a:pt x="214693" y="40728"/>
                  </a:lnTo>
                  <a:lnTo>
                    <a:pt x="216814" y="40728"/>
                  </a:lnTo>
                  <a:lnTo>
                    <a:pt x="217678" y="39865"/>
                  </a:lnTo>
                  <a:lnTo>
                    <a:pt x="217678" y="37731"/>
                  </a:lnTo>
                  <a:close/>
                </a:path>
                <a:path w="1378585" h="3173729">
                  <a:moveTo>
                    <a:pt x="255930" y="56629"/>
                  </a:moveTo>
                  <a:lnTo>
                    <a:pt x="254939" y="55638"/>
                  </a:lnTo>
                  <a:lnTo>
                    <a:pt x="252501" y="55638"/>
                  </a:lnTo>
                  <a:lnTo>
                    <a:pt x="251510" y="56629"/>
                  </a:lnTo>
                  <a:lnTo>
                    <a:pt x="251510" y="57848"/>
                  </a:lnTo>
                  <a:lnTo>
                    <a:pt x="251510" y="59067"/>
                  </a:lnTo>
                  <a:lnTo>
                    <a:pt x="252501" y="60058"/>
                  </a:lnTo>
                  <a:lnTo>
                    <a:pt x="254939" y="60058"/>
                  </a:lnTo>
                  <a:lnTo>
                    <a:pt x="255930" y="59067"/>
                  </a:lnTo>
                  <a:lnTo>
                    <a:pt x="255930" y="56629"/>
                  </a:lnTo>
                  <a:close/>
                </a:path>
                <a:path w="1378585" h="3173729">
                  <a:moveTo>
                    <a:pt x="300304" y="57365"/>
                  </a:moveTo>
                  <a:lnTo>
                    <a:pt x="299186" y="56248"/>
                  </a:lnTo>
                  <a:lnTo>
                    <a:pt x="296430" y="56248"/>
                  </a:lnTo>
                  <a:lnTo>
                    <a:pt x="295313" y="57365"/>
                  </a:lnTo>
                  <a:lnTo>
                    <a:pt x="295313" y="58737"/>
                  </a:lnTo>
                  <a:lnTo>
                    <a:pt x="295313" y="60109"/>
                  </a:lnTo>
                  <a:lnTo>
                    <a:pt x="296430" y="61226"/>
                  </a:lnTo>
                  <a:lnTo>
                    <a:pt x="299186" y="61226"/>
                  </a:lnTo>
                  <a:lnTo>
                    <a:pt x="300304" y="60109"/>
                  </a:lnTo>
                  <a:lnTo>
                    <a:pt x="300304" y="57365"/>
                  </a:lnTo>
                  <a:close/>
                </a:path>
                <a:path w="1378585" h="3173729">
                  <a:moveTo>
                    <a:pt x="342506" y="59385"/>
                  </a:moveTo>
                  <a:lnTo>
                    <a:pt x="341261" y="58140"/>
                  </a:lnTo>
                  <a:lnTo>
                    <a:pt x="338201" y="58140"/>
                  </a:lnTo>
                  <a:lnTo>
                    <a:pt x="336956" y="59385"/>
                  </a:lnTo>
                  <a:lnTo>
                    <a:pt x="336956" y="60921"/>
                  </a:lnTo>
                  <a:lnTo>
                    <a:pt x="336956" y="62458"/>
                  </a:lnTo>
                  <a:lnTo>
                    <a:pt x="338201" y="63703"/>
                  </a:lnTo>
                  <a:lnTo>
                    <a:pt x="341261" y="63703"/>
                  </a:lnTo>
                  <a:lnTo>
                    <a:pt x="342506" y="62458"/>
                  </a:lnTo>
                  <a:lnTo>
                    <a:pt x="342506" y="59385"/>
                  </a:lnTo>
                  <a:close/>
                </a:path>
                <a:path w="1378585" h="3173729">
                  <a:moveTo>
                    <a:pt x="368134" y="94653"/>
                  </a:moveTo>
                  <a:lnTo>
                    <a:pt x="366763" y="93281"/>
                  </a:lnTo>
                  <a:lnTo>
                    <a:pt x="363385" y="93281"/>
                  </a:lnTo>
                  <a:lnTo>
                    <a:pt x="362013" y="94653"/>
                  </a:lnTo>
                  <a:lnTo>
                    <a:pt x="362013" y="96342"/>
                  </a:lnTo>
                  <a:lnTo>
                    <a:pt x="362013" y="98031"/>
                  </a:lnTo>
                  <a:lnTo>
                    <a:pt x="363385" y="99402"/>
                  </a:lnTo>
                  <a:lnTo>
                    <a:pt x="366763" y="99402"/>
                  </a:lnTo>
                  <a:lnTo>
                    <a:pt x="368134" y="98031"/>
                  </a:lnTo>
                  <a:lnTo>
                    <a:pt x="368134" y="94653"/>
                  </a:lnTo>
                  <a:close/>
                </a:path>
                <a:path w="1378585" h="3173729">
                  <a:moveTo>
                    <a:pt x="410933" y="98399"/>
                  </a:moveTo>
                  <a:lnTo>
                    <a:pt x="409435" y="96901"/>
                  </a:lnTo>
                  <a:lnTo>
                    <a:pt x="405739" y="96901"/>
                  </a:lnTo>
                  <a:lnTo>
                    <a:pt x="404241" y="98399"/>
                  </a:lnTo>
                  <a:lnTo>
                    <a:pt x="404241" y="100241"/>
                  </a:lnTo>
                  <a:lnTo>
                    <a:pt x="404241" y="102095"/>
                  </a:lnTo>
                  <a:lnTo>
                    <a:pt x="405739" y="103581"/>
                  </a:lnTo>
                  <a:lnTo>
                    <a:pt x="409435" y="103581"/>
                  </a:lnTo>
                  <a:lnTo>
                    <a:pt x="410933" y="102095"/>
                  </a:lnTo>
                  <a:lnTo>
                    <a:pt x="410933" y="98399"/>
                  </a:lnTo>
                  <a:close/>
                </a:path>
                <a:path w="1378585" h="3173729">
                  <a:moveTo>
                    <a:pt x="449351" y="105600"/>
                  </a:moveTo>
                  <a:lnTo>
                    <a:pt x="447725" y="103974"/>
                  </a:lnTo>
                  <a:lnTo>
                    <a:pt x="443725" y="103974"/>
                  </a:lnTo>
                  <a:lnTo>
                    <a:pt x="442099" y="105600"/>
                  </a:lnTo>
                  <a:lnTo>
                    <a:pt x="442099" y="107607"/>
                  </a:lnTo>
                  <a:lnTo>
                    <a:pt x="442099" y="109613"/>
                  </a:lnTo>
                  <a:lnTo>
                    <a:pt x="443725" y="111239"/>
                  </a:lnTo>
                  <a:lnTo>
                    <a:pt x="447725" y="111239"/>
                  </a:lnTo>
                  <a:lnTo>
                    <a:pt x="449351" y="109613"/>
                  </a:lnTo>
                  <a:lnTo>
                    <a:pt x="449351" y="105600"/>
                  </a:lnTo>
                  <a:close/>
                </a:path>
                <a:path w="1378585" h="3173729">
                  <a:moveTo>
                    <a:pt x="490143" y="132880"/>
                  </a:moveTo>
                  <a:lnTo>
                    <a:pt x="488391" y="131127"/>
                  </a:lnTo>
                  <a:lnTo>
                    <a:pt x="484073" y="131127"/>
                  </a:lnTo>
                  <a:lnTo>
                    <a:pt x="482320" y="132880"/>
                  </a:lnTo>
                  <a:lnTo>
                    <a:pt x="482320" y="135039"/>
                  </a:lnTo>
                  <a:lnTo>
                    <a:pt x="482320" y="137198"/>
                  </a:lnTo>
                  <a:lnTo>
                    <a:pt x="484073" y="138950"/>
                  </a:lnTo>
                  <a:lnTo>
                    <a:pt x="488391" y="138950"/>
                  </a:lnTo>
                  <a:lnTo>
                    <a:pt x="490143" y="137198"/>
                  </a:lnTo>
                  <a:lnTo>
                    <a:pt x="490143" y="132880"/>
                  </a:lnTo>
                  <a:close/>
                </a:path>
                <a:path w="1378585" h="3173729">
                  <a:moveTo>
                    <a:pt x="520128" y="156210"/>
                  </a:moveTo>
                  <a:lnTo>
                    <a:pt x="518274" y="154343"/>
                  </a:lnTo>
                  <a:lnTo>
                    <a:pt x="513689" y="154343"/>
                  </a:lnTo>
                  <a:lnTo>
                    <a:pt x="511835" y="156210"/>
                  </a:lnTo>
                  <a:lnTo>
                    <a:pt x="511835" y="158496"/>
                  </a:lnTo>
                  <a:lnTo>
                    <a:pt x="511835" y="160782"/>
                  </a:lnTo>
                  <a:lnTo>
                    <a:pt x="513689" y="162636"/>
                  </a:lnTo>
                  <a:lnTo>
                    <a:pt x="518274" y="162636"/>
                  </a:lnTo>
                  <a:lnTo>
                    <a:pt x="520128" y="160782"/>
                  </a:lnTo>
                  <a:lnTo>
                    <a:pt x="520128" y="156210"/>
                  </a:lnTo>
                  <a:close/>
                </a:path>
                <a:path w="1378585" h="3173729">
                  <a:moveTo>
                    <a:pt x="527646" y="3172841"/>
                  </a:moveTo>
                  <a:lnTo>
                    <a:pt x="527519" y="3172714"/>
                  </a:lnTo>
                  <a:lnTo>
                    <a:pt x="527202" y="3172714"/>
                  </a:lnTo>
                  <a:lnTo>
                    <a:pt x="527075" y="3172841"/>
                  </a:lnTo>
                  <a:lnTo>
                    <a:pt x="527075" y="3172993"/>
                  </a:lnTo>
                  <a:lnTo>
                    <a:pt x="527075" y="3173145"/>
                  </a:lnTo>
                  <a:lnTo>
                    <a:pt x="527202" y="3173272"/>
                  </a:lnTo>
                  <a:lnTo>
                    <a:pt x="527519" y="3173272"/>
                  </a:lnTo>
                  <a:lnTo>
                    <a:pt x="527646" y="3173145"/>
                  </a:lnTo>
                  <a:lnTo>
                    <a:pt x="527646" y="3172841"/>
                  </a:lnTo>
                  <a:close/>
                </a:path>
                <a:path w="1378585" h="3173729">
                  <a:moveTo>
                    <a:pt x="533234" y="3092729"/>
                  </a:moveTo>
                  <a:lnTo>
                    <a:pt x="532841" y="3092348"/>
                  </a:lnTo>
                  <a:lnTo>
                    <a:pt x="531901" y="3092348"/>
                  </a:lnTo>
                  <a:lnTo>
                    <a:pt x="531520" y="3092729"/>
                  </a:lnTo>
                  <a:lnTo>
                    <a:pt x="531520" y="3093199"/>
                  </a:lnTo>
                  <a:lnTo>
                    <a:pt x="531520" y="3093669"/>
                  </a:lnTo>
                  <a:lnTo>
                    <a:pt x="531901" y="3094050"/>
                  </a:lnTo>
                  <a:lnTo>
                    <a:pt x="532841" y="3094050"/>
                  </a:lnTo>
                  <a:lnTo>
                    <a:pt x="533234" y="3093669"/>
                  </a:lnTo>
                  <a:lnTo>
                    <a:pt x="533234" y="3092729"/>
                  </a:lnTo>
                  <a:close/>
                </a:path>
                <a:path w="1378585" h="3173729">
                  <a:moveTo>
                    <a:pt x="536917" y="3134906"/>
                  </a:moveTo>
                  <a:lnTo>
                    <a:pt x="536663" y="3134652"/>
                  </a:lnTo>
                  <a:lnTo>
                    <a:pt x="536028" y="3134652"/>
                  </a:lnTo>
                  <a:lnTo>
                    <a:pt x="535774" y="3134906"/>
                  </a:lnTo>
                  <a:lnTo>
                    <a:pt x="535774" y="3135223"/>
                  </a:lnTo>
                  <a:lnTo>
                    <a:pt x="535774" y="3135541"/>
                  </a:lnTo>
                  <a:lnTo>
                    <a:pt x="536028" y="3135795"/>
                  </a:lnTo>
                  <a:lnTo>
                    <a:pt x="536663" y="3135795"/>
                  </a:lnTo>
                  <a:lnTo>
                    <a:pt x="536917" y="3135541"/>
                  </a:lnTo>
                  <a:lnTo>
                    <a:pt x="536917" y="3134906"/>
                  </a:lnTo>
                  <a:close/>
                </a:path>
                <a:path w="1378585" h="3173729">
                  <a:moveTo>
                    <a:pt x="539813" y="3055467"/>
                  </a:moveTo>
                  <a:lnTo>
                    <a:pt x="539292" y="3054959"/>
                  </a:lnTo>
                  <a:lnTo>
                    <a:pt x="538035" y="3054959"/>
                  </a:lnTo>
                  <a:lnTo>
                    <a:pt x="537527" y="3055467"/>
                  </a:lnTo>
                  <a:lnTo>
                    <a:pt x="537527" y="3056102"/>
                  </a:lnTo>
                  <a:lnTo>
                    <a:pt x="537527" y="3056737"/>
                  </a:lnTo>
                  <a:lnTo>
                    <a:pt x="538035" y="3057245"/>
                  </a:lnTo>
                  <a:lnTo>
                    <a:pt x="539292" y="3057245"/>
                  </a:lnTo>
                  <a:lnTo>
                    <a:pt x="539813" y="3056737"/>
                  </a:lnTo>
                  <a:lnTo>
                    <a:pt x="539813" y="3055467"/>
                  </a:lnTo>
                  <a:close/>
                </a:path>
                <a:path w="1378585" h="3173729">
                  <a:moveTo>
                    <a:pt x="542518" y="3008655"/>
                  </a:moveTo>
                  <a:lnTo>
                    <a:pt x="541883" y="3008020"/>
                  </a:lnTo>
                  <a:lnTo>
                    <a:pt x="540308" y="3008020"/>
                  </a:lnTo>
                  <a:lnTo>
                    <a:pt x="539673" y="3008655"/>
                  </a:lnTo>
                  <a:lnTo>
                    <a:pt x="539673" y="3009442"/>
                  </a:lnTo>
                  <a:lnTo>
                    <a:pt x="539673" y="3010230"/>
                  </a:lnTo>
                  <a:lnTo>
                    <a:pt x="540308" y="3010865"/>
                  </a:lnTo>
                  <a:lnTo>
                    <a:pt x="541883" y="3010865"/>
                  </a:lnTo>
                  <a:lnTo>
                    <a:pt x="542518" y="3010230"/>
                  </a:lnTo>
                  <a:lnTo>
                    <a:pt x="542518" y="3008655"/>
                  </a:lnTo>
                  <a:close/>
                </a:path>
                <a:path w="1378585" h="3173729">
                  <a:moveTo>
                    <a:pt x="543331" y="2878417"/>
                  </a:moveTo>
                  <a:lnTo>
                    <a:pt x="542315" y="2877388"/>
                  </a:lnTo>
                  <a:lnTo>
                    <a:pt x="539788" y="2877388"/>
                  </a:lnTo>
                  <a:lnTo>
                    <a:pt x="538772" y="2878417"/>
                  </a:lnTo>
                  <a:lnTo>
                    <a:pt x="538772" y="2879674"/>
                  </a:lnTo>
                  <a:lnTo>
                    <a:pt x="538772" y="2880931"/>
                  </a:lnTo>
                  <a:lnTo>
                    <a:pt x="539788" y="2881947"/>
                  </a:lnTo>
                  <a:lnTo>
                    <a:pt x="542315" y="2881947"/>
                  </a:lnTo>
                  <a:lnTo>
                    <a:pt x="543331" y="2880931"/>
                  </a:lnTo>
                  <a:lnTo>
                    <a:pt x="543331" y="2878417"/>
                  </a:lnTo>
                  <a:close/>
                </a:path>
                <a:path w="1378585" h="3173729">
                  <a:moveTo>
                    <a:pt x="546265" y="2927235"/>
                  </a:moveTo>
                  <a:lnTo>
                    <a:pt x="545376" y="2926346"/>
                  </a:lnTo>
                  <a:lnTo>
                    <a:pt x="543166" y="2926346"/>
                  </a:lnTo>
                  <a:lnTo>
                    <a:pt x="542277" y="2927235"/>
                  </a:lnTo>
                  <a:lnTo>
                    <a:pt x="542277" y="2928340"/>
                  </a:lnTo>
                  <a:lnTo>
                    <a:pt x="542277" y="2929445"/>
                  </a:lnTo>
                  <a:lnTo>
                    <a:pt x="543166" y="2930334"/>
                  </a:lnTo>
                  <a:lnTo>
                    <a:pt x="545376" y="2930334"/>
                  </a:lnTo>
                  <a:lnTo>
                    <a:pt x="546265" y="2929445"/>
                  </a:lnTo>
                  <a:lnTo>
                    <a:pt x="546265" y="2927235"/>
                  </a:lnTo>
                  <a:close/>
                </a:path>
                <a:path w="1378585" h="3173729">
                  <a:moveTo>
                    <a:pt x="556183" y="167208"/>
                  </a:moveTo>
                  <a:lnTo>
                    <a:pt x="554253" y="165277"/>
                  </a:lnTo>
                  <a:lnTo>
                    <a:pt x="549503" y="165277"/>
                  </a:lnTo>
                  <a:lnTo>
                    <a:pt x="547573" y="167208"/>
                  </a:lnTo>
                  <a:lnTo>
                    <a:pt x="547573" y="169583"/>
                  </a:lnTo>
                  <a:lnTo>
                    <a:pt x="547573" y="171958"/>
                  </a:lnTo>
                  <a:lnTo>
                    <a:pt x="549503" y="173888"/>
                  </a:lnTo>
                  <a:lnTo>
                    <a:pt x="554253" y="173888"/>
                  </a:lnTo>
                  <a:lnTo>
                    <a:pt x="556183" y="171958"/>
                  </a:lnTo>
                  <a:lnTo>
                    <a:pt x="556183" y="167208"/>
                  </a:lnTo>
                  <a:close/>
                </a:path>
                <a:path w="1378585" h="3173729">
                  <a:moveTo>
                    <a:pt x="556310" y="2816885"/>
                  </a:moveTo>
                  <a:lnTo>
                    <a:pt x="555028" y="2815615"/>
                  </a:lnTo>
                  <a:lnTo>
                    <a:pt x="551878" y="2815615"/>
                  </a:lnTo>
                  <a:lnTo>
                    <a:pt x="550608" y="2816885"/>
                  </a:lnTo>
                  <a:lnTo>
                    <a:pt x="550608" y="2818460"/>
                  </a:lnTo>
                  <a:lnTo>
                    <a:pt x="550608" y="2820035"/>
                  </a:lnTo>
                  <a:lnTo>
                    <a:pt x="551878" y="2821305"/>
                  </a:lnTo>
                  <a:lnTo>
                    <a:pt x="555028" y="2821305"/>
                  </a:lnTo>
                  <a:lnTo>
                    <a:pt x="556310" y="2820035"/>
                  </a:lnTo>
                  <a:lnTo>
                    <a:pt x="556310" y="2816885"/>
                  </a:lnTo>
                  <a:close/>
                </a:path>
                <a:path w="1378585" h="3173729">
                  <a:moveTo>
                    <a:pt x="560006" y="2743047"/>
                  </a:moveTo>
                  <a:lnTo>
                    <a:pt x="558482" y="2741523"/>
                  </a:lnTo>
                  <a:lnTo>
                    <a:pt x="554710" y="2741523"/>
                  </a:lnTo>
                  <a:lnTo>
                    <a:pt x="553173" y="2743047"/>
                  </a:lnTo>
                  <a:lnTo>
                    <a:pt x="553173" y="2744940"/>
                  </a:lnTo>
                  <a:lnTo>
                    <a:pt x="553173" y="2746832"/>
                  </a:lnTo>
                  <a:lnTo>
                    <a:pt x="554710" y="2748356"/>
                  </a:lnTo>
                  <a:lnTo>
                    <a:pt x="558482" y="2748356"/>
                  </a:lnTo>
                  <a:lnTo>
                    <a:pt x="560006" y="2746832"/>
                  </a:lnTo>
                  <a:lnTo>
                    <a:pt x="560006" y="2743047"/>
                  </a:lnTo>
                  <a:close/>
                </a:path>
                <a:path w="1378585" h="3173729">
                  <a:moveTo>
                    <a:pt x="563575" y="2964421"/>
                  </a:moveTo>
                  <a:lnTo>
                    <a:pt x="562813" y="2963646"/>
                  </a:lnTo>
                  <a:lnTo>
                    <a:pt x="560920" y="2963646"/>
                  </a:lnTo>
                  <a:lnTo>
                    <a:pt x="560158" y="2964421"/>
                  </a:lnTo>
                  <a:lnTo>
                    <a:pt x="560158" y="2965361"/>
                  </a:lnTo>
                  <a:lnTo>
                    <a:pt x="560158" y="2966301"/>
                  </a:lnTo>
                  <a:lnTo>
                    <a:pt x="560920" y="2967075"/>
                  </a:lnTo>
                  <a:lnTo>
                    <a:pt x="562813" y="2967075"/>
                  </a:lnTo>
                  <a:lnTo>
                    <a:pt x="563575" y="2966301"/>
                  </a:lnTo>
                  <a:lnTo>
                    <a:pt x="563575" y="2964421"/>
                  </a:lnTo>
                  <a:close/>
                </a:path>
                <a:path w="1378585" h="3173729">
                  <a:moveTo>
                    <a:pt x="572211" y="2848559"/>
                  </a:moveTo>
                  <a:lnTo>
                    <a:pt x="571055" y="2847403"/>
                  </a:lnTo>
                  <a:lnTo>
                    <a:pt x="568223" y="2847403"/>
                  </a:lnTo>
                  <a:lnTo>
                    <a:pt x="567080" y="2848559"/>
                  </a:lnTo>
                  <a:lnTo>
                    <a:pt x="567080" y="2849969"/>
                  </a:lnTo>
                  <a:lnTo>
                    <a:pt x="567080" y="2851391"/>
                  </a:lnTo>
                  <a:lnTo>
                    <a:pt x="568223" y="2852534"/>
                  </a:lnTo>
                  <a:lnTo>
                    <a:pt x="571055" y="2852534"/>
                  </a:lnTo>
                  <a:lnTo>
                    <a:pt x="572211" y="2851391"/>
                  </a:lnTo>
                  <a:lnTo>
                    <a:pt x="572211" y="2848559"/>
                  </a:lnTo>
                  <a:close/>
                </a:path>
                <a:path w="1378585" h="3173729">
                  <a:moveTo>
                    <a:pt x="583577" y="2780169"/>
                  </a:moveTo>
                  <a:lnTo>
                    <a:pt x="582168" y="2778760"/>
                  </a:lnTo>
                  <a:lnTo>
                    <a:pt x="578713" y="2778760"/>
                  </a:lnTo>
                  <a:lnTo>
                    <a:pt x="577303" y="2780169"/>
                  </a:lnTo>
                  <a:lnTo>
                    <a:pt x="577303" y="2781897"/>
                  </a:lnTo>
                  <a:lnTo>
                    <a:pt x="577303" y="2783624"/>
                  </a:lnTo>
                  <a:lnTo>
                    <a:pt x="578713" y="2785033"/>
                  </a:lnTo>
                  <a:lnTo>
                    <a:pt x="582168" y="2785033"/>
                  </a:lnTo>
                  <a:lnTo>
                    <a:pt x="583577" y="2783624"/>
                  </a:lnTo>
                  <a:lnTo>
                    <a:pt x="583577" y="2780169"/>
                  </a:lnTo>
                  <a:close/>
                </a:path>
                <a:path w="1378585" h="3173729">
                  <a:moveTo>
                    <a:pt x="601014" y="2722461"/>
                  </a:moveTo>
                  <a:lnTo>
                    <a:pt x="599363" y="2720797"/>
                  </a:lnTo>
                  <a:lnTo>
                    <a:pt x="595274" y="2720797"/>
                  </a:lnTo>
                  <a:lnTo>
                    <a:pt x="593610" y="2722461"/>
                  </a:lnTo>
                  <a:lnTo>
                    <a:pt x="593610" y="2724505"/>
                  </a:lnTo>
                  <a:lnTo>
                    <a:pt x="593610" y="2726550"/>
                  </a:lnTo>
                  <a:lnTo>
                    <a:pt x="595274" y="2728214"/>
                  </a:lnTo>
                  <a:lnTo>
                    <a:pt x="599363" y="2728214"/>
                  </a:lnTo>
                  <a:lnTo>
                    <a:pt x="601014" y="2726550"/>
                  </a:lnTo>
                  <a:lnTo>
                    <a:pt x="601014" y="2722461"/>
                  </a:lnTo>
                  <a:close/>
                </a:path>
                <a:path w="1378585" h="3173729">
                  <a:moveTo>
                    <a:pt x="608977" y="2673540"/>
                  </a:moveTo>
                  <a:lnTo>
                    <a:pt x="607187" y="2671749"/>
                  </a:lnTo>
                  <a:lnTo>
                    <a:pt x="602792" y="2671749"/>
                  </a:lnTo>
                  <a:lnTo>
                    <a:pt x="601002" y="2673540"/>
                  </a:lnTo>
                  <a:lnTo>
                    <a:pt x="601002" y="2675737"/>
                  </a:lnTo>
                  <a:lnTo>
                    <a:pt x="601002" y="2677934"/>
                  </a:lnTo>
                  <a:lnTo>
                    <a:pt x="602792" y="2679725"/>
                  </a:lnTo>
                  <a:lnTo>
                    <a:pt x="607187" y="2679725"/>
                  </a:lnTo>
                  <a:lnTo>
                    <a:pt x="608977" y="2677934"/>
                  </a:lnTo>
                  <a:lnTo>
                    <a:pt x="608977" y="2673540"/>
                  </a:lnTo>
                  <a:close/>
                </a:path>
                <a:path w="1378585" h="3173729">
                  <a:moveTo>
                    <a:pt x="623849" y="2631198"/>
                  </a:moveTo>
                  <a:lnTo>
                    <a:pt x="621944" y="2629306"/>
                  </a:lnTo>
                  <a:lnTo>
                    <a:pt x="617258" y="2629306"/>
                  </a:lnTo>
                  <a:lnTo>
                    <a:pt x="615353" y="2631198"/>
                  </a:lnTo>
                  <a:lnTo>
                    <a:pt x="615353" y="2633548"/>
                  </a:lnTo>
                  <a:lnTo>
                    <a:pt x="615353" y="2635897"/>
                  </a:lnTo>
                  <a:lnTo>
                    <a:pt x="617258" y="2637790"/>
                  </a:lnTo>
                  <a:lnTo>
                    <a:pt x="621944" y="2637790"/>
                  </a:lnTo>
                  <a:lnTo>
                    <a:pt x="623849" y="2635897"/>
                  </a:lnTo>
                  <a:lnTo>
                    <a:pt x="623849" y="2631198"/>
                  </a:lnTo>
                  <a:close/>
                </a:path>
                <a:path w="1378585" h="3173729">
                  <a:moveTo>
                    <a:pt x="648360" y="2595156"/>
                  </a:moveTo>
                  <a:lnTo>
                    <a:pt x="646391" y="2593187"/>
                  </a:lnTo>
                  <a:lnTo>
                    <a:pt x="641515" y="2593187"/>
                  </a:lnTo>
                  <a:lnTo>
                    <a:pt x="639546" y="2595156"/>
                  </a:lnTo>
                  <a:lnTo>
                    <a:pt x="639546" y="2597594"/>
                  </a:lnTo>
                  <a:lnTo>
                    <a:pt x="639546" y="2600033"/>
                  </a:lnTo>
                  <a:lnTo>
                    <a:pt x="641515" y="2602001"/>
                  </a:lnTo>
                  <a:lnTo>
                    <a:pt x="646391" y="2602001"/>
                  </a:lnTo>
                  <a:lnTo>
                    <a:pt x="648360" y="2600033"/>
                  </a:lnTo>
                  <a:lnTo>
                    <a:pt x="648360" y="2595156"/>
                  </a:lnTo>
                  <a:close/>
                </a:path>
                <a:path w="1378585" h="3173729">
                  <a:moveTo>
                    <a:pt x="688098" y="2588450"/>
                  </a:moveTo>
                  <a:lnTo>
                    <a:pt x="686054" y="2586405"/>
                  </a:lnTo>
                  <a:lnTo>
                    <a:pt x="681012" y="2586405"/>
                  </a:lnTo>
                  <a:lnTo>
                    <a:pt x="678967" y="2588450"/>
                  </a:lnTo>
                  <a:lnTo>
                    <a:pt x="678967" y="2590977"/>
                  </a:lnTo>
                  <a:lnTo>
                    <a:pt x="678967" y="2593505"/>
                  </a:lnTo>
                  <a:lnTo>
                    <a:pt x="681012" y="2595549"/>
                  </a:lnTo>
                  <a:lnTo>
                    <a:pt x="686054" y="2595549"/>
                  </a:lnTo>
                  <a:lnTo>
                    <a:pt x="688098" y="2593505"/>
                  </a:lnTo>
                  <a:lnTo>
                    <a:pt x="688098" y="2588450"/>
                  </a:lnTo>
                  <a:close/>
                </a:path>
                <a:path w="1378585" h="3173729">
                  <a:moveTo>
                    <a:pt x="726821" y="2565349"/>
                  </a:moveTo>
                  <a:lnTo>
                    <a:pt x="724712" y="2563241"/>
                  </a:lnTo>
                  <a:lnTo>
                    <a:pt x="719493" y="2563241"/>
                  </a:lnTo>
                  <a:lnTo>
                    <a:pt x="717372" y="2565349"/>
                  </a:lnTo>
                  <a:lnTo>
                    <a:pt x="717372" y="2567965"/>
                  </a:lnTo>
                  <a:lnTo>
                    <a:pt x="717372" y="2570581"/>
                  </a:lnTo>
                  <a:lnTo>
                    <a:pt x="719493" y="2572689"/>
                  </a:lnTo>
                  <a:lnTo>
                    <a:pt x="724712" y="2572689"/>
                  </a:lnTo>
                  <a:lnTo>
                    <a:pt x="726821" y="2570581"/>
                  </a:lnTo>
                  <a:lnTo>
                    <a:pt x="726821" y="2565349"/>
                  </a:lnTo>
                  <a:close/>
                </a:path>
                <a:path w="1378585" h="3173729">
                  <a:moveTo>
                    <a:pt x="762838" y="2580195"/>
                  </a:moveTo>
                  <a:lnTo>
                    <a:pt x="760641" y="2578011"/>
                  </a:lnTo>
                  <a:lnTo>
                    <a:pt x="755243" y="2578011"/>
                  </a:lnTo>
                  <a:lnTo>
                    <a:pt x="753059" y="2580195"/>
                  </a:lnTo>
                  <a:lnTo>
                    <a:pt x="753059" y="2582900"/>
                  </a:lnTo>
                  <a:lnTo>
                    <a:pt x="753059" y="2585593"/>
                  </a:lnTo>
                  <a:lnTo>
                    <a:pt x="755243" y="2587790"/>
                  </a:lnTo>
                  <a:lnTo>
                    <a:pt x="760641" y="2587790"/>
                  </a:lnTo>
                  <a:lnTo>
                    <a:pt x="762838" y="2585593"/>
                  </a:lnTo>
                  <a:lnTo>
                    <a:pt x="762838" y="2580195"/>
                  </a:lnTo>
                  <a:close/>
                </a:path>
                <a:path w="1378585" h="3173729">
                  <a:moveTo>
                    <a:pt x="800188" y="2556014"/>
                  </a:moveTo>
                  <a:lnTo>
                    <a:pt x="797928" y="2553754"/>
                  </a:lnTo>
                  <a:lnTo>
                    <a:pt x="792353" y="2553754"/>
                  </a:lnTo>
                  <a:lnTo>
                    <a:pt x="790092" y="2556014"/>
                  </a:lnTo>
                  <a:lnTo>
                    <a:pt x="790092" y="2558796"/>
                  </a:lnTo>
                  <a:lnTo>
                    <a:pt x="790092" y="2561590"/>
                  </a:lnTo>
                  <a:lnTo>
                    <a:pt x="792353" y="2563838"/>
                  </a:lnTo>
                  <a:lnTo>
                    <a:pt x="797928" y="2563838"/>
                  </a:lnTo>
                  <a:lnTo>
                    <a:pt x="800188" y="2561590"/>
                  </a:lnTo>
                  <a:lnTo>
                    <a:pt x="800188" y="2556014"/>
                  </a:lnTo>
                  <a:close/>
                </a:path>
                <a:path w="1378585" h="3173729">
                  <a:moveTo>
                    <a:pt x="834923" y="2575979"/>
                  </a:moveTo>
                  <a:lnTo>
                    <a:pt x="832599" y="2573642"/>
                  </a:lnTo>
                  <a:lnTo>
                    <a:pt x="826846" y="2573642"/>
                  </a:lnTo>
                  <a:lnTo>
                    <a:pt x="824509" y="2575979"/>
                  </a:lnTo>
                  <a:lnTo>
                    <a:pt x="824509" y="2578849"/>
                  </a:lnTo>
                  <a:lnTo>
                    <a:pt x="824509" y="2581719"/>
                  </a:lnTo>
                  <a:lnTo>
                    <a:pt x="826846" y="2584056"/>
                  </a:lnTo>
                  <a:lnTo>
                    <a:pt x="832599" y="2584056"/>
                  </a:lnTo>
                  <a:lnTo>
                    <a:pt x="834923" y="2581719"/>
                  </a:lnTo>
                  <a:lnTo>
                    <a:pt x="834923" y="2575979"/>
                  </a:lnTo>
                  <a:close/>
                </a:path>
                <a:path w="1378585" h="3173729">
                  <a:moveTo>
                    <a:pt x="878039" y="2574747"/>
                  </a:moveTo>
                  <a:lnTo>
                    <a:pt x="875639" y="2572334"/>
                  </a:lnTo>
                  <a:lnTo>
                    <a:pt x="869708" y="2572334"/>
                  </a:lnTo>
                  <a:lnTo>
                    <a:pt x="867308" y="2574747"/>
                  </a:lnTo>
                  <a:lnTo>
                    <a:pt x="867308" y="2577706"/>
                  </a:lnTo>
                  <a:lnTo>
                    <a:pt x="867308" y="2580665"/>
                  </a:lnTo>
                  <a:lnTo>
                    <a:pt x="869708" y="2583078"/>
                  </a:lnTo>
                  <a:lnTo>
                    <a:pt x="875639" y="2583078"/>
                  </a:lnTo>
                  <a:lnTo>
                    <a:pt x="878039" y="2580665"/>
                  </a:lnTo>
                  <a:lnTo>
                    <a:pt x="878039" y="2574747"/>
                  </a:lnTo>
                  <a:close/>
                </a:path>
                <a:path w="1378585" h="3173729">
                  <a:moveTo>
                    <a:pt x="922172" y="2566022"/>
                  </a:moveTo>
                  <a:lnTo>
                    <a:pt x="919708" y="2563545"/>
                  </a:lnTo>
                  <a:lnTo>
                    <a:pt x="913599" y="2563545"/>
                  </a:lnTo>
                  <a:lnTo>
                    <a:pt x="911123" y="2566022"/>
                  </a:lnTo>
                  <a:lnTo>
                    <a:pt x="911123" y="2569070"/>
                  </a:lnTo>
                  <a:lnTo>
                    <a:pt x="911123" y="2572118"/>
                  </a:lnTo>
                  <a:lnTo>
                    <a:pt x="913599" y="2574594"/>
                  </a:lnTo>
                  <a:lnTo>
                    <a:pt x="919708" y="2574594"/>
                  </a:lnTo>
                  <a:lnTo>
                    <a:pt x="922172" y="2572118"/>
                  </a:lnTo>
                  <a:lnTo>
                    <a:pt x="922172" y="2566022"/>
                  </a:lnTo>
                  <a:close/>
                </a:path>
                <a:path w="1378585" h="3173729">
                  <a:moveTo>
                    <a:pt x="968705" y="2553258"/>
                  </a:moveTo>
                  <a:lnTo>
                    <a:pt x="966152" y="2550706"/>
                  </a:lnTo>
                  <a:lnTo>
                    <a:pt x="959878" y="2550706"/>
                  </a:lnTo>
                  <a:lnTo>
                    <a:pt x="957326" y="2553258"/>
                  </a:lnTo>
                  <a:lnTo>
                    <a:pt x="957326" y="2556395"/>
                  </a:lnTo>
                  <a:lnTo>
                    <a:pt x="957326" y="2559532"/>
                  </a:lnTo>
                  <a:lnTo>
                    <a:pt x="959878" y="2562085"/>
                  </a:lnTo>
                  <a:lnTo>
                    <a:pt x="966152" y="2562085"/>
                  </a:lnTo>
                  <a:lnTo>
                    <a:pt x="968705" y="2559532"/>
                  </a:lnTo>
                  <a:lnTo>
                    <a:pt x="968705" y="2553258"/>
                  </a:lnTo>
                  <a:close/>
                </a:path>
                <a:path w="1378585" h="3173729">
                  <a:moveTo>
                    <a:pt x="1012520" y="2539212"/>
                  </a:moveTo>
                  <a:lnTo>
                    <a:pt x="1009904" y="2536583"/>
                  </a:lnTo>
                  <a:lnTo>
                    <a:pt x="1003439" y="2536583"/>
                  </a:lnTo>
                  <a:lnTo>
                    <a:pt x="1000823" y="2539212"/>
                  </a:lnTo>
                  <a:lnTo>
                    <a:pt x="1000823" y="2542438"/>
                  </a:lnTo>
                  <a:lnTo>
                    <a:pt x="1000823" y="2545664"/>
                  </a:lnTo>
                  <a:lnTo>
                    <a:pt x="1003439" y="2548280"/>
                  </a:lnTo>
                  <a:lnTo>
                    <a:pt x="1009904" y="2548280"/>
                  </a:lnTo>
                  <a:lnTo>
                    <a:pt x="1012520" y="2545664"/>
                  </a:lnTo>
                  <a:lnTo>
                    <a:pt x="1012520" y="2539212"/>
                  </a:lnTo>
                  <a:close/>
                </a:path>
                <a:path w="1378585" h="3173729">
                  <a:moveTo>
                    <a:pt x="1038212" y="2524912"/>
                  </a:moveTo>
                  <a:lnTo>
                    <a:pt x="1035519" y="2522220"/>
                  </a:lnTo>
                  <a:lnTo>
                    <a:pt x="1028890" y="2522220"/>
                  </a:lnTo>
                  <a:lnTo>
                    <a:pt x="1026198" y="2524912"/>
                  </a:lnTo>
                  <a:lnTo>
                    <a:pt x="1026198" y="2528227"/>
                  </a:lnTo>
                  <a:lnTo>
                    <a:pt x="1026198" y="2531541"/>
                  </a:lnTo>
                  <a:lnTo>
                    <a:pt x="1028890" y="2534234"/>
                  </a:lnTo>
                  <a:lnTo>
                    <a:pt x="1035519" y="2534234"/>
                  </a:lnTo>
                  <a:lnTo>
                    <a:pt x="1038212" y="2531541"/>
                  </a:lnTo>
                  <a:lnTo>
                    <a:pt x="1038212" y="2524912"/>
                  </a:lnTo>
                  <a:close/>
                </a:path>
                <a:path w="1378585" h="3173729">
                  <a:moveTo>
                    <a:pt x="1077937" y="2517762"/>
                  </a:moveTo>
                  <a:lnTo>
                    <a:pt x="1075182" y="2514993"/>
                  </a:lnTo>
                  <a:lnTo>
                    <a:pt x="1068374" y="2514993"/>
                  </a:lnTo>
                  <a:lnTo>
                    <a:pt x="1065606" y="2517762"/>
                  </a:lnTo>
                  <a:lnTo>
                    <a:pt x="1065606" y="2521166"/>
                  </a:lnTo>
                  <a:lnTo>
                    <a:pt x="1065606" y="2524569"/>
                  </a:lnTo>
                  <a:lnTo>
                    <a:pt x="1068374" y="2527338"/>
                  </a:lnTo>
                  <a:lnTo>
                    <a:pt x="1075182" y="2527338"/>
                  </a:lnTo>
                  <a:lnTo>
                    <a:pt x="1077937" y="2524569"/>
                  </a:lnTo>
                  <a:lnTo>
                    <a:pt x="1077937" y="2517762"/>
                  </a:lnTo>
                  <a:close/>
                </a:path>
                <a:path w="1378585" h="3173729">
                  <a:moveTo>
                    <a:pt x="1093216" y="2476462"/>
                  </a:moveTo>
                  <a:lnTo>
                    <a:pt x="1090383" y="2473629"/>
                  </a:lnTo>
                  <a:lnTo>
                    <a:pt x="1083386" y="2473629"/>
                  </a:lnTo>
                  <a:lnTo>
                    <a:pt x="1080554" y="2476462"/>
                  </a:lnTo>
                  <a:lnTo>
                    <a:pt x="1080554" y="2479954"/>
                  </a:lnTo>
                  <a:lnTo>
                    <a:pt x="1080554" y="2483447"/>
                  </a:lnTo>
                  <a:lnTo>
                    <a:pt x="1083386" y="2486279"/>
                  </a:lnTo>
                  <a:lnTo>
                    <a:pt x="1090383" y="2486279"/>
                  </a:lnTo>
                  <a:lnTo>
                    <a:pt x="1093216" y="2483447"/>
                  </a:lnTo>
                  <a:lnTo>
                    <a:pt x="1093216" y="2476462"/>
                  </a:lnTo>
                  <a:close/>
                </a:path>
                <a:path w="1378585" h="3173729">
                  <a:moveTo>
                    <a:pt x="1093914" y="2198674"/>
                  </a:moveTo>
                  <a:lnTo>
                    <a:pt x="1090688" y="2195436"/>
                  </a:lnTo>
                  <a:lnTo>
                    <a:pt x="1082713" y="2195436"/>
                  </a:lnTo>
                  <a:lnTo>
                    <a:pt x="1079474" y="2198674"/>
                  </a:lnTo>
                  <a:lnTo>
                    <a:pt x="1079474" y="2202662"/>
                  </a:lnTo>
                  <a:lnTo>
                    <a:pt x="1079474" y="2206650"/>
                  </a:lnTo>
                  <a:lnTo>
                    <a:pt x="1082713" y="2209889"/>
                  </a:lnTo>
                  <a:lnTo>
                    <a:pt x="1090688" y="2209889"/>
                  </a:lnTo>
                  <a:lnTo>
                    <a:pt x="1093914" y="2206650"/>
                  </a:lnTo>
                  <a:lnTo>
                    <a:pt x="1093914" y="2198674"/>
                  </a:lnTo>
                  <a:close/>
                </a:path>
                <a:path w="1378585" h="3173729">
                  <a:moveTo>
                    <a:pt x="1117333" y="2331047"/>
                  </a:moveTo>
                  <a:lnTo>
                    <a:pt x="1114209" y="2327922"/>
                  </a:lnTo>
                  <a:lnTo>
                    <a:pt x="1106512" y="2327922"/>
                  </a:lnTo>
                  <a:lnTo>
                    <a:pt x="1103388" y="2331047"/>
                  </a:lnTo>
                  <a:lnTo>
                    <a:pt x="1103388" y="2334895"/>
                  </a:lnTo>
                  <a:lnTo>
                    <a:pt x="1103388" y="2338743"/>
                  </a:lnTo>
                  <a:lnTo>
                    <a:pt x="1106512" y="2341867"/>
                  </a:lnTo>
                  <a:lnTo>
                    <a:pt x="1114209" y="2341867"/>
                  </a:lnTo>
                  <a:lnTo>
                    <a:pt x="1117333" y="2338743"/>
                  </a:lnTo>
                  <a:lnTo>
                    <a:pt x="1117333" y="2331047"/>
                  </a:lnTo>
                  <a:close/>
                </a:path>
                <a:path w="1378585" h="3173729">
                  <a:moveTo>
                    <a:pt x="1119924" y="2237778"/>
                  </a:moveTo>
                  <a:lnTo>
                    <a:pt x="1116711" y="2234577"/>
                  </a:lnTo>
                  <a:lnTo>
                    <a:pt x="1108798" y="2234577"/>
                  </a:lnTo>
                  <a:lnTo>
                    <a:pt x="1105585" y="2237778"/>
                  </a:lnTo>
                  <a:lnTo>
                    <a:pt x="1105585" y="2241740"/>
                  </a:lnTo>
                  <a:lnTo>
                    <a:pt x="1105585" y="2245703"/>
                  </a:lnTo>
                  <a:lnTo>
                    <a:pt x="1108798" y="2248903"/>
                  </a:lnTo>
                  <a:lnTo>
                    <a:pt x="1116711" y="2248903"/>
                  </a:lnTo>
                  <a:lnTo>
                    <a:pt x="1119924" y="2245703"/>
                  </a:lnTo>
                  <a:lnTo>
                    <a:pt x="1119924" y="2237778"/>
                  </a:lnTo>
                  <a:close/>
                </a:path>
                <a:path w="1378585" h="3173729">
                  <a:moveTo>
                    <a:pt x="1123988" y="2284272"/>
                  </a:moveTo>
                  <a:lnTo>
                    <a:pt x="1120813" y="2281085"/>
                  </a:lnTo>
                  <a:lnTo>
                    <a:pt x="1112951" y="2281085"/>
                  </a:lnTo>
                  <a:lnTo>
                    <a:pt x="1109764" y="2284272"/>
                  </a:lnTo>
                  <a:lnTo>
                    <a:pt x="1109764" y="2288197"/>
                  </a:lnTo>
                  <a:lnTo>
                    <a:pt x="1109764" y="2292121"/>
                  </a:lnTo>
                  <a:lnTo>
                    <a:pt x="1112951" y="2295309"/>
                  </a:lnTo>
                  <a:lnTo>
                    <a:pt x="1120813" y="2295309"/>
                  </a:lnTo>
                  <a:lnTo>
                    <a:pt x="1123988" y="2292121"/>
                  </a:lnTo>
                  <a:lnTo>
                    <a:pt x="1123988" y="2284272"/>
                  </a:lnTo>
                  <a:close/>
                </a:path>
                <a:path w="1378585" h="3173729">
                  <a:moveTo>
                    <a:pt x="1125105" y="2442502"/>
                  </a:moveTo>
                  <a:lnTo>
                    <a:pt x="1122197" y="2439593"/>
                  </a:lnTo>
                  <a:lnTo>
                    <a:pt x="1115034" y="2439593"/>
                  </a:lnTo>
                  <a:lnTo>
                    <a:pt x="1112126" y="2442502"/>
                  </a:lnTo>
                  <a:lnTo>
                    <a:pt x="1112126" y="2446083"/>
                  </a:lnTo>
                  <a:lnTo>
                    <a:pt x="1112126" y="2449665"/>
                  </a:lnTo>
                  <a:lnTo>
                    <a:pt x="1115034" y="2452573"/>
                  </a:lnTo>
                  <a:lnTo>
                    <a:pt x="1122197" y="2452573"/>
                  </a:lnTo>
                  <a:lnTo>
                    <a:pt x="1125105" y="2449665"/>
                  </a:lnTo>
                  <a:lnTo>
                    <a:pt x="1125105" y="2442502"/>
                  </a:lnTo>
                  <a:close/>
                </a:path>
                <a:path w="1378585" h="3173729">
                  <a:moveTo>
                    <a:pt x="1125931" y="2171903"/>
                  </a:moveTo>
                  <a:lnTo>
                    <a:pt x="1122680" y="2168639"/>
                  </a:lnTo>
                  <a:lnTo>
                    <a:pt x="1114640" y="2168639"/>
                  </a:lnTo>
                  <a:lnTo>
                    <a:pt x="1111389" y="2171903"/>
                  </a:lnTo>
                  <a:lnTo>
                    <a:pt x="1111389" y="2175916"/>
                  </a:lnTo>
                  <a:lnTo>
                    <a:pt x="1111389" y="2179929"/>
                  </a:lnTo>
                  <a:lnTo>
                    <a:pt x="1114640" y="2183193"/>
                  </a:lnTo>
                  <a:lnTo>
                    <a:pt x="1122680" y="2183193"/>
                  </a:lnTo>
                  <a:lnTo>
                    <a:pt x="1125931" y="2179929"/>
                  </a:lnTo>
                  <a:lnTo>
                    <a:pt x="1125931" y="2171903"/>
                  </a:lnTo>
                  <a:close/>
                </a:path>
                <a:path w="1378585" h="3173729">
                  <a:moveTo>
                    <a:pt x="1139558" y="2359914"/>
                  </a:moveTo>
                  <a:lnTo>
                    <a:pt x="1136510" y="2356866"/>
                  </a:lnTo>
                  <a:lnTo>
                    <a:pt x="1128991" y="2356866"/>
                  </a:lnTo>
                  <a:lnTo>
                    <a:pt x="1125943" y="2359914"/>
                  </a:lnTo>
                  <a:lnTo>
                    <a:pt x="1125943" y="2363673"/>
                  </a:lnTo>
                  <a:lnTo>
                    <a:pt x="1125943" y="2367432"/>
                  </a:lnTo>
                  <a:lnTo>
                    <a:pt x="1128991" y="2370480"/>
                  </a:lnTo>
                  <a:lnTo>
                    <a:pt x="1136510" y="2370480"/>
                  </a:lnTo>
                  <a:lnTo>
                    <a:pt x="1139558" y="2367432"/>
                  </a:lnTo>
                  <a:lnTo>
                    <a:pt x="1139558" y="2359914"/>
                  </a:lnTo>
                  <a:close/>
                </a:path>
                <a:path w="1378585" h="3173729">
                  <a:moveTo>
                    <a:pt x="1143787" y="2132482"/>
                  </a:moveTo>
                  <a:lnTo>
                    <a:pt x="1140498" y="2129205"/>
                  </a:lnTo>
                  <a:lnTo>
                    <a:pt x="1132408" y="2129205"/>
                  </a:lnTo>
                  <a:lnTo>
                    <a:pt x="1129131" y="2132482"/>
                  </a:lnTo>
                  <a:lnTo>
                    <a:pt x="1129131" y="2136533"/>
                  </a:lnTo>
                  <a:lnTo>
                    <a:pt x="1129131" y="2140585"/>
                  </a:lnTo>
                  <a:lnTo>
                    <a:pt x="1132408" y="2143861"/>
                  </a:lnTo>
                  <a:lnTo>
                    <a:pt x="1140498" y="2143861"/>
                  </a:lnTo>
                  <a:lnTo>
                    <a:pt x="1143787" y="2140585"/>
                  </a:lnTo>
                  <a:lnTo>
                    <a:pt x="1143787" y="2132482"/>
                  </a:lnTo>
                  <a:close/>
                </a:path>
                <a:path w="1378585" h="3173729">
                  <a:moveTo>
                    <a:pt x="1147724" y="2014728"/>
                  </a:moveTo>
                  <a:lnTo>
                    <a:pt x="1144346" y="2011349"/>
                  </a:lnTo>
                  <a:lnTo>
                    <a:pt x="1136027" y="2011349"/>
                  </a:lnTo>
                  <a:lnTo>
                    <a:pt x="1132649" y="2014728"/>
                  </a:lnTo>
                  <a:lnTo>
                    <a:pt x="1132649" y="2018893"/>
                  </a:lnTo>
                  <a:lnTo>
                    <a:pt x="1132649" y="2023059"/>
                  </a:lnTo>
                  <a:lnTo>
                    <a:pt x="1136027" y="2026437"/>
                  </a:lnTo>
                  <a:lnTo>
                    <a:pt x="1144346" y="2026437"/>
                  </a:lnTo>
                  <a:lnTo>
                    <a:pt x="1147724" y="2023059"/>
                  </a:lnTo>
                  <a:lnTo>
                    <a:pt x="1147724" y="2014728"/>
                  </a:lnTo>
                  <a:close/>
                </a:path>
                <a:path w="1378585" h="3173729">
                  <a:moveTo>
                    <a:pt x="1150467" y="2403576"/>
                  </a:moveTo>
                  <a:lnTo>
                    <a:pt x="1147495" y="2400592"/>
                  </a:lnTo>
                  <a:lnTo>
                    <a:pt x="1140142" y="2400592"/>
                  </a:lnTo>
                  <a:lnTo>
                    <a:pt x="1137170" y="2403576"/>
                  </a:lnTo>
                  <a:lnTo>
                    <a:pt x="1137170" y="2407247"/>
                  </a:lnTo>
                  <a:lnTo>
                    <a:pt x="1137170" y="2410917"/>
                  </a:lnTo>
                  <a:lnTo>
                    <a:pt x="1140142" y="2413901"/>
                  </a:lnTo>
                  <a:lnTo>
                    <a:pt x="1147495" y="2413901"/>
                  </a:lnTo>
                  <a:lnTo>
                    <a:pt x="1150467" y="2410917"/>
                  </a:lnTo>
                  <a:lnTo>
                    <a:pt x="1150467" y="2403576"/>
                  </a:lnTo>
                  <a:close/>
                </a:path>
                <a:path w="1378585" h="3173729">
                  <a:moveTo>
                    <a:pt x="1172006" y="2078380"/>
                  </a:moveTo>
                  <a:lnTo>
                    <a:pt x="1168679" y="2075053"/>
                  </a:lnTo>
                  <a:lnTo>
                    <a:pt x="1160475" y="2075053"/>
                  </a:lnTo>
                  <a:lnTo>
                    <a:pt x="1157147" y="2078380"/>
                  </a:lnTo>
                  <a:lnTo>
                    <a:pt x="1157147" y="2082482"/>
                  </a:lnTo>
                  <a:lnTo>
                    <a:pt x="1157147" y="2086584"/>
                  </a:lnTo>
                  <a:lnTo>
                    <a:pt x="1160475" y="2089912"/>
                  </a:lnTo>
                  <a:lnTo>
                    <a:pt x="1168679" y="2089912"/>
                  </a:lnTo>
                  <a:lnTo>
                    <a:pt x="1172006" y="2086584"/>
                  </a:lnTo>
                  <a:lnTo>
                    <a:pt x="1172006" y="2078380"/>
                  </a:lnTo>
                  <a:close/>
                </a:path>
                <a:path w="1378585" h="3173729">
                  <a:moveTo>
                    <a:pt x="1184567" y="2034311"/>
                  </a:moveTo>
                  <a:lnTo>
                    <a:pt x="1181214" y="2030971"/>
                  </a:lnTo>
                  <a:lnTo>
                    <a:pt x="1172946" y="2030971"/>
                  </a:lnTo>
                  <a:lnTo>
                    <a:pt x="1169593" y="2034311"/>
                  </a:lnTo>
                  <a:lnTo>
                    <a:pt x="1169593" y="2038451"/>
                  </a:lnTo>
                  <a:lnTo>
                    <a:pt x="1169593" y="2042591"/>
                  </a:lnTo>
                  <a:lnTo>
                    <a:pt x="1172946" y="2045931"/>
                  </a:lnTo>
                  <a:lnTo>
                    <a:pt x="1181214" y="2045931"/>
                  </a:lnTo>
                  <a:lnTo>
                    <a:pt x="1184567" y="2042591"/>
                  </a:lnTo>
                  <a:lnTo>
                    <a:pt x="1184567" y="2034311"/>
                  </a:lnTo>
                  <a:close/>
                </a:path>
                <a:path w="1378585" h="3173729">
                  <a:moveTo>
                    <a:pt x="1188669" y="1848510"/>
                  </a:moveTo>
                  <a:lnTo>
                    <a:pt x="1185176" y="1845017"/>
                  </a:lnTo>
                  <a:lnTo>
                    <a:pt x="1176553" y="1845017"/>
                  </a:lnTo>
                  <a:lnTo>
                    <a:pt x="1173060" y="1848510"/>
                  </a:lnTo>
                  <a:lnTo>
                    <a:pt x="1173060" y="1852815"/>
                  </a:lnTo>
                  <a:lnTo>
                    <a:pt x="1173060" y="1857121"/>
                  </a:lnTo>
                  <a:lnTo>
                    <a:pt x="1176553" y="1860613"/>
                  </a:lnTo>
                  <a:lnTo>
                    <a:pt x="1185176" y="1860613"/>
                  </a:lnTo>
                  <a:lnTo>
                    <a:pt x="1188669" y="1857121"/>
                  </a:lnTo>
                  <a:lnTo>
                    <a:pt x="1188669" y="1848510"/>
                  </a:lnTo>
                  <a:close/>
                </a:path>
                <a:path w="1378585" h="3173729">
                  <a:moveTo>
                    <a:pt x="1189189" y="2124291"/>
                  </a:moveTo>
                  <a:lnTo>
                    <a:pt x="1185887" y="2120989"/>
                  </a:lnTo>
                  <a:lnTo>
                    <a:pt x="1177734" y="2120989"/>
                  </a:lnTo>
                  <a:lnTo>
                    <a:pt x="1174432" y="2124291"/>
                  </a:lnTo>
                  <a:lnTo>
                    <a:pt x="1174432" y="2128367"/>
                  </a:lnTo>
                  <a:lnTo>
                    <a:pt x="1174432" y="2132444"/>
                  </a:lnTo>
                  <a:lnTo>
                    <a:pt x="1177734" y="2135746"/>
                  </a:lnTo>
                  <a:lnTo>
                    <a:pt x="1185887" y="2135746"/>
                  </a:lnTo>
                  <a:lnTo>
                    <a:pt x="1189189" y="2132444"/>
                  </a:lnTo>
                  <a:lnTo>
                    <a:pt x="1189189" y="2124291"/>
                  </a:lnTo>
                  <a:close/>
                </a:path>
                <a:path w="1378585" h="3173729">
                  <a:moveTo>
                    <a:pt x="1190167" y="1800656"/>
                  </a:moveTo>
                  <a:lnTo>
                    <a:pt x="1186649" y="1797138"/>
                  </a:lnTo>
                  <a:lnTo>
                    <a:pt x="1177975" y="1797138"/>
                  </a:lnTo>
                  <a:lnTo>
                    <a:pt x="1174457" y="1800656"/>
                  </a:lnTo>
                  <a:lnTo>
                    <a:pt x="1174457" y="1805000"/>
                  </a:lnTo>
                  <a:lnTo>
                    <a:pt x="1174457" y="1809343"/>
                  </a:lnTo>
                  <a:lnTo>
                    <a:pt x="1177975" y="1812861"/>
                  </a:lnTo>
                  <a:lnTo>
                    <a:pt x="1186649" y="1812861"/>
                  </a:lnTo>
                  <a:lnTo>
                    <a:pt x="1190167" y="1809343"/>
                  </a:lnTo>
                  <a:lnTo>
                    <a:pt x="1190167" y="1800656"/>
                  </a:lnTo>
                  <a:close/>
                </a:path>
                <a:path w="1378585" h="3173729">
                  <a:moveTo>
                    <a:pt x="1192479" y="1996338"/>
                  </a:moveTo>
                  <a:lnTo>
                    <a:pt x="1189075" y="1992934"/>
                  </a:lnTo>
                  <a:lnTo>
                    <a:pt x="1180693" y="1992934"/>
                  </a:lnTo>
                  <a:lnTo>
                    <a:pt x="1177290" y="1996338"/>
                  </a:lnTo>
                  <a:lnTo>
                    <a:pt x="1177290" y="2000529"/>
                  </a:lnTo>
                  <a:lnTo>
                    <a:pt x="1177290" y="2004720"/>
                  </a:lnTo>
                  <a:lnTo>
                    <a:pt x="1180693" y="2008124"/>
                  </a:lnTo>
                  <a:lnTo>
                    <a:pt x="1189075" y="2008124"/>
                  </a:lnTo>
                  <a:lnTo>
                    <a:pt x="1192479" y="2004720"/>
                  </a:lnTo>
                  <a:lnTo>
                    <a:pt x="1192479" y="1996338"/>
                  </a:lnTo>
                  <a:close/>
                </a:path>
                <a:path w="1378585" h="3173729">
                  <a:moveTo>
                    <a:pt x="1200365" y="1884006"/>
                  </a:moveTo>
                  <a:lnTo>
                    <a:pt x="1196886" y="1880539"/>
                  </a:lnTo>
                  <a:lnTo>
                    <a:pt x="1188326" y="1880539"/>
                  </a:lnTo>
                  <a:lnTo>
                    <a:pt x="1184859" y="1884006"/>
                  </a:lnTo>
                  <a:lnTo>
                    <a:pt x="1184859" y="1888286"/>
                  </a:lnTo>
                  <a:lnTo>
                    <a:pt x="1184859" y="1892566"/>
                  </a:lnTo>
                  <a:lnTo>
                    <a:pt x="1188326" y="1896033"/>
                  </a:lnTo>
                  <a:lnTo>
                    <a:pt x="1196886" y="1896033"/>
                  </a:lnTo>
                  <a:lnTo>
                    <a:pt x="1200365" y="1892566"/>
                  </a:lnTo>
                  <a:lnTo>
                    <a:pt x="1200365" y="1884006"/>
                  </a:lnTo>
                  <a:close/>
                </a:path>
                <a:path w="1378585" h="3173729">
                  <a:moveTo>
                    <a:pt x="1213345" y="1767979"/>
                  </a:moveTo>
                  <a:lnTo>
                    <a:pt x="1209802" y="1764436"/>
                  </a:lnTo>
                  <a:lnTo>
                    <a:pt x="1201064" y="1764436"/>
                  </a:lnTo>
                  <a:lnTo>
                    <a:pt x="1197521" y="1767979"/>
                  </a:lnTo>
                  <a:lnTo>
                    <a:pt x="1197521" y="1772348"/>
                  </a:lnTo>
                  <a:lnTo>
                    <a:pt x="1197521" y="1776717"/>
                  </a:lnTo>
                  <a:lnTo>
                    <a:pt x="1201064" y="1780260"/>
                  </a:lnTo>
                  <a:lnTo>
                    <a:pt x="1209802" y="1780260"/>
                  </a:lnTo>
                  <a:lnTo>
                    <a:pt x="1213345" y="1776717"/>
                  </a:lnTo>
                  <a:lnTo>
                    <a:pt x="1213345" y="1767979"/>
                  </a:lnTo>
                  <a:close/>
                </a:path>
                <a:path w="1378585" h="3173729">
                  <a:moveTo>
                    <a:pt x="1221994" y="1963318"/>
                  </a:moveTo>
                  <a:lnTo>
                    <a:pt x="1218565" y="1959902"/>
                  </a:lnTo>
                  <a:lnTo>
                    <a:pt x="1210132" y="1959902"/>
                  </a:lnTo>
                  <a:lnTo>
                    <a:pt x="1206703" y="1963318"/>
                  </a:lnTo>
                  <a:lnTo>
                    <a:pt x="1206703" y="1967547"/>
                  </a:lnTo>
                  <a:lnTo>
                    <a:pt x="1206703" y="1971763"/>
                  </a:lnTo>
                  <a:lnTo>
                    <a:pt x="1210132" y="1975192"/>
                  </a:lnTo>
                  <a:lnTo>
                    <a:pt x="1218565" y="1975192"/>
                  </a:lnTo>
                  <a:lnTo>
                    <a:pt x="1221994" y="1971763"/>
                  </a:lnTo>
                  <a:lnTo>
                    <a:pt x="1221994" y="1963318"/>
                  </a:lnTo>
                  <a:close/>
                </a:path>
                <a:path w="1378585" h="3173729">
                  <a:moveTo>
                    <a:pt x="1225423" y="1914982"/>
                  </a:moveTo>
                  <a:lnTo>
                    <a:pt x="1221981" y="1911540"/>
                  </a:lnTo>
                  <a:lnTo>
                    <a:pt x="1213472" y="1911540"/>
                  </a:lnTo>
                  <a:lnTo>
                    <a:pt x="1210030" y="1914982"/>
                  </a:lnTo>
                  <a:lnTo>
                    <a:pt x="1210030" y="1919236"/>
                  </a:lnTo>
                  <a:lnTo>
                    <a:pt x="1210030" y="1923491"/>
                  </a:lnTo>
                  <a:lnTo>
                    <a:pt x="1213472" y="1926932"/>
                  </a:lnTo>
                  <a:lnTo>
                    <a:pt x="1221981" y="1926932"/>
                  </a:lnTo>
                  <a:lnTo>
                    <a:pt x="1225423" y="1923491"/>
                  </a:lnTo>
                  <a:lnTo>
                    <a:pt x="1225423" y="1914982"/>
                  </a:lnTo>
                  <a:close/>
                </a:path>
                <a:path w="1378585" h="3173729">
                  <a:moveTo>
                    <a:pt x="1252245" y="1765642"/>
                  </a:moveTo>
                  <a:lnTo>
                    <a:pt x="1248676" y="1762074"/>
                  </a:lnTo>
                  <a:lnTo>
                    <a:pt x="1239888" y="1762074"/>
                  </a:lnTo>
                  <a:lnTo>
                    <a:pt x="1236319" y="1765642"/>
                  </a:lnTo>
                  <a:lnTo>
                    <a:pt x="1236319" y="1770037"/>
                  </a:lnTo>
                  <a:lnTo>
                    <a:pt x="1236319" y="1774431"/>
                  </a:lnTo>
                  <a:lnTo>
                    <a:pt x="1239888" y="1778000"/>
                  </a:lnTo>
                  <a:lnTo>
                    <a:pt x="1248676" y="1778000"/>
                  </a:lnTo>
                  <a:lnTo>
                    <a:pt x="1252245" y="1774431"/>
                  </a:lnTo>
                  <a:lnTo>
                    <a:pt x="1252245" y="1765642"/>
                  </a:lnTo>
                  <a:close/>
                </a:path>
                <a:path w="1378585" h="3173729">
                  <a:moveTo>
                    <a:pt x="1290459" y="1766379"/>
                  </a:moveTo>
                  <a:lnTo>
                    <a:pt x="1286878" y="1762785"/>
                  </a:lnTo>
                  <a:lnTo>
                    <a:pt x="1278026" y="1762785"/>
                  </a:lnTo>
                  <a:lnTo>
                    <a:pt x="1274432" y="1766379"/>
                  </a:lnTo>
                  <a:lnTo>
                    <a:pt x="1274432" y="1770799"/>
                  </a:lnTo>
                  <a:lnTo>
                    <a:pt x="1274432" y="1775231"/>
                  </a:lnTo>
                  <a:lnTo>
                    <a:pt x="1278026" y="1778812"/>
                  </a:lnTo>
                  <a:lnTo>
                    <a:pt x="1286878" y="1778812"/>
                  </a:lnTo>
                  <a:lnTo>
                    <a:pt x="1290459" y="1775231"/>
                  </a:lnTo>
                  <a:lnTo>
                    <a:pt x="1290459" y="1766379"/>
                  </a:lnTo>
                  <a:close/>
                </a:path>
                <a:path w="1378585" h="3173729">
                  <a:moveTo>
                    <a:pt x="1310093" y="1736966"/>
                  </a:moveTo>
                  <a:lnTo>
                    <a:pt x="1306474" y="1733359"/>
                  </a:lnTo>
                  <a:lnTo>
                    <a:pt x="1297571" y="1733359"/>
                  </a:lnTo>
                  <a:lnTo>
                    <a:pt x="1293952" y="1736966"/>
                  </a:lnTo>
                  <a:lnTo>
                    <a:pt x="1293952" y="1741424"/>
                  </a:lnTo>
                  <a:lnTo>
                    <a:pt x="1293952" y="1745881"/>
                  </a:lnTo>
                  <a:lnTo>
                    <a:pt x="1297571" y="1749488"/>
                  </a:lnTo>
                  <a:lnTo>
                    <a:pt x="1306474" y="1749488"/>
                  </a:lnTo>
                  <a:lnTo>
                    <a:pt x="1310093" y="1745881"/>
                  </a:lnTo>
                  <a:lnTo>
                    <a:pt x="1310093" y="1736966"/>
                  </a:lnTo>
                  <a:close/>
                </a:path>
                <a:path w="1378585" h="3173729">
                  <a:moveTo>
                    <a:pt x="1347152" y="1612011"/>
                  </a:moveTo>
                  <a:lnTo>
                    <a:pt x="1343444" y="1608302"/>
                  </a:lnTo>
                  <a:lnTo>
                    <a:pt x="1334300" y="1608302"/>
                  </a:lnTo>
                  <a:lnTo>
                    <a:pt x="1330591" y="1612011"/>
                  </a:lnTo>
                  <a:lnTo>
                    <a:pt x="1330591" y="1616583"/>
                  </a:lnTo>
                  <a:lnTo>
                    <a:pt x="1330591" y="1621155"/>
                  </a:lnTo>
                  <a:lnTo>
                    <a:pt x="1334300" y="1624863"/>
                  </a:lnTo>
                  <a:lnTo>
                    <a:pt x="1343444" y="1624863"/>
                  </a:lnTo>
                  <a:lnTo>
                    <a:pt x="1347152" y="1621155"/>
                  </a:lnTo>
                  <a:lnTo>
                    <a:pt x="1347152" y="1612011"/>
                  </a:lnTo>
                  <a:close/>
                </a:path>
                <a:path w="1378585" h="3173729">
                  <a:moveTo>
                    <a:pt x="1350619" y="1717446"/>
                  </a:moveTo>
                  <a:lnTo>
                    <a:pt x="1346987" y="1713814"/>
                  </a:lnTo>
                  <a:lnTo>
                    <a:pt x="1338008" y="1713814"/>
                  </a:lnTo>
                  <a:lnTo>
                    <a:pt x="1334376" y="1717446"/>
                  </a:lnTo>
                  <a:lnTo>
                    <a:pt x="1334376" y="1721929"/>
                  </a:lnTo>
                  <a:lnTo>
                    <a:pt x="1334376" y="1726412"/>
                  </a:lnTo>
                  <a:lnTo>
                    <a:pt x="1338008" y="1730057"/>
                  </a:lnTo>
                  <a:lnTo>
                    <a:pt x="1346987" y="1730057"/>
                  </a:lnTo>
                  <a:lnTo>
                    <a:pt x="1350619" y="1726412"/>
                  </a:lnTo>
                  <a:lnTo>
                    <a:pt x="1350619" y="1717446"/>
                  </a:lnTo>
                  <a:close/>
                </a:path>
                <a:path w="1378585" h="3173729">
                  <a:moveTo>
                    <a:pt x="1358823" y="1678559"/>
                  </a:moveTo>
                  <a:lnTo>
                    <a:pt x="1355166" y="1674888"/>
                  </a:lnTo>
                  <a:lnTo>
                    <a:pt x="1346136" y="1674888"/>
                  </a:lnTo>
                  <a:lnTo>
                    <a:pt x="1342478" y="1678559"/>
                  </a:lnTo>
                  <a:lnTo>
                    <a:pt x="1342478" y="1683067"/>
                  </a:lnTo>
                  <a:lnTo>
                    <a:pt x="1342478" y="1687588"/>
                  </a:lnTo>
                  <a:lnTo>
                    <a:pt x="1346136" y="1691246"/>
                  </a:lnTo>
                  <a:lnTo>
                    <a:pt x="1355166" y="1691246"/>
                  </a:lnTo>
                  <a:lnTo>
                    <a:pt x="1358823" y="1687588"/>
                  </a:lnTo>
                  <a:lnTo>
                    <a:pt x="1358823" y="1678559"/>
                  </a:lnTo>
                  <a:close/>
                </a:path>
                <a:path w="1378585" h="3173729">
                  <a:moveTo>
                    <a:pt x="1378369" y="1649577"/>
                  </a:moveTo>
                  <a:lnTo>
                    <a:pt x="1374686" y="1645894"/>
                  </a:lnTo>
                  <a:lnTo>
                    <a:pt x="1365592" y="1645894"/>
                  </a:lnTo>
                  <a:lnTo>
                    <a:pt x="1361909" y="1649577"/>
                  </a:lnTo>
                  <a:lnTo>
                    <a:pt x="1361909" y="1654124"/>
                  </a:lnTo>
                  <a:lnTo>
                    <a:pt x="1361909" y="1658670"/>
                  </a:lnTo>
                  <a:lnTo>
                    <a:pt x="1365592" y="1662353"/>
                  </a:lnTo>
                  <a:lnTo>
                    <a:pt x="1374686" y="1662353"/>
                  </a:lnTo>
                  <a:lnTo>
                    <a:pt x="1378369" y="1658670"/>
                  </a:lnTo>
                  <a:lnTo>
                    <a:pt x="1378369" y="164957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36914" y="2000389"/>
              <a:ext cx="1325245" cy="3164840"/>
            </a:xfrm>
            <a:custGeom>
              <a:avLst/>
              <a:gdLst/>
              <a:ahLst/>
              <a:cxnLst/>
              <a:rect l="l" t="t" r="r" b="b"/>
              <a:pathLst>
                <a:path w="1325245" h="3164840">
                  <a:moveTo>
                    <a:pt x="584" y="17919"/>
                  </a:moveTo>
                  <a:lnTo>
                    <a:pt x="457" y="17792"/>
                  </a:lnTo>
                  <a:lnTo>
                    <a:pt x="127" y="17792"/>
                  </a:lnTo>
                  <a:lnTo>
                    <a:pt x="0" y="17919"/>
                  </a:lnTo>
                  <a:lnTo>
                    <a:pt x="0" y="18084"/>
                  </a:lnTo>
                  <a:lnTo>
                    <a:pt x="0" y="18249"/>
                  </a:lnTo>
                  <a:lnTo>
                    <a:pt x="127" y="18376"/>
                  </a:lnTo>
                  <a:lnTo>
                    <a:pt x="457" y="18376"/>
                  </a:lnTo>
                  <a:lnTo>
                    <a:pt x="584" y="18249"/>
                  </a:lnTo>
                  <a:lnTo>
                    <a:pt x="584" y="17919"/>
                  </a:lnTo>
                  <a:close/>
                </a:path>
                <a:path w="1325245" h="3164840">
                  <a:moveTo>
                    <a:pt x="49898" y="14986"/>
                  </a:moveTo>
                  <a:lnTo>
                    <a:pt x="49631" y="14719"/>
                  </a:lnTo>
                  <a:lnTo>
                    <a:pt x="48983" y="14719"/>
                  </a:lnTo>
                  <a:lnTo>
                    <a:pt x="48729" y="14986"/>
                  </a:lnTo>
                  <a:lnTo>
                    <a:pt x="48729" y="15303"/>
                  </a:lnTo>
                  <a:lnTo>
                    <a:pt x="48729" y="15621"/>
                  </a:lnTo>
                  <a:lnTo>
                    <a:pt x="48983" y="15887"/>
                  </a:lnTo>
                  <a:lnTo>
                    <a:pt x="49631" y="15887"/>
                  </a:lnTo>
                  <a:lnTo>
                    <a:pt x="49898" y="15621"/>
                  </a:lnTo>
                  <a:lnTo>
                    <a:pt x="49898" y="14986"/>
                  </a:lnTo>
                  <a:close/>
                </a:path>
                <a:path w="1325245" h="3164840">
                  <a:moveTo>
                    <a:pt x="91897" y="2997"/>
                  </a:moveTo>
                  <a:lnTo>
                    <a:pt x="91503" y="2616"/>
                  </a:lnTo>
                  <a:lnTo>
                    <a:pt x="90551" y="2616"/>
                  </a:lnTo>
                  <a:lnTo>
                    <a:pt x="90157" y="2997"/>
                  </a:lnTo>
                  <a:lnTo>
                    <a:pt x="90157" y="3479"/>
                  </a:lnTo>
                  <a:lnTo>
                    <a:pt x="90157" y="3962"/>
                  </a:lnTo>
                  <a:lnTo>
                    <a:pt x="90551" y="4343"/>
                  </a:lnTo>
                  <a:lnTo>
                    <a:pt x="91503" y="4343"/>
                  </a:lnTo>
                  <a:lnTo>
                    <a:pt x="91897" y="3962"/>
                  </a:lnTo>
                  <a:lnTo>
                    <a:pt x="91897" y="2997"/>
                  </a:lnTo>
                  <a:close/>
                </a:path>
                <a:path w="1325245" h="3164840">
                  <a:moveTo>
                    <a:pt x="118884" y="21209"/>
                  </a:moveTo>
                  <a:lnTo>
                    <a:pt x="118364" y="20688"/>
                  </a:lnTo>
                  <a:lnTo>
                    <a:pt x="117094" y="20688"/>
                  </a:lnTo>
                  <a:lnTo>
                    <a:pt x="116573" y="21209"/>
                  </a:lnTo>
                  <a:lnTo>
                    <a:pt x="116573" y="21844"/>
                  </a:lnTo>
                  <a:lnTo>
                    <a:pt x="116573" y="22479"/>
                  </a:lnTo>
                  <a:lnTo>
                    <a:pt x="117094" y="22999"/>
                  </a:lnTo>
                  <a:lnTo>
                    <a:pt x="118364" y="22999"/>
                  </a:lnTo>
                  <a:lnTo>
                    <a:pt x="118884" y="22479"/>
                  </a:lnTo>
                  <a:lnTo>
                    <a:pt x="118884" y="21209"/>
                  </a:lnTo>
                  <a:close/>
                </a:path>
                <a:path w="1325245" h="3164840">
                  <a:moveTo>
                    <a:pt x="159131" y="647"/>
                  </a:moveTo>
                  <a:lnTo>
                    <a:pt x="158483" y="0"/>
                  </a:lnTo>
                  <a:lnTo>
                    <a:pt x="156895" y="0"/>
                  </a:lnTo>
                  <a:lnTo>
                    <a:pt x="156248" y="647"/>
                  </a:lnTo>
                  <a:lnTo>
                    <a:pt x="156248" y="1447"/>
                  </a:lnTo>
                  <a:lnTo>
                    <a:pt x="156248" y="2247"/>
                  </a:lnTo>
                  <a:lnTo>
                    <a:pt x="156895" y="2895"/>
                  </a:lnTo>
                  <a:lnTo>
                    <a:pt x="158483" y="2895"/>
                  </a:lnTo>
                  <a:lnTo>
                    <a:pt x="159131" y="2247"/>
                  </a:lnTo>
                  <a:lnTo>
                    <a:pt x="159131" y="647"/>
                  </a:lnTo>
                  <a:close/>
                </a:path>
                <a:path w="1325245" h="3164840">
                  <a:moveTo>
                    <a:pt x="197078" y="21729"/>
                  </a:moveTo>
                  <a:lnTo>
                    <a:pt x="196303" y="20955"/>
                  </a:lnTo>
                  <a:lnTo>
                    <a:pt x="194398" y="20955"/>
                  </a:lnTo>
                  <a:lnTo>
                    <a:pt x="193624" y="21729"/>
                  </a:lnTo>
                  <a:lnTo>
                    <a:pt x="193624" y="22682"/>
                  </a:lnTo>
                  <a:lnTo>
                    <a:pt x="193624" y="23634"/>
                  </a:lnTo>
                  <a:lnTo>
                    <a:pt x="194398" y="24409"/>
                  </a:lnTo>
                  <a:lnTo>
                    <a:pt x="196303" y="24409"/>
                  </a:lnTo>
                  <a:lnTo>
                    <a:pt x="197078" y="23634"/>
                  </a:lnTo>
                  <a:lnTo>
                    <a:pt x="197078" y="21729"/>
                  </a:lnTo>
                  <a:close/>
                </a:path>
                <a:path w="1325245" h="3164840">
                  <a:moveTo>
                    <a:pt x="246341" y="25908"/>
                  </a:moveTo>
                  <a:lnTo>
                    <a:pt x="245440" y="25006"/>
                  </a:lnTo>
                  <a:lnTo>
                    <a:pt x="243217" y="25006"/>
                  </a:lnTo>
                  <a:lnTo>
                    <a:pt x="242316" y="25908"/>
                  </a:lnTo>
                  <a:lnTo>
                    <a:pt x="242316" y="27025"/>
                  </a:lnTo>
                  <a:lnTo>
                    <a:pt x="242316" y="28143"/>
                  </a:lnTo>
                  <a:lnTo>
                    <a:pt x="243217" y="29044"/>
                  </a:lnTo>
                  <a:lnTo>
                    <a:pt x="245440" y="29044"/>
                  </a:lnTo>
                  <a:lnTo>
                    <a:pt x="246341" y="28143"/>
                  </a:lnTo>
                  <a:lnTo>
                    <a:pt x="246341" y="25908"/>
                  </a:lnTo>
                  <a:close/>
                </a:path>
                <a:path w="1325245" h="3164840">
                  <a:moveTo>
                    <a:pt x="280212" y="62014"/>
                  </a:moveTo>
                  <a:lnTo>
                    <a:pt x="279184" y="60985"/>
                  </a:lnTo>
                  <a:lnTo>
                    <a:pt x="276644" y="60985"/>
                  </a:lnTo>
                  <a:lnTo>
                    <a:pt x="275615" y="62014"/>
                  </a:lnTo>
                  <a:lnTo>
                    <a:pt x="275615" y="63284"/>
                  </a:lnTo>
                  <a:lnTo>
                    <a:pt x="275615" y="64554"/>
                  </a:lnTo>
                  <a:lnTo>
                    <a:pt x="276644" y="65582"/>
                  </a:lnTo>
                  <a:lnTo>
                    <a:pt x="279184" y="65582"/>
                  </a:lnTo>
                  <a:lnTo>
                    <a:pt x="280212" y="64554"/>
                  </a:lnTo>
                  <a:lnTo>
                    <a:pt x="280212" y="62014"/>
                  </a:lnTo>
                  <a:close/>
                </a:path>
                <a:path w="1325245" h="3164840">
                  <a:moveTo>
                    <a:pt x="321754" y="44373"/>
                  </a:moveTo>
                  <a:lnTo>
                    <a:pt x="320586" y="43218"/>
                  </a:lnTo>
                  <a:lnTo>
                    <a:pt x="317728" y="43218"/>
                  </a:lnTo>
                  <a:lnTo>
                    <a:pt x="316572" y="44373"/>
                  </a:lnTo>
                  <a:lnTo>
                    <a:pt x="316572" y="45808"/>
                  </a:lnTo>
                  <a:lnTo>
                    <a:pt x="316572" y="47244"/>
                  </a:lnTo>
                  <a:lnTo>
                    <a:pt x="317728" y="48399"/>
                  </a:lnTo>
                  <a:lnTo>
                    <a:pt x="320586" y="48399"/>
                  </a:lnTo>
                  <a:lnTo>
                    <a:pt x="321754" y="47244"/>
                  </a:lnTo>
                  <a:lnTo>
                    <a:pt x="321754" y="44373"/>
                  </a:lnTo>
                  <a:close/>
                </a:path>
                <a:path w="1325245" h="3164840">
                  <a:moveTo>
                    <a:pt x="356704" y="71234"/>
                  </a:moveTo>
                  <a:lnTo>
                    <a:pt x="355422" y="69951"/>
                  </a:lnTo>
                  <a:lnTo>
                    <a:pt x="352234" y="69951"/>
                  </a:lnTo>
                  <a:lnTo>
                    <a:pt x="350951" y="71234"/>
                  </a:lnTo>
                  <a:lnTo>
                    <a:pt x="350951" y="72821"/>
                  </a:lnTo>
                  <a:lnTo>
                    <a:pt x="350951" y="74409"/>
                  </a:lnTo>
                  <a:lnTo>
                    <a:pt x="352234" y="75692"/>
                  </a:lnTo>
                  <a:lnTo>
                    <a:pt x="355422" y="75692"/>
                  </a:lnTo>
                  <a:lnTo>
                    <a:pt x="356704" y="74409"/>
                  </a:lnTo>
                  <a:lnTo>
                    <a:pt x="356704" y="71234"/>
                  </a:lnTo>
                  <a:close/>
                </a:path>
                <a:path w="1325245" h="3164840">
                  <a:moveTo>
                    <a:pt x="389902" y="70167"/>
                  </a:moveTo>
                  <a:lnTo>
                    <a:pt x="388480" y="68757"/>
                  </a:lnTo>
                  <a:lnTo>
                    <a:pt x="385000" y="68757"/>
                  </a:lnTo>
                  <a:lnTo>
                    <a:pt x="383578" y="70167"/>
                  </a:lnTo>
                  <a:lnTo>
                    <a:pt x="383578" y="71920"/>
                  </a:lnTo>
                  <a:lnTo>
                    <a:pt x="383578" y="73672"/>
                  </a:lnTo>
                  <a:lnTo>
                    <a:pt x="385000" y="75082"/>
                  </a:lnTo>
                  <a:lnTo>
                    <a:pt x="388480" y="75082"/>
                  </a:lnTo>
                  <a:lnTo>
                    <a:pt x="389902" y="73672"/>
                  </a:lnTo>
                  <a:lnTo>
                    <a:pt x="389902" y="70167"/>
                  </a:lnTo>
                  <a:close/>
                </a:path>
                <a:path w="1325245" h="3164840">
                  <a:moveTo>
                    <a:pt x="425894" y="91833"/>
                  </a:moveTo>
                  <a:lnTo>
                    <a:pt x="424357" y="90284"/>
                  </a:lnTo>
                  <a:lnTo>
                    <a:pt x="420547" y="90284"/>
                  </a:lnTo>
                  <a:lnTo>
                    <a:pt x="418998" y="91833"/>
                  </a:lnTo>
                  <a:lnTo>
                    <a:pt x="418998" y="93738"/>
                  </a:lnTo>
                  <a:lnTo>
                    <a:pt x="418998" y="95643"/>
                  </a:lnTo>
                  <a:lnTo>
                    <a:pt x="420547" y="97193"/>
                  </a:lnTo>
                  <a:lnTo>
                    <a:pt x="424357" y="97193"/>
                  </a:lnTo>
                  <a:lnTo>
                    <a:pt x="425894" y="95643"/>
                  </a:lnTo>
                  <a:lnTo>
                    <a:pt x="425894" y="91833"/>
                  </a:lnTo>
                  <a:close/>
                </a:path>
                <a:path w="1325245" h="3164840">
                  <a:moveTo>
                    <a:pt x="461746" y="116192"/>
                  </a:moveTo>
                  <a:lnTo>
                    <a:pt x="460082" y="114515"/>
                  </a:lnTo>
                  <a:lnTo>
                    <a:pt x="455955" y="114515"/>
                  </a:lnTo>
                  <a:lnTo>
                    <a:pt x="454279" y="116192"/>
                  </a:lnTo>
                  <a:lnTo>
                    <a:pt x="454279" y="118249"/>
                  </a:lnTo>
                  <a:lnTo>
                    <a:pt x="454279" y="120307"/>
                  </a:lnTo>
                  <a:lnTo>
                    <a:pt x="455955" y="121983"/>
                  </a:lnTo>
                  <a:lnTo>
                    <a:pt x="460082" y="121983"/>
                  </a:lnTo>
                  <a:lnTo>
                    <a:pt x="461746" y="120307"/>
                  </a:lnTo>
                  <a:lnTo>
                    <a:pt x="461746" y="116192"/>
                  </a:lnTo>
                  <a:close/>
                </a:path>
                <a:path w="1325245" h="3164840">
                  <a:moveTo>
                    <a:pt x="507746" y="124434"/>
                  </a:moveTo>
                  <a:lnTo>
                    <a:pt x="505955" y="122631"/>
                  </a:lnTo>
                  <a:lnTo>
                    <a:pt x="501510" y="122631"/>
                  </a:lnTo>
                  <a:lnTo>
                    <a:pt x="499706" y="124434"/>
                  </a:lnTo>
                  <a:lnTo>
                    <a:pt x="499706" y="126657"/>
                  </a:lnTo>
                  <a:lnTo>
                    <a:pt x="499706" y="128879"/>
                  </a:lnTo>
                  <a:lnTo>
                    <a:pt x="501510" y="130683"/>
                  </a:lnTo>
                  <a:lnTo>
                    <a:pt x="505955" y="130683"/>
                  </a:lnTo>
                  <a:lnTo>
                    <a:pt x="507746" y="128879"/>
                  </a:lnTo>
                  <a:lnTo>
                    <a:pt x="507746" y="124434"/>
                  </a:lnTo>
                  <a:close/>
                </a:path>
                <a:path w="1325245" h="3164840">
                  <a:moveTo>
                    <a:pt x="520827" y="3163925"/>
                  </a:moveTo>
                  <a:lnTo>
                    <a:pt x="520687" y="3163798"/>
                  </a:lnTo>
                  <a:lnTo>
                    <a:pt x="520369" y="3163798"/>
                  </a:lnTo>
                  <a:lnTo>
                    <a:pt x="520242" y="3163925"/>
                  </a:lnTo>
                  <a:lnTo>
                    <a:pt x="520242" y="3164090"/>
                  </a:lnTo>
                  <a:lnTo>
                    <a:pt x="520242" y="3164255"/>
                  </a:lnTo>
                  <a:lnTo>
                    <a:pt x="520369" y="3164382"/>
                  </a:lnTo>
                  <a:lnTo>
                    <a:pt x="520687" y="3164382"/>
                  </a:lnTo>
                  <a:lnTo>
                    <a:pt x="520827" y="3164255"/>
                  </a:lnTo>
                  <a:lnTo>
                    <a:pt x="520827" y="3163925"/>
                  </a:lnTo>
                  <a:close/>
                </a:path>
                <a:path w="1325245" h="3164840">
                  <a:moveTo>
                    <a:pt x="528993" y="3028886"/>
                  </a:moveTo>
                  <a:lnTo>
                    <a:pt x="528472" y="3028365"/>
                  </a:lnTo>
                  <a:lnTo>
                    <a:pt x="527189" y="3028365"/>
                  </a:lnTo>
                  <a:lnTo>
                    <a:pt x="526669" y="3028886"/>
                  </a:lnTo>
                  <a:lnTo>
                    <a:pt x="526669" y="3029534"/>
                  </a:lnTo>
                  <a:lnTo>
                    <a:pt x="526669" y="3030169"/>
                  </a:lnTo>
                  <a:lnTo>
                    <a:pt x="527189" y="3030690"/>
                  </a:lnTo>
                  <a:lnTo>
                    <a:pt x="528472" y="3030690"/>
                  </a:lnTo>
                  <a:lnTo>
                    <a:pt x="528993" y="3030169"/>
                  </a:lnTo>
                  <a:lnTo>
                    <a:pt x="528993" y="3028886"/>
                  </a:lnTo>
                  <a:close/>
                </a:path>
                <a:path w="1325245" h="3164840">
                  <a:moveTo>
                    <a:pt x="529653" y="3077032"/>
                  </a:moveTo>
                  <a:lnTo>
                    <a:pt x="529272" y="3076638"/>
                  </a:lnTo>
                  <a:lnTo>
                    <a:pt x="528307" y="3076638"/>
                  </a:lnTo>
                  <a:lnTo>
                    <a:pt x="527913" y="3077032"/>
                  </a:lnTo>
                  <a:lnTo>
                    <a:pt x="527913" y="3077514"/>
                  </a:lnTo>
                  <a:lnTo>
                    <a:pt x="527913" y="3077997"/>
                  </a:lnTo>
                  <a:lnTo>
                    <a:pt x="528307" y="3078391"/>
                  </a:lnTo>
                  <a:lnTo>
                    <a:pt x="529272" y="3078391"/>
                  </a:lnTo>
                  <a:lnTo>
                    <a:pt x="529653" y="3077997"/>
                  </a:lnTo>
                  <a:lnTo>
                    <a:pt x="529653" y="3077032"/>
                  </a:lnTo>
                  <a:close/>
                </a:path>
                <a:path w="1325245" h="3164840">
                  <a:moveTo>
                    <a:pt x="538924" y="3123031"/>
                  </a:moveTo>
                  <a:lnTo>
                    <a:pt x="538657" y="3122765"/>
                  </a:lnTo>
                  <a:lnTo>
                    <a:pt x="538022" y="3122765"/>
                  </a:lnTo>
                  <a:lnTo>
                    <a:pt x="537756" y="3123031"/>
                  </a:lnTo>
                  <a:lnTo>
                    <a:pt x="537756" y="3123349"/>
                  </a:lnTo>
                  <a:lnTo>
                    <a:pt x="537756" y="3123666"/>
                  </a:lnTo>
                  <a:lnTo>
                    <a:pt x="538022" y="3123933"/>
                  </a:lnTo>
                  <a:lnTo>
                    <a:pt x="538657" y="3123933"/>
                  </a:lnTo>
                  <a:lnTo>
                    <a:pt x="538924" y="3123666"/>
                  </a:lnTo>
                  <a:lnTo>
                    <a:pt x="538924" y="3123031"/>
                  </a:lnTo>
                  <a:close/>
                </a:path>
                <a:path w="1325245" h="3164840">
                  <a:moveTo>
                    <a:pt x="541921" y="2937675"/>
                  </a:moveTo>
                  <a:lnTo>
                    <a:pt x="541147" y="2936900"/>
                  </a:lnTo>
                  <a:lnTo>
                    <a:pt x="539216" y="2936900"/>
                  </a:lnTo>
                  <a:lnTo>
                    <a:pt x="538441" y="2937675"/>
                  </a:lnTo>
                  <a:lnTo>
                    <a:pt x="538441" y="2938640"/>
                  </a:lnTo>
                  <a:lnTo>
                    <a:pt x="538441" y="2939605"/>
                  </a:lnTo>
                  <a:lnTo>
                    <a:pt x="539216" y="2940380"/>
                  </a:lnTo>
                  <a:lnTo>
                    <a:pt x="541147" y="2940380"/>
                  </a:lnTo>
                  <a:lnTo>
                    <a:pt x="541921" y="2939605"/>
                  </a:lnTo>
                  <a:lnTo>
                    <a:pt x="541921" y="2937675"/>
                  </a:lnTo>
                  <a:close/>
                </a:path>
                <a:path w="1325245" h="3164840">
                  <a:moveTo>
                    <a:pt x="544804" y="2986011"/>
                  </a:moveTo>
                  <a:lnTo>
                    <a:pt x="544144" y="2985363"/>
                  </a:lnTo>
                  <a:lnTo>
                    <a:pt x="542544" y="2985363"/>
                  </a:lnTo>
                  <a:lnTo>
                    <a:pt x="541896" y="2986011"/>
                  </a:lnTo>
                  <a:lnTo>
                    <a:pt x="541896" y="2986811"/>
                  </a:lnTo>
                  <a:lnTo>
                    <a:pt x="541896" y="2987611"/>
                  </a:lnTo>
                  <a:lnTo>
                    <a:pt x="542544" y="2988259"/>
                  </a:lnTo>
                  <a:lnTo>
                    <a:pt x="544144" y="2988259"/>
                  </a:lnTo>
                  <a:lnTo>
                    <a:pt x="544804" y="2987611"/>
                  </a:lnTo>
                  <a:lnTo>
                    <a:pt x="544804" y="2986011"/>
                  </a:lnTo>
                  <a:close/>
                </a:path>
                <a:path w="1325245" h="3164840">
                  <a:moveTo>
                    <a:pt x="550799" y="147066"/>
                  </a:moveTo>
                  <a:lnTo>
                    <a:pt x="548881" y="145161"/>
                  </a:lnTo>
                  <a:lnTo>
                    <a:pt x="544169" y="145161"/>
                  </a:lnTo>
                  <a:lnTo>
                    <a:pt x="542264" y="147066"/>
                  </a:lnTo>
                  <a:lnTo>
                    <a:pt x="542264" y="149428"/>
                  </a:lnTo>
                  <a:lnTo>
                    <a:pt x="542264" y="151790"/>
                  </a:lnTo>
                  <a:lnTo>
                    <a:pt x="544169" y="153695"/>
                  </a:lnTo>
                  <a:lnTo>
                    <a:pt x="548881" y="153695"/>
                  </a:lnTo>
                  <a:lnTo>
                    <a:pt x="550799" y="151790"/>
                  </a:lnTo>
                  <a:lnTo>
                    <a:pt x="550799" y="147066"/>
                  </a:lnTo>
                  <a:close/>
                </a:path>
                <a:path w="1325245" h="3164840">
                  <a:moveTo>
                    <a:pt x="561263" y="2783052"/>
                  </a:moveTo>
                  <a:lnTo>
                    <a:pt x="559968" y="2781744"/>
                  </a:lnTo>
                  <a:lnTo>
                    <a:pt x="556755" y="2781744"/>
                  </a:lnTo>
                  <a:lnTo>
                    <a:pt x="555459" y="2783052"/>
                  </a:lnTo>
                  <a:lnTo>
                    <a:pt x="555459" y="2784652"/>
                  </a:lnTo>
                  <a:lnTo>
                    <a:pt x="555459" y="2786253"/>
                  </a:lnTo>
                  <a:lnTo>
                    <a:pt x="556755" y="2787561"/>
                  </a:lnTo>
                  <a:lnTo>
                    <a:pt x="559968" y="2787561"/>
                  </a:lnTo>
                  <a:lnTo>
                    <a:pt x="561263" y="2786253"/>
                  </a:lnTo>
                  <a:lnTo>
                    <a:pt x="561263" y="2783052"/>
                  </a:lnTo>
                  <a:close/>
                </a:path>
                <a:path w="1325245" h="3164840">
                  <a:moveTo>
                    <a:pt x="564032" y="2741206"/>
                  </a:moveTo>
                  <a:lnTo>
                    <a:pt x="562597" y="2739771"/>
                  </a:lnTo>
                  <a:lnTo>
                    <a:pt x="559079" y="2739771"/>
                  </a:lnTo>
                  <a:lnTo>
                    <a:pt x="557644" y="2741206"/>
                  </a:lnTo>
                  <a:lnTo>
                    <a:pt x="557644" y="2742971"/>
                  </a:lnTo>
                  <a:lnTo>
                    <a:pt x="557644" y="2744736"/>
                  </a:lnTo>
                  <a:lnTo>
                    <a:pt x="559079" y="2746171"/>
                  </a:lnTo>
                  <a:lnTo>
                    <a:pt x="562597" y="2746171"/>
                  </a:lnTo>
                  <a:lnTo>
                    <a:pt x="564032" y="2744736"/>
                  </a:lnTo>
                  <a:lnTo>
                    <a:pt x="564032" y="2741206"/>
                  </a:lnTo>
                  <a:close/>
                </a:path>
                <a:path w="1325245" h="3164840">
                  <a:moveTo>
                    <a:pt x="565213" y="2861830"/>
                  </a:moveTo>
                  <a:lnTo>
                    <a:pt x="564172" y="2860789"/>
                  </a:lnTo>
                  <a:lnTo>
                    <a:pt x="561606" y="2860789"/>
                  </a:lnTo>
                  <a:lnTo>
                    <a:pt x="560565" y="2861830"/>
                  </a:lnTo>
                  <a:lnTo>
                    <a:pt x="560565" y="2863113"/>
                  </a:lnTo>
                  <a:lnTo>
                    <a:pt x="560565" y="2864396"/>
                  </a:lnTo>
                  <a:lnTo>
                    <a:pt x="561606" y="2865437"/>
                  </a:lnTo>
                  <a:lnTo>
                    <a:pt x="564172" y="2865437"/>
                  </a:lnTo>
                  <a:lnTo>
                    <a:pt x="565213" y="2864396"/>
                  </a:lnTo>
                  <a:lnTo>
                    <a:pt x="565213" y="2861830"/>
                  </a:lnTo>
                  <a:close/>
                </a:path>
                <a:path w="1325245" h="3164840">
                  <a:moveTo>
                    <a:pt x="569290" y="2905988"/>
                  </a:moveTo>
                  <a:lnTo>
                    <a:pt x="568388" y="2905074"/>
                  </a:lnTo>
                  <a:lnTo>
                    <a:pt x="566140" y="2905074"/>
                  </a:lnTo>
                  <a:lnTo>
                    <a:pt x="565226" y="2905988"/>
                  </a:lnTo>
                  <a:lnTo>
                    <a:pt x="565226" y="2907106"/>
                  </a:lnTo>
                  <a:lnTo>
                    <a:pt x="565226" y="2908223"/>
                  </a:lnTo>
                  <a:lnTo>
                    <a:pt x="566140" y="2909138"/>
                  </a:lnTo>
                  <a:lnTo>
                    <a:pt x="568388" y="2909138"/>
                  </a:lnTo>
                  <a:lnTo>
                    <a:pt x="569290" y="2908223"/>
                  </a:lnTo>
                  <a:lnTo>
                    <a:pt x="569290" y="2905988"/>
                  </a:lnTo>
                  <a:close/>
                </a:path>
                <a:path w="1325245" h="3164840">
                  <a:moveTo>
                    <a:pt x="570712" y="2825407"/>
                  </a:moveTo>
                  <a:lnTo>
                    <a:pt x="569544" y="2824238"/>
                  </a:lnTo>
                  <a:lnTo>
                    <a:pt x="566648" y="2824238"/>
                  </a:lnTo>
                  <a:lnTo>
                    <a:pt x="565480" y="2825407"/>
                  </a:lnTo>
                  <a:lnTo>
                    <a:pt x="565480" y="2826855"/>
                  </a:lnTo>
                  <a:lnTo>
                    <a:pt x="565480" y="2828302"/>
                  </a:lnTo>
                  <a:lnTo>
                    <a:pt x="566648" y="2829471"/>
                  </a:lnTo>
                  <a:lnTo>
                    <a:pt x="569544" y="2829471"/>
                  </a:lnTo>
                  <a:lnTo>
                    <a:pt x="570712" y="2828302"/>
                  </a:lnTo>
                  <a:lnTo>
                    <a:pt x="570712" y="2825407"/>
                  </a:lnTo>
                  <a:close/>
                </a:path>
                <a:path w="1325245" h="3164840">
                  <a:moveTo>
                    <a:pt x="589851" y="172377"/>
                  </a:moveTo>
                  <a:lnTo>
                    <a:pt x="587870" y="170395"/>
                  </a:lnTo>
                  <a:lnTo>
                    <a:pt x="582980" y="170395"/>
                  </a:lnTo>
                  <a:lnTo>
                    <a:pt x="580999" y="172377"/>
                  </a:lnTo>
                  <a:lnTo>
                    <a:pt x="580999" y="174828"/>
                  </a:lnTo>
                  <a:lnTo>
                    <a:pt x="580999" y="177279"/>
                  </a:lnTo>
                  <a:lnTo>
                    <a:pt x="582980" y="179260"/>
                  </a:lnTo>
                  <a:lnTo>
                    <a:pt x="587870" y="179260"/>
                  </a:lnTo>
                  <a:lnTo>
                    <a:pt x="589851" y="177279"/>
                  </a:lnTo>
                  <a:lnTo>
                    <a:pt x="589851" y="172377"/>
                  </a:lnTo>
                  <a:close/>
                </a:path>
                <a:path w="1325245" h="3164840">
                  <a:moveTo>
                    <a:pt x="622896" y="197764"/>
                  </a:moveTo>
                  <a:lnTo>
                    <a:pt x="620839" y="195707"/>
                  </a:lnTo>
                  <a:lnTo>
                    <a:pt x="615772" y="195707"/>
                  </a:lnTo>
                  <a:lnTo>
                    <a:pt x="613714" y="197764"/>
                  </a:lnTo>
                  <a:lnTo>
                    <a:pt x="613714" y="200291"/>
                  </a:lnTo>
                  <a:lnTo>
                    <a:pt x="613714" y="202831"/>
                  </a:lnTo>
                  <a:lnTo>
                    <a:pt x="615772" y="204876"/>
                  </a:lnTo>
                  <a:lnTo>
                    <a:pt x="620839" y="204876"/>
                  </a:lnTo>
                  <a:lnTo>
                    <a:pt x="622896" y="202831"/>
                  </a:lnTo>
                  <a:lnTo>
                    <a:pt x="622896" y="197764"/>
                  </a:lnTo>
                  <a:close/>
                </a:path>
                <a:path w="1325245" h="3164840">
                  <a:moveTo>
                    <a:pt x="668134" y="196418"/>
                  </a:moveTo>
                  <a:lnTo>
                    <a:pt x="666013" y="194297"/>
                  </a:lnTo>
                  <a:lnTo>
                    <a:pt x="660768" y="194297"/>
                  </a:lnTo>
                  <a:lnTo>
                    <a:pt x="658634" y="196418"/>
                  </a:lnTo>
                  <a:lnTo>
                    <a:pt x="658634" y="199047"/>
                  </a:lnTo>
                  <a:lnTo>
                    <a:pt x="658634" y="201676"/>
                  </a:lnTo>
                  <a:lnTo>
                    <a:pt x="660768" y="203796"/>
                  </a:lnTo>
                  <a:lnTo>
                    <a:pt x="666013" y="203796"/>
                  </a:lnTo>
                  <a:lnTo>
                    <a:pt x="668134" y="201676"/>
                  </a:lnTo>
                  <a:lnTo>
                    <a:pt x="668134" y="196418"/>
                  </a:lnTo>
                  <a:close/>
                </a:path>
                <a:path w="1325245" h="3164840">
                  <a:moveTo>
                    <a:pt x="671499" y="239585"/>
                  </a:moveTo>
                  <a:lnTo>
                    <a:pt x="669302" y="237388"/>
                  </a:lnTo>
                  <a:lnTo>
                    <a:pt x="663879" y="237388"/>
                  </a:lnTo>
                  <a:lnTo>
                    <a:pt x="661682" y="239585"/>
                  </a:lnTo>
                  <a:lnTo>
                    <a:pt x="661682" y="242303"/>
                  </a:lnTo>
                  <a:lnTo>
                    <a:pt x="661682" y="245021"/>
                  </a:lnTo>
                  <a:lnTo>
                    <a:pt x="663879" y="247218"/>
                  </a:lnTo>
                  <a:lnTo>
                    <a:pt x="669302" y="247218"/>
                  </a:lnTo>
                  <a:lnTo>
                    <a:pt x="671499" y="245021"/>
                  </a:lnTo>
                  <a:lnTo>
                    <a:pt x="671499" y="239585"/>
                  </a:lnTo>
                  <a:close/>
                </a:path>
                <a:path w="1325245" h="3164840">
                  <a:moveTo>
                    <a:pt x="710107" y="251371"/>
                  </a:moveTo>
                  <a:lnTo>
                    <a:pt x="707834" y="249110"/>
                  </a:lnTo>
                  <a:lnTo>
                    <a:pt x="702233" y="249110"/>
                  </a:lnTo>
                  <a:lnTo>
                    <a:pt x="699960" y="251371"/>
                  </a:lnTo>
                  <a:lnTo>
                    <a:pt x="699960" y="254177"/>
                  </a:lnTo>
                  <a:lnTo>
                    <a:pt x="699960" y="256984"/>
                  </a:lnTo>
                  <a:lnTo>
                    <a:pt x="702233" y="259245"/>
                  </a:lnTo>
                  <a:lnTo>
                    <a:pt x="707834" y="259245"/>
                  </a:lnTo>
                  <a:lnTo>
                    <a:pt x="710107" y="256984"/>
                  </a:lnTo>
                  <a:lnTo>
                    <a:pt x="710107" y="251371"/>
                  </a:lnTo>
                  <a:close/>
                </a:path>
                <a:path w="1325245" h="3164840">
                  <a:moveTo>
                    <a:pt x="757123" y="266700"/>
                  </a:moveTo>
                  <a:lnTo>
                    <a:pt x="754786" y="264363"/>
                  </a:lnTo>
                  <a:lnTo>
                    <a:pt x="748995" y="264363"/>
                  </a:lnTo>
                  <a:lnTo>
                    <a:pt x="746658" y="266700"/>
                  </a:lnTo>
                  <a:lnTo>
                    <a:pt x="746658" y="269595"/>
                  </a:lnTo>
                  <a:lnTo>
                    <a:pt x="746658" y="272491"/>
                  </a:lnTo>
                  <a:lnTo>
                    <a:pt x="748995" y="274828"/>
                  </a:lnTo>
                  <a:lnTo>
                    <a:pt x="754786" y="274828"/>
                  </a:lnTo>
                  <a:lnTo>
                    <a:pt x="757123" y="272491"/>
                  </a:lnTo>
                  <a:lnTo>
                    <a:pt x="757123" y="266700"/>
                  </a:lnTo>
                  <a:close/>
                </a:path>
                <a:path w="1325245" h="3164840">
                  <a:moveTo>
                    <a:pt x="765238" y="306959"/>
                  </a:moveTo>
                  <a:lnTo>
                    <a:pt x="762812" y="304546"/>
                  </a:lnTo>
                  <a:lnTo>
                    <a:pt x="756856" y="304546"/>
                  </a:lnTo>
                  <a:lnTo>
                    <a:pt x="754443" y="306959"/>
                  </a:lnTo>
                  <a:lnTo>
                    <a:pt x="754443" y="309943"/>
                  </a:lnTo>
                  <a:lnTo>
                    <a:pt x="754443" y="312928"/>
                  </a:lnTo>
                  <a:lnTo>
                    <a:pt x="756856" y="315341"/>
                  </a:lnTo>
                  <a:lnTo>
                    <a:pt x="762812" y="315341"/>
                  </a:lnTo>
                  <a:lnTo>
                    <a:pt x="765238" y="312928"/>
                  </a:lnTo>
                  <a:lnTo>
                    <a:pt x="765238" y="306959"/>
                  </a:lnTo>
                  <a:close/>
                </a:path>
                <a:path w="1325245" h="3164840">
                  <a:moveTo>
                    <a:pt x="800011" y="332511"/>
                  </a:moveTo>
                  <a:lnTo>
                    <a:pt x="797521" y="330034"/>
                  </a:lnTo>
                  <a:lnTo>
                    <a:pt x="791387" y="330034"/>
                  </a:lnTo>
                  <a:lnTo>
                    <a:pt x="788898" y="332511"/>
                  </a:lnTo>
                  <a:lnTo>
                    <a:pt x="788898" y="335584"/>
                  </a:lnTo>
                  <a:lnTo>
                    <a:pt x="788898" y="338658"/>
                  </a:lnTo>
                  <a:lnTo>
                    <a:pt x="791387" y="341134"/>
                  </a:lnTo>
                  <a:lnTo>
                    <a:pt x="797521" y="341134"/>
                  </a:lnTo>
                  <a:lnTo>
                    <a:pt x="800011" y="338658"/>
                  </a:lnTo>
                  <a:lnTo>
                    <a:pt x="800011" y="332511"/>
                  </a:lnTo>
                  <a:close/>
                </a:path>
                <a:path w="1325245" h="3164840">
                  <a:moveTo>
                    <a:pt x="833196" y="357251"/>
                  </a:moveTo>
                  <a:lnTo>
                    <a:pt x="830643" y="354698"/>
                  </a:lnTo>
                  <a:lnTo>
                    <a:pt x="824331" y="354698"/>
                  </a:lnTo>
                  <a:lnTo>
                    <a:pt x="821766" y="357251"/>
                  </a:lnTo>
                  <a:lnTo>
                    <a:pt x="821766" y="360413"/>
                  </a:lnTo>
                  <a:lnTo>
                    <a:pt x="821766" y="363575"/>
                  </a:lnTo>
                  <a:lnTo>
                    <a:pt x="824331" y="366128"/>
                  </a:lnTo>
                  <a:lnTo>
                    <a:pt x="830643" y="366128"/>
                  </a:lnTo>
                  <a:lnTo>
                    <a:pt x="833196" y="363575"/>
                  </a:lnTo>
                  <a:lnTo>
                    <a:pt x="833196" y="357251"/>
                  </a:lnTo>
                  <a:close/>
                </a:path>
                <a:path w="1325245" h="3164840">
                  <a:moveTo>
                    <a:pt x="864450" y="385013"/>
                  </a:moveTo>
                  <a:lnTo>
                    <a:pt x="861822" y="382384"/>
                  </a:lnTo>
                  <a:lnTo>
                    <a:pt x="855319" y="382384"/>
                  </a:lnTo>
                  <a:lnTo>
                    <a:pt x="852690" y="385013"/>
                  </a:lnTo>
                  <a:lnTo>
                    <a:pt x="852690" y="388264"/>
                  </a:lnTo>
                  <a:lnTo>
                    <a:pt x="852690" y="391515"/>
                  </a:lnTo>
                  <a:lnTo>
                    <a:pt x="855319" y="394144"/>
                  </a:lnTo>
                  <a:lnTo>
                    <a:pt x="861822" y="394144"/>
                  </a:lnTo>
                  <a:lnTo>
                    <a:pt x="864450" y="391515"/>
                  </a:lnTo>
                  <a:lnTo>
                    <a:pt x="864450" y="385013"/>
                  </a:lnTo>
                  <a:close/>
                </a:path>
                <a:path w="1325245" h="3164840">
                  <a:moveTo>
                    <a:pt x="880706" y="428574"/>
                  </a:moveTo>
                  <a:lnTo>
                    <a:pt x="878001" y="425869"/>
                  </a:lnTo>
                  <a:lnTo>
                    <a:pt x="871334" y="425869"/>
                  </a:lnTo>
                  <a:lnTo>
                    <a:pt x="868629" y="428574"/>
                  </a:lnTo>
                  <a:lnTo>
                    <a:pt x="868629" y="431914"/>
                  </a:lnTo>
                  <a:lnTo>
                    <a:pt x="868629" y="435254"/>
                  </a:lnTo>
                  <a:lnTo>
                    <a:pt x="871334" y="437959"/>
                  </a:lnTo>
                  <a:lnTo>
                    <a:pt x="878001" y="437959"/>
                  </a:lnTo>
                  <a:lnTo>
                    <a:pt x="880706" y="435254"/>
                  </a:lnTo>
                  <a:lnTo>
                    <a:pt x="880706" y="428574"/>
                  </a:lnTo>
                  <a:close/>
                </a:path>
                <a:path w="1325245" h="3164840">
                  <a:moveTo>
                    <a:pt x="922185" y="443166"/>
                  </a:moveTo>
                  <a:lnTo>
                    <a:pt x="919403" y="440397"/>
                  </a:lnTo>
                  <a:lnTo>
                    <a:pt x="912558" y="440397"/>
                  </a:lnTo>
                  <a:lnTo>
                    <a:pt x="909777" y="443166"/>
                  </a:lnTo>
                  <a:lnTo>
                    <a:pt x="909777" y="446595"/>
                  </a:lnTo>
                  <a:lnTo>
                    <a:pt x="909777" y="450024"/>
                  </a:lnTo>
                  <a:lnTo>
                    <a:pt x="912558" y="452793"/>
                  </a:lnTo>
                  <a:lnTo>
                    <a:pt x="919403" y="452793"/>
                  </a:lnTo>
                  <a:lnTo>
                    <a:pt x="922185" y="450024"/>
                  </a:lnTo>
                  <a:lnTo>
                    <a:pt x="922185" y="443166"/>
                  </a:lnTo>
                  <a:close/>
                </a:path>
                <a:path w="1325245" h="3164840">
                  <a:moveTo>
                    <a:pt x="940981" y="472808"/>
                  </a:moveTo>
                  <a:lnTo>
                    <a:pt x="938136" y="469963"/>
                  </a:lnTo>
                  <a:lnTo>
                    <a:pt x="931100" y="469963"/>
                  </a:lnTo>
                  <a:lnTo>
                    <a:pt x="928255" y="472808"/>
                  </a:lnTo>
                  <a:lnTo>
                    <a:pt x="928255" y="476326"/>
                  </a:lnTo>
                  <a:lnTo>
                    <a:pt x="928255" y="479844"/>
                  </a:lnTo>
                  <a:lnTo>
                    <a:pt x="931100" y="482688"/>
                  </a:lnTo>
                  <a:lnTo>
                    <a:pt x="938136" y="482688"/>
                  </a:lnTo>
                  <a:lnTo>
                    <a:pt x="940981" y="479844"/>
                  </a:lnTo>
                  <a:lnTo>
                    <a:pt x="940981" y="472808"/>
                  </a:lnTo>
                  <a:close/>
                </a:path>
                <a:path w="1325245" h="3164840">
                  <a:moveTo>
                    <a:pt x="948842" y="516966"/>
                  </a:moveTo>
                  <a:lnTo>
                    <a:pt x="945921" y="514045"/>
                  </a:lnTo>
                  <a:lnTo>
                    <a:pt x="938720" y="514045"/>
                  </a:lnTo>
                  <a:lnTo>
                    <a:pt x="935799" y="516966"/>
                  </a:lnTo>
                  <a:lnTo>
                    <a:pt x="935799" y="520573"/>
                  </a:lnTo>
                  <a:lnTo>
                    <a:pt x="935799" y="524179"/>
                  </a:lnTo>
                  <a:lnTo>
                    <a:pt x="938720" y="527100"/>
                  </a:lnTo>
                  <a:lnTo>
                    <a:pt x="945921" y="527100"/>
                  </a:lnTo>
                  <a:lnTo>
                    <a:pt x="948842" y="524179"/>
                  </a:lnTo>
                  <a:lnTo>
                    <a:pt x="948842" y="516966"/>
                  </a:lnTo>
                  <a:close/>
                </a:path>
                <a:path w="1325245" h="3164840">
                  <a:moveTo>
                    <a:pt x="969746" y="552081"/>
                  </a:moveTo>
                  <a:lnTo>
                    <a:pt x="966749" y="549097"/>
                  </a:lnTo>
                  <a:lnTo>
                    <a:pt x="959370" y="549097"/>
                  </a:lnTo>
                  <a:lnTo>
                    <a:pt x="956373" y="552081"/>
                  </a:lnTo>
                  <a:lnTo>
                    <a:pt x="956373" y="555777"/>
                  </a:lnTo>
                  <a:lnTo>
                    <a:pt x="956373" y="559473"/>
                  </a:lnTo>
                  <a:lnTo>
                    <a:pt x="959370" y="562457"/>
                  </a:lnTo>
                  <a:lnTo>
                    <a:pt x="966749" y="562457"/>
                  </a:lnTo>
                  <a:lnTo>
                    <a:pt x="969746" y="559473"/>
                  </a:lnTo>
                  <a:lnTo>
                    <a:pt x="969746" y="552081"/>
                  </a:lnTo>
                  <a:close/>
                </a:path>
                <a:path w="1325245" h="3164840">
                  <a:moveTo>
                    <a:pt x="996797" y="586422"/>
                  </a:moveTo>
                  <a:lnTo>
                    <a:pt x="993736" y="583361"/>
                  </a:lnTo>
                  <a:lnTo>
                    <a:pt x="986167" y="583361"/>
                  </a:lnTo>
                  <a:lnTo>
                    <a:pt x="983107" y="586422"/>
                  </a:lnTo>
                  <a:lnTo>
                    <a:pt x="983107" y="590207"/>
                  </a:lnTo>
                  <a:lnTo>
                    <a:pt x="983107" y="593991"/>
                  </a:lnTo>
                  <a:lnTo>
                    <a:pt x="986167" y="597052"/>
                  </a:lnTo>
                  <a:lnTo>
                    <a:pt x="993736" y="597052"/>
                  </a:lnTo>
                  <a:lnTo>
                    <a:pt x="996797" y="593991"/>
                  </a:lnTo>
                  <a:lnTo>
                    <a:pt x="996797" y="586422"/>
                  </a:lnTo>
                  <a:close/>
                </a:path>
                <a:path w="1325245" h="3164840">
                  <a:moveTo>
                    <a:pt x="1020508" y="606082"/>
                  </a:moveTo>
                  <a:lnTo>
                    <a:pt x="1017371" y="602945"/>
                  </a:lnTo>
                  <a:lnTo>
                    <a:pt x="1009624" y="602945"/>
                  </a:lnTo>
                  <a:lnTo>
                    <a:pt x="1006487" y="606082"/>
                  </a:lnTo>
                  <a:lnTo>
                    <a:pt x="1006487" y="609955"/>
                  </a:lnTo>
                  <a:lnTo>
                    <a:pt x="1006487" y="613829"/>
                  </a:lnTo>
                  <a:lnTo>
                    <a:pt x="1009624" y="616966"/>
                  </a:lnTo>
                  <a:lnTo>
                    <a:pt x="1017371" y="616966"/>
                  </a:lnTo>
                  <a:lnTo>
                    <a:pt x="1020508" y="613829"/>
                  </a:lnTo>
                  <a:lnTo>
                    <a:pt x="1020508" y="606082"/>
                  </a:lnTo>
                  <a:close/>
                </a:path>
                <a:path w="1325245" h="3164840">
                  <a:moveTo>
                    <a:pt x="1033005" y="645160"/>
                  </a:moveTo>
                  <a:lnTo>
                    <a:pt x="1029817" y="641972"/>
                  </a:lnTo>
                  <a:lnTo>
                    <a:pt x="1021943" y="641972"/>
                  </a:lnTo>
                  <a:lnTo>
                    <a:pt x="1018755" y="645160"/>
                  </a:lnTo>
                  <a:lnTo>
                    <a:pt x="1018755" y="649097"/>
                  </a:lnTo>
                  <a:lnTo>
                    <a:pt x="1018755" y="653034"/>
                  </a:lnTo>
                  <a:lnTo>
                    <a:pt x="1021943" y="656221"/>
                  </a:lnTo>
                  <a:lnTo>
                    <a:pt x="1029817" y="656221"/>
                  </a:lnTo>
                  <a:lnTo>
                    <a:pt x="1033005" y="653034"/>
                  </a:lnTo>
                  <a:lnTo>
                    <a:pt x="1033005" y="645160"/>
                  </a:lnTo>
                  <a:close/>
                </a:path>
                <a:path w="1325245" h="3164840">
                  <a:moveTo>
                    <a:pt x="1048613" y="670737"/>
                  </a:moveTo>
                  <a:lnTo>
                    <a:pt x="1045400" y="667524"/>
                  </a:lnTo>
                  <a:lnTo>
                    <a:pt x="1037463" y="667524"/>
                  </a:lnTo>
                  <a:lnTo>
                    <a:pt x="1034249" y="670737"/>
                  </a:lnTo>
                  <a:lnTo>
                    <a:pt x="1034249" y="674700"/>
                  </a:lnTo>
                  <a:lnTo>
                    <a:pt x="1034249" y="678662"/>
                  </a:lnTo>
                  <a:lnTo>
                    <a:pt x="1037463" y="681875"/>
                  </a:lnTo>
                  <a:lnTo>
                    <a:pt x="1045400" y="681875"/>
                  </a:lnTo>
                  <a:lnTo>
                    <a:pt x="1048613" y="678662"/>
                  </a:lnTo>
                  <a:lnTo>
                    <a:pt x="1048613" y="670737"/>
                  </a:lnTo>
                  <a:close/>
                </a:path>
                <a:path w="1325245" h="3164840">
                  <a:moveTo>
                    <a:pt x="1056906" y="708418"/>
                  </a:moveTo>
                  <a:lnTo>
                    <a:pt x="1053668" y="705180"/>
                  </a:lnTo>
                  <a:lnTo>
                    <a:pt x="1045679" y="705180"/>
                  </a:lnTo>
                  <a:lnTo>
                    <a:pt x="1042441" y="708418"/>
                  </a:lnTo>
                  <a:lnTo>
                    <a:pt x="1042441" y="712419"/>
                  </a:lnTo>
                  <a:lnTo>
                    <a:pt x="1042441" y="716419"/>
                  </a:lnTo>
                  <a:lnTo>
                    <a:pt x="1045679" y="719658"/>
                  </a:lnTo>
                  <a:lnTo>
                    <a:pt x="1053668" y="719658"/>
                  </a:lnTo>
                  <a:lnTo>
                    <a:pt x="1056906" y="716419"/>
                  </a:lnTo>
                  <a:lnTo>
                    <a:pt x="1056906" y="708418"/>
                  </a:lnTo>
                  <a:close/>
                </a:path>
                <a:path w="1325245" h="3164840">
                  <a:moveTo>
                    <a:pt x="1066673" y="752005"/>
                  </a:moveTo>
                  <a:lnTo>
                    <a:pt x="1063409" y="748741"/>
                  </a:lnTo>
                  <a:lnTo>
                    <a:pt x="1055357" y="748741"/>
                  </a:lnTo>
                  <a:lnTo>
                    <a:pt x="1052093" y="752005"/>
                  </a:lnTo>
                  <a:lnTo>
                    <a:pt x="1052093" y="756031"/>
                  </a:lnTo>
                  <a:lnTo>
                    <a:pt x="1052093" y="760056"/>
                  </a:lnTo>
                  <a:lnTo>
                    <a:pt x="1055357" y="763320"/>
                  </a:lnTo>
                  <a:lnTo>
                    <a:pt x="1063409" y="763320"/>
                  </a:lnTo>
                  <a:lnTo>
                    <a:pt x="1066673" y="760056"/>
                  </a:lnTo>
                  <a:lnTo>
                    <a:pt x="1066673" y="752005"/>
                  </a:lnTo>
                  <a:close/>
                </a:path>
                <a:path w="1325245" h="3164840">
                  <a:moveTo>
                    <a:pt x="1076096" y="1213751"/>
                  </a:moveTo>
                  <a:lnTo>
                    <a:pt x="1072553" y="1210208"/>
                  </a:lnTo>
                  <a:lnTo>
                    <a:pt x="1063802" y="1210208"/>
                  </a:lnTo>
                  <a:lnTo>
                    <a:pt x="1060246" y="1213751"/>
                  </a:lnTo>
                  <a:lnTo>
                    <a:pt x="1060246" y="1218133"/>
                  </a:lnTo>
                  <a:lnTo>
                    <a:pt x="1060246" y="1222514"/>
                  </a:lnTo>
                  <a:lnTo>
                    <a:pt x="1063802" y="1226058"/>
                  </a:lnTo>
                  <a:lnTo>
                    <a:pt x="1072553" y="1226058"/>
                  </a:lnTo>
                  <a:lnTo>
                    <a:pt x="1076096" y="1222514"/>
                  </a:lnTo>
                  <a:lnTo>
                    <a:pt x="1076096" y="1213751"/>
                  </a:lnTo>
                  <a:close/>
                </a:path>
                <a:path w="1325245" h="3164840">
                  <a:moveTo>
                    <a:pt x="1087602" y="783285"/>
                  </a:moveTo>
                  <a:lnTo>
                    <a:pt x="1084313" y="779995"/>
                  </a:lnTo>
                  <a:lnTo>
                    <a:pt x="1076210" y="779995"/>
                  </a:lnTo>
                  <a:lnTo>
                    <a:pt x="1072921" y="783285"/>
                  </a:lnTo>
                  <a:lnTo>
                    <a:pt x="1072921" y="787336"/>
                  </a:lnTo>
                  <a:lnTo>
                    <a:pt x="1072921" y="791387"/>
                  </a:lnTo>
                  <a:lnTo>
                    <a:pt x="1076210" y="794677"/>
                  </a:lnTo>
                  <a:lnTo>
                    <a:pt x="1084313" y="794677"/>
                  </a:lnTo>
                  <a:lnTo>
                    <a:pt x="1087602" y="791387"/>
                  </a:lnTo>
                  <a:lnTo>
                    <a:pt x="1087602" y="783285"/>
                  </a:lnTo>
                  <a:close/>
                </a:path>
                <a:path w="1325245" h="3164840">
                  <a:moveTo>
                    <a:pt x="1098600" y="832116"/>
                  </a:moveTo>
                  <a:lnTo>
                    <a:pt x="1095286" y="828814"/>
                  </a:lnTo>
                  <a:lnTo>
                    <a:pt x="1087120" y="828814"/>
                  </a:lnTo>
                  <a:lnTo>
                    <a:pt x="1083805" y="832116"/>
                  </a:lnTo>
                  <a:lnTo>
                    <a:pt x="1083805" y="836206"/>
                  </a:lnTo>
                  <a:lnTo>
                    <a:pt x="1083805" y="840295"/>
                  </a:lnTo>
                  <a:lnTo>
                    <a:pt x="1087120" y="843597"/>
                  </a:lnTo>
                  <a:lnTo>
                    <a:pt x="1095286" y="843597"/>
                  </a:lnTo>
                  <a:lnTo>
                    <a:pt x="1098600" y="840295"/>
                  </a:lnTo>
                  <a:lnTo>
                    <a:pt x="1098600" y="832116"/>
                  </a:lnTo>
                  <a:close/>
                </a:path>
                <a:path w="1325245" h="3164840">
                  <a:moveTo>
                    <a:pt x="1102461" y="1254848"/>
                  </a:moveTo>
                  <a:lnTo>
                    <a:pt x="1098880" y="1251280"/>
                  </a:lnTo>
                  <a:lnTo>
                    <a:pt x="1090066" y="1251280"/>
                  </a:lnTo>
                  <a:lnTo>
                    <a:pt x="1086497" y="1254848"/>
                  </a:lnTo>
                  <a:lnTo>
                    <a:pt x="1086497" y="1259255"/>
                  </a:lnTo>
                  <a:lnTo>
                    <a:pt x="1086497" y="1263662"/>
                  </a:lnTo>
                  <a:lnTo>
                    <a:pt x="1090066" y="1267231"/>
                  </a:lnTo>
                  <a:lnTo>
                    <a:pt x="1098880" y="1267231"/>
                  </a:lnTo>
                  <a:lnTo>
                    <a:pt x="1102461" y="1263662"/>
                  </a:lnTo>
                  <a:lnTo>
                    <a:pt x="1102461" y="1254848"/>
                  </a:lnTo>
                  <a:close/>
                </a:path>
                <a:path w="1325245" h="3164840">
                  <a:moveTo>
                    <a:pt x="1105814" y="1182662"/>
                  </a:moveTo>
                  <a:lnTo>
                    <a:pt x="1102283" y="1179131"/>
                  </a:lnTo>
                  <a:lnTo>
                    <a:pt x="1093597" y="1179131"/>
                  </a:lnTo>
                  <a:lnTo>
                    <a:pt x="1090066" y="1182662"/>
                  </a:lnTo>
                  <a:lnTo>
                    <a:pt x="1090066" y="1187005"/>
                  </a:lnTo>
                  <a:lnTo>
                    <a:pt x="1090066" y="1191348"/>
                  </a:lnTo>
                  <a:lnTo>
                    <a:pt x="1093597" y="1194879"/>
                  </a:lnTo>
                  <a:lnTo>
                    <a:pt x="1102283" y="1194879"/>
                  </a:lnTo>
                  <a:lnTo>
                    <a:pt x="1105814" y="1191348"/>
                  </a:lnTo>
                  <a:lnTo>
                    <a:pt x="1105814" y="1182662"/>
                  </a:lnTo>
                  <a:close/>
                </a:path>
                <a:path w="1325245" h="3164840">
                  <a:moveTo>
                    <a:pt x="1124229" y="1330071"/>
                  </a:moveTo>
                  <a:lnTo>
                    <a:pt x="1120609" y="1326451"/>
                  </a:lnTo>
                  <a:lnTo>
                    <a:pt x="1111669" y="1326451"/>
                  </a:lnTo>
                  <a:lnTo>
                    <a:pt x="1108049" y="1330071"/>
                  </a:lnTo>
                  <a:lnTo>
                    <a:pt x="1108049" y="1334541"/>
                  </a:lnTo>
                  <a:lnTo>
                    <a:pt x="1108049" y="1339011"/>
                  </a:lnTo>
                  <a:lnTo>
                    <a:pt x="1111669" y="1342631"/>
                  </a:lnTo>
                  <a:lnTo>
                    <a:pt x="1120609" y="1342631"/>
                  </a:lnTo>
                  <a:lnTo>
                    <a:pt x="1124229" y="1339011"/>
                  </a:lnTo>
                  <a:lnTo>
                    <a:pt x="1124229" y="1330071"/>
                  </a:lnTo>
                  <a:close/>
                </a:path>
                <a:path w="1325245" h="3164840">
                  <a:moveTo>
                    <a:pt x="1125791" y="867638"/>
                  </a:moveTo>
                  <a:lnTo>
                    <a:pt x="1122451" y="864311"/>
                  </a:lnTo>
                  <a:lnTo>
                    <a:pt x="1114234" y="864311"/>
                  </a:lnTo>
                  <a:lnTo>
                    <a:pt x="1110894" y="867638"/>
                  </a:lnTo>
                  <a:lnTo>
                    <a:pt x="1110894" y="871753"/>
                  </a:lnTo>
                  <a:lnTo>
                    <a:pt x="1110894" y="875868"/>
                  </a:lnTo>
                  <a:lnTo>
                    <a:pt x="1114234" y="879195"/>
                  </a:lnTo>
                  <a:lnTo>
                    <a:pt x="1122451" y="879195"/>
                  </a:lnTo>
                  <a:lnTo>
                    <a:pt x="1125791" y="875868"/>
                  </a:lnTo>
                  <a:lnTo>
                    <a:pt x="1125791" y="867638"/>
                  </a:lnTo>
                  <a:close/>
                </a:path>
                <a:path w="1325245" h="3164840">
                  <a:moveTo>
                    <a:pt x="1130350" y="1140802"/>
                  </a:moveTo>
                  <a:lnTo>
                    <a:pt x="1126845" y="1137297"/>
                  </a:lnTo>
                  <a:lnTo>
                    <a:pt x="1118209" y="1137297"/>
                  </a:lnTo>
                  <a:lnTo>
                    <a:pt x="1114704" y="1140802"/>
                  </a:lnTo>
                  <a:lnTo>
                    <a:pt x="1114704" y="1145120"/>
                  </a:lnTo>
                  <a:lnTo>
                    <a:pt x="1114704" y="1149438"/>
                  </a:lnTo>
                  <a:lnTo>
                    <a:pt x="1118209" y="1152944"/>
                  </a:lnTo>
                  <a:lnTo>
                    <a:pt x="1126845" y="1152944"/>
                  </a:lnTo>
                  <a:lnTo>
                    <a:pt x="1130350" y="1149438"/>
                  </a:lnTo>
                  <a:lnTo>
                    <a:pt x="1130350" y="1140802"/>
                  </a:lnTo>
                  <a:close/>
                </a:path>
                <a:path w="1325245" h="3164840">
                  <a:moveTo>
                    <a:pt x="1131430" y="995146"/>
                  </a:moveTo>
                  <a:lnTo>
                    <a:pt x="1128026" y="991743"/>
                  </a:lnTo>
                  <a:lnTo>
                    <a:pt x="1119619" y="991743"/>
                  </a:lnTo>
                  <a:lnTo>
                    <a:pt x="1116215" y="995146"/>
                  </a:lnTo>
                  <a:lnTo>
                    <a:pt x="1116215" y="999350"/>
                  </a:lnTo>
                  <a:lnTo>
                    <a:pt x="1116215" y="1003554"/>
                  </a:lnTo>
                  <a:lnTo>
                    <a:pt x="1119619" y="1006957"/>
                  </a:lnTo>
                  <a:lnTo>
                    <a:pt x="1128026" y="1006957"/>
                  </a:lnTo>
                  <a:lnTo>
                    <a:pt x="1131430" y="1003554"/>
                  </a:lnTo>
                  <a:lnTo>
                    <a:pt x="1131430" y="995146"/>
                  </a:lnTo>
                  <a:close/>
                </a:path>
                <a:path w="1325245" h="3164840">
                  <a:moveTo>
                    <a:pt x="1131582" y="947267"/>
                  </a:moveTo>
                  <a:lnTo>
                    <a:pt x="1128191" y="943889"/>
                  </a:lnTo>
                  <a:lnTo>
                    <a:pt x="1119847" y="943889"/>
                  </a:lnTo>
                  <a:lnTo>
                    <a:pt x="1116469" y="947267"/>
                  </a:lnTo>
                  <a:lnTo>
                    <a:pt x="1116469" y="951445"/>
                  </a:lnTo>
                  <a:lnTo>
                    <a:pt x="1116469" y="955624"/>
                  </a:lnTo>
                  <a:lnTo>
                    <a:pt x="1119847" y="959002"/>
                  </a:lnTo>
                  <a:lnTo>
                    <a:pt x="1128191" y="959002"/>
                  </a:lnTo>
                  <a:lnTo>
                    <a:pt x="1131582" y="955624"/>
                  </a:lnTo>
                  <a:lnTo>
                    <a:pt x="1131582" y="947267"/>
                  </a:lnTo>
                  <a:close/>
                </a:path>
                <a:path w="1325245" h="3164840">
                  <a:moveTo>
                    <a:pt x="1137031" y="1286497"/>
                  </a:moveTo>
                  <a:lnTo>
                    <a:pt x="1133436" y="1282890"/>
                  </a:lnTo>
                  <a:lnTo>
                    <a:pt x="1124559" y="1282890"/>
                  </a:lnTo>
                  <a:lnTo>
                    <a:pt x="1120965" y="1286497"/>
                  </a:lnTo>
                  <a:lnTo>
                    <a:pt x="1120965" y="1290929"/>
                  </a:lnTo>
                  <a:lnTo>
                    <a:pt x="1120965" y="1295361"/>
                  </a:lnTo>
                  <a:lnTo>
                    <a:pt x="1124559" y="1298968"/>
                  </a:lnTo>
                  <a:lnTo>
                    <a:pt x="1133436" y="1298968"/>
                  </a:lnTo>
                  <a:lnTo>
                    <a:pt x="1137031" y="1295361"/>
                  </a:lnTo>
                  <a:lnTo>
                    <a:pt x="1137031" y="1286497"/>
                  </a:lnTo>
                  <a:close/>
                </a:path>
                <a:path w="1325245" h="3164840">
                  <a:moveTo>
                    <a:pt x="1149184" y="1037437"/>
                  </a:moveTo>
                  <a:lnTo>
                    <a:pt x="1145755" y="1034008"/>
                  </a:lnTo>
                  <a:lnTo>
                    <a:pt x="1137297" y="1034008"/>
                  </a:lnTo>
                  <a:lnTo>
                    <a:pt x="1133868" y="1037437"/>
                  </a:lnTo>
                  <a:lnTo>
                    <a:pt x="1133868" y="1041666"/>
                  </a:lnTo>
                  <a:lnTo>
                    <a:pt x="1133868" y="1045895"/>
                  </a:lnTo>
                  <a:lnTo>
                    <a:pt x="1137297" y="1049324"/>
                  </a:lnTo>
                  <a:lnTo>
                    <a:pt x="1145755" y="1049324"/>
                  </a:lnTo>
                  <a:lnTo>
                    <a:pt x="1149184" y="1045895"/>
                  </a:lnTo>
                  <a:lnTo>
                    <a:pt x="1149184" y="1037437"/>
                  </a:lnTo>
                  <a:close/>
                </a:path>
                <a:path w="1325245" h="3164840">
                  <a:moveTo>
                    <a:pt x="1149197" y="907148"/>
                  </a:moveTo>
                  <a:lnTo>
                    <a:pt x="1145844" y="903782"/>
                  </a:lnTo>
                  <a:lnTo>
                    <a:pt x="1137551" y="903782"/>
                  </a:lnTo>
                  <a:lnTo>
                    <a:pt x="1134198" y="907148"/>
                  </a:lnTo>
                  <a:lnTo>
                    <a:pt x="1134198" y="911288"/>
                  </a:lnTo>
                  <a:lnTo>
                    <a:pt x="1134198" y="915428"/>
                  </a:lnTo>
                  <a:lnTo>
                    <a:pt x="1137551" y="918794"/>
                  </a:lnTo>
                  <a:lnTo>
                    <a:pt x="1145844" y="918794"/>
                  </a:lnTo>
                  <a:lnTo>
                    <a:pt x="1149197" y="915428"/>
                  </a:lnTo>
                  <a:lnTo>
                    <a:pt x="1149197" y="907148"/>
                  </a:lnTo>
                  <a:close/>
                </a:path>
                <a:path w="1325245" h="3164840">
                  <a:moveTo>
                    <a:pt x="1151521" y="1064996"/>
                  </a:moveTo>
                  <a:lnTo>
                    <a:pt x="1148067" y="1061542"/>
                  </a:lnTo>
                  <a:lnTo>
                    <a:pt x="1139545" y="1061542"/>
                  </a:lnTo>
                  <a:lnTo>
                    <a:pt x="1136091" y="1064996"/>
                  </a:lnTo>
                  <a:lnTo>
                    <a:pt x="1136091" y="1069251"/>
                  </a:lnTo>
                  <a:lnTo>
                    <a:pt x="1136091" y="1073505"/>
                  </a:lnTo>
                  <a:lnTo>
                    <a:pt x="1139545" y="1076960"/>
                  </a:lnTo>
                  <a:lnTo>
                    <a:pt x="1148067" y="1076960"/>
                  </a:lnTo>
                  <a:lnTo>
                    <a:pt x="1151521" y="1073505"/>
                  </a:lnTo>
                  <a:lnTo>
                    <a:pt x="1151521" y="1064996"/>
                  </a:lnTo>
                  <a:close/>
                </a:path>
                <a:path w="1325245" h="3164840">
                  <a:moveTo>
                    <a:pt x="1152232" y="1365237"/>
                  </a:moveTo>
                  <a:lnTo>
                    <a:pt x="1148588" y="1361592"/>
                  </a:lnTo>
                  <a:lnTo>
                    <a:pt x="1139596" y="1361592"/>
                  </a:lnTo>
                  <a:lnTo>
                    <a:pt x="1135951" y="1365237"/>
                  </a:lnTo>
                  <a:lnTo>
                    <a:pt x="1135951" y="1369733"/>
                  </a:lnTo>
                  <a:lnTo>
                    <a:pt x="1135951" y="1374228"/>
                  </a:lnTo>
                  <a:lnTo>
                    <a:pt x="1139596" y="1377873"/>
                  </a:lnTo>
                  <a:lnTo>
                    <a:pt x="1148588" y="1377873"/>
                  </a:lnTo>
                  <a:lnTo>
                    <a:pt x="1152232" y="1374228"/>
                  </a:lnTo>
                  <a:lnTo>
                    <a:pt x="1152232" y="1365237"/>
                  </a:lnTo>
                  <a:close/>
                </a:path>
                <a:path w="1325245" h="3164840">
                  <a:moveTo>
                    <a:pt x="1152232" y="1099883"/>
                  </a:moveTo>
                  <a:lnTo>
                    <a:pt x="1148753" y="1096403"/>
                  </a:lnTo>
                  <a:lnTo>
                    <a:pt x="1140180" y="1096403"/>
                  </a:lnTo>
                  <a:lnTo>
                    <a:pt x="1136700" y="1099883"/>
                  </a:lnTo>
                  <a:lnTo>
                    <a:pt x="1136700" y="1104176"/>
                  </a:lnTo>
                  <a:lnTo>
                    <a:pt x="1136700" y="1108468"/>
                  </a:lnTo>
                  <a:lnTo>
                    <a:pt x="1140180" y="1111948"/>
                  </a:lnTo>
                  <a:lnTo>
                    <a:pt x="1148753" y="1111948"/>
                  </a:lnTo>
                  <a:lnTo>
                    <a:pt x="1152232" y="1108468"/>
                  </a:lnTo>
                  <a:lnTo>
                    <a:pt x="1152232" y="1099883"/>
                  </a:lnTo>
                  <a:close/>
                </a:path>
                <a:path w="1325245" h="3164840">
                  <a:moveTo>
                    <a:pt x="1184529" y="1384198"/>
                  </a:moveTo>
                  <a:lnTo>
                    <a:pt x="1180871" y="1380528"/>
                  </a:lnTo>
                  <a:lnTo>
                    <a:pt x="1171816" y="1380528"/>
                  </a:lnTo>
                  <a:lnTo>
                    <a:pt x="1168146" y="1384198"/>
                  </a:lnTo>
                  <a:lnTo>
                    <a:pt x="1168146" y="1388719"/>
                  </a:lnTo>
                  <a:lnTo>
                    <a:pt x="1168146" y="1393240"/>
                  </a:lnTo>
                  <a:lnTo>
                    <a:pt x="1171816" y="1396911"/>
                  </a:lnTo>
                  <a:lnTo>
                    <a:pt x="1180871" y="1396911"/>
                  </a:lnTo>
                  <a:lnTo>
                    <a:pt x="1184529" y="1393240"/>
                  </a:lnTo>
                  <a:lnTo>
                    <a:pt x="1184529" y="1384198"/>
                  </a:lnTo>
                  <a:close/>
                </a:path>
                <a:path w="1325245" h="3164840">
                  <a:moveTo>
                    <a:pt x="1204531" y="1420355"/>
                  </a:moveTo>
                  <a:lnTo>
                    <a:pt x="1200835" y="1416672"/>
                  </a:lnTo>
                  <a:lnTo>
                    <a:pt x="1191729" y="1416672"/>
                  </a:lnTo>
                  <a:lnTo>
                    <a:pt x="1188034" y="1420355"/>
                  </a:lnTo>
                  <a:lnTo>
                    <a:pt x="1188034" y="1424914"/>
                  </a:lnTo>
                  <a:lnTo>
                    <a:pt x="1188034" y="1429473"/>
                  </a:lnTo>
                  <a:lnTo>
                    <a:pt x="1191729" y="1433156"/>
                  </a:lnTo>
                  <a:lnTo>
                    <a:pt x="1200835" y="1433156"/>
                  </a:lnTo>
                  <a:lnTo>
                    <a:pt x="1204531" y="1429473"/>
                  </a:lnTo>
                  <a:lnTo>
                    <a:pt x="1204531" y="1420355"/>
                  </a:lnTo>
                  <a:close/>
                </a:path>
                <a:path w="1325245" h="3164840">
                  <a:moveTo>
                    <a:pt x="1231595" y="1452435"/>
                  </a:moveTo>
                  <a:lnTo>
                    <a:pt x="1227886" y="1448714"/>
                  </a:lnTo>
                  <a:lnTo>
                    <a:pt x="1218717" y="1448714"/>
                  </a:lnTo>
                  <a:lnTo>
                    <a:pt x="1214996" y="1452435"/>
                  </a:lnTo>
                  <a:lnTo>
                    <a:pt x="1214996" y="1457020"/>
                  </a:lnTo>
                  <a:lnTo>
                    <a:pt x="1214996" y="1461604"/>
                  </a:lnTo>
                  <a:lnTo>
                    <a:pt x="1218717" y="1465326"/>
                  </a:lnTo>
                  <a:lnTo>
                    <a:pt x="1227886" y="1465326"/>
                  </a:lnTo>
                  <a:lnTo>
                    <a:pt x="1231595" y="1461604"/>
                  </a:lnTo>
                  <a:lnTo>
                    <a:pt x="1231595" y="1452435"/>
                  </a:lnTo>
                  <a:close/>
                </a:path>
                <a:path w="1325245" h="3164840">
                  <a:moveTo>
                    <a:pt x="1261872" y="1476654"/>
                  </a:moveTo>
                  <a:lnTo>
                    <a:pt x="1258125" y="1472907"/>
                  </a:lnTo>
                  <a:lnTo>
                    <a:pt x="1248905" y="1472907"/>
                  </a:lnTo>
                  <a:lnTo>
                    <a:pt x="1245158" y="1476654"/>
                  </a:lnTo>
                  <a:lnTo>
                    <a:pt x="1245158" y="1481264"/>
                  </a:lnTo>
                  <a:lnTo>
                    <a:pt x="1245158" y="1485874"/>
                  </a:lnTo>
                  <a:lnTo>
                    <a:pt x="1248905" y="1489621"/>
                  </a:lnTo>
                  <a:lnTo>
                    <a:pt x="1258125" y="1489621"/>
                  </a:lnTo>
                  <a:lnTo>
                    <a:pt x="1261872" y="1485874"/>
                  </a:lnTo>
                  <a:lnTo>
                    <a:pt x="1261872" y="1476654"/>
                  </a:lnTo>
                  <a:close/>
                </a:path>
                <a:path w="1325245" h="3164840">
                  <a:moveTo>
                    <a:pt x="1278991" y="1506715"/>
                  </a:moveTo>
                  <a:lnTo>
                    <a:pt x="1275232" y="1502956"/>
                  </a:lnTo>
                  <a:lnTo>
                    <a:pt x="1265936" y="1502956"/>
                  </a:lnTo>
                  <a:lnTo>
                    <a:pt x="1262176" y="1506715"/>
                  </a:lnTo>
                  <a:lnTo>
                    <a:pt x="1262176" y="1511363"/>
                  </a:lnTo>
                  <a:lnTo>
                    <a:pt x="1262176" y="1516011"/>
                  </a:lnTo>
                  <a:lnTo>
                    <a:pt x="1265936" y="1519770"/>
                  </a:lnTo>
                  <a:lnTo>
                    <a:pt x="1275232" y="1519770"/>
                  </a:lnTo>
                  <a:lnTo>
                    <a:pt x="1278991" y="1516011"/>
                  </a:lnTo>
                  <a:lnTo>
                    <a:pt x="1278991" y="1506715"/>
                  </a:lnTo>
                  <a:close/>
                </a:path>
                <a:path w="1325245" h="3164840">
                  <a:moveTo>
                    <a:pt x="1283284" y="1539963"/>
                  </a:moveTo>
                  <a:lnTo>
                    <a:pt x="1279525" y="1536217"/>
                  </a:lnTo>
                  <a:lnTo>
                    <a:pt x="1270266" y="1536217"/>
                  </a:lnTo>
                  <a:lnTo>
                    <a:pt x="1266507" y="1539963"/>
                  </a:lnTo>
                  <a:lnTo>
                    <a:pt x="1266507" y="1544599"/>
                  </a:lnTo>
                  <a:lnTo>
                    <a:pt x="1266507" y="1549234"/>
                  </a:lnTo>
                  <a:lnTo>
                    <a:pt x="1270266" y="1552981"/>
                  </a:lnTo>
                  <a:lnTo>
                    <a:pt x="1279525" y="1552981"/>
                  </a:lnTo>
                  <a:lnTo>
                    <a:pt x="1283284" y="1549234"/>
                  </a:lnTo>
                  <a:lnTo>
                    <a:pt x="1283284" y="1539963"/>
                  </a:lnTo>
                  <a:close/>
                </a:path>
                <a:path w="1325245" h="3164840">
                  <a:moveTo>
                    <a:pt x="1307287" y="1567103"/>
                  </a:moveTo>
                  <a:lnTo>
                    <a:pt x="1303566" y="1563370"/>
                  </a:lnTo>
                  <a:lnTo>
                    <a:pt x="1294358" y="1563370"/>
                  </a:lnTo>
                  <a:lnTo>
                    <a:pt x="1290624" y="1567103"/>
                  </a:lnTo>
                  <a:lnTo>
                    <a:pt x="1290624" y="1571701"/>
                  </a:lnTo>
                  <a:lnTo>
                    <a:pt x="1290624" y="1576298"/>
                  </a:lnTo>
                  <a:lnTo>
                    <a:pt x="1294358" y="1580032"/>
                  </a:lnTo>
                  <a:lnTo>
                    <a:pt x="1303566" y="1580032"/>
                  </a:lnTo>
                  <a:lnTo>
                    <a:pt x="1307287" y="1576298"/>
                  </a:lnTo>
                  <a:lnTo>
                    <a:pt x="1307287" y="1567103"/>
                  </a:lnTo>
                  <a:close/>
                </a:path>
                <a:path w="1325245" h="3164840">
                  <a:moveTo>
                    <a:pt x="1325118" y="1607159"/>
                  </a:moveTo>
                  <a:lnTo>
                    <a:pt x="1321409" y="1603451"/>
                  </a:lnTo>
                  <a:lnTo>
                    <a:pt x="1312265" y="1603451"/>
                  </a:lnTo>
                  <a:lnTo>
                    <a:pt x="1308557" y="1607159"/>
                  </a:lnTo>
                  <a:lnTo>
                    <a:pt x="1308557" y="1611731"/>
                  </a:lnTo>
                  <a:lnTo>
                    <a:pt x="1308557" y="1616303"/>
                  </a:lnTo>
                  <a:lnTo>
                    <a:pt x="1312265" y="1620012"/>
                  </a:lnTo>
                  <a:lnTo>
                    <a:pt x="1321409" y="1620012"/>
                  </a:lnTo>
                  <a:lnTo>
                    <a:pt x="1325118" y="1616303"/>
                  </a:lnTo>
                  <a:lnTo>
                    <a:pt x="1325118" y="160715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94559" y="2665437"/>
              <a:ext cx="836930" cy="2081530"/>
            </a:xfrm>
            <a:custGeom>
              <a:avLst/>
              <a:gdLst/>
              <a:ahLst/>
              <a:cxnLst/>
              <a:rect l="l" t="t" r="r" b="b"/>
              <a:pathLst>
                <a:path w="836929" h="2081529">
                  <a:moveTo>
                    <a:pt x="6388" y="2076157"/>
                  </a:moveTo>
                  <a:lnTo>
                    <a:pt x="4953" y="2074722"/>
                  </a:lnTo>
                  <a:lnTo>
                    <a:pt x="1435" y="2074722"/>
                  </a:lnTo>
                  <a:lnTo>
                    <a:pt x="0" y="2076157"/>
                  </a:lnTo>
                  <a:lnTo>
                    <a:pt x="0" y="2077923"/>
                  </a:lnTo>
                  <a:lnTo>
                    <a:pt x="0" y="2079688"/>
                  </a:lnTo>
                  <a:lnTo>
                    <a:pt x="1435" y="2081123"/>
                  </a:lnTo>
                  <a:lnTo>
                    <a:pt x="4953" y="2081123"/>
                  </a:lnTo>
                  <a:lnTo>
                    <a:pt x="6388" y="2079688"/>
                  </a:lnTo>
                  <a:lnTo>
                    <a:pt x="6388" y="2076157"/>
                  </a:lnTo>
                  <a:close/>
                </a:path>
                <a:path w="836929" h="2081529">
                  <a:moveTo>
                    <a:pt x="37757" y="2043201"/>
                  </a:moveTo>
                  <a:lnTo>
                    <a:pt x="36195" y="2041652"/>
                  </a:lnTo>
                  <a:lnTo>
                    <a:pt x="32346" y="2041652"/>
                  </a:lnTo>
                  <a:lnTo>
                    <a:pt x="30784" y="2043201"/>
                  </a:lnTo>
                  <a:lnTo>
                    <a:pt x="30784" y="2045131"/>
                  </a:lnTo>
                  <a:lnTo>
                    <a:pt x="30784" y="2047062"/>
                  </a:lnTo>
                  <a:lnTo>
                    <a:pt x="32346" y="2048611"/>
                  </a:lnTo>
                  <a:lnTo>
                    <a:pt x="36195" y="2048611"/>
                  </a:lnTo>
                  <a:lnTo>
                    <a:pt x="37757" y="2047062"/>
                  </a:lnTo>
                  <a:lnTo>
                    <a:pt x="37757" y="2043201"/>
                  </a:lnTo>
                  <a:close/>
                </a:path>
                <a:path w="836929" h="2081529">
                  <a:moveTo>
                    <a:pt x="40601" y="2010041"/>
                  </a:moveTo>
                  <a:lnTo>
                    <a:pt x="38900" y="2008352"/>
                  </a:lnTo>
                  <a:lnTo>
                    <a:pt x="34734" y="2008352"/>
                  </a:lnTo>
                  <a:lnTo>
                    <a:pt x="33045" y="2010041"/>
                  </a:lnTo>
                  <a:lnTo>
                    <a:pt x="33045" y="2012124"/>
                  </a:lnTo>
                  <a:lnTo>
                    <a:pt x="33045" y="2014207"/>
                  </a:lnTo>
                  <a:lnTo>
                    <a:pt x="34734" y="2015896"/>
                  </a:lnTo>
                  <a:lnTo>
                    <a:pt x="38900" y="2015896"/>
                  </a:lnTo>
                  <a:lnTo>
                    <a:pt x="40601" y="2014207"/>
                  </a:lnTo>
                  <a:lnTo>
                    <a:pt x="40601" y="2010041"/>
                  </a:lnTo>
                  <a:close/>
                </a:path>
                <a:path w="836929" h="2081529">
                  <a:moveTo>
                    <a:pt x="55727" y="1985937"/>
                  </a:moveTo>
                  <a:lnTo>
                    <a:pt x="53911" y="1984121"/>
                  </a:lnTo>
                  <a:lnTo>
                    <a:pt x="49415" y="1984121"/>
                  </a:lnTo>
                  <a:lnTo>
                    <a:pt x="47599" y="1985937"/>
                  </a:lnTo>
                  <a:lnTo>
                    <a:pt x="47599" y="1988185"/>
                  </a:lnTo>
                  <a:lnTo>
                    <a:pt x="47599" y="1990432"/>
                  </a:lnTo>
                  <a:lnTo>
                    <a:pt x="49415" y="1992249"/>
                  </a:lnTo>
                  <a:lnTo>
                    <a:pt x="53911" y="1992249"/>
                  </a:lnTo>
                  <a:lnTo>
                    <a:pt x="55727" y="1990432"/>
                  </a:lnTo>
                  <a:lnTo>
                    <a:pt x="55727" y="1985937"/>
                  </a:lnTo>
                  <a:close/>
                </a:path>
                <a:path w="836929" h="2081529">
                  <a:moveTo>
                    <a:pt x="75069" y="1950758"/>
                  </a:moveTo>
                  <a:lnTo>
                    <a:pt x="73126" y="1948815"/>
                  </a:lnTo>
                  <a:lnTo>
                    <a:pt x="68313" y="1948815"/>
                  </a:lnTo>
                  <a:lnTo>
                    <a:pt x="66370" y="1950758"/>
                  </a:lnTo>
                  <a:lnTo>
                    <a:pt x="66370" y="1953158"/>
                  </a:lnTo>
                  <a:lnTo>
                    <a:pt x="66370" y="1955558"/>
                  </a:lnTo>
                  <a:lnTo>
                    <a:pt x="68313" y="1957501"/>
                  </a:lnTo>
                  <a:lnTo>
                    <a:pt x="73126" y="1957501"/>
                  </a:lnTo>
                  <a:lnTo>
                    <a:pt x="75069" y="1955558"/>
                  </a:lnTo>
                  <a:lnTo>
                    <a:pt x="75069" y="1950758"/>
                  </a:lnTo>
                  <a:close/>
                </a:path>
                <a:path w="836929" h="2081529">
                  <a:moveTo>
                    <a:pt x="121970" y="1944547"/>
                  </a:moveTo>
                  <a:lnTo>
                    <a:pt x="119938" y="1942528"/>
                  </a:lnTo>
                  <a:lnTo>
                    <a:pt x="114960" y="1942528"/>
                  </a:lnTo>
                  <a:lnTo>
                    <a:pt x="112941" y="1944547"/>
                  </a:lnTo>
                  <a:lnTo>
                    <a:pt x="112941" y="1947037"/>
                  </a:lnTo>
                  <a:lnTo>
                    <a:pt x="112941" y="1949526"/>
                  </a:lnTo>
                  <a:lnTo>
                    <a:pt x="114960" y="1951545"/>
                  </a:lnTo>
                  <a:lnTo>
                    <a:pt x="119938" y="1951545"/>
                  </a:lnTo>
                  <a:lnTo>
                    <a:pt x="121970" y="1949526"/>
                  </a:lnTo>
                  <a:lnTo>
                    <a:pt x="121970" y="1944547"/>
                  </a:lnTo>
                  <a:close/>
                </a:path>
                <a:path w="836929" h="2081529">
                  <a:moveTo>
                    <a:pt x="136563" y="1905127"/>
                  </a:moveTo>
                  <a:lnTo>
                    <a:pt x="134480" y="1903031"/>
                  </a:lnTo>
                  <a:lnTo>
                    <a:pt x="129311" y="1903031"/>
                  </a:lnTo>
                  <a:lnTo>
                    <a:pt x="127215" y="1905127"/>
                  </a:lnTo>
                  <a:lnTo>
                    <a:pt x="127215" y="1907705"/>
                  </a:lnTo>
                  <a:lnTo>
                    <a:pt x="127215" y="1910283"/>
                  </a:lnTo>
                  <a:lnTo>
                    <a:pt x="129311" y="1912378"/>
                  </a:lnTo>
                  <a:lnTo>
                    <a:pt x="134480" y="1912378"/>
                  </a:lnTo>
                  <a:lnTo>
                    <a:pt x="136563" y="1910283"/>
                  </a:lnTo>
                  <a:lnTo>
                    <a:pt x="136563" y="1905127"/>
                  </a:lnTo>
                  <a:close/>
                </a:path>
                <a:path w="836929" h="2081529">
                  <a:moveTo>
                    <a:pt x="186042" y="1900834"/>
                  </a:moveTo>
                  <a:lnTo>
                    <a:pt x="183883" y="1898662"/>
                  </a:lnTo>
                  <a:lnTo>
                    <a:pt x="178536" y="1898662"/>
                  </a:lnTo>
                  <a:lnTo>
                    <a:pt x="176364" y="1900834"/>
                  </a:lnTo>
                  <a:lnTo>
                    <a:pt x="176364" y="1903501"/>
                  </a:lnTo>
                  <a:lnTo>
                    <a:pt x="176364" y="1906168"/>
                  </a:lnTo>
                  <a:lnTo>
                    <a:pt x="178536" y="1908340"/>
                  </a:lnTo>
                  <a:lnTo>
                    <a:pt x="183883" y="1908340"/>
                  </a:lnTo>
                  <a:lnTo>
                    <a:pt x="186042" y="1906168"/>
                  </a:lnTo>
                  <a:lnTo>
                    <a:pt x="186042" y="1900834"/>
                  </a:lnTo>
                  <a:close/>
                </a:path>
                <a:path w="836929" h="2081529">
                  <a:moveTo>
                    <a:pt x="230047" y="1891487"/>
                  </a:moveTo>
                  <a:lnTo>
                    <a:pt x="227799" y="1889252"/>
                  </a:lnTo>
                  <a:lnTo>
                    <a:pt x="222275" y="1889252"/>
                  </a:lnTo>
                  <a:lnTo>
                    <a:pt x="220040" y="1891487"/>
                  </a:lnTo>
                  <a:lnTo>
                    <a:pt x="220040" y="1894255"/>
                  </a:lnTo>
                  <a:lnTo>
                    <a:pt x="220040" y="1897011"/>
                  </a:lnTo>
                  <a:lnTo>
                    <a:pt x="222275" y="1899259"/>
                  </a:lnTo>
                  <a:lnTo>
                    <a:pt x="227799" y="1899259"/>
                  </a:lnTo>
                  <a:lnTo>
                    <a:pt x="230047" y="1897011"/>
                  </a:lnTo>
                  <a:lnTo>
                    <a:pt x="230047" y="1891487"/>
                  </a:lnTo>
                  <a:close/>
                </a:path>
                <a:path w="836929" h="2081529">
                  <a:moveTo>
                    <a:pt x="259816" y="1889531"/>
                  </a:moveTo>
                  <a:lnTo>
                    <a:pt x="257505" y="1887220"/>
                  </a:lnTo>
                  <a:lnTo>
                    <a:pt x="251802" y="1887220"/>
                  </a:lnTo>
                  <a:lnTo>
                    <a:pt x="249491" y="1889531"/>
                  </a:lnTo>
                  <a:lnTo>
                    <a:pt x="249491" y="1892388"/>
                  </a:lnTo>
                  <a:lnTo>
                    <a:pt x="249491" y="1895246"/>
                  </a:lnTo>
                  <a:lnTo>
                    <a:pt x="251802" y="1897557"/>
                  </a:lnTo>
                  <a:lnTo>
                    <a:pt x="257505" y="1897557"/>
                  </a:lnTo>
                  <a:lnTo>
                    <a:pt x="259816" y="1895246"/>
                  </a:lnTo>
                  <a:lnTo>
                    <a:pt x="259816" y="1889531"/>
                  </a:lnTo>
                  <a:close/>
                </a:path>
                <a:path w="836929" h="2081529">
                  <a:moveTo>
                    <a:pt x="289280" y="1911007"/>
                  </a:moveTo>
                  <a:lnTo>
                    <a:pt x="286893" y="1908619"/>
                  </a:lnTo>
                  <a:lnTo>
                    <a:pt x="281012" y="1908619"/>
                  </a:lnTo>
                  <a:lnTo>
                    <a:pt x="278625" y="1911007"/>
                  </a:lnTo>
                  <a:lnTo>
                    <a:pt x="278625" y="1913953"/>
                  </a:lnTo>
                  <a:lnTo>
                    <a:pt x="278625" y="1916899"/>
                  </a:lnTo>
                  <a:lnTo>
                    <a:pt x="281012" y="1919274"/>
                  </a:lnTo>
                  <a:lnTo>
                    <a:pt x="286893" y="1919274"/>
                  </a:lnTo>
                  <a:lnTo>
                    <a:pt x="289280" y="1916899"/>
                  </a:lnTo>
                  <a:lnTo>
                    <a:pt x="289280" y="1911007"/>
                  </a:lnTo>
                  <a:close/>
                </a:path>
                <a:path w="836929" h="2081529">
                  <a:moveTo>
                    <a:pt x="324967" y="1890052"/>
                  </a:moveTo>
                  <a:lnTo>
                    <a:pt x="322503" y="1887601"/>
                  </a:lnTo>
                  <a:lnTo>
                    <a:pt x="316445" y="1887601"/>
                  </a:lnTo>
                  <a:lnTo>
                    <a:pt x="313982" y="1890052"/>
                  </a:lnTo>
                  <a:lnTo>
                    <a:pt x="313982" y="1893087"/>
                  </a:lnTo>
                  <a:lnTo>
                    <a:pt x="313982" y="1896122"/>
                  </a:lnTo>
                  <a:lnTo>
                    <a:pt x="316445" y="1898573"/>
                  </a:lnTo>
                  <a:lnTo>
                    <a:pt x="322503" y="1898573"/>
                  </a:lnTo>
                  <a:lnTo>
                    <a:pt x="324967" y="1896122"/>
                  </a:lnTo>
                  <a:lnTo>
                    <a:pt x="324967" y="1890052"/>
                  </a:lnTo>
                  <a:close/>
                </a:path>
                <a:path w="836929" h="2081529">
                  <a:moveTo>
                    <a:pt x="350507" y="1891461"/>
                  </a:moveTo>
                  <a:lnTo>
                    <a:pt x="347967" y="1888934"/>
                  </a:lnTo>
                  <a:lnTo>
                    <a:pt x="341718" y="1888934"/>
                  </a:lnTo>
                  <a:lnTo>
                    <a:pt x="339191" y="1891461"/>
                  </a:lnTo>
                  <a:lnTo>
                    <a:pt x="339191" y="1894586"/>
                  </a:lnTo>
                  <a:lnTo>
                    <a:pt x="339191" y="1897710"/>
                  </a:lnTo>
                  <a:lnTo>
                    <a:pt x="341718" y="1900237"/>
                  </a:lnTo>
                  <a:lnTo>
                    <a:pt x="347967" y="1900237"/>
                  </a:lnTo>
                  <a:lnTo>
                    <a:pt x="350507" y="1897710"/>
                  </a:lnTo>
                  <a:lnTo>
                    <a:pt x="350507" y="1891461"/>
                  </a:lnTo>
                  <a:close/>
                </a:path>
                <a:path w="836929" h="2081529">
                  <a:moveTo>
                    <a:pt x="395592" y="1900301"/>
                  </a:moveTo>
                  <a:lnTo>
                    <a:pt x="392988" y="1897697"/>
                  </a:lnTo>
                  <a:lnTo>
                    <a:pt x="386562" y="1897697"/>
                  </a:lnTo>
                  <a:lnTo>
                    <a:pt x="383959" y="1900301"/>
                  </a:lnTo>
                  <a:lnTo>
                    <a:pt x="383959" y="1903514"/>
                  </a:lnTo>
                  <a:lnTo>
                    <a:pt x="383959" y="1906727"/>
                  </a:lnTo>
                  <a:lnTo>
                    <a:pt x="386562" y="1909330"/>
                  </a:lnTo>
                  <a:lnTo>
                    <a:pt x="392988" y="1909330"/>
                  </a:lnTo>
                  <a:lnTo>
                    <a:pt x="395592" y="1906727"/>
                  </a:lnTo>
                  <a:lnTo>
                    <a:pt x="395592" y="1900301"/>
                  </a:lnTo>
                  <a:close/>
                </a:path>
                <a:path w="836929" h="2081529">
                  <a:moveTo>
                    <a:pt x="439026" y="1884222"/>
                  </a:moveTo>
                  <a:lnTo>
                    <a:pt x="436346" y="1881543"/>
                  </a:lnTo>
                  <a:lnTo>
                    <a:pt x="429742" y="1881543"/>
                  </a:lnTo>
                  <a:lnTo>
                    <a:pt x="427062" y="1884222"/>
                  </a:lnTo>
                  <a:lnTo>
                    <a:pt x="427062" y="1887524"/>
                  </a:lnTo>
                  <a:lnTo>
                    <a:pt x="427062" y="1890826"/>
                  </a:lnTo>
                  <a:lnTo>
                    <a:pt x="429742" y="1893506"/>
                  </a:lnTo>
                  <a:lnTo>
                    <a:pt x="436346" y="1893506"/>
                  </a:lnTo>
                  <a:lnTo>
                    <a:pt x="439026" y="1890826"/>
                  </a:lnTo>
                  <a:lnTo>
                    <a:pt x="439026" y="1884222"/>
                  </a:lnTo>
                  <a:close/>
                </a:path>
                <a:path w="836929" h="2081529">
                  <a:moveTo>
                    <a:pt x="482206" y="1866925"/>
                  </a:moveTo>
                  <a:lnTo>
                    <a:pt x="479450" y="1864169"/>
                  </a:lnTo>
                  <a:lnTo>
                    <a:pt x="472668" y="1864169"/>
                  </a:lnTo>
                  <a:lnTo>
                    <a:pt x="469912" y="1866925"/>
                  </a:lnTo>
                  <a:lnTo>
                    <a:pt x="469912" y="1870316"/>
                  </a:lnTo>
                  <a:lnTo>
                    <a:pt x="469912" y="1873707"/>
                  </a:lnTo>
                  <a:lnTo>
                    <a:pt x="472668" y="1876463"/>
                  </a:lnTo>
                  <a:lnTo>
                    <a:pt x="479450" y="1876463"/>
                  </a:lnTo>
                  <a:lnTo>
                    <a:pt x="482206" y="1873707"/>
                  </a:lnTo>
                  <a:lnTo>
                    <a:pt x="482206" y="1866925"/>
                  </a:lnTo>
                  <a:close/>
                </a:path>
                <a:path w="836929" h="2081529">
                  <a:moveTo>
                    <a:pt x="529069" y="1849907"/>
                  </a:moveTo>
                  <a:lnTo>
                    <a:pt x="526249" y="1847075"/>
                  </a:lnTo>
                  <a:lnTo>
                    <a:pt x="519277" y="1847075"/>
                  </a:lnTo>
                  <a:lnTo>
                    <a:pt x="516458" y="1849907"/>
                  </a:lnTo>
                  <a:lnTo>
                    <a:pt x="516458" y="1853387"/>
                  </a:lnTo>
                  <a:lnTo>
                    <a:pt x="516458" y="1856867"/>
                  </a:lnTo>
                  <a:lnTo>
                    <a:pt x="519277" y="1859699"/>
                  </a:lnTo>
                  <a:lnTo>
                    <a:pt x="526249" y="1859699"/>
                  </a:lnTo>
                  <a:lnTo>
                    <a:pt x="529069" y="1856867"/>
                  </a:lnTo>
                  <a:lnTo>
                    <a:pt x="529069" y="1849907"/>
                  </a:lnTo>
                  <a:close/>
                </a:path>
                <a:path w="836929" h="2081529">
                  <a:moveTo>
                    <a:pt x="533869" y="3327"/>
                  </a:moveTo>
                  <a:lnTo>
                    <a:pt x="530542" y="0"/>
                  </a:lnTo>
                  <a:lnTo>
                    <a:pt x="522312" y="0"/>
                  </a:lnTo>
                  <a:lnTo>
                    <a:pt x="518985" y="3327"/>
                  </a:lnTo>
                  <a:lnTo>
                    <a:pt x="518985" y="7442"/>
                  </a:lnTo>
                  <a:lnTo>
                    <a:pt x="518985" y="11557"/>
                  </a:lnTo>
                  <a:lnTo>
                    <a:pt x="522312" y="14884"/>
                  </a:lnTo>
                  <a:lnTo>
                    <a:pt x="530542" y="14884"/>
                  </a:lnTo>
                  <a:lnTo>
                    <a:pt x="533869" y="11557"/>
                  </a:lnTo>
                  <a:lnTo>
                    <a:pt x="533869" y="3327"/>
                  </a:lnTo>
                  <a:close/>
                </a:path>
                <a:path w="836929" h="2081529">
                  <a:moveTo>
                    <a:pt x="554520" y="1816227"/>
                  </a:moveTo>
                  <a:lnTo>
                    <a:pt x="551624" y="1813318"/>
                  </a:lnTo>
                  <a:lnTo>
                    <a:pt x="544474" y="1813318"/>
                  </a:lnTo>
                  <a:lnTo>
                    <a:pt x="541578" y="1816227"/>
                  </a:lnTo>
                  <a:lnTo>
                    <a:pt x="541578" y="1819795"/>
                  </a:lnTo>
                  <a:lnTo>
                    <a:pt x="541578" y="1823364"/>
                  </a:lnTo>
                  <a:lnTo>
                    <a:pt x="544474" y="1826272"/>
                  </a:lnTo>
                  <a:lnTo>
                    <a:pt x="551624" y="1826272"/>
                  </a:lnTo>
                  <a:lnTo>
                    <a:pt x="554520" y="1823364"/>
                  </a:lnTo>
                  <a:lnTo>
                    <a:pt x="554520" y="1816227"/>
                  </a:lnTo>
                  <a:close/>
                </a:path>
                <a:path w="836929" h="2081529">
                  <a:moveTo>
                    <a:pt x="556628" y="37058"/>
                  </a:moveTo>
                  <a:lnTo>
                    <a:pt x="553262" y="33705"/>
                  </a:lnTo>
                  <a:lnTo>
                    <a:pt x="544982" y="33705"/>
                  </a:lnTo>
                  <a:lnTo>
                    <a:pt x="541629" y="37058"/>
                  </a:lnTo>
                  <a:lnTo>
                    <a:pt x="541629" y="41198"/>
                  </a:lnTo>
                  <a:lnTo>
                    <a:pt x="541629" y="45339"/>
                  </a:lnTo>
                  <a:lnTo>
                    <a:pt x="544982" y="48691"/>
                  </a:lnTo>
                  <a:lnTo>
                    <a:pt x="553262" y="48691"/>
                  </a:lnTo>
                  <a:lnTo>
                    <a:pt x="556628" y="45339"/>
                  </a:lnTo>
                  <a:lnTo>
                    <a:pt x="556628" y="37058"/>
                  </a:lnTo>
                  <a:close/>
                </a:path>
                <a:path w="836929" h="2081529">
                  <a:moveTo>
                    <a:pt x="564413" y="77825"/>
                  </a:moveTo>
                  <a:lnTo>
                    <a:pt x="561035" y="74434"/>
                  </a:lnTo>
                  <a:lnTo>
                    <a:pt x="552691" y="74434"/>
                  </a:lnTo>
                  <a:lnTo>
                    <a:pt x="549313" y="77825"/>
                  </a:lnTo>
                  <a:lnTo>
                    <a:pt x="549313" y="81991"/>
                  </a:lnTo>
                  <a:lnTo>
                    <a:pt x="549313" y="86156"/>
                  </a:lnTo>
                  <a:lnTo>
                    <a:pt x="552691" y="89547"/>
                  </a:lnTo>
                  <a:lnTo>
                    <a:pt x="561035" y="89547"/>
                  </a:lnTo>
                  <a:lnTo>
                    <a:pt x="564413" y="86156"/>
                  </a:lnTo>
                  <a:lnTo>
                    <a:pt x="564413" y="77825"/>
                  </a:lnTo>
                  <a:close/>
                </a:path>
                <a:path w="836929" h="2081529">
                  <a:moveTo>
                    <a:pt x="566280" y="1567205"/>
                  </a:moveTo>
                  <a:lnTo>
                    <a:pt x="562965" y="1563890"/>
                  </a:lnTo>
                  <a:lnTo>
                    <a:pt x="554774" y="1563890"/>
                  </a:lnTo>
                  <a:lnTo>
                    <a:pt x="551446" y="1567205"/>
                  </a:lnTo>
                  <a:lnTo>
                    <a:pt x="551446" y="1571307"/>
                  </a:lnTo>
                  <a:lnTo>
                    <a:pt x="551446" y="1575409"/>
                  </a:lnTo>
                  <a:lnTo>
                    <a:pt x="554774" y="1578724"/>
                  </a:lnTo>
                  <a:lnTo>
                    <a:pt x="562965" y="1578724"/>
                  </a:lnTo>
                  <a:lnTo>
                    <a:pt x="566280" y="1575409"/>
                  </a:lnTo>
                  <a:lnTo>
                    <a:pt x="566280" y="1567205"/>
                  </a:lnTo>
                  <a:close/>
                </a:path>
                <a:path w="836929" h="2081529">
                  <a:moveTo>
                    <a:pt x="569506" y="110197"/>
                  </a:moveTo>
                  <a:lnTo>
                    <a:pt x="566102" y="106794"/>
                  </a:lnTo>
                  <a:lnTo>
                    <a:pt x="557695" y="106794"/>
                  </a:lnTo>
                  <a:lnTo>
                    <a:pt x="554291" y="110197"/>
                  </a:lnTo>
                  <a:lnTo>
                    <a:pt x="554291" y="114401"/>
                  </a:lnTo>
                  <a:lnTo>
                    <a:pt x="554291" y="118605"/>
                  </a:lnTo>
                  <a:lnTo>
                    <a:pt x="557695" y="122008"/>
                  </a:lnTo>
                  <a:lnTo>
                    <a:pt x="566102" y="122008"/>
                  </a:lnTo>
                  <a:lnTo>
                    <a:pt x="569506" y="118605"/>
                  </a:lnTo>
                  <a:lnTo>
                    <a:pt x="569506" y="110197"/>
                  </a:lnTo>
                  <a:close/>
                </a:path>
                <a:path w="836929" h="2081529">
                  <a:moveTo>
                    <a:pt x="571017" y="534301"/>
                  </a:moveTo>
                  <a:lnTo>
                    <a:pt x="567309" y="530606"/>
                  </a:lnTo>
                  <a:lnTo>
                    <a:pt x="558190" y="530606"/>
                  </a:lnTo>
                  <a:lnTo>
                    <a:pt x="554494" y="534301"/>
                  </a:lnTo>
                  <a:lnTo>
                    <a:pt x="554494" y="538861"/>
                  </a:lnTo>
                  <a:lnTo>
                    <a:pt x="554494" y="543420"/>
                  </a:lnTo>
                  <a:lnTo>
                    <a:pt x="558190" y="547116"/>
                  </a:lnTo>
                  <a:lnTo>
                    <a:pt x="567309" y="547116"/>
                  </a:lnTo>
                  <a:lnTo>
                    <a:pt x="571017" y="543420"/>
                  </a:lnTo>
                  <a:lnTo>
                    <a:pt x="571017" y="534301"/>
                  </a:lnTo>
                  <a:close/>
                </a:path>
                <a:path w="836929" h="2081529">
                  <a:moveTo>
                    <a:pt x="573227" y="1783092"/>
                  </a:moveTo>
                  <a:lnTo>
                    <a:pt x="570255" y="1780120"/>
                  </a:lnTo>
                  <a:lnTo>
                    <a:pt x="562927" y="1780120"/>
                  </a:lnTo>
                  <a:lnTo>
                    <a:pt x="559955" y="1783092"/>
                  </a:lnTo>
                  <a:lnTo>
                    <a:pt x="559955" y="1786750"/>
                  </a:lnTo>
                  <a:lnTo>
                    <a:pt x="559955" y="1790420"/>
                  </a:lnTo>
                  <a:lnTo>
                    <a:pt x="562927" y="1793392"/>
                  </a:lnTo>
                  <a:lnTo>
                    <a:pt x="570255" y="1793392"/>
                  </a:lnTo>
                  <a:lnTo>
                    <a:pt x="573227" y="1790420"/>
                  </a:lnTo>
                  <a:lnTo>
                    <a:pt x="573227" y="1783092"/>
                  </a:lnTo>
                  <a:close/>
                </a:path>
                <a:path w="836929" h="2081529">
                  <a:moveTo>
                    <a:pt x="575487" y="577596"/>
                  </a:moveTo>
                  <a:lnTo>
                    <a:pt x="571766" y="573862"/>
                  </a:lnTo>
                  <a:lnTo>
                    <a:pt x="562584" y="573862"/>
                  </a:lnTo>
                  <a:lnTo>
                    <a:pt x="558863" y="577596"/>
                  </a:lnTo>
                  <a:lnTo>
                    <a:pt x="558863" y="582180"/>
                  </a:lnTo>
                  <a:lnTo>
                    <a:pt x="558863" y="586778"/>
                  </a:lnTo>
                  <a:lnTo>
                    <a:pt x="562584" y="590499"/>
                  </a:lnTo>
                  <a:lnTo>
                    <a:pt x="571766" y="590499"/>
                  </a:lnTo>
                  <a:lnTo>
                    <a:pt x="575487" y="586778"/>
                  </a:lnTo>
                  <a:lnTo>
                    <a:pt x="575487" y="577596"/>
                  </a:lnTo>
                  <a:close/>
                </a:path>
                <a:path w="836929" h="2081529">
                  <a:moveTo>
                    <a:pt x="579970" y="1595462"/>
                  </a:moveTo>
                  <a:lnTo>
                    <a:pt x="576668" y="1592160"/>
                  </a:lnTo>
                  <a:lnTo>
                    <a:pt x="568540" y="1592160"/>
                  </a:lnTo>
                  <a:lnTo>
                    <a:pt x="565238" y="1595462"/>
                  </a:lnTo>
                  <a:lnTo>
                    <a:pt x="565238" y="1599526"/>
                  </a:lnTo>
                  <a:lnTo>
                    <a:pt x="565238" y="1603590"/>
                  </a:lnTo>
                  <a:lnTo>
                    <a:pt x="568540" y="1606892"/>
                  </a:lnTo>
                  <a:lnTo>
                    <a:pt x="576668" y="1606892"/>
                  </a:lnTo>
                  <a:lnTo>
                    <a:pt x="579970" y="1603590"/>
                  </a:lnTo>
                  <a:lnTo>
                    <a:pt x="579970" y="1595462"/>
                  </a:lnTo>
                  <a:close/>
                </a:path>
                <a:path w="836929" h="2081529">
                  <a:moveTo>
                    <a:pt x="583171" y="1533677"/>
                  </a:moveTo>
                  <a:lnTo>
                    <a:pt x="579818" y="1530337"/>
                  </a:lnTo>
                  <a:lnTo>
                    <a:pt x="571563" y="1530337"/>
                  </a:lnTo>
                  <a:lnTo>
                    <a:pt x="568223" y="1533677"/>
                  </a:lnTo>
                  <a:lnTo>
                    <a:pt x="568223" y="1537804"/>
                  </a:lnTo>
                  <a:lnTo>
                    <a:pt x="568223" y="1541932"/>
                  </a:lnTo>
                  <a:lnTo>
                    <a:pt x="571563" y="1545272"/>
                  </a:lnTo>
                  <a:lnTo>
                    <a:pt x="579818" y="1545272"/>
                  </a:lnTo>
                  <a:lnTo>
                    <a:pt x="583171" y="1541932"/>
                  </a:lnTo>
                  <a:lnTo>
                    <a:pt x="583171" y="1533677"/>
                  </a:lnTo>
                  <a:close/>
                </a:path>
                <a:path w="836929" h="2081529">
                  <a:moveTo>
                    <a:pt x="584377" y="188252"/>
                  </a:moveTo>
                  <a:lnTo>
                    <a:pt x="580923" y="184797"/>
                  </a:lnTo>
                  <a:lnTo>
                    <a:pt x="572401" y="184797"/>
                  </a:lnTo>
                  <a:lnTo>
                    <a:pt x="568947" y="188252"/>
                  </a:lnTo>
                  <a:lnTo>
                    <a:pt x="568947" y="192506"/>
                  </a:lnTo>
                  <a:lnTo>
                    <a:pt x="568947" y="196773"/>
                  </a:lnTo>
                  <a:lnTo>
                    <a:pt x="572401" y="200215"/>
                  </a:lnTo>
                  <a:lnTo>
                    <a:pt x="580923" y="200215"/>
                  </a:lnTo>
                  <a:lnTo>
                    <a:pt x="584377" y="196773"/>
                  </a:lnTo>
                  <a:lnTo>
                    <a:pt x="584377" y="188252"/>
                  </a:lnTo>
                  <a:close/>
                </a:path>
                <a:path w="836929" h="2081529">
                  <a:moveTo>
                    <a:pt x="586359" y="144551"/>
                  </a:moveTo>
                  <a:lnTo>
                    <a:pt x="582930" y="141122"/>
                  </a:lnTo>
                  <a:lnTo>
                    <a:pt x="574471" y="141122"/>
                  </a:lnTo>
                  <a:lnTo>
                    <a:pt x="571042" y="144551"/>
                  </a:lnTo>
                  <a:lnTo>
                    <a:pt x="571042" y="148780"/>
                  </a:lnTo>
                  <a:lnTo>
                    <a:pt x="571042" y="153009"/>
                  </a:lnTo>
                  <a:lnTo>
                    <a:pt x="574471" y="156438"/>
                  </a:lnTo>
                  <a:lnTo>
                    <a:pt x="582930" y="156438"/>
                  </a:lnTo>
                  <a:lnTo>
                    <a:pt x="586359" y="153009"/>
                  </a:lnTo>
                  <a:lnTo>
                    <a:pt x="586359" y="144551"/>
                  </a:lnTo>
                  <a:close/>
                </a:path>
                <a:path w="836929" h="2081529">
                  <a:moveTo>
                    <a:pt x="587019" y="1678774"/>
                  </a:moveTo>
                  <a:lnTo>
                    <a:pt x="583831" y="1675587"/>
                  </a:lnTo>
                  <a:lnTo>
                    <a:pt x="575957" y="1675587"/>
                  </a:lnTo>
                  <a:lnTo>
                    <a:pt x="572770" y="1678774"/>
                  </a:lnTo>
                  <a:lnTo>
                    <a:pt x="572770" y="1682711"/>
                  </a:lnTo>
                  <a:lnTo>
                    <a:pt x="572770" y="1686648"/>
                  </a:lnTo>
                  <a:lnTo>
                    <a:pt x="575957" y="1689836"/>
                  </a:lnTo>
                  <a:lnTo>
                    <a:pt x="583831" y="1689836"/>
                  </a:lnTo>
                  <a:lnTo>
                    <a:pt x="587019" y="1686648"/>
                  </a:lnTo>
                  <a:lnTo>
                    <a:pt x="587019" y="1678774"/>
                  </a:lnTo>
                  <a:close/>
                </a:path>
                <a:path w="836929" h="2081529">
                  <a:moveTo>
                    <a:pt x="588733" y="1489468"/>
                  </a:moveTo>
                  <a:lnTo>
                    <a:pt x="585368" y="1486090"/>
                  </a:lnTo>
                  <a:lnTo>
                    <a:pt x="577049" y="1486090"/>
                  </a:lnTo>
                  <a:lnTo>
                    <a:pt x="573684" y="1489468"/>
                  </a:lnTo>
                  <a:lnTo>
                    <a:pt x="573684" y="1493621"/>
                  </a:lnTo>
                  <a:lnTo>
                    <a:pt x="573684" y="1497774"/>
                  </a:lnTo>
                  <a:lnTo>
                    <a:pt x="577049" y="1501152"/>
                  </a:lnTo>
                  <a:lnTo>
                    <a:pt x="585368" y="1501152"/>
                  </a:lnTo>
                  <a:lnTo>
                    <a:pt x="588733" y="1497774"/>
                  </a:lnTo>
                  <a:lnTo>
                    <a:pt x="588733" y="1489468"/>
                  </a:lnTo>
                  <a:close/>
                </a:path>
                <a:path w="836929" h="2081529">
                  <a:moveTo>
                    <a:pt x="589978" y="223189"/>
                  </a:moveTo>
                  <a:lnTo>
                    <a:pt x="586511" y="219710"/>
                  </a:lnTo>
                  <a:lnTo>
                    <a:pt x="577926" y="219710"/>
                  </a:lnTo>
                  <a:lnTo>
                    <a:pt x="574446" y="223189"/>
                  </a:lnTo>
                  <a:lnTo>
                    <a:pt x="574446" y="227482"/>
                  </a:lnTo>
                  <a:lnTo>
                    <a:pt x="574446" y="231775"/>
                  </a:lnTo>
                  <a:lnTo>
                    <a:pt x="577926" y="235254"/>
                  </a:lnTo>
                  <a:lnTo>
                    <a:pt x="586511" y="235254"/>
                  </a:lnTo>
                  <a:lnTo>
                    <a:pt x="589978" y="231775"/>
                  </a:lnTo>
                  <a:lnTo>
                    <a:pt x="589978" y="223189"/>
                  </a:lnTo>
                  <a:close/>
                </a:path>
                <a:path w="836929" h="2081529">
                  <a:moveTo>
                    <a:pt x="591210" y="497928"/>
                  </a:moveTo>
                  <a:lnTo>
                    <a:pt x="587540" y="494258"/>
                  </a:lnTo>
                  <a:lnTo>
                    <a:pt x="578472" y="494258"/>
                  </a:lnTo>
                  <a:lnTo>
                    <a:pt x="574802" y="497928"/>
                  </a:lnTo>
                  <a:lnTo>
                    <a:pt x="574802" y="502462"/>
                  </a:lnTo>
                  <a:lnTo>
                    <a:pt x="574802" y="506996"/>
                  </a:lnTo>
                  <a:lnTo>
                    <a:pt x="578472" y="510667"/>
                  </a:lnTo>
                  <a:lnTo>
                    <a:pt x="587540" y="510667"/>
                  </a:lnTo>
                  <a:lnTo>
                    <a:pt x="591210" y="506996"/>
                  </a:lnTo>
                  <a:lnTo>
                    <a:pt x="591210" y="497928"/>
                  </a:lnTo>
                  <a:close/>
                </a:path>
                <a:path w="836929" h="2081529">
                  <a:moveTo>
                    <a:pt x="595680" y="610133"/>
                  </a:moveTo>
                  <a:lnTo>
                    <a:pt x="591934" y="606386"/>
                  </a:lnTo>
                  <a:lnTo>
                    <a:pt x="582688" y="606386"/>
                  </a:lnTo>
                  <a:lnTo>
                    <a:pt x="578942" y="610133"/>
                  </a:lnTo>
                  <a:lnTo>
                    <a:pt x="578942" y="614756"/>
                  </a:lnTo>
                  <a:lnTo>
                    <a:pt x="578942" y="619379"/>
                  </a:lnTo>
                  <a:lnTo>
                    <a:pt x="582688" y="623125"/>
                  </a:lnTo>
                  <a:lnTo>
                    <a:pt x="591934" y="623125"/>
                  </a:lnTo>
                  <a:lnTo>
                    <a:pt x="595680" y="619379"/>
                  </a:lnTo>
                  <a:lnTo>
                    <a:pt x="595680" y="610133"/>
                  </a:lnTo>
                  <a:close/>
                </a:path>
                <a:path w="836929" h="2081529">
                  <a:moveTo>
                    <a:pt x="597154" y="1715922"/>
                  </a:moveTo>
                  <a:lnTo>
                    <a:pt x="594042" y="1712810"/>
                  </a:lnTo>
                  <a:lnTo>
                    <a:pt x="586346" y="1712810"/>
                  </a:lnTo>
                  <a:lnTo>
                    <a:pt x="583234" y="1715922"/>
                  </a:lnTo>
                  <a:lnTo>
                    <a:pt x="583234" y="1719770"/>
                  </a:lnTo>
                  <a:lnTo>
                    <a:pt x="583234" y="1723618"/>
                  </a:lnTo>
                  <a:lnTo>
                    <a:pt x="586346" y="1726730"/>
                  </a:lnTo>
                  <a:lnTo>
                    <a:pt x="594042" y="1726730"/>
                  </a:lnTo>
                  <a:lnTo>
                    <a:pt x="597154" y="1723618"/>
                  </a:lnTo>
                  <a:lnTo>
                    <a:pt x="597154" y="1715922"/>
                  </a:lnTo>
                  <a:close/>
                </a:path>
                <a:path w="836929" h="2081529">
                  <a:moveTo>
                    <a:pt x="598741" y="1759762"/>
                  </a:moveTo>
                  <a:lnTo>
                    <a:pt x="595693" y="1756727"/>
                  </a:lnTo>
                  <a:lnTo>
                    <a:pt x="588187" y="1756727"/>
                  </a:lnTo>
                  <a:lnTo>
                    <a:pt x="585139" y="1759762"/>
                  </a:lnTo>
                  <a:lnTo>
                    <a:pt x="585139" y="1763522"/>
                  </a:lnTo>
                  <a:lnTo>
                    <a:pt x="585139" y="1767281"/>
                  </a:lnTo>
                  <a:lnTo>
                    <a:pt x="588187" y="1770316"/>
                  </a:lnTo>
                  <a:lnTo>
                    <a:pt x="595693" y="1770316"/>
                  </a:lnTo>
                  <a:lnTo>
                    <a:pt x="598741" y="1767281"/>
                  </a:lnTo>
                  <a:lnTo>
                    <a:pt x="598741" y="1759762"/>
                  </a:lnTo>
                  <a:close/>
                </a:path>
                <a:path w="836929" h="2081529">
                  <a:moveTo>
                    <a:pt x="600570" y="1632737"/>
                  </a:moveTo>
                  <a:lnTo>
                    <a:pt x="597306" y="1629473"/>
                  </a:lnTo>
                  <a:lnTo>
                    <a:pt x="589254" y="1629473"/>
                  </a:lnTo>
                  <a:lnTo>
                    <a:pt x="585990" y="1632737"/>
                  </a:lnTo>
                  <a:lnTo>
                    <a:pt x="585990" y="1636763"/>
                  </a:lnTo>
                  <a:lnTo>
                    <a:pt x="585990" y="1640789"/>
                  </a:lnTo>
                  <a:lnTo>
                    <a:pt x="589254" y="1644053"/>
                  </a:lnTo>
                  <a:lnTo>
                    <a:pt x="597306" y="1644053"/>
                  </a:lnTo>
                  <a:lnTo>
                    <a:pt x="600570" y="1640789"/>
                  </a:lnTo>
                  <a:lnTo>
                    <a:pt x="600570" y="1632737"/>
                  </a:lnTo>
                  <a:close/>
                </a:path>
                <a:path w="836929" h="2081529">
                  <a:moveTo>
                    <a:pt x="605256" y="475691"/>
                  </a:moveTo>
                  <a:lnTo>
                    <a:pt x="601611" y="472033"/>
                  </a:lnTo>
                  <a:lnTo>
                    <a:pt x="592607" y="472033"/>
                  </a:lnTo>
                  <a:lnTo>
                    <a:pt x="588962" y="475691"/>
                  </a:lnTo>
                  <a:lnTo>
                    <a:pt x="588962" y="480187"/>
                  </a:lnTo>
                  <a:lnTo>
                    <a:pt x="588962" y="484682"/>
                  </a:lnTo>
                  <a:lnTo>
                    <a:pt x="592607" y="488340"/>
                  </a:lnTo>
                  <a:lnTo>
                    <a:pt x="601611" y="488340"/>
                  </a:lnTo>
                  <a:lnTo>
                    <a:pt x="605256" y="484682"/>
                  </a:lnTo>
                  <a:lnTo>
                    <a:pt x="605256" y="475691"/>
                  </a:lnTo>
                  <a:close/>
                </a:path>
                <a:path w="836929" h="2081529">
                  <a:moveTo>
                    <a:pt x="612406" y="657161"/>
                  </a:moveTo>
                  <a:lnTo>
                    <a:pt x="608634" y="653389"/>
                  </a:lnTo>
                  <a:lnTo>
                    <a:pt x="599338" y="653389"/>
                  </a:lnTo>
                  <a:lnTo>
                    <a:pt x="595566" y="657161"/>
                  </a:lnTo>
                  <a:lnTo>
                    <a:pt x="595566" y="661809"/>
                  </a:lnTo>
                  <a:lnTo>
                    <a:pt x="595566" y="666457"/>
                  </a:lnTo>
                  <a:lnTo>
                    <a:pt x="599338" y="670229"/>
                  </a:lnTo>
                  <a:lnTo>
                    <a:pt x="608634" y="670229"/>
                  </a:lnTo>
                  <a:lnTo>
                    <a:pt x="612406" y="666457"/>
                  </a:lnTo>
                  <a:lnTo>
                    <a:pt x="612406" y="657161"/>
                  </a:lnTo>
                  <a:close/>
                </a:path>
                <a:path w="836929" h="2081529">
                  <a:moveTo>
                    <a:pt x="618185" y="255104"/>
                  </a:moveTo>
                  <a:lnTo>
                    <a:pt x="614680" y="251599"/>
                  </a:lnTo>
                  <a:lnTo>
                    <a:pt x="606044" y="251599"/>
                  </a:lnTo>
                  <a:lnTo>
                    <a:pt x="602538" y="255104"/>
                  </a:lnTo>
                  <a:lnTo>
                    <a:pt x="602538" y="259422"/>
                  </a:lnTo>
                  <a:lnTo>
                    <a:pt x="602538" y="263740"/>
                  </a:lnTo>
                  <a:lnTo>
                    <a:pt x="606044" y="267246"/>
                  </a:lnTo>
                  <a:lnTo>
                    <a:pt x="614680" y="267246"/>
                  </a:lnTo>
                  <a:lnTo>
                    <a:pt x="618185" y="263740"/>
                  </a:lnTo>
                  <a:lnTo>
                    <a:pt x="618185" y="255104"/>
                  </a:lnTo>
                  <a:close/>
                </a:path>
                <a:path w="836929" h="2081529">
                  <a:moveTo>
                    <a:pt x="619036" y="1453667"/>
                  </a:moveTo>
                  <a:lnTo>
                    <a:pt x="615645" y="1450276"/>
                  </a:lnTo>
                  <a:lnTo>
                    <a:pt x="607263" y="1450276"/>
                  </a:lnTo>
                  <a:lnTo>
                    <a:pt x="603872" y="1453667"/>
                  </a:lnTo>
                  <a:lnTo>
                    <a:pt x="603872" y="1457858"/>
                  </a:lnTo>
                  <a:lnTo>
                    <a:pt x="603872" y="1462049"/>
                  </a:lnTo>
                  <a:lnTo>
                    <a:pt x="607263" y="1465440"/>
                  </a:lnTo>
                  <a:lnTo>
                    <a:pt x="615645" y="1465440"/>
                  </a:lnTo>
                  <a:lnTo>
                    <a:pt x="619036" y="1462049"/>
                  </a:lnTo>
                  <a:lnTo>
                    <a:pt x="619036" y="1453667"/>
                  </a:lnTo>
                  <a:close/>
                </a:path>
                <a:path w="836929" h="2081529">
                  <a:moveTo>
                    <a:pt x="621169" y="1369390"/>
                  </a:moveTo>
                  <a:lnTo>
                    <a:pt x="617728" y="1365948"/>
                  </a:lnTo>
                  <a:lnTo>
                    <a:pt x="609231" y="1365948"/>
                  </a:lnTo>
                  <a:lnTo>
                    <a:pt x="605790" y="1369390"/>
                  </a:lnTo>
                  <a:lnTo>
                    <a:pt x="605790" y="1373632"/>
                  </a:lnTo>
                  <a:lnTo>
                    <a:pt x="605790" y="1377873"/>
                  </a:lnTo>
                  <a:lnTo>
                    <a:pt x="609231" y="1381315"/>
                  </a:lnTo>
                  <a:lnTo>
                    <a:pt x="617728" y="1381315"/>
                  </a:lnTo>
                  <a:lnTo>
                    <a:pt x="621169" y="1377873"/>
                  </a:lnTo>
                  <a:lnTo>
                    <a:pt x="621169" y="1369390"/>
                  </a:lnTo>
                  <a:close/>
                </a:path>
                <a:path w="836929" h="2081529">
                  <a:moveTo>
                    <a:pt x="628675" y="1335747"/>
                  </a:moveTo>
                  <a:lnTo>
                    <a:pt x="625208" y="1332280"/>
                  </a:lnTo>
                  <a:lnTo>
                    <a:pt x="616661" y="1332280"/>
                  </a:lnTo>
                  <a:lnTo>
                    <a:pt x="613194" y="1335747"/>
                  </a:lnTo>
                  <a:lnTo>
                    <a:pt x="613194" y="1340027"/>
                  </a:lnTo>
                  <a:lnTo>
                    <a:pt x="613194" y="1344307"/>
                  </a:lnTo>
                  <a:lnTo>
                    <a:pt x="616661" y="1347774"/>
                  </a:lnTo>
                  <a:lnTo>
                    <a:pt x="625208" y="1347774"/>
                  </a:lnTo>
                  <a:lnTo>
                    <a:pt x="628675" y="1344307"/>
                  </a:lnTo>
                  <a:lnTo>
                    <a:pt x="628675" y="1335747"/>
                  </a:lnTo>
                  <a:close/>
                </a:path>
                <a:path w="836929" h="2081529">
                  <a:moveTo>
                    <a:pt x="630999" y="448360"/>
                  </a:moveTo>
                  <a:lnTo>
                    <a:pt x="627367" y="444741"/>
                  </a:lnTo>
                  <a:lnTo>
                    <a:pt x="618426" y="444741"/>
                  </a:lnTo>
                  <a:lnTo>
                    <a:pt x="614807" y="448360"/>
                  </a:lnTo>
                  <a:lnTo>
                    <a:pt x="614807" y="452831"/>
                  </a:lnTo>
                  <a:lnTo>
                    <a:pt x="614807" y="457301"/>
                  </a:lnTo>
                  <a:lnTo>
                    <a:pt x="618426" y="460921"/>
                  </a:lnTo>
                  <a:lnTo>
                    <a:pt x="627367" y="460921"/>
                  </a:lnTo>
                  <a:lnTo>
                    <a:pt x="630999" y="457301"/>
                  </a:lnTo>
                  <a:lnTo>
                    <a:pt x="630999" y="448360"/>
                  </a:lnTo>
                  <a:close/>
                </a:path>
                <a:path w="836929" h="2081529">
                  <a:moveTo>
                    <a:pt x="631101" y="1406410"/>
                  </a:moveTo>
                  <a:lnTo>
                    <a:pt x="627684" y="1402994"/>
                  </a:lnTo>
                  <a:lnTo>
                    <a:pt x="619252" y="1402994"/>
                  </a:lnTo>
                  <a:lnTo>
                    <a:pt x="615835" y="1406410"/>
                  </a:lnTo>
                  <a:lnTo>
                    <a:pt x="615835" y="1410627"/>
                  </a:lnTo>
                  <a:lnTo>
                    <a:pt x="615835" y="1414843"/>
                  </a:lnTo>
                  <a:lnTo>
                    <a:pt x="619252" y="1418259"/>
                  </a:lnTo>
                  <a:lnTo>
                    <a:pt x="627684" y="1418259"/>
                  </a:lnTo>
                  <a:lnTo>
                    <a:pt x="631101" y="1414843"/>
                  </a:lnTo>
                  <a:lnTo>
                    <a:pt x="631101" y="1406410"/>
                  </a:lnTo>
                  <a:close/>
                </a:path>
                <a:path w="836929" h="2081529">
                  <a:moveTo>
                    <a:pt x="631723" y="376859"/>
                  </a:moveTo>
                  <a:lnTo>
                    <a:pt x="628142" y="373278"/>
                  </a:lnTo>
                  <a:lnTo>
                    <a:pt x="619315" y="373278"/>
                  </a:lnTo>
                  <a:lnTo>
                    <a:pt x="615746" y="376859"/>
                  </a:lnTo>
                  <a:lnTo>
                    <a:pt x="615746" y="381266"/>
                  </a:lnTo>
                  <a:lnTo>
                    <a:pt x="615746" y="385673"/>
                  </a:lnTo>
                  <a:lnTo>
                    <a:pt x="619315" y="389255"/>
                  </a:lnTo>
                  <a:lnTo>
                    <a:pt x="628142" y="389255"/>
                  </a:lnTo>
                  <a:lnTo>
                    <a:pt x="631723" y="385673"/>
                  </a:lnTo>
                  <a:lnTo>
                    <a:pt x="631723" y="376859"/>
                  </a:lnTo>
                  <a:close/>
                </a:path>
                <a:path w="836929" h="2081529">
                  <a:moveTo>
                    <a:pt x="632155" y="417982"/>
                  </a:moveTo>
                  <a:lnTo>
                    <a:pt x="628561" y="414388"/>
                  </a:lnTo>
                  <a:lnTo>
                    <a:pt x="619683" y="414388"/>
                  </a:lnTo>
                  <a:lnTo>
                    <a:pt x="616077" y="417982"/>
                  </a:lnTo>
                  <a:lnTo>
                    <a:pt x="616077" y="422427"/>
                  </a:lnTo>
                  <a:lnTo>
                    <a:pt x="616077" y="426872"/>
                  </a:lnTo>
                  <a:lnTo>
                    <a:pt x="619683" y="430466"/>
                  </a:lnTo>
                  <a:lnTo>
                    <a:pt x="628561" y="430466"/>
                  </a:lnTo>
                  <a:lnTo>
                    <a:pt x="632155" y="426872"/>
                  </a:lnTo>
                  <a:lnTo>
                    <a:pt x="632155" y="417982"/>
                  </a:lnTo>
                  <a:close/>
                </a:path>
                <a:path w="836929" h="2081529">
                  <a:moveTo>
                    <a:pt x="633476" y="694651"/>
                  </a:moveTo>
                  <a:lnTo>
                    <a:pt x="629678" y="690867"/>
                  </a:lnTo>
                  <a:lnTo>
                    <a:pt x="620318" y="690867"/>
                  </a:lnTo>
                  <a:lnTo>
                    <a:pt x="616521" y="694651"/>
                  </a:lnTo>
                  <a:lnTo>
                    <a:pt x="616521" y="699338"/>
                  </a:lnTo>
                  <a:lnTo>
                    <a:pt x="616521" y="704024"/>
                  </a:lnTo>
                  <a:lnTo>
                    <a:pt x="620318" y="707809"/>
                  </a:lnTo>
                  <a:lnTo>
                    <a:pt x="629678" y="707809"/>
                  </a:lnTo>
                  <a:lnTo>
                    <a:pt x="633476" y="704024"/>
                  </a:lnTo>
                  <a:lnTo>
                    <a:pt x="633476" y="694651"/>
                  </a:lnTo>
                  <a:close/>
                </a:path>
                <a:path w="836929" h="2081529">
                  <a:moveTo>
                    <a:pt x="637590" y="1200467"/>
                  </a:moveTo>
                  <a:lnTo>
                    <a:pt x="634034" y="1196898"/>
                  </a:lnTo>
                  <a:lnTo>
                    <a:pt x="625246" y="1196898"/>
                  </a:lnTo>
                  <a:lnTo>
                    <a:pt x="621677" y="1200467"/>
                  </a:lnTo>
                  <a:lnTo>
                    <a:pt x="621677" y="1204861"/>
                  </a:lnTo>
                  <a:lnTo>
                    <a:pt x="621677" y="1209255"/>
                  </a:lnTo>
                  <a:lnTo>
                    <a:pt x="625246" y="1212824"/>
                  </a:lnTo>
                  <a:lnTo>
                    <a:pt x="634034" y="1212824"/>
                  </a:lnTo>
                  <a:lnTo>
                    <a:pt x="637590" y="1209255"/>
                  </a:lnTo>
                  <a:lnTo>
                    <a:pt x="637590" y="1200467"/>
                  </a:lnTo>
                  <a:close/>
                </a:path>
                <a:path w="836929" h="2081529">
                  <a:moveTo>
                    <a:pt x="640321" y="293573"/>
                  </a:moveTo>
                  <a:lnTo>
                    <a:pt x="636790" y="290055"/>
                  </a:lnTo>
                  <a:lnTo>
                    <a:pt x="628091" y="290055"/>
                  </a:lnTo>
                  <a:lnTo>
                    <a:pt x="624560" y="293573"/>
                  </a:lnTo>
                  <a:lnTo>
                    <a:pt x="624560" y="297929"/>
                  </a:lnTo>
                  <a:lnTo>
                    <a:pt x="624560" y="302285"/>
                  </a:lnTo>
                  <a:lnTo>
                    <a:pt x="628091" y="305803"/>
                  </a:lnTo>
                  <a:lnTo>
                    <a:pt x="636790" y="305803"/>
                  </a:lnTo>
                  <a:lnTo>
                    <a:pt x="640321" y="302285"/>
                  </a:lnTo>
                  <a:lnTo>
                    <a:pt x="640321" y="293573"/>
                  </a:lnTo>
                  <a:close/>
                </a:path>
                <a:path w="836929" h="2081529">
                  <a:moveTo>
                    <a:pt x="649478" y="341045"/>
                  </a:moveTo>
                  <a:lnTo>
                    <a:pt x="645934" y="337489"/>
                  </a:lnTo>
                  <a:lnTo>
                    <a:pt x="637171" y="337489"/>
                  </a:lnTo>
                  <a:lnTo>
                    <a:pt x="633615" y="341045"/>
                  </a:lnTo>
                  <a:lnTo>
                    <a:pt x="633615" y="345427"/>
                  </a:lnTo>
                  <a:lnTo>
                    <a:pt x="633615" y="349808"/>
                  </a:lnTo>
                  <a:lnTo>
                    <a:pt x="637171" y="353364"/>
                  </a:lnTo>
                  <a:lnTo>
                    <a:pt x="645934" y="353364"/>
                  </a:lnTo>
                  <a:lnTo>
                    <a:pt x="649478" y="349808"/>
                  </a:lnTo>
                  <a:lnTo>
                    <a:pt x="649478" y="341045"/>
                  </a:lnTo>
                  <a:close/>
                </a:path>
                <a:path w="836929" h="2081529">
                  <a:moveTo>
                    <a:pt x="651548" y="1153972"/>
                  </a:moveTo>
                  <a:lnTo>
                    <a:pt x="647954" y="1150378"/>
                  </a:lnTo>
                  <a:lnTo>
                    <a:pt x="639102" y="1150378"/>
                  </a:lnTo>
                  <a:lnTo>
                    <a:pt x="635520" y="1153972"/>
                  </a:lnTo>
                  <a:lnTo>
                    <a:pt x="635520" y="1158392"/>
                  </a:lnTo>
                  <a:lnTo>
                    <a:pt x="635520" y="1162812"/>
                  </a:lnTo>
                  <a:lnTo>
                    <a:pt x="639102" y="1166406"/>
                  </a:lnTo>
                  <a:lnTo>
                    <a:pt x="647954" y="1166406"/>
                  </a:lnTo>
                  <a:lnTo>
                    <a:pt x="651548" y="1162812"/>
                  </a:lnTo>
                  <a:lnTo>
                    <a:pt x="651548" y="1153972"/>
                  </a:lnTo>
                  <a:close/>
                </a:path>
                <a:path w="836929" h="2081529">
                  <a:moveTo>
                    <a:pt x="664006" y="1305369"/>
                  </a:moveTo>
                  <a:lnTo>
                    <a:pt x="660514" y="1301877"/>
                  </a:lnTo>
                  <a:lnTo>
                    <a:pt x="651903" y="1301877"/>
                  </a:lnTo>
                  <a:lnTo>
                    <a:pt x="648411" y="1305369"/>
                  </a:lnTo>
                  <a:lnTo>
                    <a:pt x="648411" y="1309674"/>
                  </a:lnTo>
                  <a:lnTo>
                    <a:pt x="648411" y="1313980"/>
                  </a:lnTo>
                  <a:lnTo>
                    <a:pt x="651903" y="1317472"/>
                  </a:lnTo>
                  <a:lnTo>
                    <a:pt x="660514" y="1317472"/>
                  </a:lnTo>
                  <a:lnTo>
                    <a:pt x="664006" y="1313980"/>
                  </a:lnTo>
                  <a:lnTo>
                    <a:pt x="664006" y="1305369"/>
                  </a:lnTo>
                  <a:close/>
                </a:path>
                <a:path w="836929" h="2081529">
                  <a:moveTo>
                    <a:pt x="667791" y="719823"/>
                  </a:moveTo>
                  <a:lnTo>
                    <a:pt x="663981" y="716000"/>
                  </a:lnTo>
                  <a:lnTo>
                    <a:pt x="654558" y="716000"/>
                  </a:lnTo>
                  <a:lnTo>
                    <a:pt x="650735" y="719823"/>
                  </a:lnTo>
                  <a:lnTo>
                    <a:pt x="650735" y="724535"/>
                  </a:lnTo>
                  <a:lnTo>
                    <a:pt x="650735" y="729246"/>
                  </a:lnTo>
                  <a:lnTo>
                    <a:pt x="654558" y="733069"/>
                  </a:lnTo>
                  <a:lnTo>
                    <a:pt x="663981" y="733069"/>
                  </a:lnTo>
                  <a:lnTo>
                    <a:pt x="667791" y="729246"/>
                  </a:lnTo>
                  <a:lnTo>
                    <a:pt x="667791" y="719823"/>
                  </a:lnTo>
                  <a:close/>
                </a:path>
                <a:path w="836929" h="2081529">
                  <a:moveTo>
                    <a:pt x="668769" y="1121067"/>
                  </a:moveTo>
                  <a:lnTo>
                    <a:pt x="665162" y="1117460"/>
                  </a:lnTo>
                  <a:lnTo>
                    <a:pt x="656247" y="1117460"/>
                  </a:lnTo>
                  <a:lnTo>
                    <a:pt x="652640" y="1121067"/>
                  </a:lnTo>
                  <a:lnTo>
                    <a:pt x="652640" y="1125524"/>
                  </a:lnTo>
                  <a:lnTo>
                    <a:pt x="652640" y="1129982"/>
                  </a:lnTo>
                  <a:lnTo>
                    <a:pt x="656247" y="1133589"/>
                  </a:lnTo>
                  <a:lnTo>
                    <a:pt x="665162" y="1133589"/>
                  </a:lnTo>
                  <a:lnTo>
                    <a:pt x="668769" y="1129982"/>
                  </a:lnTo>
                  <a:lnTo>
                    <a:pt x="668769" y="1121067"/>
                  </a:lnTo>
                  <a:close/>
                </a:path>
                <a:path w="836929" h="2081529">
                  <a:moveTo>
                    <a:pt x="674344" y="1227924"/>
                  </a:moveTo>
                  <a:lnTo>
                    <a:pt x="670801" y="1224394"/>
                  </a:lnTo>
                  <a:lnTo>
                    <a:pt x="662076" y="1224394"/>
                  </a:lnTo>
                  <a:lnTo>
                    <a:pt x="658533" y="1227924"/>
                  </a:lnTo>
                  <a:lnTo>
                    <a:pt x="658533" y="1232293"/>
                  </a:lnTo>
                  <a:lnTo>
                    <a:pt x="658533" y="1236662"/>
                  </a:lnTo>
                  <a:lnTo>
                    <a:pt x="662076" y="1240193"/>
                  </a:lnTo>
                  <a:lnTo>
                    <a:pt x="670801" y="1240193"/>
                  </a:lnTo>
                  <a:lnTo>
                    <a:pt x="674344" y="1236662"/>
                  </a:lnTo>
                  <a:lnTo>
                    <a:pt x="674344" y="1227924"/>
                  </a:lnTo>
                  <a:close/>
                </a:path>
                <a:path w="836929" h="2081529">
                  <a:moveTo>
                    <a:pt x="685596" y="1267358"/>
                  </a:moveTo>
                  <a:lnTo>
                    <a:pt x="682091" y="1263840"/>
                  </a:lnTo>
                  <a:lnTo>
                    <a:pt x="673417" y="1263840"/>
                  </a:lnTo>
                  <a:lnTo>
                    <a:pt x="669899" y="1267358"/>
                  </a:lnTo>
                  <a:lnTo>
                    <a:pt x="669899" y="1271689"/>
                  </a:lnTo>
                  <a:lnTo>
                    <a:pt x="669899" y="1276019"/>
                  </a:lnTo>
                  <a:lnTo>
                    <a:pt x="673417" y="1279537"/>
                  </a:lnTo>
                  <a:lnTo>
                    <a:pt x="682091" y="1279537"/>
                  </a:lnTo>
                  <a:lnTo>
                    <a:pt x="685596" y="1276019"/>
                  </a:lnTo>
                  <a:lnTo>
                    <a:pt x="685596" y="1267358"/>
                  </a:lnTo>
                  <a:close/>
                </a:path>
                <a:path w="836929" h="2081529">
                  <a:moveTo>
                    <a:pt x="704799" y="738898"/>
                  </a:moveTo>
                  <a:lnTo>
                    <a:pt x="700951" y="735050"/>
                  </a:lnTo>
                  <a:lnTo>
                    <a:pt x="691476" y="735050"/>
                  </a:lnTo>
                  <a:lnTo>
                    <a:pt x="687628" y="738898"/>
                  </a:lnTo>
                  <a:lnTo>
                    <a:pt x="687628" y="743635"/>
                  </a:lnTo>
                  <a:lnTo>
                    <a:pt x="687628" y="748372"/>
                  </a:lnTo>
                  <a:lnTo>
                    <a:pt x="691476" y="752221"/>
                  </a:lnTo>
                  <a:lnTo>
                    <a:pt x="700951" y="752221"/>
                  </a:lnTo>
                  <a:lnTo>
                    <a:pt x="704799" y="748372"/>
                  </a:lnTo>
                  <a:lnTo>
                    <a:pt x="704799" y="738898"/>
                  </a:lnTo>
                  <a:close/>
                </a:path>
                <a:path w="836929" h="2081529">
                  <a:moveTo>
                    <a:pt x="711860" y="1105293"/>
                  </a:moveTo>
                  <a:lnTo>
                    <a:pt x="708228" y="1101661"/>
                  </a:lnTo>
                  <a:lnTo>
                    <a:pt x="699249" y="1101661"/>
                  </a:lnTo>
                  <a:lnTo>
                    <a:pt x="695617" y="1105293"/>
                  </a:lnTo>
                  <a:lnTo>
                    <a:pt x="695617" y="1109776"/>
                  </a:lnTo>
                  <a:lnTo>
                    <a:pt x="695617" y="1114259"/>
                  </a:lnTo>
                  <a:lnTo>
                    <a:pt x="699249" y="1117904"/>
                  </a:lnTo>
                  <a:lnTo>
                    <a:pt x="708228" y="1117904"/>
                  </a:lnTo>
                  <a:lnTo>
                    <a:pt x="711860" y="1114259"/>
                  </a:lnTo>
                  <a:lnTo>
                    <a:pt x="711860" y="1105293"/>
                  </a:lnTo>
                  <a:close/>
                </a:path>
                <a:path w="836929" h="2081529">
                  <a:moveTo>
                    <a:pt x="721918" y="781024"/>
                  </a:moveTo>
                  <a:lnTo>
                    <a:pt x="718058" y="777163"/>
                  </a:lnTo>
                  <a:lnTo>
                    <a:pt x="708520" y="777163"/>
                  </a:lnTo>
                  <a:lnTo>
                    <a:pt x="704646" y="781024"/>
                  </a:lnTo>
                  <a:lnTo>
                    <a:pt x="704646" y="785799"/>
                  </a:lnTo>
                  <a:lnTo>
                    <a:pt x="704646" y="790575"/>
                  </a:lnTo>
                  <a:lnTo>
                    <a:pt x="708520" y="794435"/>
                  </a:lnTo>
                  <a:lnTo>
                    <a:pt x="718058" y="794435"/>
                  </a:lnTo>
                  <a:lnTo>
                    <a:pt x="721918" y="790575"/>
                  </a:lnTo>
                  <a:lnTo>
                    <a:pt x="721918" y="781024"/>
                  </a:lnTo>
                  <a:close/>
                </a:path>
                <a:path w="836929" h="2081529">
                  <a:moveTo>
                    <a:pt x="741413" y="810856"/>
                  </a:moveTo>
                  <a:lnTo>
                    <a:pt x="737539" y="806983"/>
                  </a:lnTo>
                  <a:lnTo>
                    <a:pt x="727964" y="806983"/>
                  </a:lnTo>
                  <a:lnTo>
                    <a:pt x="724090" y="810856"/>
                  </a:lnTo>
                  <a:lnTo>
                    <a:pt x="724090" y="815644"/>
                  </a:lnTo>
                  <a:lnTo>
                    <a:pt x="724090" y="820432"/>
                  </a:lnTo>
                  <a:lnTo>
                    <a:pt x="727964" y="824306"/>
                  </a:lnTo>
                  <a:lnTo>
                    <a:pt x="737539" y="824306"/>
                  </a:lnTo>
                  <a:lnTo>
                    <a:pt x="741413" y="820432"/>
                  </a:lnTo>
                  <a:lnTo>
                    <a:pt x="741413" y="810856"/>
                  </a:lnTo>
                  <a:close/>
                </a:path>
                <a:path w="836929" h="2081529">
                  <a:moveTo>
                    <a:pt x="753465" y="845451"/>
                  </a:moveTo>
                  <a:lnTo>
                    <a:pt x="749604" y="841590"/>
                  </a:lnTo>
                  <a:lnTo>
                    <a:pt x="740092" y="841590"/>
                  </a:lnTo>
                  <a:lnTo>
                    <a:pt x="736244" y="845451"/>
                  </a:lnTo>
                  <a:lnTo>
                    <a:pt x="736244" y="850201"/>
                  </a:lnTo>
                  <a:lnTo>
                    <a:pt x="736244" y="854951"/>
                  </a:lnTo>
                  <a:lnTo>
                    <a:pt x="740092" y="858812"/>
                  </a:lnTo>
                  <a:lnTo>
                    <a:pt x="749604" y="858812"/>
                  </a:lnTo>
                  <a:lnTo>
                    <a:pt x="753465" y="854951"/>
                  </a:lnTo>
                  <a:lnTo>
                    <a:pt x="753465" y="845451"/>
                  </a:lnTo>
                  <a:close/>
                </a:path>
                <a:path w="836929" h="2081529">
                  <a:moveTo>
                    <a:pt x="760806" y="1097178"/>
                  </a:moveTo>
                  <a:lnTo>
                    <a:pt x="757135" y="1093520"/>
                  </a:lnTo>
                  <a:lnTo>
                    <a:pt x="748106" y="1093520"/>
                  </a:lnTo>
                  <a:lnTo>
                    <a:pt x="744448" y="1097178"/>
                  </a:lnTo>
                  <a:lnTo>
                    <a:pt x="744448" y="1101699"/>
                  </a:lnTo>
                  <a:lnTo>
                    <a:pt x="744448" y="1106208"/>
                  </a:lnTo>
                  <a:lnTo>
                    <a:pt x="748106" y="1109878"/>
                  </a:lnTo>
                  <a:lnTo>
                    <a:pt x="757135" y="1109878"/>
                  </a:lnTo>
                  <a:lnTo>
                    <a:pt x="760806" y="1106208"/>
                  </a:lnTo>
                  <a:lnTo>
                    <a:pt x="760806" y="1097178"/>
                  </a:lnTo>
                  <a:close/>
                </a:path>
                <a:path w="836929" h="2081529">
                  <a:moveTo>
                    <a:pt x="789927" y="1066533"/>
                  </a:moveTo>
                  <a:lnTo>
                    <a:pt x="786244" y="1062850"/>
                  </a:lnTo>
                  <a:lnTo>
                    <a:pt x="777151" y="1062850"/>
                  </a:lnTo>
                  <a:lnTo>
                    <a:pt x="773468" y="1066533"/>
                  </a:lnTo>
                  <a:lnTo>
                    <a:pt x="773468" y="1071079"/>
                  </a:lnTo>
                  <a:lnTo>
                    <a:pt x="773468" y="1075626"/>
                  </a:lnTo>
                  <a:lnTo>
                    <a:pt x="777151" y="1079309"/>
                  </a:lnTo>
                  <a:lnTo>
                    <a:pt x="786244" y="1079309"/>
                  </a:lnTo>
                  <a:lnTo>
                    <a:pt x="789927" y="1075626"/>
                  </a:lnTo>
                  <a:lnTo>
                    <a:pt x="789927" y="1066533"/>
                  </a:lnTo>
                  <a:close/>
                </a:path>
                <a:path w="836929" h="2081529">
                  <a:moveTo>
                    <a:pt x="790917" y="902081"/>
                  </a:moveTo>
                  <a:lnTo>
                    <a:pt x="787107" y="898283"/>
                  </a:lnTo>
                  <a:lnTo>
                    <a:pt x="777722" y="898283"/>
                  </a:lnTo>
                  <a:lnTo>
                    <a:pt x="773912" y="902081"/>
                  </a:lnTo>
                  <a:lnTo>
                    <a:pt x="773912" y="906780"/>
                  </a:lnTo>
                  <a:lnTo>
                    <a:pt x="773912" y="911479"/>
                  </a:lnTo>
                  <a:lnTo>
                    <a:pt x="777722" y="915276"/>
                  </a:lnTo>
                  <a:lnTo>
                    <a:pt x="787107" y="915276"/>
                  </a:lnTo>
                  <a:lnTo>
                    <a:pt x="790917" y="911479"/>
                  </a:lnTo>
                  <a:lnTo>
                    <a:pt x="790917" y="902081"/>
                  </a:lnTo>
                  <a:close/>
                </a:path>
                <a:path w="836929" h="2081529">
                  <a:moveTo>
                    <a:pt x="795782" y="857580"/>
                  </a:moveTo>
                  <a:lnTo>
                    <a:pt x="791946" y="853757"/>
                  </a:lnTo>
                  <a:lnTo>
                    <a:pt x="782510" y="853757"/>
                  </a:lnTo>
                  <a:lnTo>
                    <a:pt x="778675" y="857580"/>
                  </a:lnTo>
                  <a:lnTo>
                    <a:pt x="778675" y="862304"/>
                  </a:lnTo>
                  <a:lnTo>
                    <a:pt x="778675" y="867029"/>
                  </a:lnTo>
                  <a:lnTo>
                    <a:pt x="782510" y="870864"/>
                  </a:lnTo>
                  <a:lnTo>
                    <a:pt x="791946" y="870864"/>
                  </a:lnTo>
                  <a:lnTo>
                    <a:pt x="795782" y="867029"/>
                  </a:lnTo>
                  <a:lnTo>
                    <a:pt x="795782" y="857580"/>
                  </a:lnTo>
                  <a:close/>
                </a:path>
                <a:path w="836929" h="2081529">
                  <a:moveTo>
                    <a:pt x="811580" y="1054544"/>
                  </a:moveTo>
                  <a:lnTo>
                    <a:pt x="807872" y="1050836"/>
                  </a:lnTo>
                  <a:lnTo>
                    <a:pt x="798728" y="1050836"/>
                  </a:lnTo>
                  <a:lnTo>
                    <a:pt x="795020" y="1054544"/>
                  </a:lnTo>
                  <a:lnTo>
                    <a:pt x="795020" y="1059116"/>
                  </a:lnTo>
                  <a:lnTo>
                    <a:pt x="795020" y="1063688"/>
                  </a:lnTo>
                  <a:lnTo>
                    <a:pt x="798728" y="1067396"/>
                  </a:lnTo>
                  <a:lnTo>
                    <a:pt x="807872" y="1067396"/>
                  </a:lnTo>
                  <a:lnTo>
                    <a:pt x="811580" y="1063688"/>
                  </a:lnTo>
                  <a:lnTo>
                    <a:pt x="811580" y="1054544"/>
                  </a:lnTo>
                  <a:close/>
                </a:path>
                <a:path w="836929" h="2081529">
                  <a:moveTo>
                    <a:pt x="823417" y="1025817"/>
                  </a:moveTo>
                  <a:lnTo>
                    <a:pt x="819683" y="1022083"/>
                  </a:lnTo>
                  <a:lnTo>
                    <a:pt x="810475" y="1022083"/>
                  </a:lnTo>
                  <a:lnTo>
                    <a:pt x="806742" y="1025817"/>
                  </a:lnTo>
                  <a:lnTo>
                    <a:pt x="806742" y="1030427"/>
                  </a:lnTo>
                  <a:lnTo>
                    <a:pt x="806742" y="1035037"/>
                  </a:lnTo>
                  <a:lnTo>
                    <a:pt x="810475" y="1038758"/>
                  </a:lnTo>
                  <a:lnTo>
                    <a:pt x="819683" y="1038758"/>
                  </a:lnTo>
                  <a:lnTo>
                    <a:pt x="823417" y="1035037"/>
                  </a:lnTo>
                  <a:lnTo>
                    <a:pt x="823417" y="1025817"/>
                  </a:lnTo>
                  <a:close/>
                </a:path>
                <a:path w="836929" h="2081529">
                  <a:moveTo>
                    <a:pt x="826668" y="936942"/>
                  </a:moveTo>
                  <a:lnTo>
                    <a:pt x="822883" y="933157"/>
                  </a:lnTo>
                  <a:lnTo>
                    <a:pt x="813562" y="933157"/>
                  </a:lnTo>
                  <a:lnTo>
                    <a:pt x="809777" y="936942"/>
                  </a:lnTo>
                  <a:lnTo>
                    <a:pt x="809777" y="941603"/>
                  </a:lnTo>
                  <a:lnTo>
                    <a:pt x="809777" y="946264"/>
                  </a:lnTo>
                  <a:lnTo>
                    <a:pt x="813562" y="950048"/>
                  </a:lnTo>
                  <a:lnTo>
                    <a:pt x="822883" y="950048"/>
                  </a:lnTo>
                  <a:lnTo>
                    <a:pt x="826668" y="946264"/>
                  </a:lnTo>
                  <a:lnTo>
                    <a:pt x="826668" y="936942"/>
                  </a:lnTo>
                  <a:close/>
                </a:path>
                <a:path w="836929" h="2081529">
                  <a:moveTo>
                    <a:pt x="836599" y="983843"/>
                  </a:moveTo>
                  <a:lnTo>
                    <a:pt x="832840" y="980084"/>
                  </a:lnTo>
                  <a:lnTo>
                    <a:pt x="823569" y="980084"/>
                  </a:lnTo>
                  <a:lnTo>
                    <a:pt x="819810" y="983843"/>
                  </a:lnTo>
                  <a:lnTo>
                    <a:pt x="819810" y="988479"/>
                  </a:lnTo>
                  <a:lnTo>
                    <a:pt x="819810" y="993114"/>
                  </a:lnTo>
                  <a:lnTo>
                    <a:pt x="823569" y="996873"/>
                  </a:lnTo>
                  <a:lnTo>
                    <a:pt x="832840" y="996873"/>
                  </a:lnTo>
                  <a:lnTo>
                    <a:pt x="836599" y="993114"/>
                  </a:lnTo>
                  <a:lnTo>
                    <a:pt x="836599" y="98384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25776" y="2004631"/>
              <a:ext cx="1210945" cy="3152775"/>
            </a:xfrm>
            <a:custGeom>
              <a:avLst/>
              <a:gdLst/>
              <a:ahLst/>
              <a:cxnLst/>
              <a:rect l="l" t="t" r="r" b="b"/>
              <a:pathLst>
                <a:path w="1210945" h="3152775">
                  <a:moveTo>
                    <a:pt x="711" y="7099"/>
                  </a:moveTo>
                  <a:lnTo>
                    <a:pt x="546" y="6934"/>
                  </a:lnTo>
                  <a:lnTo>
                    <a:pt x="152" y="6934"/>
                  </a:lnTo>
                  <a:lnTo>
                    <a:pt x="0" y="7099"/>
                  </a:lnTo>
                  <a:lnTo>
                    <a:pt x="0" y="7289"/>
                  </a:lnTo>
                  <a:lnTo>
                    <a:pt x="0" y="7480"/>
                  </a:lnTo>
                  <a:lnTo>
                    <a:pt x="152" y="7645"/>
                  </a:lnTo>
                  <a:lnTo>
                    <a:pt x="546" y="7645"/>
                  </a:lnTo>
                  <a:lnTo>
                    <a:pt x="711" y="7480"/>
                  </a:lnTo>
                  <a:lnTo>
                    <a:pt x="711" y="7099"/>
                  </a:lnTo>
                  <a:close/>
                </a:path>
                <a:path w="1210945" h="3152775">
                  <a:moveTo>
                    <a:pt x="37960" y="292"/>
                  </a:moveTo>
                  <a:lnTo>
                    <a:pt x="37668" y="0"/>
                  </a:lnTo>
                  <a:lnTo>
                    <a:pt x="36957" y="0"/>
                  </a:lnTo>
                  <a:lnTo>
                    <a:pt x="36664" y="292"/>
                  </a:lnTo>
                  <a:lnTo>
                    <a:pt x="36664" y="647"/>
                  </a:lnTo>
                  <a:lnTo>
                    <a:pt x="36664" y="1003"/>
                  </a:lnTo>
                  <a:lnTo>
                    <a:pt x="36957" y="1295"/>
                  </a:lnTo>
                  <a:lnTo>
                    <a:pt x="37668" y="1295"/>
                  </a:lnTo>
                  <a:lnTo>
                    <a:pt x="37960" y="1003"/>
                  </a:lnTo>
                  <a:lnTo>
                    <a:pt x="37960" y="292"/>
                  </a:lnTo>
                  <a:close/>
                </a:path>
                <a:path w="1210945" h="3152775">
                  <a:moveTo>
                    <a:pt x="78536" y="19723"/>
                  </a:moveTo>
                  <a:lnTo>
                    <a:pt x="78117" y="19304"/>
                  </a:lnTo>
                  <a:lnTo>
                    <a:pt x="77076" y="19304"/>
                  </a:lnTo>
                  <a:lnTo>
                    <a:pt x="76657" y="19723"/>
                  </a:lnTo>
                  <a:lnTo>
                    <a:pt x="76657" y="20243"/>
                  </a:lnTo>
                  <a:lnTo>
                    <a:pt x="76657" y="20764"/>
                  </a:lnTo>
                  <a:lnTo>
                    <a:pt x="77076" y="21183"/>
                  </a:lnTo>
                  <a:lnTo>
                    <a:pt x="78117" y="21183"/>
                  </a:lnTo>
                  <a:lnTo>
                    <a:pt x="78536" y="20764"/>
                  </a:lnTo>
                  <a:lnTo>
                    <a:pt x="78536" y="19723"/>
                  </a:lnTo>
                  <a:close/>
                </a:path>
                <a:path w="1210945" h="3152775">
                  <a:moveTo>
                    <a:pt x="124587" y="901"/>
                  </a:moveTo>
                  <a:lnTo>
                    <a:pt x="124028" y="355"/>
                  </a:lnTo>
                  <a:lnTo>
                    <a:pt x="122669" y="355"/>
                  </a:lnTo>
                  <a:lnTo>
                    <a:pt x="122123" y="901"/>
                  </a:lnTo>
                  <a:lnTo>
                    <a:pt x="122123" y="1587"/>
                  </a:lnTo>
                  <a:lnTo>
                    <a:pt x="122123" y="2273"/>
                  </a:lnTo>
                  <a:lnTo>
                    <a:pt x="122669" y="2819"/>
                  </a:lnTo>
                  <a:lnTo>
                    <a:pt x="124028" y="2819"/>
                  </a:lnTo>
                  <a:lnTo>
                    <a:pt x="124587" y="2273"/>
                  </a:lnTo>
                  <a:lnTo>
                    <a:pt x="124587" y="901"/>
                  </a:lnTo>
                  <a:close/>
                </a:path>
                <a:path w="1210945" h="3152775">
                  <a:moveTo>
                    <a:pt x="159029" y="5689"/>
                  </a:moveTo>
                  <a:lnTo>
                    <a:pt x="158343" y="5003"/>
                  </a:lnTo>
                  <a:lnTo>
                    <a:pt x="156667" y="5003"/>
                  </a:lnTo>
                  <a:lnTo>
                    <a:pt x="155981" y="5689"/>
                  </a:lnTo>
                  <a:lnTo>
                    <a:pt x="155981" y="6527"/>
                  </a:lnTo>
                  <a:lnTo>
                    <a:pt x="155981" y="7366"/>
                  </a:lnTo>
                  <a:lnTo>
                    <a:pt x="156667" y="8051"/>
                  </a:lnTo>
                  <a:lnTo>
                    <a:pt x="158343" y="8051"/>
                  </a:lnTo>
                  <a:lnTo>
                    <a:pt x="159029" y="7366"/>
                  </a:lnTo>
                  <a:lnTo>
                    <a:pt x="159029" y="5689"/>
                  </a:lnTo>
                  <a:close/>
                </a:path>
                <a:path w="1210945" h="3152775">
                  <a:moveTo>
                    <a:pt x="197256" y="4318"/>
                  </a:moveTo>
                  <a:lnTo>
                    <a:pt x="196443" y="3505"/>
                  </a:lnTo>
                  <a:lnTo>
                    <a:pt x="194437" y="3505"/>
                  </a:lnTo>
                  <a:lnTo>
                    <a:pt x="193624" y="4318"/>
                  </a:lnTo>
                  <a:lnTo>
                    <a:pt x="193624" y="5321"/>
                  </a:lnTo>
                  <a:lnTo>
                    <a:pt x="193624" y="6324"/>
                  </a:lnTo>
                  <a:lnTo>
                    <a:pt x="194437" y="7137"/>
                  </a:lnTo>
                  <a:lnTo>
                    <a:pt x="196443" y="7137"/>
                  </a:lnTo>
                  <a:lnTo>
                    <a:pt x="197256" y="6324"/>
                  </a:lnTo>
                  <a:lnTo>
                    <a:pt x="197256" y="4318"/>
                  </a:lnTo>
                  <a:close/>
                </a:path>
                <a:path w="1210945" h="3152775">
                  <a:moveTo>
                    <a:pt x="240499" y="22923"/>
                  </a:moveTo>
                  <a:lnTo>
                    <a:pt x="239560" y="21983"/>
                  </a:lnTo>
                  <a:lnTo>
                    <a:pt x="237223" y="21983"/>
                  </a:lnTo>
                  <a:lnTo>
                    <a:pt x="236283" y="22923"/>
                  </a:lnTo>
                  <a:lnTo>
                    <a:pt x="236283" y="24091"/>
                  </a:lnTo>
                  <a:lnTo>
                    <a:pt x="236283" y="25260"/>
                  </a:lnTo>
                  <a:lnTo>
                    <a:pt x="237223" y="26200"/>
                  </a:lnTo>
                  <a:lnTo>
                    <a:pt x="239560" y="26200"/>
                  </a:lnTo>
                  <a:lnTo>
                    <a:pt x="240499" y="25260"/>
                  </a:lnTo>
                  <a:lnTo>
                    <a:pt x="240499" y="22923"/>
                  </a:lnTo>
                  <a:close/>
                </a:path>
                <a:path w="1210945" h="3152775">
                  <a:moveTo>
                    <a:pt x="271170" y="22021"/>
                  </a:moveTo>
                  <a:lnTo>
                    <a:pt x="270090" y="20942"/>
                  </a:lnTo>
                  <a:lnTo>
                    <a:pt x="267449" y="20942"/>
                  </a:lnTo>
                  <a:lnTo>
                    <a:pt x="266369" y="22021"/>
                  </a:lnTo>
                  <a:lnTo>
                    <a:pt x="266369" y="23342"/>
                  </a:lnTo>
                  <a:lnTo>
                    <a:pt x="266369" y="24663"/>
                  </a:lnTo>
                  <a:lnTo>
                    <a:pt x="267449" y="25742"/>
                  </a:lnTo>
                  <a:lnTo>
                    <a:pt x="270090" y="25742"/>
                  </a:lnTo>
                  <a:lnTo>
                    <a:pt x="271170" y="24663"/>
                  </a:lnTo>
                  <a:lnTo>
                    <a:pt x="271170" y="22021"/>
                  </a:lnTo>
                  <a:close/>
                </a:path>
                <a:path w="1210945" h="3152775">
                  <a:moveTo>
                    <a:pt x="303250" y="28028"/>
                  </a:moveTo>
                  <a:lnTo>
                    <a:pt x="302044" y="26822"/>
                  </a:lnTo>
                  <a:lnTo>
                    <a:pt x="299072" y="26822"/>
                  </a:lnTo>
                  <a:lnTo>
                    <a:pt x="297865" y="28028"/>
                  </a:lnTo>
                  <a:lnTo>
                    <a:pt x="297865" y="29514"/>
                  </a:lnTo>
                  <a:lnTo>
                    <a:pt x="297865" y="31000"/>
                  </a:lnTo>
                  <a:lnTo>
                    <a:pt x="299072" y="32207"/>
                  </a:lnTo>
                  <a:lnTo>
                    <a:pt x="302044" y="32207"/>
                  </a:lnTo>
                  <a:lnTo>
                    <a:pt x="303250" y="31000"/>
                  </a:lnTo>
                  <a:lnTo>
                    <a:pt x="303250" y="28028"/>
                  </a:lnTo>
                  <a:close/>
                </a:path>
                <a:path w="1210945" h="3152775">
                  <a:moveTo>
                    <a:pt x="334822" y="55283"/>
                  </a:moveTo>
                  <a:lnTo>
                    <a:pt x="333489" y="53949"/>
                  </a:lnTo>
                  <a:lnTo>
                    <a:pt x="330187" y="53949"/>
                  </a:lnTo>
                  <a:lnTo>
                    <a:pt x="328853" y="55283"/>
                  </a:lnTo>
                  <a:lnTo>
                    <a:pt x="328853" y="56934"/>
                  </a:lnTo>
                  <a:lnTo>
                    <a:pt x="328853" y="58585"/>
                  </a:lnTo>
                  <a:lnTo>
                    <a:pt x="330187" y="59918"/>
                  </a:lnTo>
                  <a:lnTo>
                    <a:pt x="333489" y="59918"/>
                  </a:lnTo>
                  <a:lnTo>
                    <a:pt x="334822" y="58585"/>
                  </a:lnTo>
                  <a:lnTo>
                    <a:pt x="334822" y="55283"/>
                  </a:lnTo>
                  <a:close/>
                </a:path>
                <a:path w="1210945" h="3152775">
                  <a:moveTo>
                    <a:pt x="379704" y="56426"/>
                  </a:moveTo>
                  <a:lnTo>
                    <a:pt x="378244" y="54965"/>
                  </a:lnTo>
                  <a:lnTo>
                    <a:pt x="374624" y="54965"/>
                  </a:lnTo>
                  <a:lnTo>
                    <a:pt x="373151" y="56426"/>
                  </a:lnTo>
                  <a:lnTo>
                    <a:pt x="373151" y="58242"/>
                  </a:lnTo>
                  <a:lnTo>
                    <a:pt x="373151" y="60058"/>
                  </a:lnTo>
                  <a:lnTo>
                    <a:pt x="374624" y="61518"/>
                  </a:lnTo>
                  <a:lnTo>
                    <a:pt x="378244" y="61518"/>
                  </a:lnTo>
                  <a:lnTo>
                    <a:pt x="379704" y="60058"/>
                  </a:lnTo>
                  <a:lnTo>
                    <a:pt x="379704" y="56426"/>
                  </a:lnTo>
                  <a:close/>
                </a:path>
                <a:path w="1210945" h="3152775">
                  <a:moveTo>
                    <a:pt x="420395" y="68033"/>
                  </a:moveTo>
                  <a:lnTo>
                    <a:pt x="418795" y="66433"/>
                  </a:lnTo>
                  <a:lnTo>
                    <a:pt x="414858" y="66433"/>
                  </a:lnTo>
                  <a:lnTo>
                    <a:pt x="413258" y="68033"/>
                  </a:lnTo>
                  <a:lnTo>
                    <a:pt x="413258" y="70002"/>
                  </a:lnTo>
                  <a:lnTo>
                    <a:pt x="413258" y="71970"/>
                  </a:lnTo>
                  <a:lnTo>
                    <a:pt x="414858" y="73571"/>
                  </a:lnTo>
                  <a:lnTo>
                    <a:pt x="418795" y="73571"/>
                  </a:lnTo>
                  <a:lnTo>
                    <a:pt x="420395" y="71970"/>
                  </a:lnTo>
                  <a:lnTo>
                    <a:pt x="420395" y="68033"/>
                  </a:lnTo>
                  <a:close/>
                </a:path>
                <a:path w="1210945" h="3152775">
                  <a:moveTo>
                    <a:pt x="457974" y="78079"/>
                  </a:moveTo>
                  <a:lnTo>
                    <a:pt x="456247" y="76352"/>
                  </a:lnTo>
                  <a:lnTo>
                    <a:pt x="451980" y="76352"/>
                  </a:lnTo>
                  <a:lnTo>
                    <a:pt x="450253" y="78079"/>
                  </a:lnTo>
                  <a:lnTo>
                    <a:pt x="450253" y="80213"/>
                  </a:lnTo>
                  <a:lnTo>
                    <a:pt x="450253" y="82346"/>
                  </a:lnTo>
                  <a:lnTo>
                    <a:pt x="451980" y="84074"/>
                  </a:lnTo>
                  <a:lnTo>
                    <a:pt x="456247" y="84074"/>
                  </a:lnTo>
                  <a:lnTo>
                    <a:pt x="457974" y="82346"/>
                  </a:lnTo>
                  <a:lnTo>
                    <a:pt x="457974" y="78079"/>
                  </a:lnTo>
                  <a:close/>
                </a:path>
                <a:path w="1210945" h="3152775">
                  <a:moveTo>
                    <a:pt x="492620" y="85064"/>
                  </a:moveTo>
                  <a:lnTo>
                    <a:pt x="490766" y="83210"/>
                  </a:lnTo>
                  <a:lnTo>
                    <a:pt x="486168" y="83210"/>
                  </a:lnTo>
                  <a:lnTo>
                    <a:pt x="484314" y="85064"/>
                  </a:lnTo>
                  <a:lnTo>
                    <a:pt x="484314" y="87363"/>
                  </a:lnTo>
                  <a:lnTo>
                    <a:pt x="484314" y="89662"/>
                  </a:lnTo>
                  <a:lnTo>
                    <a:pt x="486168" y="91516"/>
                  </a:lnTo>
                  <a:lnTo>
                    <a:pt x="490766" y="91516"/>
                  </a:lnTo>
                  <a:lnTo>
                    <a:pt x="492620" y="89662"/>
                  </a:lnTo>
                  <a:lnTo>
                    <a:pt x="492620" y="85064"/>
                  </a:lnTo>
                  <a:close/>
                </a:path>
                <a:path w="1210945" h="3152775">
                  <a:moveTo>
                    <a:pt x="535419" y="105130"/>
                  </a:moveTo>
                  <a:lnTo>
                    <a:pt x="533450" y="103162"/>
                  </a:lnTo>
                  <a:lnTo>
                    <a:pt x="528586" y="103162"/>
                  </a:lnTo>
                  <a:lnTo>
                    <a:pt x="526618" y="105130"/>
                  </a:lnTo>
                  <a:lnTo>
                    <a:pt x="526618" y="107556"/>
                  </a:lnTo>
                  <a:lnTo>
                    <a:pt x="526618" y="109982"/>
                  </a:lnTo>
                  <a:lnTo>
                    <a:pt x="528586" y="111950"/>
                  </a:lnTo>
                  <a:lnTo>
                    <a:pt x="533450" y="111950"/>
                  </a:lnTo>
                  <a:lnTo>
                    <a:pt x="535419" y="109982"/>
                  </a:lnTo>
                  <a:lnTo>
                    <a:pt x="535419" y="105130"/>
                  </a:lnTo>
                  <a:close/>
                </a:path>
                <a:path w="1210945" h="3152775">
                  <a:moveTo>
                    <a:pt x="551357" y="3152178"/>
                  </a:moveTo>
                  <a:lnTo>
                    <a:pt x="551230" y="3152051"/>
                  </a:lnTo>
                  <a:lnTo>
                    <a:pt x="550900" y="3152051"/>
                  </a:lnTo>
                  <a:lnTo>
                    <a:pt x="550773" y="3152178"/>
                  </a:lnTo>
                  <a:lnTo>
                    <a:pt x="550773" y="3152343"/>
                  </a:lnTo>
                  <a:lnTo>
                    <a:pt x="550773" y="3152508"/>
                  </a:lnTo>
                  <a:lnTo>
                    <a:pt x="550900" y="3152635"/>
                  </a:lnTo>
                  <a:lnTo>
                    <a:pt x="551230" y="3152635"/>
                  </a:lnTo>
                  <a:lnTo>
                    <a:pt x="551357" y="3152508"/>
                  </a:lnTo>
                  <a:lnTo>
                    <a:pt x="551357" y="3152178"/>
                  </a:lnTo>
                  <a:close/>
                </a:path>
                <a:path w="1210945" h="3152775">
                  <a:moveTo>
                    <a:pt x="565429" y="3072409"/>
                  </a:moveTo>
                  <a:lnTo>
                    <a:pt x="564896" y="3071876"/>
                  </a:lnTo>
                  <a:lnTo>
                    <a:pt x="563600" y="3071876"/>
                  </a:lnTo>
                  <a:lnTo>
                    <a:pt x="563067" y="3072409"/>
                  </a:lnTo>
                  <a:lnTo>
                    <a:pt x="563067" y="3073057"/>
                  </a:lnTo>
                  <a:lnTo>
                    <a:pt x="563067" y="3073704"/>
                  </a:lnTo>
                  <a:lnTo>
                    <a:pt x="563600" y="3074238"/>
                  </a:lnTo>
                  <a:lnTo>
                    <a:pt x="564896" y="3074238"/>
                  </a:lnTo>
                  <a:lnTo>
                    <a:pt x="565429" y="3073704"/>
                  </a:lnTo>
                  <a:lnTo>
                    <a:pt x="565429" y="3072409"/>
                  </a:lnTo>
                  <a:close/>
                </a:path>
                <a:path w="1210945" h="3152775">
                  <a:moveTo>
                    <a:pt x="567347" y="3099739"/>
                  </a:moveTo>
                  <a:lnTo>
                    <a:pt x="566940" y="3099346"/>
                  </a:lnTo>
                  <a:lnTo>
                    <a:pt x="565962" y="3099346"/>
                  </a:lnTo>
                  <a:lnTo>
                    <a:pt x="565569" y="3099739"/>
                  </a:lnTo>
                  <a:lnTo>
                    <a:pt x="565569" y="3100235"/>
                  </a:lnTo>
                  <a:lnTo>
                    <a:pt x="565569" y="3100730"/>
                  </a:lnTo>
                  <a:lnTo>
                    <a:pt x="565962" y="3101124"/>
                  </a:lnTo>
                  <a:lnTo>
                    <a:pt x="566940" y="3101124"/>
                  </a:lnTo>
                  <a:lnTo>
                    <a:pt x="567347" y="3100730"/>
                  </a:lnTo>
                  <a:lnTo>
                    <a:pt x="567347" y="3099739"/>
                  </a:lnTo>
                  <a:close/>
                </a:path>
                <a:path w="1210945" h="3152775">
                  <a:moveTo>
                    <a:pt x="572325" y="136804"/>
                  </a:moveTo>
                  <a:lnTo>
                    <a:pt x="570280" y="134772"/>
                  </a:lnTo>
                  <a:lnTo>
                    <a:pt x="565238" y="134772"/>
                  </a:lnTo>
                  <a:lnTo>
                    <a:pt x="563194" y="136804"/>
                  </a:lnTo>
                  <a:lnTo>
                    <a:pt x="563194" y="139331"/>
                  </a:lnTo>
                  <a:lnTo>
                    <a:pt x="563194" y="141846"/>
                  </a:lnTo>
                  <a:lnTo>
                    <a:pt x="565238" y="143891"/>
                  </a:lnTo>
                  <a:lnTo>
                    <a:pt x="570280" y="143891"/>
                  </a:lnTo>
                  <a:lnTo>
                    <a:pt x="572325" y="141846"/>
                  </a:lnTo>
                  <a:lnTo>
                    <a:pt x="572325" y="136804"/>
                  </a:lnTo>
                  <a:close/>
                </a:path>
                <a:path w="1210945" h="3152775">
                  <a:moveTo>
                    <a:pt x="574154" y="2958287"/>
                  </a:moveTo>
                  <a:lnTo>
                    <a:pt x="573227" y="2957360"/>
                  </a:lnTo>
                  <a:lnTo>
                    <a:pt x="570941" y="2957360"/>
                  </a:lnTo>
                  <a:lnTo>
                    <a:pt x="570014" y="2958287"/>
                  </a:lnTo>
                  <a:lnTo>
                    <a:pt x="570014" y="2959430"/>
                  </a:lnTo>
                  <a:lnTo>
                    <a:pt x="570014" y="2960573"/>
                  </a:lnTo>
                  <a:lnTo>
                    <a:pt x="570941" y="2961500"/>
                  </a:lnTo>
                  <a:lnTo>
                    <a:pt x="573227" y="2961500"/>
                  </a:lnTo>
                  <a:lnTo>
                    <a:pt x="574154" y="2960573"/>
                  </a:lnTo>
                  <a:lnTo>
                    <a:pt x="574154" y="2958287"/>
                  </a:lnTo>
                  <a:close/>
                </a:path>
                <a:path w="1210945" h="3152775">
                  <a:moveTo>
                    <a:pt x="574294" y="3126663"/>
                  </a:moveTo>
                  <a:lnTo>
                    <a:pt x="574027" y="3126409"/>
                  </a:lnTo>
                  <a:lnTo>
                    <a:pt x="573379" y="3126409"/>
                  </a:lnTo>
                  <a:lnTo>
                    <a:pt x="573112" y="3126663"/>
                  </a:lnTo>
                  <a:lnTo>
                    <a:pt x="573112" y="3126994"/>
                  </a:lnTo>
                  <a:lnTo>
                    <a:pt x="573112" y="3127324"/>
                  </a:lnTo>
                  <a:lnTo>
                    <a:pt x="573379" y="3127591"/>
                  </a:lnTo>
                  <a:lnTo>
                    <a:pt x="574027" y="3127591"/>
                  </a:lnTo>
                  <a:lnTo>
                    <a:pt x="574294" y="3127324"/>
                  </a:lnTo>
                  <a:lnTo>
                    <a:pt x="574294" y="3126663"/>
                  </a:lnTo>
                  <a:close/>
                </a:path>
                <a:path w="1210945" h="3152775">
                  <a:moveTo>
                    <a:pt x="577176" y="3034614"/>
                  </a:moveTo>
                  <a:lnTo>
                    <a:pt x="576516" y="3033953"/>
                  </a:lnTo>
                  <a:lnTo>
                    <a:pt x="574878" y="3033953"/>
                  </a:lnTo>
                  <a:lnTo>
                    <a:pt x="574217" y="3034614"/>
                  </a:lnTo>
                  <a:lnTo>
                    <a:pt x="574217" y="3035427"/>
                  </a:lnTo>
                  <a:lnTo>
                    <a:pt x="574217" y="3036239"/>
                  </a:lnTo>
                  <a:lnTo>
                    <a:pt x="574878" y="3036900"/>
                  </a:lnTo>
                  <a:lnTo>
                    <a:pt x="576516" y="3036900"/>
                  </a:lnTo>
                  <a:lnTo>
                    <a:pt x="577176" y="3036239"/>
                  </a:lnTo>
                  <a:lnTo>
                    <a:pt x="577176" y="3034614"/>
                  </a:lnTo>
                  <a:close/>
                </a:path>
                <a:path w="1210945" h="3152775">
                  <a:moveTo>
                    <a:pt x="585724" y="2840520"/>
                  </a:moveTo>
                  <a:lnTo>
                    <a:pt x="584403" y="2839186"/>
                  </a:lnTo>
                  <a:lnTo>
                    <a:pt x="581139" y="2839186"/>
                  </a:lnTo>
                  <a:lnTo>
                    <a:pt x="579818" y="2840520"/>
                  </a:lnTo>
                  <a:lnTo>
                    <a:pt x="579818" y="2842145"/>
                  </a:lnTo>
                  <a:lnTo>
                    <a:pt x="579818" y="2843771"/>
                  </a:lnTo>
                  <a:lnTo>
                    <a:pt x="581139" y="2845104"/>
                  </a:lnTo>
                  <a:lnTo>
                    <a:pt x="584403" y="2845104"/>
                  </a:lnTo>
                  <a:lnTo>
                    <a:pt x="585724" y="2843771"/>
                  </a:lnTo>
                  <a:lnTo>
                    <a:pt x="585724" y="2840520"/>
                  </a:lnTo>
                  <a:close/>
                </a:path>
                <a:path w="1210945" h="3152775">
                  <a:moveTo>
                    <a:pt x="593026" y="2993301"/>
                  </a:moveTo>
                  <a:lnTo>
                    <a:pt x="592239" y="2992501"/>
                  </a:lnTo>
                  <a:lnTo>
                    <a:pt x="590283" y="2992501"/>
                  </a:lnTo>
                  <a:lnTo>
                    <a:pt x="589483" y="2993301"/>
                  </a:lnTo>
                  <a:lnTo>
                    <a:pt x="589483" y="2994279"/>
                  </a:lnTo>
                  <a:lnTo>
                    <a:pt x="589483" y="2995257"/>
                  </a:lnTo>
                  <a:lnTo>
                    <a:pt x="590283" y="2996057"/>
                  </a:lnTo>
                  <a:lnTo>
                    <a:pt x="592239" y="2996057"/>
                  </a:lnTo>
                  <a:lnTo>
                    <a:pt x="593026" y="2995257"/>
                  </a:lnTo>
                  <a:lnTo>
                    <a:pt x="593026" y="2993301"/>
                  </a:lnTo>
                  <a:close/>
                </a:path>
                <a:path w="1210945" h="3152775">
                  <a:moveTo>
                    <a:pt x="602475" y="2760129"/>
                  </a:moveTo>
                  <a:lnTo>
                    <a:pt x="600887" y="2758541"/>
                  </a:lnTo>
                  <a:lnTo>
                    <a:pt x="596976" y="2758541"/>
                  </a:lnTo>
                  <a:lnTo>
                    <a:pt x="595388" y="2760129"/>
                  </a:lnTo>
                  <a:lnTo>
                    <a:pt x="595388" y="2762085"/>
                  </a:lnTo>
                  <a:lnTo>
                    <a:pt x="595388" y="2764040"/>
                  </a:lnTo>
                  <a:lnTo>
                    <a:pt x="596976" y="2765628"/>
                  </a:lnTo>
                  <a:lnTo>
                    <a:pt x="600887" y="2765628"/>
                  </a:lnTo>
                  <a:lnTo>
                    <a:pt x="602475" y="2764040"/>
                  </a:lnTo>
                  <a:lnTo>
                    <a:pt x="602475" y="2760129"/>
                  </a:lnTo>
                  <a:close/>
                </a:path>
                <a:path w="1210945" h="3152775">
                  <a:moveTo>
                    <a:pt x="602780" y="2917875"/>
                  </a:moveTo>
                  <a:lnTo>
                    <a:pt x="601726" y="2916821"/>
                  </a:lnTo>
                  <a:lnTo>
                    <a:pt x="599109" y="2916821"/>
                  </a:lnTo>
                  <a:lnTo>
                    <a:pt x="598055" y="2917875"/>
                  </a:lnTo>
                  <a:lnTo>
                    <a:pt x="598055" y="2919184"/>
                  </a:lnTo>
                  <a:lnTo>
                    <a:pt x="598055" y="2920492"/>
                  </a:lnTo>
                  <a:lnTo>
                    <a:pt x="599109" y="2921546"/>
                  </a:lnTo>
                  <a:lnTo>
                    <a:pt x="601726" y="2921546"/>
                  </a:lnTo>
                  <a:lnTo>
                    <a:pt x="602780" y="2920492"/>
                  </a:lnTo>
                  <a:lnTo>
                    <a:pt x="602780" y="2917875"/>
                  </a:lnTo>
                  <a:close/>
                </a:path>
                <a:path w="1210945" h="3152775">
                  <a:moveTo>
                    <a:pt x="604774" y="2875559"/>
                  </a:moveTo>
                  <a:lnTo>
                    <a:pt x="603580" y="2874378"/>
                  </a:lnTo>
                  <a:lnTo>
                    <a:pt x="600646" y="2874378"/>
                  </a:lnTo>
                  <a:lnTo>
                    <a:pt x="599452" y="2875559"/>
                  </a:lnTo>
                  <a:lnTo>
                    <a:pt x="599452" y="2877032"/>
                  </a:lnTo>
                  <a:lnTo>
                    <a:pt x="599452" y="2878505"/>
                  </a:lnTo>
                  <a:lnTo>
                    <a:pt x="600646" y="2879687"/>
                  </a:lnTo>
                  <a:lnTo>
                    <a:pt x="603580" y="2879687"/>
                  </a:lnTo>
                  <a:lnTo>
                    <a:pt x="604774" y="2878505"/>
                  </a:lnTo>
                  <a:lnTo>
                    <a:pt x="604774" y="2875559"/>
                  </a:lnTo>
                  <a:close/>
                </a:path>
                <a:path w="1210945" h="3152775">
                  <a:moveTo>
                    <a:pt x="608304" y="151676"/>
                  </a:moveTo>
                  <a:lnTo>
                    <a:pt x="606183" y="149567"/>
                  </a:lnTo>
                  <a:lnTo>
                    <a:pt x="600964" y="149567"/>
                  </a:lnTo>
                  <a:lnTo>
                    <a:pt x="598843" y="151676"/>
                  </a:lnTo>
                  <a:lnTo>
                    <a:pt x="598843" y="154292"/>
                  </a:lnTo>
                  <a:lnTo>
                    <a:pt x="598843" y="156908"/>
                  </a:lnTo>
                  <a:lnTo>
                    <a:pt x="600964" y="159016"/>
                  </a:lnTo>
                  <a:lnTo>
                    <a:pt x="606183" y="159016"/>
                  </a:lnTo>
                  <a:lnTo>
                    <a:pt x="608304" y="156908"/>
                  </a:lnTo>
                  <a:lnTo>
                    <a:pt x="608304" y="151676"/>
                  </a:lnTo>
                  <a:close/>
                </a:path>
                <a:path w="1210945" h="3152775">
                  <a:moveTo>
                    <a:pt x="608672" y="2801124"/>
                  </a:moveTo>
                  <a:lnTo>
                    <a:pt x="607212" y="2799664"/>
                  </a:lnTo>
                  <a:lnTo>
                    <a:pt x="603631" y="2799664"/>
                  </a:lnTo>
                  <a:lnTo>
                    <a:pt x="602170" y="2801124"/>
                  </a:lnTo>
                  <a:lnTo>
                    <a:pt x="602170" y="2802915"/>
                  </a:lnTo>
                  <a:lnTo>
                    <a:pt x="602170" y="2804706"/>
                  </a:lnTo>
                  <a:lnTo>
                    <a:pt x="603631" y="2806166"/>
                  </a:lnTo>
                  <a:lnTo>
                    <a:pt x="607212" y="2806166"/>
                  </a:lnTo>
                  <a:lnTo>
                    <a:pt x="608672" y="2804706"/>
                  </a:lnTo>
                  <a:lnTo>
                    <a:pt x="608672" y="2801124"/>
                  </a:lnTo>
                  <a:close/>
                </a:path>
                <a:path w="1210945" h="3152775">
                  <a:moveTo>
                    <a:pt x="612419" y="2700109"/>
                  </a:moveTo>
                  <a:lnTo>
                    <a:pt x="610577" y="2698254"/>
                  </a:lnTo>
                  <a:lnTo>
                    <a:pt x="606005" y="2698254"/>
                  </a:lnTo>
                  <a:lnTo>
                    <a:pt x="604151" y="2700109"/>
                  </a:lnTo>
                  <a:lnTo>
                    <a:pt x="604151" y="2702395"/>
                  </a:lnTo>
                  <a:lnTo>
                    <a:pt x="604151" y="2704681"/>
                  </a:lnTo>
                  <a:lnTo>
                    <a:pt x="606005" y="2706535"/>
                  </a:lnTo>
                  <a:lnTo>
                    <a:pt x="610577" y="2706535"/>
                  </a:lnTo>
                  <a:lnTo>
                    <a:pt x="612419" y="2704681"/>
                  </a:lnTo>
                  <a:lnTo>
                    <a:pt x="612419" y="2700109"/>
                  </a:lnTo>
                  <a:close/>
                </a:path>
                <a:path w="1210945" h="3152775">
                  <a:moveTo>
                    <a:pt x="620674" y="2734932"/>
                  </a:moveTo>
                  <a:lnTo>
                    <a:pt x="618947" y="2733217"/>
                  </a:lnTo>
                  <a:lnTo>
                    <a:pt x="614705" y="2733217"/>
                  </a:lnTo>
                  <a:lnTo>
                    <a:pt x="612990" y="2734932"/>
                  </a:lnTo>
                  <a:lnTo>
                    <a:pt x="612990" y="2737053"/>
                  </a:lnTo>
                  <a:lnTo>
                    <a:pt x="612990" y="2739174"/>
                  </a:lnTo>
                  <a:lnTo>
                    <a:pt x="614705" y="2740888"/>
                  </a:lnTo>
                  <a:lnTo>
                    <a:pt x="618947" y="2740888"/>
                  </a:lnTo>
                  <a:lnTo>
                    <a:pt x="620674" y="2739174"/>
                  </a:lnTo>
                  <a:lnTo>
                    <a:pt x="620674" y="2734932"/>
                  </a:lnTo>
                  <a:close/>
                </a:path>
                <a:path w="1210945" h="3152775">
                  <a:moveTo>
                    <a:pt x="645706" y="164007"/>
                  </a:moveTo>
                  <a:lnTo>
                    <a:pt x="643509" y="161823"/>
                  </a:lnTo>
                  <a:lnTo>
                    <a:pt x="638111" y="161823"/>
                  </a:lnTo>
                  <a:lnTo>
                    <a:pt x="635914" y="164007"/>
                  </a:lnTo>
                  <a:lnTo>
                    <a:pt x="635914" y="166712"/>
                  </a:lnTo>
                  <a:lnTo>
                    <a:pt x="635914" y="169418"/>
                  </a:lnTo>
                  <a:lnTo>
                    <a:pt x="638111" y="171602"/>
                  </a:lnTo>
                  <a:lnTo>
                    <a:pt x="643509" y="171602"/>
                  </a:lnTo>
                  <a:lnTo>
                    <a:pt x="645706" y="169418"/>
                  </a:lnTo>
                  <a:lnTo>
                    <a:pt x="645706" y="164007"/>
                  </a:lnTo>
                  <a:close/>
                </a:path>
                <a:path w="1210945" h="3152775">
                  <a:moveTo>
                    <a:pt x="647649" y="2666123"/>
                  </a:moveTo>
                  <a:lnTo>
                    <a:pt x="645668" y="2664142"/>
                  </a:lnTo>
                  <a:lnTo>
                    <a:pt x="640765" y="2664142"/>
                  </a:lnTo>
                  <a:lnTo>
                    <a:pt x="638784" y="2666123"/>
                  </a:lnTo>
                  <a:lnTo>
                    <a:pt x="638784" y="2668574"/>
                  </a:lnTo>
                  <a:lnTo>
                    <a:pt x="638784" y="2671026"/>
                  </a:lnTo>
                  <a:lnTo>
                    <a:pt x="640765" y="2673007"/>
                  </a:lnTo>
                  <a:lnTo>
                    <a:pt x="645668" y="2673007"/>
                  </a:lnTo>
                  <a:lnTo>
                    <a:pt x="647649" y="2671026"/>
                  </a:lnTo>
                  <a:lnTo>
                    <a:pt x="647649" y="2666123"/>
                  </a:lnTo>
                  <a:close/>
                </a:path>
                <a:path w="1210945" h="3152775">
                  <a:moveTo>
                    <a:pt x="650481" y="2616873"/>
                  </a:moveTo>
                  <a:lnTo>
                    <a:pt x="648423" y="2614815"/>
                  </a:lnTo>
                  <a:lnTo>
                    <a:pt x="643331" y="2614815"/>
                  </a:lnTo>
                  <a:lnTo>
                    <a:pt x="641261" y="2616873"/>
                  </a:lnTo>
                  <a:lnTo>
                    <a:pt x="641261" y="2619425"/>
                  </a:lnTo>
                  <a:lnTo>
                    <a:pt x="641261" y="2621978"/>
                  </a:lnTo>
                  <a:lnTo>
                    <a:pt x="643331" y="2624036"/>
                  </a:lnTo>
                  <a:lnTo>
                    <a:pt x="648423" y="2624036"/>
                  </a:lnTo>
                  <a:lnTo>
                    <a:pt x="650481" y="2621978"/>
                  </a:lnTo>
                  <a:lnTo>
                    <a:pt x="650481" y="2616873"/>
                  </a:lnTo>
                  <a:close/>
                </a:path>
                <a:path w="1210945" h="3152775">
                  <a:moveTo>
                    <a:pt x="674116" y="198348"/>
                  </a:moveTo>
                  <a:lnTo>
                    <a:pt x="671855" y="196088"/>
                  </a:lnTo>
                  <a:lnTo>
                    <a:pt x="666267" y="196088"/>
                  </a:lnTo>
                  <a:lnTo>
                    <a:pt x="664006" y="198348"/>
                  </a:lnTo>
                  <a:lnTo>
                    <a:pt x="664006" y="201142"/>
                  </a:lnTo>
                  <a:lnTo>
                    <a:pt x="664006" y="203936"/>
                  </a:lnTo>
                  <a:lnTo>
                    <a:pt x="666267" y="206197"/>
                  </a:lnTo>
                  <a:lnTo>
                    <a:pt x="671855" y="206197"/>
                  </a:lnTo>
                  <a:lnTo>
                    <a:pt x="674116" y="203936"/>
                  </a:lnTo>
                  <a:lnTo>
                    <a:pt x="674116" y="198348"/>
                  </a:lnTo>
                  <a:close/>
                </a:path>
                <a:path w="1210945" h="3152775">
                  <a:moveTo>
                    <a:pt x="692619" y="2592984"/>
                  </a:moveTo>
                  <a:lnTo>
                    <a:pt x="690486" y="2590850"/>
                  </a:lnTo>
                  <a:lnTo>
                    <a:pt x="685203" y="2590850"/>
                  </a:lnTo>
                  <a:lnTo>
                    <a:pt x="683069" y="2592984"/>
                  </a:lnTo>
                  <a:lnTo>
                    <a:pt x="683069" y="2595626"/>
                  </a:lnTo>
                  <a:lnTo>
                    <a:pt x="683069" y="2598267"/>
                  </a:lnTo>
                  <a:lnTo>
                    <a:pt x="685203" y="2600401"/>
                  </a:lnTo>
                  <a:lnTo>
                    <a:pt x="690486" y="2600401"/>
                  </a:lnTo>
                  <a:lnTo>
                    <a:pt x="692619" y="2598267"/>
                  </a:lnTo>
                  <a:lnTo>
                    <a:pt x="692619" y="2592984"/>
                  </a:lnTo>
                  <a:close/>
                </a:path>
                <a:path w="1210945" h="3152775">
                  <a:moveTo>
                    <a:pt x="708456" y="202907"/>
                  </a:moveTo>
                  <a:lnTo>
                    <a:pt x="706120" y="200571"/>
                  </a:lnTo>
                  <a:lnTo>
                    <a:pt x="700354" y="200571"/>
                  </a:lnTo>
                  <a:lnTo>
                    <a:pt x="698017" y="202907"/>
                  </a:lnTo>
                  <a:lnTo>
                    <a:pt x="698017" y="205790"/>
                  </a:lnTo>
                  <a:lnTo>
                    <a:pt x="698017" y="208673"/>
                  </a:lnTo>
                  <a:lnTo>
                    <a:pt x="700354" y="211010"/>
                  </a:lnTo>
                  <a:lnTo>
                    <a:pt x="706120" y="211010"/>
                  </a:lnTo>
                  <a:lnTo>
                    <a:pt x="708456" y="208673"/>
                  </a:lnTo>
                  <a:lnTo>
                    <a:pt x="708456" y="202907"/>
                  </a:lnTo>
                  <a:close/>
                </a:path>
                <a:path w="1210945" h="3152775">
                  <a:moveTo>
                    <a:pt x="725766" y="2568727"/>
                  </a:moveTo>
                  <a:lnTo>
                    <a:pt x="723544" y="2566517"/>
                  </a:lnTo>
                  <a:lnTo>
                    <a:pt x="718083" y="2566517"/>
                  </a:lnTo>
                  <a:lnTo>
                    <a:pt x="715873" y="2568727"/>
                  </a:lnTo>
                  <a:lnTo>
                    <a:pt x="715873" y="2571458"/>
                  </a:lnTo>
                  <a:lnTo>
                    <a:pt x="715873" y="2574188"/>
                  </a:lnTo>
                  <a:lnTo>
                    <a:pt x="718083" y="2576398"/>
                  </a:lnTo>
                  <a:lnTo>
                    <a:pt x="723544" y="2576398"/>
                  </a:lnTo>
                  <a:lnTo>
                    <a:pt x="725766" y="2574188"/>
                  </a:lnTo>
                  <a:lnTo>
                    <a:pt x="725766" y="2568727"/>
                  </a:lnTo>
                  <a:close/>
                </a:path>
                <a:path w="1210945" h="3152775">
                  <a:moveTo>
                    <a:pt x="731443" y="240792"/>
                  </a:moveTo>
                  <a:lnTo>
                    <a:pt x="729030" y="238379"/>
                  </a:lnTo>
                  <a:lnTo>
                    <a:pt x="723087" y="238379"/>
                  </a:lnTo>
                  <a:lnTo>
                    <a:pt x="720674" y="240792"/>
                  </a:lnTo>
                  <a:lnTo>
                    <a:pt x="720674" y="243763"/>
                  </a:lnTo>
                  <a:lnTo>
                    <a:pt x="720674" y="246735"/>
                  </a:lnTo>
                  <a:lnTo>
                    <a:pt x="723087" y="249148"/>
                  </a:lnTo>
                  <a:lnTo>
                    <a:pt x="729030" y="249148"/>
                  </a:lnTo>
                  <a:lnTo>
                    <a:pt x="731443" y="246735"/>
                  </a:lnTo>
                  <a:lnTo>
                    <a:pt x="731443" y="240792"/>
                  </a:lnTo>
                  <a:close/>
                </a:path>
                <a:path w="1210945" h="3152775">
                  <a:moveTo>
                    <a:pt x="759955" y="254406"/>
                  </a:moveTo>
                  <a:lnTo>
                    <a:pt x="757466" y="251917"/>
                  </a:lnTo>
                  <a:lnTo>
                    <a:pt x="751344" y="251917"/>
                  </a:lnTo>
                  <a:lnTo>
                    <a:pt x="748855" y="254406"/>
                  </a:lnTo>
                  <a:lnTo>
                    <a:pt x="748855" y="257467"/>
                  </a:lnTo>
                  <a:lnTo>
                    <a:pt x="748855" y="260527"/>
                  </a:lnTo>
                  <a:lnTo>
                    <a:pt x="751344" y="263017"/>
                  </a:lnTo>
                  <a:lnTo>
                    <a:pt x="757466" y="263017"/>
                  </a:lnTo>
                  <a:lnTo>
                    <a:pt x="759955" y="260527"/>
                  </a:lnTo>
                  <a:lnTo>
                    <a:pt x="759955" y="254406"/>
                  </a:lnTo>
                  <a:close/>
                </a:path>
                <a:path w="1210945" h="3152775">
                  <a:moveTo>
                    <a:pt x="773620" y="2577757"/>
                  </a:moveTo>
                  <a:lnTo>
                    <a:pt x="771334" y="2575471"/>
                  </a:lnTo>
                  <a:lnTo>
                    <a:pt x="765683" y="2575471"/>
                  </a:lnTo>
                  <a:lnTo>
                    <a:pt x="763397" y="2577757"/>
                  </a:lnTo>
                  <a:lnTo>
                    <a:pt x="763397" y="2580576"/>
                  </a:lnTo>
                  <a:lnTo>
                    <a:pt x="763397" y="2583396"/>
                  </a:lnTo>
                  <a:lnTo>
                    <a:pt x="765683" y="2585682"/>
                  </a:lnTo>
                  <a:lnTo>
                    <a:pt x="771334" y="2585682"/>
                  </a:lnTo>
                  <a:lnTo>
                    <a:pt x="773620" y="2583396"/>
                  </a:lnTo>
                  <a:lnTo>
                    <a:pt x="773620" y="2577757"/>
                  </a:lnTo>
                  <a:close/>
                </a:path>
                <a:path w="1210945" h="3152775">
                  <a:moveTo>
                    <a:pt x="796823" y="276936"/>
                  </a:moveTo>
                  <a:lnTo>
                    <a:pt x="794258" y="274383"/>
                  </a:lnTo>
                  <a:lnTo>
                    <a:pt x="787946" y="274383"/>
                  </a:lnTo>
                  <a:lnTo>
                    <a:pt x="785393" y="276936"/>
                  </a:lnTo>
                  <a:lnTo>
                    <a:pt x="785393" y="280098"/>
                  </a:lnTo>
                  <a:lnTo>
                    <a:pt x="785393" y="283248"/>
                  </a:lnTo>
                  <a:lnTo>
                    <a:pt x="787946" y="285813"/>
                  </a:lnTo>
                  <a:lnTo>
                    <a:pt x="794258" y="285813"/>
                  </a:lnTo>
                  <a:lnTo>
                    <a:pt x="796823" y="283248"/>
                  </a:lnTo>
                  <a:lnTo>
                    <a:pt x="796823" y="276936"/>
                  </a:lnTo>
                  <a:close/>
                </a:path>
                <a:path w="1210945" h="3152775">
                  <a:moveTo>
                    <a:pt x="810590" y="2560663"/>
                  </a:moveTo>
                  <a:lnTo>
                    <a:pt x="808228" y="2558300"/>
                  </a:lnTo>
                  <a:lnTo>
                    <a:pt x="802398" y="2558300"/>
                  </a:lnTo>
                  <a:lnTo>
                    <a:pt x="800036" y="2560663"/>
                  </a:lnTo>
                  <a:lnTo>
                    <a:pt x="800036" y="2563584"/>
                  </a:lnTo>
                  <a:lnTo>
                    <a:pt x="800036" y="2566492"/>
                  </a:lnTo>
                  <a:lnTo>
                    <a:pt x="802398" y="2568867"/>
                  </a:lnTo>
                  <a:lnTo>
                    <a:pt x="808228" y="2568867"/>
                  </a:lnTo>
                  <a:lnTo>
                    <a:pt x="810590" y="2566492"/>
                  </a:lnTo>
                  <a:lnTo>
                    <a:pt x="810590" y="2560663"/>
                  </a:lnTo>
                  <a:close/>
                </a:path>
                <a:path w="1210945" h="3152775">
                  <a:moveTo>
                    <a:pt x="838885" y="294576"/>
                  </a:moveTo>
                  <a:lnTo>
                    <a:pt x="836244" y="291947"/>
                  </a:lnTo>
                  <a:lnTo>
                    <a:pt x="829754" y="291947"/>
                  </a:lnTo>
                  <a:lnTo>
                    <a:pt x="827125" y="294576"/>
                  </a:lnTo>
                  <a:lnTo>
                    <a:pt x="827125" y="297827"/>
                  </a:lnTo>
                  <a:lnTo>
                    <a:pt x="827125" y="301078"/>
                  </a:lnTo>
                  <a:lnTo>
                    <a:pt x="829754" y="303707"/>
                  </a:lnTo>
                  <a:lnTo>
                    <a:pt x="836244" y="303707"/>
                  </a:lnTo>
                  <a:lnTo>
                    <a:pt x="838885" y="301078"/>
                  </a:lnTo>
                  <a:lnTo>
                    <a:pt x="838885" y="294576"/>
                  </a:lnTo>
                  <a:close/>
                </a:path>
                <a:path w="1210945" h="3152775">
                  <a:moveTo>
                    <a:pt x="852208" y="2561158"/>
                  </a:moveTo>
                  <a:lnTo>
                    <a:pt x="849769" y="2558719"/>
                  </a:lnTo>
                  <a:lnTo>
                    <a:pt x="843762" y="2558719"/>
                  </a:lnTo>
                  <a:lnTo>
                    <a:pt x="841324" y="2561158"/>
                  </a:lnTo>
                  <a:lnTo>
                    <a:pt x="841324" y="2564168"/>
                  </a:lnTo>
                  <a:lnTo>
                    <a:pt x="841324" y="2567178"/>
                  </a:lnTo>
                  <a:lnTo>
                    <a:pt x="843762" y="2569616"/>
                  </a:lnTo>
                  <a:lnTo>
                    <a:pt x="849769" y="2569616"/>
                  </a:lnTo>
                  <a:lnTo>
                    <a:pt x="852208" y="2567178"/>
                  </a:lnTo>
                  <a:lnTo>
                    <a:pt x="852208" y="2561158"/>
                  </a:lnTo>
                  <a:close/>
                </a:path>
                <a:path w="1210945" h="3152775">
                  <a:moveTo>
                    <a:pt x="858380" y="340258"/>
                  </a:moveTo>
                  <a:lnTo>
                    <a:pt x="855675" y="337553"/>
                  </a:lnTo>
                  <a:lnTo>
                    <a:pt x="848995" y="337553"/>
                  </a:lnTo>
                  <a:lnTo>
                    <a:pt x="846289" y="340258"/>
                  </a:lnTo>
                  <a:lnTo>
                    <a:pt x="846289" y="343598"/>
                  </a:lnTo>
                  <a:lnTo>
                    <a:pt x="846289" y="346938"/>
                  </a:lnTo>
                  <a:lnTo>
                    <a:pt x="848995" y="349643"/>
                  </a:lnTo>
                  <a:lnTo>
                    <a:pt x="855675" y="349643"/>
                  </a:lnTo>
                  <a:lnTo>
                    <a:pt x="858380" y="346938"/>
                  </a:lnTo>
                  <a:lnTo>
                    <a:pt x="858380" y="340258"/>
                  </a:lnTo>
                  <a:close/>
                </a:path>
                <a:path w="1210945" h="3152775">
                  <a:moveTo>
                    <a:pt x="898232" y="346735"/>
                  </a:moveTo>
                  <a:lnTo>
                    <a:pt x="895451" y="343954"/>
                  </a:lnTo>
                  <a:lnTo>
                    <a:pt x="888593" y="343954"/>
                  </a:lnTo>
                  <a:lnTo>
                    <a:pt x="885812" y="346735"/>
                  </a:lnTo>
                  <a:lnTo>
                    <a:pt x="885812" y="350164"/>
                  </a:lnTo>
                  <a:lnTo>
                    <a:pt x="885812" y="353593"/>
                  </a:lnTo>
                  <a:lnTo>
                    <a:pt x="888593" y="356374"/>
                  </a:lnTo>
                  <a:lnTo>
                    <a:pt x="895451" y="356374"/>
                  </a:lnTo>
                  <a:lnTo>
                    <a:pt x="898232" y="353593"/>
                  </a:lnTo>
                  <a:lnTo>
                    <a:pt x="898232" y="346735"/>
                  </a:lnTo>
                  <a:close/>
                </a:path>
                <a:path w="1210945" h="3152775">
                  <a:moveTo>
                    <a:pt x="899477" y="2572232"/>
                  </a:moveTo>
                  <a:lnTo>
                    <a:pt x="896975" y="2569718"/>
                  </a:lnTo>
                  <a:lnTo>
                    <a:pt x="890778" y="2569718"/>
                  </a:lnTo>
                  <a:lnTo>
                    <a:pt x="888263" y="2572232"/>
                  </a:lnTo>
                  <a:lnTo>
                    <a:pt x="888263" y="2575331"/>
                  </a:lnTo>
                  <a:lnTo>
                    <a:pt x="888263" y="2578430"/>
                  </a:lnTo>
                  <a:lnTo>
                    <a:pt x="890778" y="2580944"/>
                  </a:lnTo>
                  <a:lnTo>
                    <a:pt x="896975" y="2580944"/>
                  </a:lnTo>
                  <a:lnTo>
                    <a:pt x="899477" y="2578430"/>
                  </a:lnTo>
                  <a:lnTo>
                    <a:pt x="899477" y="2572232"/>
                  </a:lnTo>
                  <a:close/>
                </a:path>
                <a:path w="1210945" h="3152775">
                  <a:moveTo>
                    <a:pt x="924445" y="379984"/>
                  </a:moveTo>
                  <a:lnTo>
                    <a:pt x="921588" y="377126"/>
                  </a:lnTo>
                  <a:lnTo>
                    <a:pt x="914552" y="377126"/>
                  </a:lnTo>
                  <a:lnTo>
                    <a:pt x="911694" y="379984"/>
                  </a:lnTo>
                  <a:lnTo>
                    <a:pt x="911694" y="383501"/>
                  </a:lnTo>
                  <a:lnTo>
                    <a:pt x="911694" y="387019"/>
                  </a:lnTo>
                  <a:lnTo>
                    <a:pt x="914552" y="389877"/>
                  </a:lnTo>
                  <a:lnTo>
                    <a:pt x="921588" y="389877"/>
                  </a:lnTo>
                  <a:lnTo>
                    <a:pt x="924445" y="387019"/>
                  </a:lnTo>
                  <a:lnTo>
                    <a:pt x="924445" y="379984"/>
                  </a:lnTo>
                  <a:close/>
                </a:path>
                <a:path w="1210945" h="3152775">
                  <a:moveTo>
                    <a:pt x="941438" y="2545969"/>
                  </a:moveTo>
                  <a:lnTo>
                    <a:pt x="938847" y="2543378"/>
                  </a:lnTo>
                  <a:lnTo>
                    <a:pt x="932472" y="2543378"/>
                  </a:lnTo>
                  <a:lnTo>
                    <a:pt x="929881" y="2545969"/>
                  </a:lnTo>
                  <a:lnTo>
                    <a:pt x="929881" y="2549156"/>
                  </a:lnTo>
                  <a:lnTo>
                    <a:pt x="929881" y="2552344"/>
                  </a:lnTo>
                  <a:lnTo>
                    <a:pt x="932472" y="2554935"/>
                  </a:lnTo>
                  <a:lnTo>
                    <a:pt x="938847" y="2554935"/>
                  </a:lnTo>
                  <a:lnTo>
                    <a:pt x="941438" y="2552344"/>
                  </a:lnTo>
                  <a:lnTo>
                    <a:pt x="941438" y="2545969"/>
                  </a:lnTo>
                  <a:close/>
                </a:path>
                <a:path w="1210945" h="3152775">
                  <a:moveTo>
                    <a:pt x="955179" y="415455"/>
                  </a:moveTo>
                  <a:lnTo>
                    <a:pt x="952258" y="412521"/>
                  </a:lnTo>
                  <a:lnTo>
                    <a:pt x="945032" y="412521"/>
                  </a:lnTo>
                  <a:lnTo>
                    <a:pt x="942111" y="415455"/>
                  </a:lnTo>
                  <a:lnTo>
                    <a:pt x="942111" y="419061"/>
                  </a:lnTo>
                  <a:lnTo>
                    <a:pt x="942111" y="422668"/>
                  </a:lnTo>
                  <a:lnTo>
                    <a:pt x="945032" y="425602"/>
                  </a:lnTo>
                  <a:lnTo>
                    <a:pt x="952258" y="425602"/>
                  </a:lnTo>
                  <a:lnTo>
                    <a:pt x="955179" y="422668"/>
                  </a:lnTo>
                  <a:lnTo>
                    <a:pt x="955179" y="415455"/>
                  </a:lnTo>
                  <a:close/>
                </a:path>
                <a:path w="1210945" h="3152775">
                  <a:moveTo>
                    <a:pt x="974509" y="457822"/>
                  </a:moveTo>
                  <a:lnTo>
                    <a:pt x="971511" y="454812"/>
                  </a:lnTo>
                  <a:lnTo>
                    <a:pt x="964107" y="454812"/>
                  </a:lnTo>
                  <a:lnTo>
                    <a:pt x="961110" y="457822"/>
                  </a:lnTo>
                  <a:lnTo>
                    <a:pt x="961110" y="461518"/>
                  </a:lnTo>
                  <a:lnTo>
                    <a:pt x="961110" y="465213"/>
                  </a:lnTo>
                  <a:lnTo>
                    <a:pt x="964107" y="468223"/>
                  </a:lnTo>
                  <a:lnTo>
                    <a:pt x="971511" y="468223"/>
                  </a:lnTo>
                  <a:lnTo>
                    <a:pt x="974509" y="465213"/>
                  </a:lnTo>
                  <a:lnTo>
                    <a:pt x="974509" y="457822"/>
                  </a:lnTo>
                  <a:close/>
                </a:path>
                <a:path w="1210945" h="3152775">
                  <a:moveTo>
                    <a:pt x="991755" y="2543022"/>
                  </a:moveTo>
                  <a:lnTo>
                    <a:pt x="989088" y="2540355"/>
                  </a:lnTo>
                  <a:lnTo>
                    <a:pt x="982535" y="2540355"/>
                  </a:lnTo>
                  <a:lnTo>
                    <a:pt x="979868" y="2543022"/>
                  </a:lnTo>
                  <a:lnTo>
                    <a:pt x="979868" y="2546299"/>
                  </a:lnTo>
                  <a:lnTo>
                    <a:pt x="979868" y="2549575"/>
                  </a:lnTo>
                  <a:lnTo>
                    <a:pt x="982535" y="2552242"/>
                  </a:lnTo>
                  <a:lnTo>
                    <a:pt x="989088" y="2552242"/>
                  </a:lnTo>
                  <a:lnTo>
                    <a:pt x="991755" y="2549575"/>
                  </a:lnTo>
                  <a:lnTo>
                    <a:pt x="991755" y="2543022"/>
                  </a:lnTo>
                  <a:close/>
                </a:path>
                <a:path w="1210945" h="3152775">
                  <a:moveTo>
                    <a:pt x="994791" y="498271"/>
                  </a:moveTo>
                  <a:lnTo>
                    <a:pt x="991717" y="495198"/>
                  </a:lnTo>
                  <a:lnTo>
                    <a:pt x="984135" y="495198"/>
                  </a:lnTo>
                  <a:lnTo>
                    <a:pt x="981062" y="498271"/>
                  </a:lnTo>
                  <a:lnTo>
                    <a:pt x="981062" y="502069"/>
                  </a:lnTo>
                  <a:lnTo>
                    <a:pt x="981062" y="505866"/>
                  </a:lnTo>
                  <a:lnTo>
                    <a:pt x="984135" y="508939"/>
                  </a:lnTo>
                  <a:lnTo>
                    <a:pt x="991717" y="508939"/>
                  </a:lnTo>
                  <a:lnTo>
                    <a:pt x="994791" y="505866"/>
                  </a:lnTo>
                  <a:lnTo>
                    <a:pt x="994791" y="498271"/>
                  </a:lnTo>
                  <a:close/>
                </a:path>
                <a:path w="1210945" h="3152775">
                  <a:moveTo>
                    <a:pt x="1026858" y="557098"/>
                  </a:moveTo>
                  <a:lnTo>
                    <a:pt x="1023632" y="553885"/>
                  </a:lnTo>
                  <a:lnTo>
                    <a:pt x="1015695" y="553885"/>
                  </a:lnTo>
                  <a:lnTo>
                    <a:pt x="1012469" y="557098"/>
                  </a:lnTo>
                  <a:lnTo>
                    <a:pt x="1012469" y="561073"/>
                  </a:lnTo>
                  <a:lnTo>
                    <a:pt x="1012469" y="565048"/>
                  </a:lnTo>
                  <a:lnTo>
                    <a:pt x="1015695" y="568261"/>
                  </a:lnTo>
                  <a:lnTo>
                    <a:pt x="1023632" y="568261"/>
                  </a:lnTo>
                  <a:lnTo>
                    <a:pt x="1026858" y="565048"/>
                  </a:lnTo>
                  <a:lnTo>
                    <a:pt x="1026858" y="557098"/>
                  </a:lnTo>
                  <a:close/>
                </a:path>
                <a:path w="1210945" h="3152775">
                  <a:moveTo>
                    <a:pt x="1036497" y="516369"/>
                  </a:moveTo>
                  <a:lnTo>
                    <a:pt x="1033348" y="513232"/>
                  </a:lnTo>
                  <a:lnTo>
                    <a:pt x="1025588" y="513232"/>
                  </a:lnTo>
                  <a:lnTo>
                    <a:pt x="1022438" y="516369"/>
                  </a:lnTo>
                  <a:lnTo>
                    <a:pt x="1022438" y="520255"/>
                  </a:lnTo>
                  <a:lnTo>
                    <a:pt x="1022438" y="524141"/>
                  </a:lnTo>
                  <a:lnTo>
                    <a:pt x="1025588" y="527291"/>
                  </a:lnTo>
                  <a:lnTo>
                    <a:pt x="1033348" y="527291"/>
                  </a:lnTo>
                  <a:lnTo>
                    <a:pt x="1036497" y="524141"/>
                  </a:lnTo>
                  <a:lnTo>
                    <a:pt x="1036497" y="516369"/>
                  </a:lnTo>
                  <a:close/>
                </a:path>
                <a:path w="1210945" h="3152775">
                  <a:moveTo>
                    <a:pt x="1038580" y="2535948"/>
                  </a:moveTo>
                  <a:lnTo>
                    <a:pt x="1035850" y="2533218"/>
                  </a:lnTo>
                  <a:lnTo>
                    <a:pt x="1029093" y="2533218"/>
                  </a:lnTo>
                  <a:lnTo>
                    <a:pt x="1026363" y="2535948"/>
                  </a:lnTo>
                  <a:lnTo>
                    <a:pt x="1026363" y="2539327"/>
                  </a:lnTo>
                  <a:lnTo>
                    <a:pt x="1026363" y="2542705"/>
                  </a:lnTo>
                  <a:lnTo>
                    <a:pt x="1029093" y="2545435"/>
                  </a:lnTo>
                  <a:lnTo>
                    <a:pt x="1035850" y="2545435"/>
                  </a:lnTo>
                  <a:lnTo>
                    <a:pt x="1038580" y="2542705"/>
                  </a:lnTo>
                  <a:lnTo>
                    <a:pt x="1038580" y="2535948"/>
                  </a:lnTo>
                  <a:close/>
                </a:path>
                <a:path w="1210945" h="3152775">
                  <a:moveTo>
                    <a:pt x="1065733" y="574929"/>
                  </a:moveTo>
                  <a:lnTo>
                    <a:pt x="1062443" y="571652"/>
                  </a:lnTo>
                  <a:lnTo>
                    <a:pt x="1054354" y="571652"/>
                  </a:lnTo>
                  <a:lnTo>
                    <a:pt x="1051064" y="574929"/>
                  </a:lnTo>
                  <a:lnTo>
                    <a:pt x="1051064" y="578980"/>
                  </a:lnTo>
                  <a:lnTo>
                    <a:pt x="1051064" y="583031"/>
                  </a:lnTo>
                  <a:lnTo>
                    <a:pt x="1054354" y="586308"/>
                  </a:lnTo>
                  <a:lnTo>
                    <a:pt x="1062443" y="586308"/>
                  </a:lnTo>
                  <a:lnTo>
                    <a:pt x="1065733" y="583031"/>
                  </a:lnTo>
                  <a:lnTo>
                    <a:pt x="1065733" y="574929"/>
                  </a:lnTo>
                  <a:close/>
                </a:path>
                <a:path w="1210945" h="3152775">
                  <a:moveTo>
                    <a:pt x="1081506" y="2515044"/>
                  </a:moveTo>
                  <a:lnTo>
                    <a:pt x="1078699" y="2512237"/>
                  </a:lnTo>
                  <a:lnTo>
                    <a:pt x="1071765" y="2512237"/>
                  </a:lnTo>
                  <a:lnTo>
                    <a:pt x="1068959" y="2515044"/>
                  </a:lnTo>
                  <a:lnTo>
                    <a:pt x="1068959" y="2518511"/>
                  </a:lnTo>
                  <a:lnTo>
                    <a:pt x="1068959" y="2521978"/>
                  </a:lnTo>
                  <a:lnTo>
                    <a:pt x="1071765" y="2524785"/>
                  </a:lnTo>
                  <a:lnTo>
                    <a:pt x="1078699" y="2524785"/>
                  </a:lnTo>
                  <a:lnTo>
                    <a:pt x="1081506" y="2521978"/>
                  </a:lnTo>
                  <a:lnTo>
                    <a:pt x="1081506" y="2515044"/>
                  </a:lnTo>
                  <a:close/>
                </a:path>
                <a:path w="1210945" h="3152775">
                  <a:moveTo>
                    <a:pt x="1092009" y="615696"/>
                  </a:moveTo>
                  <a:lnTo>
                    <a:pt x="1088707" y="612381"/>
                  </a:lnTo>
                  <a:lnTo>
                    <a:pt x="1080541" y="612381"/>
                  </a:lnTo>
                  <a:lnTo>
                    <a:pt x="1077239" y="615696"/>
                  </a:lnTo>
                  <a:lnTo>
                    <a:pt x="1077239" y="619772"/>
                  </a:lnTo>
                  <a:lnTo>
                    <a:pt x="1077239" y="623849"/>
                  </a:lnTo>
                  <a:lnTo>
                    <a:pt x="1080541" y="627164"/>
                  </a:lnTo>
                  <a:lnTo>
                    <a:pt x="1088707" y="627164"/>
                  </a:lnTo>
                  <a:lnTo>
                    <a:pt x="1092009" y="623849"/>
                  </a:lnTo>
                  <a:lnTo>
                    <a:pt x="1092009" y="615696"/>
                  </a:lnTo>
                  <a:close/>
                </a:path>
                <a:path w="1210945" h="3152775">
                  <a:moveTo>
                    <a:pt x="1102652" y="664133"/>
                  </a:moveTo>
                  <a:lnTo>
                    <a:pt x="1099324" y="660806"/>
                  </a:lnTo>
                  <a:lnTo>
                    <a:pt x="1091095" y="660806"/>
                  </a:lnTo>
                  <a:lnTo>
                    <a:pt x="1087767" y="664133"/>
                  </a:lnTo>
                  <a:lnTo>
                    <a:pt x="1087767" y="668248"/>
                  </a:lnTo>
                  <a:lnTo>
                    <a:pt x="1087767" y="672363"/>
                  </a:lnTo>
                  <a:lnTo>
                    <a:pt x="1091095" y="675690"/>
                  </a:lnTo>
                  <a:lnTo>
                    <a:pt x="1099324" y="675690"/>
                  </a:lnTo>
                  <a:lnTo>
                    <a:pt x="1102652" y="672363"/>
                  </a:lnTo>
                  <a:lnTo>
                    <a:pt x="1102652" y="664133"/>
                  </a:lnTo>
                  <a:close/>
                </a:path>
                <a:path w="1210945" h="3152775">
                  <a:moveTo>
                    <a:pt x="1128560" y="2516581"/>
                  </a:moveTo>
                  <a:lnTo>
                    <a:pt x="1125677" y="2513698"/>
                  </a:lnTo>
                  <a:lnTo>
                    <a:pt x="1118565" y="2513698"/>
                  </a:lnTo>
                  <a:lnTo>
                    <a:pt x="1115682" y="2516581"/>
                  </a:lnTo>
                  <a:lnTo>
                    <a:pt x="1115682" y="2520137"/>
                  </a:lnTo>
                  <a:lnTo>
                    <a:pt x="1115682" y="2523693"/>
                  </a:lnTo>
                  <a:lnTo>
                    <a:pt x="1118565" y="2526576"/>
                  </a:lnTo>
                  <a:lnTo>
                    <a:pt x="1125677" y="2526576"/>
                  </a:lnTo>
                  <a:lnTo>
                    <a:pt x="1128560" y="2523693"/>
                  </a:lnTo>
                  <a:lnTo>
                    <a:pt x="1128560" y="2516581"/>
                  </a:lnTo>
                  <a:close/>
                </a:path>
                <a:path w="1210945" h="3152775">
                  <a:moveTo>
                    <a:pt x="1165542" y="2490165"/>
                  </a:moveTo>
                  <a:lnTo>
                    <a:pt x="1162583" y="2487206"/>
                  </a:lnTo>
                  <a:lnTo>
                    <a:pt x="1155293" y="2487206"/>
                  </a:lnTo>
                  <a:lnTo>
                    <a:pt x="1152334" y="2490165"/>
                  </a:lnTo>
                  <a:lnTo>
                    <a:pt x="1152334" y="2493810"/>
                  </a:lnTo>
                  <a:lnTo>
                    <a:pt x="1152334" y="2497455"/>
                  </a:lnTo>
                  <a:lnTo>
                    <a:pt x="1155293" y="2500414"/>
                  </a:lnTo>
                  <a:lnTo>
                    <a:pt x="1162583" y="2500414"/>
                  </a:lnTo>
                  <a:lnTo>
                    <a:pt x="1165542" y="2497455"/>
                  </a:lnTo>
                  <a:lnTo>
                    <a:pt x="1165542" y="2490165"/>
                  </a:lnTo>
                  <a:close/>
                </a:path>
                <a:path w="1210945" h="3152775">
                  <a:moveTo>
                    <a:pt x="1180211" y="2276386"/>
                  </a:moveTo>
                  <a:lnTo>
                    <a:pt x="1176832" y="2273008"/>
                  </a:lnTo>
                  <a:lnTo>
                    <a:pt x="1168476" y="2273008"/>
                  </a:lnTo>
                  <a:lnTo>
                    <a:pt x="1165098" y="2276386"/>
                  </a:lnTo>
                  <a:lnTo>
                    <a:pt x="1165098" y="2280564"/>
                  </a:lnTo>
                  <a:lnTo>
                    <a:pt x="1165098" y="2284742"/>
                  </a:lnTo>
                  <a:lnTo>
                    <a:pt x="1168476" y="2288121"/>
                  </a:lnTo>
                  <a:lnTo>
                    <a:pt x="1176832" y="2288121"/>
                  </a:lnTo>
                  <a:lnTo>
                    <a:pt x="1180211" y="2284742"/>
                  </a:lnTo>
                  <a:lnTo>
                    <a:pt x="1180211" y="2276386"/>
                  </a:lnTo>
                  <a:close/>
                </a:path>
                <a:path w="1210945" h="3152775">
                  <a:moveTo>
                    <a:pt x="1180846" y="2447988"/>
                  </a:moveTo>
                  <a:lnTo>
                    <a:pt x="1177810" y="2444966"/>
                  </a:lnTo>
                  <a:lnTo>
                    <a:pt x="1170330" y="2444966"/>
                  </a:lnTo>
                  <a:lnTo>
                    <a:pt x="1167295" y="2447988"/>
                  </a:lnTo>
                  <a:lnTo>
                    <a:pt x="1167295" y="2451735"/>
                  </a:lnTo>
                  <a:lnTo>
                    <a:pt x="1167295" y="2455481"/>
                  </a:lnTo>
                  <a:lnTo>
                    <a:pt x="1170330" y="2458504"/>
                  </a:lnTo>
                  <a:lnTo>
                    <a:pt x="1177810" y="2458504"/>
                  </a:lnTo>
                  <a:lnTo>
                    <a:pt x="1180846" y="2455481"/>
                  </a:lnTo>
                  <a:lnTo>
                    <a:pt x="1180846" y="2447988"/>
                  </a:lnTo>
                  <a:close/>
                </a:path>
                <a:path w="1210945" h="3152775">
                  <a:moveTo>
                    <a:pt x="1187894" y="2230653"/>
                  </a:moveTo>
                  <a:lnTo>
                    <a:pt x="1184478" y="2227249"/>
                  </a:lnTo>
                  <a:lnTo>
                    <a:pt x="1176070" y="2227249"/>
                  </a:lnTo>
                  <a:lnTo>
                    <a:pt x="1172667" y="2230653"/>
                  </a:lnTo>
                  <a:lnTo>
                    <a:pt x="1172667" y="2234857"/>
                  </a:lnTo>
                  <a:lnTo>
                    <a:pt x="1172667" y="2239060"/>
                  </a:lnTo>
                  <a:lnTo>
                    <a:pt x="1176070" y="2242464"/>
                  </a:lnTo>
                  <a:lnTo>
                    <a:pt x="1184478" y="2242464"/>
                  </a:lnTo>
                  <a:lnTo>
                    <a:pt x="1187894" y="2239060"/>
                  </a:lnTo>
                  <a:lnTo>
                    <a:pt x="1187894" y="2230653"/>
                  </a:lnTo>
                  <a:close/>
                </a:path>
                <a:path w="1210945" h="3152775">
                  <a:moveTo>
                    <a:pt x="1190764" y="2188095"/>
                  </a:moveTo>
                  <a:lnTo>
                    <a:pt x="1187323" y="2184666"/>
                  </a:lnTo>
                  <a:lnTo>
                    <a:pt x="1178852" y="2184666"/>
                  </a:lnTo>
                  <a:lnTo>
                    <a:pt x="1175423" y="2188095"/>
                  </a:lnTo>
                  <a:lnTo>
                    <a:pt x="1175423" y="2192337"/>
                  </a:lnTo>
                  <a:lnTo>
                    <a:pt x="1175423" y="2196566"/>
                  </a:lnTo>
                  <a:lnTo>
                    <a:pt x="1178852" y="2200008"/>
                  </a:lnTo>
                  <a:lnTo>
                    <a:pt x="1187323" y="2200008"/>
                  </a:lnTo>
                  <a:lnTo>
                    <a:pt x="1190764" y="2196566"/>
                  </a:lnTo>
                  <a:lnTo>
                    <a:pt x="1190764" y="2188095"/>
                  </a:lnTo>
                  <a:close/>
                </a:path>
                <a:path w="1210945" h="3152775">
                  <a:moveTo>
                    <a:pt x="1199045" y="2345004"/>
                  </a:moveTo>
                  <a:lnTo>
                    <a:pt x="1195793" y="2341740"/>
                  </a:lnTo>
                  <a:lnTo>
                    <a:pt x="1187754" y="2341740"/>
                  </a:lnTo>
                  <a:lnTo>
                    <a:pt x="1184503" y="2345004"/>
                  </a:lnTo>
                  <a:lnTo>
                    <a:pt x="1184503" y="2349017"/>
                  </a:lnTo>
                  <a:lnTo>
                    <a:pt x="1184503" y="2353030"/>
                  </a:lnTo>
                  <a:lnTo>
                    <a:pt x="1187754" y="2356294"/>
                  </a:lnTo>
                  <a:lnTo>
                    <a:pt x="1195793" y="2356294"/>
                  </a:lnTo>
                  <a:lnTo>
                    <a:pt x="1199045" y="2353030"/>
                  </a:lnTo>
                  <a:lnTo>
                    <a:pt x="1199045" y="2345004"/>
                  </a:lnTo>
                  <a:close/>
                </a:path>
                <a:path w="1210945" h="3152775">
                  <a:moveTo>
                    <a:pt x="1205445" y="2413330"/>
                  </a:moveTo>
                  <a:lnTo>
                    <a:pt x="1202334" y="2410231"/>
                  </a:lnTo>
                  <a:lnTo>
                    <a:pt x="1194676" y="2410231"/>
                  </a:lnTo>
                  <a:lnTo>
                    <a:pt x="1191564" y="2413330"/>
                  </a:lnTo>
                  <a:lnTo>
                    <a:pt x="1191564" y="2417165"/>
                  </a:lnTo>
                  <a:lnTo>
                    <a:pt x="1191564" y="2421001"/>
                  </a:lnTo>
                  <a:lnTo>
                    <a:pt x="1194676" y="2424099"/>
                  </a:lnTo>
                  <a:lnTo>
                    <a:pt x="1202334" y="2424099"/>
                  </a:lnTo>
                  <a:lnTo>
                    <a:pt x="1205445" y="2421001"/>
                  </a:lnTo>
                  <a:lnTo>
                    <a:pt x="1205445" y="2413330"/>
                  </a:lnTo>
                  <a:close/>
                </a:path>
                <a:path w="1210945" h="3152775">
                  <a:moveTo>
                    <a:pt x="1209065" y="2304948"/>
                  </a:moveTo>
                  <a:lnTo>
                    <a:pt x="1205738" y="2301608"/>
                  </a:lnTo>
                  <a:lnTo>
                    <a:pt x="1197521" y="2301608"/>
                  </a:lnTo>
                  <a:lnTo>
                    <a:pt x="1194193" y="2304948"/>
                  </a:lnTo>
                  <a:lnTo>
                    <a:pt x="1194193" y="2309050"/>
                  </a:lnTo>
                  <a:lnTo>
                    <a:pt x="1194193" y="2313152"/>
                  </a:lnTo>
                  <a:lnTo>
                    <a:pt x="1197521" y="2316492"/>
                  </a:lnTo>
                  <a:lnTo>
                    <a:pt x="1205738" y="2316492"/>
                  </a:lnTo>
                  <a:lnTo>
                    <a:pt x="1209065" y="2313152"/>
                  </a:lnTo>
                  <a:lnTo>
                    <a:pt x="1209065" y="2304948"/>
                  </a:lnTo>
                  <a:close/>
                </a:path>
                <a:path w="1210945" h="3152775">
                  <a:moveTo>
                    <a:pt x="1210856" y="2378278"/>
                  </a:moveTo>
                  <a:lnTo>
                    <a:pt x="1207668" y="2375103"/>
                  </a:lnTo>
                  <a:lnTo>
                    <a:pt x="1199819" y="2375103"/>
                  </a:lnTo>
                  <a:lnTo>
                    <a:pt x="1196644" y="2378278"/>
                  </a:lnTo>
                  <a:lnTo>
                    <a:pt x="1196644" y="2382202"/>
                  </a:lnTo>
                  <a:lnTo>
                    <a:pt x="1196644" y="2386126"/>
                  </a:lnTo>
                  <a:lnTo>
                    <a:pt x="1199819" y="2389301"/>
                  </a:lnTo>
                  <a:lnTo>
                    <a:pt x="1207668" y="2389301"/>
                  </a:lnTo>
                  <a:lnTo>
                    <a:pt x="1210856" y="2386126"/>
                  </a:lnTo>
                  <a:lnTo>
                    <a:pt x="1210856" y="237827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54414" y="2055482"/>
              <a:ext cx="1025525" cy="2149475"/>
            </a:xfrm>
            <a:custGeom>
              <a:avLst/>
              <a:gdLst/>
              <a:ahLst/>
              <a:cxnLst/>
              <a:rect l="l" t="t" r="r" b="b"/>
              <a:pathLst>
                <a:path w="1025525" h="2149475">
                  <a:moveTo>
                    <a:pt x="6896" y="16675"/>
                  </a:moveTo>
                  <a:lnTo>
                    <a:pt x="5346" y="15138"/>
                  </a:lnTo>
                  <a:lnTo>
                    <a:pt x="1549" y="15138"/>
                  </a:lnTo>
                  <a:lnTo>
                    <a:pt x="0" y="16675"/>
                  </a:lnTo>
                  <a:lnTo>
                    <a:pt x="0" y="18580"/>
                  </a:lnTo>
                  <a:lnTo>
                    <a:pt x="0" y="20485"/>
                  </a:lnTo>
                  <a:lnTo>
                    <a:pt x="1549" y="22021"/>
                  </a:lnTo>
                  <a:lnTo>
                    <a:pt x="5346" y="22021"/>
                  </a:lnTo>
                  <a:lnTo>
                    <a:pt x="6896" y="20485"/>
                  </a:lnTo>
                  <a:lnTo>
                    <a:pt x="6896" y="16675"/>
                  </a:lnTo>
                  <a:close/>
                </a:path>
                <a:path w="1025525" h="2149475">
                  <a:moveTo>
                    <a:pt x="46697" y="1676"/>
                  </a:moveTo>
                  <a:lnTo>
                    <a:pt x="45021" y="0"/>
                  </a:lnTo>
                  <a:lnTo>
                    <a:pt x="40881" y="0"/>
                  </a:lnTo>
                  <a:lnTo>
                    <a:pt x="39204" y="1676"/>
                  </a:lnTo>
                  <a:lnTo>
                    <a:pt x="39204" y="3746"/>
                  </a:lnTo>
                  <a:lnTo>
                    <a:pt x="39204" y="5816"/>
                  </a:lnTo>
                  <a:lnTo>
                    <a:pt x="40881" y="7493"/>
                  </a:lnTo>
                  <a:lnTo>
                    <a:pt x="45021" y="7493"/>
                  </a:lnTo>
                  <a:lnTo>
                    <a:pt x="46697" y="5816"/>
                  </a:lnTo>
                  <a:lnTo>
                    <a:pt x="46697" y="1676"/>
                  </a:lnTo>
                  <a:close/>
                </a:path>
                <a:path w="1025525" h="2149475">
                  <a:moveTo>
                    <a:pt x="65646" y="45694"/>
                  </a:moveTo>
                  <a:lnTo>
                    <a:pt x="63830" y="43891"/>
                  </a:lnTo>
                  <a:lnTo>
                    <a:pt x="59359" y="43891"/>
                  </a:lnTo>
                  <a:lnTo>
                    <a:pt x="57556" y="45694"/>
                  </a:lnTo>
                  <a:lnTo>
                    <a:pt x="57556" y="47929"/>
                  </a:lnTo>
                  <a:lnTo>
                    <a:pt x="57556" y="50165"/>
                  </a:lnTo>
                  <a:lnTo>
                    <a:pt x="59359" y="51968"/>
                  </a:lnTo>
                  <a:lnTo>
                    <a:pt x="63830" y="51968"/>
                  </a:lnTo>
                  <a:lnTo>
                    <a:pt x="65646" y="50165"/>
                  </a:lnTo>
                  <a:lnTo>
                    <a:pt x="65646" y="45694"/>
                  </a:lnTo>
                  <a:close/>
                </a:path>
                <a:path w="1025525" h="2149475">
                  <a:moveTo>
                    <a:pt x="114528" y="47434"/>
                  </a:moveTo>
                  <a:lnTo>
                    <a:pt x="112585" y="45491"/>
                  </a:lnTo>
                  <a:lnTo>
                    <a:pt x="107797" y="45491"/>
                  </a:lnTo>
                  <a:lnTo>
                    <a:pt x="105854" y="47434"/>
                  </a:lnTo>
                  <a:lnTo>
                    <a:pt x="105854" y="49834"/>
                  </a:lnTo>
                  <a:lnTo>
                    <a:pt x="105854" y="52235"/>
                  </a:lnTo>
                  <a:lnTo>
                    <a:pt x="107797" y="54178"/>
                  </a:lnTo>
                  <a:lnTo>
                    <a:pt x="112585" y="54178"/>
                  </a:lnTo>
                  <a:lnTo>
                    <a:pt x="114528" y="52235"/>
                  </a:lnTo>
                  <a:lnTo>
                    <a:pt x="114528" y="47434"/>
                  </a:lnTo>
                  <a:close/>
                </a:path>
                <a:path w="1025525" h="2149475">
                  <a:moveTo>
                    <a:pt x="152107" y="79070"/>
                  </a:moveTo>
                  <a:lnTo>
                    <a:pt x="150075" y="77025"/>
                  </a:lnTo>
                  <a:lnTo>
                    <a:pt x="145034" y="77025"/>
                  </a:lnTo>
                  <a:lnTo>
                    <a:pt x="142989" y="79070"/>
                  </a:lnTo>
                  <a:lnTo>
                    <a:pt x="142989" y="81584"/>
                  </a:lnTo>
                  <a:lnTo>
                    <a:pt x="142989" y="84099"/>
                  </a:lnTo>
                  <a:lnTo>
                    <a:pt x="145034" y="86144"/>
                  </a:lnTo>
                  <a:lnTo>
                    <a:pt x="150075" y="86144"/>
                  </a:lnTo>
                  <a:lnTo>
                    <a:pt x="152107" y="84099"/>
                  </a:lnTo>
                  <a:lnTo>
                    <a:pt x="152107" y="79070"/>
                  </a:lnTo>
                  <a:close/>
                </a:path>
                <a:path w="1025525" h="2149475">
                  <a:moveTo>
                    <a:pt x="201282" y="85966"/>
                  </a:moveTo>
                  <a:lnTo>
                    <a:pt x="199161" y="83858"/>
                  </a:lnTo>
                  <a:lnTo>
                    <a:pt x="193941" y="83858"/>
                  </a:lnTo>
                  <a:lnTo>
                    <a:pt x="191820" y="85966"/>
                  </a:lnTo>
                  <a:lnTo>
                    <a:pt x="191820" y="88582"/>
                  </a:lnTo>
                  <a:lnTo>
                    <a:pt x="191820" y="91198"/>
                  </a:lnTo>
                  <a:lnTo>
                    <a:pt x="193941" y="93306"/>
                  </a:lnTo>
                  <a:lnTo>
                    <a:pt x="199161" y="93306"/>
                  </a:lnTo>
                  <a:lnTo>
                    <a:pt x="201282" y="91198"/>
                  </a:lnTo>
                  <a:lnTo>
                    <a:pt x="201282" y="85966"/>
                  </a:lnTo>
                  <a:close/>
                </a:path>
                <a:path w="1025525" h="2149475">
                  <a:moveTo>
                    <a:pt x="232752" y="120675"/>
                  </a:moveTo>
                  <a:lnTo>
                    <a:pt x="230555" y="118491"/>
                  </a:lnTo>
                  <a:lnTo>
                    <a:pt x="225158" y="118491"/>
                  </a:lnTo>
                  <a:lnTo>
                    <a:pt x="222961" y="120675"/>
                  </a:lnTo>
                  <a:lnTo>
                    <a:pt x="222961" y="123380"/>
                  </a:lnTo>
                  <a:lnTo>
                    <a:pt x="222961" y="126085"/>
                  </a:lnTo>
                  <a:lnTo>
                    <a:pt x="225158" y="128282"/>
                  </a:lnTo>
                  <a:lnTo>
                    <a:pt x="230555" y="128282"/>
                  </a:lnTo>
                  <a:lnTo>
                    <a:pt x="232752" y="126085"/>
                  </a:lnTo>
                  <a:lnTo>
                    <a:pt x="232752" y="120675"/>
                  </a:lnTo>
                  <a:close/>
                </a:path>
                <a:path w="1025525" h="2149475">
                  <a:moveTo>
                    <a:pt x="278206" y="142214"/>
                  </a:moveTo>
                  <a:lnTo>
                    <a:pt x="275945" y="139941"/>
                  </a:lnTo>
                  <a:lnTo>
                    <a:pt x="270357" y="139941"/>
                  </a:lnTo>
                  <a:lnTo>
                    <a:pt x="268084" y="142214"/>
                  </a:lnTo>
                  <a:lnTo>
                    <a:pt x="268084" y="145008"/>
                  </a:lnTo>
                  <a:lnTo>
                    <a:pt x="268084" y="147802"/>
                  </a:lnTo>
                  <a:lnTo>
                    <a:pt x="270357" y="150075"/>
                  </a:lnTo>
                  <a:lnTo>
                    <a:pt x="275945" y="150075"/>
                  </a:lnTo>
                  <a:lnTo>
                    <a:pt x="278206" y="147802"/>
                  </a:lnTo>
                  <a:lnTo>
                    <a:pt x="278206" y="142214"/>
                  </a:lnTo>
                  <a:close/>
                </a:path>
                <a:path w="1025525" h="2149475">
                  <a:moveTo>
                    <a:pt x="322910" y="150571"/>
                  </a:moveTo>
                  <a:lnTo>
                    <a:pt x="320560" y="148221"/>
                  </a:lnTo>
                  <a:lnTo>
                    <a:pt x="314782" y="148221"/>
                  </a:lnTo>
                  <a:lnTo>
                    <a:pt x="312445" y="150571"/>
                  </a:lnTo>
                  <a:lnTo>
                    <a:pt x="312445" y="153454"/>
                  </a:lnTo>
                  <a:lnTo>
                    <a:pt x="312445" y="156349"/>
                  </a:lnTo>
                  <a:lnTo>
                    <a:pt x="314782" y="158686"/>
                  </a:lnTo>
                  <a:lnTo>
                    <a:pt x="320560" y="158686"/>
                  </a:lnTo>
                  <a:lnTo>
                    <a:pt x="322910" y="156349"/>
                  </a:lnTo>
                  <a:lnTo>
                    <a:pt x="322910" y="150571"/>
                  </a:lnTo>
                  <a:close/>
                </a:path>
                <a:path w="1025525" h="2149475">
                  <a:moveTo>
                    <a:pt x="367360" y="169583"/>
                  </a:moveTo>
                  <a:lnTo>
                    <a:pt x="364947" y="167170"/>
                  </a:lnTo>
                  <a:lnTo>
                    <a:pt x="358978" y="167170"/>
                  </a:lnTo>
                  <a:lnTo>
                    <a:pt x="356565" y="169583"/>
                  </a:lnTo>
                  <a:lnTo>
                    <a:pt x="356565" y="172567"/>
                  </a:lnTo>
                  <a:lnTo>
                    <a:pt x="356565" y="175552"/>
                  </a:lnTo>
                  <a:lnTo>
                    <a:pt x="358978" y="177965"/>
                  </a:lnTo>
                  <a:lnTo>
                    <a:pt x="364947" y="177965"/>
                  </a:lnTo>
                  <a:lnTo>
                    <a:pt x="367360" y="175552"/>
                  </a:lnTo>
                  <a:lnTo>
                    <a:pt x="367360" y="169583"/>
                  </a:lnTo>
                  <a:close/>
                </a:path>
                <a:path w="1025525" h="2149475">
                  <a:moveTo>
                    <a:pt x="383641" y="198145"/>
                  </a:moveTo>
                  <a:lnTo>
                    <a:pt x="381152" y="195656"/>
                  </a:lnTo>
                  <a:lnTo>
                    <a:pt x="375005" y="195656"/>
                  </a:lnTo>
                  <a:lnTo>
                    <a:pt x="372516" y="198145"/>
                  </a:lnTo>
                  <a:lnTo>
                    <a:pt x="372516" y="201218"/>
                  </a:lnTo>
                  <a:lnTo>
                    <a:pt x="372516" y="204292"/>
                  </a:lnTo>
                  <a:lnTo>
                    <a:pt x="375005" y="206781"/>
                  </a:lnTo>
                  <a:lnTo>
                    <a:pt x="381152" y="206781"/>
                  </a:lnTo>
                  <a:lnTo>
                    <a:pt x="383641" y="204292"/>
                  </a:lnTo>
                  <a:lnTo>
                    <a:pt x="383641" y="198145"/>
                  </a:lnTo>
                  <a:close/>
                </a:path>
                <a:path w="1025525" h="2149475">
                  <a:moveTo>
                    <a:pt x="407555" y="219278"/>
                  </a:moveTo>
                  <a:lnTo>
                    <a:pt x="404990" y="216712"/>
                  </a:lnTo>
                  <a:lnTo>
                    <a:pt x="398653" y="216712"/>
                  </a:lnTo>
                  <a:lnTo>
                    <a:pt x="396087" y="219278"/>
                  </a:lnTo>
                  <a:lnTo>
                    <a:pt x="396087" y="222440"/>
                  </a:lnTo>
                  <a:lnTo>
                    <a:pt x="396087" y="225602"/>
                  </a:lnTo>
                  <a:lnTo>
                    <a:pt x="398653" y="228168"/>
                  </a:lnTo>
                  <a:lnTo>
                    <a:pt x="404990" y="228168"/>
                  </a:lnTo>
                  <a:lnTo>
                    <a:pt x="407555" y="225602"/>
                  </a:lnTo>
                  <a:lnTo>
                    <a:pt x="407555" y="219278"/>
                  </a:lnTo>
                  <a:close/>
                </a:path>
                <a:path w="1025525" h="2149475">
                  <a:moveTo>
                    <a:pt x="450392" y="234810"/>
                  </a:moveTo>
                  <a:lnTo>
                    <a:pt x="447751" y="232181"/>
                  </a:lnTo>
                  <a:lnTo>
                    <a:pt x="441236" y="232181"/>
                  </a:lnTo>
                  <a:lnTo>
                    <a:pt x="438594" y="234810"/>
                  </a:lnTo>
                  <a:lnTo>
                    <a:pt x="438594" y="238074"/>
                  </a:lnTo>
                  <a:lnTo>
                    <a:pt x="438594" y="241338"/>
                  </a:lnTo>
                  <a:lnTo>
                    <a:pt x="441236" y="243979"/>
                  </a:lnTo>
                  <a:lnTo>
                    <a:pt x="447751" y="243979"/>
                  </a:lnTo>
                  <a:lnTo>
                    <a:pt x="450392" y="241338"/>
                  </a:lnTo>
                  <a:lnTo>
                    <a:pt x="450392" y="234810"/>
                  </a:lnTo>
                  <a:close/>
                </a:path>
                <a:path w="1025525" h="2149475">
                  <a:moveTo>
                    <a:pt x="465874" y="280250"/>
                  </a:moveTo>
                  <a:lnTo>
                    <a:pt x="463169" y="277533"/>
                  </a:lnTo>
                  <a:lnTo>
                    <a:pt x="456463" y="277533"/>
                  </a:lnTo>
                  <a:lnTo>
                    <a:pt x="453745" y="280250"/>
                  </a:lnTo>
                  <a:lnTo>
                    <a:pt x="453745" y="283603"/>
                  </a:lnTo>
                  <a:lnTo>
                    <a:pt x="453745" y="286956"/>
                  </a:lnTo>
                  <a:lnTo>
                    <a:pt x="456463" y="289674"/>
                  </a:lnTo>
                  <a:lnTo>
                    <a:pt x="463169" y="289674"/>
                  </a:lnTo>
                  <a:lnTo>
                    <a:pt x="465874" y="286956"/>
                  </a:lnTo>
                  <a:lnTo>
                    <a:pt x="465874" y="280250"/>
                  </a:lnTo>
                  <a:close/>
                </a:path>
                <a:path w="1025525" h="2149475">
                  <a:moveTo>
                    <a:pt x="499567" y="301739"/>
                  </a:moveTo>
                  <a:lnTo>
                    <a:pt x="496773" y="298945"/>
                  </a:lnTo>
                  <a:lnTo>
                    <a:pt x="489889" y="298945"/>
                  </a:lnTo>
                  <a:lnTo>
                    <a:pt x="487095" y="301739"/>
                  </a:lnTo>
                  <a:lnTo>
                    <a:pt x="487095" y="305181"/>
                  </a:lnTo>
                  <a:lnTo>
                    <a:pt x="487095" y="308622"/>
                  </a:lnTo>
                  <a:lnTo>
                    <a:pt x="489889" y="311416"/>
                  </a:lnTo>
                  <a:lnTo>
                    <a:pt x="496773" y="311416"/>
                  </a:lnTo>
                  <a:lnTo>
                    <a:pt x="499567" y="308622"/>
                  </a:lnTo>
                  <a:lnTo>
                    <a:pt x="499567" y="301739"/>
                  </a:lnTo>
                  <a:close/>
                </a:path>
                <a:path w="1025525" h="2149475">
                  <a:moveTo>
                    <a:pt x="532777" y="330771"/>
                  </a:moveTo>
                  <a:lnTo>
                    <a:pt x="529907" y="327901"/>
                  </a:lnTo>
                  <a:lnTo>
                    <a:pt x="522846" y="327901"/>
                  </a:lnTo>
                  <a:lnTo>
                    <a:pt x="519976" y="330771"/>
                  </a:lnTo>
                  <a:lnTo>
                    <a:pt x="519976" y="334302"/>
                  </a:lnTo>
                  <a:lnTo>
                    <a:pt x="519976" y="337832"/>
                  </a:lnTo>
                  <a:lnTo>
                    <a:pt x="522846" y="340702"/>
                  </a:lnTo>
                  <a:lnTo>
                    <a:pt x="529907" y="340702"/>
                  </a:lnTo>
                  <a:lnTo>
                    <a:pt x="532777" y="337832"/>
                  </a:lnTo>
                  <a:lnTo>
                    <a:pt x="532777" y="330771"/>
                  </a:lnTo>
                  <a:close/>
                </a:path>
                <a:path w="1025525" h="2149475">
                  <a:moveTo>
                    <a:pt x="554050" y="363651"/>
                  </a:moveTo>
                  <a:lnTo>
                    <a:pt x="551116" y="360718"/>
                  </a:lnTo>
                  <a:lnTo>
                    <a:pt x="543864" y="360718"/>
                  </a:lnTo>
                  <a:lnTo>
                    <a:pt x="540918" y="363651"/>
                  </a:lnTo>
                  <a:lnTo>
                    <a:pt x="540918" y="367284"/>
                  </a:lnTo>
                  <a:lnTo>
                    <a:pt x="540918" y="370916"/>
                  </a:lnTo>
                  <a:lnTo>
                    <a:pt x="543864" y="373849"/>
                  </a:lnTo>
                  <a:lnTo>
                    <a:pt x="551116" y="373849"/>
                  </a:lnTo>
                  <a:lnTo>
                    <a:pt x="554050" y="370916"/>
                  </a:lnTo>
                  <a:lnTo>
                    <a:pt x="554050" y="363651"/>
                  </a:lnTo>
                  <a:close/>
                </a:path>
                <a:path w="1025525" h="2149475">
                  <a:moveTo>
                    <a:pt x="577926" y="390296"/>
                  </a:moveTo>
                  <a:lnTo>
                    <a:pt x="574903" y="387286"/>
                  </a:lnTo>
                  <a:lnTo>
                    <a:pt x="567461" y="387286"/>
                  </a:lnTo>
                  <a:lnTo>
                    <a:pt x="564451" y="390296"/>
                  </a:lnTo>
                  <a:lnTo>
                    <a:pt x="564451" y="394017"/>
                  </a:lnTo>
                  <a:lnTo>
                    <a:pt x="564451" y="397738"/>
                  </a:lnTo>
                  <a:lnTo>
                    <a:pt x="567461" y="400748"/>
                  </a:lnTo>
                  <a:lnTo>
                    <a:pt x="574903" y="400748"/>
                  </a:lnTo>
                  <a:lnTo>
                    <a:pt x="577926" y="397738"/>
                  </a:lnTo>
                  <a:lnTo>
                    <a:pt x="577926" y="390296"/>
                  </a:lnTo>
                  <a:close/>
                </a:path>
                <a:path w="1025525" h="2149475">
                  <a:moveTo>
                    <a:pt x="605586" y="417677"/>
                  </a:moveTo>
                  <a:lnTo>
                    <a:pt x="602500" y="414591"/>
                  </a:lnTo>
                  <a:lnTo>
                    <a:pt x="594868" y="414591"/>
                  </a:lnTo>
                  <a:lnTo>
                    <a:pt x="591781" y="417677"/>
                  </a:lnTo>
                  <a:lnTo>
                    <a:pt x="591781" y="421487"/>
                  </a:lnTo>
                  <a:lnTo>
                    <a:pt x="591781" y="425297"/>
                  </a:lnTo>
                  <a:lnTo>
                    <a:pt x="594868" y="428396"/>
                  </a:lnTo>
                  <a:lnTo>
                    <a:pt x="602500" y="428396"/>
                  </a:lnTo>
                  <a:lnTo>
                    <a:pt x="605586" y="425297"/>
                  </a:lnTo>
                  <a:lnTo>
                    <a:pt x="605586" y="417677"/>
                  </a:lnTo>
                  <a:close/>
                </a:path>
                <a:path w="1025525" h="2149475">
                  <a:moveTo>
                    <a:pt x="631317" y="458952"/>
                  </a:moveTo>
                  <a:lnTo>
                    <a:pt x="628154" y="455777"/>
                  </a:lnTo>
                  <a:lnTo>
                    <a:pt x="620344" y="455777"/>
                  </a:lnTo>
                  <a:lnTo>
                    <a:pt x="617181" y="458952"/>
                  </a:lnTo>
                  <a:lnTo>
                    <a:pt x="617181" y="462851"/>
                  </a:lnTo>
                  <a:lnTo>
                    <a:pt x="617181" y="466750"/>
                  </a:lnTo>
                  <a:lnTo>
                    <a:pt x="620344" y="469925"/>
                  </a:lnTo>
                  <a:lnTo>
                    <a:pt x="628154" y="469925"/>
                  </a:lnTo>
                  <a:lnTo>
                    <a:pt x="631317" y="466750"/>
                  </a:lnTo>
                  <a:lnTo>
                    <a:pt x="631317" y="458952"/>
                  </a:lnTo>
                  <a:close/>
                </a:path>
                <a:path w="1025525" h="2149475">
                  <a:moveTo>
                    <a:pt x="657098" y="500938"/>
                  </a:moveTo>
                  <a:lnTo>
                    <a:pt x="653859" y="497700"/>
                  </a:lnTo>
                  <a:lnTo>
                    <a:pt x="645858" y="497700"/>
                  </a:lnTo>
                  <a:lnTo>
                    <a:pt x="642620" y="500938"/>
                  </a:lnTo>
                  <a:lnTo>
                    <a:pt x="642620" y="504939"/>
                  </a:lnTo>
                  <a:lnTo>
                    <a:pt x="642620" y="508939"/>
                  </a:lnTo>
                  <a:lnTo>
                    <a:pt x="645858" y="512178"/>
                  </a:lnTo>
                  <a:lnTo>
                    <a:pt x="653859" y="512178"/>
                  </a:lnTo>
                  <a:lnTo>
                    <a:pt x="657098" y="508939"/>
                  </a:lnTo>
                  <a:lnTo>
                    <a:pt x="657098" y="500938"/>
                  </a:lnTo>
                  <a:close/>
                </a:path>
                <a:path w="1025525" h="2149475">
                  <a:moveTo>
                    <a:pt x="692277" y="528789"/>
                  </a:moveTo>
                  <a:lnTo>
                    <a:pt x="688962" y="525475"/>
                  </a:lnTo>
                  <a:lnTo>
                    <a:pt x="680783" y="525475"/>
                  </a:lnTo>
                  <a:lnTo>
                    <a:pt x="677468" y="528789"/>
                  </a:lnTo>
                  <a:lnTo>
                    <a:pt x="677468" y="532879"/>
                  </a:lnTo>
                  <a:lnTo>
                    <a:pt x="677468" y="536968"/>
                  </a:lnTo>
                  <a:lnTo>
                    <a:pt x="680783" y="540283"/>
                  </a:lnTo>
                  <a:lnTo>
                    <a:pt x="688962" y="540283"/>
                  </a:lnTo>
                  <a:lnTo>
                    <a:pt x="692277" y="536968"/>
                  </a:lnTo>
                  <a:lnTo>
                    <a:pt x="692277" y="528789"/>
                  </a:lnTo>
                  <a:close/>
                </a:path>
                <a:path w="1025525" h="2149475">
                  <a:moveTo>
                    <a:pt x="699706" y="608406"/>
                  </a:moveTo>
                  <a:lnTo>
                    <a:pt x="696302" y="605002"/>
                  </a:lnTo>
                  <a:lnTo>
                    <a:pt x="687908" y="605002"/>
                  </a:lnTo>
                  <a:lnTo>
                    <a:pt x="684504" y="608406"/>
                  </a:lnTo>
                  <a:lnTo>
                    <a:pt x="684504" y="612609"/>
                  </a:lnTo>
                  <a:lnTo>
                    <a:pt x="684504" y="616813"/>
                  </a:lnTo>
                  <a:lnTo>
                    <a:pt x="687908" y="620217"/>
                  </a:lnTo>
                  <a:lnTo>
                    <a:pt x="696302" y="620217"/>
                  </a:lnTo>
                  <a:lnTo>
                    <a:pt x="699706" y="616813"/>
                  </a:lnTo>
                  <a:lnTo>
                    <a:pt x="699706" y="608406"/>
                  </a:lnTo>
                  <a:close/>
                </a:path>
                <a:path w="1025525" h="2149475">
                  <a:moveTo>
                    <a:pt x="709434" y="574992"/>
                  </a:moveTo>
                  <a:lnTo>
                    <a:pt x="706043" y="571614"/>
                  </a:lnTo>
                  <a:lnTo>
                    <a:pt x="697712" y="571614"/>
                  </a:lnTo>
                  <a:lnTo>
                    <a:pt x="694334" y="574992"/>
                  </a:lnTo>
                  <a:lnTo>
                    <a:pt x="694334" y="579158"/>
                  </a:lnTo>
                  <a:lnTo>
                    <a:pt x="694334" y="583323"/>
                  </a:lnTo>
                  <a:lnTo>
                    <a:pt x="697712" y="586701"/>
                  </a:lnTo>
                  <a:lnTo>
                    <a:pt x="706043" y="586701"/>
                  </a:lnTo>
                  <a:lnTo>
                    <a:pt x="709434" y="583323"/>
                  </a:lnTo>
                  <a:lnTo>
                    <a:pt x="709434" y="574992"/>
                  </a:lnTo>
                  <a:close/>
                </a:path>
                <a:path w="1025525" h="2149475">
                  <a:moveTo>
                    <a:pt x="718680" y="666369"/>
                  </a:moveTo>
                  <a:lnTo>
                    <a:pt x="715225" y="662914"/>
                  </a:lnTo>
                  <a:lnTo>
                    <a:pt x="706704" y="662914"/>
                  </a:lnTo>
                  <a:lnTo>
                    <a:pt x="703249" y="666369"/>
                  </a:lnTo>
                  <a:lnTo>
                    <a:pt x="703249" y="670623"/>
                  </a:lnTo>
                  <a:lnTo>
                    <a:pt x="703249" y="674878"/>
                  </a:lnTo>
                  <a:lnTo>
                    <a:pt x="706704" y="678332"/>
                  </a:lnTo>
                  <a:lnTo>
                    <a:pt x="715225" y="678332"/>
                  </a:lnTo>
                  <a:lnTo>
                    <a:pt x="718680" y="674878"/>
                  </a:lnTo>
                  <a:lnTo>
                    <a:pt x="718680" y="666369"/>
                  </a:lnTo>
                  <a:close/>
                </a:path>
                <a:path w="1025525" h="2149475">
                  <a:moveTo>
                    <a:pt x="739482" y="625563"/>
                  </a:moveTo>
                  <a:lnTo>
                    <a:pt x="736053" y="622134"/>
                  </a:lnTo>
                  <a:lnTo>
                    <a:pt x="727595" y="622134"/>
                  </a:lnTo>
                  <a:lnTo>
                    <a:pt x="724166" y="625563"/>
                  </a:lnTo>
                  <a:lnTo>
                    <a:pt x="724166" y="629793"/>
                  </a:lnTo>
                  <a:lnTo>
                    <a:pt x="724166" y="634022"/>
                  </a:lnTo>
                  <a:lnTo>
                    <a:pt x="727595" y="637451"/>
                  </a:lnTo>
                  <a:lnTo>
                    <a:pt x="736053" y="637451"/>
                  </a:lnTo>
                  <a:lnTo>
                    <a:pt x="739482" y="634022"/>
                  </a:lnTo>
                  <a:lnTo>
                    <a:pt x="739482" y="625563"/>
                  </a:lnTo>
                  <a:close/>
                </a:path>
                <a:path w="1025525" h="2149475">
                  <a:moveTo>
                    <a:pt x="742683" y="1163396"/>
                  </a:moveTo>
                  <a:lnTo>
                    <a:pt x="738873" y="1159598"/>
                  </a:lnTo>
                  <a:lnTo>
                    <a:pt x="729500" y="1159598"/>
                  </a:lnTo>
                  <a:lnTo>
                    <a:pt x="725703" y="1163396"/>
                  </a:lnTo>
                  <a:lnTo>
                    <a:pt x="725703" y="1168082"/>
                  </a:lnTo>
                  <a:lnTo>
                    <a:pt x="725703" y="1172768"/>
                  </a:lnTo>
                  <a:lnTo>
                    <a:pt x="729500" y="1176566"/>
                  </a:lnTo>
                  <a:lnTo>
                    <a:pt x="738873" y="1176566"/>
                  </a:lnTo>
                  <a:lnTo>
                    <a:pt x="742683" y="1172768"/>
                  </a:lnTo>
                  <a:lnTo>
                    <a:pt x="742683" y="1163396"/>
                  </a:lnTo>
                  <a:close/>
                </a:path>
                <a:path w="1025525" h="2149475">
                  <a:moveTo>
                    <a:pt x="744423" y="689063"/>
                  </a:moveTo>
                  <a:lnTo>
                    <a:pt x="740956" y="685584"/>
                  </a:lnTo>
                  <a:lnTo>
                    <a:pt x="732370" y="685584"/>
                  </a:lnTo>
                  <a:lnTo>
                    <a:pt x="728891" y="689063"/>
                  </a:lnTo>
                  <a:lnTo>
                    <a:pt x="728891" y="693356"/>
                  </a:lnTo>
                  <a:lnTo>
                    <a:pt x="728891" y="697649"/>
                  </a:lnTo>
                  <a:lnTo>
                    <a:pt x="732370" y="701128"/>
                  </a:lnTo>
                  <a:lnTo>
                    <a:pt x="740956" y="701128"/>
                  </a:lnTo>
                  <a:lnTo>
                    <a:pt x="744423" y="697649"/>
                  </a:lnTo>
                  <a:lnTo>
                    <a:pt x="744423" y="689063"/>
                  </a:lnTo>
                  <a:close/>
                </a:path>
                <a:path w="1025525" h="2149475">
                  <a:moveTo>
                    <a:pt x="755053" y="727468"/>
                  </a:moveTo>
                  <a:lnTo>
                    <a:pt x="751547" y="723963"/>
                  </a:lnTo>
                  <a:lnTo>
                    <a:pt x="742911" y="723963"/>
                  </a:lnTo>
                  <a:lnTo>
                    <a:pt x="739406" y="727468"/>
                  </a:lnTo>
                  <a:lnTo>
                    <a:pt x="739406" y="731786"/>
                  </a:lnTo>
                  <a:lnTo>
                    <a:pt x="739406" y="736104"/>
                  </a:lnTo>
                  <a:lnTo>
                    <a:pt x="742911" y="739609"/>
                  </a:lnTo>
                  <a:lnTo>
                    <a:pt x="751547" y="739609"/>
                  </a:lnTo>
                  <a:lnTo>
                    <a:pt x="755053" y="736104"/>
                  </a:lnTo>
                  <a:lnTo>
                    <a:pt x="755053" y="727468"/>
                  </a:lnTo>
                  <a:close/>
                </a:path>
                <a:path w="1025525" h="2149475">
                  <a:moveTo>
                    <a:pt x="760272" y="1208697"/>
                  </a:moveTo>
                  <a:lnTo>
                    <a:pt x="756450" y="1204861"/>
                  </a:lnTo>
                  <a:lnTo>
                    <a:pt x="747014" y="1204861"/>
                  </a:lnTo>
                  <a:lnTo>
                    <a:pt x="743191" y="1208697"/>
                  </a:lnTo>
                  <a:lnTo>
                    <a:pt x="743191" y="1213408"/>
                  </a:lnTo>
                  <a:lnTo>
                    <a:pt x="743191" y="1218133"/>
                  </a:lnTo>
                  <a:lnTo>
                    <a:pt x="747014" y="1221955"/>
                  </a:lnTo>
                  <a:lnTo>
                    <a:pt x="756450" y="1221955"/>
                  </a:lnTo>
                  <a:lnTo>
                    <a:pt x="760272" y="1218133"/>
                  </a:lnTo>
                  <a:lnTo>
                    <a:pt x="760272" y="1208697"/>
                  </a:lnTo>
                  <a:close/>
                </a:path>
                <a:path w="1025525" h="2149475">
                  <a:moveTo>
                    <a:pt x="762127" y="2137245"/>
                  </a:moveTo>
                  <a:lnTo>
                    <a:pt x="758685" y="2133816"/>
                  </a:lnTo>
                  <a:lnTo>
                    <a:pt x="750214" y="2133816"/>
                  </a:lnTo>
                  <a:lnTo>
                    <a:pt x="746785" y="2137245"/>
                  </a:lnTo>
                  <a:lnTo>
                    <a:pt x="746785" y="2141486"/>
                  </a:lnTo>
                  <a:lnTo>
                    <a:pt x="746785" y="2145715"/>
                  </a:lnTo>
                  <a:lnTo>
                    <a:pt x="750214" y="2149157"/>
                  </a:lnTo>
                  <a:lnTo>
                    <a:pt x="758685" y="2149157"/>
                  </a:lnTo>
                  <a:lnTo>
                    <a:pt x="762127" y="2145715"/>
                  </a:lnTo>
                  <a:lnTo>
                    <a:pt x="762127" y="2137245"/>
                  </a:lnTo>
                  <a:close/>
                </a:path>
                <a:path w="1025525" h="2149475">
                  <a:moveTo>
                    <a:pt x="765276" y="775766"/>
                  </a:moveTo>
                  <a:lnTo>
                    <a:pt x="761746" y="772248"/>
                  </a:lnTo>
                  <a:lnTo>
                    <a:pt x="753046" y="772248"/>
                  </a:lnTo>
                  <a:lnTo>
                    <a:pt x="749515" y="775766"/>
                  </a:lnTo>
                  <a:lnTo>
                    <a:pt x="749515" y="780122"/>
                  </a:lnTo>
                  <a:lnTo>
                    <a:pt x="749515" y="784479"/>
                  </a:lnTo>
                  <a:lnTo>
                    <a:pt x="753046" y="787996"/>
                  </a:lnTo>
                  <a:lnTo>
                    <a:pt x="761746" y="787996"/>
                  </a:lnTo>
                  <a:lnTo>
                    <a:pt x="765276" y="784479"/>
                  </a:lnTo>
                  <a:lnTo>
                    <a:pt x="765276" y="775766"/>
                  </a:lnTo>
                  <a:close/>
                </a:path>
                <a:path w="1025525" h="2149475">
                  <a:moveTo>
                    <a:pt x="770788" y="1252220"/>
                  </a:moveTo>
                  <a:lnTo>
                    <a:pt x="766940" y="1248371"/>
                  </a:lnTo>
                  <a:lnTo>
                    <a:pt x="757440" y="1248371"/>
                  </a:lnTo>
                  <a:lnTo>
                    <a:pt x="753592" y="1252220"/>
                  </a:lnTo>
                  <a:lnTo>
                    <a:pt x="753592" y="1256969"/>
                  </a:lnTo>
                  <a:lnTo>
                    <a:pt x="753592" y="1261719"/>
                  </a:lnTo>
                  <a:lnTo>
                    <a:pt x="757440" y="1265567"/>
                  </a:lnTo>
                  <a:lnTo>
                    <a:pt x="766940" y="1265567"/>
                  </a:lnTo>
                  <a:lnTo>
                    <a:pt x="770788" y="1261719"/>
                  </a:lnTo>
                  <a:lnTo>
                    <a:pt x="770788" y="1252220"/>
                  </a:lnTo>
                  <a:close/>
                </a:path>
                <a:path w="1025525" h="2149475">
                  <a:moveTo>
                    <a:pt x="772934" y="1134567"/>
                  </a:moveTo>
                  <a:lnTo>
                    <a:pt x="769162" y="1130795"/>
                  </a:lnTo>
                  <a:lnTo>
                    <a:pt x="759841" y="1130795"/>
                  </a:lnTo>
                  <a:lnTo>
                    <a:pt x="756069" y="1134567"/>
                  </a:lnTo>
                  <a:lnTo>
                    <a:pt x="756069" y="1139228"/>
                  </a:lnTo>
                  <a:lnTo>
                    <a:pt x="756069" y="1143889"/>
                  </a:lnTo>
                  <a:lnTo>
                    <a:pt x="759841" y="1147660"/>
                  </a:lnTo>
                  <a:lnTo>
                    <a:pt x="769162" y="1147660"/>
                  </a:lnTo>
                  <a:lnTo>
                    <a:pt x="772934" y="1143889"/>
                  </a:lnTo>
                  <a:lnTo>
                    <a:pt x="772934" y="1134567"/>
                  </a:lnTo>
                  <a:close/>
                </a:path>
                <a:path w="1025525" h="2149475">
                  <a:moveTo>
                    <a:pt x="786752" y="2096236"/>
                  </a:moveTo>
                  <a:lnTo>
                    <a:pt x="783297" y="2092782"/>
                  </a:lnTo>
                  <a:lnTo>
                    <a:pt x="774763" y="2092782"/>
                  </a:lnTo>
                  <a:lnTo>
                    <a:pt x="771309" y="2096236"/>
                  </a:lnTo>
                  <a:lnTo>
                    <a:pt x="771309" y="2100503"/>
                  </a:lnTo>
                  <a:lnTo>
                    <a:pt x="771309" y="2104771"/>
                  </a:lnTo>
                  <a:lnTo>
                    <a:pt x="774763" y="2108225"/>
                  </a:lnTo>
                  <a:lnTo>
                    <a:pt x="783297" y="2108225"/>
                  </a:lnTo>
                  <a:lnTo>
                    <a:pt x="786752" y="2104771"/>
                  </a:lnTo>
                  <a:lnTo>
                    <a:pt x="786752" y="2096236"/>
                  </a:lnTo>
                  <a:close/>
                </a:path>
                <a:path w="1025525" h="2149475">
                  <a:moveTo>
                    <a:pt x="787946" y="1095476"/>
                  </a:moveTo>
                  <a:lnTo>
                    <a:pt x="784199" y="1091717"/>
                  </a:lnTo>
                  <a:lnTo>
                    <a:pt x="774941" y="1091717"/>
                  </a:lnTo>
                  <a:lnTo>
                    <a:pt x="771194" y="1095476"/>
                  </a:lnTo>
                  <a:lnTo>
                    <a:pt x="771194" y="1100099"/>
                  </a:lnTo>
                  <a:lnTo>
                    <a:pt x="771194" y="1104722"/>
                  </a:lnTo>
                  <a:lnTo>
                    <a:pt x="774941" y="1108481"/>
                  </a:lnTo>
                  <a:lnTo>
                    <a:pt x="784199" y="1108481"/>
                  </a:lnTo>
                  <a:lnTo>
                    <a:pt x="787946" y="1104722"/>
                  </a:lnTo>
                  <a:lnTo>
                    <a:pt x="787946" y="1095476"/>
                  </a:lnTo>
                  <a:close/>
                </a:path>
                <a:path w="1025525" h="2149475">
                  <a:moveTo>
                    <a:pt x="789889" y="842175"/>
                  </a:moveTo>
                  <a:lnTo>
                    <a:pt x="786320" y="838606"/>
                  </a:lnTo>
                  <a:lnTo>
                    <a:pt x="777494" y="838606"/>
                  </a:lnTo>
                  <a:lnTo>
                    <a:pt x="773912" y="842175"/>
                  </a:lnTo>
                  <a:lnTo>
                    <a:pt x="773912" y="846594"/>
                  </a:lnTo>
                  <a:lnTo>
                    <a:pt x="773912" y="851001"/>
                  </a:lnTo>
                  <a:lnTo>
                    <a:pt x="777494" y="854583"/>
                  </a:lnTo>
                  <a:lnTo>
                    <a:pt x="786320" y="854583"/>
                  </a:lnTo>
                  <a:lnTo>
                    <a:pt x="789889" y="851001"/>
                  </a:lnTo>
                  <a:lnTo>
                    <a:pt x="789889" y="842175"/>
                  </a:lnTo>
                  <a:close/>
                </a:path>
                <a:path w="1025525" h="2149475">
                  <a:moveTo>
                    <a:pt x="797331" y="798017"/>
                  </a:moveTo>
                  <a:lnTo>
                    <a:pt x="793775" y="794461"/>
                  </a:lnTo>
                  <a:lnTo>
                    <a:pt x="785012" y="794461"/>
                  </a:lnTo>
                  <a:lnTo>
                    <a:pt x="781456" y="798017"/>
                  </a:lnTo>
                  <a:lnTo>
                    <a:pt x="781456" y="802398"/>
                  </a:lnTo>
                  <a:lnTo>
                    <a:pt x="781456" y="806780"/>
                  </a:lnTo>
                  <a:lnTo>
                    <a:pt x="785012" y="810336"/>
                  </a:lnTo>
                  <a:lnTo>
                    <a:pt x="793775" y="810336"/>
                  </a:lnTo>
                  <a:lnTo>
                    <a:pt x="797331" y="806780"/>
                  </a:lnTo>
                  <a:lnTo>
                    <a:pt x="797331" y="798017"/>
                  </a:lnTo>
                  <a:close/>
                </a:path>
                <a:path w="1025525" h="2149475">
                  <a:moveTo>
                    <a:pt x="802589" y="883704"/>
                  </a:moveTo>
                  <a:lnTo>
                    <a:pt x="798982" y="880097"/>
                  </a:lnTo>
                  <a:lnTo>
                    <a:pt x="790105" y="880097"/>
                  </a:lnTo>
                  <a:lnTo>
                    <a:pt x="786498" y="883704"/>
                  </a:lnTo>
                  <a:lnTo>
                    <a:pt x="786498" y="888149"/>
                  </a:lnTo>
                  <a:lnTo>
                    <a:pt x="786498" y="892594"/>
                  </a:lnTo>
                  <a:lnTo>
                    <a:pt x="790105" y="896188"/>
                  </a:lnTo>
                  <a:lnTo>
                    <a:pt x="798982" y="896188"/>
                  </a:lnTo>
                  <a:lnTo>
                    <a:pt x="802589" y="892594"/>
                  </a:lnTo>
                  <a:lnTo>
                    <a:pt x="802589" y="883704"/>
                  </a:lnTo>
                  <a:close/>
                </a:path>
                <a:path w="1025525" h="2149475">
                  <a:moveTo>
                    <a:pt x="802995" y="1966861"/>
                  </a:moveTo>
                  <a:lnTo>
                    <a:pt x="799439" y="1963305"/>
                  </a:lnTo>
                  <a:lnTo>
                    <a:pt x="790663" y="1963305"/>
                  </a:lnTo>
                  <a:lnTo>
                    <a:pt x="787107" y="1966861"/>
                  </a:lnTo>
                  <a:lnTo>
                    <a:pt x="787107" y="1971243"/>
                  </a:lnTo>
                  <a:lnTo>
                    <a:pt x="787107" y="1975624"/>
                  </a:lnTo>
                  <a:lnTo>
                    <a:pt x="790663" y="1979180"/>
                  </a:lnTo>
                  <a:lnTo>
                    <a:pt x="799439" y="1979180"/>
                  </a:lnTo>
                  <a:lnTo>
                    <a:pt x="802995" y="1975624"/>
                  </a:lnTo>
                  <a:lnTo>
                    <a:pt x="802995" y="1966861"/>
                  </a:lnTo>
                  <a:close/>
                </a:path>
                <a:path w="1025525" h="2149475">
                  <a:moveTo>
                    <a:pt x="804926" y="1286954"/>
                  </a:moveTo>
                  <a:lnTo>
                    <a:pt x="801052" y="1283081"/>
                  </a:lnTo>
                  <a:lnTo>
                    <a:pt x="791489" y="1283081"/>
                  </a:lnTo>
                  <a:lnTo>
                    <a:pt x="787615" y="1286954"/>
                  </a:lnTo>
                  <a:lnTo>
                    <a:pt x="787615" y="1291729"/>
                  </a:lnTo>
                  <a:lnTo>
                    <a:pt x="787615" y="1296504"/>
                  </a:lnTo>
                  <a:lnTo>
                    <a:pt x="791489" y="1300378"/>
                  </a:lnTo>
                  <a:lnTo>
                    <a:pt x="801052" y="1300378"/>
                  </a:lnTo>
                  <a:lnTo>
                    <a:pt x="804926" y="1296504"/>
                  </a:lnTo>
                  <a:lnTo>
                    <a:pt x="804926" y="1286954"/>
                  </a:lnTo>
                  <a:close/>
                </a:path>
                <a:path w="1025525" h="2149475">
                  <a:moveTo>
                    <a:pt x="809193" y="1064260"/>
                  </a:moveTo>
                  <a:lnTo>
                    <a:pt x="805472" y="1060538"/>
                  </a:lnTo>
                  <a:lnTo>
                    <a:pt x="796277" y="1060538"/>
                  </a:lnTo>
                  <a:lnTo>
                    <a:pt x="792556" y="1064260"/>
                  </a:lnTo>
                  <a:lnTo>
                    <a:pt x="792556" y="1068857"/>
                  </a:lnTo>
                  <a:lnTo>
                    <a:pt x="792556" y="1073454"/>
                  </a:lnTo>
                  <a:lnTo>
                    <a:pt x="796277" y="1077175"/>
                  </a:lnTo>
                  <a:lnTo>
                    <a:pt x="805472" y="1077175"/>
                  </a:lnTo>
                  <a:lnTo>
                    <a:pt x="809193" y="1073454"/>
                  </a:lnTo>
                  <a:lnTo>
                    <a:pt x="809193" y="1064260"/>
                  </a:lnTo>
                  <a:close/>
                </a:path>
                <a:path w="1025525" h="2149475">
                  <a:moveTo>
                    <a:pt x="809548" y="1020673"/>
                  </a:moveTo>
                  <a:lnTo>
                    <a:pt x="805840" y="1016965"/>
                  </a:lnTo>
                  <a:lnTo>
                    <a:pt x="796721" y="1016965"/>
                  </a:lnTo>
                  <a:lnTo>
                    <a:pt x="793013" y="1020673"/>
                  </a:lnTo>
                  <a:lnTo>
                    <a:pt x="793013" y="1025232"/>
                  </a:lnTo>
                  <a:lnTo>
                    <a:pt x="793013" y="1029792"/>
                  </a:lnTo>
                  <a:lnTo>
                    <a:pt x="796721" y="1033500"/>
                  </a:lnTo>
                  <a:lnTo>
                    <a:pt x="805840" y="1033500"/>
                  </a:lnTo>
                  <a:lnTo>
                    <a:pt x="809548" y="1029792"/>
                  </a:lnTo>
                  <a:lnTo>
                    <a:pt x="809548" y="1020673"/>
                  </a:lnTo>
                  <a:close/>
                </a:path>
                <a:path w="1025525" h="2149475">
                  <a:moveTo>
                    <a:pt x="810031" y="981443"/>
                  </a:moveTo>
                  <a:lnTo>
                    <a:pt x="806361" y="977760"/>
                  </a:lnTo>
                  <a:lnTo>
                    <a:pt x="797280" y="977760"/>
                  </a:lnTo>
                  <a:lnTo>
                    <a:pt x="793610" y="981443"/>
                  </a:lnTo>
                  <a:lnTo>
                    <a:pt x="793610" y="985977"/>
                  </a:lnTo>
                  <a:lnTo>
                    <a:pt x="793610" y="990511"/>
                  </a:lnTo>
                  <a:lnTo>
                    <a:pt x="797280" y="994194"/>
                  </a:lnTo>
                  <a:lnTo>
                    <a:pt x="806361" y="994194"/>
                  </a:lnTo>
                  <a:lnTo>
                    <a:pt x="810031" y="990511"/>
                  </a:lnTo>
                  <a:lnTo>
                    <a:pt x="810031" y="981443"/>
                  </a:lnTo>
                  <a:close/>
                </a:path>
                <a:path w="1025525" h="2149475">
                  <a:moveTo>
                    <a:pt x="812520" y="908735"/>
                  </a:moveTo>
                  <a:lnTo>
                    <a:pt x="808888" y="905103"/>
                  </a:lnTo>
                  <a:lnTo>
                    <a:pt x="799947" y="905103"/>
                  </a:lnTo>
                  <a:lnTo>
                    <a:pt x="796315" y="908735"/>
                  </a:lnTo>
                  <a:lnTo>
                    <a:pt x="796315" y="913206"/>
                  </a:lnTo>
                  <a:lnTo>
                    <a:pt x="796315" y="917676"/>
                  </a:lnTo>
                  <a:lnTo>
                    <a:pt x="799947" y="921308"/>
                  </a:lnTo>
                  <a:lnTo>
                    <a:pt x="808888" y="921308"/>
                  </a:lnTo>
                  <a:lnTo>
                    <a:pt x="812520" y="917676"/>
                  </a:lnTo>
                  <a:lnTo>
                    <a:pt x="812520" y="908735"/>
                  </a:lnTo>
                  <a:close/>
                </a:path>
                <a:path w="1025525" h="2149475">
                  <a:moveTo>
                    <a:pt x="819734" y="1994293"/>
                  </a:moveTo>
                  <a:lnTo>
                    <a:pt x="816203" y="1990763"/>
                  </a:lnTo>
                  <a:lnTo>
                    <a:pt x="807491" y="1990763"/>
                  </a:lnTo>
                  <a:lnTo>
                    <a:pt x="803960" y="1994293"/>
                  </a:lnTo>
                  <a:lnTo>
                    <a:pt x="803960" y="1998649"/>
                  </a:lnTo>
                  <a:lnTo>
                    <a:pt x="803960" y="2003005"/>
                  </a:lnTo>
                  <a:lnTo>
                    <a:pt x="807491" y="2006536"/>
                  </a:lnTo>
                  <a:lnTo>
                    <a:pt x="816203" y="2006536"/>
                  </a:lnTo>
                  <a:lnTo>
                    <a:pt x="819734" y="2003005"/>
                  </a:lnTo>
                  <a:lnTo>
                    <a:pt x="819734" y="1994293"/>
                  </a:lnTo>
                  <a:close/>
                </a:path>
                <a:path w="1025525" h="2149475">
                  <a:moveTo>
                    <a:pt x="821486" y="939634"/>
                  </a:moveTo>
                  <a:lnTo>
                    <a:pt x="817841" y="935990"/>
                  </a:lnTo>
                  <a:lnTo>
                    <a:pt x="808837" y="935990"/>
                  </a:lnTo>
                  <a:lnTo>
                    <a:pt x="805180" y="939634"/>
                  </a:lnTo>
                  <a:lnTo>
                    <a:pt x="805180" y="944143"/>
                  </a:lnTo>
                  <a:lnTo>
                    <a:pt x="805180" y="948651"/>
                  </a:lnTo>
                  <a:lnTo>
                    <a:pt x="808837" y="952296"/>
                  </a:lnTo>
                  <a:lnTo>
                    <a:pt x="817841" y="952296"/>
                  </a:lnTo>
                  <a:lnTo>
                    <a:pt x="821486" y="948651"/>
                  </a:lnTo>
                  <a:lnTo>
                    <a:pt x="821486" y="939634"/>
                  </a:lnTo>
                  <a:close/>
                </a:path>
                <a:path w="1025525" h="2149475">
                  <a:moveTo>
                    <a:pt x="829970" y="1737334"/>
                  </a:moveTo>
                  <a:lnTo>
                    <a:pt x="826262" y="1733638"/>
                  </a:lnTo>
                  <a:lnTo>
                    <a:pt x="817130" y="1733638"/>
                  </a:lnTo>
                  <a:lnTo>
                    <a:pt x="813422" y="1737334"/>
                  </a:lnTo>
                  <a:lnTo>
                    <a:pt x="813422" y="1741906"/>
                  </a:lnTo>
                  <a:lnTo>
                    <a:pt x="813422" y="1746478"/>
                  </a:lnTo>
                  <a:lnTo>
                    <a:pt x="817130" y="1750174"/>
                  </a:lnTo>
                  <a:lnTo>
                    <a:pt x="826262" y="1750174"/>
                  </a:lnTo>
                  <a:lnTo>
                    <a:pt x="829970" y="1746478"/>
                  </a:lnTo>
                  <a:lnTo>
                    <a:pt x="829970" y="1737334"/>
                  </a:lnTo>
                  <a:close/>
                </a:path>
                <a:path w="1025525" h="2149475">
                  <a:moveTo>
                    <a:pt x="831570" y="2078291"/>
                  </a:moveTo>
                  <a:lnTo>
                    <a:pt x="828090" y="2074811"/>
                  </a:lnTo>
                  <a:lnTo>
                    <a:pt x="819492" y="2074811"/>
                  </a:lnTo>
                  <a:lnTo>
                    <a:pt x="816013" y="2078291"/>
                  </a:lnTo>
                  <a:lnTo>
                    <a:pt x="816013" y="2082584"/>
                  </a:lnTo>
                  <a:lnTo>
                    <a:pt x="816013" y="2086876"/>
                  </a:lnTo>
                  <a:lnTo>
                    <a:pt x="819492" y="2090356"/>
                  </a:lnTo>
                  <a:lnTo>
                    <a:pt x="828090" y="2090356"/>
                  </a:lnTo>
                  <a:lnTo>
                    <a:pt x="831570" y="2086876"/>
                  </a:lnTo>
                  <a:lnTo>
                    <a:pt x="831570" y="2078291"/>
                  </a:lnTo>
                  <a:close/>
                </a:path>
                <a:path w="1025525" h="2149475">
                  <a:moveTo>
                    <a:pt x="839139" y="1782406"/>
                  </a:moveTo>
                  <a:lnTo>
                    <a:pt x="835456" y="1778723"/>
                  </a:lnTo>
                  <a:lnTo>
                    <a:pt x="826389" y="1778723"/>
                  </a:lnTo>
                  <a:lnTo>
                    <a:pt x="822706" y="1782406"/>
                  </a:lnTo>
                  <a:lnTo>
                    <a:pt x="822706" y="1786940"/>
                  </a:lnTo>
                  <a:lnTo>
                    <a:pt x="822706" y="1791474"/>
                  </a:lnTo>
                  <a:lnTo>
                    <a:pt x="826389" y="1795157"/>
                  </a:lnTo>
                  <a:lnTo>
                    <a:pt x="835456" y="1795157"/>
                  </a:lnTo>
                  <a:lnTo>
                    <a:pt x="839139" y="1791474"/>
                  </a:lnTo>
                  <a:lnTo>
                    <a:pt x="839139" y="1782406"/>
                  </a:lnTo>
                  <a:close/>
                </a:path>
                <a:path w="1025525" h="2149475">
                  <a:moveTo>
                    <a:pt x="839812" y="2035683"/>
                  </a:moveTo>
                  <a:lnTo>
                    <a:pt x="836307" y="2032177"/>
                  </a:lnTo>
                  <a:lnTo>
                    <a:pt x="827659" y="2032177"/>
                  </a:lnTo>
                  <a:lnTo>
                    <a:pt x="824153" y="2035683"/>
                  </a:lnTo>
                  <a:lnTo>
                    <a:pt x="824153" y="2040013"/>
                  </a:lnTo>
                  <a:lnTo>
                    <a:pt x="824153" y="2044344"/>
                  </a:lnTo>
                  <a:lnTo>
                    <a:pt x="827659" y="2047849"/>
                  </a:lnTo>
                  <a:lnTo>
                    <a:pt x="836307" y="2047849"/>
                  </a:lnTo>
                  <a:lnTo>
                    <a:pt x="839812" y="2044344"/>
                  </a:lnTo>
                  <a:lnTo>
                    <a:pt x="839812" y="2035683"/>
                  </a:lnTo>
                  <a:close/>
                </a:path>
                <a:path w="1025525" h="2149475">
                  <a:moveTo>
                    <a:pt x="842518" y="1314386"/>
                  </a:moveTo>
                  <a:lnTo>
                    <a:pt x="838619" y="1310487"/>
                  </a:lnTo>
                  <a:lnTo>
                    <a:pt x="829005" y="1310487"/>
                  </a:lnTo>
                  <a:lnTo>
                    <a:pt x="825106" y="1314386"/>
                  </a:lnTo>
                  <a:lnTo>
                    <a:pt x="825106" y="1319199"/>
                  </a:lnTo>
                  <a:lnTo>
                    <a:pt x="825106" y="1324013"/>
                  </a:lnTo>
                  <a:lnTo>
                    <a:pt x="829005" y="1327912"/>
                  </a:lnTo>
                  <a:lnTo>
                    <a:pt x="838619" y="1327912"/>
                  </a:lnTo>
                  <a:lnTo>
                    <a:pt x="842518" y="1324013"/>
                  </a:lnTo>
                  <a:lnTo>
                    <a:pt x="842518" y="1314386"/>
                  </a:lnTo>
                  <a:close/>
                </a:path>
                <a:path w="1025525" h="2149475">
                  <a:moveTo>
                    <a:pt x="849020" y="1954644"/>
                  </a:moveTo>
                  <a:lnTo>
                    <a:pt x="845451" y="1951062"/>
                  </a:lnTo>
                  <a:lnTo>
                    <a:pt x="836612" y="1951062"/>
                  </a:lnTo>
                  <a:lnTo>
                    <a:pt x="833031" y="1954644"/>
                  </a:lnTo>
                  <a:lnTo>
                    <a:pt x="833031" y="1959063"/>
                  </a:lnTo>
                  <a:lnTo>
                    <a:pt x="833031" y="1963483"/>
                  </a:lnTo>
                  <a:lnTo>
                    <a:pt x="836612" y="1967064"/>
                  </a:lnTo>
                  <a:lnTo>
                    <a:pt x="845451" y="1967064"/>
                  </a:lnTo>
                  <a:lnTo>
                    <a:pt x="849020" y="1963483"/>
                  </a:lnTo>
                  <a:lnTo>
                    <a:pt x="849020" y="1954644"/>
                  </a:lnTo>
                  <a:close/>
                </a:path>
                <a:path w="1025525" h="2149475">
                  <a:moveTo>
                    <a:pt x="850582" y="1824329"/>
                  </a:moveTo>
                  <a:lnTo>
                    <a:pt x="846937" y="1820672"/>
                  </a:lnTo>
                  <a:lnTo>
                    <a:pt x="837920" y="1820672"/>
                  </a:lnTo>
                  <a:lnTo>
                    <a:pt x="834263" y="1824329"/>
                  </a:lnTo>
                  <a:lnTo>
                    <a:pt x="834263" y="1828838"/>
                  </a:lnTo>
                  <a:lnTo>
                    <a:pt x="834263" y="1833346"/>
                  </a:lnTo>
                  <a:lnTo>
                    <a:pt x="837920" y="1837004"/>
                  </a:lnTo>
                  <a:lnTo>
                    <a:pt x="846937" y="1837004"/>
                  </a:lnTo>
                  <a:lnTo>
                    <a:pt x="850582" y="1833346"/>
                  </a:lnTo>
                  <a:lnTo>
                    <a:pt x="850582" y="1824329"/>
                  </a:lnTo>
                  <a:close/>
                </a:path>
                <a:path w="1025525" h="2149475">
                  <a:moveTo>
                    <a:pt x="853287" y="1737766"/>
                  </a:moveTo>
                  <a:lnTo>
                    <a:pt x="849566" y="1734032"/>
                  </a:lnTo>
                  <a:lnTo>
                    <a:pt x="840371" y="1734032"/>
                  </a:lnTo>
                  <a:lnTo>
                    <a:pt x="836637" y="1737766"/>
                  </a:lnTo>
                  <a:lnTo>
                    <a:pt x="836637" y="1742363"/>
                  </a:lnTo>
                  <a:lnTo>
                    <a:pt x="836637" y="1746961"/>
                  </a:lnTo>
                  <a:lnTo>
                    <a:pt x="840371" y="1750695"/>
                  </a:lnTo>
                  <a:lnTo>
                    <a:pt x="849566" y="1750695"/>
                  </a:lnTo>
                  <a:lnTo>
                    <a:pt x="853287" y="1746961"/>
                  </a:lnTo>
                  <a:lnTo>
                    <a:pt x="853287" y="1737766"/>
                  </a:lnTo>
                  <a:close/>
                </a:path>
                <a:path w="1025525" h="2149475">
                  <a:moveTo>
                    <a:pt x="861085" y="1354226"/>
                  </a:moveTo>
                  <a:lnTo>
                    <a:pt x="857161" y="1350302"/>
                  </a:lnTo>
                  <a:lnTo>
                    <a:pt x="847483" y="1350302"/>
                  </a:lnTo>
                  <a:lnTo>
                    <a:pt x="843559" y="1354226"/>
                  </a:lnTo>
                  <a:lnTo>
                    <a:pt x="843559" y="1359065"/>
                  </a:lnTo>
                  <a:lnTo>
                    <a:pt x="843559" y="1363903"/>
                  </a:lnTo>
                  <a:lnTo>
                    <a:pt x="847483" y="1367828"/>
                  </a:lnTo>
                  <a:lnTo>
                    <a:pt x="857161" y="1367828"/>
                  </a:lnTo>
                  <a:lnTo>
                    <a:pt x="861085" y="1363903"/>
                  </a:lnTo>
                  <a:lnTo>
                    <a:pt x="861085" y="1354226"/>
                  </a:lnTo>
                  <a:close/>
                </a:path>
                <a:path w="1025525" h="2149475">
                  <a:moveTo>
                    <a:pt x="863092" y="1863979"/>
                  </a:moveTo>
                  <a:lnTo>
                    <a:pt x="859459" y="1860346"/>
                  </a:lnTo>
                  <a:lnTo>
                    <a:pt x="850506" y="1860346"/>
                  </a:lnTo>
                  <a:lnTo>
                    <a:pt x="846874" y="1863979"/>
                  </a:lnTo>
                  <a:lnTo>
                    <a:pt x="846874" y="1868449"/>
                  </a:lnTo>
                  <a:lnTo>
                    <a:pt x="846874" y="1872932"/>
                  </a:lnTo>
                  <a:lnTo>
                    <a:pt x="850506" y="1876552"/>
                  </a:lnTo>
                  <a:lnTo>
                    <a:pt x="859459" y="1876552"/>
                  </a:lnTo>
                  <a:lnTo>
                    <a:pt x="863092" y="1872932"/>
                  </a:lnTo>
                  <a:lnTo>
                    <a:pt x="863092" y="1863979"/>
                  </a:lnTo>
                  <a:close/>
                </a:path>
                <a:path w="1025525" h="2149475">
                  <a:moveTo>
                    <a:pt x="867168" y="1908644"/>
                  </a:moveTo>
                  <a:lnTo>
                    <a:pt x="863561" y="1905038"/>
                  </a:lnTo>
                  <a:lnTo>
                    <a:pt x="854671" y="1905038"/>
                  </a:lnTo>
                  <a:lnTo>
                    <a:pt x="851065" y="1908644"/>
                  </a:lnTo>
                  <a:lnTo>
                    <a:pt x="851065" y="1913089"/>
                  </a:lnTo>
                  <a:lnTo>
                    <a:pt x="851065" y="1917534"/>
                  </a:lnTo>
                  <a:lnTo>
                    <a:pt x="854671" y="1921141"/>
                  </a:lnTo>
                  <a:lnTo>
                    <a:pt x="863561" y="1921141"/>
                  </a:lnTo>
                  <a:lnTo>
                    <a:pt x="867168" y="1917534"/>
                  </a:lnTo>
                  <a:lnTo>
                    <a:pt x="867168" y="1908644"/>
                  </a:lnTo>
                  <a:close/>
                </a:path>
                <a:path w="1025525" h="2149475">
                  <a:moveTo>
                    <a:pt x="881837" y="1710143"/>
                  </a:moveTo>
                  <a:lnTo>
                    <a:pt x="878090" y="1706384"/>
                  </a:lnTo>
                  <a:lnTo>
                    <a:pt x="868832" y="1706384"/>
                  </a:lnTo>
                  <a:lnTo>
                    <a:pt x="865073" y="1710143"/>
                  </a:lnTo>
                  <a:lnTo>
                    <a:pt x="865073" y="1714766"/>
                  </a:lnTo>
                  <a:lnTo>
                    <a:pt x="865073" y="1719402"/>
                  </a:lnTo>
                  <a:lnTo>
                    <a:pt x="868832" y="1723148"/>
                  </a:lnTo>
                  <a:lnTo>
                    <a:pt x="878090" y="1723148"/>
                  </a:lnTo>
                  <a:lnTo>
                    <a:pt x="881837" y="1719402"/>
                  </a:lnTo>
                  <a:lnTo>
                    <a:pt x="881837" y="1710143"/>
                  </a:lnTo>
                  <a:close/>
                </a:path>
                <a:path w="1025525" h="2149475">
                  <a:moveTo>
                    <a:pt x="885139" y="1390535"/>
                  </a:moveTo>
                  <a:lnTo>
                    <a:pt x="881189" y="1386586"/>
                  </a:lnTo>
                  <a:lnTo>
                    <a:pt x="871448" y="1386586"/>
                  </a:lnTo>
                  <a:lnTo>
                    <a:pt x="867498" y="1390535"/>
                  </a:lnTo>
                  <a:lnTo>
                    <a:pt x="867498" y="1395399"/>
                  </a:lnTo>
                  <a:lnTo>
                    <a:pt x="867498" y="1400276"/>
                  </a:lnTo>
                  <a:lnTo>
                    <a:pt x="871448" y="1404226"/>
                  </a:lnTo>
                  <a:lnTo>
                    <a:pt x="881189" y="1404226"/>
                  </a:lnTo>
                  <a:lnTo>
                    <a:pt x="885139" y="1400276"/>
                  </a:lnTo>
                  <a:lnTo>
                    <a:pt x="885139" y="1390535"/>
                  </a:lnTo>
                  <a:close/>
                </a:path>
                <a:path w="1025525" h="2149475">
                  <a:moveTo>
                    <a:pt x="904671" y="1424178"/>
                  </a:moveTo>
                  <a:lnTo>
                    <a:pt x="900696" y="1420202"/>
                  </a:lnTo>
                  <a:lnTo>
                    <a:pt x="890892" y="1420202"/>
                  </a:lnTo>
                  <a:lnTo>
                    <a:pt x="886917" y="1424178"/>
                  </a:lnTo>
                  <a:lnTo>
                    <a:pt x="886917" y="1429080"/>
                  </a:lnTo>
                  <a:lnTo>
                    <a:pt x="886917" y="1433982"/>
                  </a:lnTo>
                  <a:lnTo>
                    <a:pt x="890892" y="1437957"/>
                  </a:lnTo>
                  <a:lnTo>
                    <a:pt x="900696" y="1437957"/>
                  </a:lnTo>
                  <a:lnTo>
                    <a:pt x="904671" y="1433982"/>
                  </a:lnTo>
                  <a:lnTo>
                    <a:pt x="904671" y="1424178"/>
                  </a:lnTo>
                  <a:close/>
                </a:path>
                <a:path w="1025525" h="2149475">
                  <a:moveTo>
                    <a:pt x="916597" y="1685798"/>
                  </a:moveTo>
                  <a:lnTo>
                    <a:pt x="912812" y="1682026"/>
                  </a:lnTo>
                  <a:lnTo>
                    <a:pt x="903490" y="1682026"/>
                  </a:lnTo>
                  <a:lnTo>
                    <a:pt x="899718" y="1685798"/>
                  </a:lnTo>
                  <a:lnTo>
                    <a:pt x="899718" y="1690458"/>
                  </a:lnTo>
                  <a:lnTo>
                    <a:pt x="899718" y="1695119"/>
                  </a:lnTo>
                  <a:lnTo>
                    <a:pt x="903490" y="1698891"/>
                  </a:lnTo>
                  <a:lnTo>
                    <a:pt x="912812" y="1698891"/>
                  </a:lnTo>
                  <a:lnTo>
                    <a:pt x="916597" y="1695119"/>
                  </a:lnTo>
                  <a:lnTo>
                    <a:pt x="916597" y="1685798"/>
                  </a:lnTo>
                  <a:close/>
                </a:path>
                <a:path w="1025525" h="2149475">
                  <a:moveTo>
                    <a:pt x="928306" y="1445602"/>
                  </a:moveTo>
                  <a:lnTo>
                    <a:pt x="924318" y="1441602"/>
                  </a:lnTo>
                  <a:lnTo>
                    <a:pt x="914450" y="1441602"/>
                  </a:lnTo>
                  <a:lnTo>
                    <a:pt x="910450" y="1445602"/>
                  </a:lnTo>
                  <a:lnTo>
                    <a:pt x="910450" y="1450530"/>
                  </a:lnTo>
                  <a:lnTo>
                    <a:pt x="910450" y="1455458"/>
                  </a:lnTo>
                  <a:lnTo>
                    <a:pt x="914450" y="1459458"/>
                  </a:lnTo>
                  <a:lnTo>
                    <a:pt x="924318" y="1459458"/>
                  </a:lnTo>
                  <a:lnTo>
                    <a:pt x="928306" y="1455458"/>
                  </a:lnTo>
                  <a:lnTo>
                    <a:pt x="928306" y="1445602"/>
                  </a:lnTo>
                  <a:close/>
                </a:path>
                <a:path w="1025525" h="2149475">
                  <a:moveTo>
                    <a:pt x="957427" y="1474127"/>
                  </a:moveTo>
                  <a:lnTo>
                    <a:pt x="953452" y="1470152"/>
                  </a:lnTo>
                  <a:lnTo>
                    <a:pt x="943648" y="1470152"/>
                  </a:lnTo>
                  <a:lnTo>
                    <a:pt x="939673" y="1474127"/>
                  </a:lnTo>
                  <a:lnTo>
                    <a:pt x="939673" y="1479029"/>
                  </a:lnTo>
                  <a:lnTo>
                    <a:pt x="939673" y="1483931"/>
                  </a:lnTo>
                  <a:lnTo>
                    <a:pt x="943648" y="1487906"/>
                  </a:lnTo>
                  <a:lnTo>
                    <a:pt x="953452" y="1487906"/>
                  </a:lnTo>
                  <a:lnTo>
                    <a:pt x="957427" y="1483931"/>
                  </a:lnTo>
                  <a:lnTo>
                    <a:pt x="957427" y="1474127"/>
                  </a:lnTo>
                  <a:close/>
                </a:path>
                <a:path w="1025525" h="2149475">
                  <a:moveTo>
                    <a:pt x="964565" y="1690179"/>
                  </a:moveTo>
                  <a:lnTo>
                    <a:pt x="960767" y="1686369"/>
                  </a:lnTo>
                  <a:lnTo>
                    <a:pt x="951382" y="1686369"/>
                  </a:lnTo>
                  <a:lnTo>
                    <a:pt x="947585" y="1690179"/>
                  </a:lnTo>
                  <a:lnTo>
                    <a:pt x="947585" y="1694865"/>
                  </a:lnTo>
                  <a:lnTo>
                    <a:pt x="947585" y="1699552"/>
                  </a:lnTo>
                  <a:lnTo>
                    <a:pt x="951382" y="1703362"/>
                  </a:lnTo>
                  <a:lnTo>
                    <a:pt x="960767" y="1703362"/>
                  </a:lnTo>
                  <a:lnTo>
                    <a:pt x="964565" y="1699552"/>
                  </a:lnTo>
                  <a:lnTo>
                    <a:pt x="964565" y="1690179"/>
                  </a:lnTo>
                  <a:close/>
                </a:path>
                <a:path w="1025525" h="2149475">
                  <a:moveTo>
                    <a:pt x="972680" y="1499158"/>
                  </a:moveTo>
                  <a:lnTo>
                    <a:pt x="968730" y="1495209"/>
                  </a:lnTo>
                  <a:lnTo>
                    <a:pt x="958989" y="1495209"/>
                  </a:lnTo>
                  <a:lnTo>
                    <a:pt x="955040" y="1499158"/>
                  </a:lnTo>
                  <a:lnTo>
                    <a:pt x="955040" y="1504035"/>
                  </a:lnTo>
                  <a:lnTo>
                    <a:pt x="955040" y="1508912"/>
                  </a:lnTo>
                  <a:lnTo>
                    <a:pt x="958989" y="1512862"/>
                  </a:lnTo>
                  <a:lnTo>
                    <a:pt x="968730" y="1512862"/>
                  </a:lnTo>
                  <a:lnTo>
                    <a:pt x="972680" y="1508912"/>
                  </a:lnTo>
                  <a:lnTo>
                    <a:pt x="972680" y="1499158"/>
                  </a:lnTo>
                  <a:close/>
                </a:path>
                <a:path w="1025525" h="2149475">
                  <a:moveTo>
                    <a:pt x="996340" y="1570685"/>
                  </a:moveTo>
                  <a:lnTo>
                    <a:pt x="992441" y="1566786"/>
                  </a:lnTo>
                  <a:lnTo>
                    <a:pt x="982814" y="1566786"/>
                  </a:lnTo>
                  <a:lnTo>
                    <a:pt x="978916" y="1570685"/>
                  </a:lnTo>
                  <a:lnTo>
                    <a:pt x="978916" y="1575498"/>
                  </a:lnTo>
                  <a:lnTo>
                    <a:pt x="978916" y="1580311"/>
                  </a:lnTo>
                  <a:lnTo>
                    <a:pt x="982814" y="1584210"/>
                  </a:lnTo>
                  <a:lnTo>
                    <a:pt x="992441" y="1584210"/>
                  </a:lnTo>
                  <a:lnTo>
                    <a:pt x="996340" y="1580311"/>
                  </a:lnTo>
                  <a:lnTo>
                    <a:pt x="996340" y="1570685"/>
                  </a:lnTo>
                  <a:close/>
                </a:path>
                <a:path w="1025525" h="2149475">
                  <a:moveTo>
                    <a:pt x="996708" y="1671599"/>
                  </a:moveTo>
                  <a:lnTo>
                    <a:pt x="992886" y="1667776"/>
                  </a:lnTo>
                  <a:lnTo>
                    <a:pt x="983437" y="1667776"/>
                  </a:lnTo>
                  <a:lnTo>
                    <a:pt x="979614" y="1671599"/>
                  </a:lnTo>
                  <a:lnTo>
                    <a:pt x="979614" y="1676323"/>
                  </a:lnTo>
                  <a:lnTo>
                    <a:pt x="979614" y="1681048"/>
                  </a:lnTo>
                  <a:lnTo>
                    <a:pt x="983437" y="1684870"/>
                  </a:lnTo>
                  <a:lnTo>
                    <a:pt x="992886" y="1684870"/>
                  </a:lnTo>
                  <a:lnTo>
                    <a:pt x="996708" y="1681048"/>
                  </a:lnTo>
                  <a:lnTo>
                    <a:pt x="996708" y="1671599"/>
                  </a:lnTo>
                  <a:close/>
                </a:path>
                <a:path w="1025525" h="2149475">
                  <a:moveTo>
                    <a:pt x="1005243" y="1522463"/>
                  </a:moveTo>
                  <a:lnTo>
                    <a:pt x="1001318" y="1518539"/>
                  </a:lnTo>
                  <a:lnTo>
                    <a:pt x="991628" y="1518539"/>
                  </a:lnTo>
                  <a:lnTo>
                    <a:pt x="987704" y="1522463"/>
                  </a:lnTo>
                  <a:lnTo>
                    <a:pt x="987704" y="1527302"/>
                  </a:lnTo>
                  <a:lnTo>
                    <a:pt x="987704" y="1532140"/>
                  </a:lnTo>
                  <a:lnTo>
                    <a:pt x="991628" y="1536065"/>
                  </a:lnTo>
                  <a:lnTo>
                    <a:pt x="1001318" y="1536065"/>
                  </a:lnTo>
                  <a:lnTo>
                    <a:pt x="1005243" y="1532140"/>
                  </a:lnTo>
                  <a:lnTo>
                    <a:pt x="1005243" y="1522463"/>
                  </a:lnTo>
                  <a:close/>
                </a:path>
                <a:path w="1025525" h="2149475">
                  <a:moveTo>
                    <a:pt x="1006640" y="1636826"/>
                  </a:moveTo>
                  <a:lnTo>
                    <a:pt x="1002779" y="1632978"/>
                  </a:lnTo>
                  <a:lnTo>
                    <a:pt x="993279" y="1632978"/>
                  </a:lnTo>
                  <a:lnTo>
                    <a:pt x="989431" y="1636826"/>
                  </a:lnTo>
                  <a:lnTo>
                    <a:pt x="989431" y="1641576"/>
                  </a:lnTo>
                  <a:lnTo>
                    <a:pt x="989431" y="1646326"/>
                  </a:lnTo>
                  <a:lnTo>
                    <a:pt x="993279" y="1650174"/>
                  </a:lnTo>
                  <a:lnTo>
                    <a:pt x="1002779" y="1650174"/>
                  </a:lnTo>
                  <a:lnTo>
                    <a:pt x="1006640" y="1646326"/>
                  </a:lnTo>
                  <a:lnTo>
                    <a:pt x="1006640" y="1636826"/>
                  </a:lnTo>
                  <a:close/>
                </a:path>
                <a:path w="1025525" h="2149475">
                  <a:moveTo>
                    <a:pt x="1025398" y="1603819"/>
                  </a:moveTo>
                  <a:lnTo>
                    <a:pt x="1021524" y="1599946"/>
                  </a:lnTo>
                  <a:lnTo>
                    <a:pt x="1011961" y="1599946"/>
                  </a:lnTo>
                  <a:lnTo>
                    <a:pt x="1008087" y="1603819"/>
                  </a:lnTo>
                  <a:lnTo>
                    <a:pt x="1008087" y="1608607"/>
                  </a:lnTo>
                  <a:lnTo>
                    <a:pt x="1008087" y="1613382"/>
                  </a:lnTo>
                  <a:lnTo>
                    <a:pt x="1011961" y="1617268"/>
                  </a:lnTo>
                  <a:lnTo>
                    <a:pt x="1021524" y="1617268"/>
                  </a:lnTo>
                  <a:lnTo>
                    <a:pt x="1025398" y="1613382"/>
                  </a:lnTo>
                  <a:lnTo>
                    <a:pt x="1025398" y="160381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16023" y="1989035"/>
              <a:ext cx="1505585" cy="3179445"/>
            </a:xfrm>
            <a:custGeom>
              <a:avLst/>
              <a:gdLst/>
              <a:ahLst/>
              <a:cxnLst/>
              <a:rect l="l" t="t" r="r" b="b"/>
              <a:pathLst>
                <a:path w="1505585" h="3179445">
                  <a:moveTo>
                    <a:pt x="355" y="76"/>
                  </a:moveTo>
                  <a:lnTo>
                    <a:pt x="76" y="0"/>
                  </a:lnTo>
                  <a:lnTo>
                    <a:pt x="0" y="177"/>
                  </a:lnTo>
                  <a:lnTo>
                    <a:pt x="76" y="355"/>
                  </a:lnTo>
                  <a:lnTo>
                    <a:pt x="279" y="355"/>
                  </a:lnTo>
                  <a:lnTo>
                    <a:pt x="355" y="76"/>
                  </a:lnTo>
                  <a:close/>
                </a:path>
                <a:path w="1505585" h="3179445">
                  <a:moveTo>
                    <a:pt x="37592" y="20307"/>
                  </a:moveTo>
                  <a:lnTo>
                    <a:pt x="37376" y="20104"/>
                  </a:lnTo>
                  <a:lnTo>
                    <a:pt x="36855" y="20104"/>
                  </a:lnTo>
                  <a:lnTo>
                    <a:pt x="36639" y="20307"/>
                  </a:lnTo>
                  <a:lnTo>
                    <a:pt x="36639" y="20574"/>
                  </a:lnTo>
                  <a:lnTo>
                    <a:pt x="36639" y="20840"/>
                  </a:lnTo>
                  <a:lnTo>
                    <a:pt x="36855" y="21043"/>
                  </a:lnTo>
                  <a:lnTo>
                    <a:pt x="37376" y="21043"/>
                  </a:lnTo>
                  <a:lnTo>
                    <a:pt x="37592" y="20840"/>
                  </a:lnTo>
                  <a:lnTo>
                    <a:pt x="37592" y="20307"/>
                  </a:lnTo>
                  <a:close/>
                </a:path>
                <a:path w="1505585" h="3179445">
                  <a:moveTo>
                    <a:pt x="85572" y="5372"/>
                  </a:moveTo>
                  <a:lnTo>
                    <a:pt x="85229" y="5029"/>
                  </a:lnTo>
                  <a:lnTo>
                    <a:pt x="84378" y="5029"/>
                  </a:lnTo>
                  <a:lnTo>
                    <a:pt x="84035" y="5372"/>
                  </a:lnTo>
                  <a:lnTo>
                    <a:pt x="84035" y="5803"/>
                  </a:lnTo>
                  <a:lnTo>
                    <a:pt x="84035" y="6235"/>
                  </a:lnTo>
                  <a:lnTo>
                    <a:pt x="84378" y="6578"/>
                  </a:lnTo>
                  <a:lnTo>
                    <a:pt x="85229" y="6578"/>
                  </a:lnTo>
                  <a:lnTo>
                    <a:pt x="85572" y="6235"/>
                  </a:lnTo>
                  <a:lnTo>
                    <a:pt x="85572" y="5372"/>
                  </a:lnTo>
                  <a:close/>
                </a:path>
                <a:path w="1505585" h="3179445">
                  <a:moveTo>
                    <a:pt x="135331" y="13614"/>
                  </a:moveTo>
                  <a:lnTo>
                    <a:pt x="134861" y="13131"/>
                  </a:lnTo>
                  <a:lnTo>
                    <a:pt x="133680" y="13131"/>
                  </a:lnTo>
                  <a:lnTo>
                    <a:pt x="133197" y="13614"/>
                  </a:lnTo>
                  <a:lnTo>
                    <a:pt x="133197" y="14198"/>
                  </a:lnTo>
                  <a:lnTo>
                    <a:pt x="133197" y="14782"/>
                  </a:lnTo>
                  <a:lnTo>
                    <a:pt x="133680" y="15265"/>
                  </a:lnTo>
                  <a:lnTo>
                    <a:pt x="134861" y="15265"/>
                  </a:lnTo>
                  <a:lnTo>
                    <a:pt x="135331" y="14782"/>
                  </a:lnTo>
                  <a:lnTo>
                    <a:pt x="135331" y="13614"/>
                  </a:lnTo>
                  <a:close/>
                </a:path>
                <a:path w="1505585" h="3179445">
                  <a:moveTo>
                    <a:pt x="171805" y="33274"/>
                  </a:moveTo>
                  <a:lnTo>
                    <a:pt x="171196" y="32651"/>
                  </a:lnTo>
                  <a:lnTo>
                    <a:pt x="169684" y="32651"/>
                  </a:lnTo>
                  <a:lnTo>
                    <a:pt x="169075" y="33274"/>
                  </a:lnTo>
                  <a:lnTo>
                    <a:pt x="169075" y="34023"/>
                  </a:lnTo>
                  <a:lnTo>
                    <a:pt x="169075" y="34772"/>
                  </a:lnTo>
                  <a:lnTo>
                    <a:pt x="169684" y="35394"/>
                  </a:lnTo>
                  <a:lnTo>
                    <a:pt x="171196" y="35394"/>
                  </a:lnTo>
                  <a:lnTo>
                    <a:pt x="171805" y="34772"/>
                  </a:lnTo>
                  <a:lnTo>
                    <a:pt x="171805" y="33274"/>
                  </a:lnTo>
                  <a:close/>
                </a:path>
                <a:path w="1505585" h="3179445">
                  <a:moveTo>
                    <a:pt x="200533" y="4165"/>
                  </a:moveTo>
                  <a:lnTo>
                    <a:pt x="199783" y="3416"/>
                  </a:lnTo>
                  <a:lnTo>
                    <a:pt x="197954" y="3416"/>
                  </a:lnTo>
                  <a:lnTo>
                    <a:pt x="197205" y="4165"/>
                  </a:lnTo>
                  <a:lnTo>
                    <a:pt x="197205" y="5080"/>
                  </a:lnTo>
                  <a:lnTo>
                    <a:pt x="197205" y="5994"/>
                  </a:lnTo>
                  <a:lnTo>
                    <a:pt x="197954" y="6743"/>
                  </a:lnTo>
                  <a:lnTo>
                    <a:pt x="199783" y="6743"/>
                  </a:lnTo>
                  <a:lnTo>
                    <a:pt x="200533" y="5994"/>
                  </a:lnTo>
                  <a:lnTo>
                    <a:pt x="200533" y="4165"/>
                  </a:lnTo>
                  <a:close/>
                </a:path>
                <a:path w="1505585" h="3179445">
                  <a:moveTo>
                    <a:pt x="230466" y="30429"/>
                  </a:moveTo>
                  <a:lnTo>
                    <a:pt x="229590" y="29552"/>
                  </a:lnTo>
                  <a:lnTo>
                    <a:pt x="227418" y="29552"/>
                  </a:lnTo>
                  <a:lnTo>
                    <a:pt x="226542" y="30429"/>
                  </a:lnTo>
                  <a:lnTo>
                    <a:pt x="226542" y="31508"/>
                  </a:lnTo>
                  <a:lnTo>
                    <a:pt x="226542" y="32588"/>
                  </a:lnTo>
                  <a:lnTo>
                    <a:pt x="227418" y="33464"/>
                  </a:lnTo>
                  <a:lnTo>
                    <a:pt x="229590" y="33464"/>
                  </a:lnTo>
                  <a:lnTo>
                    <a:pt x="230466" y="32588"/>
                  </a:lnTo>
                  <a:lnTo>
                    <a:pt x="230466" y="30429"/>
                  </a:lnTo>
                  <a:close/>
                </a:path>
                <a:path w="1505585" h="3179445">
                  <a:moveTo>
                    <a:pt x="273151" y="23050"/>
                  </a:moveTo>
                  <a:lnTo>
                    <a:pt x="272135" y="22034"/>
                  </a:lnTo>
                  <a:lnTo>
                    <a:pt x="269646" y="22034"/>
                  </a:lnTo>
                  <a:lnTo>
                    <a:pt x="268630" y="23050"/>
                  </a:lnTo>
                  <a:lnTo>
                    <a:pt x="268630" y="24295"/>
                  </a:lnTo>
                  <a:lnTo>
                    <a:pt x="268630" y="25539"/>
                  </a:lnTo>
                  <a:lnTo>
                    <a:pt x="269646" y="26555"/>
                  </a:lnTo>
                  <a:lnTo>
                    <a:pt x="272135" y="26555"/>
                  </a:lnTo>
                  <a:lnTo>
                    <a:pt x="273151" y="25539"/>
                  </a:lnTo>
                  <a:lnTo>
                    <a:pt x="273151" y="23050"/>
                  </a:lnTo>
                  <a:close/>
                </a:path>
                <a:path w="1505585" h="3179445">
                  <a:moveTo>
                    <a:pt x="320078" y="37350"/>
                  </a:moveTo>
                  <a:lnTo>
                    <a:pt x="318935" y="36207"/>
                  </a:lnTo>
                  <a:lnTo>
                    <a:pt x="316115" y="36207"/>
                  </a:lnTo>
                  <a:lnTo>
                    <a:pt x="314972" y="37350"/>
                  </a:lnTo>
                  <a:lnTo>
                    <a:pt x="314972" y="38760"/>
                  </a:lnTo>
                  <a:lnTo>
                    <a:pt x="314972" y="40170"/>
                  </a:lnTo>
                  <a:lnTo>
                    <a:pt x="316115" y="41313"/>
                  </a:lnTo>
                  <a:lnTo>
                    <a:pt x="318935" y="41313"/>
                  </a:lnTo>
                  <a:lnTo>
                    <a:pt x="320078" y="40170"/>
                  </a:lnTo>
                  <a:lnTo>
                    <a:pt x="320078" y="37350"/>
                  </a:lnTo>
                  <a:close/>
                </a:path>
                <a:path w="1505585" h="3179445">
                  <a:moveTo>
                    <a:pt x="360426" y="54025"/>
                  </a:moveTo>
                  <a:lnTo>
                    <a:pt x="359156" y="52743"/>
                  </a:lnTo>
                  <a:lnTo>
                    <a:pt x="356006" y="52743"/>
                  </a:lnTo>
                  <a:lnTo>
                    <a:pt x="354723" y="54025"/>
                  </a:lnTo>
                  <a:lnTo>
                    <a:pt x="354723" y="55600"/>
                  </a:lnTo>
                  <a:lnTo>
                    <a:pt x="354723" y="57175"/>
                  </a:lnTo>
                  <a:lnTo>
                    <a:pt x="356006" y="58458"/>
                  </a:lnTo>
                  <a:lnTo>
                    <a:pt x="359156" y="58458"/>
                  </a:lnTo>
                  <a:lnTo>
                    <a:pt x="360426" y="57175"/>
                  </a:lnTo>
                  <a:lnTo>
                    <a:pt x="360426" y="54025"/>
                  </a:lnTo>
                  <a:close/>
                </a:path>
                <a:path w="1505585" h="3179445">
                  <a:moveTo>
                    <a:pt x="401256" y="64516"/>
                  </a:moveTo>
                  <a:lnTo>
                    <a:pt x="399846" y="63106"/>
                  </a:lnTo>
                  <a:lnTo>
                    <a:pt x="396367" y="63106"/>
                  </a:lnTo>
                  <a:lnTo>
                    <a:pt x="394957" y="64516"/>
                  </a:lnTo>
                  <a:lnTo>
                    <a:pt x="394957" y="66255"/>
                  </a:lnTo>
                  <a:lnTo>
                    <a:pt x="394957" y="67995"/>
                  </a:lnTo>
                  <a:lnTo>
                    <a:pt x="396367" y="69405"/>
                  </a:lnTo>
                  <a:lnTo>
                    <a:pt x="399846" y="69405"/>
                  </a:lnTo>
                  <a:lnTo>
                    <a:pt x="401256" y="67995"/>
                  </a:lnTo>
                  <a:lnTo>
                    <a:pt x="401256" y="64516"/>
                  </a:lnTo>
                  <a:close/>
                </a:path>
                <a:path w="1505585" h="3179445">
                  <a:moveTo>
                    <a:pt x="445287" y="83121"/>
                  </a:moveTo>
                  <a:lnTo>
                    <a:pt x="443738" y="81584"/>
                  </a:lnTo>
                  <a:lnTo>
                    <a:pt x="439940" y="81584"/>
                  </a:lnTo>
                  <a:lnTo>
                    <a:pt x="438391" y="83121"/>
                  </a:lnTo>
                  <a:lnTo>
                    <a:pt x="438391" y="85026"/>
                  </a:lnTo>
                  <a:lnTo>
                    <a:pt x="438391" y="86931"/>
                  </a:lnTo>
                  <a:lnTo>
                    <a:pt x="439940" y="88468"/>
                  </a:lnTo>
                  <a:lnTo>
                    <a:pt x="443738" y="88468"/>
                  </a:lnTo>
                  <a:lnTo>
                    <a:pt x="445287" y="86931"/>
                  </a:lnTo>
                  <a:lnTo>
                    <a:pt x="445287" y="83121"/>
                  </a:lnTo>
                  <a:close/>
                </a:path>
                <a:path w="1505585" h="3179445">
                  <a:moveTo>
                    <a:pt x="593166" y="3056280"/>
                  </a:moveTo>
                  <a:lnTo>
                    <a:pt x="592620" y="3055747"/>
                  </a:lnTo>
                  <a:lnTo>
                    <a:pt x="591299" y="3055747"/>
                  </a:lnTo>
                  <a:lnTo>
                    <a:pt x="590765" y="3056280"/>
                  </a:lnTo>
                  <a:lnTo>
                    <a:pt x="590765" y="3056940"/>
                  </a:lnTo>
                  <a:lnTo>
                    <a:pt x="590765" y="3057601"/>
                  </a:lnTo>
                  <a:lnTo>
                    <a:pt x="591299" y="3058134"/>
                  </a:lnTo>
                  <a:lnTo>
                    <a:pt x="592620" y="3058134"/>
                  </a:lnTo>
                  <a:lnTo>
                    <a:pt x="593166" y="3057601"/>
                  </a:lnTo>
                  <a:lnTo>
                    <a:pt x="593166" y="3056280"/>
                  </a:lnTo>
                  <a:close/>
                </a:path>
                <a:path w="1505585" h="3179445">
                  <a:moveTo>
                    <a:pt x="607910" y="3178759"/>
                  </a:moveTo>
                  <a:lnTo>
                    <a:pt x="607783" y="3178619"/>
                  </a:lnTo>
                  <a:lnTo>
                    <a:pt x="607453" y="3178619"/>
                  </a:lnTo>
                  <a:lnTo>
                    <a:pt x="607314" y="3178759"/>
                  </a:lnTo>
                  <a:lnTo>
                    <a:pt x="607314" y="3178924"/>
                  </a:lnTo>
                  <a:lnTo>
                    <a:pt x="607314" y="3179089"/>
                  </a:lnTo>
                  <a:lnTo>
                    <a:pt x="607453" y="3179229"/>
                  </a:lnTo>
                  <a:lnTo>
                    <a:pt x="607783" y="3179229"/>
                  </a:lnTo>
                  <a:lnTo>
                    <a:pt x="607910" y="3179089"/>
                  </a:lnTo>
                  <a:lnTo>
                    <a:pt x="607910" y="3178759"/>
                  </a:lnTo>
                  <a:close/>
                </a:path>
                <a:path w="1505585" h="3179445">
                  <a:moveTo>
                    <a:pt x="615632" y="3133179"/>
                  </a:moveTo>
                  <a:lnTo>
                    <a:pt x="615365" y="3132912"/>
                  </a:lnTo>
                  <a:lnTo>
                    <a:pt x="614705" y="3132912"/>
                  </a:lnTo>
                  <a:lnTo>
                    <a:pt x="614438" y="3133179"/>
                  </a:lnTo>
                  <a:lnTo>
                    <a:pt x="614438" y="3133509"/>
                  </a:lnTo>
                  <a:lnTo>
                    <a:pt x="614438" y="3133839"/>
                  </a:lnTo>
                  <a:lnTo>
                    <a:pt x="614705" y="3134106"/>
                  </a:lnTo>
                  <a:lnTo>
                    <a:pt x="615365" y="3134106"/>
                  </a:lnTo>
                  <a:lnTo>
                    <a:pt x="615632" y="3133839"/>
                  </a:lnTo>
                  <a:lnTo>
                    <a:pt x="615632" y="3133179"/>
                  </a:lnTo>
                  <a:close/>
                </a:path>
                <a:path w="1505585" h="3179445">
                  <a:moveTo>
                    <a:pt x="618070" y="2883382"/>
                  </a:moveTo>
                  <a:lnTo>
                    <a:pt x="617004" y="2882303"/>
                  </a:lnTo>
                  <a:lnTo>
                    <a:pt x="614362" y="2882303"/>
                  </a:lnTo>
                  <a:lnTo>
                    <a:pt x="613283" y="2883382"/>
                  </a:lnTo>
                  <a:lnTo>
                    <a:pt x="613283" y="2884703"/>
                  </a:lnTo>
                  <a:lnTo>
                    <a:pt x="613283" y="2886024"/>
                  </a:lnTo>
                  <a:lnTo>
                    <a:pt x="614362" y="2887103"/>
                  </a:lnTo>
                  <a:lnTo>
                    <a:pt x="617004" y="2887103"/>
                  </a:lnTo>
                  <a:lnTo>
                    <a:pt x="618070" y="2886024"/>
                  </a:lnTo>
                  <a:lnTo>
                    <a:pt x="618070" y="2883382"/>
                  </a:lnTo>
                  <a:close/>
                </a:path>
                <a:path w="1505585" h="3179445">
                  <a:moveTo>
                    <a:pt x="628383" y="3026816"/>
                  </a:moveTo>
                  <a:lnTo>
                    <a:pt x="627710" y="3026143"/>
                  </a:lnTo>
                  <a:lnTo>
                    <a:pt x="626059" y="3026143"/>
                  </a:lnTo>
                  <a:lnTo>
                    <a:pt x="625386" y="3026816"/>
                  </a:lnTo>
                  <a:lnTo>
                    <a:pt x="625386" y="3027642"/>
                  </a:lnTo>
                  <a:lnTo>
                    <a:pt x="625386" y="3028467"/>
                  </a:lnTo>
                  <a:lnTo>
                    <a:pt x="626059" y="3029140"/>
                  </a:lnTo>
                  <a:lnTo>
                    <a:pt x="627710" y="3029140"/>
                  </a:lnTo>
                  <a:lnTo>
                    <a:pt x="628383" y="3028467"/>
                  </a:lnTo>
                  <a:lnTo>
                    <a:pt x="628383" y="3026816"/>
                  </a:lnTo>
                  <a:close/>
                </a:path>
                <a:path w="1505585" h="3179445">
                  <a:moveTo>
                    <a:pt x="629691" y="2977654"/>
                  </a:moveTo>
                  <a:lnTo>
                    <a:pt x="628891" y="2976842"/>
                  </a:lnTo>
                  <a:lnTo>
                    <a:pt x="626897" y="2976842"/>
                  </a:lnTo>
                  <a:lnTo>
                    <a:pt x="626097" y="2977654"/>
                  </a:lnTo>
                  <a:lnTo>
                    <a:pt x="626097" y="2978645"/>
                  </a:lnTo>
                  <a:lnTo>
                    <a:pt x="626097" y="2979636"/>
                  </a:lnTo>
                  <a:lnTo>
                    <a:pt x="626897" y="2980436"/>
                  </a:lnTo>
                  <a:lnTo>
                    <a:pt x="628891" y="2980436"/>
                  </a:lnTo>
                  <a:lnTo>
                    <a:pt x="629691" y="2979636"/>
                  </a:lnTo>
                  <a:lnTo>
                    <a:pt x="629691" y="2977654"/>
                  </a:lnTo>
                  <a:close/>
                </a:path>
                <a:path w="1505585" h="3179445">
                  <a:moveTo>
                    <a:pt x="629869" y="3085744"/>
                  </a:moveTo>
                  <a:lnTo>
                    <a:pt x="629475" y="3085338"/>
                  </a:lnTo>
                  <a:lnTo>
                    <a:pt x="628484" y="3085338"/>
                  </a:lnTo>
                  <a:lnTo>
                    <a:pt x="628078" y="3085744"/>
                  </a:lnTo>
                  <a:lnTo>
                    <a:pt x="628078" y="3086239"/>
                  </a:lnTo>
                  <a:lnTo>
                    <a:pt x="628078" y="3086735"/>
                  </a:lnTo>
                  <a:lnTo>
                    <a:pt x="628484" y="3087141"/>
                  </a:lnTo>
                  <a:lnTo>
                    <a:pt x="629475" y="3087141"/>
                  </a:lnTo>
                  <a:lnTo>
                    <a:pt x="629869" y="3086735"/>
                  </a:lnTo>
                  <a:lnTo>
                    <a:pt x="629869" y="3085744"/>
                  </a:lnTo>
                  <a:close/>
                </a:path>
                <a:path w="1505585" h="3179445">
                  <a:moveTo>
                    <a:pt x="631177" y="2928709"/>
                  </a:moveTo>
                  <a:lnTo>
                    <a:pt x="630237" y="2927769"/>
                  </a:lnTo>
                  <a:lnTo>
                    <a:pt x="627926" y="2927769"/>
                  </a:lnTo>
                  <a:lnTo>
                    <a:pt x="626986" y="2928709"/>
                  </a:lnTo>
                  <a:lnTo>
                    <a:pt x="626986" y="2929864"/>
                  </a:lnTo>
                  <a:lnTo>
                    <a:pt x="626986" y="2931020"/>
                  </a:lnTo>
                  <a:lnTo>
                    <a:pt x="627926" y="2931960"/>
                  </a:lnTo>
                  <a:lnTo>
                    <a:pt x="630237" y="2931960"/>
                  </a:lnTo>
                  <a:lnTo>
                    <a:pt x="631177" y="2931020"/>
                  </a:lnTo>
                  <a:lnTo>
                    <a:pt x="631177" y="2928709"/>
                  </a:lnTo>
                  <a:close/>
                </a:path>
                <a:path w="1505585" h="3179445">
                  <a:moveTo>
                    <a:pt x="633387" y="2806154"/>
                  </a:moveTo>
                  <a:lnTo>
                    <a:pt x="632040" y="2804807"/>
                  </a:lnTo>
                  <a:lnTo>
                    <a:pt x="628738" y="2804807"/>
                  </a:lnTo>
                  <a:lnTo>
                    <a:pt x="627392" y="2806154"/>
                  </a:lnTo>
                  <a:lnTo>
                    <a:pt x="627392" y="2807805"/>
                  </a:lnTo>
                  <a:lnTo>
                    <a:pt x="627392" y="2809456"/>
                  </a:lnTo>
                  <a:lnTo>
                    <a:pt x="628738" y="2810802"/>
                  </a:lnTo>
                  <a:lnTo>
                    <a:pt x="632040" y="2810802"/>
                  </a:lnTo>
                  <a:lnTo>
                    <a:pt x="633387" y="2809456"/>
                  </a:lnTo>
                  <a:lnTo>
                    <a:pt x="633387" y="2806154"/>
                  </a:lnTo>
                  <a:close/>
                </a:path>
                <a:path w="1505585" h="3179445">
                  <a:moveTo>
                    <a:pt x="651154" y="2852064"/>
                  </a:moveTo>
                  <a:lnTo>
                    <a:pt x="649947" y="2850858"/>
                  </a:lnTo>
                  <a:lnTo>
                    <a:pt x="646976" y="2850858"/>
                  </a:lnTo>
                  <a:lnTo>
                    <a:pt x="645769" y="2852064"/>
                  </a:lnTo>
                  <a:lnTo>
                    <a:pt x="645769" y="2853550"/>
                  </a:lnTo>
                  <a:lnTo>
                    <a:pt x="645769" y="2855036"/>
                  </a:lnTo>
                  <a:lnTo>
                    <a:pt x="646976" y="2856242"/>
                  </a:lnTo>
                  <a:lnTo>
                    <a:pt x="649947" y="2856242"/>
                  </a:lnTo>
                  <a:lnTo>
                    <a:pt x="651154" y="2855036"/>
                  </a:lnTo>
                  <a:lnTo>
                    <a:pt x="651154" y="2852064"/>
                  </a:lnTo>
                  <a:close/>
                </a:path>
                <a:path w="1505585" h="3179445">
                  <a:moveTo>
                    <a:pt x="653478" y="2727706"/>
                  </a:moveTo>
                  <a:lnTo>
                    <a:pt x="651865" y="2726093"/>
                  </a:lnTo>
                  <a:lnTo>
                    <a:pt x="647903" y="2726093"/>
                  </a:lnTo>
                  <a:lnTo>
                    <a:pt x="646290" y="2727706"/>
                  </a:lnTo>
                  <a:lnTo>
                    <a:pt x="646290" y="2729687"/>
                  </a:lnTo>
                  <a:lnTo>
                    <a:pt x="646290" y="2731668"/>
                  </a:lnTo>
                  <a:lnTo>
                    <a:pt x="647903" y="2733281"/>
                  </a:lnTo>
                  <a:lnTo>
                    <a:pt x="651865" y="2733281"/>
                  </a:lnTo>
                  <a:lnTo>
                    <a:pt x="653478" y="2731668"/>
                  </a:lnTo>
                  <a:lnTo>
                    <a:pt x="653478" y="2727706"/>
                  </a:lnTo>
                  <a:close/>
                </a:path>
                <a:path w="1505585" h="3179445">
                  <a:moveTo>
                    <a:pt x="657034" y="2771991"/>
                  </a:moveTo>
                  <a:lnTo>
                    <a:pt x="655561" y="2770517"/>
                  </a:lnTo>
                  <a:lnTo>
                    <a:pt x="651916" y="2770517"/>
                  </a:lnTo>
                  <a:lnTo>
                    <a:pt x="650443" y="2771991"/>
                  </a:lnTo>
                  <a:lnTo>
                    <a:pt x="650443" y="2773807"/>
                  </a:lnTo>
                  <a:lnTo>
                    <a:pt x="650443" y="2775623"/>
                  </a:lnTo>
                  <a:lnTo>
                    <a:pt x="651916" y="2777096"/>
                  </a:lnTo>
                  <a:lnTo>
                    <a:pt x="655561" y="2777096"/>
                  </a:lnTo>
                  <a:lnTo>
                    <a:pt x="657034" y="2775623"/>
                  </a:lnTo>
                  <a:lnTo>
                    <a:pt x="657034" y="2771991"/>
                  </a:lnTo>
                  <a:close/>
                </a:path>
                <a:path w="1505585" h="3179445">
                  <a:moveTo>
                    <a:pt x="659498" y="2687002"/>
                  </a:moveTo>
                  <a:lnTo>
                    <a:pt x="657758" y="2685250"/>
                  </a:lnTo>
                  <a:lnTo>
                    <a:pt x="653453" y="2685250"/>
                  </a:lnTo>
                  <a:lnTo>
                    <a:pt x="651713" y="2687002"/>
                  </a:lnTo>
                  <a:lnTo>
                    <a:pt x="651713" y="2689148"/>
                  </a:lnTo>
                  <a:lnTo>
                    <a:pt x="651713" y="2691295"/>
                  </a:lnTo>
                  <a:lnTo>
                    <a:pt x="653453" y="2693047"/>
                  </a:lnTo>
                  <a:lnTo>
                    <a:pt x="657758" y="2693047"/>
                  </a:lnTo>
                  <a:lnTo>
                    <a:pt x="659498" y="2691295"/>
                  </a:lnTo>
                  <a:lnTo>
                    <a:pt x="659498" y="2687002"/>
                  </a:lnTo>
                  <a:close/>
                </a:path>
                <a:path w="1505585" h="3179445">
                  <a:moveTo>
                    <a:pt x="702640" y="2662529"/>
                  </a:moveTo>
                  <a:lnTo>
                    <a:pt x="700760" y="2660650"/>
                  </a:lnTo>
                  <a:lnTo>
                    <a:pt x="696137" y="2660650"/>
                  </a:lnTo>
                  <a:lnTo>
                    <a:pt x="694258" y="2662529"/>
                  </a:lnTo>
                  <a:lnTo>
                    <a:pt x="694258" y="2664841"/>
                  </a:lnTo>
                  <a:lnTo>
                    <a:pt x="694258" y="2667152"/>
                  </a:lnTo>
                  <a:lnTo>
                    <a:pt x="696137" y="2669032"/>
                  </a:lnTo>
                  <a:lnTo>
                    <a:pt x="700760" y="2669032"/>
                  </a:lnTo>
                  <a:lnTo>
                    <a:pt x="702640" y="2667152"/>
                  </a:lnTo>
                  <a:lnTo>
                    <a:pt x="702640" y="2662529"/>
                  </a:lnTo>
                  <a:close/>
                </a:path>
                <a:path w="1505585" h="3179445">
                  <a:moveTo>
                    <a:pt x="735634" y="2625979"/>
                  </a:moveTo>
                  <a:lnTo>
                    <a:pt x="733628" y="2623959"/>
                  </a:lnTo>
                  <a:lnTo>
                    <a:pt x="728662" y="2623959"/>
                  </a:lnTo>
                  <a:lnTo>
                    <a:pt x="726655" y="2625979"/>
                  </a:lnTo>
                  <a:lnTo>
                    <a:pt x="726655" y="2628455"/>
                  </a:lnTo>
                  <a:lnTo>
                    <a:pt x="726655" y="2630932"/>
                  </a:lnTo>
                  <a:lnTo>
                    <a:pt x="728662" y="2632951"/>
                  </a:lnTo>
                  <a:lnTo>
                    <a:pt x="733628" y="2632951"/>
                  </a:lnTo>
                  <a:lnTo>
                    <a:pt x="735634" y="2630932"/>
                  </a:lnTo>
                  <a:lnTo>
                    <a:pt x="735634" y="2625979"/>
                  </a:lnTo>
                  <a:close/>
                </a:path>
                <a:path w="1505585" h="3179445">
                  <a:moveTo>
                    <a:pt x="760945" y="2586977"/>
                  </a:moveTo>
                  <a:lnTo>
                    <a:pt x="758837" y="2584881"/>
                  </a:lnTo>
                  <a:lnTo>
                    <a:pt x="753643" y="2584881"/>
                  </a:lnTo>
                  <a:lnTo>
                    <a:pt x="751535" y="2586977"/>
                  </a:lnTo>
                  <a:lnTo>
                    <a:pt x="751535" y="2589580"/>
                  </a:lnTo>
                  <a:lnTo>
                    <a:pt x="751535" y="2592184"/>
                  </a:lnTo>
                  <a:lnTo>
                    <a:pt x="753643" y="2594279"/>
                  </a:lnTo>
                  <a:lnTo>
                    <a:pt x="758837" y="2594279"/>
                  </a:lnTo>
                  <a:lnTo>
                    <a:pt x="760945" y="2592184"/>
                  </a:lnTo>
                  <a:lnTo>
                    <a:pt x="760945" y="2586977"/>
                  </a:lnTo>
                  <a:close/>
                </a:path>
                <a:path w="1505585" h="3179445">
                  <a:moveTo>
                    <a:pt x="807707" y="2583954"/>
                  </a:moveTo>
                  <a:lnTo>
                    <a:pt x="805535" y="2581770"/>
                  </a:lnTo>
                  <a:lnTo>
                    <a:pt x="800150" y="2581770"/>
                  </a:lnTo>
                  <a:lnTo>
                    <a:pt x="797966" y="2583954"/>
                  </a:lnTo>
                  <a:lnTo>
                    <a:pt x="797966" y="2586647"/>
                  </a:lnTo>
                  <a:lnTo>
                    <a:pt x="797966" y="2589339"/>
                  </a:lnTo>
                  <a:lnTo>
                    <a:pt x="800150" y="2591524"/>
                  </a:lnTo>
                  <a:lnTo>
                    <a:pt x="805535" y="2591524"/>
                  </a:lnTo>
                  <a:lnTo>
                    <a:pt x="807707" y="2589339"/>
                  </a:lnTo>
                  <a:lnTo>
                    <a:pt x="807707" y="2583954"/>
                  </a:lnTo>
                  <a:close/>
                </a:path>
                <a:path w="1505585" h="3179445">
                  <a:moveTo>
                    <a:pt x="856665" y="2587777"/>
                  </a:moveTo>
                  <a:lnTo>
                    <a:pt x="854405" y="2585516"/>
                  </a:lnTo>
                  <a:lnTo>
                    <a:pt x="848842" y="2585516"/>
                  </a:lnTo>
                  <a:lnTo>
                    <a:pt x="846582" y="2587777"/>
                  </a:lnTo>
                  <a:lnTo>
                    <a:pt x="846582" y="2590558"/>
                  </a:lnTo>
                  <a:lnTo>
                    <a:pt x="846582" y="2593340"/>
                  </a:lnTo>
                  <a:lnTo>
                    <a:pt x="848842" y="2595600"/>
                  </a:lnTo>
                  <a:lnTo>
                    <a:pt x="854405" y="2595600"/>
                  </a:lnTo>
                  <a:lnTo>
                    <a:pt x="856665" y="2593340"/>
                  </a:lnTo>
                  <a:lnTo>
                    <a:pt x="856665" y="2587777"/>
                  </a:lnTo>
                  <a:close/>
                </a:path>
                <a:path w="1505585" h="3179445">
                  <a:moveTo>
                    <a:pt x="897877" y="2567609"/>
                  </a:moveTo>
                  <a:lnTo>
                    <a:pt x="895553" y="2565273"/>
                  </a:lnTo>
                  <a:lnTo>
                    <a:pt x="889800" y="2565273"/>
                  </a:lnTo>
                  <a:lnTo>
                    <a:pt x="887463" y="2567609"/>
                  </a:lnTo>
                  <a:lnTo>
                    <a:pt x="887463" y="2570480"/>
                  </a:lnTo>
                  <a:lnTo>
                    <a:pt x="887463" y="2573363"/>
                  </a:lnTo>
                  <a:lnTo>
                    <a:pt x="889800" y="2575687"/>
                  </a:lnTo>
                  <a:lnTo>
                    <a:pt x="895553" y="2575687"/>
                  </a:lnTo>
                  <a:lnTo>
                    <a:pt x="897877" y="2573363"/>
                  </a:lnTo>
                  <a:lnTo>
                    <a:pt x="897877" y="2567609"/>
                  </a:lnTo>
                  <a:close/>
                </a:path>
                <a:path w="1505585" h="3179445">
                  <a:moveTo>
                    <a:pt x="948156" y="2567533"/>
                  </a:moveTo>
                  <a:lnTo>
                    <a:pt x="945743" y="2565133"/>
                  </a:lnTo>
                  <a:lnTo>
                    <a:pt x="939812" y="2565133"/>
                  </a:lnTo>
                  <a:lnTo>
                    <a:pt x="937399" y="2567533"/>
                  </a:lnTo>
                  <a:lnTo>
                    <a:pt x="937399" y="2570505"/>
                  </a:lnTo>
                  <a:lnTo>
                    <a:pt x="937399" y="2573477"/>
                  </a:lnTo>
                  <a:lnTo>
                    <a:pt x="939812" y="2575877"/>
                  </a:lnTo>
                  <a:lnTo>
                    <a:pt x="945743" y="2575877"/>
                  </a:lnTo>
                  <a:lnTo>
                    <a:pt x="948156" y="2573477"/>
                  </a:lnTo>
                  <a:lnTo>
                    <a:pt x="948156" y="2567533"/>
                  </a:lnTo>
                  <a:close/>
                </a:path>
                <a:path w="1505585" h="3179445">
                  <a:moveTo>
                    <a:pt x="997673" y="2570327"/>
                  </a:moveTo>
                  <a:lnTo>
                    <a:pt x="995197" y="2567838"/>
                  </a:lnTo>
                  <a:lnTo>
                    <a:pt x="989076" y="2567838"/>
                  </a:lnTo>
                  <a:lnTo>
                    <a:pt x="986586" y="2570327"/>
                  </a:lnTo>
                  <a:lnTo>
                    <a:pt x="986586" y="2573388"/>
                  </a:lnTo>
                  <a:lnTo>
                    <a:pt x="986586" y="2576449"/>
                  </a:lnTo>
                  <a:lnTo>
                    <a:pt x="989076" y="2578938"/>
                  </a:lnTo>
                  <a:lnTo>
                    <a:pt x="995197" y="2578938"/>
                  </a:lnTo>
                  <a:lnTo>
                    <a:pt x="997673" y="2576449"/>
                  </a:lnTo>
                  <a:lnTo>
                    <a:pt x="997673" y="2570327"/>
                  </a:lnTo>
                  <a:close/>
                </a:path>
                <a:path w="1505585" h="3179445">
                  <a:moveTo>
                    <a:pt x="1027480" y="2547912"/>
                  </a:moveTo>
                  <a:lnTo>
                    <a:pt x="1024915" y="2545346"/>
                  </a:lnTo>
                  <a:lnTo>
                    <a:pt x="1018616" y="2545346"/>
                  </a:lnTo>
                  <a:lnTo>
                    <a:pt x="1016050" y="2547912"/>
                  </a:lnTo>
                  <a:lnTo>
                    <a:pt x="1016050" y="2551061"/>
                  </a:lnTo>
                  <a:lnTo>
                    <a:pt x="1016050" y="2554224"/>
                  </a:lnTo>
                  <a:lnTo>
                    <a:pt x="1018616" y="2556776"/>
                  </a:lnTo>
                  <a:lnTo>
                    <a:pt x="1024915" y="2556776"/>
                  </a:lnTo>
                  <a:lnTo>
                    <a:pt x="1027480" y="2554224"/>
                  </a:lnTo>
                  <a:lnTo>
                    <a:pt x="1027480" y="2547912"/>
                  </a:lnTo>
                  <a:close/>
                </a:path>
                <a:path w="1505585" h="3179445">
                  <a:moveTo>
                    <a:pt x="1065263" y="2546400"/>
                  </a:moveTo>
                  <a:lnTo>
                    <a:pt x="1062634" y="2543772"/>
                  </a:lnTo>
                  <a:lnTo>
                    <a:pt x="1056132" y="2543772"/>
                  </a:lnTo>
                  <a:lnTo>
                    <a:pt x="1053503" y="2546400"/>
                  </a:lnTo>
                  <a:lnTo>
                    <a:pt x="1053503" y="2549652"/>
                  </a:lnTo>
                  <a:lnTo>
                    <a:pt x="1053503" y="2552903"/>
                  </a:lnTo>
                  <a:lnTo>
                    <a:pt x="1056132" y="2555532"/>
                  </a:lnTo>
                  <a:lnTo>
                    <a:pt x="1062634" y="2555532"/>
                  </a:lnTo>
                  <a:lnTo>
                    <a:pt x="1065263" y="2552903"/>
                  </a:lnTo>
                  <a:lnTo>
                    <a:pt x="1065263" y="2546400"/>
                  </a:lnTo>
                  <a:close/>
                </a:path>
                <a:path w="1505585" h="3179445">
                  <a:moveTo>
                    <a:pt x="1112304" y="2558021"/>
                  </a:moveTo>
                  <a:lnTo>
                    <a:pt x="1109599" y="2555316"/>
                  </a:lnTo>
                  <a:lnTo>
                    <a:pt x="1102906" y="2555316"/>
                  </a:lnTo>
                  <a:lnTo>
                    <a:pt x="1100201" y="2558021"/>
                  </a:lnTo>
                  <a:lnTo>
                    <a:pt x="1100201" y="2561361"/>
                  </a:lnTo>
                  <a:lnTo>
                    <a:pt x="1100201" y="2564701"/>
                  </a:lnTo>
                  <a:lnTo>
                    <a:pt x="1102906" y="2567406"/>
                  </a:lnTo>
                  <a:lnTo>
                    <a:pt x="1109599" y="2567406"/>
                  </a:lnTo>
                  <a:lnTo>
                    <a:pt x="1112304" y="2564701"/>
                  </a:lnTo>
                  <a:lnTo>
                    <a:pt x="1112304" y="2558021"/>
                  </a:lnTo>
                  <a:close/>
                </a:path>
                <a:path w="1505585" h="3179445">
                  <a:moveTo>
                    <a:pt x="1141984" y="2525852"/>
                  </a:moveTo>
                  <a:lnTo>
                    <a:pt x="1139202" y="2523058"/>
                  </a:lnTo>
                  <a:lnTo>
                    <a:pt x="1132332" y="2523058"/>
                  </a:lnTo>
                  <a:lnTo>
                    <a:pt x="1129550" y="2525852"/>
                  </a:lnTo>
                  <a:lnTo>
                    <a:pt x="1129550" y="2529281"/>
                  </a:lnTo>
                  <a:lnTo>
                    <a:pt x="1129550" y="2532710"/>
                  </a:lnTo>
                  <a:lnTo>
                    <a:pt x="1132332" y="2535504"/>
                  </a:lnTo>
                  <a:lnTo>
                    <a:pt x="1139202" y="2535504"/>
                  </a:lnTo>
                  <a:lnTo>
                    <a:pt x="1141984" y="2532710"/>
                  </a:lnTo>
                  <a:lnTo>
                    <a:pt x="1141984" y="2525852"/>
                  </a:lnTo>
                  <a:close/>
                </a:path>
                <a:path w="1505585" h="3179445">
                  <a:moveTo>
                    <a:pt x="1187919" y="2526347"/>
                  </a:moveTo>
                  <a:lnTo>
                    <a:pt x="1185062" y="2523490"/>
                  </a:lnTo>
                  <a:lnTo>
                    <a:pt x="1178001" y="2523490"/>
                  </a:lnTo>
                  <a:lnTo>
                    <a:pt x="1175143" y="2526347"/>
                  </a:lnTo>
                  <a:lnTo>
                    <a:pt x="1175143" y="2529878"/>
                  </a:lnTo>
                  <a:lnTo>
                    <a:pt x="1175143" y="2533408"/>
                  </a:lnTo>
                  <a:lnTo>
                    <a:pt x="1178001" y="2536266"/>
                  </a:lnTo>
                  <a:lnTo>
                    <a:pt x="1185062" y="2536266"/>
                  </a:lnTo>
                  <a:lnTo>
                    <a:pt x="1187919" y="2533408"/>
                  </a:lnTo>
                  <a:lnTo>
                    <a:pt x="1187919" y="2526347"/>
                  </a:lnTo>
                  <a:close/>
                </a:path>
                <a:path w="1505585" h="3179445">
                  <a:moveTo>
                    <a:pt x="1223937" y="2275636"/>
                  </a:moveTo>
                  <a:lnTo>
                    <a:pt x="1220546" y="2272246"/>
                  </a:lnTo>
                  <a:lnTo>
                    <a:pt x="1212189" y="2272246"/>
                  </a:lnTo>
                  <a:lnTo>
                    <a:pt x="1208798" y="2275636"/>
                  </a:lnTo>
                  <a:lnTo>
                    <a:pt x="1208798" y="2279815"/>
                  </a:lnTo>
                  <a:lnTo>
                    <a:pt x="1208798" y="2283993"/>
                  </a:lnTo>
                  <a:lnTo>
                    <a:pt x="1212189" y="2287384"/>
                  </a:lnTo>
                  <a:lnTo>
                    <a:pt x="1220546" y="2287384"/>
                  </a:lnTo>
                  <a:lnTo>
                    <a:pt x="1223937" y="2283993"/>
                  </a:lnTo>
                  <a:lnTo>
                    <a:pt x="1223937" y="2275636"/>
                  </a:lnTo>
                  <a:close/>
                </a:path>
                <a:path w="1505585" h="3179445">
                  <a:moveTo>
                    <a:pt x="1225499" y="2233320"/>
                  </a:moveTo>
                  <a:lnTo>
                    <a:pt x="1222032" y="2229853"/>
                  </a:lnTo>
                  <a:lnTo>
                    <a:pt x="1213497" y="2229853"/>
                  </a:lnTo>
                  <a:lnTo>
                    <a:pt x="1210030" y="2233320"/>
                  </a:lnTo>
                  <a:lnTo>
                    <a:pt x="1210030" y="2237587"/>
                  </a:lnTo>
                  <a:lnTo>
                    <a:pt x="1210030" y="2241854"/>
                  </a:lnTo>
                  <a:lnTo>
                    <a:pt x="1213497" y="2245322"/>
                  </a:lnTo>
                  <a:lnTo>
                    <a:pt x="1222032" y="2245322"/>
                  </a:lnTo>
                  <a:lnTo>
                    <a:pt x="1225499" y="2241854"/>
                  </a:lnTo>
                  <a:lnTo>
                    <a:pt x="1225499" y="2233320"/>
                  </a:lnTo>
                  <a:close/>
                </a:path>
                <a:path w="1505585" h="3179445">
                  <a:moveTo>
                    <a:pt x="1228445" y="2498966"/>
                  </a:moveTo>
                  <a:lnTo>
                    <a:pt x="1225511" y="2496032"/>
                  </a:lnTo>
                  <a:lnTo>
                    <a:pt x="1218272" y="2496032"/>
                  </a:lnTo>
                  <a:lnTo>
                    <a:pt x="1215339" y="2498966"/>
                  </a:lnTo>
                  <a:lnTo>
                    <a:pt x="1215339" y="2502585"/>
                  </a:lnTo>
                  <a:lnTo>
                    <a:pt x="1215339" y="2506205"/>
                  </a:lnTo>
                  <a:lnTo>
                    <a:pt x="1218272" y="2509139"/>
                  </a:lnTo>
                  <a:lnTo>
                    <a:pt x="1225511" y="2509139"/>
                  </a:lnTo>
                  <a:lnTo>
                    <a:pt x="1228445" y="2506205"/>
                  </a:lnTo>
                  <a:lnTo>
                    <a:pt x="1228445" y="2498966"/>
                  </a:lnTo>
                  <a:close/>
                </a:path>
                <a:path w="1505585" h="3179445">
                  <a:moveTo>
                    <a:pt x="1237488" y="2319312"/>
                  </a:moveTo>
                  <a:lnTo>
                    <a:pt x="1234173" y="2315997"/>
                  </a:lnTo>
                  <a:lnTo>
                    <a:pt x="1226007" y="2315997"/>
                  </a:lnTo>
                  <a:lnTo>
                    <a:pt x="1222692" y="2319312"/>
                  </a:lnTo>
                  <a:lnTo>
                    <a:pt x="1222692" y="2323401"/>
                  </a:lnTo>
                  <a:lnTo>
                    <a:pt x="1222692" y="2327491"/>
                  </a:lnTo>
                  <a:lnTo>
                    <a:pt x="1226007" y="2330793"/>
                  </a:lnTo>
                  <a:lnTo>
                    <a:pt x="1234173" y="2330793"/>
                  </a:lnTo>
                  <a:lnTo>
                    <a:pt x="1237488" y="2327491"/>
                  </a:lnTo>
                  <a:lnTo>
                    <a:pt x="1237488" y="2319312"/>
                  </a:lnTo>
                  <a:close/>
                </a:path>
                <a:path w="1505585" h="3179445">
                  <a:moveTo>
                    <a:pt x="1240599" y="2190267"/>
                  </a:moveTo>
                  <a:lnTo>
                    <a:pt x="1237107" y="2186775"/>
                  </a:lnTo>
                  <a:lnTo>
                    <a:pt x="1228496" y="2186775"/>
                  </a:lnTo>
                  <a:lnTo>
                    <a:pt x="1225003" y="2190267"/>
                  </a:lnTo>
                  <a:lnTo>
                    <a:pt x="1225003" y="2194572"/>
                  </a:lnTo>
                  <a:lnTo>
                    <a:pt x="1225003" y="2198878"/>
                  </a:lnTo>
                  <a:lnTo>
                    <a:pt x="1228496" y="2202370"/>
                  </a:lnTo>
                  <a:lnTo>
                    <a:pt x="1237107" y="2202370"/>
                  </a:lnTo>
                  <a:lnTo>
                    <a:pt x="1240599" y="2198878"/>
                  </a:lnTo>
                  <a:lnTo>
                    <a:pt x="1240599" y="2190267"/>
                  </a:lnTo>
                  <a:close/>
                </a:path>
                <a:path w="1505585" h="3179445">
                  <a:moveTo>
                    <a:pt x="1242796" y="2434374"/>
                  </a:moveTo>
                  <a:lnTo>
                    <a:pt x="1239697" y="2431288"/>
                  </a:lnTo>
                  <a:lnTo>
                    <a:pt x="1232090" y="2431288"/>
                  </a:lnTo>
                  <a:lnTo>
                    <a:pt x="1229004" y="2434374"/>
                  </a:lnTo>
                  <a:lnTo>
                    <a:pt x="1229004" y="2438184"/>
                  </a:lnTo>
                  <a:lnTo>
                    <a:pt x="1229004" y="2441994"/>
                  </a:lnTo>
                  <a:lnTo>
                    <a:pt x="1232090" y="2445080"/>
                  </a:lnTo>
                  <a:lnTo>
                    <a:pt x="1239697" y="2445080"/>
                  </a:lnTo>
                  <a:lnTo>
                    <a:pt x="1242796" y="2441994"/>
                  </a:lnTo>
                  <a:lnTo>
                    <a:pt x="1242796" y="2434374"/>
                  </a:lnTo>
                  <a:close/>
                </a:path>
                <a:path w="1505585" h="3179445">
                  <a:moveTo>
                    <a:pt x="1252397" y="2477516"/>
                  </a:moveTo>
                  <a:lnTo>
                    <a:pt x="1249387" y="2474493"/>
                  </a:lnTo>
                  <a:lnTo>
                    <a:pt x="1241958" y="2474493"/>
                  </a:lnTo>
                  <a:lnTo>
                    <a:pt x="1238948" y="2477516"/>
                  </a:lnTo>
                  <a:lnTo>
                    <a:pt x="1238948" y="2481224"/>
                  </a:lnTo>
                  <a:lnTo>
                    <a:pt x="1238948" y="2484932"/>
                  </a:lnTo>
                  <a:lnTo>
                    <a:pt x="1241958" y="2487942"/>
                  </a:lnTo>
                  <a:lnTo>
                    <a:pt x="1249387" y="2487942"/>
                  </a:lnTo>
                  <a:lnTo>
                    <a:pt x="1252397" y="2484932"/>
                  </a:lnTo>
                  <a:lnTo>
                    <a:pt x="1252397" y="2477516"/>
                  </a:lnTo>
                  <a:close/>
                </a:path>
                <a:path w="1505585" h="3179445">
                  <a:moveTo>
                    <a:pt x="1260716" y="2358034"/>
                  </a:moveTo>
                  <a:lnTo>
                    <a:pt x="1257490" y="2354796"/>
                  </a:lnTo>
                  <a:lnTo>
                    <a:pt x="1249502" y="2354796"/>
                  </a:lnTo>
                  <a:lnTo>
                    <a:pt x="1246263" y="2358034"/>
                  </a:lnTo>
                  <a:lnTo>
                    <a:pt x="1246263" y="2362022"/>
                  </a:lnTo>
                  <a:lnTo>
                    <a:pt x="1246263" y="2366010"/>
                  </a:lnTo>
                  <a:lnTo>
                    <a:pt x="1249502" y="2369248"/>
                  </a:lnTo>
                  <a:lnTo>
                    <a:pt x="1257490" y="2369248"/>
                  </a:lnTo>
                  <a:lnTo>
                    <a:pt x="1260716" y="2366010"/>
                  </a:lnTo>
                  <a:lnTo>
                    <a:pt x="1260716" y="2358034"/>
                  </a:lnTo>
                  <a:close/>
                </a:path>
                <a:path w="1505585" h="3179445">
                  <a:moveTo>
                    <a:pt x="1267142" y="2039632"/>
                  </a:moveTo>
                  <a:lnTo>
                    <a:pt x="1263523" y="2036013"/>
                  </a:lnTo>
                  <a:lnTo>
                    <a:pt x="1254607" y="2036013"/>
                  </a:lnTo>
                  <a:lnTo>
                    <a:pt x="1250988" y="2039632"/>
                  </a:lnTo>
                  <a:lnTo>
                    <a:pt x="1250988" y="2044090"/>
                  </a:lnTo>
                  <a:lnTo>
                    <a:pt x="1250988" y="2048548"/>
                  </a:lnTo>
                  <a:lnTo>
                    <a:pt x="1254607" y="2052167"/>
                  </a:lnTo>
                  <a:lnTo>
                    <a:pt x="1263523" y="2052167"/>
                  </a:lnTo>
                  <a:lnTo>
                    <a:pt x="1267142" y="2048548"/>
                  </a:lnTo>
                  <a:lnTo>
                    <a:pt x="1267142" y="2039632"/>
                  </a:lnTo>
                  <a:close/>
                </a:path>
                <a:path w="1505585" h="3179445">
                  <a:moveTo>
                    <a:pt x="1273733" y="2173313"/>
                  </a:moveTo>
                  <a:lnTo>
                    <a:pt x="1270215" y="2169795"/>
                  </a:lnTo>
                  <a:lnTo>
                    <a:pt x="1261541" y="2169795"/>
                  </a:lnTo>
                  <a:lnTo>
                    <a:pt x="1258023" y="2173313"/>
                  </a:lnTo>
                  <a:lnTo>
                    <a:pt x="1258023" y="2177656"/>
                  </a:lnTo>
                  <a:lnTo>
                    <a:pt x="1258023" y="2181999"/>
                  </a:lnTo>
                  <a:lnTo>
                    <a:pt x="1261541" y="2185517"/>
                  </a:lnTo>
                  <a:lnTo>
                    <a:pt x="1270215" y="2185517"/>
                  </a:lnTo>
                  <a:lnTo>
                    <a:pt x="1273733" y="2181999"/>
                  </a:lnTo>
                  <a:lnTo>
                    <a:pt x="1273733" y="2173313"/>
                  </a:lnTo>
                  <a:close/>
                </a:path>
                <a:path w="1505585" h="3179445">
                  <a:moveTo>
                    <a:pt x="1274940" y="2397493"/>
                  </a:moveTo>
                  <a:lnTo>
                    <a:pt x="1271778" y="2394331"/>
                  </a:lnTo>
                  <a:lnTo>
                    <a:pt x="1263980" y="2394331"/>
                  </a:lnTo>
                  <a:lnTo>
                    <a:pt x="1260817" y="2397493"/>
                  </a:lnTo>
                  <a:lnTo>
                    <a:pt x="1260817" y="2401392"/>
                  </a:lnTo>
                  <a:lnTo>
                    <a:pt x="1260817" y="2405291"/>
                  </a:lnTo>
                  <a:lnTo>
                    <a:pt x="1263980" y="2408453"/>
                  </a:lnTo>
                  <a:lnTo>
                    <a:pt x="1271778" y="2408453"/>
                  </a:lnTo>
                  <a:lnTo>
                    <a:pt x="1274940" y="2405291"/>
                  </a:lnTo>
                  <a:lnTo>
                    <a:pt x="1274940" y="2397493"/>
                  </a:lnTo>
                  <a:close/>
                </a:path>
                <a:path w="1505585" h="3179445">
                  <a:moveTo>
                    <a:pt x="1293926" y="2141728"/>
                  </a:moveTo>
                  <a:lnTo>
                    <a:pt x="1290383" y="2138184"/>
                  </a:lnTo>
                  <a:lnTo>
                    <a:pt x="1281645" y="2138184"/>
                  </a:lnTo>
                  <a:lnTo>
                    <a:pt x="1278102" y="2141728"/>
                  </a:lnTo>
                  <a:lnTo>
                    <a:pt x="1278102" y="2146096"/>
                  </a:lnTo>
                  <a:lnTo>
                    <a:pt x="1278102" y="2150465"/>
                  </a:lnTo>
                  <a:lnTo>
                    <a:pt x="1281645" y="2154009"/>
                  </a:lnTo>
                  <a:lnTo>
                    <a:pt x="1290383" y="2154009"/>
                  </a:lnTo>
                  <a:lnTo>
                    <a:pt x="1293926" y="2150465"/>
                  </a:lnTo>
                  <a:lnTo>
                    <a:pt x="1293926" y="2141728"/>
                  </a:lnTo>
                  <a:close/>
                </a:path>
                <a:path w="1505585" h="3179445">
                  <a:moveTo>
                    <a:pt x="1295196" y="2011692"/>
                  </a:moveTo>
                  <a:lnTo>
                    <a:pt x="1291551" y="2008047"/>
                  </a:lnTo>
                  <a:lnTo>
                    <a:pt x="1282573" y="2008047"/>
                  </a:lnTo>
                  <a:lnTo>
                    <a:pt x="1278928" y="2011692"/>
                  </a:lnTo>
                  <a:lnTo>
                    <a:pt x="1278928" y="2016188"/>
                  </a:lnTo>
                  <a:lnTo>
                    <a:pt x="1278928" y="2020684"/>
                  </a:lnTo>
                  <a:lnTo>
                    <a:pt x="1282573" y="2024329"/>
                  </a:lnTo>
                  <a:lnTo>
                    <a:pt x="1291551" y="2024329"/>
                  </a:lnTo>
                  <a:lnTo>
                    <a:pt x="1295196" y="2020684"/>
                  </a:lnTo>
                  <a:lnTo>
                    <a:pt x="1295196" y="2011692"/>
                  </a:lnTo>
                  <a:close/>
                </a:path>
                <a:path w="1505585" h="3179445">
                  <a:moveTo>
                    <a:pt x="1295222" y="1817065"/>
                  </a:moveTo>
                  <a:lnTo>
                    <a:pt x="1291424" y="1813267"/>
                  </a:lnTo>
                  <a:lnTo>
                    <a:pt x="1282077" y="1813267"/>
                  </a:lnTo>
                  <a:lnTo>
                    <a:pt x="1278280" y="1817065"/>
                  </a:lnTo>
                  <a:lnTo>
                    <a:pt x="1278280" y="1821738"/>
                  </a:lnTo>
                  <a:lnTo>
                    <a:pt x="1278280" y="1826412"/>
                  </a:lnTo>
                  <a:lnTo>
                    <a:pt x="1282077" y="1830209"/>
                  </a:lnTo>
                  <a:lnTo>
                    <a:pt x="1291424" y="1830209"/>
                  </a:lnTo>
                  <a:lnTo>
                    <a:pt x="1295222" y="1826412"/>
                  </a:lnTo>
                  <a:lnTo>
                    <a:pt x="1295222" y="1817065"/>
                  </a:lnTo>
                  <a:close/>
                </a:path>
                <a:path w="1505585" h="3179445">
                  <a:moveTo>
                    <a:pt x="1295463" y="2101672"/>
                  </a:moveTo>
                  <a:lnTo>
                    <a:pt x="1291894" y="2098116"/>
                  </a:lnTo>
                  <a:lnTo>
                    <a:pt x="1283093" y="2098116"/>
                  </a:lnTo>
                  <a:lnTo>
                    <a:pt x="1279525" y="2101672"/>
                  </a:lnTo>
                  <a:lnTo>
                    <a:pt x="1279525" y="2106079"/>
                  </a:lnTo>
                  <a:lnTo>
                    <a:pt x="1279525" y="2110473"/>
                  </a:lnTo>
                  <a:lnTo>
                    <a:pt x="1283093" y="2114042"/>
                  </a:lnTo>
                  <a:lnTo>
                    <a:pt x="1291894" y="2114042"/>
                  </a:lnTo>
                  <a:lnTo>
                    <a:pt x="1295463" y="2110473"/>
                  </a:lnTo>
                  <a:lnTo>
                    <a:pt x="1295463" y="2101672"/>
                  </a:lnTo>
                  <a:close/>
                </a:path>
                <a:path w="1505585" h="3179445">
                  <a:moveTo>
                    <a:pt x="1306766" y="1852536"/>
                  </a:moveTo>
                  <a:lnTo>
                    <a:pt x="1302994" y="1848764"/>
                  </a:lnTo>
                  <a:lnTo>
                    <a:pt x="1293710" y="1848764"/>
                  </a:lnTo>
                  <a:lnTo>
                    <a:pt x="1289939" y="1852536"/>
                  </a:lnTo>
                  <a:lnTo>
                    <a:pt x="1289939" y="1857184"/>
                  </a:lnTo>
                  <a:lnTo>
                    <a:pt x="1289939" y="1861832"/>
                  </a:lnTo>
                  <a:lnTo>
                    <a:pt x="1293710" y="1865591"/>
                  </a:lnTo>
                  <a:lnTo>
                    <a:pt x="1302994" y="1865591"/>
                  </a:lnTo>
                  <a:lnTo>
                    <a:pt x="1306766" y="1861832"/>
                  </a:lnTo>
                  <a:lnTo>
                    <a:pt x="1306766" y="1852536"/>
                  </a:lnTo>
                  <a:close/>
                </a:path>
                <a:path w="1505585" h="3179445">
                  <a:moveTo>
                    <a:pt x="1308341" y="1882355"/>
                  </a:moveTo>
                  <a:lnTo>
                    <a:pt x="1304607" y="1878609"/>
                  </a:lnTo>
                  <a:lnTo>
                    <a:pt x="1295374" y="1878609"/>
                  </a:lnTo>
                  <a:lnTo>
                    <a:pt x="1291628" y="1882355"/>
                  </a:lnTo>
                  <a:lnTo>
                    <a:pt x="1291628" y="1886966"/>
                  </a:lnTo>
                  <a:lnTo>
                    <a:pt x="1291628" y="1891576"/>
                  </a:lnTo>
                  <a:lnTo>
                    <a:pt x="1295374" y="1895322"/>
                  </a:lnTo>
                  <a:lnTo>
                    <a:pt x="1304607" y="1895322"/>
                  </a:lnTo>
                  <a:lnTo>
                    <a:pt x="1308341" y="1891576"/>
                  </a:lnTo>
                  <a:lnTo>
                    <a:pt x="1308341" y="1882355"/>
                  </a:lnTo>
                  <a:close/>
                </a:path>
                <a:path w="1505585" h="3179445">
                  <a:moveTo>
                    <a:pt x="1310271" y="2064562"/>
                  </a:moveTo>
                  <a:lnTo>
                    <a:pt x="1306677" y="2060968"/>
                  </a:lnTo>
                  <a:lnTo>
                    <a:pt x="1297813" y="2060968"/>
                  </a:lnTo>
                  <a:lnTo>
                    <a:pt x="1294218" y="2064562"/>
                  </a:lnTo>
                  <a:lnTo>
                    <a:pt x="1294218" y="2068995"/>
                  </a:lnTo>
                  <a:lnTo>
                    <a:pt x="1294218" y="2073427"/>
                  </a:lnTo>
                  <a:lnTo>
                    <a:pt x="1297813" y="2077021"/>
                  </a:lnTo>
                  <a:lnTo>
                    <a:pt x="1306677" y="2077021"/>
                  </a:lnTo>
                  <a:lnTo>
                    <a:pt x="1310271" y="2073427"/>
                  </a:lnTo>
                  <a:lnTo>
                    <a:pt x="1310271" y="2064562"/>
                  </a:lnTo>
                  <a:close/>
                </a:path>
                <a:path w="1505585" h="3179445">
                  <a:moveTo>
                    <a:pt x="1321587" y="1925040"/>
                  </a:moveTo>
                  <a:lnTo>
                    <a:pt x="1317879" y="1921319"/>
                  </a:lnTo>
                  <a:lnTo>
                    <a:pt x="1308709" y="1921319"/>
                  </a:lnTo>
                  <a:lnTo>
                    <a:pt x="1304988" y="1925040"/>
                  </a:lnTo>
                  <a:lnTo>
                    <a:pt x="1304988" y="1929625"/>
                  </a:lnTo>
                  <a:lnTo>
                    <a:pt x="1304988" y="1934210"/>
                  </a:lnTo>
                  <a:lnTo>
                    <a:pt x="1308709" y="1937931"/>
                  </a:lnTo>
                  <a:lnTo>
                    <a:pt x="1317879" y="1937931"/>
                  </a:lnTo>
                  <a:lnTo>
                    <a:pt x="1321587" y="1934210"/>
                  </a:lnTo>
                  <a:lnTo>
                    <a:pt x="1321587" y="1925040"/>
                  </a:lnTo>
                  <a:close/>
                </a:path>
                <a:path w="1505585" h="3179445">
                  <a:moveTo>
                    <a:pt x="1326311" y="1993392"/>
                  </a:moveTo>
                  <a:lnTo>
                    <a:pt x="1322641" y="1989721"/>
                  </a:lnTo>
                  <a:lnTo>
                    <a:pt x="1313599" y="1989721"/>
                  </a:lnTo>
                  <a:lnTo>
                    <a:pt x="1309928" y="1993392"/>
                  </a:lnTo>
                  <a:lnTo>
                    <a:pt x="1309928" y="1997913"/>
                  </a:lnTo>
                  <a:lnTo>
                    <a:pt x="1309928" y="2002434"/>
                  </a:lnTo>
                  <a:lnTo>
                    <a:pt x="1313599" y="2006104"/>
                  </a:lnTo>
                  <a:lnTo>
                    <a:pt x="1322641" y="2006104"/>
                  </a:lnTo>
                  <a:lnTo>
                    <a:pt x="1326311" y="2002434"/>
                  </a:lnTo>
                  <a:lnTo>
                    <a:pt x="1326311" y="1993392"/>
                  </a:lnTo>
                  <a:close/>
                </a:path>
                <a:path w="1505585" h="3179445">
                  <a:moveTo>
                    <a:pt x="1330820" y="1783384"/>
                  </a:moveTo>
                  <a:lnTo>
                    <a:pt x="1327010" y="1779574"/>
                  </a:lnTo>
                  <a:lnTo>
                    <a:pt x="1317586" y="1779574"/>
                  </a:lnTo>
                  <a:lnTo>
                    <a:pt x="1313776" y="1783384"/>
                  </a:lnTo>
                  <a:lnTo>
                    <a:pt x="1313776" y="1788096"/>
                  </a:lnTo>
                  <a:lnTo>
                    <a:pt x="1313776" y="1792808"/>
                  </a:lnTo>
                  <a:lnTo>
                    <a:pt x="1317586" y="1796618"/>
                  </a:lnTo>
                  <a:lnTo>
                    <a:pt x="1327010" y="1796618"/>
                  </a:lnTo>
                  <a:lnTo>
                    <a:pt x="1330820" y="1792808"/>
                  </a:lnTo>
                  <a:lnTo>
                    <a:pt x="1330820" y="1783384"/>
                  </a:lnTo>
                  <a:close/>
                </a:path>
                <a:path w="1505585" h="3179445">
                  <a:moveTo>
                    <a:pt x="1339011" y="1947710"/>
                  </a:moveTo>
                  <a:lnTo>
                    <a:pt x="1335316" y="1944027"/>
                  </a:lnTo>
                  <a:lnTo>
                    <a:pt x="1326210" y="1944027"/>
                  </a:lnTo>
                  <a:lnTo>
                    <a:pt x="1322514" y="1947710"/>
                  </a:lnTo>
                  <a:lnTo>
                    <a:pt x="1322514" y="1952269"/>
                  </a:lnTo>
                  <a:lnTo>
                    <a:pt x="1322514" y="1956828"/>
                  </a:lnTo>
                  <a:lnTo>
                    <a:pt x="1326210" y="1960511"/>
                  </a:lnTo>
                  <a:lnTo>
                    <a:pt x="1335316" y="1960511"/>
                  </a:lnTo>
                  <a:lnTo>
                    <a:pt x="1339011" y="1956828"/>
                  </a:lnTo>
                  <a:lnTo>
                    <a:pt x="1339011" y="1947710"/>
                  </a:lnTo>
                  <a:close/>
                </a:path>
                <a:path w="1505585" h="3179445">
                  <a:moveTo>
                    <a:pt x="1377022" y="1764411"/>
                  </a:moveTo>
                  <a:lnTo>
                    <a:pt x="1373187" y="1760562"/>
                  </a:lnTo>
                  <a:lnTo>
                    <a:pt x="1363713" y="1760562"/>
                  </a:lnTo>
                  <a:lnTo>
                    <a:pt x="1359865" y="1764411"/>
                  </a:lnTo>
                  <a:lnTo>
                    <a:pt x="1359865" y="1769148"/>
                  </a:lnTo>
                  <a:lnTo>
                    <a:pt x="1359865" y="1773885"/>
                  </a:lnTo>
                  <a:lnTo>
                    <a:pt x="1363713" y="1777733"/>
                  </a:lnTo>
                  <a:lnTo>
                    <a:pt x="1373187" y="1777733"/>
                  </a:lnTo>
                  <a:lnTo>
                    <a:pt x="1377022" y="1773885"/>
                  </a:lnTo>
                  <a:lnTo>
                    <a:pt x="1377022" y="1764411"/>
                  </a:lnTo>
                  <a:close/>
                </a:path>
                <a:path w="1505585" h="3179445">
                  <a:moveTo>
                    <a:pt x="1405636" y="1498777"/>
                  </a:moveTo>
                  <a:lnTo>
                    <a:pt x="1401546" y="1494675"/>
                  </a:lnTo>
                  <a:lnTo>
                    <a:pt x="1391450" y="1494675"/>
                  </a:lnTo>
                  <a:lnTo>
                    <a:pt x="1387360" y="1498777"/>
                  </a:lnTo>
                  <a:lnTo>
                    <a:pt x="1387360" y="1503819"/>
                  </a:lnTo>
                  <a:lnTo>
                    <a:pt x="1387360" y="1508861"/>
                  </a:lnTo>
                  <a:lnTo>
                    <a:pt x="1391450" y="1512951"/>
                  </a:lnTo>
                  <a:lnTo>
                    <a:pt x="1401546" y="1512951"/>
                  </a:lnTo>
                  <a:lnTo>
                    <a:pt x="1405636" y="1508861"/>
                  </a:lnTo>
                  <a:lnTo>
                    <a:pt x="1405636" y="1498777"/>
                  </a:lnTo>
                  <a:close/>
                </a:path>
                <a:path w="1505585" h="3179445">
                  <a:moveTo>
                    <a:pt x="1418551" y="1762328"/>
                  </a:moveTo>
                  <a:lnTo>
                    <a:pt x="1414691" y="1758467"/>
                  </a:lnTo>
                  <a:lnTo>
                    <a:pt x="1405140" y="1758467"/>
                  </a:lnTo>
                  <a:lnTo>
                    <a:pt x="1401279" y="1762328"/>
                  </a:lnTo>
                  <a:lnTo>
                    <a:pt x="1401279" y="1767103"/>
                  </a:lnTo>
                  <a:lnTo>
                    <a:pt x="1401279" y="1771865"/>
                  </a:lnTo>
                  <a:lnTo>
                    <a:pt x="1405140" y="1775739"/>
                  </a:lnTo>
                  <a:lnTo>
                    <a:pt x="1414691" y="1775739"/>
                  </a:lnTo>
                  <a:lnTo>
                    <a:pt x="1418551" y="1771865"/>
                  </a:lnTo>
                  <a:lnTo>
                    <a:pt x="1418551" y="1762328"/>
                  </a:lnTo>
                  <a:close/>
                </a:path>
                <a:path w="1505585" h="3179445">
                  <a:moveTo>
                    <a:pt x="1431493" y="1531683"/>
                  </a:moveTo>
                  <a:lnTo>
                    <a:pt x="1427429" y="1527619"/>
                  </a:lnTo>
                  <a:lnTo>
                    <a:pt x="1417396" y="1527619"/>
                  </a:lnTo>
                  <a:lnTo>
                    <a:pt x="1413332" y="1531683"/>
                  </a:lnTo>
                  <a:lnTo>
                    <a:pt x="1413332" y="1536700"/>
                  </a:lnTo>
                  <a:lnTo>
                    <a:pt x="1413332" y="1541716"/>
                  </a:lnTo>
                  <a:lnTo>
                    <a:pt x="1417396" y="1545780"/>
                  </a:lnTo>
                  <a:lnTo>
                    <a:pt x="1427429" y="1545780"/>
                  </a:lnTo>
                  <a:lnTo>
                    <a:pt x="1431493" y="1541716"/>
                  </a:lnTo>
                  <a:lnTo>
                    <a:pt x="1431493" y="1531683"/>
                  </a:lnTo>
                  <a:close/>
                </a:path>
                <a:path w="1505585" h="3179445">
                  <a:moveTo>
                    <a:pt x="1459445" y="1766798"/>
                  </a:moveTo>
                  <a:lnTo>
                    <a:pt x="1455547" y="1762912"/>
                  </a:lnTo>
                  <a:lnTo>
                    <a:pt x="1445945" y="1762912"/>
                  </a:lnTo>
                  <a:lnTo>
                    <a:pt x="1442059" y="1766798"/>
                  </a:lnTo>
                  <a:lnTo>
                    <a:pt x="1442059" y="1771599"/>
                  </a:lnTo>
                  <a:lnTo>
                    <a:pt x="1442059" y="1776399"/>
                  </a:lnTo>
                  <a:lnTo>
                    <a:pt x="1445945" y="1780286"/>
                  </a:lnTo>
                  <a:lnTo>
                    <a:pt x="1455547" y="1780286"/>
                  </a:lnTo>
                  <a:lnTo>
                    <a:pt x="1459445" y="1776399"/>
                  </a:lnTo>
                  <a:lnTo>
                    <a:pt x="1459445" y="1766798"/>
                  </a:lnTo>
                  <a:close/>
                </a:path>
                <a:path w="1505585" h="3179445">
                  <a:moveTo>
                    <a:pt x="1460779" y="1604060"/>
                  </a:moveTo>
                  <a:lnTo>
                    <a:pt x="1456753" y="1600047"/>
                  </a:lnTo>
                  <a:lnTo>
                    <a:pt x="1446847" y="1600047"/>
                  </a:lnTo>
                  <a:lnTo>
                    <a:pt x="1442834" y="1604060"/>
                  </a:lnTo>
                  <a:lnTo>
                    <a:pt x="1442834" y="1609013"/>
                  </a:lnTo>
                  <a:lnTo>
                    <a:pt x="1442834" y="1613966"/>
                  </a:lnTo>
                  <a:lnTo>
                    <a:pt x="1446847" y="1617980"/>
                  </a:lnTo>
                  <a:lnTo>
                    <a:pt x="1456753" y="1617980"/>
                  </a:lnTo>
                  <a:lnTo>
                    <a:pt x="1460779" y="1613966"/>
                  </a:lnTo>
                  <a:lnTo>
                    <a:pt x="1460779" y="1604060"/>
                  </a:lnTo>
                  <a:close/>
                </a:path>
                <a:path w="1505585" h="3179445">
                  <a:moveTo>
                    <a:pt x="1462659" y="1561604"/>
                  </a:moveTo>
                  <a:lnTo>
                    <a:pt x="1458620" y="1557566"/>
                  </a:lnTo>
                  <a:lnTo>
                    <a:pt x="1448650" y="1557566"/>
                  </a:lnTo>
                  <a:lnTo>
                    <a:pt x="1444612" y="1561604"/>
                  </a:lnTo>
                  <a:lnTo>
                    <a:pt x="1444612" y="1566595"/>
                  </a:lnTo>
                  <a:lnTo>
                    <a:pt x="1444612" y="1571586"/>
                  </a:lnTo>
                  <a:lnTo>
                    <a:pt x="1448650" y="1575625"/>
                  </a:lnTo>
                  <a:lnTo>
                    <a:pt x="1458620" y="1575625"/>
                  </a:lnTo>
                  <a:lnTo>
                    <a:pt x="1462659" y="1571586"/>
                  </a:lnTo>
                  <a:lnTo>
                    <a:pt x="1462659" y="1561604"/>
                  </a:lnTo>
                  <a:close/>
                </a:path>
                <a:path w="1505585" h="3179445">
                  <a:moveTo>
                    <a:pt x="1465084" y="1727619"/>
                  </a:moveTo>
                  <a:lnTo>
                    <a:pt x="1461160" y="1723694"/>
                  </a:lnTo>
                  <a:lnTo>
                    <a:pt x="1451495" y="1723694"/>
                  </a:lnTo>
                  <a:lnTo>
                    <a:pt x="1447584" y="1727619"/>
                  </a:lnTo>
                  <a:lnTo>
                    <a:pt x="1447584" y="1732445"/>
                  </a:lnTo>
                  <a:lnTo>
                    <a:pt x="1447584" y="1737271"/>
                  </a:lnTo>
                  <a:lnTo>
                    <a:pt x="1451495" y="1741195"/>
                  </a:lnTo>
                  <a:lnTo>
                    <a:pt x="1461160" y="1741195"/>
                  </a:lnTo>
                  <a:lnTo>
                    <a:pt x="1465084" y="1737271"/>
                  </a:lnTo>
                  <a:lnTo>
                    <a:pt x="1465084" y="1727619"/>
                  </a:lnTo>
                  <a:close/>
                </a:path>
                <a:path w="1505585" h="3179445">
                  <a:moveTo>
                    <a:pt x="1497634" y="1623288"/>
                  </a:moveTo>
                  <a:lnTo>
                    <a:pt x="1493647" y="1619300"/>
                  </a:lnTo>
                  <a:lnTo>
                    <a:pt x="1483791" y="1619300"/>
                  </a:lnTo>
                  <a:lnTo>
                    <a:pt x="1479804" y="1623288"/>
                  </a:lnTo>
                  <a:lnTo>
                    <a:pt x="1479804" y="1628216"/>
                  </a:lnTo>
                  <a:lnTo>
                    <a:pt x="1479804" y="1633143"/>
                  </a:lnTo>
                  <a:lnTo>
                    <a:pt x="1483791" y="1637131"/>
                  </a:lnTo>
                  <a:lnTo>
                    <a:pt x="1493647" y="1637131"/>
                  </a:lnTo>
                  <a:lnTo>
                    <a:pt x="1497634" y="1633143"/>
                  </a:lnTo>
                  <a:lnTo>
                    <a:pt x="1497634" y="1623288"/>
                  </a:lnTo>
                  <a:close/>
                </a:path>
                <a:path w="1505585" h="3179445">
                  <a:moveTo>
                    <a:pt x="1502625" y="1708759"/>
                  </a:moveTo>
                  <a:lnTo>
                    <a:pt x="1498688" y="1704822"/>
                  </a:lnTo>
                  <a:lnTo>
                    <a:pt x="1488960" y="1704822"/>
                  </a:lnTo>
                  <a:lnTo>
                    <a:pt x="1485023" y="1708759"/>
                  </a:lnTo>
                  <a:lnTo>
                    <a:pt x="1485023" y="1713623"/>
                  </a:lnTo>
                  <a:lnTo>
                    <a:pt x="1485023" y="1718487"/>
                  </a:lnTo>
                  <a:lnTo>
                    <a:pt x="1488960" y="1722424"/>
                  </a:lnTo>
                  <a:lnTo>
                    <a:pt x="1498688" y="1722424"/>
                  </a:lnTo>
                  <a:lnTo>
                    <a:pt x="1502625" y="1718487"/>
                  </a:lnTo>
                  <a:lnTo>
                    <a:pt x="1502625" y="1708759"/>
                  </a:lnTo>
                  <a:close/>
                </a:path>
                <a:path w="1505585" h="3179445">
                  <a:moveTo>
                    <a:pt x="1505470" y="1662455"/>
                  </a:moveTo>
                  <a:lnTo>
                    <a:pt x="1501508" y="1658493"/>
                  </a:lnTo>
                  <a:lnTo>
                    <a:pt x="1491716" y="1658493"/>
                  </a:lnTo>
                  <a:lnTo>
                    <a:pt x="1487754" y="1662455"/>
                  </a:lnTo>
                  <a:lnTo>
                    <a:pt x="1487754" y="1667344"/>
                  </a:lnTo>
                  <a:lnTo>
                    <a:pt x="1487754" y="1672234"/>
                  </a:lnTo>
                  <a:lnTo>
                    <a:pt x="1491716" y="1676209"/>
                  </a:lnTo>
                  <a:lnTo>
                    <a:pt x="1501508" y="1676209"/>
                  </a:lnTo>
                  <a:lnTo>
                    <a:pt x="1505470" y="1672234"/>
                  </a:lnTo>
                  <a:lnTo>
                    <a:pt x="1505470" y="166245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142159" y="1982736"/>
              <a:ext cx="1379855" cy="3185160"/>
            </a:xfrm>
            <a:custGeom>
              <a:avLst/>
              <a:gdLst/>
              <a:ahLst/>
              <a:cxnLst/>
              <a:rect l="l" t="t" r="r" b="b"/>
              <a:pathLst>
                <a:path w="1379854" h="3185160">
                  <a:moveTo>
                    <a:pt x="800" y="24739"/>
                  </a:moveTo>
                  <a:lnTo>
                    <a:pt x="622" y="24561"/>
                  </a:lnTo>
                  <a:lnTo>
                    <a:pt x="177" y="24561"/>
                  </a:lnTo>
                  <a:lnTo>
                    <a:pt x="0" y="24739"/>
                  </a:lnTo>
                  <a:lnTo>
                    <a:pt x="0" y="24955"/>
                  </a:lnTo>
                  <a:lnTo>
                    <a:pt x="0" y="25171"/>
                  </a:lnTo>
                  <a:lnTo>
                    <a:pt x="177" y="25349"/>
                  </a:lnTo>
                  <a:lnTo>
                    <a:pt x="622" y="25349"/>
                  </a:lnTo>
                  <a:lnTo>
                    <a:pt x="800" y="25171"/>
                  </a:lnTo>
                  <a:lnTo>
                    <a:pt x="800" y="24739"/>
                  </a:lnTo>
                  <a:close/>
                </a:path>
                <a:path w="1379854" h="3185160">
                  <a:moveTo>
                    <a:pt x="28448" y="14871"/>
                  </a:moveTo>
                  <a:lnTo>
                    <a:pt x="28130" y="14554"/>
                  </a:lnTo>
                  <a:lnTo>
                    <a:pt x="27368" y="14554"/>
                  </a:lnTo>
                  <a:lnTo>
                    <a:pt x="27051" y="14871"/>
                  </a:lnTo>
                  <a:lnTo>
                    <a:pt x="27051" y="15252"/>
                  </a:lnTo>
                  <a:lnTo>
                    <a:pt x="27051" y="15633"/>
                  </a:lnTo>
                  <a:lnTo>
                    <a:pt x="27368" y="15951"/>
                  </a:lnTo>
                  <a:lnTo>
                    <a:pt x="28130" y="15951"/>
                  </a:lnTo>
                  <a:lnTo>
                    <a:pt x="28448" y="15633"/>
                  </a:lnTo>
                  <a:lnTo>
                    <a:pt x="28448" y="14871"/>
                  </a:lnTo>
                  <a:close/>
                </a:path>
                <a:path w="1379854" h="3185160">
                  <a:moveTo>
                    <a:pt x="64312" y="444"/>
                  </a:moveTo>
                  <a:lnTo>
                    <a:pt x="63855" y="0"/>
                  </a:lnTo>
                  <a:lnTo>
                    <a:pt x="62750" y="0"/>
                  </a:lnTo>
                  <a:lnTo>
                    <a:pt x="62306" y="444"/>
                  </a:lnTo>
                  <a:lnTo>
                    <a:pt x="62306" y="1003"/>
                  </a:lnTo>
                  <a:lnTo>
                    <a:pt x="62306" y="1562"/>
                  </a:lnTo>
                  <a:lnTo>
                    <a:pt x="62750" y="2006"/>
                  </a:lnTo>
                  <a:lnTo>
                    <a:pt x="63855" y="2006"/>
                  </a:lnTo>
                  <a:lnTo>
                    <a:pt x="64312" y="1562"/>
                  </a:lnTo>
                  <a:lnTo>
                    <a:pt x="64312" y="444"/>
                  </a:lnTo>
                  <a:close/>
                </a:path>
                <a:path w="1379854" h="3185160">
                  <a:moveTo>
                    <a:pt x="101777" y="32842"/>
                  </a:moveTo>
                  <a:lnTo>
                    <a:pt x="101193" y="32270"/>
                  </a:lnTo>
                  <a:lnTo>
                    <a:pt x="99758" y="32270"/>
                  </a:lnTo>
                  <a:lnTo>
                    <a:pt x="99174" y="32842"/>
                  </a:lnTo>
                  <a:lnTo>
                    <a:pt x="99174" y="33566"/>
                  </a:lnTo>
                  <a:lnTo>
                    <a:pt x="99174" y="34290"/>
                  </a:lnTo>
                  <a:lnTo>
                    <a:pt x="99758" y="34874"/>
                  </a:lnTo>
                  <a:lnTo>
                    <a:pt x="101193" y="34874"/>
                  </a:lnTo>
                  <a:lnTo>
                    <a:pt x="101777" y="34290"/>
                  </a:lnTo>
                  <a:lnTo>
                    <a:pt x="101777" y="32842"/>
                  </a:lnTo>
                  <a:close/>
                </a:path>
                <a:path w="1379854" h="3185160">
                  <a:moveTo>
                    <a:pt x="140563" y="18326"/>
                  </a:moveTo>
                  <a:lnTo>
                    <a:pt x="139839" y="17614"/>
                  </a:lnTo>
                  <a:lnTo>
                    <a:pt x="138074" y="17614"/>
                  </a:lnTo>
                  <a:lnTo>
                    <a:pt x="137350" y="18326"/>
                  </a:lnTo>
                  <a:lnTo>
                    <a:pt x="137350" y="19215"/>
                  </a:lnTo>
                  <a:lnTo>
                    <a:pt x="137350" y="20104"/>
                  </a:lnTo>
                  <a:lnTo>
                    <a:pt x="138074" y="20815"/>
                  </a:lnTo>
                  <a:lnTo>
                    <a:pt x="139839" y="20815"/>
                  </a:lnTo>
                  <a:lnTo>
                    <a:pt x="140563" y="20104"/>
                  </a:lnTo>
                  <a:lnTo>
                    <a:pt x="140563" y="18326"/>
                  </a:lnTo>
                  <a:close/>
                </a:path>
                <a:path w="1379854" h="3185160">
                  <a:moveTo>
                    <a:pt x="173532" y="22402"/>
                  </a:moveTo>
                  <a:lnTo>
                    <a:pt x="172681" y="21551"/>
                  </a:lnTo>
                  <a:lnTo>
                    <a:pt x="170573" y="21551"/>
                  </a:lnTo>
                  <a:lnTo>
                    <a:pt x="169722" y="22402"/>
                  </a:lnTo>
                  <a:lnTo>
                    <a:pt x="169722" y="23456"/>
                  </a:lnTo>
                  <a:lnTo>
                    <a:pt x="169722" y="24511"/>
                  </a:lnTo>
                  <a:lnTo>
                    <a:pt x="170573" y="25361"/>
                  </a:lnTo>
                  <a:lnTo>
                    <a:pt x="172681" y="25361"/>
                  </a:lnTo>
                  <a:lnTo>
                    <a:pt x="173532" y="24511"/>
                  </a:lnTo>
                  <a:lnTo>
                    <a:pt x="173532" y="22402"/>
                  </a:lnTo>
                  <a:close/>
                </a:path>
                <a:path w="1379854" h="3185160">
                  <a:moveTo>
                    <a:pt x="207937" y="24053"/>
                  </a:moveTo>
                  <a:lnTo>
                    <a:pt x="206946" y="23063"/>
                  </a:lnTo>
                  <a:lnTo>
                    <a:pt x="204508" y="23063"/>
                  </a:lnTo>
                  <a:lnTo>
                    <a:pt x="203517" y="24053"/>
                  </a:lnTo>
                  <a:lnTo>
                    <a:pt x="203517" y="25273"/>
                  </a:lnTo>
                  <a:lnTo>
                    <a:pt x="203517" y="26492"/>
                  </a:lnTo>
                  <a:lnTo>
                    <a:pt x="204508" y="27482"/>
                  </a:lnTo>
                  <a:lnTo>
                    <a:pt x="206946" y="27482"/>
                  </a:lnTo>
                  <a:lnTo>
                    <a:pt x="207937" y="26492"/>
                  </a:lnTo>
                  <a:lnTo>
                    <a:pt x="207937" y="24053"/>
                  </a:lnTo>
                  <a:close/>
                </a:path>
                <a:path w="1379854" h="3185160">
                  <a:moveTo>
                    <a:pt x="242874" y="27749"/>
                  </a:moveTo>
                  <a:lnTo>
                    <a:pt x="241757" y="26631"/>
                  </a:lnTo>
                  <a:lnTo>
                    <a:pt x="238975" y="26631"/>
                  </a:lnTo>
                  <a:lnTo>
                    <a:pt x="237858" y="27749"/>
                  </a:lnTo>
                  <a:lnTo>
                    <a:pt x="237858" y="29133"/>
                  </a:lnTo>
                  <a:lnTo>
                    <a:pt x="237858" y="30518"/>
                  </a:lnTo>
                  <a:lnTo>
                    <a:pt x="238975" y="31648"/>
                  </a:lnTo>
                  <a:lnTo>
                    <a:pt x="241757" y="31648"/>
                  </a:lnTo>
                  <a:lnTo>
                    <a:pt x="242874" y="30518"/>
                  </a:lnTo>
                  <a:lnTo>
                    <a:pt x="242874" y="27749"/>
                  </a:lnTo>
                  <a:close/>
                </a:path>
                <a:path w="1379854" h="3185160">
                  <a:moveTo>
                    <a:pt x="284137" y="54305"/>
                  </a:moveTo>
                  <a:lnTo>
                    <a:pt x="282879" y="53047"/>
                  </a:lnTo>
                  <a:lnTo>
                    <a:pt x="279781" y="53047"/>
                  </a:lnTo>
                  <a:lnTo>
                    <a:pt x="278523" y="54305"/>
                  </a:lnTo>
                  <a:lnTo>
                    <a:pt x="278523" y="55854"/>
                  </a:lnTo>
                  <a:lnTo>
                    <a:pt x="278523" y="57404"/>
                  </a:lnTo>
                  <a:lnTo>
                    <a:pt x="279781" y="58661"/>
                  </a:lnTo>
                  <a:lnTo>
                    <a:pt x="282879" y="58661"/>
                  </a:lnTo>
                  <a:lnTo>
                    <a:pt x="284137" y="57404"/>
                  </a:lnTo>
                  <a:lnTo>
                    <a:pt x="284137" y="54305"/>
                  </a:lnTo>
                  <a:close/>
                </a:path>
                <a:path w="1379854" h="3185160">
                  <a:moveTo>
                    <a:pt x="325031" y="45275"/>
                  </a:moveTo>
                  <a:lnTo>
                    <a:pt x="323634" y="43878"/>
                  </a:lnTo>
                  <a:lnTo>
                    <a:pt x="320205" y="43878"/>
                  </a:lnTo>
                  <a:lnTo>
                    <a:pt x="318808" y="45275"/>
                  </a:lnTo>
                  <a:lnTo>
                    <a:pt x="318808" y="46990"/>
                  </a:lnTo>
                  <a:lnTo>
                    <a:pt x="318808" y="48704"/>
                  </a:lnTo>
                  <a:lnTo>
                    <a:pt x="320205" y="50101"/>
                  </a:lnTo>
                  <a:lnTo>
                    <a:pt x="323634" y="50101"/>
                  </a:lnTo>
                  <a:lnTo>
                    <a:pt x="325031" y="48704"/>
                  </a:lnTo>
                  <a:lnTo>
                    <a:pt x="325031" y="45275"/>
                  </a:lnTo>
                  <a:close/>
                </a:path>
                <a:path w="1379854" h="3185160">
                  <a:moveTo>
                    <a:pt x="361886" y="38595"/>
                  </a:moveTo>
                  <a:lnTo>
                    <a:pt x="360362" y="37058"/>
                  </a:lnTo>
                  <a:lnTo>
                    <a:pt x="356590" y="37058"/>
                  </a:lnTo>
                  <a:lnTo>
                    <a:pt x="355066" y="38595"/>
                  </a:lnTo>
                  <a:lnTo>
                    <a:pt x="355066" y="40474"/>
                  </a:lnTo>
                  <a:lnTo>
                    <a:pt x="355066" y="42354"/>
                  </a:lnTo>
                  <a:lnTo>
                    <a:pt x="356590" y="43891"/>
                  </a:lnTo>
                  <a:lnTo>
                    <a:pt x="360362" y="43891"/>
                  </a:lnTo>
                  <a:lnTo>
                    <a:pt x="361886" y="42354"/>
                  </a:lnTo>
                  <a:lnTo>
                    <a:pt x="361886" y="38595"/>
                  </a:lnTo>
                  <a:close/>
                </a:path>
                <a:path w="1379854" h="3185160">
                  <a:moveTo>
                    <a:pt x="382879" y="59321"/>
                  </a:moveTo>
                  <a:lnTo>
                    <a:pt x="381215" y="57658"/>
                  </a:lnTo>
                  <a:lnTo>
                    <a:pt x="377113" y="57658"/>
                  </a:lnTo>
                  <a:lnTo>
                    <a:pt x="375450" y="59321"/>
                  </a:lnTo>
                  <a:lnTo>
                    <a:pt x="375450" y="61366"/>
                  </a:lnTo>
                  <a:lnTo>
                    <a:pt x="375450" y="63411"/>
                  </a:lnTo>
                  <a:lnTo>
                    <a:pt x="377113" y="65074"/>
                  </a:lnTo>
                  <a:lnTo>
                    <a:pt x="381215" y="65074"/>
                  </a:lnTo>
                  <a:lnTo>
                    <a:pt x="382879" y="63411"/>
                  </a:lnTo>
                  <a:lnTo>
                    <a:pt x="382879" y="59321"/>
                  </a:lnTo>
                  <a:close/>
                </a:path>
                <a:path w="1379854" h="3185160">
                  <a:moveTo>
                    <a:pt x="422884" y="48717"/>
                  </a:moveTo>
                  <a:lnTo>
                    <a:pt x="421093" y="46926"/>
                  </a:lnTo>
                  <a:lnTo>
                    <a:pt x="416661" y="46926"/>
                  </a:lnTo>
                  <a:lnTo>
                    <a:pt x="414858" y="48717"/>
                  </a:lnTo>
                  <a:lnTo>
                    <a:pt x="414858" y="50939"/>
                  </a:lnTo>
                  <a:lnTo>
                    <a:pt x="414858" y="53162"/>
                  </a:lnTo>
                  <a:lnTo>
                    <a:pt x="416661" y="54952"/>
                  </a:lnTo>
                  <a:lnTo>
                    <a:pt x="421093" y="54952"/>
                  </a:lnTo>
                  <a:lnTo>
                    <a:pt x="422884" y="53162"/>
                  </a:lnTo>
                  <a:lnTo>
                    <a:pt x="422884" y="48717"/>
                  </a:lnTo>
                  <a:close/>
                </a:path>
                <a:path w="1379854" h="3185160">
                  <a:moveTo>
                    <a:pt x="465721" y="74269"/>
                  </a:moveTo>
                  <a:lnTo>
                    <a:pt x="463791" y="72339"/>
                  </a:lnTo>
                  <a:lnTo>
                    <a:pt x="459016" y="72339"/>
                  </a:lnTo>
                  <a:lnTo>
                    <a:pt x="457085" y="74269"/>
                  </a:lnTo>
                  <a:lnTo>
                    <a:pt x="457085" y="76657"/>
                  </a:lnTo>
                  <a:lnTo>
                    <a:pt x="457085" y="79044"/>
                  </a:lnTo>
                  <a:lnTo>
                    <a:pt x="459016" y="80975"/>
                  </a:lnTo>
                  <a:lnTo>
                    <a:pt x="463791" y="80975"/>
                  </a:lnTo>
                  <a:lnTo>
                    <a:pt x="465721" y="79044"/>
                  </a:lnTo>
                  <a:lnTo>
                    <a:pt x="465721" y="74269"/>
                  </a:lnTo>
                  <a:close/>
                </a:path>
                <a:path w="1379854" h="3185160">
                  <a:moveTo>
                    <a:pt x="503605" y="87642"/>
                  </a:moveTo>
                  <a:lnTo>
                    <a:pt x="501548" y="85572"/>
                  </a:lnTo>
                  <a:lnTo>
                    <a:pt x="496455" y="85572"/>
                  </a:lnTo>
                  <a:lnTo>
                    <a:pt x="494398" y="87642"/>
                  </a:lnTo>
                  <a:lnTo>
                    <a:pt x="494398" y="90182"/>
                  </a:lnTo>
                  <a:lnTo>
                    <a:pt x="494398" y="92722"/>
                  </a:lnTo>
                  <a:lnTo>
                    <a:pt x="496455" y="94792"/>
                  </a:lnTo>
                  <a:lnTo>
                    <a:pt x="501548" y="94792"/>
                  </a:lnTo>
                  <a:lnTo>
                    <a:pt x="503605" y="92722"/>
                  </a:lnTo>
                  <a:lnTo>
                    <a:pt x="503605" y="87642"/>
                  </a:lnTo>
                  <a:close/>
                </a:path>
                <a:path w="1379854" h="3185160">
                  <a:moveTo>
                    <a:pt x="545909" y="100749"/>
                  </a:moveTo>
                  <a:lnTo>
                    <a:pt x="543775" y="98615"/>
                  </a:lnTo>
                  <a:lnTo>
                    <a:pt x="538492" y="98615"/>
                  </a:lnTo>
                  <a:lnTo>
                    <a:pt x="536359" y="100749"/>
                  </a:lnTo>
                  <a:lnTo>
                    <a:pt x="536359" y="103390"/>
                  </a:lnTo>
                  <a:lnTo>
                    <a:pt x="536359" y="106032"/>
                  </a:lnTo>
                  <a:lnTo>
                    <a:pt x="538492" y="108165"/>
                  </a:lnTo>
                  <a:lnTo>
                    <a:pt x="543775" y="108165"/>
                  </a:lnTo>
                  <a:lnTo>
                    <a:pt x="545909" y="106032"/>
                  </a:lnTo>
                  <a:lnTo>
                    <a:pt x="545909" y="100749"/>
                  </a:lnTo>
                  <a:close/>
                </a:path>
                <a:path w="1379854" h="3185160">
                  <a:moveTo>
                    <a:pt x="588327" y="3148673"/>
                  </a:moveTo>
                  <a:lnTo>
                    <a:pt x="588060" y="3148393"/>
                  </a:lnTo>
                  <a:lnTo>
                    <a:pt x="587387" y="3148393"/>
                  </a:lnTo>
                  <a:lnTo>
                    <a:pt x="587121" y="3148673"/>
                  </a:lnTo>
                  <a:lnTo>
                    <a:pt x="587121" y="3149003"/>
                  </a:lnTo>
                  <a:lnTo>
                    <a:pt x="587121" y="3149333"/>
                  </a:lnTo>
                  <a:lnTo>
                    <a:pt x="587387" y="3149612"/>
                  </a:lnTo>
                  <a:lnTo>
                    <a:pt x="588060" y="3149612"/>
                  </a:lnTo>
                  <a:lnTo>
                    <a:pt x="588327" y="3149333"/>
                  </a:lnTo>
                  <a:lnTo>
                    <a:pt x="588327" y="3148673"/>
                  </a:lnTo>
                  <a:close/>
                </a:path>
                <a:path w="1379854" h="3185160">
                  <a:moveTo>
                    <a:pt x="595261" y="104559"/>
                  </a:moveTo>
                  <a:lnTo>
                    <a:pt x="593039" y="102349"/>
                  </a:lnTo>
                  <a:lnTo>
                    <a:pt x="587578" y="102349"/>
                  </a:lnTo>
                  <a:lnTo>
                    <a:pt x="585368" y="104559"/>
                  </a:lnTo>
                  <a:lnTo>
                    <a:pt x="585368" y="107289"/>
                  </a:lnTo>
                  <a:lnTo>
                    <a:pt x="585368" y="110020"/>
                  </a:lnTo>
                  <a:lnTo>
                    <a:pt x="587578" y="112229"/>
                  </a:lnTo>
                  <a:lnTo>
                    <a:pt x="593039" y="112229"/>
                  </a:lnTo>
                  <a:lnTo>
                    <a:pt x="595261" y="110020"/>
                  </a:lnTo>
                  <a:lnTo>
                    <a:pt x="595261" y="104559"/>
                  </a:lnTo>
                  <a:close/>
                </a:path>
                <a:path w="1379854" h="3185160">
                  <a:moveTo>
                    <a:pt x="607860" y="3110915"/>
                  </a:moveTo>
                  <a:lnTo>
                    <a:pt x="607453" y="3110509"/>
                  </a:lnTo>
                  <a:lnTo>
                    <a:pt x="606450" y="3110509"/>
                  </a:lnTo>
                  <a:lnTo>
                    <a:pt x="606044" y="3110915"/>
                  </a:lnTo>
                  <a:lnTo>
                    <a:pt x="606044" y="3111411"/>
                  </a:lnTo>
                  <a:lnTo>
                    <a:pt x="606044" y="3111919"/>
                  </a:lnTo>
                  <a:lnTo>
                    <a:pt x="606450" y="3112325"/>
                  </a:lnTo>
                  <a:lnTo>
                    <a:pt x="607453" y="3112325"/>
                  </a:lnTo>
                  <a:lnTo>
                    <a:pt x="607860" y="3111919"/>
                  </a:lnTo>
                  <a:lnTo>
                    <a:pt x="607860" y="3110915"/>
                  </a:lnTo>
                  <a:close/>
                </a:path>
                <a:path w="1379854" h="3185160">
                  <a:moveTo>
                    <a:pt x="610082" y="3184245"/>
                  </a:moveTo>
                  <a:lnTo>
                    <a:pt x="609942" y="3184106"/>
                  </a:lnTo>
                  <a:lnTo>
                    <a:pt x="609612" y="3184106"/>
                  </a:lnTo>
                  <a:lnTo>
                    <a:pt x="609473" y="3184245"/>
                  </a:lnTo>
                  <a:lnTo>
                    <a:pt x="609473" y="3184410"/>
                  </a:lnTo>
                  <a:lnTo>
                    <a:pt x="609473" y="3184575"/>
                  </a:lnTo>
                  <a:lnTo>
                    <a:pt x="609612" y="3184715"/>
                  </a:lnTo>
                  <a:lnTo>
                    <a:pt x="609942" y="3184715"/>
                  </a:lnTo>
                  <a:lnTo>
                    <a:pt x="610082" y="3184575"/>
                  </a:lnTo>
                  <a:lnTo>
                    <a:pt x="610082" y="3184245"/>
                  </a:lnTo>
                  <a:close/>
                </a:path>
                <a:path w="1379854" h="3185160">
                  <a:moveTo>
                    <a:pt x="612228" y="2973692"/>
                  </a:moveTo>
                  <a:lnTo>
                    <a:pt x="611276" y="2972739"/>
                  </a:lnTo>
                  <a:lnTo>
                    <a:pt x="608939" y="2972739"/>
                  </a:lnTo>
                  <a:lnTo>
                    <a:pt x="607987" y="2973692"/>
                  </a:lnTo>
                  <a:lnTo>
                    <a:pt x="607987" y="2974860"/>
                  </a:lnTo>
                  <a:lnTo>
                    <a:pt x="607987" y="2976029"/>
                  </a:lnTo>
                  <a:lnTo>
                    <a:pt x="608939" y="2976981"/>
                  </a:lnTo>
                  <a:lnTo>
                    <a:pt x="611276" y="2976981"/>
                  </a:lnTo>
                  <a:lnTo>
                    <a:pt x="612228" y="2976029"/>
                  </a:lnTo>
                  <a:lnTo>
                    <a:pt x="612228" y="2973692"/>
                  </a:lnTo>
                  <a:close/>
                </a:path>
                <a:path w="1379854" h="3185160">
                  <a:moveTo>
                    <a:pt x="620255" y="3027299"/>
                  </a:moveTo>
                  <a:lnTo>
                    <a:pt x="619582" y="3026626"/>
                  </a:lnTo>
                  <a:lnTo>
                    <a:pt x="617905" y="3026626"/>
                  </a:lnTo>
                  <a:lnTo>
                    <a:pt x="617232" y="3027299"/>
                  </a:lnTo>
                  <a:lnTo>
                    <a:pt x="617232" y="3028137"/>
                  </a:lnTo>
                  <a:lnTo>
                    <a:pt x="617232" y="3028975"/>
                  </a:lnTo>
                  <a:lnTo>
                    <a:pt x="617905" y="3029648"/>
                  </a:lnTo>
                  <a:lnTo>
                    <a:pt x="619582" y="3029648"/>
                  </a:lnTo>
                  <a:lnTo>
                    <a:pt x="620255" y="3028975"/>
                  </a:lnTo>
                  <a:lnTo>
                    <a:pt x="620255" y="3027299"/>
                  </a:lnTo>
                  <a:close/>
                </a:path>
                <a:path w="1379854" h="3185160">
                  <a:moveTo>
                    <a:pt x="620991" y="3068497"/>
                  </a:moveTo>
                  <a:lnTo>
                    <a:pt x="620445" y="3067964"/>
                  </a:lnTo>
                  <a:lnTo>
                    <a:pt x="619112" y="3067964"/>
                  </a:lnTo>
                  <a:lnTo>
                    <a:pt x="618566" y="3068497"/>
                  </a:lnTo>
                  <a:lnTo>
                    <a:pt x="618566" y="3069171"/>
                  </a:lnTo>
                  <a:lnTo>
                    <a:pt x="618566" y="3069844"/>
                  </a:lnTo>
                  <a:lnTo>
                    <a:pt x="619112" y="3070377"/>
                  </a:lnTo>
                  <a:lnTo>
                    <a:pt x="620445" y="3070377"/>
                  </a:lnTo>
                  <a:lnTo>
                    <a:pt x="620991" y="3069844"/>
                  </a:lnTo>
                  <a:lnTo>
                    <a:pt x="620991" y="3068497"/>
                  </a:lnTo>
                  <a:close/>
                </a:path>
                <a:path w="1379854" h="3185160">
                  <a:moveTo>
                    <a:pt x="623430" y="2907373"/>
                  </a:moveTo>
                  <a:lnTo>
                    <a:pt x="622211" y="2906153"/>
                  </a:lnTo>
                  <a:lnTo>
                    <a:pt x="619201" y="2906153"/>
                  </a:lnTo>
                  <a:lnTo>
                    <a:pt x="617982" y="2907373"/>
                  </a:lnTo>
                  <a:lnTo>
                    <a:pt x="617982" y="2908871"/>
                  </a:lnTo>
                  <a:lnTo>
                    <a:pt x="617982" y="2910370"/>
                  </a:lnTo>
                  <a:lnTo>
                    <a:pt x="619201" y="2911589"/>
                  </a:lnTo>
                  <a:lnTo>
                    <a:pt x="622211" y="2911589"/>
                  </a:lnTo>
                  <a:lnTo>
                    <a:pt x="623430" y="2910370"/>
                  </a:lnTo>
                  <a:lnTo>
                    <a:pt x="623430" y="2907373"/>
                  </a:lnTo>
                  <a:close/>
                </a:path>
                <a:path w="1379854" h="3185160">
                  <a:moveTo>
                    <a:pt x="624713" y="2864447"/>
                  </a:moveTo>
                  <a:lnTo>
                    <a:pt x="623366" y="2863100"/>
                  </a:lnTo>
                  <a:lnTo>
                    <a:pt x="620026" y="2863100"/>
                  </a:lnTo>
                  <a:lnTo>
                    <a:pt x="618667" y="2864447"/>
                  </a:lnTo>
                  <a:lnTo>
                    <a:pt x="618667" y="2866123"/>
                  </a:lnTo>
                  <a:lnTo>
                    <a:pt x="618667" y="2867799"/>
                  </a:lnTo>
                  <a:lnTo>
                    <a:pt x="620026" y="2869146"/>
                  </a:lnTo>
                  <a:lnTo>
                    <a:pt x="623366" y="2869146"/>
                  </a:lnTo>
                  <a:lnTo>
                    <a:pt x="624713" y="2867799"/>
                  </a:lnTo>
                  <a:lnTo>
                    <a:pt x="624713" y="2864447"/>
                  </a:lnTo>
                  <a:close/>
                </a:path>
                <a:path w="1379854" h="3185160">
                  <a:moveTo>
                    <a:pt x="627900" y="141058"/>
                  </a:moveTo>
                  <a:lnTo>
                    <a:pt x="625614" y="138760"/>
                  </a:lnTo>
                  <a:lnTo>
                    <a:pt x="619963" y="138760"/>
                  </a:lnTo>
                  <a:lnTo>
                    <a:pt x="617677" y="141058"/>
                  </a:lnTo>
                  <a:lnTo>
                    <a:pt x="617677" y="143878"/>
                  </a:lnTo>
                  <a:lnTo>
                    <a:pt x="617677" y="146697"/>
                  </a:lnTo>
                  <a:lnTo>
                    <a:pt x="619963" y="148996"/>
                  </a:lnTo>
                  <a:lnTo>
                    <a:pt x="625614" y="148996"/>
                  </a:lnTo>
                  <a:lnTo>
                    <a:pt x="627900" y="146697"/>
                  </a:lnTo>
                  <a:lnTo>
                    <a:pt x="627900" y="141058"/>
                  </a:lnTo>
                  <a:close/>
                </a:path>
                <a:path w="1379854" h="3185160">
                  <a:moveTo>
                    <a:pt x="629678" y="3001048"/>
                  </a:moveTo>
                  <a:lnTo>
                    <a:pt x="628865" y="3000235"/>
                  </a:lnTo>
                  <a:lnTo>
                    <a:pt x="626859" y="3000235"/>
                  </a:lnTo>
                  <a:lnTo>
                    <a:pt x="626046" y="3001048"/>
                  </a:lnTo>
                  <a:lnTo>
                    <a:pt x="626046" y="3002051"/>
                  </a:lnTo>
                  <a:lnTo>
                    <a:pt x="626046" y="3003054"/>
                  </a:lnTo>
                  <a:lnTo>
                    <a:pt x="626859" y="3003867"/>
                  </a:lnTo>
                  <a:lnTo>
                    <a:pt x="628865" y="3003867"/>
                  </a:lnTo>
                  <a:lnTo>
                    <a:pt x="629678" y="3003054"/>
                  </a:lnTo>
                  <a:lnTo>
                    <a:pt x="629678" y="3001048"/>
                  </a:lnTo>
                  <a:close/>
                </a:path>
                <a:path w="1379854" h="3185160">
                  <a:moveTo>
                    <a:pt x="636968" y="2827350"/>
                  </a:moveTo>
                  <a:lnTo>
                    <a:pt x="635482" y="2825864"/>
                  </a:lnTo>
                  <a:lnTo>
                    <a:pt x="631799" y="2825864"/>
                  </a:lnTo>
                  <a:lnTo>
                    <a:pt x="630313" y="2827350"/>
                  </a:lnTo>
                  <a:lnTo>
                    <a:pt x="630313" y="2829191"/>
                  </a:lnTo>
                  <a:lnTo>
                    <a:pt x="630313" y="2831033"/>
                  </a:lnTo>
                  <a:lnTo>
                    <a:pt x="631799" y="2832519"/>
                  </a:lnTo>
                  <a:lnTo>
                    <a:pt x="635482" y="2832519"/>
                  </a:lnTo>
                  <a:lnTo>
                    <a:pt x="636968" y="2831033"/>
                  </a:lnTo>
                  <a:lnTo>
                    <a:pt x="636968" y="2827350"/>
                  </a:lnTo>
                  <a:close/>
                </a:path>
                <a:path w="1379854" h="3185160">
                  <a:moveTo>
                    <a:pt x="639927" y="2950375"/>
                  </a:moveTo>
                  <a:lnTo>
                    <a:pt x="638848" y="2949283"/>
                  </a:lnTo>
                  <a:lnTo>
                    <a:pt x="636168" y="2949283"/>
                  </a:lnTo>
                  <a:lnTo>
                    <a:pt x="635088" y="2950375"/>
                  </a:lnTo>
                  <a:lnTo>
                    <a:pt x="635088" y="2951708"/>
                  </a:lnTo>
                  <a:lnTo>
                    <a:pt x="635088" y="2953042"/>
                  </a:lnTo>
                  <a:lnTo>
                    <a:pt x="636168" y="2954134"/>
                  </a:lnTo>
                  <a:lnTo>
                    <a:pt x="638848" y="2954134"/>
                  </a:lnTo>
                  <a:lnTo>
                    <a:pt x="639927" y="2953042"/>
                  </a:lnTo>
                  <a:lnTo>
                    <a:pt x="639927" y="2950375"/>
                  </a:lnTo>
                  <a:close/>
                </a:path>
                <a:path w="1379854" h="3185160">
                  <a:moveTo>
                    <a:pt x="662800" y="151104"/>
                  </a:moveTo>
                  <a:lnTo>
                    <a:pt x="660438" y="148742"/>
                  </a:lnTo>
                  <a:lnTo>
                    <a:pt x="654596" y="148742"/>
                  </a:lnTo>
                  <a:lnTo>
                    <a:pt x="652233" y="151104"/>
                  </a:lnTo>
                  <a:lnTo>
                    <a:pt x="652233" y="154025"/>
                  </a:lnTo>
                  <a:lnTo>
                    <a:pt x="652233" y="156946"/>
                  </a:lnTo>
                  <a:lnTo>
                    <a:pt x="654596" y="159308"/>
                  </a:lnTo>
                  <a:lnTo>
                    <a:pt x="660438" y="159308"/>
                  </a:lnTo>
                  <a:lnTo>
                    <a:pt x="662800" y="156946"/>
                  </a:lnTo>
                  <a:lnTo>
                    <a:pt x="662800" y="151104"/>
                  </a:lnTo>
                  <a:close/>
                </a:path>
                <a:path w="1379854" h="3185160">
                  <a:moveTo>
                    <a:pt x="697547" y="173482"/>
                  </a:moveTo>
                  <a:lnTo>
                    <a:pt x="695109" y="171043"/>
                  </a:lnTo>
                  <a:lnTo>
                    <a:pt x="689076" y="171043"/>
                  </a:lnTo>
                  <a:lnTo>
                    <a:pt x="686638" y="173482"/>
                  </a:lnTo>
                  <a:lnTo>
                    <a:pt x="686638" y="176491"/>
                  </a:lnTo>
                  <a:lnTo>
                    <a:pt x="686638" y="179501"/>
                  </a:lnTo>
                  <a:lnTo>
                    <a:pt x="689076" y="181940"/>
                  </a:lnTo>
                  <a:lnTo>
                    <a:pt x="695109" y="181940"/>
                  </a:lnTo>
                  <a:lnTo>
                    <a:pt x="697547" y="179501"/>
                  </a:lnTo>
                  <a:lnTo>
                    <a:pt x="697547" y="173482"/>
                  </a:lnTo>
                  <a:close/>
                </a:path>
                <a:path w="1379854" h="3185160">
                  <a:moveTo>
                    <a:pt x="741438" y="180492"/>
                  </a:moveTo>
                  <a:lnTo>
                    <a:pt x="738911" y="177965"/>
                  </a:lnTo>
                  <a:lnTo>
                    <a:pt x="732701" y="177965"/>
                  </a:lnTo>
                  <a:lnTo>
                    <a:pt x="730186" y="180492"/>
                  </a:lnTo>
                  <a:lnTo>
                    <a:pt x="730186" y="183591"/>
                  </a:lnTo>
                  <a:lnTo>
                    <a:pt x="730186" y="186702"/>
                  </a:lnTo>
                  <a:lnTo>
                    <a:pt x="732701" y="189217"/>
                  </a:lnTo>
                  <a:lnTo>
                    <a:pt x="738911" y="189217"/>
                  </a:lnTo>
                  <a:lnTo>
                    <a:pt x="741438" y="186702"/>
                  </a:lnTo>
                  <a:lnTo>
                    <a:pt x="741438" y="180492"/>
                  </a:lnTo>
                  <a:close/>
                </a:path>
                <a:path w="1379854" h="3185160">
                  <a:moveTo>
                    <a:pt x="768908" y="217843"/>
                  </a:moveTo>
                  <a:lnTo>
                    <a:pt x="766318" y="215252"/>
                  </a:lnTo>
                  <a:lnTo>
                    <a:pt x="759917" y="215252"/>
                  </a:lnTo>
                  <a:lnTo>
                    <a:pt x="757326" y="217843"/>
                  </a:lnTo>
                  <a:lnTo>
                    <a:pt x="757326" y="221043"/>
                  </a:lnTo>
                  <a:lnTo>
                    <a:pt x="757326" y="224243"/>
                  </a:lnTo>
                  <a:lnTo>
                    <a:pt x="759917" y="226834"/>
                  </a:lnTo>
                  <a:lnTo>
                    <a:pt x="766318" y="226834"/>
                  </a:lnTo>
                  <a:lnTo>
                    <a:pt x="768908" y="224243"/>
                  </a:lnTo>
                  <a:lnTo>
                    <a:pt x="768908" y="217843"/>
                  </a:lnTo>
                  <a:close/>
                </a:path>
                <a:path w="1379854" h="3185160">
                  <a:moveTo>
                    <a:pt x="813396" y="230733"/>
                  </a:moveTo>
                  <a:lnTo>
                    <a:pt x="810729" y="228066"/>
                  </a:lnTo>
                  <a:lnTo>
                    <a:pt x="804138" y="228066"/>
                  </a:lnTo>
                  <a:lnTo>
                    <a:pt x="801471" y="230733"/>
                  </a:lnTo>
                  <a:lnTo>
                    <a:pt x="801471" y="234022"/>
                  </a:lnTo>
                  <a:lnTo>
                    <a:pt x="801471" y="237312"/>
                  </a:lnTo>
                  <a:lnTo>
                    <a:pt x="804138" y="239979"/>
                  </a:lnTo>
                  <a:lnTo>
                    <a:pt x="810729" y="239979"/>
                  </a:lnTo>
                  <a:lnTo>
                    <a:pt x="813396" y="237312"/>
                  </a:lnTo>
                  <a:lnTo>
                    <a:pt x="813396" y="230733"/>
                  </a:lnTo>
                  <a:close/>
                </a:path>
                <a:path w="1379854" h="3185160">
                  <a:moveTo>
                    <a:pt x="843610" y="264896"/>
                  </a:moveTo>
                  <a:lnTo>
                    <a:pt x="840854" y="262153"/>
                  </a:lnTo>
                  <a:lnTo>
                    <a:pt x="834085" y="262153"/>
                  </a:lnTo>
                  <a:lnTo>
                    <a:pt x="831342" y="264896"/>
                  </a:lnTo>
                  <a:lnTo>
                    <a:pt x="831342" y="268287"/>
                  </a:lnTo>
                  <a:lnTo>
                    <a:pt x="831342" y="271678"/>
                  </a:lnTo>
                  <a:lnTo>
                    <a:pt x="834085" y="274421"/>
                  </a:lnTo>
                  <a:lnTo>
                    <a:pt x="840854" y="274421"/>
                  </a:lnTo>
                  <a:lnTo>
                    <a:pt x="843610" y="271678"/>
                  </a:lnTo>
                  <a:lnTo>
                    <a:pt x="843610" y="264896"/>
                  </a:lnTo>
                  <a:close/>
                </a:path>
                <a:path w="1379854" h="3185160">
                  <a:moveTo>
                    <a:pt x="868895" y="302183"/>
                  </a:moveTo>
                  <a:lnTo>
                    <a:pt x="866076" y="299364"/>
                  </a:lnTo>
                  <a:lnTo>
                    <a:pt x="859116" y="299364"/>
                  </a:lnTo>
                  <a:lnTo>
                    <a:pt x="856297" y="302183"/>
                  </a:lnTo>
                  <a:lnTo>
                    <a:pt x="856297" y="305663"/>
                  </a:lnTo>
                  <a:lnTo>
                    <a:pt x="856297" y="309143"/>
                  </a:lnTo>
                  <a:lnTo>
                    <a:pt x="859116" y="311962"/>
                  </a:lnTo>
                  <a:lnTo>
                    <a:pt x="866076" y="311962"/>
                  </a:lnTo>
                  <a:lnTo>
                    <a:pt x="868895" y="309143"/>
                  </a:lnTo>
                  <a:lnTo>
                    <a:pt x="868895" y="302183"/>
                  </a:lnTo>
                  <a:close/>
                </a:path>
                <a:path w="1379854" h="3185160">
                  <a:moveTo>
                    <a:pt x="905129" y="320103"/>
                  </a:moveTo>
                  <a:lnTo>
                    <a:pt x="902233" y="317207"/>
                  </a:lnTo>
                  <a:lnTo>
                    <a:pt x="895083" y="317207"/>
                  </a:lnTo>
                  <a:lnTo>
                    <a:pt x="892187" y="320103"/>
                  </a:lnTo>
                  <a:lnTo>
                    <a:pt x="892187" y="323672"/>
                  </a:lnTo>
                  <a:lnTo>
                    <a:pt x="892187" y="327240"/>
                  </a:lnTo>
                  <a:lnTo>
                    <a:pt x="895083" y="330136"/>
                  </a:lnTo>
                  <a:lnTo>
                    <a:pt x="902233" y="330136"/>
                  </a:lnTo>
                  <a:lnTo>
                    <a:pt x="905129" y="327240"/>
                  </a:lnTo>
                  <a:lnTo>
                    <a:pt x="905129" y="320103"/>
                  </a:lnTo>
                  <a:close/>
                </a:path>
                <a:path w="1379854" h="3185160">
                  <a:moveTo>
                    <a:pt x="935647" y="345541"/>
                  </a:moveTo>
                  <a:lnTo>
                    <a:pt x="932675" y="342569"/>
                  </a:lnTo>
                  <a:lnTo>
                    <a:pt x="925334" y="342569"/>
                  </a:lnTo>
                  <a:lnTo>
                    <a:pt x="922362" y="345541"/>
                  </a:lnTo>
                  <a:lnTo>
                    <a:pt x="922362" y="349211"/>
                  </a:lnTo>
                  <a:lnTo>
                    <a:pt x="922362" y="352882"/>
                  </a:lnTo>
                  <a:lnTo>
                    <a:pt x="925334" y="355854"/>
                  </a:lnTo>
                  <a:lnTo>
                    <a:pt x="932675" y="355854"/>
                  </a:lnTo>
                  <a:lnTo>
                    <a:pt x="935647" y="352882"/>
                  </a:lnTo>
                  <a:lnTo>
                    <a:pt x="935647" y="345541"/>
                  </a:lnTo>
                  <a:close/>
                </a:path>
                <a:path w="1379854" h="3185160">
                  <a:moveTo>
                    <a:pt x="952741" y="370738"/>
                  </a:moveTo>
                  <a:lnTo>
                    <a:pt x="949693" y="367690"/>
                  </a:lnTo>
                  <a:lnTo>
                    <a:pt x="942174" y="367690"/>
                  </a:lnTo>
                  <a:lnTo>
                    <a:pt x="939126" y="370738"/>
                  </a:lnTo>
                  <a:lnTo>
                    <a:pt x="939126" y="374497"/>
                  </a:lnTo>
                  <a:lnTo>
                    <a:pt x="939126" y="378256"/>
                  </a:lnTo>
                  <a:lnTo>
                    <a:pt x="942174" y="381304"/>
                  </a:lnTo>
                  <a:lnTo>
                    <a:pt x="949693" y="381304"/>
                  </a:lnTo>
                  <a:lnTo>
                    <a:pt x="952741" y="378256"/>
                  </a:lnTo>
                  <a:lnTo>
                    <a:pt x="952741" y="370738"/>
                  </a:lnTo>
                  <a:close/>
                </a:path>
                <a:path w="1379854" h="3185160">
                  <a:moveTo>
                    <a:pt x="969187" y="409752"/>
                  </a:moveTo>
                  <a:lnTo>
                    <a:pt x="966063" y="406615"/>
                  </a:lnTo>
                  <a:lnTo>
                    <a:pt x="958354" y="406615"/>
                  </a:lnTo>
                  <a:lnTo>
                    <a:pt x="955230" y="409752"/>
                  </a:lnTo>
                  <a:lnTo>
                    <a:pt x="955230" y="413600"/>
                  </a:lnTo>
                  <a:lnTo>
                    <a:pt x="955230" y="417449"/>
                  </a:lnTo>
                  <a:lnTo>
                    <a:pt x="958354" y="420585"/>
                  </a:lnTo>
                  <a:lnTo>
                    <a:pt x="966063" y="420585"/>
                  </a:lnTo>
                  <a:lnTo>
                    <a:pt x="969187" y="417449"/>
                  </a:lnTo>
                  <a:lnTo>
                    <a:pt x="969187" y="409752"/>
                  </a:lnTo>
                  <a:close/>
                </a:path>
                <a:path w="1379854" h="3185160">
                  <a:moveTo>
                    <a:pt x="996492" y="435851"/>
                  </a:moveTo>
                  <a:lnTo>
                    <a:pt x="993292" y="432650"/>
                  </a:lnTo>
                  <a:lnTo>
                    <a:pt x="985393" y="432650"/>
                  </a:lnTo>
                  <a:lnTo>
                    <a:pt x="982192" y="435851"/>
                  </a:lnTo>
                  <a:lnTo>
                    <a:pt x="982192" y="439801"/>
                  </a:lnTo>
                  <a:lnTo>
                    <a:pt x="982192" y="443750"/>
                  </a:lnTo>
                  <a:lnTo>
                    <a:pt x="985393" y="446951"/>
                  </a:lnTo>
                  <a:lnTo>
                    <a:pt x="993292" y="446951"/>
                  </a:lnTo>
                  <a:lnTo>
                    <a:pt x="996492" y="443750"/>
                  </a:lnTo>
                  <a:lnTo>
                    <a:pt x="996492" y="435851"/>
                  </a:lnTo>
                  <a:close/>
                </a:path>
                <a:path w="1379854" h="3185160">
                  <a:moveTo>
                    <a:pt x="1023327" y="475399"/>
                  </a:moveTo>
                  <a:lnTo>
                    <a:pt x="1020051" y="472122"/>
                  </a:lnTo>
                  <a:lnTo>
                    <a:pt x="1011974" y="472122"/>
                  </a:lnTo>
                  <a:lnTo>
                    <a:pt x="1008697" y="475399"/>
                  </a:lnTo>
                  <a:lnTo>
                    <a:pt x="1008697" y="479437"/>
                  </a:lnTo>
                  <a:lnTo>
                    <a:pt x="1008697" y="483476"/>
                  </a:lnTo>
                  <a:lnTo>
                    <a:pt x="1011974" y="486752"/>
                  </a:lnTo>
                  <a:lnTo>
                    <a:pt x="1020051" y="486752"/>
                  </a:lnTo>
                  <a:lnTo>
                    <a:pt x="1023327" y="483476"/>
                  </a:lnTo>
                  <a:lnTo>
                    <a:pt x="1023327" y="475399"/>
                  </a:lnTo>
                  <a:close/>
                </a:path>
                <a:path w="1379854" h="3185160">
                  <a:moveTo>
                    <a:pt x="1065225" y="491388"/>
                  </a:moveTo>
                  <a:lnTo>
                    <a:pt x="1061872" y="488035"/>
                  </a:lnTo>
                  <a:lnTo>
                    <a:pt x="1053604" y="488035"/>
                  </a:lnTo>
                  <a:lnTo>
                    <a:pt x="1050251" y="491388"/>
                  </a:lnTo>
                  <a:lnTo>
                    <a:pt x="1050251" y="495528"/>
                  </a:lnTo>
                  <a:lnTo>
                    <a:pt x="1050251" y="499668"/>
                  </a:lnTo>
                  <a:lnTo>
                    <a:pt x="1053604" y="503021"/>
                  </a:lnTo>
                  <a:lnTo>
                    <a:pt x="1061872" y="503021"/>
                  </a:lnTo>
                  <a:lnTo>
                    <a:pt x="1065225" y="499668"/>
                  </a:lnTo>
                  <a:lnTo>
                    <a:pt x="1065225" y="491388"/>
                  </a:lnTo>
                  <a:close/>
                </a:path>
                <a:path w="1379854" h="3185160">
                  <a:moveTo>
                    <a:pt x="1080909" y="537032"/>
                  </a:moveTo>
                  <a:lnTo>
                    <a:pt x="1077480" y="533603"/>
                  </a:lnTo>
                  <a:lnTo>
                    <a:pt x="1069022" y="533603"/>
                  </a:lnTo>
                  <a:lnTo>
                    <a:pt x="1065593" y="537032"/>
                  </a:lnTo>
                  <a:lnTo>
                    <a:pt x="1065593" y="541261"/>
                  </a:lnTo>
                  <a:lnTo>
                    <a:pt x="1065593" y="545490"/>
                  </a:lnTo>
                  <a:lnTo>
                    <a:pt x="1069022" y="548919"/>
                  </a:lnTo>
                  <a:lnTo>
                    <a:pt x="1077480" y="548919"/>
                  </a:lnTo>
                  <a:lnTo>
                    <a:pt x="1080909" y="545490"/>
                  </a:lnTo>
                  <a:lnTo>
                    <a:pt x="1080909" y="537032"/>
                  </a:lnTo>
                  <a:close/>
                </a:path>
                <a:path w="1379854" h="3185160">
                  <a:moveTo>
                    <a:pt x="1100874" y="580478"/>
                  </a:moveTo>
                  <a:lnTo>
                    <a:pt x="1097394" y="576999"/>
                  </a:lnTo>
                  <a:lnTo>
                    <a:pt x="1088809" y="576999"/>
                  </a:lnTo>
                  <a:lnTo>
                    <a:pt x="1085329" y="580478"/>
                  </a:lnTo>
                  <a:lnTo>
                    <a:pt x="1085329" y="584771"/>
                  </a:lnTo>
                  <a:lnTo>
                    <a:pt x="1085329" y="589064"/>
                  </a:lnTo>
                  <a:lnTo>
                    <a:pt x="1088809" y="592543"/>
                  </a:lnTo>
                  <a:lnTo>
                    <a:pt x="1097394" y="592543"/>
                  </a:lnTo>
                  <a:lnTo>
                    <a:pt x="1100874" y="589064"/>
                  </a:lnTo>
                  <a:lnTo>
                    <a:pt x="1100874" y="580478"/>
                  </a:lnTo>
                  <a:close/>
                </a:path>
                <a:path w="1379854" h="3185160">
                  <a:moveTo>
                    <a:pt x="1133132" y="611962"/>
                  </a:moveTo>
                  <a:lnTo>
                    <a:pt x="1129626" y="608444"/>
                  </a:lnTo>
                  <a:lnTo>
                    <a:pt x="1120978" y="608444"/>
                  </a:lnTo>
                  <a:lnTo>
                    <a:pt x="1117473" y="611962"/>
                  </a:lnTo>
                  <a:lnTo>
                    <a:pt x="1117473" y="616280"/>
                  </a:lnTo>
                  <a:lnTo>
                    <a:pt x="1117473" y="620610"/>
                  </a:lnTo>
                  <a:lnTo>
                    <a:pt x="1120978" y="624116"/>
                  </a:lnTo>
                  <a:lnTo>
                    <a:pt x="1129626" y="624116"/>
                  </a:lnTo>
                  <a:lnTo>
                    <a:pt x="1133132" y="620610"/>
                  </a:lnTo>
                  <a:lnTo>
                    <a:pt x="1133132" y="611962"/>
                  </a:lnTo>
                  <a:close/>
                </a:path>
                <a:path w="1379854" h="3185160">
                  <a:moveTo>
                    <a:pt x="1154099" y="656945"/>
                  </a:moveTo>
                  <a:lnTo>
                    <a:pt x="1150569" y="653415"/>
                  </a:lnTo>
                  <a:lnTo>
                    <a:pt x="1141857" y="653415"/>
                  </a:lnTo>
                  <a:lnTo>
                    <a:pt x="1138326" y="656945"/>
                  </a:lnTo>
                  <a:lnTo>
                    <a:pt x="1138326" y="661301"/>
                  </a:lnTo>
                  <a:lnTo>
                    <a:pt x="1138326" y="665657"/>
                  </a:lnTo>
                  <a:lnTo>
                    <a:pt x="1141857" y="669188"/>
                  </a:lnTo>
                  <a:lnTo>
                    <a:pt x="1150569" y="669188"/>
                  </a:lnTo>
                  <a:lnTo>
                    <a:pt x="1154099" y="665657"/>
                  </a:lnTo>
                  <a:lnTo>
                    <a:pt x="1154099" y="656945"/>
                  </a:lnTo>
                  <a:close/>
                </a:path>
                <a:path w="1379854" h="3185160">
                  <a:moveTo>
                    <a:pt x="1181150" y="697166"/>
                  </a:moveTo>
                  <a:lnTo>
                    <a:pt x="1177594" y="693597"/>
                  </a:lnTo>
                  <a:lnTo>
                    <a:pt x="1168819" y="693597"/>
                  </a:lnTo>
                  <a:lnTo>
                    <a:pt x="1165263" y="697166"/>
                  </a:lnTo>
                  <a:lnTo>
                    <a:pt x="1165263" y="701548"/>
                  </a:lnTo>
                  <a:lnTo>
                    <a:pt x="1165263" y="705929"/>
                  </a:lnTo>
                  <a:lnTo>
                    <a:pt x="1168819" y="709485"/>
                  </a:lnTo>
                  <a:lnTo>
                    <a:pt x="1177594" y="709485"/>
                  </a:lnTo>
                  <a:lnTo>
                    <a:pt x="1181150" y="705929"/>
                  </a:lnTo>
                  <a:lnTo>
                    <a:pt x="1181150" y="697166"/>
                  </a:lnTo>
                  <a:close/>
                </a:path>
                <a:path w="1379854" h="3185160">
                  <a:moveTo>
                    <a:pt x="1200543" y="1275219"/>
                  </a:moveTo>
                  <a:lnTo>
                    <a:pt x="1196619" y="1271282"/>
                  </a:lnTo>
                  <a:lnTo>
                    <a:pt x="1186916" y="1271282"/>
                  </a:lnTo>
                  <a:lnTo>
                    <a:pt x="1182979" y="1275219"/>
                  </a:lnTo>
                  <a:lnTo>
                    <a:pt x="1182979" y="1280071"/>
                  </a:lnTo>
                  <a:lnTo>
                    <a:pt x="1182979" y="1284922"/>
                  </a:lnTo>
                  <a:lnTo>
                    <a:pt x="1186916" y="1288859"/>
                  </a:lnTo>
                  <a:lnTo>
                    <a:pt x="1196619" y="1288859"/>
                  </a:lnTo>
                  <a:lnTo>
                    <a:pt x="1200543" y="1284922"/>
                  </a:lnTo>
                  <a:lnTo>
                    <a:pt x="1200543" y="1275219"/>
                  </a:lnTo>
                  <a:close/>
                </a:path>
                <a:path w="1379854" h="3185160">
                  <a:moveTo>
                    <a:pt x="1207008" y="735749"/>
                  </a:moveTo>
                  <a:lnTo>
                    <a:pt x="1203426" y="732167"/>
                  </a:lnTo>
                  <a:lnTo>
                    <a:pt x="1194587" y="732167"/>
                  </a:lnTo>
                  <a:lnTo>
                    <a:pt x="1191006" y="735749"/>
                  </a:lnTo>
                  <a:lnTo>
                    <a:pt x="1191006" y="740168"/>
                  </a:lnTo>
                  <a:lnTo>
                    <a:pt x="1191006" y="744588"/>
                  </a:lnTo>
                  <a:lnTo>
                    <a:pt x="1194587" y="748169"/>
                  </a:lnTo>
                  <a:lnTo>
                    <a:pt x="1203426" y="748169"/>
                  </a:lnTo>
                  <a:lnTo>
                    <a:pt x="1207008" y="744588"/>
                  </a:lnTo>
                  <a:lnTo>
                    <a:pt x="1207008" y="735749"/>
                  </a:lnTo>
                  <a:close/>
                </a:path>
                <a:path w="1379854" h="3185160">
                  <a:moveTo>
                    <a:pt x="1208074" y="1187043"/>
                  </a:moveTo>
                  <a:lnTo>
                    <a:pt x="1204188" y="1183157"/>
                  </a:lnTo>
                  <a:lnTo>
                    <a:pt x="1194612" y="1183157"/>
                  </a:lnTo>
                  <a:lnTo>
                    <a:pt x="1190726" y="1187043"/>
                  </a:lnTo>
                  <a:lnTo>
                    <a:pt x="1190726" y="1191831"/>
                  </a:lnTo>
                  <a:lnTo>
                    <a:pt x="1190726" y="1196619"/>
                  </a:lnTo>
                  <a:lnTo>
                    <a:pt x="1194612" y="1200505"/>
                  </a:lnTo>
                  <a:lnTo>
                    <a:pt x="1204188" y="1200505"/>
                  </a:lnTo>
                  <a:lnTo>
                    <a:pt x="1208074" y="1196619"/>
                  </a:lnTo>
                  <a:lnTo>
                    <a:pt x="1208074" y="1187043"/>
                  </a:lnTo>
                  <a:close/>
                </a:path>
                <a:path w="1379854" h="3185160">
                  <a:moveTo>
                    <a:pt x="1219428" y="778395"/>
                  </a:moveTo>
                  <a:lnTo>
                    <a:pt x="1215821" y="774788"/>
                  </a:lnTo>
                  <a:lnTo>
                    <a:pt x="1206919" y="774788"/>
                  </a:lnTo>
                  <a:lnTo>
                    <a:pt x="1203312" y="778395"/>
                  </a:lnTo>
                  <a:lnTo>
                    <a:pt x="1203312" y="782840"/>
                  </a:lnTo>
                  <a:lnTo>
                    <a:pt x="1203312" y="787285"/>
                  </a:lnTo>
                  <a:lnTo>
                    <a:pt x="1206919" y="790892"/>
                  </a:lnTo>
                  <a:lnTo>
                    <a:pt x="1215821" y="790892"/>
                  </a:lnTo>
                  <a:lnTo>
                    <a:pt x="1219428" y="787285"/>
                  </a:lnTo>
                  <a:lnTo>
                    <a:pt x="1219428" y="778395"/>
                  </a:lnTo>
                  <a:close/>
                </a:path>
                <a:path w="1379854" h="3185160">
                  <a:moveTo>
                    <a:pt x="1221435" y="817968"/>
                  </a:moveTo>
                  <a:lnTo>
                    <a:pt x="1217803" y="814336"/>
                  </a:lnTo>
                  <a:lnTo>
                    <a:pt x="1208849" y="814336"/>
                  </a:lnTo>
                  <a:lnTo>
                    <a:pt x="1205217" y="817968"/>
                  </a:lnTo>
                  <a:lnTo>
                    <a:pt x="1205217" y="822452"/>
                  </a:lnTo>
                  <a:lnTo>
                    <a:pt x="1205217" y="826935"/>
                  </a:lnTo>
                  <a:lnTo>
                    <a:pt x="1208849" y="830567"/>
                  </a:lnTo>
                  <a:lnTo>
                    <a:pt x="1217803" y="830567"/>
                  </a:lnTo>
                  <a:lnTo>
                    <a:pt x="1221435" y="826935"/>
                  </a:lnTo>
                  <a:lnTo>
                    <a:pt x="1221435" y="817968"/>
                  </a:lnTo>
                  <a:close/>
                </a:path>
                <a:path w="1379854" h="3185160">
                  <a:moveTo>
                    <a:pt x="1222616" y="1232496"/>
                  </a:moveTo>
                  <a:lnTo>
                    <a:pt x="1218704" y="1228598"/>
                  </a:lnTo>
                  <a:lnTo>
                    <a:pt x="1209065" y="1228598"/>
                  </a:lnTo>
                  <a:lnTo>
                    <a:pt x="1205153" y="1232496"/>
                  </a:lnTo>
                  <a:lnTo>
                    <a:pt x="1205153" y="1237322"/>
                  </a:lnTo>
                  <a:lnTo>
                    <a:pt x="1205153" y="1242148"/>
                  </a:lnTo>
                  <a:lnTo>
                    <a:pt x="1209065" y="1246047"/>
                  </a:lnTo>
                  <a:lnTo>
                    <a:pt x="1218704" y="1246047"/>
                  </a:lnTo>
                  <a:lnTo>
                    <a:pt x="1222616" y="1242148"/>
                  </a:lnTo>
                  <a:lnTo>
                    <a:pt x="1222616" y="1232496"/>
                  </a:lnTo>
                  <a:close/>
                </a:path>
                <a:path w="1379854" h="3185160">
                  <a:moveTo>
                    <a:pt x="1223225" y="1305941"/>
                  </a:moveTo>
                  <a:lnTo>
                    <a:pt x="1219276" y="1301991"/>
                  </a:lnTo>
                  <a:lnTo>
                    <a:pt x="1209509" y="1301991"/>
                  </a:lnTo>
                  <a:lnTo>
                    <a:pt x="1205547" y="1305941"/>
                  </a:lnTo>
                  <a:lnTo>
                    <a:pt x="1205547" y="1310830"/>
                  </a:lnTo>
                  <a:lnTo>
                    <a:pt x="1205547" y="1315707"/>
                  </a:lnTo>
                  <a:lnTo>
                    <a:pt x="1209509" y="1319669"/>
                  </a:lnTo>
                  <a:lnTo>
                    <a:pt x="1219276" y="1319669"/>
                  </a:lnTo>
                  <a:lnTo>
                    <a:pt x="1223225" y="1315707"/>
                  </a:lnTo>
                  <a:lnTo>
                    <a:pt x="1223225" y="1305941"/>
                  </a:lnTo>
                  <a:close/>
                </a:path>
                <a:path w="1379854" h="3185160">
                  <a:moveTo>
                    <a:pt x="1227239" y="903897"/>
                  </a:moveTo>
                  <a:lnTo>
                    <a:pt x="1223556" y="900214"/>
                  </a:lnTo>
                  <a:lnTo>
                    <a:pt x="1214475" y="900214"/>
                  </a:lnTo>
                  <a:lnTo>
                    <a:pt x="1210792" y="903897"/>
                  </a:lnTo>
                  <a:lnTo>
                    <a:pt x="1210792" y="908443"/>
                  </a:lnTo>
                  <a:lnTo>
                    <a:pt x="1210792" y="912990"/>
                  </a:lnTo>
                  <a:lnTo>
                    <a:pt x="1214475" y="916673"/>
                  </a:lnTo>
                  <a:lnTo>
                    <a:pt x="1223556" y="916673"/>
                  </a:lnTo>
                  <a:lnTo>
                    <a:pt x="1227239" y="912990"/>
                  </a:lnTo>
                  <a:lnTo>
                    <a:pt x="1227239" y="903897"/>
                  </a:lnTo>
                  <a:close/>
                </a:path>
                <a:path w="1379854" h="3185160">
                  <a:moveTo>
                    <a:pt x="1230388" y="1150200"/>
                  </a:moveTo>
                  <a:lnTo>
                    <a:pt x="1226527" y="1146352"/>
                  </a:lnTo>
                  <a:lnTo>
                    <a:pt x="1217015" y="1146352"/>
                  </a:lnTo>
                  <a:lnTo>
                    <a:pt x="1213154" y="1150200"/>
                  </a:lnTo>
                  <a:lnTo>
                    <a:pt x="1213154" y="1154963"/>
                  </a:lnTo>
                  <a:lnTo>
                    <a:pt x="1213154" y="1159725"/>
                  </a:lnTo>
                  <a:lnTo>
                    <a:pt x="1217015" y="1163574"/>
                  </a:lnTo>
                  <a:lnTo>
                    <a:pt x="1226527" y="1163574"/>
                  </a:lnTo>
                  <a:lnTo>
                    <a:pt x="1230388" y="1159725"/>
                  </a:lnTo>
                  <a:lnTo>
                    <a:pt x="1230388" y="1150200"/>
                  </a:lnTo>
                  <a:close/>
                </a:path>
                <a:path w="1379854" h="3185160">
                  <a:moveTo>
                    <a:pt x="1238910" y="857681"/>
                  </a:moveTo>
                  <a:lnTo>
                    <a:pt x="1235252" y="854024"/>
                  </a:lnTo>
                  <a:lnTo>
                    <a:pt x="1226235" y="854024"/>
                  </a:lnTo>
                  <a:lnTo>
                    <a:pt x="1222578" y="857681"/>
                  </a:lnTo>
                  <a:lnTo>
                    <a:pt x="1222578" y="862190"/>
                  </a:lnTo>
                  <a:lnTo>
                    <a:pt x="1222578" y="866698"/>
                  </a:lnTo>
                  <a:lnTo>
                    <a:pt x="1226235" y="870356"/>
                  </a:lnTo>
                  <a:lnTo>
                    <a:pt x="1235252" y="870356"/>
                  </a:lnTo>
                  <a:lnTo>
                    <a:pt x="1238910" y="866698"/>
                  </a:lnTo>
                  <a:lnTo>
                    <a:pt x="1238910" y="857681"/>
                  </a:lnTo>
                  <a:close/>
                </a:path>
                <a:path w="1379854" h="3185160">
                  <a:moveTo>
                    <a:pt x="1241742" y="1338707"/>
                  </a:moveTo>
                  <a:lnTo>
                    <a:pt x="1237754" y="1334731"/>
                  </a:lnTo>
                  <a:lnTo>
                    <a:pt x="1227937" y="1334731"/>
                  </a:lnTo>
                  <a:lnTo>
                    <a:pt x="1223949" y="1338707"/>
                  </a:lnTo>
                  <a:lnTo>
                    <a:pt x="1223949" y="1343621"/>
                  </a:lnTo>
                  <a:lnTo>
                    <a:pt x="1223949" y="1348536"/>
                  </a:lnTo>
                  <a:lnTo>
                    <a:pt x="1227937" y="1352524"/>
                  </a:lnTo>
                  <a:lnTo>
                    <a:pt x="1237754" y="1352524"/>
                  </a:lnTo>
                  <a:lnTo>
                    <a:pt x="1241742" y="1348536"/>
                  </a:lnTo>
                  <a:lnTo>
                    <a:pt x="1241742" y="1338707"/>
                  </a:lnTo>
                  <a:close/>
                </a:path>
                <a:path w="1379854" h="3185160">
                  <a:moveTo>
                    <a:pt x="1250950" y="1085773"/>
                  </a:moveTo>
                  <a:lnTo>
                    <a:pt x="1247140" y="1081963"/>
                  </a:lnTo>
                  <a:lnTo>
                    <a:pt x="1237754" y="1081963"/>
                  </a:lnTo>
                  <a:lnTo>
                    <a:pt x="1233944" y="1085773"/>
                  </a:lnTo>
                  <a:lnTo>
                    <a:pt x="1233944" y="1090472"/>
                  </a:lnTo>
                  <a:lnTo>
                    <a:pt x="1233944" y="1095171"/>
                  </a:lnTo>
                  <a:lnTo>
                    <a:pt x="1237754" y="1098981"/>
                  </a:lnTo>
                  <a:lnTo>
                    <a:pt x="1247140" y="1098981"/>
                  </a:lnTo>
                  <a:lnTo>
                    <a:pt x="1250950" y="1095171"/>
                  </a:lnTo>
                  <a:lnTo>
                    <a:pt x="1250950" y="1085773"/>
                  </a:lnTo>
                  <a:close/>
                </a:path>
                <a:path w="1379854" h="3185160">
                  <a:moveTo>
                    <a:pt x="1252105" y="942975"/>
                  </a:moveTo>
                  <a:lnTo>
                    <a:pt x="1248397" y="939266"/>
                  </a:lnTo>
                  <a:lnTo>
                    <a:pt x="1239253" y="939266"/>
                  </a:lnTo>
                  <a:lnTo>
                    <a:pt x="1235544" y="942975"/>
                  </a:lnTo>
                  <a:lnTo>
                    <a:pt x="1235544" y="947547"/>
                  </a:lnTo>
                  <a:lnTo>
                    <a:pt x="1235544" y="952119"/>
                  </a:lnTo>
                  <a:lnTo>
                    <a:pt x="1239253" y="955827"/>
                  </a:lnTo>
                  <a:lnTo>
                    <a:pt x="1248397" y="955827"/>
                  </a:lnTo>
                  <a:lnTo>
                    <a:pt x="1252105" y="952119"/>
                  </a:lnTo>
                  <a:lnTo>
                    <a:pt x="1252105" y="942975"/>
                  </a:lnTo>
                  <a:close/>
                </a:path>
                <a:path w="1379854" h="3185160">
                  <a:moveTo>
                    <a:pt x="1260348" y="1380477"/>
                  </a:moveTo>
                  <a:lnTo>
                    <a:pt x="1256334" y="1376464"/>
                  </a:lnTo>
                  <a:lnTo>
                    <a:pt x="1246454" y="1376464"/>
                  </a:lnTo>
                  <a:lnTo>
                    <a:pt x="1242441" y="1380477"/>
                  </a:lnTo>
                  <a:lnTo>
                    <a:pt x="1242441" y="1385417"/>
                  </a:lnTo>
                  <a:lnTo>
                    <a:pt x="1242441" y="1390357"/>
                  </a:lnTo>
                  <a:lnTo>
                    <a:pt x="1246454" y="1394371"/>
                  </a:lnTo>
                  <a:lnTo>
                    <a:pt x="1256334" y="1394371"/>
                  </a:lnTo>
                  <a:lnTo>
                    <a:pt x="1260348" y="1390357"/>
                  </a:lnTo>
                  <a:lnTo>
                    <a:pt x="1260348" y="1380477"/>
                  </a:lnTo>
                  <a:close/>
                </a:path>
                <a:path w="1379854" h="3185160">
                  <a:moveTo>
                    <a:pt x="1264856" y="1024521"/>
                  </a:moveTo>
                  <a:lnTo>
                    <a:pt x="1261097" y="1020762"/>
                  </a:lnTo>
                  <a:lnTo>
                    <a:pt x="1251826" y="1020762"/>
                  </a:lnTo>
                  <a:lnTo>
                    <a:pt x="1248067" y="1024521"/>
                  </a:lnTo>
                  <a:lnTo>
                    <a:pt x="1248067" y="1029157"/>
                  </a:lnTo>
                  <a:lnTo>
                    <a:pt x="1248067" y="1033792"/>
                  </a:lnTo>
                  <a:lnTo>
                    <a:pt x="1251826" y="1037551"/>
                  </a:lnTo>
                  <a:lnTo>
                    <a:pt x="1261097" y="1037551"/>
                  </a:lnTo>
                  <a:lnTo>
                    <a:pt x="1264856" y="1033792"/>
                  </a:lnTo>
                  <a:lnTo>
                    <a:pt x="1264856" y="1024521"/>
                  </a:lnTo>
                  <a:close/>
                </a:path>
                <a:path w="1379854" h="3185160">
                  <a:moveTo>
                    <a:pt x="1267066" y="979792"/>
                  </a:moveTo>
                  <a:lnTo>
                    <a:pt x="1263332" y="976058"/>
                  </a:lnTo>
                  <a:lnTo>
                    <a:pt x="1254125" y="976058"/>
                  </a:lnTo>
                  <a:lnTo>
                    <a:pt x="1250391" y="979792"/>
                  </a:lnTo>
                  <a:lnTo>
                    <a:pt x="1250391" y="984389"/>
                  </a:lnTo>
                  <a:lnTo>
                    <a:pt x="1250391" y="988987"/>
                  </a:lnTo>
                  <a:lnTo>
                    <a:pt x="1254125" y="992720"/>
                  </a:lnTo>
                  <a:lnTo>
                    <a:pt x="1263332" y="992720"/>
                  </a:lnTo>
                  <a:lnTo>
                    <a:pt x="1267066" y="988987"/>
                  </a:lnTo>
                  <a:lnTo>
                    <a:pt x="1267066" y="979792"/>
                  </a:lnTo>
                  <a:close/>
                </a:path>
                <a:path w="1379854" h="3185160">
                  <a:moveTo>
                    <a:pt x="1270279" y="1130185"/>
                  </a:moveTo>
                  <a:lnTo>
                    <a:pt x="1266444" y="1126350"/>
                  </a:lnTo>
                  <a:lnTo>
                    <a:pt x="1256995" y="1126350"/>
                  </a:lnTo>
                  <a:lnTo>
                    <a:pt x="1253159" y="1130185"/>
                  </a:lnTo>
                  <a:lnTo>
                    <a:pt x="1253159" y="1134910"/>
                  </a:lnTo>
                  <a:lnTo>
                    <a:pt x="1253159" y="1139634"/>
                  </a:lnTo>
                  <a:lnTo>
                    <a:pt x="1256995" y="1143469"/>
                  </a:lnTo>
                  <a:lnTo>
                    <a:pt x="1266444" y="1143469"/>
                  </a:lnTo>
                  <a:lnTo>
                    <a:pt x="1270279" y="1139634"/>
                  </a:lnTo>
                  <a:lnTo>
                    <a:pt x="1270279" y="1130185"/>
                  </a:lnTo>
                  <a:close/>
                </a:path>
                <a:path w="1379854" h="3185160">
                  <a:moveTo>
                    <a:pt x="1285481" y="1060348"/>
                  </a:moveTo>
                  <a:lnTo>
                    <a:pt x="1281709" y="1056563"/>
                  </a:lnTo>
                  <a:lnTo>
                    <a:pt x="1272374" y="1056563"/>
                  </a:lnTo>
                  <a:lnTo>
                    <a:pt x="1268590" y="1060348"/>
                  </a:lnTo>
                  <a:lnTo>
                    <a:pt x="1268590" y="1065009"/>
                  </a:lnTo>
                  <a:lnTo>
                    <a:pt x="1268590" y="1069670"/>
                  </a:lnTo>
                  <a:lnTo>
                    <a:pt x="1272374" y="1073454"/>
                  </a:lnTo>
                  <a:lnTo>
                    <a:pt x="1281709" y="1073454"/>
                  </a:lnTo>
                  <a:lnTo>
                    <a:pt x="1285481" y="1069670"/>
                  </a:lnTo>
                  <a:lnTo>
                    <a:pt x="1285481" y="1060348"/>
                  </a:lnTo>
                  <a:close/>
                </a:path>
                <a:path w="1379854" h="3185160">
                  <a:moveTo>
                    <a:pt x="1300772" y="1423682"/>
                  </a:moveTo>
                  <a:lnTo>
                    <a:pt x="1296720" y="1419618"/>
                  </a:lnTo>
                  <a:lnTo>
                    <a:pt x="1286713" y="1419618"/>
                  </a:lnTo>
                  <a:lnTo>
                    <a:pt x="1282649" y="1423682"/>
                  </a:lnTo>
                  <a:lnTo>
                    <a:pt x="1282649" y="1428686"/>
                  </a:lnTo>
                  <a:lnTo>
                    <a:pt x="1282649" y="1433690"/>
                  </a:lnTo>
                  <a:lnTo>
                    <a:pt x="1286713" y="1437754"/>
                  </a:lnTo>
                  <a:lnTo>
                    <a:pt x="1296720" y="1437754"/>
                  </a:lnTo>
                  <a:lnTo>
                    <a:pt x="1300772" y="1433690"/>
                  </a:lnTo>
                  <a:lnTo>
                    <a:pt x="1300772" y="1423682"/>
                  </a:lnTo>
                  <a:close/>
                </a:path>
                <a:path w="1379854" h="3185160">
                  <a:moveTo>
                    <a:pt x="1302207" y="1387284"/>
                  </a:moveTo>
                  <a:lnTo>
                    <a:pt x="1298168" y="1383258"/>
                  </a:lnTo>
                  <a:lnTo>
                    <a:pt x="1288224" y="1383258"/>
                  </a:lnTo>
                  <a:lnTo>
                    <a:pt x="1284185" y="1387284"/>
                  </a:lnTo>
                  <a:lnTo>
                    <a:pt x="1284185" y="1392262"/>
                  </a:lnTo>
                  <a:lnTo>
                    <a:pt x="1284185" y="1397241"/>
                  </a:lnTo>
                  <a:lnTo>
                    <a:pt x="1288224" y="1401267"/>
                  </a:lnTo>
                  <a:lnTo>
                    <a:pt x="1298168" y="1401267"/>
                  </a:lnTo>
                  <a:lnTo>
                    <a:pt x="1302207" y="1397241"/>
                  </a:lnTo>
                  <a:lnTo>
                    <a:pt x="1302207" y="1387284"/>
                  </a:lnTo>
                  <a:close/>
                </a:path>
                <a:path w="1379854" h="3185160">
                  <a:moveTo>
                    <a:pt x="1328699" y="1435277"/>
                  </a:moveTo>
                  <a:lnTo>
                    <a:pt x="1324622" y="1431201"/>
                  </a:lnTo>
                  <a:lnTo>
                    <a:pt x="1314551" y="1431201"/>
                  </a:lnTo>
                  <a:lnTo>
                    <a:pt x="1310462" y="1435277"/>
                  </a:lnTo>
                  <a:lnTo>
                    <a:pt x="1310462" y="1440319"/>
                  </a:lnTo>
                  <a:lnTo>
                    <a:pt x="1310462" y="1445361"/>
                  </a:lnTo>
                  <a:lnTo>
                    <a:pt x="1314551" y="1449438"/>
                  </a:lnTo>
                  <a:lnTo>
                    <a:pt x="1324622" y="1449438"/>
                  </a:lnTo>
                  <a:lnTo>
                    <a:pt x="1328699" y="1445361"/>
                  </a:lnTo>
                  <a:lnTo>
                    <a:pt x="1328699" y="1435277"/>
                  </a:lnTo>
                  <a:close/>
                </a:path>
                <a:path w="1379854" h="3185160">
                  <a:moveTo>
                    <a:pt x="1340497" y="1476717"/>
                  </a:moveTo>
                  <a:lnTo>
                    <a:pt x="1336395" y="1472603"/>
                  </a:lnTo>
                  <a:lnTo>
                    <a:pt x="1326248" y="1472603"/>
                  </a:lnTo>
                  <a:lnTo>
                    <a:pt x="1322146" y="1476717"/>
                  </a:lnTo>
                  <a:lnTo>
                    <a:pt x="1322146" y="1481785"/>
                  </a:lnTo>
                  <a:lnTo>
                    <a:pt x="1322146" y="1486852"/>
                  </a:lnTo>
                  <a:lnTo>
                    <a:pt x="1326248" y="1490967"/>
                  </a:lnTo>
                  <a:lnTo>
                    <a:pt x="1336395" y="1490967"/>
                  </a:lnTo>
                  <a:lnTo>
                    <a:pt x="1340497" y="1486852"/>
                  </a:lnTo>
                  <a:lnTo>
                    <a:pt x="1340497" y="1476717"/>
                  </a:lnTo>
                  <a:close/>
                </a:path>
                <a:path w="1379854" h="3185160">
                  <a:moveTo>
                    <a:pt x="1379499" y="1505077"/>
                  </a:moveTo>
                  <a:lnTo>
                    <a:pt x="1375410" y="1500974"/>
                  </a:lnTo>
                  <a:lnTo>
                    <a:pt x="1365313" y="1500974"/>
                  </a:lnTo>
                  <a:lnTo>
                    <a:pt x="1361224" y="1505077"/>
                  </a:lnTo>
                  <a:lnTo>
                    <a:pt x="1361224" y="1510118"/>
                  </a:lnTo>
                  <a:lnTo>
                    <a:pt x="1361224" y="1515160"/>
                  </a:lnTo>
                  <a:lnTo>
                    <a:pt x="1365313" y="1519250"/>
                  </a:lnTo>
                  <a:lnTo>
                    <a:pt x="1375410" y="1519250"/>
                  </a:lnTo>
                  <a:lnTo>
                    <a:pt x="1379499" y="1515160"/>
                  </a:lnTo>
                  <a:lnTo>
                    <a:pt x="1379499" y="150507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72473" y="2757703"/>
              <a:ext cx="897255" cy="2058035"/>
            </a:xfrm>
            <a:custGeom>
              <a:avLst/>
              <a:gdLst/>
              <a:ahLst/>
              <a:cxnLst/>
              <a:rect l="l" t="t" r="r" b="b"/>
              <a:pathLst>
                <a:path w="897254" h="2058035">
                  <a:moveTo>
                    <a:pt x="6654" y="2052383"/>
                  </a:moveTo>
                  <a:lnTo>
                    <a:pt x="5168" y="2050897"/>
                  </a:lnTo>
                  <a:lnTo>
                    <a:pt x="1485" y="2050897"/>
                  </a:lnTo>
                  <a:lnTo>
                    <a:pt x="0" y="2052383"/>
                  </a:lnTo>
                  <a:lnTo>
                    <a:pt x="0" y="2054225"/>
                  </a:lnTo>
                  <a:lnTo>
                    <a:pt x="0" y="2056066"/>
                  </a:lnTo>
                  <a:lnTo>
                    <a:pt x="1485" y="2057552"/>
                  </a:lnTo>
                  <a:lnTo>
                    <a:pt x="5168" y="2057552"/>
                  </a:lnTo>
                  <a:lnTo>
                    <a:pt x="6654" y="2056066"/>
                  </a:lnTo>
                  <a:lnTo>
                    <a:pt x="6654" y="2052383"/>
                  </a:lnTo>
                  <a:close/>
                </a:path>
                <a:path w="897254" h="2058035">
                  <a:moveTo>
                    <a:pt x="29908" y="1919859"/>
                  </a:moveTo>
                  <a:lnTo>
                    <a:pt x="28016" y="1917954"/>
                  </a:lnTo>
                  <a:lnTo>
                    <a:pt x="23329" y="1917954"/>
                  </a:lnTo>
                  <a:lnTo>
                    <a:pt x="21437" y="1919859"/>
                  </a:lnTo>
                  <a:lnTo>
                    <a:pt x="21437" y="1922195"/>
                  </a:lnTo>
                  <a:lnTo>
                    <a:pt x="21437" y="1924532"/>
                  </a:lnTo>
                  <a:lnTo>
                    <a:pt x="23329" y="1926437"/>
                  </a:lnTo>
                  <a:lnTo>
                    <a:pt x="28016" y="1926437"/>
                  </a:lnTo>
                  <a:lnTo>
                    <a:pt x="29908" y="1924532"/>
                  </a:lnTo>
                  <a:lnTo>
                    <a:pt x="29908" y="1919859"/>
                  </a:lnTo>
                  <a:close/>
                </a:path>
                <a:path w="897254" h="2058035">
                  <a:moveTo>
                    <a:pt x="35623" y="2013953"/>
                  </a:moveTo>
                  <a:lnTo>
                    <a:pt x="33997" y="2012327"/>
                  </a:lnTo>
                  <a:lnTo>
                    <a:pt x="29984" y="2012327"/>
                  </a:lnTo>
                  <a:lnTo>
                    <a:pt x="28359" y="2013953"/>
                  </a:lnTo>
                  <a:lnTo>
                    <a:pt x="28359" y="2015959"/>
                  </a:lnTo>
                  <a:lnTo>
                    <a:pt x="28359" y="2017966"/>
                  </a:lnTo>
                  <a:lnTo>
                    <a:pt x="29984" y="2019592"/>
                  </a:lnTo>
                  <a:lnTo>
                    <a:pt x="33997" y="2019592"/>
                  </a:lnTo>
                  <a:lnTo>
                    <a:pt x="35623" y="2017966"/>
                  </a:lnTo>
                  <a:lnTo>
                    <a:pt x="35623" y="2013953"/>
                  </a:lnTo>
                  <a:close/>
                </a:path>
                <a:path w="897254" h="2058035">
                  <a:moveTo>
                    <a:pt x="38950" y="1966315"/>
                  </a:moveTo>
                  <a:lnTo>
                    <a:pt x="37198" y="1964550"/>
                  </a:lnTo>
                  <a:lnTo>
                    <a:pt x="32854" y="1964550"/>
                  </a:lnTo>
                  <a:lnTo>
                    <a:pt x="31089" y="1966315"/>
                  </a:lnTo>
                  <a:lnTo>
                    <a:pt x="31089" y="1968487"/>
                  </a:lnTo>
                  <a:lnTo>
                    <a:pt x="31089" y="1970659"/>
                  </a:lnTo>
                  <a:lnTo>
                    <a:pt x="32854" y="1972424"/>
                  </a:lnTo>
                  <a:lnTo>
                    <a:pt x="37198" y="1972424"/>
                  </a:lnTo>
                  <a:lnTo>
                    <a:pt x="38950" y="1970659"/>
                  </a:lnTo>
                  <a:lnTo>
                    <a:pt x="38950" y="1966315"/>
                  </a:lnTo>
                  <a:close/>
                </a:path>
                <a:path w="897254" h="2058035">
                  <a:moveTo>
                    <a:pt x="39319" y="1873008"/>
                  </a:moveTo>
                  <a:lnTo>
                    <a:pt x="37287" y="1870976"/>
                  </a:lnTo>
                  <a:lnTo>
                    <a:pt x="32270" y="1870976"/>
                  </a:lnTo>
                  <a:lnTo>
                    <a:pt x="30238" y="1873008"/>
                  </a:lnTo>
                  <a:lnTo>
                    <a:pt x="30238" y="1875510"/>
                  </a:lnTo>
                  <a:lnTo>
                    <a:pt x="30238" y="1878012"/>
                  </a:lnTo>
                  <a:lnTo>
                    <a:pt x="32270" y="1880044"/>
                  </a:lnTo>
                  <a:lnTo>
                    <a:pt x="37287" y="1880044"/>
                  </a:lnTo>
                  <a:lnTo>
                    <a:pt x="39319" y="1878012"/>
                  </a:lnTo>
                  <a:lnTo>
                    <a:pt x="39319" y="1873008"/>
                  </a:lnTo>
                  <a:close/>
                </a:path>
                <a:path w="897254" h="2058035">
                  <a:moveTo>
                    <a:pt x="86067" y="1878457"/>
                  </a:moveTo>
                  <a:lnTo>
                    <a:pt x="83921" y="1876310"/>
                  </a:lnTo>
                  <a:lnTo>
                    <a:pt x="78638" y="1876310"/>
                  </a:lnTo>
                  <a:lnTo>
                    <a:pt x="76492" y="1878457"/>
                  </a:lnTo>
                  <a:lnTo>
                    <a:pt x="76492" y="1881098"/>
                  </a:lnTo>
                  <a:lnTo>
                    <a:pt x="76492" y="1883740"/>
                  </a:lnTo>
                  <a:lnTo>
                    <a:pt x="78638" y="1885886"/>
                  </a:lnTo>
                  <a:lnTo>
                    <a:pt x="83921" y="1885886"/>
                  </a:lnTo>
                  <a:lnTo>
                    <a:pt x="86067" y="1883740"/>
                  </a:lnTo>
                  <a:lnTo>
                    <a:pt x="86067" y="1878457"/>
                  </a:lnTo>
                  <a:close/>
                </a:path>
                <a:path w="897254" h="2058035">
                  <a:moveTo>
                    <a:pt x="94272" y="1832927"/>
                  </a:moveTo>
                  <a:lnTo>
                    <a:pt x="92049" y="1830717"/>
                  </a:lnTo>
                  <a:lnTo>
                    <a:pt x="86575" y="1830717"/>
                  </a:lnTo>
                  <a:lnTo>
                    <a:pt x="84353" y="1832927"/>
                  </a:lnTo>
                  <a:lnTo>
                    <a:pt x="84353" y="1835670"/>
                  </a:lnTo>
                  <a:lnTo>
                    <a:pt x="84353" y="1838413"/>
                  </a:lnTo>
                  <a:lnTo>
                    <a:pt x="86575" y="1840623"/>
                  </a:lnTo>
                  <a:lnTo>
                    <a:pt x="92049" y="1840623"/>
                  </a:lnTo>
                  <a:lnTo>
                    <a:pt x="94272" y="1838413"/>
                  </a:lnTo>
                  <a:lnTo>
                    <a:pt x="94272" y="1832927"/>
                  </a:lnTo>
                  <a:close/>
                </a:path>
                <a:path w="897254" h="2058035">
                  <a:moveTo>
                    <a:pt x="134480" y="1814779"/>
                  </a:moveTo>
                  <a:lnTo>
                    <a:pt x="132181" y="1812480"/>
                  </a:lnTo>
                  <a:lnTo>
                    <a:pt x="126517" y="1812480"/>
                  </a:lnTo>
                  <a:lnTo>
                    <a:pt x="124218" y="1814779"/>
                  </a:lnTo>
                  <a:lnTo>
                    <a:pt x="124218" y="1817611"/>
                  </a:lnTo>
                  <a:lnTo>
                    <a:pt x="124218" y="1820443"/>
                  </a:lnTo>
                  <a:lnTo>
                    <a:pt x="126517" y="1822742"/>
                  </a:lnTo>
                  <a:lnTo>
                    <a:pt x="132181" y="1822742"/>
                  </a:lnTo>
                  <a:lnTo>
                    <a:pt x="134480" y="1820443"/>
                  </a:lnTo>
                  <a:lnTo>
                    <a:pt x="134480" y="1814779"/>
                  </a:lnTo>
                  <a:close/>
                </a:path>
                <a:path w="897254" h="2058035">
                  <a:moveTo>
                    <a:pt x="173050" y="1792351"/>
                  </a:moveTo>
                  <a:lnTo>
                    <a:pt x="170688" y="1789976"/>
                  </a:lnTo>
                  <a:lnTo>
                    <a:pt x="164833" y="1789976"/>
                  </a:lnTo>
                  <a:lnTo>
                    <a:pt x="162458" y="1792351"/>
                  </a:lnTo>
                  <a:lnTo>
                    <a:pt x="162458" y="1795272"/>
                  </a:lnTo>
                  <a:lnTo>
                    <a:pt x="162458" y="1798193"/>
                  </a:lnTo>
                  <a:lnTo>
                    <a:pt x="164833" y="1800567"/>
                  </a:lnTo>
                  <a:lnTo>
                    <a:pt x="170688" y="1800567"/>
                  </a:lnTo>
                  <a:lnTo>
                    <a:pt x="173050" y="1798193"/>
                  </a:lnTo>
                  <a:lnTo>
                    <a:pt x="173050" y="1792351"/>
                  </a:lnTo>
                  <a:close/>
                </a:path>
                <a:path w="897254" h="2058035">
                  <a:moveTo>
                    <a:pt x="217690" y="1801482"/>
                  </a:moveTo>
                  <a:lnTo>
                    <a:pt x="215239" y="1799031"/>
                  </a:lnTo>
                  <a:lnTo>
                    <a:pt x="209207" y="1799031"/>
                  </a:lnTo>
                  <a:lnTo>
                    <a:pt x="206756" y="1801482"/>
                  </a:lnTo>
                  <a:lnTo>
                    <a:pt x="206756" y="1804504"/>
                  </a:lnTo>
                  <a:lnTo>
                    <a:pt x="206756" y="1807527"/>
                  </a:lnTo>
                  <a:lnTo>
                    <a:pt x="209207" y="1809978"/>
                  </a:lnTo>
                  <a:lnTo>
                    <a:pt x="215239" y="1809978"/>
                  </a:lnTo>
                  <a:lnTo>
                    <a:pt x="217690" y="1807527"/>
                  </a:lnTo>
                  <a:lnTo>
                    <a:pt x="217690" y="1801482"/>
                  </a:lnTo>
                  <a:close/>
                </a:path>
                <a:path w="897254" h="2058035">
                  <a:moveTo>
                    <a:pt x="264769" y="1787525"/>
                  </a:moveTo>
                  <a:lnTo>
                    <a:pt x="262242" y="1784997"/>
                  </a:lnTo>
                  <a:lnTo>
                    <a:pt x="256019" y="1784997"/>
                  </a:lnTo>
                  <a:lnTo>
                    <a:pt x="253492" y="1787525"/>
                  </a:lnTo>
                  <a:lnTo>
                    <a:pt x="253492" y="1790636"/>
                  </a:lnTo>
                  <a:lnTo>
                    <a:pt x="253492" y="1793748"/>
                  </a:lnTo>
                  <a:lnTo>
                    <a:pt x="256019" y="1796275"/>
                  </a:lnTo>
                  <a:lnTo>
                    <a:pt x="262242" y="1796275"/>
                  </a:lnTo>
                  <a:lnTo>
                    <a:pt x="264769" y="1793748"/>
                  </a:lnTo>
                  <a:lnTo>
                    <a:pt x="264769" y="1787525"/>
                  </a:lnTo>
                  <a:close/>
                </a:path>
                <a:path w="897254" h="2058035">
                  <a:moveTo>
                    <a:pt x="304050" y="1817395"/>
                  </a:moveTo>
                  <a:lnTo>
                    <a:pt x="301447" y="1814804"/>
                  </a:lnTo>
                  <a:lnTo>
                    <a:pt x="295033" y="1814804"/>
                  </a:lnTo>
                  <a:lnTo>
                    <a:pt x="292430" y="1817395"/>
                  </a:lnTo>
                  <a:lnTo>
                    <a:pt x="292430" y="1820608"/>
                  </a:lnTo>
                  <a:lnTo>
                    <a:pt x="292430" y="1823821"/>
                  </a:lnTo>
                  <a:lnTo>
                    <a:pt x="295033" y="1826412"/>
                  </a:lnTo>
                  <a:lnTo>
                    <a:pt x="301447" y="1826412"/>
                  </a:lnTo>
                  <a:lnTo>
                    <a:pt x="304050" y="1823821"/>
                  </a:lnTo>
                  <a:lnTo>
                    <a:pt x="304050" y="1817395"/>
                  </a:lnTo>
                  <a:close/>
                </a:path>
                <a:path w="897254" h="2058035">
                  <a:moveTo>
                    <a:pt x="349211" y="1804720"/>
                  </a:moveTo>
                  <a:lnTo>
                    <a:pt x="346532" y="1802041"/>
                  </a:lnTo>
                  <a:lnTo>
                    <a:pt x="339928" y="1802041"/>
                  </a:lnTo>
                  <a:lnTo>
                    <a:pt x="337248" y="1804720"/>
                  </a:lnTo>
                  <a:lnTo>
                    <a:pt x="337248" y="1808022"/>
                  </a:lnTo>
                  <a:lnTo>
                    <a:pt x="337248" y="1811324"/>
                  </a:lnTo>
                  <a:lnTo>
                    <a:pt x="339928" y="1814004"/>
                  </a:lnTo>
                  <a:lnTo>
                    <a:pt x="346532" y="1814004"/>
                  </a:lnTo>
                  <a:lnTo>
                    <a:pt x="349211" y="1811324"/>
                  </a:lnTo>
                  <a:lnTo>
                    <a:pt x="349211" y="1804720"/>
                  </a:lnTo>
                  <a:close/>
                </a:path>
                <a:path w="897254" h="2058035">
                  <a:moveTo>
                    <a:pt x="385914" y="1780324"/>
                  </a:moveTo>
                  <a:lnTo>
                    <a:pt x="383171" y="1777568"/>
                  </a:lnTo>
                  <a:lnTo>
                    <a:pt x="376377" y="1777568"/>
                  </a:lnTo>
                  <a:lnTo>
                    <a:pt x="373621" y="1780324"/>
                  </a:lnTo>
                  <a:lnTo>
                    <a:pt x="373621" y="1783715"/>
                  </a:lnTo>
                  <a:lnTo>
                    <a:pt x="373621" y="1787105"/>
                  </a:lnTo>
                  <a:lnTo>
                    <a:pt x="376377" y="1789861"/>
                  </a:lnTo>
                  <a:lnTo>
                    <a:pt x="383171" y="1789861"/>
                  </a:lnTo>
                  <a:lnTo>
                    <a:pt x="385914" y="1787105"/>
                  </a:lnTo>
                  <a:lnTo>
                    <a:pt x="385914" y="1780324"/>
                  </a:lnTo>
                  <a:close/>
                </a:path>
                <a:path w="897254" h="2058035">
                  <a:moveTo>
                    <a:pt x="434962" y="1789442"/>
                  </a:moveTo>
                  <a:lnTo>
                    <a:pt x="432130" y="1786610"/>
                  </a:lnTo>
                  <a:lnTo>
                    <a:pt x="425157" y="1786610"/>
                  </a:lnTo>
                  <a:lnTo>
                    <a:pt x="422325" y="1789442"/>
                  </a:lnTo>
                  <a:lnTo>
                    <a:pt x="422325" y="1792935"/>
                  </a:lnTo>
                  <a:lnTo>
                    <a:pt x="422325" y="1796427"/>
                  </a:lnTo>
                  <a:lnTo>
                    <a:pt x="425157" y="1799259"/>
                  </a:lnTo>
                  <a:lnTo>
                    <a:pt x="432130" y="1799259"/>
                  </a:lnTo>
                  <a:lnTo>
                    <a:pt x="434962" y="1796427"/>
                  </a:lnTo>
                  <a:lnTo>
                    <a:pt x="434962" y="1789442"/>
                  </a:lnTo>
                  <a:close/>
                </a:path>
                <a:path w="897254" h="2058035">
                  <a:moveTo>
                    <a:pt x="482460" y="1786178"/>
                  </a:moveTo>
                  <a:lnTo>
                    <a:pt x="479552" y="1783270"/>
                  </a:lnTo>
                  <a:lnTo>
                    <a:pt x="472389" y="1783270"/>
                  </a:lnTo>
                  <a:lnTo>
                    <a:pt x="469480" y="1786178"/>
                  </a:lnTo>
                  <a:lnTo>
                    <a:pt x="469480" y="1789760"/>
                  </a:lnTo>
                  <a:lnTo>
                    <a:pt x="469480" y="1793341"/>
                  </a:lnTo>
                  <a:lnTo>
                    <a:pt x="472389" y="1796249"/>
                  </a:lnTo>
                  <a:lnTo>
                    <a:pt x="479552" y="1796249"/>
                  </a:lnTo>
                  <a:lnTo>
                    <a:pt x="482460" y="1793341"/>
                  </a:lnTo>
                  <a:lnTo>
                    <a:pt x="482460" y="1786178"/>
                  </a:lnTo>
                  <a:close/>
                </a:path>
                <a:path w="897254" h="2058035">
                  <a:moveTo>
                    <a:pt x="521411" y="1761578"/>
                  </a:moveTo>
                  <a:lnTo>
                    <a:pt x="518426" y="1758607"/>
                  </a:lnTo>
                  <a:lnTo>
                    <a:pt x="511073" y="1758607"/>
                  </a:lnTo>
                  <a:lnTo>
                    <a:pt x="508088" y="1761578"/>
                  </a:lnTo>
                  <a:lnTo>
                    <a:pt x="508088" y="1765261"/>
                  </a:lnTo>
                  <a:lnTo>
                    <a:pt x="508088" y="1768944"/>
                  </a:lnTo>
                  <a:lnTo>
                    <a:pt x="511073" y="1771916"/>
                  </a:lnTo>
                  <a:lnTo>
                    <a:pt x="518426" y="1771916"/>
                  </a:lnTo>
                  <a:lnTo>
                    <a:pt x="521411" y="1768944"/>
                  </a:lnTo>
                  <a:lnTo>
                    <a:pt x="521411" y="1761578"/>
                  </a:lnTo>
                  <a:close/>
                </a:path>
                <a:path w="897254" h="2058035">
                  <a:moveTo>
                    <a:pt x="567016" y="1757654"/>
                  </a:moveTo>
                  <a:lnTo>
                    <a:pt x="563968" y="1754593"/>
                  </a:lnTo>
                  <a:lnTo>
                    <a:pt x="556425" y="1754593"/>
                  </a:lnTo>
                  <a:lnTo>
                    <a:pt x="553364" y="1757654"/>
                  </a:lnTo>
                  <a:lnTo>
                    <a:pt x="553364" y="1761426"/>
                  </a:lnTo>
                  <a:lnTo>
                    <a:pt x="553364" y="1765198"/>
                  </a:lnTo>
                  <a:lnTo>
                    <a:pt x="556425" y="1768259"/>
                  </a:lnTo>
                  <a:lnTo>
                    <a:pt x="563968" y="1768259"/>
                  </a:lnTo>
                  <a:lnTo>
                    <a:pt x="567016" y="1765198"/>
                  </a:lnTo>
                  <a:lnTo>
                    <a:pt x="567016" y="1757654"/>
                  </a:lnTo>
                  <a:close/>
                </a:path>
                <a:path w="897254" h="2058035">
                  <a:moveTo>
                    <a:pt x="602881" y="425818"/>
                  </a:moveTo>
                  <a:lnTo>
                    <a:pt x="598881" y="421830"/>
                  </a:lnTo>
                  <a:lnTo>
                    <a:pt x="589038" y="421830"/>
                  </a:lnTo>
                  <a:lnTo>
                    <a:pt x="585038" y="425818"/>
                  </a:lnTo>
                  <a:lnTo>
                    <a:pt x="585038" y="430745"/>
                  </a:lnTo>
                  <a:lnTo>
                    <a:pt x="585038" y="435673"/>
                  </a:lnTo>
                  <a:lnTo>
                    <a:pt x="589038" y="439674"/>
                  </a:lnTo>
                  <a:lnTo>
                    <a:pt x="598881" y="439674"/>
                  </a:lnTo>
                  <a:lnTo>
                    <a:pt x="602881" y="435673"/>
                  </a:lnTo>
                  <a:lnTo>
                    <a:pt x="602881" y="425818"/>
                  </a:lnTo>
                  <a:close/>
                </a:path>
                <a:path w="897254" h="2058035">
                  <a:moveTo>
                    <a:pt x="606615" y="1428978"/>
                  </a:moveTo>
                  <a:lnTo>
                    <a:pt x="602983" y="1425359"/>
                  </a:lnTo>
                  <a:lnTo>
                    <a:pt x="594042" y="1425359"/>
                  </a:lnTo>
                  <a:lnTo>
                    <a:pt x="590423" y="1428978"/>
                  </a:lnTo>
                  <a:lnTo>
                    <a:pt x="590423" y="1433449"/>
                  </a:lnTo>
                  <a:lnTo>
                    <a:pt x="590423" y="1437919"/>
                  </a:lnTo>
                  <a:lnTo>
                    <a:pt x="594042" y="1441538"/>
                  </a:lnTo>
                  <a:lnTo>
                    <a:pt x="602983" y="1441538"/>
                  </a:lnTo>
                  <a:lnTo>
                    <a:pt x="606615" y="1437919"/>
                  </a:lnTo>
                  <a:lnTo>
                    <a:pt x="606615" y="1428978"/>
                  </a:lnTo>
                  <a:close/>
                </a:path>
                <a:path w="897254" h="2058035">
                  <a:moveTo>
                    <a:pt x="611047" y="1516189"/>
                  </a:moveTo>
                  <a:lnTo>
                    <a:pt x="607479" y="1512608"/>
                  </a:lnTo>
                  <a:lnTo>
                    <a:pt x="598652" y="1512608"/>
                  </a:lnTo>
                  <a:lnTo>
                    <a:pt x="595083" y="1516189"/>
                  </a:lnTo>
                  <a:lnTo>
                    <a:pt x="595083" y="1520596"/>
                  </a:lnTo>
                  <a:lnTo>
                    <a:pt x="595083" y="1525003"/>
                  </a:lnTo>
                  <a:lnTo>
                    <a:pt x="598652" y="1528584"/>
                  </a:lnTo>
                  <a:lnTo>
                    <a:pt x="607479" y="1528584"/>
                  </a:lnTo>
                  <a:lnTo>
                    <a:pt x="611047" y="1525003"/>
                  </a:lnTo>
                  <a:lnTo>
                    <a:pt x="611047" y="1516189"/>
                  </a:lnTo>
                  <a:close/>
                </a:path>
                <a:path w="897254" h="2058035">
                  <a:moveTo>
                    <a:pt x="614502" y="473341"/>
                  </a:moveTo>
                  <a:lnTo>
                    <a:pt x="610476" y="469315"/>
                  </a:lnTo>
                  <a:lnTo>
                    <a:pt x="600557" y="469315"/>
                  </a:lnTo>
                  <a:lnTo>
                    <a:pt x="596544" y="473341"/>
                  </a:lnTo>
                  <a:lnTo>
                    <a:pt x="596544" y="478294"/>
                  </a:lnTo>
                  <a:lnTo>
                    <a:pt x="596544" y="483247"/>
                  </a:lnTo>
                  <a:lnTo>
                    <a:pt x="600557" y="487273"/>
                  </a:lnTo>
                  <a:lnTo>
                    <a:pt x="610476" y="487273"/>
                  </a:lnTo>
                  <a:lnTo>
                    <a:pt x="614502" y="483247"/>
                  </a:lnTo>
                  <a:lnTo>
                    <a:pt x="614502" y="473341"/>
                  </a:lnTo>
                  <a:close/>
                </a:path>
                <a:path w="897254" h="2058035">
                  <a:moveTo>
                    <a:pt x="614730" y="1469694"/>
                  </a:moveTo>
                  <a:lnTo>
                    <a:pt x="611136" y="1466100"/>
                  </a:lnTo>
                  <a:lnTo>
                    <a:pt x="602246" y="1466100"/>
                  </a:lnTo>
                  <a:lnTo>
                    <a:pt x="598652" y="1469694"/>
                  </a:lnTo>
                  <a:lnTo>
                    <a:pt x="598652" y="1474139"/>
                  </a:lnTo>
                  <a:lnTo>
                    <a:pt x="598652" y="1478584"/>
                  </a:lnTo>
                  <a:lnTo>
                    <a:pt x="602246" y="1482178"/>
                  </a:lnTo>
                  <a:lnTo>
                    <a:pt x="611136" y="1482178"/>
                  </a:lnTo>
                  <a:lnTo>
                    <a:pt x="614730" y="1478584"/>
                  </a:lnTo>
                  <a:lnTo>
                    <a:pt x="614730" y="1469694"/>
                  </a:lnTo>
                  <a:close/>
                </a:path>
                <a:path w="897254" h="2058035">
                  <a:moveTo>
                    <a:pt x="614768" y="3708"/>
                  </a:moveTo>
                  <a:lnTo>
                    <a:pt x="611047" y="0"/>
                  </a:lnTo>
                  <a:lnTo>
                    <a:pt x="601878" y="0"/>
                  </a:lnTo>
                  <a:lnTo>
                    <a:pt x="598170" y="3708"/>
                  </a:lnTo>
                  <a:lnTo>
                    <a:pt x="598170" y="8293"/>
                  </a:lnTo>
                  <a:lnTo>
                    <a:pt x="598170" y="12877"/>
                  </a:lnTo>
                  <a:lnTo>
                    <a:pt x="601878" y="16586"/>
                  </a:lnTo>
                  <a:lnTo>
                    <a:pt x="611047" y="16586"/>
                  </a:lnTo>
                  <a:lnTo>
                    <a:pt x="614768" y="12877"/>
                  </a:lnTo>
                  <a:lnTo>
                    <a:pt x="614768" y="3708"/>
                  </a:lnTo>
                  <a:close/>
                </a:path>
                <a:path w="897254" h="2058035">
                  <a:moveTo>
                    <a:pt x="615251" y="1749450"/>
                  </a:moveTo>
                  <a:lnTo>
                    <a:pt x="612127" y="1746313"/>
                  </a:lnTo>
                  <a:lnTo>
                    <a:pt x="604393" y="1746313"/>
                  </a:lnTo>
                  <a:lnTo>
                    <a:pt x="601256" y="1749450"/>
                  </a:lnTo>
                  <a:lnTo>
                    <a:pt x="601256" y="1753311"/>
                  </a:lnTo>
                  <a:lnTo>
                    <a:pt x="601256" y="1757172"/>
                  </a:lnTo>
                  <a:lnTo>
                    <a:pt x="604393" y="1760308"/>
                  </a:lnTo>
                  <a:lnTo>
                    <a:pt x="612127" y="1760308"/>
                  </a:lnTo>
                  <a:lnTo>
                    <a:pt x="615251" y="1757172"/>
                  </a:lnTo>
                  <a:lnTo>
                    <a:pt x="615251" y="1749450"/>
                  </a:lnTo>
                  <a:close/>
                </a:path>
                <a:path w="897254" h="2058035">
                  <a:moveTo>
                    <a:pt x="619620" y="37401"/>
                  </a:moveTo>
                  <a:lnTo>
                    <a:pt x="615873" y="33655"/>
                  </a:lnTo>
                  <a:lnTo>
                    <a:pt x="606653" y="33655"/>
                  </a:lnTo>
                  <a:lnTo>
                    <a:pt x="602907" y="37401"/>
                  </a:lnTo>
                  <a:lnTo>
                    <a:pt x="602907" y="42011"/>
                  </a:lnTo>
                  <a:lnTo>
                    <a:pt x="602907" y="46621"/>
                  </a:lnTo>
                  <a:lnTo>
                    <a:pt x="606653" y="50368"/>
                  </a:lnTo>
                  <a:lnTo>
                    <a:pt x="615873" y="50368"/>
                  </a:lnTo>
                  <a:lnTo>
                    <a:pt x="619620" y="46621"/>
                  </a:lnTo>
                  <a:lnTo>
                    <a:pt x="619620" y="37401"/>
                  </a:lnTo>
                  <a:close/>
                </a:path>
                <a:path w="897254" h="2058035">
                  <a:moveTo>
                    <a:pt x="627392" y="1711286"/>
                  </a:moveTo>
                  <a:lnTo>
                    <a:pt x="624179" y="1708073"/>
                  </a:lnTo>
                  <a:lnTo>
                    <a:pt x="616267" y="1708073"/>
                  </a:lnTo>
                  <a:lnTo>
                    <a:pt x="613054" y="1711286"/>
                  </a:lnTo>
                  <a:lnTo>
                    <a:pt x="613054" y="1715249"/>
                  </a:lnTo>
                  <a:lnTo>
                    <a:pt x="613054" y="1719211"/>
                  </a:lnTo>
                  <a:lnTo>
                    <a:pt x="616267" y="1722424"/>
                  </a:lnTo>
                  <a:lnTo>
                    <a:pt x="624179" y="1722424"/>
                  </a:lnTo>
                  <a:lnTo>
                    <a:pt x="627392" y="1719211"/>
                  </a:lnTo>
                  <a:lnTo>
                    <a:pt x="627392" y="1711286"/>
                  </a:lnTo>
                  <a:close/>
                </a:path>
                <a:path w="897254" h="2058035">
                  <a:moveTo>
                    <a:pt x="632320" y="1553387"/>
                  </a:moveTo>
                  <a:lnTo>
                    <a:pt x="628815" y="1549869"/>
                  </a:lnTo>
                  <a:lnTo>
                    <a:pt x="620141" y="1549869"/>
                  </a:lnTo>
                  <a:lnTo>
                    <a:pt x="616623" y="1553387"/>
                  </a:lnTo>
                  <a:lnTo>
                    <a:pt x="616623" y="1557718"/>
                  </a:lnTo>
                  <a:lnTo>
                    <a:pt x="616623" y="1562049"/>
                  </a:lnTo>
                  <a:lnTo>
                    <a:pt x="620141" y="1565567"/>
                  </a:lnTo>
                  <a:lnTo>
                    <a:pt x="628815" y="1565567"/>
                  </a:lnTo>
                  <a:lnTo>
                    <a:pt x="632320" y="1562049"/>
                  </a:lnTo>
                  <a:lnTo>
                    <a:pt x="632320" y="1553387"/>
                  </a:lnTo>
                  <a:close/>
                </a:path>
                <a:path w="897254" h="2058035">
                  <a:moveTo>
                    <a:pt x="637781" y="402640"/>
                  </a:moveTo>
                  <a:lnTo>
                    <a:pt x="633806" y="398665"/>
                  </a:lnTo>
                  <a:lnTo>
                    <a:pt x="624014" y="398665"/>
                  </a:lnTo>
                  <a:lnTo>
                    <a:pt x="620052" y="402640"/>
                  </a:lnTo>
                  <a:lnTo>
                    <a:pt x="620052" y="407530"/>
                  </a:lnTo>
                  <a:lnTo>
                    <a:pt x="620052" y="412432"/>
                  </a:lnTo>
                  <a:lnTo>
                    <a:pt x="624014" y="416394"/>
                  </a:lnTo>
                  <a:lnTo>
                    <a:pt x="633806" y="416394"/>
                  </a:lnTo>
                  <a:lnTo>
                    <a:pt x="637781" y="412432"/>
                  </a:lnTo>
                  <a:lnTo>
                    <a:pt x="637781" y="402640"/>
                  </a:lnTo>
                  <a:close/>
                </a:path>
                <a:path w="897254" h="2058035">
                  <a:moveTo>
                    <a:pt x="637870" y="86131"/>
                  </a:moveTo>
                  <a:lnTo>
                    <a:pt x="634098" y="82372"/>
                  </a:lnTo>
                  <a:lnTo>
                    <a:pt x="624814" y="82372"/>
                  </a:lnTo>
                  <a:lnTo>
                    <a:pt x="621042" y="86131"/>
                  </a:lnTo>
                  <a:lnTo>
                    <a:pt x="621042" y="90779"/>
                  </a:lnTo>
                  <a:lnTo>
                    <a:pt x="621042" y="95427"/>
                  </a:lnTo>
                  <a:lnTo>
                    <a:pt x="624814" y="99187"/>
                  </a:lnTo>
                  <a:lnTo>
                    <a:pt x="634098" y="99187"/>
                  </a:lnTo>
                  <a:lnTo>
                    <a:pt x="637870" y="95427"/>
                  </a:lnTo>
                  <a:lnTo>
                    <a:pt x="637870" y="86131"/>
                  </a:lnTo>
                  <a:close/>
                </a:path>
                <a:path w="897254" h="2058035">
                  <a:moveTo>
                    <a:pt x="638238" y="514032"/>
                  </a:moveTo>
                  <a:lnTo>
                    <a:pt x="634187" y="509993"/>
                  </a:lnTo>
                  <a:lnTo>
                    <a:pt x="624205" y="509993"/>
                  </a:lnTo>
                  <a:lnTo>
                    <a:pt x="620166" y="514032"/>
                  </a:lnTo>
                  <a:lnTo>
                    <a:pt x="620166" y="519023"/>
                  </a:lnTo>
                  <a:lnTo>
                    <a:pt x="620166" y="524014"/>
                  </a:lnTo>
                  <a:lnTo>
                    <a:pt x="624205" y="528053"/>
                  </a:lnTo>
                  <a:lnTo>
                    <a:pt x="634187" y="528053"/>
                  </a:lnTo>
                  <a:lnTo>
                    <a:pt x="638238" y="524014"/>
                  </a:lnTo>
                  <a:lnTo>
                    <a:pt x="638238" y="514032"/>
                  </a:lnTo>
                  <a:close/>
                </a:path>
                <a:path w="897254" h="2058035">
                  <a:moveTo>
                    <a:pt x="643001" y="1586090"/>
                  </a:moveTo>
                  <a:lnTo>
                    <a:pt x="639559" y="1582648"/>
                  </a:lnTo>
                  <a:lnTo>
                    <a:pt x="631075" y="1582648"/>
                  </a:lnTo>
                  <a:lnTo>
                    <a:pt x="627634" y="1586090"/>
                  </a:lnTo>
                  <a:lnTo>
                    <a:pt x="627634" y="1590332"/>
                  </a:lnTo>
                  <a:lnTo>
                    <a:pt x="627634" y="1594573"/>
                  </a:lnTo>
                  <a:lnTo>
                    <a:pt x="631075" y="1598015"/>
                  </a:lnTo>
                  <a:lnTo>
                    <a:pt x="639559" y="1598015"/>
                  </a:lnTo>
                  <a:lnTo>
                    <a:pt x="643001" y="1594573"/>
                  </a:lnTo>
                  <a:lnTo>
                    <a:pt x="643001" y="1586090"/>
                  </a:lnTo>
                  <a:close/>
                </a:path>
                <a:path w="897254" h="2058035">
                  <a:moveTo>
                    <a:pt x="645477" y="1675739"/>
                  </a:moveTo>
                  <a:lnTo>
                    <a:pt x="642188" y="1672450"/>
                  </a:lnTo>
                  <a:lnTo>
                    <a:pt x="634085" y="1672450"/>
                  </a:lnTo>
                  <a:lnTo>
                    <a:pt x="630796" y="1675739"/>
                  </a:lnTo>
                  <a:lnTo>
                    <a:pt x="630796" y="1679790"/>
                  </a:lnTo>
                  <a:lnTo>
                    <a:pt x="630796" y="1683842"/>
                  </a:lnTo>
                  <a:lnTo>
                    <a:pt x="634085" y="1687131"/>
                  </a:lnTo>
                  <a:lnTo>
                    <a:pt x="642188" y="1687131"/>
                  </a:lnTo>
                  <a:lnTo>
                    <a:pt x="645477" y="1683842"/>
                  </a:lnTo>
                  <a:lnTo>
                    <a:pt x="645477" y="1675739"/>
                  </a:lnTo>
                  <a:close/>
                </a:path>
                <a:path w="897254" h="2058035">
                  <a:moveTo>
                    <a:pt x="645642" y="120396"/>
                  </a:moveTo>
                  <a:lnTo>
                    <a:pt x="641845" y="116598"/>
                  </a:lnTo>
                  <a:lnTo>
                    <a:pt x="632498" y="116598"/>
                  </a:lnTo>
                  <a:lnTo>
                    <a:pt x="628700" y="120396"/>
                  </a:lnTo>
                  <a:lnTo>
                    <a:pt x="628700" y="125069"/>
                  </a:lnTo>
                  <a:lnTo>
                    <a:pt x="628700" y="129743"/>
                  </a:lnTo>
                  <a:lnTo>
                    <a:pt x="632498" y="133540"/>
                  </a:lnTo>
                  <a:lnTo>
                    <a:pt x="641845" y="133540"/>
                  </a:lnTo>
                  <a:lnTo>
                    <a:pt x="645642" y="129743"/>
                  </a:lnTo>
                  <a:lnTo>
                    <a:pt x="645642" y="120396"/>
                  </a:lnTo>
                  <a:close/>
                </a:path>
                <a:path w="897254" h="2058035">
                  <a:moveTo>
                    <a:pt x="648919" y="559028"/>
                  </a:moveTo>
                  <a:lnTo>
                    <a:pt x="644842" y="554951"/>
                  </a:lnTo>
                  <a:lnTo>
                    <a:pt x="634796" y="554951"/>
                  </a:lnTo>
                  <a:lnTo>
                    <a:pt x="630732" y="559028"/>
                  </a:lnTo>
                  <a:lnTo>
                    <a:pt x="630732" y="564045"/>
                  </a:lnTo>
                  <a:lnTo>
                    <a:pt x="630732" y="569061"/>
                  </a:lnTo>
                  <a:lnTo>
                    <a:pt x="634796" y="573138"/>
                  </a:lnTo>
                  <a:lnTo>
                    <a:pt x="644842" y="573138"/>
                  </a:lnTo>
                  <a:lnTo>
                    <a:pt x="648919" y="569061"/>
                  </a:lnTo>
                  <a:lnTo>
                    <a:pt x="648919" y="559028"/>
                  </a:lnTo>
                  <a:close/>
                </a:path>
                <a:path w="897254" h="2058035">
                  <a:moveTo>
                    <a:pt x="649566" y="1419212"/>
                  </a:moveTo>
                  <a:lnTo>
                    <a:pt x="645909" y="1415554"/>
                  </a:lnTo>
                  <a:lnTo>
                    <a:pt x="636905" y="1415554"/>
                  </a:lnTo>
                  <a:lnTo>
                    <a:pt x="633260" y="1419212"/>
                  </a:lnTo>
                  <a:lnTo>
                    <a:pt x="633260" y="1423708"/>
                  </a:lnTo>
                  <a:lnTo>
                    <a:pt x="633260" y="1428216"/>
                  </a:lnTo>
                  <a:lnTo>
                    <a:pt x="636905" y="1431861"/>
                  </a:lnTo>
                  <a:lnTo>
                    <a:pt x="645909" y="1431861"/>
                  </a:lnTo>
                  <a:lnTo>
                    <a:pt x="649566" y="1428216"/>
                  </a:lnTo>
                  <a:lnTo>
                    <a:pt x="649566" y="1419212"/>
                  </a:lnTo>
                  <a:close/>
                </a:path>
                <a:path w="897254" h="2058035">
                  <a:moveTo>
                    <a:pt x="654253" y="1627365"/>
                  </a:moveTo>
                  <a:lnTo>
                    <a:pt x="650887" y="1624012"/>
                  </a:lnTo>
                  <a:lnTo>
                    <a:pt x="642594" y="1624012"/>
                  </a:lnTo>
                  <a:lnTo>
                    <a:pt x="639229" y="1627365"/>
                  </a:lnTo>
                  <a:lnTo>
                    <a:pt x="639229" y="1631518"/>
                  </a:lnTo>
                  <a:lnTo>
                    <a:pt x="639229" y="1635671"/>
                  </a:lnTo>
                  <a:lnTo>
                    <a:pt x="642594" y="1639023"/>
                  </a:lnTo>
                  <a:lnTo>
                    <a:pt x="650887" y="1639023"/>
                  </a:lnTo>
                  <a:lnTo>
                    <a:pt x="654253" y="1635671"/>
                  </a:lnTo>
                  <a:lnTo>
                    <a:pt x="654253" y="1627365"/>
                  </a:lnTo>
                  <a:close/>
                </a:path>
                <a:path w="897254" h="2058035">
                  <a:moveTo>
                    <a:pt x="661695" y="370027"/>
                  </a:moveTo>
                  <a:lnTo>
                    <a:pt x="657758" y="366090"/>
                  </a:lnTo>
                  <a:lnTo>
                    <a:pt x="648030" y="366090"/>
                  </a:lnTo>
                  <a:lnTo>
                    <a:pt x="644080" y="370027"/>
                  </a:lnTo>
                  <a:lnTo>
                    <a:pt x="644080" y="374891"/>
                  </a:lnTo>
                  <a:lnTo>
                    <a:pt x="644080" y="379755"/>
                  </a:lnTo>
                  <a:lnTo>
                    <a:pt x="648030" y="383705"/>
                  </a:lnTo>
                  <a:lnTo>
                    <a:pt x="657758" y="383705"/>
                  </a:lnTo>
                  <a:lnTo>
                    <a:pt x="661695" y="379755"/>
                  </a:lnTo>
                  <a:lnTo>
                    <a:pt x="661695" y="370027"/>
                  </a:lnTo>
                  <a:close/>
                </a:path>
                <a:path w="897254" h="2058035">
                  <a:moveTo>
                    <a:pt x="666191" y="214210"/>
                  </a:moveTo>
                  <a:lnTo>
                    <a:pt x="662355" y="210362"/>
                  </a:lnTo>
                  <a:lnTo>
                    <a:pt x="652881" y="210362"/>
                  </a:lnTo>
                  <a:lnTo>
                    <a:pt x="649033" y="214210"/>
                  </a:lnTo>
                  <a:lnTo>
                    <a:pt x="649033" y="218948"/>
                  </a:lnTo>
                  <a:lnTo>
                    <a:pt x="649033" y="223685"/>
                  </a:lnTo>
                  <a:lnTo>
                    <a:pt x="652881" y="227533"/>
                  </a:lnTo>
                  <a:lnTo>
                    <a:pt x="662355" y="227533"/>
                  </a:lnTo>
                  <a:lnTo>
                    <a:pt x="666191" y="223685"/>
                  </a:lnTo>
                  <a:lnTo>
                    <a:pt x="666191" y="214210"/>
                  </a:lnTo>
                  <a:close/>
                </a:path>
                <a:path w="897254" h="2058035">
                  <a:moveTo>
                    <a:pt x="667321" y="574662"/>
                  </a:moveTo>
                  <a:lnTo>
                    <a:pt x="663219" y="570572"/>
                  </a:lnTo>
                  <a:lnTo>
                    <a:pt x="653110" y="570572"/>
                  </a:lnTo>
                  <a:lnTo>
                    <a:pt x="649020" y="574662"/>
                  </a:lnTo>
                  <a:lnTo>
                    <a:pt x="649020" y="579716"/>
                  </a:lnTo>
                  <a:lnTo>
                    <a:pt x="649020" y="584771"/>
                  </a:lnTo>
                  <a:lnTo>
                    <a:pt x="653110" y="588860"/>
                  </a:lnTo>
                  <a:lnTo>
                    <a:pt x="663219" y="588860"/>
                  </a:lnTo>
                  <a:lnTo>
                    <a:pt x="667321" y="584771"/>
                  </a:lnTo>
                  <a:lnTo>
                    <a:pt x="667321" y="574662"/>
                  </a:lnTo>
                  <a:close/>
                </a:path>
                <a:path w="897254" h="2058035">
                  <a:moveTo>
                    <a:pt x="669137" y="165544"/>
                  </a:moveTo>
                  <a:lnTo>
                    <a:pt x="665327" y="161734"/>
                  </a:lnTo>
                  <a:lnTo>
                    <a:pt x="655916" y="161734"/>
                  </a:lnTo>
                  <a:lnTo>
                    <a:pt x="652094" y="165544"/>
                  </a:lnTo>
                  <a:lnTo>
                    <a:pt x="652094" y="170256"/>
                  </a:lnTo>
                  <a:lnTo>
                    <a:pt x="652094" y="174967"/>
                  </a:lnTo>
                  <a:lnTo>
                    <a:pt x="655916" y="178777"/>
                  </a:lnTo>
                  <a:lnTo>
                    <a:pt x="665327" y="178777"/>
                  </a:lnTo>
                  <a:lnTo>
                    <a:pt x="669137" y="174967"/>
                  </a:lnTo>
                  <a:lnTo>
                    <a:pt x="669137" y="165544"/>
                  </a:lnTo>
                  <a:close/>
                </a:path>
                <a:path w="897254" h="2058035">
                  <a:moveTo>
                    <a:pt x="673011" y="1299654"/>
                  </a:moveTo>
                  <a:lnTo>
                    <a:pt x="669290" y="1295933"/>
                  </a:lnTo>
                  <a:lnTo>
                    <a:pt x="660095" y="1295933"/>
                  </a:lnTo>
                  <a:lnTo>
                    <a:pt x="656374" y="1299654"/>
                  </a:lnTo>
                  <a:lnTo>
                    <a:pt x="656374" y="1304251"/>
                  </a:lnTo>
                  <a:lnTo>
                    <a:pt x="656374" y="1308849"/>
                  </a:lnTo>
                  <a:lnTo>
                    <a:pt x="660095" y="1312570"/>
                  </a:lnTo>
                  <a:lnTo>
                    <a:pt x="669290" y="1312570"/>
                  </a:lnTo>
                  <a:lnTo>
                    <a:pt x="673011" y="1308849"/>
                  </a:lnTo>
                  <a:lnTo>
                    <a:pt x="673011" y="1299654"/>
                  </a:lnTo>
                  <a:close/>
                </a:path>
                <a:path w="897254" h="2058035">
                  <a:moveTo>
                    <a:pt x="673239" y="1106093"/>
                  </a:moveTo>
                  <a:lnTo>
                    <a:pt x="669366" y="1102207"/>
                  </a:lnTo>
                  <a:lnTo>
                    <a:pt x="659803" y="1102207"/>
                  </a:lnTo>
                  <a:lnTo>
                    <a:pt x="655929" y="1106093"/>
                  </a:lnTo>
                  <a:lnTo>
                    <a:pt x="655929" y="1110869"/>
                  </a:lnTo>
                  <a:lnTo>
                    <a:pt x="655929" y="1115656"/>
                  </a:lnTo>
                  <a:lnTo>
                    <a:pt x="659803" y="1119530"/>
                  </a:lnTo>
                  <a:lnTo>
                    <a:pt x="669366" y="1119530"/>
                  </a:lnTo>
                  <a:lnTo>
                    <a:pt x="673239" y="1115656"/>
                  </a:lnTo>
                  <a:lnTo>
                    <a:pt x="673239" y="1106093"/>
                  </a:lnTo>
                  <a:close/>
                </a:path>
                <a:path w="897254" h="2058035">
                  <a:moveTo>
                    <a:pt x="675386" y="1263675"/>
                  </a:moveTo>
                  <a:lnTo>
                    <a:pt x="671639" y="1259916"/>
                  </a:lnTo>
                  <a:lnTo>
                    <a:pt x="662381" y="1259916"/>
                  </a:lnTo>
                  <a:lnTo>
                    <a:pt x="658634" y="1263675"/>
                  </a:lnTo>
                  <a:lnTo>
                    <a:pt x="658634" y="1268298"/>
                  </a:lnTo>
                  <a:lnTo>
                    <a:pt x="658634" y="1272921"/>
                  </a:lnTo>
                  <a:lnTo>
                    <a:pt x="662381" y="1276680"/>
                  </a:lnTo>
                  <a:lnTo>
                    <a:pt x="671639" y="1276680"/>
                  </a:lnTo>
                  <a:lnTo>
                    <a:pt x="675386" y="1272921"/>
                  </a:lnTo>
                  <a:lnTo>
                    <a:pt x="675386" y="1263675"/>
                  </a:lnTo>
                  <a:close/>
                </a:path>
                <a:path w="897254" h="2058035">
                  <a:moveTo>
                    <a:pt x="677951" y="1388376"/>
                  </a:moveTo>
                  <a:lnTo>
                    <a:pt x="674268" y="1384706"/>
                  </a:lnTo>
                  <a:lnTo>
                    <a:pt x="665200" y="1384706"/>
                  </a:lnTo>
                  <a:lnTo>
                    <a:pt x="661530" y="1388376"/>
                  </a:lnTo>
                  <a:lnTo>
                    <a:pt x="661530" y="1392910"/>
                  </a:lnTo>
                  <a:lnTo>
                    <a:pt x="661530" y="1397444"/>
                  </a:lnTo>
                  <a:lnTo>
                    <a:pt x="665200" y="1401114"/>
                  </a:lnTo>
                  <a:lnTo>
                    <a:pt x="674268" y="1401114"/>
                  </a:lnTo>
                  <a:lnTo>
                    <a:pt x="677951" y="1397444"/>
                  </a:lnTo>
                  <a:lnTo>
                    <a:pt x="677951" y="1388376"/>
                  </a:lnTo>
                  <a:close/>
                </a:path>
                <a:path w="897254" h="2058035">
                  <a:moveTo>
                    <a:pt x="678078" y="1059370"/>
                  </a:moveTo>
                  <a:lnTo>
                    <a:pt x="674179" y="1055471"/>
                  </a:lnTo>
                  <a:lnTo>
                    <a:pt x="664552" y="1055471"/>
                  </a:lnTo>
                  <a:lnTo>
                    <a:pt x="660654" y="1059370"/>
                  </a:lnTo>
                  <a:lnTo>
                    <a:pt x="660654" y="1064183"/>
                  </a:lnTo>
                  <a:lnTo>
                    <a:pt x="660654" y="1068997"/>
                  </a:lnTo>
                  <a:lnTo>
                    <a:pt x="664552" y="1072896"/>
                  </a:lnTo>
                  <a:lnTo>
                    <a:pt x="674179" y="1072896"/>
                  </a:lnTo>
                  <a:lnTo>
                    <a:pt x="678078" y="1068997"/>
                  </a:lnTo>
                  <a:lnTo>
                    <a:pt x="678078" y="1059370"/>
                  </a:lnTo>
                  <a:close/>
                </a:path>
                <a:path w="897254" h="2058035">
                  <a:moveTo>
                    <a:pt x="680504" y="295910"/>
                  </a:moveTo>
                  <a:lnTo>
                    <a:pt x="676617" y="292011"/>
                  </a:lnTo>
                  <a:lnTo>
                    <a:pt x="667016" y="292011"/>
                  </a:lnTo>
                  <a:lnTo>
                    <a:pt x="663117" y="295910"/>
                  </a:lnTo>
                  <a:lnTo>
                    <a:pt x="663117" y="300710"/>
                  </a:lnTo>
                  <a:lnTo>
                    <a:pt x="663117" y="305511"/>
                  </a:lnTo>
                  <a:lnTo>
                    <a:pt x="667016" y="309410"/>
                  </a:lnTo>
                  <a:lnTo>
                    <a:pt x="676617" y="309410"/>
                  </a:lnTo>
                  <a:lnTo>
                    <a:pt x="680504" y="305511"/>
                  </a:lnTo>
                  <a:lnTo>
                    <a:pt x="680504" y="295910"/>
                  </a:lnTo>
                  <a:close/>
                </a:path>
                <a:path w="897254" h="2058035">
                  <a:moveTo>
                    <a:pt x="682917" y="254266"/>
                  </a:moveTo>
                  <a:lnTo>
                    <a:pt x="679056" y="250405"/>
                  </a:lnTo>
                  <a:lnTo>
                    <a:pt x="669505" y="250405"/>
                  </a:lnTo>
                  <a:lnTo>
                    <a:pt x="665645" y="254266"/>
                  </a:lnTo>
                  <a:lnTo>
                    <a:pt x="665645" y="259041"/>
                  </a:lnTo>
                  <a:lnTo>
                    <a:pt x="665645" y="263817"/>
                  </a:lnTo>
                  <a:lnTo>
                    <a:pt x="669505" y="267677"/>
                  </a:lnTo>
                  <a:lnTo>
                    <a:pt x="679056" y="267677"/>
                  </a:lnTo>
                  <a:lnTo>
                    <a:pt x="682917" y="263817"/>
                  </a:lnTo>
                  <a:lnTo>
                    <a:pt x="682917" y="254266"/>
                  </a:lnTo>
                  <a:close/>
                </a:path>
                <a:path w="897254" h="2058035">
                  <a:moveTo>
                    <a:pt x="686676" y="1334401"/>
                  </a:moveTo>
                  <a:lnTo>
                    <a:pt x="682980" y="1330693"/>
                  </a:lnTo>
                  <a:lnTo>
                    <a:pt x="673849" y="1330693"/>
                  </a:lnTo>
                  <a:lnTo>
                    <a:pt x="670153" y="1334401"/>
                  </a:lnTo>
                  <a:lnTo>
                    <a:pt x="670153" y="1338961"/>
                  </a:lnTo>
                  <a:lnTo>
                    <a:pt x="670153" y="1343520"/>
                  </a:lnTo>
                  <a:lnTo>
                    <a:pt x="673849" y="1347228"/>
                  </a:lnTo>
                  <a:lnTo>
                    <a:pt x="682980" y="1347228"/>
                  </a:lnTo>
                  <a:lnTo>
                    <a:pt x="686676" y="1343520"/>
                  </a:lnTo>
                  <a:lnTo>
                    <a:pt x="686676" y="1334401"/>
                  </a:lnTo>
                  <a:close/>
                </a:path>
                <a:path w="897254" h="2058035">
                  <a:moveTo>
                    <a:pt x="687908" y="597827"/>
                  </a:moveTo>
                  <a:lnTo>
                    <a:pt x="683793" y="593699"/>
                  </a:lnTo>
                  <a:lnTo>
                    <a:pt x="673620" y="593699"/>
                  </a:lnTo>
                  <a:lnTo>
                    <a:pt x="669505" y="597827"/>
                  </a:lnTo>
                  <a:lnTo>
                    <a:pt x="669505" y="602907"/>
                  </a:lnTo>
                  <a:lnTo>
                    <a:pt x="669505" y="607987"/>
                  </a:lnTo>
                  <a:lnTo>
                    <a:pt x="673620" y="612114"/>
                  </a:lnTo>
                  <a:lnTo>
                    <a:pt x="683793" y="612114"/>
                  </a:lnTo>
                  <a:lnTo>
                    <a:pt x="687908" y="607987"/>
                  </a:lnTo>
                  <a:lnTo>
                    <a:pt x="687908" y="597827"/>
                  </a:lnTo>
                  <a:close/>
                </a:path>
                <a:path w="897254" h="2058035">
                  <a:moveTo>
                    <a:pt x="688657" y="340474"/>
                  </a:moveTo>
                  <a:lnTo>
                    <a:pt x="684745" y="336562"/>
                  </a:lnTo>
                  <a:lnTo>
                    <a:pt x="675081" y="336562"/>
                  </a:lnTo>
                  <a:lnTo>
                    <a:pt x="671156" y="340474"/>
                  </a:lnTo>
                  <a:lnTo>
                    <a:pt x="671156" y="345313"/>
                  </a:lnTo>
                  <a:lnTo>
                    <a:pt x="671156" y="350151"/>
                  </a:lnTo>
                  <a:lnTo>
                    <a:pt x="675081" y="354063"/>
                  </a:lnTo>
                  <a:lnTo>
                    <a:pt x="684745" y="354063"/>
                  </a:lnTo>
                  <a:lnTo>
                    <a:pt x="688657" y="350151"/>
                  </a:lnTo>
                  <a:lnTo>
                    <a:pt x="688657" y="340474"/>
                  </a:lnTo>
                  <a:close/>
                </a:path>
                <a:path w="897254" h="2058035">
                  <a:moveTo>
                    <a:pt x="692010" y="1238554"/>
                  </a:moveTo>
                  <a:lnTo>
                    <a:pt x="688238" y="1234782"/>
                  </a:lnTo>
                  <a:lnTo>
                    <a:pt x="678916" y="1234782"/>
                  </a:lnTo>
                  <a:lnTo>
                    <a:pt x="675144" y="1238554"/>
                  </a:lnTo>
                  <a:lnTo>
                    <a:pt x="675144" y="1243215"/>
                  </a:lnTo>
                  <a:lnTo>
                    <a:pt x="675144" y="1247876"/>
                  </a:lnTo>
                  <a:lnTo>
                    <a:pt x="678916" y="1251648"/>
                  </a:lnTo>
                  <a:lnTo>
                    <a:pt x="688238" y="1251648"/>
                  </a:lnTo>
                  <a:lnTo>
                    <a:pt x="692010" y="1247876"/>
                  </a:lnTo>
                  <a:lnTo>
                    <a:pt x="692010" y="1238554"/>
                  </a:lnTo>
                  <a:close/>
                </a:path>
                <a:path w="897254" h="2058035">
                  <a:moveTo>
                    <a:pt x="696633" y="1134059"/>
                  </a:moveTo>
                  <a:lnTo>
                    <a:pt x="692772" y="1130211"/>
                  </a:lnTo>
                  <a:lnTo>
                    <a:pt x="683272" y="1130211"/>
                  </a:lnTo>
                  <a:lnTo>
                    <a:pt x="679424" y="1134059"/>
                  </a:lnTo>
                  <a:lnTo>
                    <a:pt x="679424" y="1138809"/>
                  </a:lnTo>
                  <a:lnTo>
                    <a:pt x="679424" y="1143558"/>
                  </a:lnTo>
                  <a:lnTo>
                    <a:pt x="683272" y="1147406"/>
                  </a:lnTo>
                  <a:lnTo>
                    <a:pt x="692772" y="1147406"/>
                  </a:lnTo>
                  <a:lnTo>
                    <a:pt x="696633" y="1143558"/>
                  </a:lnTo>
                  <a:lnTo>
                    <a:pt x="696633" y="1134059"/>
                  </a:lnTo>
                  <a:close/>
                </a:path>
                <a:path w="897254" h="2058035">
                  <a:moveTo>
                    <a:pt x="702843" y="1203528"/>
                  </a:moveTo>
                  <a:lnTo>
                    <a:pt x="699046" y="1199730"/>
                  </a:lnTo>
                  <a:lnTo>
                    <a:pt x="689660" y="1199730"/>
                  </a:lnTo>
                  <a:lnTo>
                    <a:pt x="685863" y="1203528"/>
                  </a:lnTo>
                  <a:lnTo>
                    <a:pt x="685863" y="1208214"/>
                  </a:lnTo>
                  <a:lnTo>
                    <a:pt x="685863" y="1212900"/>
                  </a:lnTo>
                  <a:lnTo>
                    <a:pt x="689660" y="1216698"/>
                  </a:lnTo>
                  <a:lnTo>
                    <a:pt x="699046" y="1216698"/>
                  </a:lnTo>
                  <a:lnTo>
                    <a:pt x="702843" y="1212900"/>
                  </a:lnTo>
                  <a:lnTo>
                    <a:pt x="702843" y="1203528"/>
                  </a:lnTo>
                  <a:close/>
                </a:path>
                <a:path w="897254" h="2058035">
                  <a:moveTo>
                    <a:pt x="704037" y="1020406"/>
                  </a:moveTo>
                  <a:lnTo>
                    <a:pt x="700112" y="1016469"/>
                  </a:lnTo>
                  <a:lnTo>
                    <a:pt x="690422" y="1016469"/>
                  </a:lnTo>
                  <a:lnTo>
                    <a:pt x="686498" y="1020406"/>
                  </a:lnTo>
                  <a:lnTo>
                    <a:pt x="686498" y="1025245"/>
                  </a:lnTo>
                  <a:lnTo>
                    <a:pt x="686498" y="1030084"/>
                  </a:lnTo>
                  <a:lnTo>
                    <a:pt x="690422" y="1034021"/>
                  </a:lnTo>
                  <a:lnTo>
                    <a:pt x="700112" y="1034021"/>
                  </a:lnTo>
                  <a:lnTo>
                    <a:pt x="704037" y="1030084"/>
                  </a:lnTo>
                  <a:lnTo>
                    <a:pt x="704037" y="1020406"/>
                  </a:lnTo>
                  <a:close/>
                </a:path>
                <a:path w="897254" h="2058035">
                  <a:moveTo>
                    <a:pt x="706031" y="1166355"/>
                  </a:moveTo>
                  <a:lnTo>
                    <a:pt x="702208" y="1162532"/>
                  </a:lnTo>
                  <a:lnTo>
                    <a:pt x="692759" y="1162532"/>
                  </a:lnTo>
                  <a:lnTo>
                    <a:pt x="688936" y="1166355"/>
                  </a:lnTo>
                  <a:lnTo>
                    <a:pt x="688936" y="1171079"/>
                  </a:lnTo>
                  <a:lnTo>
                    <a:pt x="688936" y="1175804"/>
                  </a:lnTo>
                  <a:lnTo>
                    <a:pt x="692759" y="1179626"/>
                  </a:lnTo>
                  <a:lnTo>
                    <a:pt x="702208" y="1179626"/>
                  </a:lnTo>
                  <a:lnTo>
                    <a:pt x="706031" y="1175804"/>
                  </a:lnTo>
                  <a:lnTo>
                    <a:pt x="706031" y="1166355"/>
                  </a:lnTo>
                  <a:close/>
                </a:path>
                <a:path w="897254" h="2058035">
                  <a:moveTo>
                    <a:pt x="712355" y="632637"/>
                  </a:moveTo>
                  <a:lnTo>
                    <a:pt x="708215" y="628497"/>
                  </a:lnTo>
                  <a:lnTo>
                    <a:pt x="697979" y="628497"/>
                  </a:lnTo>
                  <a:lnTo>
                    <a:pt x="693839" y="632637"/>
                  </a:lnTo>
                  <a:lnTo>
                    <a:pt x="693839" y="637755"/>
                  </a:lnTo>
                  <a:lnTo>
                    <a:pt x="693839" y="642874"/>
                  </a:lnTo>
                  <a:lnTo>
                    <a:pt x="697979" y="647014"/>
                  </a:lnTo>
                  <a:lnTo>
                    <a:pt x="708215" y="647014"/>
                  </a:lnTo>
                  <a:lnTo>
                    <a:pt x="712355" y="642874"/>
                  </a:lnTo>
                  <a:lnTo>
                    <a:pt x="712355" y="632637"/>
                  </a:lnTo>
                  <a:close/>
                </a:path>
                <a:path w="897254" h="2058035">
                  <a:moveTo>
                    <a:pt x="735469" y="680402"/>
                  </a:moveTo>
                  <a:lnTo>
                    <a:pt x="731304" y="676224"/>
                  </a:lnTo>
                  <a:lnTo>
                    <a:pt x="721017" y="676224"/>
                  </a:lnTo>
                  <a:lnTo>
                    <a:pt x="716838" y="680402"/>
                  </a:lnTo>
                  <a:lnTo>
                    <a:pt x="716838" y="685546"/>
                  </a:lnTo>
                  <a:lnTo>
                    <a:pt x="716838" y="690689"/>
                  </a:lnTo>
                  <a:lnTo>
                    <a:pt x="721017" y="694867"/>
                  </a:lnTo>
                  <a:lnTo>
                    <a:pt x="731304" y="694867"/>
                  </a:lnTo>
                  <a:lnTo>
                    <a:pt x="735469" y="690689"/>
                  </a:lnTo>
                  <a:lnTo>
                    <a:pt x="735469" y="680402"/>
                  </a:lnTo>
                  <a:close/>
                </a:path>
                <a:path w="897254" h="2058035">
                  <a:moveTo>
                    <a:pt x="742480" y="1018870"/>
                  </a:moveTo>
                  <a:lnTo>
                    <a:pt x="738530" y="1014920"/>
                  </a:lnTo>
                  <a:lnTo>
                    <a:pt x="728776" y="1014920"/>
                  </a:lnTo>
                  <a:lnTo>
                    <a:pt x="724827" y="1018870"/>
                  </a:lnTo>
                  <a:lnTo>
                    <a:pt x="724827" y="1023747"/>
                  </a:lnTo>
                  <a:lnTo>
                    <a:pt x="724827" y="1028623"/>
                  </a:lnTo>
                  <a:lnTo>
                    <a:pt x="728776" y="1032573"/>
                  </a:lnTo>
                  <a:lnTo>
                    <a:pt x="738530" y="1032573"/>
                  </a:lnTo>
                  <a:lnTo>
                    <a:pt x="742480" y="1028623"/>
                  </a:lnTo>
                  <a:lnTo>
                    <a:pt x="742480" y="1018870"/>
                  </a:lnTo>
                  <a:close/>
                </a:path>
                <a:path w="897254" h="2058035">
                  <a:moveTo>
                    <a:pt x="770559" y="706831"/>
                  </a:moveTo>
                  <a:lnTo>
                    <a:pt x="766368" y="702640"/>
                  </a:lnTo>
                  <a:lnTo>
                    <a:pt x="756005" y="702640"/>
                  </a:lnTo>
                  <a:lnTo>
                    <a:pt x="751814" y="706831"/>
                  </a:lnTo>
                  <a:lnTo>
                    <a:pt x="751814" y="712012"/>
                  </a:lnTo>
                  <a:lnTo>
                    <a:pt x="751814" y="717194"/>
                  </a:lnTo>
                  <a:lnTo>
                    <a:pt x="756005" y="721385"/>
                  </a:lnTo>
                  <a:lnTo>
                    <a:pt x="766368" y="721385"/>
                  </a:lnTo>
                  <a:lnTo>
                    <a:pt x="770559" y="717194"/>
                  </a:lnTo>
                  <a:lnTo>
                    <a:pt x="770559" y="706831"/>
                  </a:lnTo>
                  <a:close/>
                </a:path>
                <a:path w="897254" h="2058035">
                  <a:moveTo>
                    <a:pt x="787171" y="1014945"/>
                  </a:moveTo>
                  <a:lnTo>
                    <a:pt x="783196" y="1010970"/>
                  </a:lnTo>
                  <a:lnTo>
                    <a:pt x="773379" y="1010970"/>
                  </a:lnTo>
                  <a:lnTo>
                    <a:pt x="769404" y="1014945"/>
                  </a:lnTo>
                  <a:lnTo>
                    <a:pt x="769404" y="1019848"/>
                  </a:lnTo>
                  <a:lnTo>
                    <a:pt x="769404" y="1024750"/>
                  </a:lnTo>
                  <a:lnTo>
                    <a:pt x="773379" y="1028738"/>
                  </a:lnTo>
                  <a:lnTo>
                    <a:pt x="783196" y="1028738"/>
                  </a:lnTo>
                  <a:lnTo>
                    <a:pt x="787171" y="1024750"/>
                  </a:lnTo>
                  <a:lnTo>
                    <a:pt x="787171" y="1014945"/>
                  </a:lnTo>
                  <a:close/>
                </a:path>
                <a:path w="897254" h="2058035">
                  <a:moveTo>
                    <a:pt x="792099" y="741946"/>
                  </a:moveTo>
                  <a:lnTo>
                    <a:pt x="787882" y="737717"/>
                  </a:lnTo>
                  <a:lnTo>
                    <a:pt x="777468" y="737717"/>
                  </a:lnTo>
                  <a:lnTo>
                    <a:pt x="773239" y="741946"/>
                  </a:lnTo>
                  <a:lnTo>
                    <a:pt x="773239" y="747153"/>
                  </a:lnTo>
                  <a:lnTo>
                    <a:pt x="773239" y="752360"/>
                  </a:lnTo>
                  <a:lnTo>
                    <a:pt x="777468" y="756589"/>
                  </a:lnTo>
                  <a:lnTo>
                    <a:pt x="787882" y="756589"/>
                  </a:lnTo>
                  <a:lnTo>
                    <a:pt x="792099" y="752360"/>
                  </a:lnTo>
                  <a:lnTo>
                    <a:pt x="792099" y="741946"/>
                  </a:lnTo>
                  <a:close/>
                </a:path>
                <a:path w="897254" h="2058035">
                  <a:moveTo>
                    <a:pt x="798779" y="772439"/>
                  </a:moveTo>
                  <a:lnTo>
                    <a:pt x="794575" y="768235"/>
                  </a:lnTo>
                  <a:lnTo>
                    <a:pt x="784199" y="768235"/>
                  </a:lnTo>
                  <a:lnTo>
                    <a:pt x="779995" y="772439"/>
                  </a:lnTo>
                  <a:lnTo>
                    <a:pt x="779995" y="777621"/>
                  </a:lnTo>
                  <a:lnTo>
                    <a:pt x="779995" y="782802"/>
                  </a:lnTo>
                  <a:lnTo>
                    <a:pt x="784199" y="787006"/>
                  </a:lnTo>
                  <a:lnTo>
                    <a:pt x="794575" y="787006"/>
                  </a:lnTo>
                  <a:lnTo>
                    <a:pt x="798779" y="782802"/>
                  </a:lnTo>
                  <a:lnTo>
                    <a:pt x="798779" y="772439"/>
                  </a:lnTo>
                  <a:close/>
                </a:path>
                <a:path w="897254" h="2058035">
                  <a:moveTo>
                    <a:pt x="821855" y="995210"/>
                  </a:moveTo>
                  <a:lnTo>
                    <a:pt x="817854" y="991209"/>
                  </a:lnTo>
                  <a:lnTo>
                    <a:pt x="807974" y="991209"/>
                  </a:lnTo>
                  <a:lnTo>
                    <a:pt x="803973" y="995210"/>
                  </a:lnTo>
                  <a:lnTo>
                    <a:pt x="803973" y="1000150"/>
                  </a:lnTo>
                  <a:lnTo>
                    <a:pt x="803973" y="1005090"/>
                  </a:lnTo>
                  <a:lnTo>
                    <a:pt x="807974" y="1009091"/>
                  </a:lnTo>
                  <a:lnTo>
                    <a:pt x="817854" y="1009091"/>
                  </a:lnTo>
                  <a:lnTo>
                    <a:pt x="821855" y="1005090"/>
                  </a:lnTo>
                  <a:lnTo>
                    <a:pt x="821855" y="995210"/>
                  </a:lnTo>
                  <a:close/>
                </a:path>
                <a:path w="897254" h="2058035">
                  <a:moveTo>
                    <a:pt x="838390" y="787590"/>
                  </a:moveTo>
                  <a:lnTo>
                    <a:pt x="834212" y="783412"/>
                  </a:lnTo>
                  <a:lnTo>
                    <a:pt x="823899" y="783412"/>
                  </a:lnTo>
                  <a:lnTo>
                    <a:pt x="819721" y="787590"/>
                  </a:lnTo>
                  <a:lnTo>
                    <a:pt x="819721" y="792746"/>
                  </a:lnTo>
                  <a:lnTo>
                    <a:pt x="819721" y="797902"/>
                  </a:lnTo>
                  <a:lnTo>
                    <a:pt x="823899" y="802081"/>
                  </a:lnTo>
                  <a:lnTo>
                    <a:pt x="834212" y="802081"/>
                  </a:lnTo>
                  <a:lnTo>
                    <a:pt x="838390" y="797902"/>
                  </a:lnTo>
                  <a:lnTo>
                    <a:pt x="838390" y="787590"/>
                  </a:lnTo>
                  <a:close/>
                </a:path>
                <a:path w="897254" h="2058035">
                  <a:moveTo>
                    <a:pt x="853097" y="986840"/>
                  </a:moveTo>
                  <a:lnTo>
                    <a:pt x="849071" y="982814"/>
                  </a:lnTo>
                  <a:lnTo>
                    <a:pt x="839127" y="982814"/>
                  </a:lnTo>
                  <a:lnTo>
                    <a:pt x="835101" y="986840"/>
                  </a:lnTo>
                  <a:lnTo>
                    <a:pt x="835101" y="991806"/>
                  </a:lnTo>
                  <a:lnTo>
                    <a:pt x="835101" y="996772"/>
                  </a:lnTo>
                  <a:lnTo>
                    <a:pt x="839127" y="1000798"/>
                  </a:lnTo>
                  <a:lnTo>
                    <a:pt x="849071" y="1000798"/>
                  </a:lnTo>
                  <a:lnTo>
                    <a:pt x="853097" y="996772"/>
                  </a:lnTo>
                  <a:lnTo>
                    <a:pt x="853097" y="986840"/>
                  </a:lnTo>
                  <a:close/>
                </a:path>
                <a:path w="897254" h="2058035">
                  <a:moveTo>
                    <a:pt x="860209" y="821778"/>
                  </a:moveTo>
                  <a:lnTo>
                    <a:pt x="856056" y="817626"/>
                  </a:lnTo>
                  <a:lnTo>
                    <a:pt x="845807" y="817626"/>
                  </a:lnTo>
                  <a:lnTo>
                    <a:pt x="841654" y="821778"/>
                  </a:lnTo>
                  <a:lnTo>
                    <a:pt x="841654" y="826897"/>
                  </a:lnTo>
                  <a:lnTo>
                    <a:pt x="841654" y="832015"/>
                  </a:lnTo>
                  <a:lnTo>
                    <a:pt x="845807" y="836180"/>
                  </a:lnTo>
                  <a:lnTo>
                    <a:pt x="856056" y="836180"/>
                  </a:lnTo>
                  <a:lnTo>
                    <a:pt x="860209" y="832015"/>
                  </a:lnTo>
                  <a:lnTo>
                    <a:pt x="860209" y="821778"/>
                  </a:lnTo>
                  <a:close/>
                </a:path>
                <a:path w="897254" h="2058035">
                  <a:moveTo>
                    <a:pt x="866851" y="861263"/>
                  </a:moveTo>
                  <a:lnTo>
                    <a:pt x="862723" y="857135"/>
                  </a:lnTo>
                  <a:lnTo>
                    <a:pt x="852538" y="857135"/>
                  </a:lnTo>
                  <a:lnTo>
                    <a:pt x="848410" y="861263"/>
                  </a:lnTo>
                  <a:lnTo>
                    <a:pt x="848410" y="866355"/>
                  </a:lnTo>
                  <a:lnTo>
                    <a:pt x="848410" y="871448"/>
                  </a:lnTo>
                  <a:lnTo>
                    <a:pt x="852538" y="875576"/>
                  </a:lnTo>
                  <a:lnTo>
                    <a:pt x="862723" y="875576"/>
                  </a:lnTo>
                  <a:lnTo>
                    <a:pt x="866851" y="871448"/>
                  </a:lnTo>
                  <a:lnTo>
                    <a:pt x="866851" y="861263"/>
                  </a:lnTo>
                  <a:close/>
                </a:path>
                <a:path w="897254" h="2058035">
                  <a:moveTo>
                    <a:pt x="878865" y="954252"/>
                  </a:moveTo>
                  <a:lnTo>
                    <a:pt x="874801" y="950201"/>
                  </a:lnTo>
                  <a:lnTo>
                    <a:pt x="864806" y="950201"/>
                  </a:lnTo>
                  <a:lnTo>
                    <a:pt x="860755" y="954252"/>
                  </a:lnTo>
                  <a:lnTo>
                    <a:pt x="860755" y="959256"/>
                  </a:lnTo>
                  <a:lnTo>
                    <a:pt x="860755" y="964260"/>
                  </a:lnTo>
                  <a:lnTo>
                    <a:pt x="864806" y="968311"/>
                  </a:lnTo>
                  <a:lnTo>
                    <a:pt x="874801" y="968311"/>
                  </a:lnTo>
                  <a:lnTo>
                    <a:pt x="878865" y="964260"/>
                  </a:lnTo>
                  <a:lnTo>
                    <a:pt x="878865" y="954252"/>
                  </a:lnTo>
                  <a:close/>
                </a:path>
                <a:path w="897254" h="2058035">
                  <a:moveTo>
                    <a:pt x="890993" y="919594"/>
                  </a:moveTo>
                  <a:lnTo>
                    <a:pt x="886917" y="915517"/>
                  </a:lnTo>
                  <a:lnTo>
                    <a:pt x="876858" y="915517"/>
                  </a:lnTo>
                  <a:lnTo>
                    <a:pt x="872782" y="919594"/>
                  </a:lnTo>
                  <a:lnTo>
                    <a:pt x="872782" y="924623"/>
                  </a:lnTo>
                  <a:lnTo>
                    <a:pt x="872782" y="929652"/>
                  </a:lnTo>
                  <a:lnTo>
                    <a:pt x="876858" y="933729"/>
                  </a:lnTo>
                  <a:lnTo>
                    <a:pt x="886917" y="933729"/>
                  </a:lnTo>
                  <a:lnTo>
                    <a:pt x="890993" y="929652"/>
                  </a:lnTo>
                  <a:lnTo>
                    <a:pt x="890993" y="919594"/>
                  </a:lnTo>
                  <a:close/>
                </a:path>
                <a:path w="897254" h="2058035">
                  <a:moveTo>
                    <a:pt x="897077" y="877062"/>
                  </a:moveTo>
                  <a:lnTo>
                    <a:pt x="892975" y="872947"/>
                  </a:lnTo>
                  <a:lnTo>
                    <a:pt x="882853" y="872947"/>
                  </a:lnTo>
                  <a:lnTo>
                    <a:pt x="878751" y="877062"/>
                  </a:lnTo>
                  <a:lnTo>
                    <a:pt x="878751" y="882116"/>
                  </a:lnTo>
                  <a:lnTo>
                    <a:pt x="878751" y="887183"/>
                  </a:lnTo>
                  <a:lnTo>
                    <a:pt x="882853" y="891286"/>
                  </a:lnTo>
                  <a:lnTo>
                    <a:pt x="892975" y="891286"/>
                  </a:lnTo>
                  <a:lnTo>
                    <a:pt x="897077" y="887183"/>
                  </a:lnTo>
                  <a:lnTo>
                    <a:pt x="897077" y="87706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64753" y="1989569"/>
              <a:ext cx="1423035" cy="3152140"/>
            </a:xfrm>
            <a:custGeom>
              <a:avLst/>
              <a:gdLst/>
              <a:ahLst/>
              <a:cxnLst/>
              <a:rect l="l" t="t" r="r" b="b"/>
              <a:pathLst>
                <a:path w="1423035" h="3152140">
                  <a:moveTo>
                    <a:pt x="304" y="3084169"/>
                  </a:moveTo>
                  <a:lnTo>
                    <a:pt x="63" y="3084106"/>
                  </a:lnTo>
                  <a:lnTo>
                    <a:pt x="0" y="3084258"/>
                  </a:lnTo>
                  <a:lnTo>
                    <a:pt x="63" y="3084411"/>
                  </a:lnTo>
                  <a:lnTo>
                    <a:pt x="241" y="3084411"/>
                  </a:lnTo>
                  <a:lnTo>
                    <a:pt x="304" y="3084169"/>
                  </a:lnTo>
                  <a:close/>
                </a:path>
                <a:path w="1423035" h="3152140">
                  <a:moveTo>
                    <a:pt x="393" y="3151441"/>
                  </a:moveTo>
                  <a:lnTo>
                    <a:pt x="241" y="3151441"/>
                  </a:lnTo>
                  <a:lnTo>
                    <a:pt x="393" y="3151517"/>
                  </a:lnTo>
                  <a:close/>
                </a:path>
                <a:path w="1423035" h="3152140">
                  <a:moveTo>
                    <a:pt x="1041" y="3124517"/>
                  </a:moveTo>
                  <a:lnTo>
                    <a:pt x="863" y="3124466"/>
                  </a:lnTo>
                  <a:lnTo>
                    <a:pt x="812" y="3124644"/>
                  </a:lnTo>
                  <a:lnTo>
                    <a:pt x="990" y="3124695"/>
                  </a:lnTo>
                  <a:lnTo>
                    <a:pt x="1041" y="3124517"/>
                  </a:lnTo>
                  <a:close/>
                </a:path>
                <a:path w="1423035" h="3152140">
                  <a:moveTo>
                    <a:pt x="13919" y="3001454"/>
                  </a:moveTo>
                  <a:lnTo>
                    <a:pt x="13563" y="3001353"/>
                  </a:lnTo>
                  <a:lnTo>
                    <a:pt x="13462" y="3001581"/>
                  </a:lnTo>
                  <a:lnTo>
                    <a:pt x="13462" y="3001708"/>
                  </a:lnTo>
                  <a:lnTo>
                    <a:pt x="13817" y="3001810"/>
                  </a:lnTo>
                  <a:lnTo>
                    <a:pt x="13919" y="3001454"/>
                  </a:lnTo>
                  <a:close/>
                </a:path>
                <a:path w="1423035" h="3152140">
                  <a:moveTo>
                    <a:pt x="14020" y="2954007"/>
                  </a:moveTo>
                  <a:lnTo>
                    <a:pt x="13614" y="2953893"/>
                  </a:lnTo>
                  <a:lnTo>
                    <a:pt x="13487" y="2954007"/>
                  </a:lnTo>
                  <a:lnTo>
                    <a:pt x="13487" y="2954159"/>
                  </a:lnTo>
                  <a:lnTo>
                    <a:pt x="13487" y="2954312"/>
                  </a:lnTo>
                  <a:lnTo>
                    <a:pt x="13614" y="2954426"/>
                  </a:lnTo>
                  <a:lnTo>
                    <a:pt x="13906" y="2954426"/>
                  </a:lnTo>
                  <a:lnTo>
                    <a:pt x="14020" y="2954007"/>
                  </a:lnTo>
                  <a:close/>
                </a:path>
                <a:path w="1423035" h="3152140">
                  <a:moveTo>
                    <a:pt x="20993" y="3048978"/>
                  </a:moveTo>
                  <a:lnTo>
                    <a:pt x="20701" y="3048889"/>
                  </a:lnTo>
                  <a:lnTo>
                    <a:pt x="20612" y="3049079"/>
                  </a:lnTo>
                  <a:lnTo>
                    <a:pt x="20701" y="3049270"/>
                  </a:lnTo>
                  <a:lnTo>
                    <a:pt x="20904" y="3049270"/>
                  </a:lnTo>
                  <a:lnTo>
                    <a:pt x="20993" y="3048978"/>
                  </a:lnTo>
                  <a:close/>
                </a:path>
                <a:path w="1423035" h="3152140">
                  <a:moveTo>
                    <a:pt x="28778" y="2889758"/>
                  </a:moveTo>
                  <a:lnTo>
                    <a:pt x="28613" y="2889605"/>
                  </a:lnTo>
                  <a:lnTo>
                    <a:pt x="28232" y="2889605"/>
                  </a:lnTo>
                  <a:lnTo>
                    <a:pt x="28079" y="2889758"/>
                  </a:lnTo>
                  <a:lnTo>
                    <a:pt x="28079" y="2889948"/>
                  </a:lnTo>
                  <a:lnTo>
                    <a:pt x="28079" y="2890139"/>
                  </a:lnTo>
                  <a:lnTo>
                    <a:pt x="28232" y="2890291"/>
                  </a:lnTo>
                  <a:lnTo>
                    <a:pt x="28613" y="2890291"/>
                  </a:lnTo>
                  <a:lnTo>
                    <a:pt x="28778" y="2890139"/>
                  </a:lnTo>
                  <a:lnTo>
                    <a:pt x="28778" y="2889758"/>
                  </a:lnTo>
                  <a:close/>
                </a:path>
                <a:path w="1423035" h="3152140">
                  <a:moveTo>
                    <a:pt x="31508" y="2842133"/>
                  </a:moveTo>
                  <a:lnTo>
                    <a:pt x="31330" y="2841968"/>
                  </a:lnTo>
                  <a:lnTo>
                    <a:pt x="30911" y="2841968"/>
                  </a:lnTo>
                  <a:lnTo>
                    <a:pt x="30734" y="2842133"/>
                  </a:lnTo>
                  <a:lnTo>
                    <a:pt x="30734" y="2842349"/>
                  </a:lnTo>
                  <a:lnTo>
                    <a:pt x="30734" y="2842564"/>
                  </a:lnTo>
                  <a:lnTo>
                    <a:pt x="30911" y="2842730"/>
                  </a:lnTo>
                  <a:lnTo>
                    <a:pt x="31330" y="2842730"/>
                  </a:lnTo>
                  <a:lnTo>
                    <a:pt x="31508" y="2842564"/>
                  </a:lnTo>
                  <a:lnTo>
                    <a:pt x="31508" y="2842133"/>
                  </a:lnTo>
                  <a:close/>
                </a:path>
                <a:path w="1423035" h="3152140">
                  <a:moveTo>
                    <a:pt x="35966" y="2928112"/>
                  </a:moveTo>
                  <a:lnTo>
                    <a:pt x="35826" y="2927972"/>
                  </a:lnTo>
                  <a:lnTo>
                    <a:pt x="35483" y="2927972"/>
                  </a:lnTo>
                  <a:lnTo>
                    <a:pt x="35344" y="2928112"/>
                  </a:lnTo>
                  <a:lnTo>
                    <a:pt x="35344" y="2928277"/>
                  </a:lnTo>
                  <a:lnTo>
                    <a:pt x="35344" y="2928442"/>
                  </a:lnTo>
                  <a:lnTo>
                    <a:pt x="35483" y="2928582"/>
                  </a:lnTo>
                  <a:lnTo>
                    <a:pt x="35826" y="2928582"/>
                  </a:lnTo>
                  <a:lnTo>
                    <a:pt x="35966" y="2928442"/>
                  </a:lnTo>
                  <a:lnTo>
                    <a:pt x="35966" y="2928112"/>
                  </a:lnTo>
                  <a:close/>
                </a:path>
                <a:path w="1423035" h="3152140">
                  <a:moveTo>
                    <a:pt x="38950" y="2736392"/>
                  </a:moveTo>
                  <a:lnTo>
                    <a:pt x="38722" y="2736177"/>
                  </a:lnTo>
                  <a:lnTo>
                    <a:pt x="38176" y="2736177"/>
                  </a:lnTo>
                  <a:lnTo>
                    <a:pt x="37947" y="2736392"/>
                  </a:lnTo>
                  <a:lnTo>
                    <a:pt x="37947" y="2736672"/>
                  </a:lnTo>
                  <a:lnTo>
                    <a:pt x="37947" y="2736951"/>
                  </a:lnTo>
                  <a:lnTo>
                    <a:pt x="38176" y="2737167"/>
                  </a:lnTo>
                  <a:lnTo>
                    <a:pt x="38722" y="2737167"/>
                  </a:lnTo>
                  <a:lnTo>
                    <a:pt x="38950" y="2736951"/>
                  </a:lnTo>
                  <a:lnTo>
                    <a:pt x="38950" y="2736392"/>
                  </a:lnTo>
                  <a:close/>
                </a:path>
                <a:path w="1423035" h="3152140">
                  <a:moveTo>
                    <a:pt x="52514" y="2769832"/>
                  </a:moveTo>
                  <a:lnTo>
                    <a:pt x="52298" y="2769628"/>
                  </a:lnTo>
                  <a:lnTo>
                    <a:pt x="51790" y="2769628"/>
                  </a:lnTo>
                  <a:lnTo>
                    <a:pt x="51587" y="2769832"/>
                  </a:lnTo>
                  <a:lnTo>
                    <a:pt x="51587" y="2770086"/>
                  </a:lnTo>
                  <a:lnTo>
                    <a:pt x="51587" y="2770340"/>
                  </a:lnTo>
                  <a:lnTo>
                    <a:pt x="51790" y="2770543"/>
                  </a:lnTo>
                  <a:lnTo>
                    <a:pt x="52298" y="2770543"/>
                  </a:lnTo>
                  <a:lnTo>
                    <a:pt x="52514" y="2770340"/>
                  </a:lnTo>
                  <a:lnTo>
                    <a:pt x="52514" y="2769832"/>
                  </a:lnTo>
                  <a:close/>
                </a:path>
                <a:path w="1423035" h="3152140">
                  <a:moveTo>
                    <a:pt x="58077" y="2665780"/>
                  </a:moveTo>
                  <a:lnTo>
                    <a:pt x="57823" y="2665526"/>
                  </a:lnTo>
                  <a:lnTo>
                    <a:pt x="57175" y="2665526"/>
                  </a:lnTo>
                  <a:lnTo>
                    <a:pt x="56921" y="2665780"/>
                  </a:lnTo>
                  <a:lnTo>
                    <a:pt x="56921" y="2666098"/>
                  </a:lnTo>
                  <a:lnTo>
                    <a:pt x="56921" y="2666415"/>
                  </a:lnTo>
                  <a:lnTo>
                    <a:pt x="57175" y="2666669"/>
                  </a:lnTo>
                  <a:lnTo>
                    <a:pt x="57823" y="2666669"/>
                  </a:lnTo>
                  <a:lnTo>
                    <a:pt x="58077" y="2666415"/>
                  </a:lnTo>
                  <a:lnTo>
                    <a:pt x="58077" y="2665780"/>
                  </a:lnTo>
                  <a:close/>
                </a:path>
                <a:path w="1423035" h="3152140">
                  <a:moveTo>
                    <a:pt x="58331" y="2808427"/>
                  </a:moveTo>
                  <a:lnTo>
                    <a:pt x="58140" y="2808236"/>
                  </a:lnTo>
                  <a:lnTo>
                    <a:pt x="57670" y="2808236"/>
                  </a:lnTo>
                  <a:lnTo>
                    <a:pt x="57480" y="2808427"/>
                  </a:lnTo>
                  <a:lnTo>
                    <a:pt x="57480" y="2808655"/>
                  </a:lnTo>
                  <a:lnTo>
                    <a:pt x="57480" y="2808884"/>
                  </a:lnTo>
                  <a:lnTo>
                    <a:pt x="57670" y="2809075"/>
                  </a:lnTo>
                  <a:lnTo>
                    <a:pt x="58140" y="2809075"/>
                  </a:lnTo>
                  <a:lnTo>
                    <a:pt x="58331" y="2808884"/>
                  </a:lnTo>
                  <a:lnTo>
                    <a:pt x="58331" y="2808427"/>
                  </a:lnTo>
                  <a:close/>
                </a:path>
                <a:path w="1423035" h="3152140">
                  <a:moveTo>
                    <a:pt x="68656" y="2701340"/>
                  </a:moveTo>
                  <a:lnTo>
                    <a:pt x="68414" y="2701099"/>
                  </a:lnTo>
                  <a:lnTo>
                    <a:pt x="67818" y="2701099"/>
                  </a:lnTo>
                  <a:lnTo>
                    <a:pt x="67576" y="2701340"/>
                  </a:lnTo>
                  <a:lnTo>
                    <a:pt x="67576" y="2701633"/>
                  </a:lnTo>
                  <a:lnTo>
                    <a:pt x="67576" y="2701925"/>
                  </a:lnTo>
                  <a:lnTo>
                    <a:pt x="67818" y="2702166"/>
                  </a:lnTo>
                  <a:lnTo>
                    <a:pt x="68414" y="2702166"/>
                  </a:lnTo>
                  <a:lnTo>
                    <a:pt x="68656" y="2701925"/>
                  </a:lnTo>
                  <a:lnTo>
                    <a:pt x="68656" y="2701340"/>
                  </a:lnTo>
                  <a:close/>
                </a:path>
                <a:path w="1423035" h="3152140">
                  <a:moveTo>
                    <a:pt x="73393" y="2631046"/>
                  </a:moveTo>
                  <a:lnTo>
                    <a:pt x="73113" y="2630779"/>
                  </a:lnTo>
                  <a:lnTo>
                    <a:pt x="72440" y="2630779"/>
                  </a:lnTo>
                  <a:lnTo>
                    <a:pt x="72161" y="2631046"/>
                  </a:lnTo>
                  <a:lnTo>
                    <a:pt x="72161" y="2631389"/>
                  </a:lnTo>
                  <a:lnTo>
                    <a:pt x="72161" y="2631732"/>
                  </a:lnTo>
                  <a:lnTo>
                    <a:pt x="72440" y="2631998"/>
                  </a:lnTo>
                  <a:lnTo>
                    <a:pt x="73113" y="2631998"/>
                  </a:lnTo>
                  <a:lnTo>
                    <a:pt x="73393" y="2631732"/>
                  </a:lnTo>
                  <a:lnTo>
                    <a:pt x="73393" y="2631046"/>
                  </a:lnTo>
                  <a:close/>
                </a:path>
                <a:path w="1423035" h="3152140">
                  <a:moveTo>
                    <a:pt x="84556" y="2587510"/>
                  </a:moveTo>
                  <a:lnTo>
                    <a:pt x="84264" y="2587206"/>
                  </a:lnTo>
                  <a:lnTo>
                    <a:pt x="83540" y="2587206"/>
                  </a:lnTo>
                  <a:lnTo>
                    <a:pt x="83248" y="2587510"/>
                  </a:lnTo>
                  <a:lnTo>
                    <a:pt x="83248" y="2587866"/>
                  </a:lnTo>
                  <a:lnTo>
                    <a:pt x="83248" y="2588234"/>
                  </a:lnTo>
                  <a:lnTo>
                    <a:pt x="83540" y="2588526"/>
                  </a:lnTo>
                  <a:lnTo>
                    <a:pt x="84264" y="2588526"/>
                  </a:lnTo>
                  <a:lnTo>
                    <a:pt x="84556" y="2588234"/>
                  </a:lnTo>
                  <a:lnTo>
                    <a:pt x="84556" y="2587510"/>
                  </a:lnTo>
                  <a:close/>
                </a:path>
                <a:path w="1423035" h="3152140">
                  <a:moveTo>
                    <a:pt x="89319" y="2539746"/>
                  </a:moveTo>
                  <a:lnTo>
                    <a:pt x="89014" y="2539428"/>
                  </a:lnTo>
                  <a:lnTo>
                    <a:pt x="88239" y="2539428"/>
                  </a:lnTo>
                  <a:lnTo>
                    <a:pt x="87934" y="2539746"/>
                  </a:lnTo>
                  <a:lnTo>
                    <a:pt x="87934" y="2540127"/>
                  </a:lnTo>
                  <a:lnTo>
                    <a:pt x="87934" y="2540508"/>
                  </a:lnTo>
                  <a:lnTo>
                    <a:pt x="88239" y="2540825"/>
                  </a:lnTo>
                  <a:lnTo>
                    <a:pt x="89014" y="2540825"/>
                  </a:lnTo>
                  <a:lnTo>
                    <a:pt x="89319" y="2540508"/>
                  </a:lnTo>
                  <a:lnTo>
                    <a:pt x="89319" y="2539746"/>
                  </a:lnTo>
                  <a:close/>
                </a:path>
                <a:path w="1423035" h="3152140">
                  <a:moveTo>
                    <a:pt x="93116" y="2498572"/>
                  </a:moveTo>
                  <a:lnTo>
                    <a:pt x="92786" y="2498242"/>
                  </a:lnTo>
                  <a:lnTo>
                    <a:pt x="91986" y="2498242"/>
                  </a:lnTo>
                  <a:lnTo>
                    <a:pt x="91655" y="2498572"/>
                  </a:lnTo>
                  <a:lnTo>
                    <a:pt x="91655" y="2498979"/>
                  </a:lnTo>
                  <a:lnTo>
                    <a:pt x="91655" y="2499385"/>
                  </a:lnTo>
                  <a:lnTo>
                    <a:pt x="91986" y="2499715"/>
                  </a:lnTo>
                  <a:lnTo>
                    <a:pt x="92786" y="2499715"/>
                  </a:lnTo>
                  <a:lnTo>
                    <a:pt x="93116" y="2499385"/>
                  </a:lnTo>
                  <a:lnTo>
                    <a:pt x="93116" y="2498572"/>
                  </a:lnTo>
                  <a:close/>
                </a:path>
                <a:path w="1423035" h="3152140">
                  <a:moveTo>
                    <a:pt x="102412" y="2458529"/>
                  </a:moveTo>
                  <a:lnTo>
                    <a:pt x="102069" y="2458174"/>
                  </a:lnTo>
                  <a:lnTo>
                    <a:pt x="101219" y="2458174"/>
                  </a:lnTo>
                  <a:lnTo>
                    <a:pt x="100876" y="2458529"/>
                  </a:lnTo>
                  <a:lnTo>
                    <a:pt x="100876" y="2458948"/>
                  </a:lnTo>
                  <a:lnTo>
                    <a:pt x="100876" y="2459367"/>
                  </a:lnTo>
                  <a:lnTo>
                    <a:pt x="101219" y="2459723"/>
                  </a:lnTo>
                  <a:lnTo>
                    <a:pt x="102069" y="2459723"/>
                  </a:lnTo>
                  <a:lnTo>
                    <a:pt x="102412" y="2459367"/>
                  </a:lnTo>
                  <a:lnTo>
                    <a:pt x="102412" y="2458529"/>
                  </a:lnTo>
                  <a:close/>
                </a:path>
                <a:path w="1423035" h="3152140">
                  <a:moveTo>
                    <a:pt x="112737" y="2419553"/>
                  </a:moveTo>
                  <a:lnTo>
                    <a:pt x="112382" y="2419185"/>
                  </a:lnTo>
                  <a:lnTo>
                    <a:pt x="111480" y="2419185"/>
                  </a:lnTo>
                  <a:lnTo>
                    <a:pt x="111125" y="2419553"/>
                  </a:lnTo>
                  <a:lnTo>
                    <a:pt x="111125" y="2419997"/>
                  </a:lnTo>
                  <a:lnTo>
                    <a:pt x="111125" y="2420442"/>
                  </a:lnTo>
                  <a:lnTo>
                    <a:pt x="111480" y="2420810"/>
                  </a:lnTo>
                  <a:lnTo>
                    <a:pt x="112382" y="2420810"/>
                  </a:lnTo>
                  <a:lnTo>
                    <a:pt x="112737" y="2420442"/>
                  </a:lnTo>
                  <a:lnTo>
                    <a:pt x="112737" y="2419553"/>
                  </a:lnTo>
                  <a:close/>
                </a:path>
                <a:path w="1423035" h="3152140">
                  <a:moveTo>
                    <a:pt x="121259" y="2377325"/>
                  </a:moveTo>
                  <a:lnTo>
                    <a:pt x="120891" y="2376944"/>
                  </a:lnTo>
                  <a:lnTo>
                    <a:pt x="119951" y="2376944"/>
                  </a:lnTo>
                  <a:lnTo>
                    <a:pt x="119570" y="2377325"/>
                  </a:lnTo>
                  <a:lnTo>
                    <a:pt x="119570" y="2377795"/>
                  </a:lnTo>
                  <a:lnTo>
                    <a:pt x="119570" y="2378265"/>
                  </a:lnTo>
                  <a:lnTo>
                    <a:pt x="119951" y="2378646"/>
                  </a:lnTo>
                  <a:lnTo>
                    <a:pt x="120891" y="2378646"/>
                  </a:lnTo>
                  <a:lnTo>
                    <a:pt x="121259" y="2378265"/>
                  </a:lnTo>
                  <a:lnTo>
                    <a:pt x="121259" y="2377325"/>
                  </a:lnTo>
                  <a:close/>
                </a:path>
                <a:path w="1423035" h="3152140">
                  <a:moveTo>
                    <a:pt x="143014" y="2336444"/>
                  </a:moveTo>
                  <a:lnTo>
                    <a:pt x="142621" y="2336050"/>
                  </a:lnTo>
                  <a:lnTo>
                    <a:pt x="141643" y="2336050"/>
                  </a:lnTo>
                  <a:lnTo>
                    <a:pt x="141249" y="2336444"/>
                  </a:lnTo>
                  <a:lnTo>
                    <a:pt x="141249" y="2336939"/>
                  </a:lnTo>
                  <a:lnTo>
                    <a:pt x="141249" y="2337422"/>
                  </a:lnTo>
                  <a:lnTo>
                    <a:pt x="141643" y="2337828"/>
                  </a:lnTo>
                  <a:lnTo>
                    <a:pt x="142621" y="2337828"/>
                  </a:lnTo>
                  <a:lnTo>
                    <a:pt x="143014" y="2337422"/>
                  </a:lnTo>
                  <a:lnTo>
                    <a:pt x="143014" y="2336444"/>
                  </a:lnTo>
                  <a:close/>
                </a:path>
                <a:path w="1423035" h="3152140">
                  <a:moveTo>
                    <a:pt x="148602" y="2298141"/>
                  </a:moveTo>
                  <a:lnTo>
                    <a:pt x="148183" y="2297722"/>
                  </a:lnTo>
                  <a:lnTo>
                    <a:pt x="147167" y="2297722"/>
                  </a:lnTo>
                  <a:lnTo>
                    <a:pt x="146748" y="2298141"/>
                  </a:lnTo>
                  <a:lnTo>
                    <a:pt x="146748" y="2298649"/>
                  </a:lnTo>
                  <a:lnTo>
                    <a:pt x="146748" y="2299157"/>
                  </a:lnTo>
                  <a:lnTo>
                    <a:pt x="147167" y="2299576"/>
                  </a:lnTo>
                  <a:lnTo>
                    <a:pt x="148183" y="2299576"/>
                  </a:lnTo>
                  <a:lnTo>
                    <a:pt x="148602" y="2299157"/>
                  </a:lnTo>
                  <a:lnTo>
                    <a:pt x="148602" y="2298141"/>
                  </a:lnTo>
                  <a:close/>
                </a:path>
                <a:path w="1423035" h="3152140">
                  <a:moveTo>
                    <a:pt x="159981" y="2261070"/>
                  </a:moveTo>
                  <a:lnTo>
                    <a:pt x="159562" y="2260638"/>
                  </a:lnTo>
                  <a:lnTo>
                    <a:pt x="158496" y="2260638"/>
                  </a:lnTo>
                  <a:lnTo>
                    <a:pt x="158064" y="2261070"/>
                  </a:lnTo>
                  <a:lnTo>
                    <a:pt x="158064" y="2261603"/>
                  </a:lnTo>
                  <a:lnTo>
                    <a:pt x="158064" y="2262136"/>
                  </a:lnTo>
                  <a:lnTo>
                    <a:pt x="158496" y="2262568"/>
                  </a:lnTo>
                  <a:lnTo>
                    <a:pt x="159562" y="2262568"/>
                  </a:lnTo>
                  <a:lnTo>
                    <a:pt x="159981" y="2262136"/>
                  </a:lnTo>
                  <a:lnTo>
                    <a:pt x="159981" y="2261070"/>
                  </a:lnTo>
                  <a:close/>
                </a:path>
                <a:path w="1423035" h="3152140">
                  <a:moveTo>
                    <a:pt x="161709" y="2151240"/>
                  </a:moveTo>
                  <a:lnTo>
                    <a:pt x="161226" y="2150757"/>
                  </a:lnTo>
                  <a:lnTo>
                    <a:pt x="160032" y="2150757"/>
                  </a:lnTo>
                  <a:lnTo>
                    <a:pt x="159550" y="2151240"/>
                  </a:lnTo>
                  <a:lnTo>
                    <a:pt x="159550" y="2151837"/>
                  </a:lnTo>
                  <a:lnTo>
                    <a:pt x="159550" y="2152434"/>
                  </a:lnTo>
                  <a:lnTo>
                    <a:pt x="160032" y="2152916"/>
                  </a:lnTo>
                  <a:lnTo>
                    <a:pt x="161226" y="2152916"/>
                  </a:lnTo>
                  <a:lnTo>
                    <a:pt x="161709" y="2152434"/>
                  </a:lnTo>
                  <a:lnTo>
                    <a:pt x="161709" y="2151240"/>
                  </a:lnTo>
                  <a:close/>
                </a:path>
                <a:path w="1423035" h="3152140">
                  <a:moveTo>
                    <a:pt x="170129" y="2232317"/>
                  </a:moveTo>
                  <a:lnTo>
                    <a:pt x="169672" y="2231872"/>
                  </a:lnTo>
                  <a:lnTo>
                    <a:pt x="168567" y="2231872"/>
                  </a:lnTo>
                  <a:lnTo>
                    <a:pt x="168122" y="2232317"/>
                  </a:lnTo>
                  <a:lnTo>
                    <a:pt x="168122" y="2232876"/>
                  </a:lnTo>
                  <a:lnTo>
                    <a:pt x="168122" y="2233434"/>
                  </a:lnTo>
                  <a:lnTo>
                    <a:pt x="168567" y="2233879"/>
                  </a:lnTo>
                  <a:lnTo>
                    <a:pt x="169672" y="2233879"/>
                  </a:lnTo>
                  <a:lnTo>
                    <a:pt x="170129" y="2233434"/>
                  </a:lnTo>
                  <a:lnTo>
                    <a:pt x="170129" y="2232317"/>
                  </a:lnTo>
                  <a:close/>
                </a:path>
                <a:path w="1423035" h="3152140">
                  <a:moveTo>
                    <a:pt x="174066" y="2193950"/>
                  </a:moveTo>
                  <a:lnTo>
                    <a:pt x="173596" y="2193480"/>
                  </a:lnTo>
                  <a:lnTo>
                    <a:pt x="172453" y="2193480"/>
                  </a:lnTo>
                  <a:lnTo>
                    <a:pt x="171983" y="2193950"/>
                  </a:lnTo>
                  <a:lnTo>
                    <a:pt x="171983" y="2194522"/>
                  </a:lnTo>
                  <a:lnTo>
                    <a:pt x="171983" y="2195093"/>
                  </a:lnTo>
                  <a:lnTo>
                    <a:pt x="172453" y="2195563"/>
                  </a:lnTo>
                  <a:lnTo>
                    <a:pt x="173596" y="2195563"/>
                  </a:lnTo>
                  <a:lnTo>
                    <a:pt x="174066" y="2195093"/>
                  </a:lnTo>
                  <a:lnTo>
                    <a:pt x="174066" y="2193950"/>
                  </a:lnTo>
                  <a:close/>
                </a:path>
                <a:path w="1423035" h="3152140">
                  <a:moveTo>
                    <a:pt x="180327" y="3797"/>
                  </a:moveTo>
                  <a:lnTo>
                    <a:pt x="180149" y="3619"/>
                  </a:lnTo>
                  <a:lnTo>
                    <a:pt x="179692" y="3619"/>
                  </a:lnTo>
                  <a:lnTo>
                    <a:pt x="179514" y="3797"/>
                  </a:lnTo>
                  <a:lnTo>
                    <a:pt x="179514" y="4025"/>
                  </a:lnTo>
                  <a:lnTo>
                    <a:pt x="179514" y="4254"/>
                  </a:lnTo>
                  <a:lnTo>
                    <a:pt x="179692" y="4432"/>
                  </a:lnTo>
                  <a:lnTo>
                    <a:pt x="180149" y="4432"/>
                  </a:lnTo>
                  <a:lnTo>
                    <a:pt x="180327" y="4254"/>
                  </a:lnTo>
                  <a:lnTo>
                    <a:pt x="180327" y="3797"/>
                  </a:lnTo>
                  <a:close/>
                </a:path>
                <a:path w="1423035" h="3152140">
                  <a:moveTo>
                    <a:pt x="186601" y="2068639"/>
                  </a:moveTo>
                  <a:lnTo>
                    <a:pt x="186080" y="2068118"/>
                  </a:lnTo>
                  <a:lnTo>
                    <a:pt x="184810" y="2068118"/>
                  </a:lnTo>
                  <a:lnTo>
                    <a:pt x="184289" y="2068639"/>
                  </a:lnTo>
                  <a:lnTo>
                    <a:pt x="184289" y="2069274"/>
                  </a:lnTo>
                  <a:lnTo>
                    <a:pt x="184289" y="2069909"/>
                  </a:lnTo>
                  <a:lnTo>
                    <a:pt x="184810" y="2070430"/>
                  </a:lnTo>
                  <a:lnTo>
                    <a:pt x="186080" y="2070430"/>
                  </a:lnTo>
                  <a:lnTo>
                    <a:pt x="186601" y="2069909"/>
                  </a:lnTo>
                  <a:lnTo>
                    <a:pt x="186601" y="2068639"/>
                  </a:lnTo>
                  <a:close/>
                </a:path>
                <a:path w="1423035" h="3152140">
                  <a:moveTo>
                    <a:pt x="191579" y="2111476"/>
                  </a:moveTo>
                  <a:lnTo>
                    <a:pt x="191071" y="2110981"/>
                  </a:lnTo>
                  <a:lnTo>
                    <a:pt x="189839" y="2110981"/>
                  </a:lnTo>
                  <a:lnTo>
                    <a:pt x="189344" y="2111476"/>
                  </a:lnTo>
                  <a:lnTo>
                    <a:pt x="189344" y="2112099"/>
                  </a:lnTo>
                  <a:lnTo>
                    <a:pt x="189344" y="2112721"/>
                  </a:lnTo>
                  <a:lnTo>
                    <a:pt x="189839" y="2113216"/>
                  </a:lnTo>
                  <a:lnTo>
                    <a:pt x="191071" y="2113216"/>
                  </a:lnTo>
                  <a:lnTo>
                    <a:pt x="191579" y="2112721"/>
                  </a:lnTo>
                  <a:lnTo>
                    <a:pt x="191579" y="2111476"/>
                  </a:lnTo>
                  <a:close/>
                </a:path>
                <a:path w="1423035" h="3152140">
                  <a:moveTo>
                    <a:pt x="212852" y="2031453"/>
                  </a:moveTo>
                  <a:lnTo>
                    <a:pt x="212318" y="2030920"/>
                  </a:lnTo>
                  <a:lnTo>
                    <a:pt x="210997" y="2030920"/>
                  </a:lnTo>
                  <a:lnTo>
                    <a:pt x="210464" y="2031453"/>
                  </a:lnTo>
                  <a:lnTo>
                    <a:pt x="210464" y="2032114"/>
                  </a:lnTo>
                  <a:lnTo>
                    <a:pt x="210464" y="2032774"/>
                  </a:lnTo>
                  <a:lnTo>
                    <a:pt x="210997" y="2033308"/>
                  </a:lnTo>
                  <a:lnTo>
                    <a:pt x="212318" y="2033308"/>
                  </a:lnTo>
                  <a:lnTo>
                    <a:pt x="212852" y="2032774"/>
                  </a:lnTo>
                  <a:lnTo>
                    <a:pt x="212852" y="2031453"/>
                  </a:lnTo>
                  <a:close/>
                </a:path>
                <a:path w="1423035" h="3152140">
                  <a:moveTo>
                    <a:pt x="222288" y="1994852"/>
                  </a:moveTo>
                  <a:lnTo>
                    <a:pt x="221729" y="1994293"/>
                  </a:lnTo>
                  <a:lnTo>
                    <a:pt x="220370" y="1994293"/>
                  </a:lnTo>
                  <a:lnTo>
                    <a:pt x="219824" y="1994852"/>
                  </a:lnTo>
                  <a:lnTo>
                    <a:pt x="219824" y="1995525"/>
                  </a:lnTo>
                  <a:lnTo>
                    <a:pt x="219824" y="1996211"/>
                  </a:lnTo>
                  <a:lnTo>
                    <a:pt x="220370" y="1996757"/>
                  </a:lnTo>
                  <a:lnTo>
                    <a:pt x="221729" y="1996757"/>
                  </a:lnTo>
                  <a:lnTo>
                    <a:pt x="222288" y="1996211"/>
                  </a:lnTo>
                  <a:lnTo>
                    <a:pt x="222288" y="1994852"/>
                  </a:lnTo>
                  <a:close/>
                </a:path>
                <a:path w="1423035" h="3152140">
                  <a:moveTo>
                    <a:pt x="224751" y="5918"/>
                  </a:moveTo>
                  <a:lnTo>
                    <a:pt x="224434" y="5600"/>
                  </a:lnTo>
                  <a:lnTo>
                    <a:pt x="223647" y="5600"/>
                  </a:lnTo>
                  <a:lnTo>
                    <a:pt x="223329" y="5918"/>
                  </a:lnTo>
                  <a:lnTo>
                    <a:pt x="223329" y="6311"/>
                  </a:lnTo>
                  <a:lnTo>
                    <a:pt x="223329" y="6705"/>
                  </a:lnTo>
                  <a:lnTo>
                    <a:pt x="223647" y="7023"/>
                  </a:lnTo>
                  <a:lnTo>
                    <a:pt x="224434" y="7023"/>
                  </a:lnTo>
                  <a:lnTo>
                    <a:pt x="224751" y="6705"/>
                  </a:lnTo>
                  <a:lnTo>
                    <a:pt x="224751" y="5918"/>
                  </a:lnTo>
                  <a:close/>
                </a:path>
                <a:path w="1423035" h="3152140">
                  <a:moveTo>
                    <a:pt x="256565" y="19875"/>
                  </a:moveTo>
                  <a:lnTo>
                    <a:pt x="256108" y="19418"/>
                  </a:lnTo>
                  <a:lnTo>
                    <a:pt x="254990" y="19418"/>
                  </a:lnTo>
                  <a:lnTo>
                    <a:pt x="254533" y="19875"/>
                  </a:lnTo>
                  <a:lnTo>
                    <a:pt x="254533" y="20434"/>
                  </a:lnTo>
                  <a:lnTo>
                    <a:pt x="254533" y="20993"/>
                  </a:lnTo>
                  <a:lnTo>
                    <a:pt x="254990" y="21450"/>
                  </a:lnTo>
                  <a:lnTo>
                    <a:pt x="256108" y="21450"/>
                  </a:lnTo>
                  <a:lnTo>
                    <a:pt x="256565" y="20993"/>
                  </a:lnTo>
                  <a:lnTo>
                    <a:pt x="256565" y="19875"/>
                  </a:lnTo>
                  <a:close/>
                </a:path>
                <a:path w="1423035" h="3152140">
                  <a:moveTo>
                    <a:pt x="294614" y="6108"/>
                  </a:moveTo>
                  <a:lnTo>
                    <a:pt x="294030" y="5524"/>
                  </a:lnTo>
                  <a:lnTo>
                    <a:pt x="292569" y="5524"/>
                  </a:lnTo>
                  <a:lnTo>
                    <a:pt x="291973" y="6108"/>
                  </a:lnTo>
                  <a:lnTo>
                    <a:pt x="291973" y="6845"/>
                  </a:lnTo>
                  <a:lnTo>
                    <a:pt x="291973" y="7569"/>
                  </a:lnTo>
                  <a:lnTo>
                    <a:pt x="292569" y="8166"/>
                  </a:lnTo>
                  <a:lnTo>
                    <a:pt x="294030" y="8166"/>
                  </a:lnTo>
                  <a:lnTo>
                    <a:pt x="294614" y="7569"/>
                  </a:lnTo>
                  <a:lnTo>
                    <a:pt x="294614" y="6108"/>
                  </a:lnTo>
                  <a:close/>
                </a:path>
                <a:path w="1423035" h="3152140">
                  <a:moveTo>
                    <a:pt x="332625" y="1485"/>
                  </a:moveTo>
                  <a:lnTo>
                    <a:pt x="331901" y="762"/>
                  </a:lnTo>
                  <a:lnTo>
                    <a:pt x="330098" y="762"/>
                  </a:lnTo>
                  <a:lnTo>
                    <a:pt x="329374" y="1485"/>
                  </a:lnTo>
                  <a:lnTo>
                    <a:pt x="329374" y="2387"/>
                  </a:lnTo>
                  <a:lnTo>
                    <a:pt x="329374" y="3289"/>
                  </a:lnTo>
                  <a:lnTo>
                    <a:pt x="330098" y="4013"/>
                  </a:lnTo>
                  <a:lnTo>
                    <a:pt x="331901" y="4013"/>
                  </a:lnTo>
                  <a:lnTo>
                    <a:pt x="332625" y="3289"/>
                  </a:lnTo>
                  <a:lnTo>
                    <a:pt x="332625" y="1485"/>
                  </a:lnTo>
                  <a:close/>
                </a:path>
                <a:path w="1423035" h="3152140">
                  <a:moveTo>
                    <a:pt x="376720" y="990"/>
                  </a:moveTo>
                  <a:lnTo>
                    <a:pt x="375856" y="127"/>
                  </a:lnTo>
                  <a:lnTo>
                    <a:pt x="373722" y="127"/>
                  </a:lnTo>
                  <a:lnTo>
                    <a:pt x="372859" y="990"/>
                  </a:lnTo>
                  <a:lnTo>
                    <a:pt x="372859" y="2057"/>
                  </a:lnTo>
                  <a:lnTo>
                    <a:pt x="372859" y="3124"/>
                  </a:lnTo>
                  <a:lnTo>
                    <a:pt x="373722" y="3987"/>
                  </a:lnTo>
                  <a:lnTo>
                    <a:pt x="375856" y="3987"/>
                  </a:lnTo>
                  <a:lnTo>
                    <a:pt x="376720" y="3124"/>
                  </a:lnTo>
                  <a:lnTo>
                    <a:pt x="376720" y="990"/>
                  </a:lnTo>
                  <a:close/>
                </a:path>
                <a:path w="1423035" h="3152140">
                  <a:moveTo>
                    <a:pt x="410806" y="30568"/>
                  </a:moveTo>
                  <a:lnTo>
                    <a:pt x="409803" y="29565"/>
                  </a:lnTo>
                  <a:lnTo>
                    <a:pt x="407339" y="29565"/>
                  </a:lnTo>
                  <a:lnTo>
                    <a:pt x="406336" y="30568"/>
                  </a:lnTo>
                  <a:lnTo>
                    <a:pt x="406336" y="31800"/>
                  </a:lnTo>
                  <a:lnTo>
                    <a:pt x="406336" y="33032"/>
                  </a:lnTo>
                  <a:lnTo>
                    <a:pt x="407339" y="34036"/>
                  </a:lnTo>
                  <a:lnTo>
                    <a:pt x="409803" y="34036"/>
                  </a:lnTo>
                  <a:lnTo>
                    <a:pt x="410806" y="33032"/>
                  </a:lnTo>
                  <a:lnTo>
                    <a:pt x="410806" y="30568"/>
                  </a:lnTo>
                  <a:close/>
                </a:path>
                <a:path w="1423035" h="3152140">
                  <a:moveTo>
                    <a:pt x="441147" y="1143"/>
                  </a:moveTo>
                  <a:lnTo>
                    <a:pt x="440016" y="0"/>
                  </a:lnTo>
                  <a:lnTo>
                    <a:pt x="437210" y="0"/>
                  </a:lnTo>
                  <a:lnTo>
                    <a:pt x="436067" y="1143"/>
                  </a:lnTo>
                  <a:lnTo>
                    <a:pt x="436067" y="2540"/>
                  </a:lnTo>
                  <a:lnTo>
                    <a:pt x="436067" y="3949"/>
                  </a:lnTo>
                  <a:lnTo>
                    <a:pt x="437210" y="5080"/>
                  </a:lnTo>
                  <a:lnTo>
                    <a:pt x="440016" y="5080"/>
                  </a:lnTo>
                  <a:lnTo>
                    <a:pt x="441147" y="3949"/>
                  </a:lnTo>
                  <a:lnTo>
                    <a:pt x="441147" y="1143"/>
                  </a:lnTo>
                  <a:close/>
                </a:path>
                <a:path w="1423035" h="3152140">
                  <a:moveTo>
                    <a:pt x="474357" y="23774"/>
                  </a:moveTo>
                  <a:lnTo>
                    <a:pt x="473087" y="22504"/>
                  </a:lnTo>
                  <a:lnTo>
                    <a:pt x="469938" y="22504"/>
                  </a:lnTo>
                  <a:lnTo>
                    <a:pt x="468668" y="23774"/>
                  </a:lnTo>
                  <a:lnTo>
                    <a:pt x="468668" y="25349"/>
                  </a:lnTo>
                  <a:lnTo>
                    <a:pt x="468668" y="26924"/>
                  </a:lnTo>
                  <a:lnTo>
                    <a:pt x="469938" y="28194"/>
                  </a:lnTo>
                  <a:lnTo>
                    <a:pt x="473087" y="28194"/>
                  </a:lnTo>
                  <a:lnTo>
                    <a:pt x="474357" y="26924"/>
                  </a:lnTo>
                  <a:lnTo>
                    <a:pt x="474357" y="23774"/>
                  </a:lnTo>
                  <a:close/>
                </a:path>
                <a:path w="1423035" h="3152140">
                  <a:moveTo>
                    <a:pt x="514400" y="40716"/>
                  </a:moveTo>
                  <a:lnTo>
                    <a:pt x="512991" y="39306"/>
                  </a:lnTo>
                  <a:lnTo>
                    <a:pt x="509511" y="39306"/>
                  </a:lnTo>
                  <a:lnTo>
                    <a:pt x="508101" y="40716"/>
                  </a:lnTo>
                  <a:lnTo>
                    <a:pt x="508101" y="42456"/>
                  </a:lnTo>
                  <a:lnTo>
                    <a:pt x="508101" y="44196"/>
                  </a:lnTo>
                  <a:lnTo>
                    <a:pt x="509511" y="45605"/>
                  </a:lnTo>
                  <a:lnTo>
                    <a:pt x="512991" y="45605"/>
                  </a:lnTo>
                  <a:lnTo>
                    <a:pt x="514400" y="44196"/>
                  </a:lnTo>
                  <a:lnTo>
                    <a:pt x="514400" y="40716"/>
                  </a:lnTo>
                  <a:close/>
                </a:path>
                <a:path w="1423035" h="3152140">
                  <a:moveTo>
                    <a:pt x="564476" y="45466"/>
                  </a:moveTo>
                  <a:lnTo>
                    <a:pt x="562927" y="43916"/>
                  </a:lnTo>
                  <a:lnTo>
                    <a:pt x="559117" y="43916"/>
                  </a:lnTo>
                  <a:lnTo>
                    <a:pt x="557568" y="45466"/>
                  </a:lnTo>
                  <a:lnTo>
                    <a:pt x="557568" y="47371"/>
                  </a:lnTo>
                  <a:lnTo>
                    <a:pt x="557568" y="49276"/>
                  </a:lnTo>
                  <a:lnTo>
                    <a:pt x="559117" y="50825"/>
                  </a:lnTo>
                  <a:lnTo>
                    <a:pt x="562927" y="50825"/>
                  </a:lnTo>
                  <a:lnTo>
                    <a:pt x="564476" y="49276"/>
                  </a:lnTo>
                  <a:lnTo>
                    <a:pt x="564476" y="45466"/>
                  </a:lnTo>
                  <a:close/>
                </a:path>
                <a:path w="1423035" h="3152140">
                  <a:moveTo>
                    <a:pt x="611708" y="62369"/>
                  </a:moveTo>
                  <a:lnTo>
                    <a:pt x="610019" y="60693"/>
                  </a:lnTo>
                  <a:lnTo>
                    <a:pt x="605878" y="60693"/>
                  </a:lnTo>
                  <a:lnTo>
                    <a:pt x="604189" y="62369"/>
                  </a:lnTo>
                  <a:lnTo>
                    <a:pt x="604189" y="64452"/>
                  </a:lnTo>
                  <a:lnTo>
                    <a:pt x="604189" y="66522"/>
                  </a:lnTo>
                  <a:lnTo>
                    <a:pt x="605878" y="68211"/>
                  </a:lnTo>
                  <a:lnTo>
                    <a:pt x="610019" y="68211"/>
                  </a:lnTo>
                  <a:lnTo>
                    <a:pt x="611708" y="66522"/>
                  </a:lnTo>
                  <a:lnTo>
                    <a:pt x="611708" y="62369"/>
                  </a:lnTo>
                  <a:close/>
                </a:path>
                <a:path w="1423035" h="3152140">
                  <a:moveTo>
                    <a:pt x="648843" y="38379"/>
                  </a:moveTo>
                  <a:lnTo>
                    <a:pt x="647026" y="36563"/>
                  </a:lnTo>
                  <a:lnTo>
                    <a:pt x="642531" y="36563"/>
                  </a:lnTo>
                  <a:lnTo>
                    <a:pt x="640715" y="38379"/>
                  </a:lnTo>
                  <a:lnTo>
                    <a:pt x="640715" y="40627"/>
                  </a:lnTo>
                  <a:lnTo>
                    <a:pt x="640715" y="42875"/>
                  </a:lnTo>
                  <a:lnTo>
                    <a:pt x="642531" y="44691"/>
                  </a:lnTo>
                  <a:lnTo>
                    <a:pt x="647026" y="44691"/>
                  </a:lnTo>
                  <a:lnTo>
                    <a:pt x="648843" y="42875"/>
                  </a:lnTo>
                  <a:lnTo>
                    <a:pt x="648843" y="38379"/>
                  </a:lnTo>
                  <a:close/>
                </a:path>
                <a:path w="1423035" h="3152140">
                  <a:moveTo>
                    <a:pt x="674154" y="79616"/>
                  </a:moveTo>
                  <a:lnTo>
                    <a:pt x="672198" y="77660"/>
                  </a:lnTo>
                  <a:lnTo>
                    <a:pt x="667372" y="77660"/>
                  </a:lnTo>
                  <a:lnTo>
                    <a:pt x="665416" y="79616"/>
                  </a:lnTo>
                  <a:lnTo>
                    <a:pt x="665416" y="82029"/>
                  </a:lnTo>
                  <a:lnTo>
                    <a:pt x="665416" y="84442"/>
                  </a:lnTo>
                  <a:lnTo>
                    <a:pt x="667372" y="86398"/>
                  </a:lnTo>
                  <a:lnTo>
                    <a:pt x="672198" y="86398"/>
                  </a:lnTo>
                  <a:lnTo>
                    <a:pt x="674154" y="84442"/>
                  </a:lnTo>
                  <a:lnTo>
                    <a:pt x="674154" y="79616"/>
                  </a:lnTo>
                  <a:close/>
                </a:path>
                <a:path w="1423035" h="3152140">
                  <a:moveTo>
                    <a:pt x="719886" y="69862"/>
                  </a:moveTo>
                  <a:lnTo>
                    <a:pt x="717791" y="67767"/>
                  </a:lnTo>
                  <a:lnTo>
                    <a:pt x="712635" y="67767"/>
                  </a:lnTo>
                  <a:lnTo>
                    <a:pt x="710539" y="69862"/>
                  </a:lnTo>
                  <a:lnTo>
                    <a:pt x="710539" y="72440"/>
                  </a:lnTo>
                  <a:lnTo>
                    <a:pt x="710539" y="75018"/>
                  </a:lnTo>
                  <a:lnTo>
                    <a:pt x="712635" y="77114"/>
                  </a:lnTo>
                  <a:lnTo>
                    <a:pt x="717791" y="77114"/>
                  </a:lnTo>
                  <a:lnTo>
                    <a:pt x="719886" y="75018"/>
                  </a:lnTo>
                  <a:lnTo>
                    <a:pt x="719886" y="69862"/>
                  </a:lnTo>
                  <a:close/>
                </a:path>
                <a:path w="1423035" h="3152140">
                  <a:moveTo>
                    <a:pt x="757770" y="85610"/>
                  </a:moveTo>
                  <a:lnTo>
                    <a:pt x="755599" y="83426"/>
                  </a:lnTo>
                  <a:lnTo>
                    <a:pt x="750227" y="83426"/>
                  </a:lnTo>
                  <a:lnTo>
                    <a:pt x="748042" y="85610"/>
                  </a:lnTo>
                  <a:lnTo>
                    <a:pt x="748042" y="88290"/>
                  </a:lnTo>
                  <a:lnTo>
                    <a:pt x="748042" y="90982"/>
                  </a:lnTo>
                  <a:lnTo>
                    <a:pt x="750227" y="93154"/>
                  </a:lnTo>
                  <a:lnTo>
                    <a:pt x="755599" y="93154"/>
                  </a:lnTo>
                  <a:lnTo>
                    <a:pt x="757770" y="90982"/>
                  </a:lnTo>
                  <a:lnTo>
                    <a:pt x="757770" y="85610"/>
                  </a:lnTo>
                  <a:close/>
                </a:path>
                <a:path w="1423035" h="3152140">
                  <a:moveTo>
                    <a:pt x="793483" y="117665"/>
                  </a:moveTo>
                  <a:lnTo>
                    <a:pt x="791222" y="115417"/>
                  </a:lnTo>
                  <a:lnTo>
                    <a:pt x="785672" y="115417"/>
                  </a:lnTo>
                  <a:lnTo>
                    <a:pt x="783412" y="117665"/>
                  </a:lnTo>
                  <a:lnTo>
                    <a:pt x="783412" y="120446"/>
                  </a:lnTo>
                  <a:lnTo>
                    <a:pt x="783412" y="123228"/>
                  </a:lnTo>
                  <a:lnTo>
                    <a:pt x="785672" y="125488"/>
                  </a:lnTo>
                  <a:lnTo>
                    <a:pt x="791222" y="125488"/>
                  </a:lnTo>
                  <a:lnTo>
                    <a:pt x="793483" y="123228"/>
                  </a:lnTo>
                  <a:lnTo>
                    <a:pt x="793483" y="117665"/>
                  </a:lnTo>
                  <a:close/>
                </a:path>
                <a:path w="1423035" h="3152140">
                  <a:moveTo>
                    <a:pt x="831164" y="140144"/>
                  </a:moveTo>
                  <a:lnTo>
                    <a:pt x="828827" y="137807"/>
                  </a:lnTo>
                  <a:lnTo>
                    <a:pt x="823074" y="137807"/>
                  </a:lnTo>
                  <a:lnTo>
                    <a:pt x="820750" y="140144"/>
                  </a:lnTo>
                  <a:lnTo>
                    <a:pt x="820750" y="143014"/>
                  </a:lnTo>
                  <a:lnTo>
                    <a:pt x="820750" y="145884"/>
                  </a:lnTo>
                  <a:lnTo>
                    <a:pt x="823074" y="148221"/>
                  </a:lnTo>
                  <a:lnTo>
                    <a:pt x="828827" y="148221"/>
                  </a:lnTo>
                  <a:lnTo>
                    <a:pt x="831164" y="145884"/>
                  </a:lnTo>
                  <a:lnTo>
                    <a:pt x="831164" y="140144"/>
                  </a:lnTo>
                  <a:close/>
                </a:path>
                <a:path w="1423035" h="3152140">
                  <a:moveTo>
                    <a:pt x="877570" y="137096"/>
                  </a:moveTo>
                  <a:lnTo>
                    <a:pt x="875157" y="134696"/>
                  </a:lnTo>
                  <a:lnTo>
                    <a:pt x="869226" y="134696"/>
                  </a:lnTo>
                  <a:lnTo>
                    <a:pt x="866813" y="137096"/>
                  </a:lnTo>
                  <a:lnTo>
                    <a:pt x="866813" y="140068"/>
                  </a:lnTo>
                  <a:lnTo>
                    <a:pt x="866813" y="143040"/>
                  </a:lnTo>
                  <a:lnTo>
                    <a:pt x="869226" y="145440"/>
                  </a:lnTo>
                  <a:lnTo>
                    <a:pt x="875157" y="145440"/>
                  </a:lnTo>
                  <a:lnTo>
                    <a:pt x="877570" y="143040"/>
                  </a:lnTo>
                  <a:lnTo>
                    <a:pt x="877570" y="137096"/>
                  </a:lnTo>
                  <a:close/>
                </a:path>
                <a:path w="1423035" h="3152140">
                  <a:moveTo>
                    <a:pt x="897585" y="168960"/>
                  </a:moveTo>
                  <a:lnTo>
                    <a:pt x="895096" y="166471"/>
                  </a:lnTo>
                  <a:lnTo>
                    <a:pt x="888974" y="166471"/>
                  </a:lnTo>
                  <a:lnTo>
                    <a:pt x="886485" y="168960"/>
                  </a:lnTo>
                  <a:lnTo>
                    <a:pt x="886485" y="172021"/>
                  </a:lnTo>
                  <a:lnTo>
                    <a:pt x="886485" y="175082"/>
                  </a:lnTo>
                  <a:lnTo>
                    <a:pt x="888974" y="177571"/>
                  </a:lnTo>
                  <a:lnTo>
                    <a:pt x="895096" y="177571"/>
                  </a:lnTo>
                  <a:lnTo>
                    <a:pt x="897585" y="175082"/>
                  </a:lnTo>
                  <a:lnTo>
                    <a:pt x="897585" y="168960"/>
                  </a:lnTo>
                  <a:close/>
                </a:path>
                <a:path w="1423035" h="3152140">
                  <a:moveTo>
                    <a:pt x="939342" y="180238"/>
                  </a:moveTo>
                  <a:lnTo>
                    <a:pt x="936777" y="177685"/>
                  </a:lnTo>
                  <a:lnTo>
                    <a:pt x="930465" y="177685"/>
                  </a:lnTo>
                  <a:lnTo>
                    <a:pt x="927900" y="180238"/>
                  </a:lnTo>
                  <a:lnTo>
                    <a:pt x="927900" y="183400"/>
                  </a:lnTo>
                  <a:lnTo>
                    <a:pt x="927900" y="186563"/>
                  </a:lnTo>
                  <a:lnTo>
                    <a:pt x="930465" y="189115"/>
                  </a:lnTo>
                  <a:lnTo>
                    <a:pt x="936777" y="189115"/>
                  </a:lnTo>
                  <a:lnTo>
                    <a:pt x="939342" y="186563"/>
                  </a:lnTo>
                  <a:lnTo>
                    <a:pt x="939342" y="180238"/>
                  </a:lnTo>
                  <a:close/>
                </a:path>
                <a:path w="1423035" h="3152140">
                  <a:moveTo>
                    <a:pt x="975575" y="182714"/>
                  </a:moveTo>
                  <a:lnTo>
                    <a:pt x="972934" y="180073"/>
                  </a:lnTo>
                  <a:lnTo>
                    <a:pt x="966431" y="180073"/>
                  </a:lnTo>
                  <a:lnTo>
                    <a:pt x="963790" y="182714"/>
                  </a:lnTo>
                  <a:lnTo>
                    <a:pt x="963790" y="185966"/>
                  </a:lnTo>
                  <a:lnTo>
                    <a:pt x="963790" y="189217"/>
                  </a:lnTo>
                  <a:lnTo>
                    <a:pt x="966431" y="191858"/>
                  </a:lnTo>
                  <a:lnTo>
                    <a:pt x="972934" y="191858"/>
                  </a:lnTo>
                  <a:lnTo>
                    <a:pt x="975575" y="189217"/>
                  </a:lnTo>
                  <a:lnTo>
                    <a:pt x="975575" y="182714"/>
                  </a:lnTo>
                  <a:close/>
                </a:path>
                <a:path w="1423035" h="3152140">
                  <a:moveTo>
                    <a:pt x="1006729" y="209169"/>
                  </a:moveTo>
                  <a:lnTo>
                    <a:pt x="1004011" y="206463"/>
                  </a:lnTo>
                  <a:lnTo>
                    <a:pt x="997318" y="206463"/>
                  </a:lnTo>
                  <a:lnTo>
                    <a:pt x="994600" y="209169"/>
                  </a:lnTo>
                  <a:lnTo>
                    <a:pt x="994600" y="212521"/>
                  </a:lnTo>
                  <a:lnTo>
                    <a:pt x="994600" y="215874"/>
                  </a:lnTo>
                  <a:lnTo>
                    <a:pt x="997318" y="218579"/>
                  </a:lnTo>
                  <a:lnTo>
                    <a:pt x="1004011" y="218579"/>
                  </a:lnTo>
                  <a:lnTo>
                    <a:pt x="1006729" y="215874"/>
                  </a:lnTo>
                  <a:lnTo>
                    <a:pt x="1006729" y="209169"/>
                  </a:lnTo>
                  <a:close/>
                </a:path>
                <a:path w="1423035" h="3152140">
                  <a:moveTo>
                    <a:pt x="1034135" y="242290"/>
                  </a:moveTo>
                  <a:lnTo>
                    <a:pt x="1031341" y="239496"/>
                  </a:lnTo>
                  <a:lnTo>
                    <a:pt x="1024458" y="239496"/>
                  </a:lnTo>
                  <a:lnTo>
                    <a:pt x="1021664" y="242290"/>
                  </a:lnTo>
                  <a:lnTo>
                    <a:pt x="1021664" y="245732"/>
                  </a:lnTo>
                  <a:lnTo>
                    <a:pt x="1021664" y="249174"/>
                  </a:lnTo>
                  <a:lnTo>
                    <a:pt x="1024458" y="251968"/>
                  </a:lnTo>
                  <a:lnTo>
                    <a:pt x="1031341" y="251968"/>
                  </a:lnTo>
                  <a:lnTo>
                    <a:pt x="1034135" y="249174"/>
                  </a:lnTo>
                  <a:lnTo>
                    <a:pt x="1034135" y="242290"/>
                  </a:lnTo>
                  <a:close/>
                </a:path>
                <a:path w="1423035" h="3152140">
                  <a:moveTo>
                    <a:pt x="1060691" y="276288"/>
                  </a:moveTo>
                  <a:lnTo>
                    <a:pt x="1057821" y="273418"/>
                  </a:lnTo>
                  <a:lnTo>
                    <a:pt x="1050747" y="273418"/>
                  </a:lnTo>
                  <a:lnTo>
                    <a:pt x="1047877" y="276288"/>
                  </a:lnTo>
                  <a:lnTo>
                    <a:pt x="1047877" y="279819"/>
                  </a:lnTo>
                  <a:lnTo>
                    <a:pt x="1047877" y="283362"/>
                  </a:lnTo>
                  <a:lnTo>
                    <a:pt x="1050747" y="286219"/>
                  </a:lnTo>
                  <a:lnTo>
                    <a:pt x="1057821" y="286219"/>
                  </a:lnTo>
                  <a:lnTo>
                    <a:pt x="1060691" y="283362"/>
                  </a:lnTo>
                  <a:lnTo>
                    <a:pt x="1060691" y="276288"/>
                  </a:lnTo>
                  <a:close/>
                </a:path>
                <a:path w="1423035" h="3152140">
                  <a:moveTo>
                    <a:pt x="1097978" y="302145"/>
                  </a:moveTo>
                  <a:lnTo>
                    <a:pt x="1095032" y="299199"/>
                  </a:lnTo>
                  <a:lnTo>
                    <a:pt x="1087767" y="299199"/>
                  </a:lnTo>
                  <a:lnTo>
                    <a:pt x="1084821" y="302145"/>
                  </a:lnTo>
                  <a:lnTo>
                    <a:pt x="1084821" y="305777"/>
                  </a:lnTo>
                  <a:lnTo>
                    <a:pt x="1084821" y="309410"/>
                  </a:lnTo>
                  <a:lnTo>
                    <a:pt x="1087767" y="312356"/>
                  </a:lnTo>
                  <a:lnTo>
                    <a:pt x="1095032" y="312356"/>
                  </a:lnTo>
                  <a:lnTo>
                    <a:pt x="1097978" y="309410"/>
                  </a:lnTo>
                  <a:lnTo>
                    <a:pt x="1097978" y="302145"/>
                  </a:lnTo>
                  <a:close/>
                </a:path>
                <a:path w="1423035" h="3152140">
                  <a:moveTo>
                    <a:pt x="1139393" y="320243"/>
                  </a:moveTo>
                  <a:lnTo>
                    <a:pt x="1136370" y="317220"/>
                  </a:lnTo>
                  <a:lnTo>
                    <a:pt x="1128915" y="317220"/>
                  </a:lnTo>
                  <a:lnTo>
                    <a:pt x="1125893" y="320243"/>
                  </a:lnTo>
                  <a:lnTo>
                    <a:pt x="1125893" y="323964"/>
                  </a:lnTo>
                  <a:lnTo>
                    <a:pt x="1125893" y="327685"/>
                  </a:lnTo>
                  <a:lnTo>
                    <a:pt x="1128915" y="330708"/>
                  </a:lnTo>
                  <a:lnTo>
                    <a:pt x="1136370" y="330708"/>
                  </a:lnTo>
                  <a:lnTo>
                    <a:pt x="1139393" y="327685"/>
                  </a:lnTo>
                  <a:lnTo>
                    <a:pt x="1139393" y="320243"/>
                  </a:lnTo>
                  <a:close/>
                </a:path>
                <a:path w="1423035" h="3152140">
                  <a:moveTo>
                    <a:pt x="1176096" y="341553"/>
                  </a:moveTo>
                  <a:lnTo>
                    <a:pt x="1172997" y="338455"/>
                  </a:lnTo>
                  <a:lnTo>
                    <a:pt x="1165352" y="338455"/>
                  </a:lnTo>
                  <a:lnTo>
                    <a:pt x="1162253" y="341553"/>
                  </a:lnTo>
                  <a:lnTo>
                    <a:pt x="1162253" y="345376"/>
                  </a:lnTo>
                  <a:lnTo>
                    <a:pt x="1162253" y="349199"/>
                  </a:lnTo>
                  <a:lnTo>
                    <a:pt x="1165352" y="352298"/>
                  </a:lnTo>
                  <a:lnTo>
                    <a:pt x="1172997" y="352298"/>
                  </a:lnTo>
                  <a:lnTo>
                    <a:pt x="1176096" y="349199"/>
                  </a:lnTo>
                  <a:lnTo>
                    <a:pt x="1176096" y="341553"/>
                  </a:lnTo>
                  <a:close/>
                </a:path>
                <a:path w="1423035" h="3152140">
                  <a:moveTo>
                    <a:pt x="1180452" y="389483"/>
                  </a:moveTo>
                  <a:lnTo>
                    <a:pt x="1177277" y="386308"/>
                  </a:lnTo>
                  <a:lnTo>
                    <a:pt x="1169441" y="386308"/>
                  </a:lnTo>
                  <a:lnTo>
                    <a:pt x="1166266" y="389483"/>
                  </a:lnTo>
                  <a:lnTo>
                    <a:pt x="1166266" y="393395"/>
                  </a:lnTo>
                  <a:lnTo>
                    <a:pt x="1166266" y="397306"/>
                  </a:lnTo>
                  <a:lnTo>
                    <a:pt x="1169441" y="400481"/>
                  </a:lnTo>
                  <a:lnTo>
                    <a:pt x="1177277" y="400481"/>
                  </a:lnTo>
                  <a:lnTo>
                    <a:pt x="1180452" y="397306"/>
                  </a:lnTo>
                  <a:lnTo>
                    <a:pt x="1180452" y="389483"/>
                  </a:lnTo>
                  <a:close/>
                </a:path>
                <a:path w="1423035" h="3152140">
                  <a:moveTo>
                    <a:pt x="1219517" y="405625"/>
                  </a:moveTo>
                  <a:lnTo>
                    <a:pt x="1216279" y="402374"/>
                  </a:lnTo>
                  <a:lnTo>
                    <a:pt x="1208252" y="402374"/>
                  </a:lnTo>
                  <a:lnTo>
                    <a:pt x="1205001" y="405625"/>
                  </a:lnTo>
                  <a:lnTo>
                    <a:pt x="1205001" y="409638"/>
                  </a:lnTo>
                  <a:lnTo>
                    <a:pt x="1205001" y="413651"/>
                  </a:lnTo>
                  <a:lnTo>
                    <a:pt x="1208252" y="416902"/>
                  </a:lnTo>
                  <a:lnTo>
                    <a:pt x="1216279" y="416902"/>
                  </a:lnTo>
                  <a:lnTo>
                    <a:pt x="1219517" y="413651"/>
                  </a:lnTo>
                  <a:lnTo>
                    <a:pt x="1219517" y="405625"/>
                  </a:lnTo>
                  <a:close/>
                </a:path>
                <a:path w="1423035" h="3152140">
                  <a:moveTo>
                    <a:pt x="1238631" y="428117"/>
                  </a:moveTo>
                  <a:lnTo>
                    <a:pt x="1235303" y="424789"/>
                  </a:lnTo>
                  <a:lnTo>
                    <a:pt x="1227099" y="424789"/>
                  </a:lnTo>
                  <a:lnTo>
                    <a:pt x="1223772" y="428117"/>
                  </a:lnTo>
                  <a:lnTo>
                    <a:pt x="1223772" y="432219"/>
                  </a:lnTo>
                  <a:lnTo>
                    <a:pt x="1223772" y="436321"/>
                  </a:lnTo>
                  <a:lnTo>
                    <a:pt x="1227099" y="439648"/>
                  </a:lnTo>
                  <a:lnTo>
                    <a:pt x="1235303" y="439648"/>
                  </a:lnTo>
                  <a:lnTo>
                    <a:pt x="1238631" y="436321"/>
                  </a:lnTo>
                  <a:lnTo>
                    <a:pt x="1238631" y="428117"/>
                  </a:lnTo>
                  <a:close/>
                </a:path>
                <a:path w="1423035" h="3152140">
                  <a:moveTo>
                    <a:pt x="1268183" y="467309"/>
                  </a:moveTo>
                  <a:lnTo>
                    <a:pt x="1264780" y="463905"/>
                  </a:lnTo>
                  <a:lnTo>
                    <a:pt x="1256385" y="463905"/>
                  </a:lnTo>
                  <a:lnTo>
                    <a:pt x="1252982" y="467309"/>
                  </a:lnTo>
                  <a:lnTo>
                    <a:pt x="1252982" y="471512"/>
                  </a:lnTo>
                  <a:lnTo>
                    <a:pt x="1252982" y="475716"/>
                  </a:lnTo>
                  <a:lnTo>
                    <a:pt x="1256385" y="479120"/>
                  </a:lnTo>
                  <a:lnTo>
                    <a:pt x="1264780" y="479120"/>
                  </a:lnTo>
                  <a:lnTo>
                    <a:pt x="1268183" y="475716"/>
                  </a:lnTo>
                  <a:lnTo>
                    <a:pt x="1268183" y="467309"/>
                  </a:lnTo>
                  <a:close/>
                </a:path>
                <a:path w="1423035" h="3152140">
                  <a:moveTo>
                    <a:pt x="1275181" y="516001"/>
                  </a:moveTo>
                  <a:lnTo>
                    <a:pt x="1271689" y="512521"/>
                  </a:lnTo>
                  <a:lnTo>
                    <a:pt x="1263103" y="512521"/>
                  </a:lnTo>
                  <a:lnTo>
                    <a:pt x="1259624" y="516001"/>
                  </a:lnTo>
                  <a:lnTo>
                    <a:pt x="1259624" y="520293"/>
                  </a:lnTo>
                  <a:lnTo>
                    <a:pt x="1259624" y="524586"/>
                  </a:lnTo>
                  <a:lnTo>
                    <a:pt x="1263103" y="528066"/>
                  </a:lnTo>
                  <a:lnTo>
                    <a:pt x="1271689" y="528066"/>
                  </a:lnTo>
                  <a:lnTo>
                    <a:pt x="1275181" y="524586"/>
                  </a:lnTo>
                  <a:lnTo>
                    <a:pt x="1275181" y="516001"/>
                  </a:lnTo>
                  <a:close/>
                </a:path>
                <a:path w="1423035" h="3152140">
                  <a:moveTo>
                    <a:pt x="1312621" y="534809"/>
                  </a:moveTo>
                  <a:lnTo>
                    <a:pt x="1309065" y="531253"/>
                  </a:lnTo>
                  <a:lnTo>
                    <a:pt x="1300289" y="531253"/>
                  </a:lnTo>
                  <a:lnTo>
                    <a:pt x="1296733" y="534809"/>
                  </a:lnTo>
                  <a:lnTo>
                    <a:pt x="1296733" y="539203"/>
                  </a:lnTo>
                  <a:lnTo>
                    <a:pt x="1296733" y="543598"/>
                  </a:lnTo>
                  <a:lnTo>
                    <a:pt x="1300289" y="547154"/>
                  </a:lnTo>
                  <a:lnTo>
                    <a:pt x="1309065" y="547154"/>
                  </a:lnTo>
                  <a:lnTo>
                    <a:pt x="1312621" y="543598"/>
                  </a:lnTo>
                  <a:lnTo>
                    <a:pt x="1312621" y="534809"/>
                  </a:lnTo>
                  <a:close/>
                </a:path>
                <a:path w="1423035" h="3152140">
                  <a:moveTo>
                    <a:pt x="1327873" y="575310"/>
                  </a:moveTo>
                  <a:lnTo>
                    <a:pt x="1324292" y="571728"/>
                  </a:lnTo>
                  <a:lnTo>
                    <a:pt x="1315440" y="571728"/>
                  </a:lnTo>
                  <a:lnTo>
                    <a:pt x="1311846" y="575310"/>
                  </a:lnTo>
                  <a:lnTo>
                    <a:pt x="1311846" y="579742"/>
                  </a:lnTo>
                  <a:lnTo>
                    <a:pt x="1311846" y="584161"/>
                  </a:lnTo>
                  <a:lnTo>
                    <a:pt x="1315440" y="587756"/>
                  </a:lnTo>
                  <a:lnTo>
                    <a:pt x="1324292" y="587756"/>
                  </a:lnTo>
                  <a:lnTo>
                    <a:pt x="1327873" y="584161"/>
                  </a:lnTo>
                  <a:lnTo>
                    <a:pt x="1327873" y="575310"/>
                  </a:lnTo>
                  <a:close/>
                </a:path>
                <a:path w="1423035" h="3152140">
                  <a:moveTo>
                    <a:pt x="1353591" y="610565"/>
                  </a:moveTo>
                  <a:lnTo>
                    <a:pt x="1349984" y="606945"/>
                  </a:lnTo>
                  <a:lnTo>
                    <a:pt x="1341056" y="606945"/>
                  </a:lnTo>
                  <a:lnTo>
                    <a:pt x="1337449" y="610565"/>
                  </a:lnTo>
                  <a:lnTo>
                    <a:pt x="1337449" y="615022"/>
                  </a:lnTo>
                  <a:lnTo>
                    <a:pt x="1337449" y="619480"/>
                  </a:lnTo>
                  <a:lnTo>
                    <a:pt x="1341056" y="623100"/>
                  </a:lnTo>
                  <a:lnTo>
                    <a:pt x="1349984" y="623100"/>
                  </a:lnTo>
                  <a:lnTo>
                    <a:pt x="1353591" y="619480"/>
                  </a:lnTo>
                  <a:lnTo>
                    <a:pt x="1353591" y="610565"/>
                  </a:lnTo>
                  <a:close/>
                </a:path>
                <a:path w="1423035" h="3152140">
                  <a:moveTo>
                    <a:pt x="1368704" y="636689"/>
                  </a:moveTo>
                  <a:lnTo>
                    <a:pt x="1365059" y="633044"/>
                  </a:lnTo>
                  <a:lnTo>
                    <a:pt x="1356093" y="633044"/>
                  </a:lnTo>
                  <a:lnTo>
                    <a:pt x="1352448" y="636689"/>
                  </a:lnTo>
                  <a:lnTo>
                    <a:pt x="1352448" y="641172"/>
                  </a:lnTo>
                  <a:lnTo>
                    <a:pt x="1352448" y="645655"/>
                  </a:lnTo>
                  <a:lnTo>
                    <a:pt x="1356093" y="649300"/>
                  </a:lnTo>
                  <a:lnTo>
                    <a:pt x="1365059" y="649300"/>
                  </a:lnTo>
                  <a:lnTo>
                    <a:pt x="1368704" y="645655"/>
                  </a:lnTo>
                  <a:lnTo>
                    <a:pt x="1368704" y="636689"/>
                  </a:lnTo>
                  <a:close/>
                </a:path>
                <a:path w="1423035" h="3152140">
                  <a:moveTo>
                    <a:pt x="1391373" y="676135"/>
                  </a:moveTo>
                  <a:lnTo>
                    <a:pt x="1387703" y="672477"/>
                  </a:lnTo>
                  <a:lnTo>
                    <a:pt x="1378673" y="672477"/>
                  </a:lnTo>
                  <a:lnTo>
                    <a:pt x="1375003" y="676135"/>
                  </a:lnTo>
                  <a:lnTo>
                    <a:pt x="1375003" y="680656"/>
                  </a:lnTo>
                  <a:lnTo>
                    <a:pt x="1375003" y="685177"/>
                  </a:lnTo>
                  <a:lnTo>
                    <a:pt x="1378673" y="688848"/>
                  </a:lnTo>
                  <a:lnTo>
                    <a:pt x="1387703" y="688848"/>
                  </a:lnTo>
                  <a:lnTo>
                    <a:pt x="1391373" y="685177"/>
                  </a:lnTo>
                  <a:lnTo>
                    <a:pt x="1391373" y="676135"/>
                  </a:lnTo>
                  <a:close/>
                </a:path>
                <a:path w="1423035" h="3152140">
                  <a:moveTo>
                    <a:pt x="1406753" y="723760"/>
                  </a:moveTo>
                  <a:lnTo>
                    <a:pt x="1403057" y="720064"/>
                  </a:lnTo>
                  <a:lnTo>
                    <a:pt x="1393964" y="720064"/>
                  </a:lnTo>
                  <a:lnTo>
                    <a:pt x="1390269" y="723760"/>
                  </a:lnTo>
                  <a:lnTo>
                    <a:pt x="1390269" y="728306"/>
                  </a:lnTo>
                  <a:lnTo>
                    <a:pt x="1390269" y="732853"/>
                  </a:lnTo>
                  <a:lnTo>
                    <a:pt x="1393964" y="736549"/>
                  </a:lnTo>
                  <a:lnTo>
                    <a:pt x="1403057" y="736549"/>
                  </a:lnTo>
                  <a:lnTo>
                    <a:pt x="1406753" y="732853"/>
                  </a:lnTo>
                  <a:lnTo>
                    <a:pt x="1406753" y="723760"/>
                  </a:lnTo>
                  <a:close/>
                </a:path>
                <a:path w="1423035" h="3152140">
                  <a:moveTo>
                    <a:pt x="1422488" y="771842"/>
                  </a:moveTo>
                  <a:lnTo>
                    <a:pt x="1418767" y="768134"/>
                  </a:lnTo>
                  <a:lnTo>
                    <a:pt x="1409598" y="768134"/>
                  </a:lnTo>
                  <a:lnTo>
                    <a:pt x="1405890" y="771842"/>
                  </a:lnTo>
                  <a:lnTo>
                    <a:pt x="1405890" y="776427"/>
                  </a:lnTo>
                  <a:lnTo>
                    <a:pt x="1405890" y="781011"/>
                  </a:lnTo>
                  <a:lnTo>
                    <a:pt x="1409598" y="784720"/>
                  </a:lnTo>
                  <a:lnTo>
                    <a:pt x="1418767" y="784720"/>
                  </a:lnTo>
                  <a:lnTo>
                    <a:pt x="1422488" y="781011"/>
                  </a:lnTo>
                  <a:lnTo>
                    <a:pt x="1422488" y="77184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2528" y="2044026"/>
              <a:ext cx="298450" cy="1942464"/>
            </a:xfrm>
            <a:custGeom>
              <a:avLst/>
              <a:gdLst/>
              <a:ahLst/>
              <a:cxnLst/>
              <a:rect l="l" t="t" r="r" b="b"/>
              <a:pathLst>
                <a:path w="298450" h="1942464">
                  <a:moveTo>
                    <a:pt x="1714" y="353174"/>
                  </a:moveTo>
                  <a:lnTo>
                    <a:pt x="1333" y="352793"/>
                  </a:lnTo>
                  <a:lnTo>
                    <a:pt x="381" y="352793"/>
                  </a:lnTo>
                  <a:lnTo>
                    <a:pt x="0" y="353174"/>
                  </a:lnTo>
                  <a:lnTo>
                    <a:pt x="0" y="353644"/>
                  </a:lnTo>
                  <a:lnTo>
                    <a:pt x="0" y="354114"/>
                  </a:lnTo>
                  <a:lnTo>
                    <a:pt x="381" y="354495"/>
                  </a:lnTo>
                  <a:lnTo>
                    <a:pt x="1333" y="354495"/>
                  </a:lnTo>
                  <a:lnTo>
                    <a:pt x="1714" y="354114"/>
                  </a:lnTo>
                  <a:lnTo>
                    <a:pt x="1714" y="353174"/>
                  </a:lnTo>
                  <a:close/>
                </a:path>
                <a:path w="298450" h="1942464">
                  <a:moveTo>
                    <a:pt x="5295" y="478256"/>
                  </a:moveTo>
                  <a:lnTo>
                    <a:pt x="4838" y="477799"/>
                  </a:lnTo>
                  <a:lnTo>
                    <a:pt x="3695" y="477799"/>
                  </a:lnTo>
                  <a:lnTo>
                    <a:pt x="3238" y="478256"/>
                  </a:lnTo>
                  <a:lnTo>
                    <a:pt x="3238" y="478828"/>
                  </a:lnTo>
                  <a:lnTo>
                    <a:pt x="3238" y="479399"/>
                  </a:lnTo>
                  <a:lnTo>
                    <a:pt x="3695" y="479856"/>
                  </a:lnTo>
                  <a:lnTo>
                    <a:pt x="4838" y="479856"/>
                  </a:lnTo>
                  <a:lnTo>
                    <a:pt x="5295" y="479399"/>
                  </a:lnTo>
                  <a:lnTo>
                    <a:pt x="5295" y="478256"/>
                  </a:lnTo>
                  <a:close/>
                </a:path>
                <a:path w="298450" h="1942464">
                  <a:moveTo>
                    <a:pt x="10591" y="398487"/>
                  </a:moveTo>
                  <a:lnTo>
                    <a:pt x="10160" y="398056"/>
                  </a:lnTo>
                  <a:lnTo>
                    <a:pt x="9105" y="398056"/>
                  </a:lnTo>
                  <a:lnTo>
                    <a:pt x="8686" y="398487"/>
                  </a:lnTo>
                  <a:lnTo>
                    <a:pt x="8686" y="399008"/>
                  </a:lnTo>
                  <a:lnTo>
                    <a:pt x="8686" y="399529"/>
                  </a:lnTo>
                  <a:lnTo>
                    <a:pt x="9105" y="399961"/>
                  </a:lnTo>
                  <a:lnTo>
                    <a:pt x="10160" y="399961"/>
                  </a:lnTo>
                  <a:lnTo>
                    <a:pt x="10591" y="399529"/>
                  </a:lnTo>
                  <a:lnTo>
                    <a:pt x="10591" y="398487"/>
                  </a:lnTo>
                  <a:close/>
                </a:path>
                <a:path w="298450" h="1942464">
                  <a:moveTo>
                    <a:pt x="17132" y="599960"/>
                  </a:moveTo>
                  <a:lnTo>
                    <a:pt x="16624" y="599452"/>
                  </a:lnTo>
                  <a:lnTo>
                    <a:pt x="15379" y="599452"/>
                  </a:lnTo>
                  <a:lnTo>
                    <a:pt x="14871" y="599960"/>
                  </a:lnTo>
                  <a:lnTo>
                    <a:pt x="14871" y="600583"/>
                  </a:lnTo>
                  <a:lnTo>
                    <a:pt x="14871" y="601205"/>
                  </a:lnTo>
                  <a:lnTo>
                    <a:pt x="15379" y="601713"/>
                  </a:lnTo>
                  <a:lnTo>
                    <a:pt x="16624" y="601713"/>
                  </a:lnTo>
                  <a:lnTo>
                    <a:pt x="17132" y="601205"/>
                  </a:lnTo>
                  <a:lnTo>
                    <a:pt x="17132" y="599960"/>
                  </a:lnTo>
                  <a:close/>
                </a:path>
                <a:path w="298450" h="1942464">
                  <a:moveTo>
                    <a:pt x="17805" y="221894"/>
                  </a:moveTo>
                  <a:lnTo>
                    <a:pt x="17551" y="221640"/>
                  </a:lnTo>
                  <a:lnTo>
                    <a:pt x="16916" y="221640"/>
                  </a:lnTo>
                  <a:lnTo>
                    <a:pt x="16662" y="221894"/>
                  </a:lnTo>
                  <a:lnTo>
                    <a:pt x="16662" y="222211"/>
                  </a:lnTo>
                  <a:lnTo>
                    <a:pt x="16662" y="222529"/>
                  </a:lnTo>
                  <a:lnTo>
                    <a:pt x="16916" y="222783"/>
                  </a:lnTo>
                  <a:lnTo>
                    <a:pt x="17551" y="222783"/>
                  </a:lnTo>
                  <a:lnTo>
                    <a:pt x="17805" y="222529"/>
                  </a:lnTo>
                  <a:lnTo>
                    <a:pt x="17805" y="221894"/>
                  </a:lnTo>
                  <a:close/>
                </a:path>
                <a:path w="298450" h="1942464">
                  <a:moveTo>
                    <a:pt x="18897" y="444487"/>
                  </a:moveTo>
                  <a:lnTo>
                    <a:pt x="18453" y="444030"/>
                  </a:lnTo>
                  <a:lnTo>
                    <a:pt x="17348" y="444030"/>
                  </a:lnTo>
                  <a:lnTo>
                    <a:pt x="16903" y="444487"/>
                  </a:lnTo>
                  <a:lnTo>
                    <a:pt x="16903" y="445033"/>
                  </a:lnTo>
                  <a:lnTo>
                    <a:pt x="16903" y="445579"/>
                  </a:lnTo>
                  <a:lnTo>
                    <a:pt x="17348" y="446036"/>
                  </a:lnTo>
                  <a:lnTo>
                    <a:pt x="18453" y="446036"/>
                  </a:lnTo>
                  <a:lnTo>
                    <a:pt x="18897" y="445579"/>
                  </a:lnTo>
                  <a:lnTo>
                    <a:pt x="18897" y="444487"/>
                  </a:lnTo>
                  <a:close/>
                </a:path>
                <a:path w="298450" h="1942464">
                  <a:moveTo>
                    <a:pt x="23850" y="347599"/>
                  </a:moveTo>
                  <a:lnTo>
                    <a:pt x="23685" y="347433"/>
                  </a:lnTo>
                  <a:lnTo>
                    <a:pt x="23279" y="347433"/>
                  </a:lnTo>
                  <a:lnTo>
                    <a:pt x="23114" y="347599"/>
                  </a:lnTo>
                  <a:lnTo>
                    <a:pt x="23114" y="347802"/>
                  </a:lnTo>
                  <a:lnTo>
                    <a:pt x="23114" y="348005"/>
                  </a:lnTo>
                  <a:lnTo>
                    <a:pt x="23279" y="348170"/>
                  </a:lnTo>
                  <a:lnTo>
                    <a:pt x="23685" y="348170"/>
                  </a:lnTo>
                  <a:lnTo>
                    <a:pt x="23850" y="348005"/>
                  </a:lnTo>
                  <a:lnTo>
                    <a:pt x="23850" y="347599"/>
                  </a:lnTo>
                  <a:close/>
                </a:path>
                <a:path w="298450" h="1942464">
                  <a:moveTo>
                    <a:pt x="28956" y="519125"/>
                  </a:moveTo>
                  <a:lnTo>
                    <a:pt x="28473" y="518642"/>
                  </a:lnTo>
                  <a:lnTo>
                    <a:pt x="27305" y="518642"/>
                  </a:lnTo>
                  <a:lnTo>
                    <a:pt x="26822" y="519125"/>
                  </a:lnTo>
                  <a:lnTo>
                    <a:pt x="26822" y="519709"/>
                  </a:lnTo>
                  <a:lnTo>
                    <a:pt x="26822" y="520293"/>
                  </a:lnTo>
                  <a:lnTo>
                    <a:pt x="27305" y="520776"/>
                  </a:lnTo>
                  <a:lnTo>
                    <a:pt x="28473" y="520776"/>
                  </a:lnTo>
                  <a:lnTo>
                    <a:pt x="28956" y="520293"/>
                  </a:lnTo>
                  <a:lnTo>
                    <a:pt x="28956" y="519125"/>
                  </a:lnTo>
                  <a:close/>
                </a:path>
                <a:path w="298450" h="1942464">
                  <a:moveTo>
                    <a:pt x="30251" y="267779"/>
                  </a:moveTo>
                  <a:lnTo>
                    <a:pt x="29946" y="267487"/>
                  </a:lnTo>
                  <a:lnTo>
                    <a:pt x="29210" y="267487"/>
                  </a:lnTo>
                  <a:lnTo>
                    <a:pt x="28917" y="267779"/>
                  </a:lnTo>
                  <a:lnTo>
                    <a:pt x="28917" y="268147"/>
                  </a:lnTo>
                  <a:lnTo>
                    <a:pt x="28917" y="268516"/>
                  </a:lnTo>
                  <a:lnTo>
                    <a:pt x="29210" y="268808"/>
                  </a:lnTo>
                  <a:lnTo>
                    <a:pt x="29946" y="268808"/>
                  </a:lnTo>
                  <a:lnTo>
                    <a:pt x="30251" y="268516"/>
                  </a:lnTo>
                  <a:lnTo>
                    <a:pt x="30251" y="267779"/>
                  </a:lnTo>
                  <a:close/>
                </a:path>
                <a:path w="298450" h="1942464">
                  <a:moveTo>
                    <a:pt x="30670" y="640461"/>
                  </a:moveTo>
                  <a:lnTo>
                    <a:pt x="30149" y="639940"/>
                  </a:lnTo>
                  <a:lnTo>
                    <a:pt x="28867" y="639940"/>
                  </a:lnTo>
                  <a:lnTo>
                    <a:pt x="28346" y="640461"/>
                  </a:lnTo>
                  <a:lnTo>
                    <a:pt x="28346" y="641096"/>
                  </a:lnTo>
                  <a:lnTo>
                    <a:pt x="28346" y="641743"/>
                  </a:lnTo>
                  <a:lnTo>
                    <a:pt x="28867" y="642264"/>
                  </a:lnTo>
                  <a:lnTo>
                    <a:pt x="30149" y="642264"/>
                  </a:lnTo>
                  <a:lnTo>
                    <a:pt x="30670" y="641743"/>
                  </a:lnTo>
                  <a:lnTo>
                    <a:pt x="30670" y="640461"/>
                  </a:lnTo>
                  <a:close/>
                </a:path>
                <a:path w="298450" h="1942464">
                  <a:moveTo>
                    <a:pt x="30848" y="317030"/>
                  </a:moveTo>
                  <a:lnTo>
                    <a:pt x="30505" y="316687"/>
                  </a:lnTo>
                  <a:lnTo>
                    <a:pt x="29667" y="316687"/>
                  </a:lnTo>
                  <a:lnTo>
                    <a:pt x="29324" y="317030"/>
                  </a:lnTo>
                  <a:lnTo>
                    <a:pt x="29324" y="317449"/>
                  </a:lnTo>
                  <a:lnTo>
                    <a:pt x="29324" y="317868"/>
                  </a:lnTo>
                  <a:lnTo>
                    <a:pt x="29667" y="318211"/>
                  </a:lnTo>
                  <a:lnTo>
                    <a:pt x="30505" y="318211"/>
                  </a:lnTo>
                  <a:lnTo>
                    <a:pt x="30848" y="317868"/>
                  </a:lnTo>
                  <a:lnTo>
                    <a:pt x="30848" y="317030"/>
                  </a:lnTo>
                  <a:close/>
                </a:path>
                <a:path w="298450" h="1942464">
                  <a:moveTo>
                    <a:pt x="33769" y="185293"/>
                  </a:moveTo>
                  <a:lnTo>
                    <a:pt x="33451" y="185191"/>
                  </a:lnTo>
                  <a:lnTo>
                    <a:pt x="33350" y="185407"/>
                  </a:lnTo>
                  <a:lnTo>
                    <a:pt x="33451" y="185623"/>
                  </a:lnTo>
                  <a:lnTo>
                    <a:pt x="33680" y="185623"/>
                  </a:lnTo>
                  <a:lnTo>
                    <a:pt x="33769" y="185293"/>
                  </a:lnTo>
                  <a:close/>
                </a:path>
                <a:path w="298450" h="1942464">
                  <a:moveTo>
                    <a:pt x="35433" y="471766"/>
                  </a:moveTo>
                  <a:lnTo>
                    <a:pt x="35217" y="471551"/>
                  </a:lnTo>
                  <a:lnTo>
                    <a:pt x="34683" y="471551"/>
                  </a:lnTo>
                  <a:lnTo>
                    <a:pt x="34467" y="471766"/>
                  </a:lnTo>
                  <a:lnTo>
                    <a:pt x="34467" y="472033"/>
                  </a:lnTo>
                  <a:lnTo>
                    <a:pt x="34467" y="472300"/>
                  </a:lnTo>
                  <a:lnTo>
                    <a:pt x="34683" y="472516"/>
                  </a:lnTo>
                  <a:lnTo>
                    <a:pt x="35217" y="472516"/>
                  </a:lnTo>
                  <a:lnTo>
                    <a:pt x="35433" y="472300"/>
                  </a:lnTo>
                  <a:lnTo>
                    <a:pt x="35433" y="471766"/>
                  </a:lnTo>
                  <a:close/>
                </a:path>
                <a:path w="298450" h="1942464">
                  <a:moveTo>
                    <a:pt x="36664" y="561962"/>
                  </a:moveTo>
                  <a:lnTo>
                    <a:pt x="36169" y="561479"/>
                  </a:lnTo>
                  <a:lnTo>
                    <a:pt x="34963" y="561479"/>
                  </a:lnTo>
                  <a:lnTo>
                    <a:pt x="34467" y="561962"/>
                  </a:lnTo>
                  <a:lnTo>
                    <a:pt x="34467" y="562571"/>
                  </a:lnTo>
                  <a:lnTo>
                    <a:pt x="34467" y="563181"/>
                  </a:lnTo>
                  <a:lnTo>
                    <a:pt x="34963" y="563664"/>
                  </a:lnTo>
                  <a:lnTo>
                    <a:pt x="36169" y="563664"/>
                  </a:lnTo>
                  <a:lnTo>
                    <a:pt x="36664" y="563181"/>
                  </a:lnTo>
                  <a:lnTo>
                    <a:pt x="36664" y="561962"/>
                  </a:lnTo>
                  <a:close/>
                </a:path>
                <a:path w="298450" h="1942464">
                  <a:moveTo>
                    <a:pt x="38227" y="425399"/>
                  </a:moveTo>
                  <a:lnTo>
                    <a:pt x="38023" y="425196"/>
                  </a:lnTo>
                  <a:lnTo>
                    <a:pt x="37541" y="425196"/>
                  </a:lnTo>
                  <a:lnTo>
                    <a:pt x="37338" y="425399"/>
                  </a:lnTo>
                  <a:lnTo>
                    <a:pt x="37338" y="425640"/>
                  </a:lnTo>
                  <a:lnTo>
                    <a:pt x="37338" y="425881"/>
                  </a:lnTo>
                  <a:lnTo>
                    <a:pt x="37541" y="426085"/>
                  </a:lnTo>
                  <a:lnTo>
                    <a:pt x="38023" y="426085"/>
                  </a:lnTo>
                  <a:lnTo>
                    <a:pt x="38227" y="425881"/>
                  </a:lnTo>
                  <a:lnTo>
                    <a:pt x="38227" y="425399"/>
                  </a:lnTo>
                  <a:close/>
                </a:path>
                <a:path w="298450" h="1942464">
                  <a:moveTo>
                    <a:pt x="38912" y="304647"/>
                  </a:moveTo>
                  <a:lnTo>
                    <a:pt x="38760" y="304495"/>
                  </a:lnTo>
                  <a:lnTo>
                    <a:pt x="38392" y="304495"/>
                  </a:lnTo>
                  <a:lnTo>
                    <a:pt x="38252" y="304647"/>
                  </a:lnTo>
                  <a:lnTo>
                    <a:pt x="38252" y="304825"/>
                  </a:lnTo>
                  <a:lnTo>
                    <a:pt x="38252" y="305003"/>
                  </a:lnTo>
                  <a:lnTo>
                    <a:pt x="38392" y="305155"/>
                  </a:lnTo>
                  <a:lnTo>
                    <a:pt x="38760" y="305155"/>
                  </a:lnTo>
                  <a:lnTo>
                    <a:pt x="38912" y="305003"/>
                  </a:lnTo>
                  <a:lnTo>
                    <a:pt x="38912" y="304647"/>
                  </a:lnTo>
                  <a:close/>
                </a:path>
                <a:path w="298450" h="1942464">
                  <a:moveTo>
                    <a:pt x="40436" y="177419"/>
                  </a:moveTo>
                  <a:lnTo>
                    <a:pt x="40220" y="177215"/>
                  </a:lnTo>
                  <a:lnTo>
                    <a:pt x="39700" y="177215"/>
                  </a:lnTo>
                  <a:lnTo>
                    <a:pt x="39484" y="177419"/>
                  </a:lnTo>
                  <a:lnTo>
                    <a:pt x="39484" y="177685"/>
                  </a:lnTo>
                  <a:lnTo>
                    <a:pt x="39484" y="177952"/>
                  </a:lnTo>
                  <a:lnTo>
                    <a:pt x="39700" y="178155"/>
                  </a:lnTo>
                  <a:lnTo>
                    <a:pt x="40220" y="178155"/>
                  </a:lnTo>
                  <a:lnTo>
                    <a:pt x="40436" y="177952"/>
                  </a:lnTo>
                  <a:lnTo>
                    <a:pt x="40436" y="177419"/>
                  </a:lnTo>
                  <a:close/>
                </a:path>
                <a:path w="298450" h="1942464">
                  <a:moveTo>
                    <a:pt x="43141" y="706335"/>
                  </a:moveTo>
                  <a:lnTo>
                    <a:pt x="42595" y="705777"/>
                  </a:lnTo>
                  <a:lnTo>
                    <a:pt x="41236" y="705777"/>
                  </a:lnTo>
                  <a:lnTo>
                    <a:pt x="40690" y="706335"/>
                  </a:lnTo>
                  <a:lnTo>
                    <a:pt x="40690" y="707009"/>
                  </a:lnTo>
                  <a:lnTo>
                    <a:pt x="40690" y="707682"/>
                  </a:lnTo>
                  <a:lnTo>
                    <a:pt x="41236" y="708228"/>
                  </a:lnTo>
                  <a:lnTo>
                    <a:pt x="42595" y="708228"/>
                  </a:lnTo>
                  <a:lnTo>
                    <a:pt x="43141" y="707682"/>
                  </a:lnTo>
                  <a:lnTo>
                    <a:pt x="43141" y="706335"/>
                  </a:lnTo>
                  <a:close/>
                </a:path>
                <a:path w="298450" h="1942464">
                  <a:moveTo>
                    <a:pt x="44043" y="515632"/>
                  </a:moveTo>
                  <a:lnTo>
                    <a:pt x="43815" y="515404"/>
                  </a:lnTo>
                  <a:lnTo>
                    <a:pt x="43230" y="515404"/>
                  </a:lnTo>
                  <a:lnTo>
                    <a:pt x="43002" y="515632"/>
                  </a:lnTo>
                  <a:lnTo>
                    <a:pt x="43002" y="515924"/>
                  </a:lnTo>
                  <a:lnTo>
                    <a:pt x="43002" y="516216"/>
                  </a:lnTo>
                  <a:lnTo>
                    <a:pt x="43230" y="516445"/>
                  </a:lnTo>
                  <a:lnTo>
                    <a:pt x="43815" y="516445"/>
                  </a:lnTo>
                  <a:lnTo>
                    <a:pt x="44043" y="516216"/>
                  </a:lnTo>
                  <a:lnTo>
                    <a:pt x="44043" y="515632"/>
                  </a:lnTo>
                  <a:close/>
                </a:path>
                <a:path w="298450" h="1942464">
                  <a:moveTo>
                    <a:pt x="44716" y="133172"/>
                  </a:moveTo>
                  <a:lnTo>
                    <a:pt x="44538" y="133007"/>
                  </a:lnTo>
                  <a:lnTo>
                    <a:pt x="44119" y="133007"/>
                  </a:lnTo>
                  <a:lnTo>
                    <a:pt x="43954" y="133172"/>
                  </a:lnTo>
                  <a:lnTo>
                    <a:pt x="43954" y="133388"/>
                  </a:lnTo>
                  <a:lnTo>
                    <a:pt x="43954" y="133591"/>
                  </a:lnTo>
                  <a:lnTo>
                    <a:pt x="44119" y="133769"/>
                  </a:lnTo>
                  <a:lnTo>
                    <a:pt x="44538" y="133769"/>
                  </a:lnTo>
                  <a:lnTo>
                    <a:pt x="44716" y="133591"/>
                  </a:lnTo>
                  <a:lnTo>
                    <a:pt x="44716" y="133172"/>
                  </a:lnTo>
                  <a:close/>
                </a:path>
                <a:path w="298450" h="1942464">
                  <a:moveTo>
                    <a:pt x="48374" y="673468"/>
                  </a:moveTo>
                  <a:lnTo>
                    <a:pt x="47840" y="672934"/>
                  </a:lnTo>
                  <a:lnTo>
                    <a:pt x="46520" y="672934"/>
                  </a:lnTo>
                  <a:lnTo>
                    <a:pt x="45986" y="673468"/>
                  </a:lnTo>
                  <a:lnTo>
                    <a:pt x="45986" y="674128"/>
                  </a:lnTo>
                  <a:lnTo>
                    <a:pt x="45986" y="674789"/>
                  </a:lnTo>
                  <a:lnTo>
                    <a:pt x="46520" y="675322"/>
                  </a:lnTo>
                  <a:lnTo>
                    <a:pt x="47840" y="675322"/>
                  </a:lnTo>
                  <a:lnTo>
                    <a:pt x="48374" y="674789"/>
                  </a:lnTo>
                  <a:lnTo>
                    <a:pt x="48374" y="673468"/>
                  </a:lnTo>
                  <a:close/>
                </a:path>
                <a:path w="298450" h="1942464">
                  <a:moveTo>
                    <a:pt x="49695" y="138328"/>
                  </a:moveTo>
                  <a:lnTo>
                    <a:pt x="49428" y="138239"/>
                  </a:lnTo>
                  <a:lnTo>
                    <a:pt x="49352" y="138417"/>
                  </a:lnTo>
                  <a:lnTo>
                    <a:pt x="49428" y="138595"/>
                  </a:lnTo>
                  <a:lnTo>
                    <a:pt x="49618" y="138595"/>
                  </a:lnTo>
                  <a:lnTo>
                    <a:pt x="49695" y="138328"/>
                  </a:lnTo>
                  <a:close/>
                </a:path>
                <a:path w="298450" h="1942464">
                  <a:moveTo>
                    <a:pt x="50876" y="783615"/>
                  </a:moveTo>
                  <a:lnTo>
                    <a:pt x="50292" y="783031"/>
                  </a:lnTo>
                  <a:lnTo>
                    <a:pt x="48869" y="783031"/>
                  </a:lnTo>
                  <a:lnTo>
                    <a:pt x="48285" y="783615"/>
                  </a:lnTo>
                  <a:lnTo>
                    <a:pt x="48285" y="784326"/>
                  </a:lnTo>
                  <a:lnTo>
                    <a:pt x="48285" y="785037"/>
                  </a:lnTo>
                  <a:lnTo>
                    <a:pt x="48869" y="785622"/>
                  </a:lnTo>
                  <a:lnTo>
                    <a:pt x="50292" y="785622"/>
                  </a:lnTo>
                  <a:lnTo>
                    <a:pt x="50876" y="785037"/>
                  </a:lnTo>
                  <a:lnTo>
                    <a:pt x="50876" y="783615"/>
                  </a:lnTo>
                  <a:close/>
                </a:path>
                <a:path w="298450" h="1942464">
                  <a:moveTo>
                    <a:pt x="51866" y="98399"/>
                  </a:moveTo>
                  <a:lnTo>
                    <a:pt x="51663" y="98336"/>
                  </a:lnTo>
                  <a:lnTo>
                    <a:pt x="51600" y="98475"/>
                  </a:lnTo>
                  <a:lnTo>
                    <a:pt x="51663" y="98615"/>
                  </a:lnTo>
                  <a:lnTo>
                    <a:pt x="51803" y="98615"/>
                  </a:lnTo>
                  <a:lnTo>
                    <a:pt x="51866" y="98399"/>
                  </a:lnTo>
                  <a:close/>
                </a:path>
                <a:path w="298450" h="1942464">
                  <a:moveTo>
                    <a:pt x="52070" y="607631"/>
                  </a:moveTo>
                  <a:lnTo>
                    <a:pt x="51803" y="607364"/>
                  </a:lnTo>
                  <a:lnTo>
                    <a:pt x="51142" y="607364"/>
                  </a:lnTo>
                  <a:lnTo>
                    <a:pt x="50876" y="607631"/>
                  </a:lnTo>
                  <a:lnTo>
                    <a:pt x="50876" y="607961"/>
                  </a:lnTo>
                  <a:lnTo>
                    <a:pt x="50876" y="608291"/>
                  </a:lnTo>
                  <a:lnTo>
                    <a:pt x="51142" y="608558"/>
                  </a:lnTo>
                  <a:lnTo>
                    <a:pt x="51803" y="608558"/>
                  </a:lnTo>
                  <a:lnTo>
                    <a:pt x="52070" y="608291"/>
                  </a:lnTo>
                  <a:lnTo>
                    <a:pt x="52070" y="607631"/>
                  </a:lnTo>
                  <a:close/>
                </a:path>
                <a:path w="298450" h="1942464">
                  <a:moveTo>
                    <a:pt x="54038" y="559676"/>
                  </a:moveTo>
                  <a:lnTo>
                    <a:pt x="53784" y="559422"/>
                  </a:lnTo>
                  <a:lnTo>
                    <a:pt x="53174" y="559422"/>
                  </a:lnTo>
                  <a:lnTo>
                    <a:pt x="52920" y="559676"/>
                  </a:lnTo>
                  <a:lnTo>
                    <a:pt x="52920" y="559981"/>
                  </a:lnTo>
                  <a:lnTo>
                    <a:pt x="52920" y="560285"/>
                  </a:lnTo>
                  <a:lnTo>
                    <a:pt x="53174" y="560539"/>
                  </a:lnTo>
                  <a:lnTo>
                    <a:pt x="53784" y="560539"/>
                  </a:lnTo>
                  <a:lnTo>
                    <a:pt x="54038" y="560285"/>
                  </a:lnTo>
                  <a:lnTo>
                    <a:pt x="54038" y="559676"/>
                  </a:lnTo>
                  <a:close/>
                </a:path>
                <a:path w="298450" h="1942464">
                  <a:moveTo>
                    <a:pt x="57111" y="384035"/>
                  </a:moveTo>
                  <a:lnTo>
                    <a:pt x="56934" y="383857"/>
                  </a:lnTo>
                  <a:lnTo>
                    <a:pt x="56476" y="383857"/>
                  </a:lnTo>
                  <a:lnTo>
                    <a:pt x="56299" y="384035"/>
                  </a:lnTo>
                  <a:lnTo>
                    <a:pt x="56299" y="384263"/>
                  </a:lnTo>
                  <a:lnTo>
                    <a:pt x="56299" y="384492"/>
                  </a:lnTo>
                  <a:lnTo>
                    <a:pt x="56476" y="384670"/>
                  </a:lnTo>
                  <a:lnTo>
                    <a:pt x="56934" y="384670"/>
                  </a:lnTo>
                  <a:lnTo>
                    <a:pt x="57111" y="384492"/>
                  </a:lnTo>
                  <a:lnTo>
                    <a:pt x="57111" y="384035"/>
                  </a:lnTo>
                  <a:close/>
                </a:path>
                <a:path w="298450" h="1942464">
                  <a:moveTo>
                    <a:pt x="57365" y="96748"/>
                  </a:moveTo>
                  <a:lnTo>
                    <a:pt x="57238" y="96621"/>
                  </a:lnTo>
                  <a:lnTo>
                    <a:pt x="56921" y="96621"/>
                  </a:lnTo>
                  <a:lnTo>
                    <a:pt x="56794" y="96748"/>
                  </a:lnTo>
                  <a:lnTo>
                    <a:pt x="56794" y="96901"/>
                  </a:lnTo>
                  <a:lnTo>
                    <a:pt x="56794" y="97053"/>
                  </a:lnTo>
                  <a:lnTo>
                    <a:pt x="56921" y="97180"/>
                  </a:lnTo>
                  <a:lnTo>
                    <a:pt x="57238" y="97180"/>
                  </a:lnTo>
                  <a:lnTo>
                    <a:pt x="57365" y="97053"/>
                  </a:lnTo>
                  <a:lnTo>
                    <a:pt x="57365" y="96748"/>
                  </a:lnTo>
                  <a:close/>
                </a:path>
                <a:path w="298450" h="1942464">
                  <a:moveTo>
                    <a:pt x="58851" y="259715"/>
                  </a:moveTo>
                  <a:lnTo>
                    <a:pt x="58712" y="259588"/>
                  </a:lnTo>
                  <a:lnTo>
                    <a:pt x="58394" y="259588"/>
                  </a:lnTo>
                  <a:lnTo>
                    <a:pt x="58267" y="259715"/>
                  </a:lnTo>
                  <a:lnTo>
                    <a:pt x="58267" y="259880"/>
                  </a:lnTo>
                  <a:lnTo>
                    <a:pt x="58267" y="260045"/>
                  </a:lnTo>
                  <a:lnTo>
                    <a:pt x="58394" y="260172"/>
                  </a:lnTo>
                  <a:lnTo>
                    <a:pt x="58712" y="260172"/>
                  </a:lnTo>
                  <a:lnTo>
                    <a:pt x="58851" y="260045"/>
                  </a:lnTo>
                  <a:lnTo>
                    <a:pt x="58851" y="259715"/>
                  </a:lnTo>
                  <a:close/>
                </a:path>
                <a:path w="298450" h="1942464">
                  <a:moveTo>
                    <a:pt x="59055" y="49707"/>
                  </a:moveTo>
                  <a:lnTo>
                    <a:pt x="58762" y="49618"/>
                  </a:lnTo>
                  <a:lnTo>
                    <a:pt x="58674" y="49809"/>
                  </a:lnTo>
                  <a:lnTo>
                    <a:pt x="58762" y="49999"/>
                  </a:lnTo>
                  <a:lnTo>
                    <a:pt x="58966" y="49999"/>
                  </a:lnTo>
                  <a:lnTo>
                    <a:pt x="59055" y="49707"/>
                  </a:lnTo>
                  <a:close/>
                </a:path>
                <a:path w="298450" h="1942464">
                  <a:moveTo>
                    <a:pt x="59093" y="218338"/>
                  </a:moveTo>
                  <a:lnTo>
                    <a:pt x="58699" y="218224"/>
                  </a:lnTo>
                  <a:lnTo>
                    <a:pt x="58585" y="218478"/>
                  </a:lnTo>
                  <a:lnTo>
                    <a:pt x="58585" y="218617"/>
                  </a:lnTo>
                  <a:lnTo>
                    <a:pt x="58978" y="218732"/>
                  </a:lnTo>
                  <a:lnTo>
                    <a:pt x="59093" y="218338"/>
                  </a:lnTo>
                  <a:close/>
                </a:path>
                <a:path w="298450" h="1942464">
                  <a:moveTo>
                    <a:pt x="60883" y="749871"/>
                  </a:moveTo>
                  <a:lnTo>
                    <a:pt x="60325" y="749312"/>
                  </a:lnTo>
                  <a:lnTo>
                    <a:pt x="58928" y="749312"/>
                  </a:lnTo>
                  <a:lnTo>
                    <a:pt x="58369" y="749871"/>
                  </a:lnTo>
                  <a:lnTo>
                    <a:pt x="58369" y="750570"/>
                  </a:lnTo>
                  <a:lnTo>
                    <a:pt x="58369" y="751268"/>
                  </a:lnTo>
                  <a:lnTo>
                    <a:pt x="58928" y="751827"/>
                  </a:lnTo>
                  <a:lnTo>
                    <a:pt x="60325" y="751827"/>
                  </a:lnTo>
                  <a:lnTo>
                    <a:pt x="60883" y="751268"/>
                  </a:lnTo>
                  <a:lnTo>
                    <a:pt x="60883" y="749871"/>
                  </a:lnTo>
                  <a:close/>
                </a:path>
                <a:path w="298450" h="1942464">
                  <a:moveTo>
                    <a:pt x="63258" y="650036"/>
                  </a:moveTo>
                  <a:lnTo>
                    <a:pt x="62966" y="649757"/>
                  </a:lnTo>
                  <a:lnTo>
                    <a:pt x="62255" y="649757"/>
                  </a:lnTo>
                  <a:lnTo>
                    <a:pt x="61976" y="650036"/>
                  </a:lnTo>
                  <a:lnTo>
                    <a:pt x="61976" y="650392"/>
                  </a:lnTo>
                  <a:lnTo>
                    <a:pt x="61976" y="650748"/>
                  </a:lnTo>
                  <a:lnTo>
                    <a:pt x="62255" y="651027"/>
                  </a:lnTo>
                  <a:lnTo>
                    <a:pt x="62966" y="651027"/>
                  </a:lnTo>
                  <a:lnTo>
                    <a:pt x="63258" y="650748"/>
                  </a:lnTo>
                  <a:lnTo>
                    <a:pt x="63258" y="650036"/>
                  </a:lnTo>
                  <a:close/>
                </a:path>
                <a:path w="298450" h="1942464">
                  <a:moveTo>
                    <a:pt x="64833" y="38"/>
                  </a:moveTo>
                  <a:lnTo>
                    <a:pt x="64681" y="0"/>
                  </a:lnTo>
                  <a:lnTo>
                    <a:pt x="64643" y="139"/>
                  </a:lnTo>
                  <a:lnTo>
                    <a:pt x="64795" y="177"/>
                  </a:lnTo>
                  <a:lnTo>
                    <a:pt x="64833" y="38"/>
                  </a:lnTo>
                  <a:close/>
                </a:path>
                <a:path w="298450" h="1942464">
                  <a:moveTo>
                    <a:pt x="71501" y="53467"/>
                  </a:moveTo>
                  <a:lnTo>
                    <a:pt x="71348" y="53416"/>
                  </a:lnTo>
                  <a:lnTo>
                    <a:pt x="71310" y="53568"/>
                  </a:lnTo>
                  <a:lnTo>
                    <a:pt x="71462" y="53619"/>
                  </a:lnTo>
                  <a:lnTo>
                    <a:pt x="71501" y="53467"/>
                  </a:lnTo>
                  <a:close/>
                </a:path>
                <a:path w="298450" h="1942464">
                  <a:moveTo>
                    <a:pt x="76238" y="808837"/>
                  </a:moveTo>
                  <a:lnTo>
                    <a:pt x="75641" y="808253"/>
                  </a:lnTo>
                  <a:lnTo>
                    <a:pt x="74180" y="808253"/>
                  </a:lnTo>
                  <a:lnTo>
                    <a:pt x="73583" y="808837"/>
                  </a:lnTo>
                  <a:lnTo>
                    <a:pt x="73583" y="809574"/>
                  </a:lnTo>
                  <a:lnTo>
                    <a:pt x="73583" y="810310"/>
                  </a:lnTo>
                  <a:lnTo>
                    <a:pt x="74180" y="810895"/>
                  </a:lnTo>
                  <a:lnTo>
                    <a:pt x="75641" y="810895"/>
                  </a:lnTo>
                  <a:lnTo>
                    <a:pt x="76238" y="810310"/>
                  </a:lnTo>
                  <a:lnTo>
                    <a:pt x="76238" y="808837"/>
                  </a:lnTo>
                  <a:close/>
                </a:path>
                <a:path w="298450" h="1942464">
                  <a:moveTo>
                    <a:pt x="82829" y="729551"/>
                  </a:moveTo>
                  <a:lnTo>
                    <a:pt x="82499" y="729234"/>
                  </a:lnTo>
                  <a:lnTo>
                    <a:pt x="81711" y="729234"/>
                  </a:lnTo>
                  <a:lnTo>
                    <a:pt x="81394" y="729551"/>
                  </a:lnTo>
                  <a:lnTo>
                    <a:pt x="81394" y="729945"/>
                  </a:lnTo>
                  <a:lnTo>
                    <a:pt x="81394" y="730338"/>
                  </a:lnTo>
                  <a:lnTo>
                    <a:pt x="81711" y="730656"/>
                  </a:lnTo>
                  <a:lnTo>
                    <a:pt x="82499" y="730656"/>
                  </a:lnTo>
                  <a:lnTo>
                    <a:pt x="82829" y="730338"/>
                  </a:lnTo>
                  <a:lnTo>
                    <a:pt x="82829" y="729551"/>
                  </a:lnTo>
                  <a:close/>
                </a:path>
                <a:path w="298450" h="1942464">
                  <a:moveTo>
                    <a:pt x="84899" y="855916"/>
                  </a:moveTo>
                  <a:lnTo>
                    <a:pt x="84289" y="855306"/>
                  </a:lnTo>
                  <a:lnTo>
                    <a:pt x="82791" y="855306"/>
                  </a:lnTo>
                  <a:lnTo>
                    <a:pt x="82181" y="855916"/>
                  </a:lnTo>
                  <a:lnTo>
                    <a:pt x="82181" y="856665"/>
                  </a:lnTo>
                  <a:lnTo>
                    <a:pt x="82181" y="857415"/>
                  </a:lnTo>
                  <a:lnTo>
                    <a:pt x="82791" y="858024"/>
                  </a:lnTo>
                  <a:lnTo>
                    <a:pt x="84289" y="858024"/>
                  </a:lnTo>
                  <a:lnTo>
                    <a:pt x="84899" y="857415"/>
                  </a:lnTo>
                  <a:lnTo>
                    <a:pt x="84899" y="855916"/>
                  </a:lnTo>
                  <a:close/>
                </a:path>
                <a:path w="298450" h="1942464">
                  <a:moveTo>
                    <a:pt x="87477" y="689330"/>
                  </a:moveTo>
                  <a:lnTo>
                    <a:pt x="87172" y="689025"/>
                  </a:lnTo>
                  <a:lnTo>
                    <a:pt x="86423" y="689025"/>
                  </a:lnTo>
                  <a:lnTo>
                    <a:pt x="86118" y="689330"/>
                  </a:lnTo>
                  <a:lnTo>
                    <a:pt x="86118" y="689698"/>
                  </a:lnTo>
                  <a:lnTo>
                    <a:pt x="86118" y="690067"/>
                  </a:lnTo>
                  <a:lnTo>
                    <a:pt x="86423" y="690372"/>
                  </a:lnTo>
                  <a:lnTo>
                    <a:pt x="87172" y="690372"/>
                  </a:lnTo>
                  <a:lnTo>
                    <a:pt x="87477" y="690067"/>
                  </a:lnTo>
                  <a:lnTo>
                    <a:pt x="87477" y="689330"/>
                  </a:lnTo>
                  <a:close/>
                </a:path>
                <a:path w="298450" h="1942464">
                  <a:moveTo>
                    <a:pt x="88417" y="772325"/>
                  </a:moveTo>
                  <a:lnTo>
                    <a:pt x="88074" y="771982"/>
                  </a:lnTo>
                  <a:lnTo>
                    <a:pt x="87249" y="771982"/>
                  </a:lnTo>
                  <a:lnTo>
                    <a:pt x="86906" y="772325"/>
                  </a:lnTo>
                  <a:lnTo>
                    <a:pt x="86906" y="772744"/>
                  </a:lnTo>
                  <a:lnTo>
                    <a:pt x="86906" y="773163"/>
                  </a:lnTo>
                  <a:lnTo>
                    <a:pt x="87249" y="773493"/>
                  </a:lnTo>
                  <a:lnTo>
                    <a:pt x="88074" y="773493"/>
                  </a:lnTo>
                  <a:lnTo>
                    <a:pt x="88417" y="773163"/>
                  </a:lnTo>
                  <a:lnTo>
                    <a:pt x="88417" y="772325"/>
                  </a:lnTo>
                  <a:close/>
                </a:path>
                <a:path w="298450" h="1942464">
                  <a:moveTo>
                    <a:pt x="90525" y="898613"/>
                  </a:moveTo>
                  <a:lnTo>
                    <a:pt x="89903" y="897991"/>
                  </a:lnTo>
                  <a:lnTo>
                    <a:pt x="88366" y="897991"/>
                  </a:lnTo>
                  <a:lnTo>
                    <a:pt x="87744" y="898613"/>
                  </a:lnTo>
                  <a:lnTo>
                    <a:pt x="87744" y="899375"/>
                  </a:lnTo>
                  <a:lnTo>
                    <a:pt x="87744" y="900137"/>
                  </a:lnTo>
                  <a:lnTo>
                    <a:pt x="88366" y="900760"/>
                  </a:lnTo>
                  <a:lnTo>
                    <a:pt x="89903" y="900760"/>
                  </a:lnTo>
                  <a:lnTo>
                    <a:pt x="90525" y="900137"/>
                  </a:lnTo>
                  <a:lnTo>
                    <a:pt x="90525" y="898613"/>
                  </a:lnTo>
                  <a:close/>
                </a:path>
                <a:path w="298450" h="1942464">
                  <a:moveTo>
                    <a:pt x="96697" y="864730"/>
                  </a:moveTo>
                  <a:lnTo>
                    <a:pt x="96329" y="864349"/>
                  </a:lnTo>
                  <a:lnTo>
                    <a:pt x="95402" y="864349"/>
                  </a:lnTo>
                  <a:lnTo>
                    <a:pt x="95034" y="864730"/>
                  </a:lnTo>
                  <a:lnTo>
                    <a:pt x="95034" y="865187"/>
                  </a:lnTo>
                  <a:lnTo>
                    <a:pt x="95034" y="865644"/>
                  </a:lnTo>
                  <a:lnTo>
                    <a:pt x="95402" y="866013"/>
                  </a:lnTo>
                  <a:lnTo>
                    <a:pt x="96329" y="866013"/>
                  </a:lnTo>
                  <a:lnTo>
                    <a:pt x="96697" y="865644"/>
                  </a:lnTo>
                  <a:lnTo>
                    <a:pt x="96697" y="864730"/>
                  </a:lnTo>
                  <a:close/>
                </a:path>
                <a:path w="298450" h="1942464">
                  <a:moveTo>
                    <a:pt x="104114" y="819632"/>
                  </a:moveTo>
                  <a:lnTo>
                    <a:pt x="103759" y="819277"/>
                  </a:lnTo>
                  <a:lnTo>
                    <a:pt x="102882" y="819277"/>
                  </a:lnTo>
                  <a:lnTo>
                    <a:pt x="102527" y="819632"/>
                  </a:lnTo>
                  <a:lnTo>
                    <a:pt x="102527" y="820064"/>
                  </a:lnTo>
                  <a:lnTo>
                    <a:pt x="102527" y="820496"/>
                  </a:lnTo>
                  <a:lnTo>
                    <a:pt x="102882" y="820851"/>
                  </a:lnTo>
                  <a:lnTo>
                    <a:pt x="103759" y="820851"/>
                  </a:lnTo>
                  <a:lnTo>
                    <a:pt x="104114" y="820496"/>
                  </a:lnTo>
                  <a:lnTo>
                    <a:pt x="104114" y="819632"/>
                  </a:lnTo>
                  <a:close/>
                </a:path>
                <a:path w="298450" h="1942464">
                  <a:moveTo>
                    <a:pt x="116535" y="899909"/>
                  </a:moveTo>
                  <a:lnTo>
                    <a:pt x="116141" y="899528"/>
                  </a:lnTo>
                  <a:lnTo>
                    <a:pt x="115189" y="899528"/>
                  </a:lnTo>
                  <a:lnTo>
                    <a:pt x="114795" y="899909"/>
                  </a:lnTo>
                  <a:lnTo>
                    <a:pt x="114795" y="900391"/>
                  </a:lnTo>
                  <a:lnTo>
                    <a:pt x="114795" y="900874"/>
                  </a:lnTo>
                  <a:lnTo>
                    <a:pt x="115189" y="901268"/>
                  </a:lnTo>
                  <a:lnTo>
                    <a:pt x="116141" y="901268"/>
                  </a:lnTo>
                  <a:lnTo>
                    <a:pt x="116535" y="900874"/>
                  </a:lnTo>
                  <a:lnTo>
                    <a:pt x="116535" y="899909"/>
                  </a:lnTo>
                  <a:close/>
                </a:path>
                <a:path w="298450" h="1942464">
                  <a:moveTo>
                    <a:pt x="135978" y="963980"/>
                  </a:moveTo>
                  <a:lnTo>
                    <a:pt x="135559" y="963549"/>
                  </a:lnTo>
                  <a:lnTo>
                    <a:pt x="134505" y="963549"/>
                  </a:lnTo>
                  <a:lnTo>
                    <a:pt x="134086" y="963980"/>
                  </a:lnTo>
                  <a:lnTo>
                    <a:pt x="134086" y="964501"/>
                  </a:lnTo>
                  <a:lnTo>
                    <a:pt x="134086" y="965022"/>
                  </a:lnTo>
                  <a:lnTo>
                    <a:pt x="134505" y="965454"/>
                  </a:lnTo>
                  <a:lnTo>
                    <a:pt x="135559" y="965454"/>
                  </a:lnTo>
                  <a:lnTo>
                    <a:pt x="135978" y="965022"/>
                  </a:lnTo>
                  <a:lnTo>
                    <a:pt x="135978" y="963980"/>
                  </a:lnTo>
                  <a:close/>
                </a:path>
                <a:path w="298450" h="1942464">
                  <a:moveTo>
                    <a:pt x="141744" y="1005890"/>
                  </a:moveTo>
                  <a:lnTo>
                    <a:pt x="141312" y="1005446"/>
                  </a:lnTo>
                  <a:lnTo>
                    <a:pt x="140220" y="1005446"/>
                  </a:lnTo>
                  <a:lnTo>
                    <a:pt x="139776" y="1005890"/>
                  </a:lnTo>
                  <a:lnTo>
                    <a:pt x="139776" y="1006436"/>
                  </a:lnTo>
                  <a:lnTo>
                    <a:pt x="139776" y="1006983"/>
                  </a:lnTo>
                  <a:lnTo>
                    <a:pt x="140220" y="1007427"/>
                  </a:lnTo>
                  <a:lnTo>
                    <a:pt x="141312" y="1007427"/>
                  </a:lnTo>
                  <a:lnTo>
                    <a:pt x="141744" y="1006983"/>
                  </a:lnTo>
                  <a:lnTo>
                    <a:pt x="141744" y="1005890"/>
                  </a:lnTo>
                  <a:close/>
                </a:path>
                <a:path w="298450" h="1942464">
                  <a:moveTo>
                    <a:pt x="145923" y="934720"/>
                  </a:moveTo>
                  <a:lnTo>
                    <a:pt x="145516" y="934313"/>
                  </a:lnTo>
                  <a:lnTo>
                    <a:pt x="144513" y="934313"/>
                  </a:lnTo>
                  <a:lnTo>
                    <a:pt x="144106" y="934720"/>
                  </a:lnTo>
                  <a:lnTo>
                    <a:pt x="144106" y="935228"/>
                  </a:lnTo>
                  <a:lnTo>
                    <a:pt x="144106" y="935736"/>
                  </a:lnTo>
                  <a:lnTo>
                    <a:pt x="144513" y="936142"/>
                  </a:lnTo>
                  <a:lnTo>
                    <a:pt x="145516" y="936142"/>
                  </a:lnTo>
                  <a:lnTo>
                    <a:pt x="145923" y="935736"/>
                  </a:lnTo>
                  <a:lnTo>
                    <a:pt x="145923" y="934720"/>
                  </a:lnTo>
                  <a:close/>
                </a:path>
                <a:path w="298450" h="1942464">
                  <a:moveTo>
                    <a:pt x="171767" y="1044067"/>
                  </a:moveTo>
                  <a:lnTo>
                    <a:pt x="171310" y="1043609"/>
                  </a:lnTo>
                  <a:lnTo>
                    <a:pt x="170180" y="1043609"/>
                  </a:lnTo>
                  <a:lnTo>
                    <a:pt x="169722" y="1044067"/>
                  </a:lnTo>
                  <a:lnTo>
                    <a:pt x="169722" y="1044638"/>
                  </a:lnTo>
                  <a:lnTo>
                    <a:pt x="169722" y="1045210"/>
                  </a:lnTo>
                  <a:lnTo>
                    <a:pt x="170180" y="1045667"/>
                  </a:lnTo>
                  <a:lnTo>
                    <a:pt x="171310" y="1045667"/>
                  </a:lnTo>
                  <a:lnTo>
                    <a:pt x="171767" y="1045210"/>
                  </a:lnTo>
                  <a:lnTo>
                    <a:pt x="171767" y="1044067"/>
                  </a:lnTo>
                  <a:close/>
                </a:path>
                <a:path w="298450" h="1942464">
                  <a:moveTo>
                    <a:pt x="194373" y="1083678"/>
                  </a:moveTo>
                  <a:lnTo>
                    <a:pt x="193890" y="1083195"/>
                  </a:lnTo>
                  <a:lnTo>
                    <a:pt x="192722" y="1083195"/>
                  </a:lnTo>
                  <a:lnTo>
                    <a:pt x="192239" y="1083678"/>
                  </a:lnTo>
                  <a:lnTo>
                    <a:pt x="192239" y="1084262"/>
                  </a:lnTo>
                  <a:lnTo>
                    <a:pt x="192239" y="1084846"/>
                  </a:lnTo>
                  <a:lnTo>
                    <a:pt x="192722" y="1085329"/>
                  </a:lnTo>
                  <a:lnTo>
                    <a:pt x="193890" y="1085329"/>
                  </a:lnTo>
                  <a:lnTo>
                    <a:pt x="194373" y="1084846"/>
                  </a:lnTo>
                  <a:lnTo>
                    <a:pt x="194373" y="1083678"/>
                  </a:lnTo>
                  <a:close/>
                </a:path>
                <a:path w="298450" h="1942464">
                  <a:moveTo>
                    <a:pt x="194513" y="1940394"/>
                  </a:moveTo>
                  <a:lnTo>
                    <a:pt x="193954" y="1939836"/>
                  </a:lnTo>
                  <a:lnTo>
                    <a:pt x="192595" y="1939836"/>
                  </a:lnTo>
                  <a:lnTo>
                    <a:pt x="192049" y="1940394"/>
                  </a:lnTo>
                  <a:lnTo>
                    <a:pt x="192049" y="1941068"/>
                  </a:lnTo>
                  <a:lnTo>
                    <a:pt x="192049" y="1941753"/>
                  </a:lnTo>
                  <a:lnTo>
                    <a:pt x="192595" y="1942299"/>
                  </a:lnTo>
                  <a:lnTo>
                    <a:pt x="193954" y="1942299"/>
                  </a:lnTo>
                  <a:lnTo>
                    <a:pt x="194513" y="1941753"/>
                  </a:lnTo>
                  <a:lnTo>
                    <a:pt x="194513" y="1940394"/>
                  </a:lnTo>
                  <a:close/>
                </a:path>
                <a:path w="298450" h="1942464">
                  <a:moveTo>
                    <a:pt x="203568" y="1210271"/>
                  </a:moveTo>
                  <a:lnTo>
                    <a:pt x="203034" y="1209738"/>
                  </a:lnTo>
                  <a:lnTo>
                    <a:pt x="201739" y="1209738"/>
                  </a:lnTo>
                  <a:lnTo>
                    <a:pt x="201206" y="1210271"/>
                  </a:lnTo>
                  <a:lnTo>
                    <a:pt x="201206" y="1210919"/>
                  </a:lnTo>
                  <a:lnTo>
                    <a:pt x="201206" y="1211567"/>
                  </a:lnTo>
                  <a:lnTo>
                    <a:pt x="201739" y="1212100"/>
                  </a:lnTo>
                  <a:lnTo>
                    <a:pt x="203034" y="1212100"/>
                  </a:lnTo>
                  <a:lnTo>
                    <a:pt x="203568" y="1211567"/>
                  </a:lnTo>
                  <a:lnTo>
                    <a:pt x="203568" y="1210271"/>
                  </a:lnTo>
                  <a:close/>
                </a:path>
                <a:path w="298450" h="1942464">
                  <a:moveTo>
                    <a:pt x="203911" y="1861096"/>
                  </a:moveTo>
                  <a:lnTo>
                    <a:pt x="203327" y="1860511"/>
                  </a:lnTo>
                  <a:lnTo>
                    <a:pt x="201879" y="1860511"/>
                  </a:lnTo>
                  <a:lnTo>
                    <a:pt x="201295" y="1861096"/>
                  </a:lnTo>
                  <a:lnTo>
                    <a:pt x="201295" y="1861820"/>
                  </a:lnTo>
                  <a:lnTo>
                    <a:pt x="201295" y="1862543"/>
                  </a:lnTo>
                  <a:lnTo>
                    <a:pt x="201879" y="1863128"/>
                  </a:lnTo>
                  <a:lnTo>
                    <a:pt x="203327" y="1863128"/>
                  </a:lnTo>
                  <a:lnTo>
                    <a:pt x="203911" y="1862543"/>
                  </a:lnTo>
                  <a:lnTo>
                    <a:pt x="203911" y="1861096"/>
                  </a:lnTo>
                  <a:close/>
                </a:path>
                <a:path w="298450" h="1942464">
                  <a:moveTo>
                    <a:pt x="205574" y="1128687"/>
                  </a:moveTo>
                  <a:lnTo>
                    <a:pt x="205079" y="1128191"/>
                  </a:lnTo>
                  <a:lnTo>
                    <a:pt x="203860" y="1128191"/>
                  </a:lnTo>
                  <a:lnTo>
                    <a:pt x="203365" y="1128687"/>
                  </a:lnTo>
                  <a:lnTo>
                    <a:pt x="203365" y="1129296"/>
                  </a:lnTo>
                  <a:lnTo>
                    <a:pt x="203365" y="1129906"/>
                  </a:lnTo>
                  <a:lnTo>
                    <a:pt x="203860" y="1130401"/>
                  </a:lnTo>
                  <a:lnTo>
                    <a:pt x="205079" y="1130401"/>
                  </a:lnTo>
                  <a:lnTo>
                    <a:pt x="205574" y="1129906"/>
                  </a:lnTo>
                  <a:lnTo>
                    <a:pt x="205574" y="1128687"/>
                  </a:lnTo>
                  <a:close/>
                </a:path>
                <a:path w="298450" h="1942464">
                  <a:moveTo>
                    <a:pt x="208343" y="1909927"/>
                  </a:moveTo>
                  <a:lnTo>
                    <a:pt x="207772" y="1909356"/>
                  </a:lnTo>
                  <a:lnTo>
                    <a:pt x="206375" y="1909356"/>
                  </a:lnTo>
                  <a:lnTo>
                    <a:pt x="205803" y="1909927"/>
                  </a:lnTo>
                  <a:lnTo>
                    <a:pt x="205803" y="1910626"/>
                  </a:lnTo>
                  <a:lnTo>
                    <a:pt x="205803" y="1911324"/>
                  </a:lnTo>
                  <a:lnTo>
                    <a:pt x="206375" y="1911896"/>
                  </a:lnTo>
                  <a:lnTo>
                    <a:pt x="207772" y="1911896"/>
                  </a:lnTo>
                  <a:lnTo>
                    <a:pt x="208343" y="1911324"/>
                  </a:lnTo>
                  <a:lnTo>
                    <a:pt x="208343" y="1909927"/>
                  </a:lnTo>
                  <a:close/>
                </a:path>
                <a:path w="298450" h="1942464">
                  <a:moveTo>
                    <a:pt x="212966" y="1169060"/>
                  </a:moveTo>
                  <a:lnTo>
                    <a:pt x="212445" y="1168552"/>
                  </a:lnTo>
                  <a:lnTo>
                    <a:pt x="211188" y="1168552"/>
                  </a:lnTo>
                  <a:lnTo>
                    <a:pt x="210680" y="1169060"/>
                  </a:lnTo>
                  <a:lnTo>
                    <a:pt x="210680" y="1169695"/>
                  </a:lnTo>
                  <a:lnTo>
                    <a:pt x="210680" y="1170330"/>
                  </a:lnTo>
                  <a:lnTo>
                    <a:pt x="211188" y="1170838"/>
                  </a:lnTo>
                  <a:lnTo>
                    <a:pt x="212445" y="1170838"/>
                  </a:lnTo>
                  <a:lnTo>
                    <a:pt x="212966" y="1170330"/>
                  </a:lnTo>
                  <a:lnTo>
                    <a:pt x="212966" y="1169060"/>
                  </a:lnTo>
                  <a:close/>
                </a:path>
                <a:path w="298450" h="1942464">
                  <a:moveTo>
                    <a:pt x="228803" y="1817941"/>
                  </a:moveTo>
                  <a:lnTo>
                    <a:pt x="228206" y="1817344"/>
                  </a:lnTo>
                  <a:lnTo>
                    <a:pt x="226720" y="1817344"/>
                  </a:lnTo>
                  <a:lnTo>
                    <a:pt x="226110" y="1817941"/>
                  </a:lnTo>
                  <a:lnTo>
                    <a:pt x="226110" y="1818690"/>
                  </a:lnTo>
                  <a:lnTo>
                    <a:pt x="226110" y="1819440"/>
                  </a:lnTo>
                  <a:lnTo>
                    <a:pt x="226720" y="1820037"/>
                  </a:lnTo>
                  <a:lnTo>
                    <a:pt x="228206" y="1820037"/>
                  </a:lnTo>
                  <a:lnTo>
                    <a:pt x="228803" y="1819440"/>
                  </a:lnTo>
                  <a:lnTo>
                    <a:pt x="228803" y="1817941"/>
                  </a:lnTo>
                  <a:close/>
                </a:path>
                <a:path w="298450" h="1942464">
                  <a:moveTo>
                    <a:pt x="229476" y="1276438"/>
                  </a:moveTo>
                  <a:lnTo>
                    <a:pt x="228917" y="1275880"/>
                  </a:lnTo>
                  <a:lnTo>
                    <a:pt x="227520" y="1275880"/>
                  </a:lnTo>
                  <a:lnTo>
                    <a:pt x="226961" y="1276438"/>
                  </a:lnTo>
                  <a:lnTo>
                    <a:pt x="226961" y="1277137"/>
                  </a:lnTo>
                  <a:lnTo>
                    <a:pt x="226961" y="1277835"/>
                  </a:lnTo>
                  <a:lnTo>
                    <a:pt x="227520" y="1278394"/>
                  </a:lnTo>
                  <a:lnTo>
                    <a:pt x="228917" y="1278394"/>
                  </a:lnTo>
                  <a:lnTo>
                    <a:pt x="229476" y="1277835"/>
                  </a:lnTo>
                  <a:lnTo>
                    <a:pt x="229476" y="1276438"/>
                  </a:lnTo>
                  <a:close/>
                </a:path>
                <a:path w="298450" h="1942464">
                  <a:moveTo>
                    <a:pt x="241071" y="1241386"/>
                  </a:moveTo>
                  <a:lnTo>
                    <a:pt x="240525" y="1240840"/>
                  </a:lnTo>
                  <a:lnTo>
                    <a:pt x="239179" y="1240840"/>
                  </a:lnTo>
                  <a:lnTo>
                    <a:pt x="238633" y="1241386"/>
                  </a:lnTo>
                  <a:lnTo>
                    <a:pt x="238633" y="1242060"/>
                  </a:lnTo>
                  <a:lnTo>
                    <a:pt x="238633" y="1242733"/>
                  </a:lnTo>
                  <a:lnTo>
                    <a:pt x="239179" y="1243279"/>
                  </a:lnTo>
                  <a:lnTo>
                    <a:pt x="240525" y="1243279"/>
                  </a:lnTo>
                  <a:lnTo>
                    <a:pt x="241071" y="1242733"/>
                  </a:lnTo>
                  <a:lnTo>
                    <a:pt x="241071" y="1241386"/>
                  </a:lnTo>
                  <a:close/>
                </a:path>
                <a:path w="298450" h="1942464">
                  <a:moveTo>
                    <a:pt x="246430" y="1327543"/>
                  </a:moveTo>
                  <a:lnTo>
                    <a:pt x="245833" y="1326946"/>
                  </a:lnTo>
                  <a:lnTo>
                    <a:pt x="244360" y="1326946"/>
                  </a:lnTo>
                  <a:lnTo>
                    <a:pt x="243763" y="1327543"/>
                  </a:lnTo>
                  <a:lnTo>
                    <a:pt x="243763" y="1328280"/>
                  </a:lnTo>
                  <a:lnTo>
                    <a:pt x="243763" y="1329016"/>
                  </a:lnTo>
                  <a:lnTo>
                    <a:pt x="244360" y="1329613"/>
                  </a:lnTo>
                  <a:lnTo>
                    <a:pt x="245833" y="1329613"/>
                  </a:lnTo>
                  <a:lnTo>
                    <a:pt x="246430" y="1329016"/>
                  </a:lnTo>
                  <a:lnTo>
                    <a:pt x="246430" y="1327543"/>
                  </a:lnTo>
                  <a:close/>
                </a:path>
                <a:path w="298450" h="1942464">
                  <a:moveTo>
                    <a:pt x="251879" y="1785353"/>
                  </a:moveTo>
                  <a:lnTo>
                    <a:pt x="251256" y="1784731"/>
                  </a:lnTo>
                  <a:lnTo>
                    <a:pt x="249732" y="1784731"/>
                  </a:lnTo>
                  <a:lnTo>
                    <a:pt x="249110" y="1785353"/>
                  </a:lnTo>
                  <a:lnTo>
                    <a:pt x="249110" y="1786115"/>
                  </a:lnTo>
                  <a:lnTo>
                    <a:pt x="249110" y="1786877"/>
                  </a:lnTo>
                  <a:lnTo>
                    <a:pt x="249732" y="1787499"/>
                  </a:lnTo>
                  <a:lnTo>
                    <a:pt x="251256" y="1787499"/>
                  </a:lnTo>
                  <a:lnTo>
                    <a:pt x="251879" y="1786877"/>
                  </a:lnTo>
                  <a:lnTo>
                    <a:pt x="251879" y="1785353"/>
                  </a:lnTo>
                  <a:close/>
                </a:path>
                <a:path w="298450" h="1942464">
                  <a:moveTo>
                    <a:pt x="265861" y="1290485"/>
                  </a:moveTo>
                  <a:lnTo>
                    <a:pt x="265277" y="1289900"/>
                  </a:lnTo>
                  <a:lnTo>
                    <a:pt x="263855" y="1289900"/>
                  </a:lnTo>
                  <a:lnTo>
                    <a:pt x="263271" y="1290485"/>
                  </a:lnTo>
                  <a:lnTo>
                    <a:pt x="263271" y="1291196"/>
                  </a:lnTo>
                  <a:lnTo>
                    <a:pt x="263271" y="1291907"/>
                  </a:lnTo>
                  <a:lnTo>
                    <a:pt x="263855" y="1292491"/>
                  </a:lnTo>
                  <a:lnTo>
                    <a:pt x="265277" y="1292491"/>
                  </a:lnTo>
                  <a:lnTo>
                    <a:pt x="265861" y="1291907"/>
                  </a:lnTo>
                  <a:lnTo>
                    <a:pt x="265861" y="1290485"/>
                  </a:lnTo>
                  <a:close/>
                </a:path>
                <a:path w="298450" h="1942464">
                  <a:moveTo>
                    <a:pt x="269570" y="1739938"/>
                  </a:moveTo>
                  <a:lnTo>
                    <a:pt x="268935" y="1739303"/>
                  </a:lnTo>
                  <a:lnTo>
                    <a:pt x="267360" y="1739303"/>
                  </a:lnTo>
                  <a:lnTo>
                    <a:pt x="266725" y="1739938"/>
                  </a:lnTo>
                  <a:lnTo>
                    <a:pt x="266725" y="1740725"/>
                  </a:lnTo>
                  <a:lnTo>
                    <a:pt x="266725" y="1741512"/>
                  </a:lnTo>
                  <a:lnTo>
                    <a:pt x="267360" y="1742147"/>
                  </a:lnTo>
                  <a:lnTo>
                    <a:pt x="268935" y="1742147"/>
                  </a:lnTo>
                  <a:lnTo>
                    <a:pt x="269570" y="1741512"/>
                  </a:lnTo>
                  <a:lnTo>
                    <a:pt x="269570" y="1739938"/>
                  </a:lnTo>
                  <a:close/>
                </a:path>
                <a:path w="298450" h="1942464">
                  <a:moveTo>
                    <a:pt x="271653" y="1691500"/>
                  </a:moveTo>
                  <a:lnTo>
                    <a:pt x="271005" y="1690852"/>
                  </a:lnTo>
                  <a:lnTo>
                    <a:pt x="269392" y="1690852"/>
                  </a:lnTo>
                  <a:lnTo>
                    <a:pt x="268732" y="1691500"/>
                  </a:lnTo>
                  <a:lnTo>
                    <a:pt x="268732" y="1692313"/>
                  </a:lnTo>
                  <a:lnTo>
                    <a:pt x="268732" y="1693125"/>
                  </a:lnTo>
                  <a:lnTo>
                    <a:pt x="269392" y="1693773"/>
                  </a:lnTo>
                  <a:lnTo>
                    <a:pt x="271005" y="1693773"/>
                  </a:lnTo>
                  <a:lnTo>
                    <a:pt x="271653" y="1693125"/>
                  </a:lnTo>
                  <a:lnTo>
                    <a:pt x="271653" y="1691500"/>
                  </a:lnTo>
                  <a:close/>
                </a:path>
                <a:path w="298450" h="1942464">
                  <a:moveTo>
                    <a:pt x="273608" y="1554962"/>
                  </a:moveTo>
                  <a:lnTo>
                    <a:pt x="272910" y="1554251"/>
                  </a:lnTo>
                  <a:lnTo>
                    <a:pt x="271170" y="1554251"/>
                  </a:lnTo>
                  <a:lnTo>
                    <a:pt x="270471" y="1554962"/>
                  </a:lnTo>
                  <a:lnTo>
                    <a:pt x="270471" y="1555826"/>
                  </a:lnTo>
                  <a:lnTo>
                    <a:pt x="270471" y="1556689"/>
                  </a:lnTo>
                  <a:lnTo>
                    <a:pt x="271170" y="1557401"/>
                  </a:lnTo>
                  <a:lnTo>
                    <a:pt x="272910" y="1557401"/>
                  </a:lnTo>
                  <a:lnTo>
                    <a:pt x="273608" y="1556689"/>
                  </a:lnTo>
                  <a:lnTo>
                    <a:pt x="273608" y="1554962"/>
                  </a:lnTo>
                  <a:close/>
                </a:path>
                <a:path w="298450" h="1942464">
                  <a:moveTo>
                    <a:pt x="276987" y="1396390"/>
                  </a:moveTo>
                  <a:lnTo>
                    <a:pt x="276364" y="1395755"/>
                  </a:lnTo>
                  <a:lnTo>
                    <a:pt x="274802" y="1395755"/>
                  </a:lnTo>
                  <a:lnTo>
                    <a:pt x="274167" y="1396390"/>
                  </a:lnTo>
                  <a:lnTo>
                    <a:pt x="274167" y="1397165"/>
                  </a:lnTo>
                  <a:lnTo>
                    <a:pt x="274167" y="1397939"/>
                  </a:lnTo>
                  <a:lnTo>
                    <a:pt x="274802" y="1398574"/>
                  </a:lnTo>
                  <a:lnTo>
                    <a:pt x="276364" y="1398574"/>
                  </a:lnTo>
                  <a:lnTo>
                    <a:pt x="276987" y="1397939"/>
                  </a:lnTo>
                  <a:lnTo>
                    <a:pt x="276987" y="1396390"/>
                  </a:lnTo>
                  <a:close/>
                </a:path>
                <a:path w="298450" h="1942464">
                  <a:moveTo>
                    <a:pt x="282079" y="1506956"/>
                  </a:moveTo>
                  <a:lnTo>
                    <a:pt x="281393" y="1506283"/>
                  </a:lnTo>
                  <a:lnTo>
                    <a:pt x="279704" y="1506283"/>
                  </a:lnTo>
                  <a:lnTo>
                    <a:pt x="279019" y="1506956"/>
                  </a:lnTo>
                  <a:lnTo>
                    <a:pt x="279019" y="1507807"/>
                  </a:lnTo>
                  <a:lnTo>
                    <a:pt x="279019" y="1508658"/>
                  </a:lnTo>
                  <a:lnTo>
                    <a:pt x="279704" y="1509331"/>
                  </a:lnTo>
                  <a:lnTo>
                    <a:pt x="281393" y="1509331"/>
                  </a:lnTo>
                  <a:lnTo>
                    <a:pt x="282079" y="1508658"/>
                  </a:lnTo>
                  <a:lnTo>
                    <a:pt x="282079" y="1506956"/>
                  </a:lnTo>
                  <a:close/>
                </a:path>
                <a:path w="298450" h="1942464">
                  <a:moveTo>
                    <a:pt x="283730" y="1349781"/>
                  </a:moveTo>
                  <a:lnTo>
                    <a:pt x="283108" y="1349171"/>
                  </a:lnTo>
                  <a:lnTo>
                    <a:pt x="281584" y="1349171"/>
                  </a:lnTo>
                  <a:lnTo>
                    <a:pt x="280974" y="1349781"/>
                  </a:lnTo>
                  <a:lnTo>
                    <a:pt x="280974" y="1350543"/>
                  </a:lnTo>
                  <a:lnTo>
                    <a:pt x="280974" y="1351305"/>
                  </a:lnTo>
                  <a:lnTo>
                    <a:pt x="281584" y="1351915"/>
                  </a:lnTo>
                  <a:lnTo>
                    <a:pt x="283108" y="1351915"/>
                  </a:lnTo>
                  <a:lnTo>
                    <a:pt x="283730" y="1351305"/>
                  </a:lnTo>
                  <a:lnTo>
                    <a:pt x="283730" y="1349781"/>
                  </a:lnTo>
                  <a:close/>
                </a:path>
                <a:path w="298450" h="1942464">
                  <a:moveTo>
                    <a:pt x="290626" y="1440992"/>
                  </a:moveTo>
                  <a:lnTo>
                    <a:pt x="289966" y="1440345"/>
                  </a:lnTo>
                  <a:lnTo>
                    <a:pt x="288366" y="1440345"/>
                  </a:lnTo>
                  <a:lnTo>
                    <a:pt x="287718" y="1440992"/>
                  </a:lnTo>
                  <a:lnTo>
                    <a:pt x="287718" y="1441792"/>
                  </a:lnTo>
                  <a:lnTo>
                    <a:pt x="287718" y="1442593"/>
                  </a:lnTo>
                  <a:lnTo>
                    <a:pt x="288366" y="1443240"/>
                  </a:lnTo>
                  <a:lnTo>
                    <a:pt x="289966" y="1443240"/>
                  </a:lnTo>
                  <a:lnTo>
                    <a:pt x="290626" y="1442593"/>
                  </a:lnTo>
                  <a:lnTo>
                    <a:pt x="290626" y="1440992"/>
                  </a:lnTo>
                  <a:close/>
                </a:path>
                <a:path w="298450" h="1942464">
                  <a:moveTo>
                    <a:pt x="293497" y="1647964"/>
                  </a:moveTo>
                  <a:lnTo>
                    <a:pt x="292836" y="1647291"/>
                  </a:lnTo>
                  <a:lnTo>
                    <a:pt x="291172" y="1647291"/>
                  </a:lnTo>
                  <a:lnTo>
                    <a:pt x="290499" y="1647964"/>
                  </a:lnTo>
                  <a:lnTo>
                    <a:pt x="290499" y="1648790"/>
                  </a:lnTo>
                  <a:lnTo>
                    <a:pt x="290499" y="1649615"/>
                  </a:lnTo>
                  <a:lnTo>
                    <a:pt x="291172" y="1650288"/>
                  </a:lnTo>
                  <a:lnTo>
                    <a:pt x="292836" y="1650288"/>
                  </a:lnTo>
                  <a:lnTo>
                    <a:pt x="293497" y="1649615"/>
                  </a:lnTo>
                  <a:lnTo>
                    <a:pt x="293497" y="1647964"/>
                  </a:lnTo>
                  <a:close/>
                </a:path>
                <a:path w="298450" h="1942464">
                  <a:moveTo>
                    <a:pt x="294792" y="1472476"/>
                  </a:moveTo>
                  <a:lnTo>
                    <a:pt x="294119" y="1471815"/>
                  </a:lnTo>
                  <a:lnTo>
                    <a:pt x="292468" y="1471815"/>
                  </a:lnTo>
                  <a:lnTo>
                    <a:pt x="291807" y="1472476"/>
                  </a:lnTo>
                  <a:lnTo>
                    <a:pt x="291807" y="1473301"/>
                  </a:lnTo>
                  <a:lnTo>
                    <a:pt x="291807" y="1474127"/>
                  </a:lnTo>
                  <a:lnTo>
                    <a:pt x="292468" y="1474787"/>
                  </a:lnTo>
                  <a:lnTo>
                    <a:pt x="294119" y="1474787"/>
                  </a:lnTo>
                  <a:lnTo>
                    <a:pt x="294792" y="1474127"/>
                  </a:lnTo>
                  <a:lnTo>
                    <a:pt x="294792" y="1472476"/>
                  </a:lnTo>
                  <a:close/>
                </a:path>
                <a:path w="298450" h="1942464">
                  <a:moveTo>
                    <a:pt x="297903" y="1598155"/>
                  </a:moveTo>
                  <a:lnTo>
                    <a:pt x="297205" y="1597469"/>
                  </a:lnTo>
                  <a:lnTo>
                    <a:pt x="295503" y="1597469"/>
                  </a:lnTo>
                  <a:lnTo>
                    <a:pt x="294817" y="1598155"/>
                  </a:lnTo>
                  <a:lnTo>
                    <a:pt x="294817" y="1599006"/>
                  </a:lnTo>
                  <a:lnTo>
                    <a:pt x="294817" y="1599857"/>
                  </a:lnTo>
                  <a:lnTo>
                    <a:pt x="295503" y="1600542"/>
                  </a:lnTo>
                  <a:lnTo>
                    <a:pt x="297205" y="1600542"/>
                  </a:lnTo>
                  <a:lnTo>
                    <a:pt x="297903" y="1599857"/>
                  </a:lnTo>
                  <a:lnTo>
                    <a:pt x="297903" y="159815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20798" y="2047697"/>
              <a:ext cx="306070" cy="3129280"/>
            </a:xfrm>
            <a:custGeom>
              <a:avLst/>
              <a:gdLst/>
              <a:ahLst/>
              <a:cxnLst/>
              <a:rect l="l" t="t" r="r" b="b"/>
              <a:pathLst>
                <a:path w="306069" h="3129279">
                  <a:moveTo>
                    <a:pt x="152" y="3128581"/>
                  </a:moveTo>
                  <a:lnTo>
                    <a:pt x="0" y="3128581"/>
                  </a:lnTo>
                  <a:lnTo>
                    <a:pt x="152" y="3128657"/>
                  </a:lnTo>
                  <a:close/>
                </a:path>
                <a:path w="306069" h="3129279">
                  <a:moveTo>
                    <a:pt x="7632" y="3084245"/>
                  </a:moveTo>
                  <a:lnTo>
                    <a:pt x="7366" y="3084169"/>
                  </a:lnTo>
                  <a:lnTo>
                    <a:pt x="7289" y="3084334"/>
                  </a:lnTo>
                  <a:lnTo>
                    <a:pt x="7366" y="3084499"/>
                  </a:lnTo>
                  <a:lnTo>
                    <a:pt x="7556" y="3084499"/>
                  </a:lnTo>
                  <a:lnTo>
                    <a:pt x="7632" y="3084245"/>
                  </a:lnTo>
                  <a:close/>
                </a:path>
                <a:path w="306069" h="3129279">
                  <a:moveTo>
                    <a:pt x="10502" y="3034334"/>
                  </a:moveTo>
                  <a:lnTo>
                    <a:pt x="10388" y="3034207"/>
                  </a:lnTo>
                  <a:lnTo>
                    <a:pt x="10083" y="3034207"/>
                  </a:lnTo>
                  <a:lnTo>
                    <a:pt x="9969" y="3034334"/>
                  </a:lnTo>
                  <a:lnTo>
                    <a:pt x="9969" y="3034474"/>
                  </a:lnTo>
                  <a:lnTo>
                    <a:pt x="9969" y="3034627"/>
                  </a:lnTo>
                  <a:lnTo>
                    <a:pt x="10388" y="3034741"/>
                  </a:lnTo>
                  <a:lnTo>
                    <a:pt x="10502" y="3034334"/>
                  </a:lnTo>
                  <a:close/>
                </a:path>
                <a:path w="306069" h="3129279">
                  <a:moveTo>
                    <a:pt x="38557" y="2997492"/>
                  </a:moveTo>
                  <a:lnTo>
                    <a:pt x="38392" y="2997339"/>
                  </a:lnTo>
                  <a:lnTo>
                    <a:pt x="37998" y="2997339"/>
                  </a:lnTo>
                  <a:lnTo>
                    <a:pt x="37833" y="2997492"/>
                  </a:lnTo>
                  <a:lnTo>
                    <a:pt x="37833" y="2997695"/>
                  </a:lnTo>
                  <a:lnTo>
                    <a:pt x="37833" y="2997898"/>
                  </a:lnTo>
                  <a:lnTo>
                    <a:pt x="37998" y="2998063"/>
                  </a:lnTo>
                  <a:lnTo>
                    <a:pt x="38392" y="2998063"/>
                  </a:lnTo>
                  <a:lnTo>
                    <a:pt x="38557" y="2997898"/>
                  </a:lnTo>
                  <a:lnTo>
                    <a:pt x="38557" y="2997492"/>
                  </a:lnTo>
                  <a:close/>
                </a:path>
                <a:path w="306069" h="3129279">
                  <a:moveTo>
                    <a:pt x="41681" y="2831554"/>
                  </a:moveTo>
                  <a:lnTo>
                    <a:pt x="41351" y="2831211"/>
                  </a:lnTo>
                  <a:lnTo>
                    <a:pt x="40525" y="2831211"/>
                  </a:lnTo>
                  <a:lnTo>
                    <a:pt x="40195" y="2831554"/>
                  </a:lnTo>
                  <a:lnTo>
                    <a:pt x="40195" y="2831960"/>
                  </a:lnTo>
                  <a:lnTo>
                    <a:pt x="40195" y="2832366"/>
                  </a:lnTo>
                  <a:lnTo>
                    <a:pt x="40525" y="2832709"/>
                  </a:lnTo>
                  <a:lnTo>
                    <a:pt x="41351" y="2832709"/>
                  </a:lnTo>
                  <a:lnTo>
                    <a:pt x="41681" y="2832366"/>
                  </a:lnTo>
                  <a:lnTo>
                    <a:pt x="41681" y="2831554"/>
                  </a:lnTo>
                  <a:close/>
                </a:path>
                <a:path w="306069" h="3129279">
                  <a:moveTo>
                    <a:pt x="45427" y="2952343"/>
                  </a:moveTo>
                  <a:lnTo>
                    <a:pt x="45224" y="2952140"/>
                  </a:lnTo>
                  <a:lnTo>
                    <a:pt x="44716" y="2952140"/>
                  </a:lnTo>
                  <a:lnTo>
                    <a:pt x="44513" y="2952343"/>
                  </a:lnTo>
                  <a:lnTo>
                    <a:pt x="44513" y="2952597"/>
                  </a:lnTo>
                  <a:lnTo>
                    <a:pt x="44513" y="2952851"/>
                  </a:lnTo>
                  <a:lnTo>
                    <a:pt x="44716" y="2953054"/>
                  </a:lnTo>
                  <a:lnTo>
                    <a:pt x="45224" y="2953054"/>
                  </a:lnTo>
                  <a:lnTo>
                    <a:pt x="45427" y="2952851"/>
                  </a:lnTo>
                  <a:lnTo>
                    <a:pt x="45427" y="2952343"/>
                  </a:lnTo>
                  <a:close/>
                </a:path>
                <a:path w="306069" h="3129279">
                  <a:moveTo>
                    <a:pt x="49428" y="2907106"/>
                  </a:moveTo>
                  <a:lnTo>
                    <a:pt x="49187" y="2906852"/>
                  </a:lnTo>
                  <a:lnTo>
                    <a:pt x="48577" y="2906852"/>
                  </a:lnTo>
                  <a:lnTo>
                    <a:pt x="48323" y="2907106"/>
                  </a:lnTo>
                  <a:lnTo>
                    <a:pt x="48323" y="2907411"/>
                  </a:lnTo>
                  <a:lnTo>
                    <a:pt x="48323" y="2907715"/>
                  </a:lnTo>
                  <a:lnTo>
                    <a:pt x="48577" y="2907957"/>
                  </a:lnTo>
                  <a:lnTo>
                    <a:pt x="49187" y="2907957"/>
                  </a:lnTo>
                  <a:lnTo>
                    <a:pt x="49428" y="2907715"/>
                  </a:lnTo>
                  <a:lnTo>
                    <a:pt x="49428" y="2907106"/>
                  </a:lnTo>
                  <a:close/>
                </a:path>
                <a:path w="306069" h="3129279">
                  <a:moveTo>
                    <a:pt x="52070" y="378091"/>
                  </a:moveTo>
                  <a:lnTo>
                    <a:pt x="51549" y="377558"/>
                  </a:lnTo>
                  <a:lnTo>
                    <a:pt x="50241" y="377558"/>
                  </a:lnTo>
                  <a:lnTo>
                    <a:pt x="49720" y="378091"/>
                  </a:lnTo>
                  <a:lnTo>
                    <a:pt x="49720" y="378739"/>
                  </a:lnTo>
                  <a:lnTo>
                    <a:pt x="49720" y="379387"/>
                  </a:lnTo>
                  <a:lnTo>
                    <a:pt x="50241" y="379920"/>
                  </a:lnTo>
                  <a:lnTo>
                    <a:pt x="51549" y="379920"/>
                  </a:lnTo>
                  <a:lnTo>
                    <a:pt x="52070" y="379387"/>
                  </a:lnTo>
                  <a:lnTo>
                    <a:pt x="52070" y="378091"/>
                  </a:lnTo>
                  <a:close/>
                </a:path>
                <a:path w="306069" h="3129279">
                  <a:moveTo>
                    <a:pt x="61252" y="2865082"/>
                  </a:moveTo>
                  <a:lnTo>
                    <a:pt x="60960" y="2864789"/>
                  </a:lnTo>
                  <a:lnTo>
                    <a:pt x="60248" y="2864789"/>
                  </a:lnTo>
                  <a:lnTo>
                    <a:pt x="59956" y="2865082"/>
                  </a:lnTo>
                  <a:lnTo>
                    <a:pt x="59956" y="2865437"/>
                  </a:lnTo>
                  <a:lnTo>
                    <a:pt x="59956" y="2865793"/>
                  </a:lnTo>
                  <a:lnTo>
                    <a:pt x="60248" y="2866085"/>
                  </a:lnTo>
                  <a:lnTo>
                    <a:pt x="60960" y="2866085"/>
                  </a:lnTo>
                  <a:lnTo>
                    <a:pt x="61252" y="2865793"/>
                  </a:lnTo>
                  <a:lnTo>
                    <a:pt x="61252" y="2865082"/>
                  </a:lnTo>
                  <a:close/>
                </a:path>
                <a:path w="306069" h="3129279">
                  <a:moveTo>
                    <a:pt x="61417" y="2628684"/>
                  </a:moveTo>
                  <a:lnTo>
                    <a:pt x="60947" y="2628214"/>
                  </a:lnTo>
                  <a:lnTo>
                    <a:pt x="59766" y="2628214"/>
                  </a:lnTo>
                  <a:lnTo>
                    <a:pt x="59296" y="2628684"/>
                  </a:lnTo>
                  <a:lnTo>
                    <a:pt x="59296" y="2629268"/>
                  </a:lnTo>
                  <a:lnTo>
                    <a:pt x="59296" y="2629852"/>
                  </a:lnTo>
                  <a:lnTo>
                    <a:pt x="59766" y="2630322"/>
                  </a:lnTo>
                  <a:lnTo>
                    <a:pt x="60947" y="2630322"/>
                  </a:lnTo>
                  <a:lnTo>
                    <a:pt x="61417" y="2629852"/>
                  </a:lnTo>
                  <a:lnTo>
                    <a:pt x="61417" y="2628684"/>
                  </a:lnTo>
                  <a:close/>
                </a:path>
                <a:path w="306069" h="3129279">
                  <a:moveTo>
                    <a:pt x="62496" y="441896"/>
                  </a:moveTo>
                  <a:lnTo>
                    <a:pt x="61937" y="441337"/>
                  </a:lnTo>
                  <a:lnTo>
                    <a:pt x="60553" y="441337"/>
                  </a:lnTo>
                  <a:lnTo>
                    <a:pt x="59994" y="441896"/>
                  </a:lnTo>
                  <a:lnTo>
                    <a:pt x="59994" y="442582"/>
                  </a:lnTo>
                  <a:lnTo>
                    <a:pt x="59994" y="443268"/>
                  </a:lnTo>
                  <a:lnTo>
                    <a:pt x="60553" y="443826"/>
                  </a:lnTo>
                  <a:lnTo>
                    <a:pt x="61937" y="443826"/>
                  </a:lnTo>
                  <a:lnTo>
                    <a:pt x="62496" y="443268"/>
                  </a:lnTo>
                  <a:lnTo>
                    <a:pt x="62496" y="441896"/>
                  </a:lnTo>
                  <a:close/>
                </a:path>
                <a:path w="306069" h="3129279">
                  <a:moveTo>
                    <a:pt x="63982" y="292354"/>
                  </a:moveTo>
                  <a:lnTo>
                    <a:pt x="63538" y="291922"/>
                  </a:lnTo>
                  <a:lnTo>
                    <a:pt x="62458" y="291922"/>
                  </a:lnTo>
                  <a:lnTo>
                    <a:pt x="62014" y="292354"/>
                  </a:lnTo>
                  <a:lnTo>
                    <a:pt x="62014" y="292900"/>
                  </a:lnTo>
                  <a:lnTo>
                    <a:pt x="62014" y="293446"/>
                  </a:lnTo>
                  <a:lnTo>
                    <a:pt x="62458" y="293878"/>
                  </a:lnTo>
                  <a:lnTo>
                    <a:pt x="63538" y="293878"/>
                  </a:lnTo>
                  <a:lnTo>
                    <a:pt x="63982" y="293446"/>
                  </a:lnTo>
                  <a:lnTo>
                    <a:pt x="63982" y="292354"/>
                  </a:lnTo>
                  <a:close/>
                </a:path>
                <a:path w="306069" h="3129279">
                  <a:moveTo>
                    <a:pt x="64947" y="490016"/>
                  </a:moveTo>
                  <a:lnTo>
                    <a:pt x="64363" y="489445"/>
                  </a:lnTo>
                  <a:lnTo>
                    <a:pt x="62941" y="489445"/>
                  </a:lnTo>
                  <a:lnTo>
                    <a:pt x="62369" y="490016"/>
                  </a:lnTo>
                  <a:lnTo>
                    <a:pt x="62369" y="490728"/>
                  </a:lnTo>
                  <a:lnTo>
                    <a:pt x="62369" y="491439"/>
                  </a:lnTo>
                  <a:lnTo>
                    <a:pt x="62941" y="492010"/>
                  </a:lnTo>
                  <a:lnTo>
                    <a:pt x="64363" y="492010"/>
                  </a:lnTo>
                  <a:lnTo>
                    <a:pt x="64947" y="491439"/>
                  </a:lnTo>
                  <a:lnTo>
                    <a:pt x="64947" y="490016"/>
                  </a:lnTo>
                  <a:close/>
                </a:path>
                <a:path w="306069" h="3129279">
                  <a:moveTo>
                    <a:pt x="67957" y="2751798"/>
                  </a:moveTo>
                  <a:lnTo>
                    <a:pt x="67538" y="2751378"/>
                  </a:lnTo>
                  <a:lnTo>
                    <a:pt x="66509" y="2751378"/>
                  </a:lnTo>
                  <a:lnTo>
                    <a:pt x="66090" y="2751798"/>
                  </a:lnTo>
                  <a:lnTo>
                    <a:pt x="66090" y="2752318"/>
                  </a:lnTo>
                  <a:lnTo>
                    <a:pt x="66090" y="2752839"/>
                  </a:lnTo>
                  <a:lnTo>
                    <a:pt x="66509" y="2753258"/>
                  </a:lnTo>
                  <a:lnTo>
                    <a:pt x="67538" y="2753258"/>
                  </a:lnTo>
                  <a:lnTo>
                    <a:pt x="67957" y="2752839"/>
                  </a:lnTo>
                  <a:lnTo>
                    <a:pt x="67957" y="2751798"/>
                  </a:lnTo>
                  <a:close/>
                </a:path>
                <a:path w="306069" h="3129279">
                  <a:moveTo>
                    <a:pt x="67983" y="405841"/>
                  </a:moveTo>
                  <a:lnTo>
                    <a:pt x="67437" y="405307"/>
                  </a:lnTo>
                  <a:lnTo>
                    <a:pt x="66103" y="405307"/>
                  </a:lnTo>
                  <a:lnTo>
                    <a:pt x="65557" y="405841"/>
                  </a:lnTo>
                  <a:lnTo>
                    <a:pt x="65557" y="406514"/>
                  </a:lnTo>
                  <a:lnTo>
                    <a:pt x="65557" y="407187"/>
                  </a:lnTo>
                  <a:lnTo>
                    <a:pt x="66103" y="407733"/>
                  </a:lnTo>
                  <a:lnTo>
                    <a:pt x="67437" y="407733"/>
                  </a:lnTo>
                  <a:lnTo>
                    <a:pt x="67983" y="407187"/>
                  </a:lnTo>
                  <a:lnTo>
                    <a:pt x="67983" y="405841"/>
                  </a:lnTo>
                  <a:close/>
                </a:path>
                <a:path w="306069" h="3129279">
                  <a:moveTo>
                    <a:pt x="70535" y="338937"/>
                  </a:moveTo>
                  <a:lnTo>
                    <a:pt x="70053" y="338455"/>
                  </a:lnTo>
                  <a:lnTo>
                    <a:pt x="68834" y="338455"/>
                  </a:lnTo>
                  <a:lnTo>
                    <a:pt x="68351" y="338937"/>
                  </a:lnTo>
                  <a:lnTo>
                    <a:pt x="68351" y="339547"/>
                  </a:lnTo>
                  <a:lnTo>
                    <a:pt x="68351" y="340144"/>
                  </a:lnTo>
                  <a:lnTo>
                    <a:pt x="68834" y="340639"/>
                  </a:lnTo>
                  <a:lnTo>
                    <a:pt x="70053" y="340639"/>
                  </a:lnTo>
                  <a:lnTo>
                    <a:pt x="70535" y="340144"/>
                  </a:lnTo>
                  <a:lnTo>
                    <a:pt x="70535" y="338937"/>
                  </a:lnTo>
                  <a:close/>
                </a:path>
                <a:path w="306069" h="3129279">
                  <a:moveTo>
                    <a:pt x="71805" y="2558338"/>
                  </a:moveTo>
                  <a:lnTo>
                    <a:pt x="71297" y="2557830"/>
                  </a:lnTo>
                  <a:lnTo>
                    <a:pt x="70065" y="2557830"/>
                  </a:lnTo>
                  <a:lnTo>
                    <a:pt x="69557" y="2558338"/>
                  </a:lnTo>
                  <a:lnTo>
                    <a:pt x="69557" y="2558961"/>
                  </a:lnTo>
                  <a:lnTo>
                    <a:pt x="69557" y="2559583"/>
                  </a:lnTo>
                  <a:lnTo>
                    <a:pt x="70065" y="2560091"/>
                  </a:lnTo>
                  <a:lnTo>
                    <a:pt x="71297" y="2560091"/>
                  </a:lnTo>
                  <a:lnTo>
                    <a:pt x="71805" y="2559583"/>
                  </a:lnTo>
                  <a:lnTo>
                    <a:pt x="71805" y="2558338"/>
                  </a:lnTo>
                  <a:close/>
                </a:path>
                <a:path w="306069" h="3129279">
                  <a:moveTo>
                    <a:pt x="75044" y="2795701"/>
                  </a:moveTo>
                  <a:lnTo>
                    <a:pt x="74676" y="2795333"/>
                  </a:lnTo>
                  <a:lnTo>
                    <a:pt x="73748" y="2795333"/>
                  </a:lnTo>
                  <a:lnTo>
                    <a:pt x="73367" y="2795701"/>
                  </a:lnTo>
                  <a:lnTo>
                    <a:pt x="73367" y="2796171"/>
                  </a:lnTo>
                  <a:lnTo>
                    <a:pt x="73367" y="2796641"/>
                  </a:lnTo>
                  <a:lnTo>
                    <a:pt x="73748" y="2797010"/>
                  </a:lnTo>
                  <a:lnTo>
                    <a:pt x="74676" y="2797010"/>
                  </a:lnTo>
                  <a:lnTo>
                    <a:pt x="75044" y="2796641"/>
                  </a:lnTo>
                  <a:lnTo>
                    <a:pt x="75044" y="2795701"/>
                  </a:lnTo>
                  <a:close/>
                </a:path>
                <a:path w="306069" h="3129279">
                  <a:moveTo>
                    <a:pt x="76212" y="216801"/>
                  </a:moveTo>
                  <a:lnTo>
                    <a:pt x="75869" y="216458"/>
                  </a:lnTo>
                  <a:lnTo>
                    <a:pt x="75031" y="216458"/>
                  </a:lnTo>
                  <a:lnTo>
                    <a:pt x="74688" y="216801"/>
                  </a:lnTo>
                  <a:lnTo>
                    <a:pt x="74688" y="217220"/>
                  </a:lnTo>
                  <a:lnTo>
                    <a:pt x="74688" y="217639"/>
                  </a:lnTo>
                  <a:lnTo>
                    <a:pt x="75031" y="217982"/>
                  </a:lnTo>
                  <a:lnTo>
                    <a:pt x="75869" y="217982"/>
                  </a:lnTo>
                  <a:lnTo>
                    <a:pt x="76212" y="217639"/>
                  </a:lnTo>
                  <a:lnTo>
                    <a:pt x="76212" y="216801"/>
                  </a:lnTo>
                  <a:close/>
                </a:path>
                <a:path w="306069" h="3129279">
                  <a:moveTo>
                    <a:pt x="78752" y="2708186"/>
                  </a:moveTo>
                  <a:lnTo>
                    <a:pt x="78308" y="2707741"/>
                  </a:lnTo>
                  <a:lnTo>
                    <a:pt x="77216" y="2707741"/>
                  </a:lnTo>
                  <a:lnTo>
                    <a:pt x="76771" y="2708186"/>
                  </a:lnTo>
                  <a:lnTo>
                    <a:pt x="76771" y="2708732"/>
                  </a:lnTo>
                  <a:lnTo>
                    <a:pt x="76771" y="2709278"/>
                  </a:lnTo>
                  <a:lnTo>
                    <a:pt x="77216" y="2709722"/>
                  </a:lnTo>
                  <a:lnTo>
                    <a:pt x="78308" y="2709722"/>
                  </a:lnTo>
                  <a:lnTo>
                    <a:pt x="78752" y="2709278"/>
                  </a:lnTo>
                  <a:lnTo>
                    <a:pt x="78752" y="2708186"/>
                  </a:lnTo>
                  <a:close/>
                </a:path>
                <a:path w="306069" h="3129279">
                  <a:moveTo>
                    <a:pt x="81127" y="251180"/>
                  </a:moveTo>
                  <a:lnTo>
                    <a:pt x="80733" y="250786"/>
                  </a:lnTo>
                  <a:lnTo>
                    <a:pt x="79768" y="250786"/>
                  </a:lnTo>
                  <a:lnTo>
                    <a:pt x="79375" y="251180"/>
                  </a:lnTo>
                  <a:lnTo>
                    <a:pt x="79375" y="251663"/>
                  </a:lnTo>
                  <a:lnTo>
                    <a:pt x="79375" y="252145"/>
                  </a:lnTo>
                  <a:lnTo>
                    <a:pt x="79768" y="252539"/>
                  </a:lnTo>
                  <a:lnTo>
                    <a:pt x="80733" y="252539"/>
                  </a:lnTo>
                  <a:lnTo>
                    <a:pt x="81127" y="252145"/>
                  </a:lnTo>
                  <a:lnTo>
                    <a:pt x="81127" y="251180"/>
                  </a:lnTo>
                  <a:close/>
                </a:path>
                <a:path w="306069" h="3129279">
                  <a:moveTo>
                    <a:pt x="93243" y="2593225"/>
                  </a:moveTo>
                  <a:lnTo>
                    <a:pt x="92760" y="2592743"/>
                  </a:lnTo>
                  <a:lnTo>
                    <a:pt x="91541" y="2592743"/>
                  </a:lnTo>
                  <a:lnTo>
                    <a:pt x="91059" y="2593225"/>
                  </a:lnTo>
                  <a:lnTo>
                    <a:pt x="91059" y="2593835"/>
                  </a:lnTo>
                  <a:lnTo>
                    <a:pt x="91059" y="2594445"/>
                  </a:lnTo>
                  <a:lnTo>
                    <a:pt x="91541" y="2594927"/>
                  </a:lnTo>
                  <a:lnTo>
                    <a:pt x="92760" y="2594927"/>
                  </a:lnTo>
                  <a:lnTo>
                    <a:pt x="93243" y="2594445"/>
                  </a:lnTo>
                  <a:lnTo>
                    <a:pt x="93243" y="2593225"/>
                  </a:lnTo>
                  <a:close/>
                </a:path>
                <a:path w="306069" h="3129279">
                  <a:moveTo>
                    <a:pt x="93535" y="2476042"/>
                  </a:moveTo>
                  <a:lnTo>
                    <a:pt x="93014" y="2475509"/>
                  </a:lnTo>
                  <a:lnTo>
                    <a:pt x="91694" y="2475509"/>
                  </a:lnTo>
                  <a:lnTo>
                    <a:pt x="91160" y="2476042"/>
                  </a:lnTo>
                  <a:lnTo>
                    <a:pt x="91160" y="2476703"/>
                  </a:lnTo>
                  <a:lnTo>
                    <a:pt x="91160" y="2477363"/>
                  </a:lnTo>
                  <a:lnTo>
                    <a:pt x="91694" y="2477897"/>
                  </a:lnTo>
                  <a:lnTo>
                    <a:pt x="93014" y="2477897"/>
                  </a:lnTo>
                  <a:lnTo>
                    <a:pt x="93535" y="2477363"/>
                  </a:lnTo>
                  <a:lnTo>
                    <a:pt x="93535" y="2476042"/>
                  </a:lnTo>
                  <a:close/>
                </a:path>
                <a:path w="306069" h="3129279">
                  <a:moveTo>
                    <a:pt x="94335" y="2662237"/>
                  </a:moveTo>
                  <a:lnTo>
                    <a:pt x="93865" y="2661780"/>
                  </a:lnTo>
                  <a:lnTo>
                    <a:pt x="92735" y="2661780"/>
                  </a:lnTo>
                  <a:lnTo>
                    <a:pt x="92278" y="2662237"/>
                  </a:lnTo>
                  <a:lnTo>
                    <a:pt x="92278" y="2662809"/>
                  </a:lnTo>
                  <a:lnTo>
                    <a:pt x="92278" y="2663380"/>
                  </a:lnTo>
                  <a:lnTo>
                    <a:pt x="92735" y="2663837"/>
                  </a:lnTo>
                  <a:lnTo>
                    <a:pt x="93865" y="2663837"/>
                  </a:lnTo>
                  <a:lnTo>
                    <a:pt x="94335" y="2663380"/>
                  </a:lnTo>
                  <a:lnTo>
                    <a:pt x="94335" y="2662237"/>
                  </a:lnTo>
                  <a:close/>
                </a:path>
                <a:path w="306069" h="3129279">
                  <a:moveTo>
                    <a:pt x="105448" y="138531"/>
                  </a:moveTo>
                  <a:lnTo>
                    <a:pt x="105206" y="138290"/>
                  </a:lnTo>
                  <a:lnTo>
                    <a:pt x="104597" y="138290"/>
                  </a:lnTo>
                  <a:lnTo>
                    <a:pt x="104355" y="138531"/>
                  </a:lnTo>
                  <a:lnTo>
                    <a:pt x="104355" y="138836"/>
                  </a:lnTo>
                  <a:lnTo>
                    <a:pt x="104355" y="139141"/>
                  </a:lnTo>
                  <a:lnTo>
                    <a:pt x="104597" y="139382"/>
                  </a:lnTo>
                  <a:lnTo>
                    <a:pt x="105206" y="139382"/>
                  </a:lnTo>
                  <a:lnTo>
                    <a:pt x="105448" y="139141"/>
                  </a:lnTo>
                  <a:lnTo>
                    <a:pt x="105448" y="138531"/>
                  </a:lnTo>
                  <a:close/>
                </a:path>
                <a:path w="306069" h="3129279">
                  <a:moveTo>
                    <a:pt x="105524" y="2521953"/>
                  </a:moveTo>
                  <a:lnTo>
                    <a:pt x="105016" y="2521432"/>
                  </a:lnTo>
                  <a:lnTo>
                    <a:pt x="103733" y="2521432"/>
                  </a:lnTo>
                  <a:lnTo>
                    <a:pt x="103212" y="2521953"/>
                  </a:lnTo>
                  <a:lnTo>
                    <a:pt x="103212" y="2522588"/>
                  </a:lnTo>
                  <a:lnTo>
                    <a:pt x="103212" y="2523223"/>
                  </a:lnTo>
                  <a:lnTo>
                    <a:pt x="103733" y="2523744"/>
                  </a:lnTo>
                  <a:lnTo>
                    <a:pt x="105016" y="2523744"/>
                  </a:lnTo>
                  <a:lnTo>
                    <a:pt x="105524" y="2523223"/>
                  </a:lnTo>
                  <a:lnTo>
                    <a:pt x="105524" y="2521953"/>
                  </a:lnTo>
                  <a:close/>
                </a:path>
                <a:path w="306069" h="3129279">
                  <a:moveTo>
                    <a:pt x="107899" y="2434933"/>
                  </a:moveTo>
                  <a:lnTo>
                    <a:pt x="107353" y="2434386"/>
                  </a:lnTo>
                  <a:lnTo>
                    <a:pt x="105994" y="2434386"/>
                  </a:lnTo>
                  <a:lnTo>
                    <a:pt x="105448" y="2434933"/>
                  </a:lnTo>
                  <a:lnTo>
                    <a:pt x="105448" y="2435606"/>
                  </a:lnTo>
                  <a:lnTo>
                    <a:pt x="105448" y="2436279"/>
                  </a:lnTo>
                  <a:lnTo>
                    <a:pt x="105994" y="2436825"/>
                  </a:lnTo>
                  <a:lnTo>
                    <a:pt x="107353" y="2436825"/>
                  </a:lnTo>
                  <a:lnTo>
                    <a:pt x="107899" y="2436279"/>
                  </a:lnTo>
                  <a:lnTo>
                    <a:pt x="107899" y="2434933"/>
                  </a:lnTo>
                  <a:close/>
                </a:path>
                <a:path w="306069" h="3129279">
                  <a:moveTo>
                    <a:pt x="111861" y="184226"/>
                  </a:moveTo>
                  <a:lnTo>
                    <a:pt x="111569" y="183921"/>
                  </a:lnTo>
                  <a:lnTo>
                    <a:pt x="110845" y="183921"/>
                  </a:lnTo>
                  <a:lnTo>
                    <a:pt x="110553" y="184226"/>
                  </a:lnTo>
                  <a:lnTo>
                    <a:pt x="110553" y="184581"/>
                  </a:lnTo>
                  <a:lnTo>
                    <a:pt x="110553" y="184950"/>
                  </a:lnTo>
                  <a:lnTo>
                    <a:pt x="110845" y="185242"/>
                  </a:lnTo>
                  <a:lnTo>
                    <a:pt x="111569" y="185242"/>
                  </a:lnTo>
                  <a:lnTo>
                    <a:pt x="111861" y="184950"/>
                  </a:lnTo>
                  <a:lnTo>
                    <a:pt x="111861" y="184226"/>
                  </a:lnTo>
                  <a:close/>
                </a:path>
                <a:path w="306069" h="3129279">
                  <a:moveTo>
                    <a:pt x="117563" y="2392070"/>
                  </a:moveTo>
                  <a:lnTo>
                    <a:pt x="117005" y="2391511"/>
                  </a:lnTo>
                  <a:lnTo>
                    <a:pt x="115608" y="2391511"/>
                  </a:lnTo>
                  <a:lnTo>
                    <a:pt x="115049" y="2392070"/>
                  </a:lnTo>
                  <a:lnTo>
                    <a:pt x="115049" y="2392769"/>
                  </a:lnTo>
                  <a:lnTo>
                    <a:pt x="115049" y="2393467"/>
                  </a:lnTo>
                  <a:lnTo>
                    <a:pt x="115608" y="2394026"/>
                  </a:lnTo>
                  <a:lnTo>
                    <a:pt x="117005" y="2394026"/>
                  </a:lnTo>
                  <a:lnTo>
                    <a:pt x="117563" y="2393467"/>
                  </a:lnTo>
                  <a:lnTo>
                    <a:pt x="117563" y="2392070"/>
                  </a:lnTo>
                  <a:close/>
                </a:path>
                <a:path w="306069" h="3129279">
                  <a:moveTo>
                    <a:pt x="133223" y="112280"/>
                  </a:moveTo>
                  <a:lnTo>
                    <a:pt x="133019" y="112090"/>
                  </a:lnTo>
                  <a:lnTo>
                    <a:pt x="132537" y="112090"/>
                  </a:lnTo>
                  <a:lnTo>
                    <a:pt x="132346" y="112280"/>
                  </a:lnTo>
                  <a:lnTo>
                    <a:pt x="132346" y="112522"/>
                  </a:lnTo>
                  <a:lnTo>
                    <a:pt x="132346" y="112763"/>
                  </a:lnTo>
                  <a:lnTo>
                    <a:pt x="132537" y="112953"/>
                  </a:lnTo>
                  <a:lnTo>
                    <a:pt x="133019" y="112953"/>
                  </a:lnTo>
                  <a:lnTo>
                    <a:pt x="133223" y="112763"/>
                  </a:lnTo>
                  <a:lnTo>
                    <a:pt x="133223" y="112280"/>
                  </a:lnTo>
                  <a:close/>
                </a:path>
                <a:path w="306069" h="3129279">
                  <a:moveTo>
                    <a:pt x="135940" y="76365"/>
                  </a:moveTo>
                  <a:lnTo>
                    <a:pt x="135788" y="76212"/>
                  </a:lnTo>
                  <a:lnTo>
                    <a:pt x="135420" y="76212"/>
                  </a:lnTo>
                  <a:lnTo>
                    <a:pt x="135280" y="76365"/>
                  </a:lnTo>
                  <a:lnTo>
                    <a:pt x="135280" y="76542"/>
                  </a:lnTo>
                  <a:lnTo>
                    <a:pt x="135280" y="76720"/>
                  </a:lnTo>
                  <a:lnTo>
                    <a:pt x="135420" y="76873"/>
                  </a:lnTo>
                  <a:lnTo>
                    <a:pt x="135788" y="76873"/>
                  </a:lnTo>
                  <a:lnTo>
                    <a:pt x="135940" y="76720"/>
                  </a:lnTo>
                  <a:lnTo>
                    <a:pt x="135940" y="76365"/>
                  </a:lnTo>
                  <a:close/>
                </a:path>
                <a:path w="306069" h="3129279">
                  <a:moveTo>
                    <a:pt x="137198" y="2356053"/>
                  </a:moveTo>
                  <a:lnTo>
                    <a:pt x="136626" y="2355469"/>
                  </a:lnTo>
                  <a:lnTo>
                    <a:pt x="135191" y="2355469"/>
                  </a:lnTo>
                  <a:lnTo>
                    <a:pt x="134620" y="2356053"/>
                  </a:lnTo>
                  <a:lnTo>
                    <a:pt x="134620" y="2356764"/>
                  </a:lnTo>
                  <a:lnTo>
                    <a:pt x="134620" y="2357475"/>
                  </a:lnTo>
                  <a:lnTo>
                    <a:pt x="135191" y="2358059"/>
                  </a:lnTo>
                  <a:lnTo>
                    <a:pt x="136626" y="2358059"/>
                  </a:lnTo>
                  <a:lnTo>
                    <a:pt x="137198" y="2357475"/>
                  </a:lnTo>
                  <a:lnTo>
                    <a:pt x="137198" y="2356053"/>
                  </a:lnTo>
                  <a:close/>
                </a:path>
                <a:path w="306069" h="3129279">
                  <a:moveTo>
                    <a:pt x="143560" y="2270760"/>
                  </a:moveTo>
                  <a:lnTo>
                    <a:pt x="142963" y="2270150"/>
                  </a:lnTo>
                  <a:lnTo>
                    <a:pt x="141465" y="2270150"/>
                  </a:lnTo>
                  <a:lnTo>
                    <a:pt x="140855" y="2270760"/>
                  </a:lnTo>
                  <a:lnTo>
                    <a:pt x="140855" y="2271509"/>
                  </a:lnTo>
                  <a:lnTo>
                    <a:pt x="140855" y="2272258"/>
                  </a:lnTo>
                  <a:lnTo>
                    <a:pt x="141465" y="2272868"/>
                  </a:lnTo>
                  <a:lnTo>
                    <a:pt x="142963" y="2272868"/>
                  </a:lnTo>
                  <a:lnTo>
                    <a:pt x="143560" y="2272258"/>
                  </a:lnTo>
                  <a:lnTo>
                    <a:pt x="143560" y="2270760"/>
                  </a:lnTo>
                  <a:close/>
                </a:path>
                <a:path w="306069" h="3129279">
                  <a:moveTo>
                    <a:pt x="145415" y="34594"/>
                  </a:moveTo>
                  <a:lnTo>
                    <a:pt x="145084" y="34505"/>
                  </a:lnTo>
                  <a:lnTo>
                    <a:pt x="144983" y="34721"/>
                  </a:lnTo>
                  <a:lnTo>
                    <a:pt x="145084" y="34937"/>
                  </a:lnTo>
                  <a:lnTo>
                    <a:pt x="145326" y="34937"/>
                  </a:lnTo>
                  <a:lnTo>
                    <a:pt x="145415" y="34594"/>
                  </a:lnTo>
                  <a:close/>
                </a:path>
                <a:path w="306069" h="3129279">
                  <a:moveTo>
                    <a:pt x="150583" y="2318601"/>
                  </a:moveTo>
                  <a:lnTo>
                    <a:pt x="149999" y="2318004"/>
                  </a:lnTo>
                  <a:lnTo>
                    <a:pt x="148539" y="2318004"/>
                  </a:lnTo>
                  <a:lnTo>
                    <a:pt x="147942" y="2318601"/>
                  </a:lnTo>
                  <a:lnTo>
                    <a:pt x="147942" y="2319324"/>
                  </a:lnTo>
                  <a:lnTo>
                    <a:pt x="147942" y="2320061"/>
                  </a:lnTo>
                  <a:lnTo>
                    <a:pt x="148539" y="2320645"/>
                  </a:lnTo>
                  <a:lnTo>
                    <a:pt x="149999" y="2320645"/>
                  </a:lnTo>
                  <a:lnTo>
                    <a:pt x="150583" y="2320061"/>
                  </a:lnTo>
                  <a:lnTo>
                    <a:pt x="150583" y="2318601"/>
                  </a:lnTo>
                  <a:close/>
                </a:path>
                <a:path w="306069" h="3129279">
                  <a:moveTo>
                    <a:pt x="155473" y="2182622"/>
                  </a:moveTo>
                  <a:lnTo>
                    <a:pt x="154838" y="2181987"/>
                  </a:lnTo>
                  <a:lnTo>
                    <a:pt x="153263" y="2181987"/>
                  </a:lnTo>
                  <a:lnTo>
                    <a:pt x="152628" y="2182622"/>
                  </a:lnTo>
                  <a:lnTo>
                    <a:pt x="152628" y="2183409"/>
                  </a:lnTo>
                  <a:lnTo>
                    <a:pt x="152628" y="2184196"/>
                  </a:lnTo>
                  <a:lnTo>
                    <a:pt x="153263" y="2184831"/>
                  </a:lnTo>
                  <a:lnTo>
                    <a:pt x="154838" y="2184831"/>
                  </a:lnTo>
                  <a:lnTo>
                    <a:pt x="155473" y="2184196"/>
                  </a:lnTo>
                  <a:lnTo>
                    <a:pt x="155473" y="2182622"/>
                  </a:lnTo>
                  <a:close/>
                </a:path>
                <a:path w="306069" h="3129279">
                  <a:moveTo>
                    <a:pt x="162242" y="2229713"/>
                  </a:moveTo>
                  <a:lnTo>
                    <a:pt x="161620" y="2229091"/>
                  </a:lnTo>
                  <a:lnTo>
                    <a:pt x="160083" y="2229091"/>
                  </a:lnTo>
                  <a:lnTo>
                    <a:pt x="159461" y="2229713"/>
                  </a:lnTo>
                  <a:lnTo>
                    <a:pt x="159461" y="2230475"/>
                  </a:lnTo>
                  <a:lnTo>
                    <a:pt x="159461" y="2231237"/>
                  </a:lnTo>
                  <a:lnTo>
                    <a:pt x="160083" y="2231860"/>
                  </a:lnTo>
                  <a:lnTo>
                    <a:pt x="161620" y="2231860"/>
                  </a:lnTo>
                  <a:lnTo>
                    <a:pt x="162242" y="2231237"/>
                  </a:lnTo>
                  <a:lnTo>
                    <a:pt x="162242" y="2229713"/>
                  </a:lnTo>
                  <a:close/>
                </a:path>
                <a:path w="306069" h="3129279">
                  <a:moveTo>
                    <a:pt x="162255" y="894943"/>
                  </a:moveTo>
                  <a:lnTo>
                    <a:pt x="161632" y="894321"/>
                  </a:lnTo>
                  <a:lnTo>
                    <a:pt x="160096" y="894321"/>
                  </a:lnTo>
                  <a:lnTo>
                    <a:pt x="159473" y="894943"/>
                  </a:lnTo>
                  <a:lnTo>
                    <a:pt x="159473" y="895705"/>
                  </a:lnTo>
                  <a:lnTo>
                    <a:pt x="159473" y="896467"/>
                  </a:lnTo>
                  <a:lnTo>
                    <a:pt x="160096" y="897089"/>
                  </a:lnTo>
                  <a:lnTo>
                    <a:pt x="161632" y="897089"/>
                  </a:lnTo>
                  <a:lnTo>
                    <a:pt x="162255" y="896467"/>
                  </a:lnTo>
                  <a:lnTo>
                    <a:pt x="162255" y="894943"/>
                  </a:lnTo>
                  <a:close/>
                </a:path>
                <a:path w="306069" h="3129279">
                  <a:moveTo>
                    <a:pt x="163296" y="50"/>
                  </a:moveTo>
                  <a:lnTo>
                    <a:pt x="163131" y="0"/>
                  </a:lnTo>
                  <a:lnTo>
                    <a:pt x="163080" y="177"/>
                  </a:lnTo>
                  <a:lnTo>
                    <a:pt x="163245" y="228"/>
                  </a:lnTo>
                  <a:lnTo>
                    <a:pt x="163296" y="50"/>
                  </a:lnTo>
                  <a:close/>
                </a:path>
                <a:path w="306069" h="3129279">
                  <a:moveTo>
                    <a:pt x="172758" y="2150046"/>
                  </a:moveTo>
                  <a:lnTo>
                    <a:pt x="172110" y="2149398"/>
                  </a:lnTo>
                  <a:lnTo>
                    <a:pt x="170497" y="2149398"/>
                  </a:lnTo>
                  <a:lnTo>
                    <a:pt x="169849" y="2150046"/>
                  </a:lnTo>
                  <a:lnTo>
                    <a:pt x="169849" y="2150846"/>
                  </a:lnTo>
                  <a:lnTo>
                    <a:pt x="169849" y="2151646"/>
                  </a:lnTo>
                  <a:lnTo>
                    <a:pt x="170497" y="2152307"/>
                  </a:lnTo>
                  <a:lnTo>
                    <a:pt x="172110" y="2152307"/>
                  </a:lnTo>
                  <a:lnTo>
                    <a:pt x="172758" y="2151646"/>
                  </a:lnTo>
                  <a:lnTo>
                    <a:pt x="172758" y="2150046"/>
                  </a:lnTo>
                  <a:close/>
                </a:path>
                <a:path w="306069" h="3129279">
                  <a:moveTo>
                    <a:pt x="173482" y="940536"/>
                  </a:moveTo>
                  <a:lnTo>
                    <a:pt x="172847" y="939901"/>
                  </a:lnTo>
                  <a:lnTo>
                    <a:pt x="171272" y="939901"/>
                  </a:lnTo>
                  <a:lnTo>
                    <a:pt x="170637" y="940536"/>
                  </a:lnTo>
                  <a:lnTo>
                    <a:pt x="170637" y="941324"/>
                  </a:lnTo>
                  <a:lnTo>
                    <a:pt x="170637" y="942111"/>
                  </a:lnTo>
                  <a:lnTo>
                    <a:pt x="171272" y="942746"/>
                  </a:lnTo>
                  <a:lnTo>
                    <a:pt x="172847" y="942746"/>
                  </a:lnTo>
                  <a:lnTo>
                    <a:pt x="173482" y="942111"/>
                  </a:lnTo>
                  <a:lnTo>
                    <a:pt x="173482" y="940536"/>
                  </a:lnTo>
                  <a:close/>
                </a:path>
                <a:path w="306069" h="3129279">
                  <a:moveTo>
                    <a:pt x="182880" y="1030973"/>
                  </a:moveTo>
                  <a:lnTo>
                    <a:pt x="182206" y="1030312"/>
                  </a:lnTo>
                  <a:lnTo>
                    <a:pt x="180568" y="1030312"/>
                  </a:lnTo>
                  <a:lnTo>
                    <a:pt x="179895" y="1030973"/>
                  </a:lnTo>
                  <a:lnTo>
                    <a:pt x="179895" y="1031798"/>
                  </a:lnTo>
                  <a:lnTo>
                    <a:pt x="179895" y="1032624"/>
                  </a:lnTo>
                  <a:lnTo>
                    <a:pt x="180568" y="1033284"/>
                  </a:lnTo>
                  <a:lnTo>
                    <a:pt x="182206" y="1033284"/>
                  </a:lnTo>
                  <a:lnTo>
                    <a:pt x="182880" y="1032624"/>
                  </a:lnTo>
                  <a:lnTo>
                    <a:pt x="182880" y="1030973"/>
                  </a:lnTo>
                  <a:close/>
                </a:path>
                <a:path w="306069" h="3129279">
                  <a:moveTo>
                    <a:pt x="187325" y="2119668"/>
                  </a:moveTo>
                  <a:lnTo>
                    <a:pt x="186664" y="2119007"/>
                  </a:lnTo>
                  <a:lnTo>
                    <a:pt x="185013" y="2119007"/>
                  </a:lnTo>
                  <a:lnTo>
                    <a:pt x="184353" y="2119668"/>
                  </a:lnTo>
                  <a:lnTo>
                    <a:pt x="184353" y="2120493"/>
                  </a:lnTo>
                  <a:lnTo>
                    <a:pt x="184353" y="2121319"/>
                  </a:lnTo>
                  <a:lnTo>
                    <a:pt x="185013" y="2121979"/>
                  </a:lnTo>
                  <a:lnTo>
                    <a:pt x="186664" y="2121979"/>
                  </a:lnTo>
                  <a:lnTo>
                    <a:pt x="187325" y="2121319"/>
                  </a:lnTo>
                  <a:lnTo>
                    <a:pt x="187325" y="2119668"/>
                  </a:lnTo>
                  <a:close/>
                </a:path>
                <a:path w="306069" h="3129279">
                  <a:moveTo>
                    <a:pt x="193395" y="2083866"/>
                  </a:moveTo>
                  <a:lnTo>
                    <a:pt x="192722" y="2083181"/>
                  </a:lnTo>
                  <a:lnTo>
                    <a:pt x="191046" y="2083181"/>
                  </a:lnTo>
                  <a:lnTo>
                    <a:pt x="190360" y="2083866"/>
                  </a:lnTo>
                  <a:lnTo>
                    <a:pt x="190360" y="2084705"/>
                  </a:lnTo>
                  <a:lnTo>
                    <a:pt x="190360" y="2085543"/>
                  </a:lnTo>
                  <a:lnTo>
                    <a:pt x="191046" y="2086229"/>
                  </a:lnTo>
                  <a:lnTo>
                    <a:pt x="192722" y="2086229"/>
                  </a:lnTo>
                  <a:lnTo>
                    <a:pt x="193395" y="2085543"/>
                  </a:lnTo>
                  <a:lnTo>
                    <a:pt x="193395" y="2083866"/>
                  </a:lnTo>
                  <a:close/>
                </a:path>
                <a:path w="306069" h="3129279">
                  <a:moveTo>
                    <a:pt x="193979" y="984440"/>
                  </a:moveTo>
                  <a:lnTo>
                    <a:pt x="193332" y="983780"/>
                  </a:lnTo>
                  <a:lnTo>
                    <a:pt x="191719" y="983780"/>
                  </a:lnTo>
                  <a:lnTo>
                    <a:pt x="191071" y="984440"/>
                  </a:lnTo>
                  <a:lnTo>
                    <a:pt x="191071" y="985240"/>
                  </a:lnTo>
                  <a:lnTo>
                    <a:pt x="191071" y="986040"/>
                  </a:lnTo>
                  <a:lnTo>
                    <a:pt x="191719" y="986701"/>
                  </a:lnTo>
                  <a:lnTo>
                    <a:pt x="193332" y="986701"/>
                  </a:lnTo>
                  <a:lnTo>
                    <a:pt x="193979" y="986040"/>
                  </a:lnTo>
                  <a:lnTo>
                    <a:pt x="193979" y="984440"/>
                  </a:lnTo>
                  <a:close/>
                </a:path>
                <a:path w="306069" h="3129279">
                  <a:moveTo>
                    <a:pt x="200126" y="1075677"/>
                  </a:moveTo>
                  <a:lnTo>
                    <a:pt x="199440" y="1074991"/>
                  </a:lnTo>
                  <a:lnTo>
                    <a:pt x="197764" y="1074991"/>
                  </a:lnTo>
                  <a:lnTo>
                    <a:pt x="197078" y="1075677"/>
                  </a:lnTo>
                  <a:lnTo>
                    <a:pt x="197078" y="1076515"/>
                  </a:lnTo>
                  <a:lnTo>
                    <a:pt x="197078" y="1077353"/>
                  </a:lnTo>
                  <a:lnTo>
                    <a:pt x="197764" y="1078039"/>
                  </a:lnTo>
                  <a:lnTo>
                    <a:pt x="199440" y="1078039"/>
                  </a:lnTo>
                  <a:lnTo>
                    <a:pt x="200126" y="1077353"/>
                  </a:lnTo>
                  <a:lnTo>
                    <a:pt x="200126" y="1075677"/>
                  </a:lnTo>
                  <a:close/>
                </a:path>
                <a:path w="306069" h="3129279">
                  <a:moveTo>
                    <a:pt x="203187" y="2048535"/>
                  </a:moveTo>
                  <a:lnTo>
                    <a:pt x="202488" y="2047836"/>
                  </a:lnTo>
                  <a:lnTo>
                    <a:pt x="200774" y="2047836"/>
                  </a:lnTo>
                  <a:lnTo>
                    <a:pt x="200075" y="2048535"/>
                  </a:lnTo>
                  <a:lnTo>
                    <a:pt x="200075" y="2049386"/>
                  </a:lnTo>
                  <a:lnTo>
                    <a:pt x="200075" y="2050249"/>
                  </a:lnTo>
                  <a:lnTo>
                    <a:pt x="200774" y="2050935"/>
                  </a:lnTo>
                  <a:lnTo>
                    <a:pt x="202488" y="2050935"/>
                  </a:lnTo>
                  <a:lnTo>
                    <a:pt x="203187" y="2050249"/>
                  </a:lnTo>
                  <a:lnTo>
                    <a:pt x="203187" y="2048535"/>
                  </a:lnTo>
                  <a:close/>
                </a:path>
                <a:path w="306069" h="3129279">
                  <a:moveTo>
                    <a:pt x="209118" y="2017064"/>
                  </a:moveTo>
                  <a:lnTo>
                    <a:pt x="208407" y="2016353"/>
                  </a:lnTo>
                  <a:lnTo>
                    <a:pt x="206654" y="2016353"/>
                  </a:lnTo>
                  <a:lnTo>
                    <a:pt x="205943" y="2017064"/>
                  </a:lnTo>
                  <a:lnTo>
                    <a:pt x="205943" y="2017941"/>
                  </a:lnTo>
                  <a:lnTo>
                    <a:pt x="205943" y="2018817"/>
                  </a:lnTo>
                  <a:lnTo>
                    <a:pt x="206654" y="2019528"/>
                  </a:lnTo>
                  <a:lnTo>
                    <a:pt x="208407" y="2019528"/>
                  </a:lnTo>
                  <a:lnTo>
                    <a:pt x="209118" y="2018817"/>
                  </a:lnTo>
                  <a:lnTo>
                    <a:pt x="209118" y="2017064"/>
                  </a:lnTo>
                  <a:close/>
                </a:path>
                <a:path w="306069" h="3129279">
                  <a:moveTo>
                    <a:pt x="220738" y="1891715"/>
                  </a:moveTo>
                  <a:lnTo>
                    <a:pt x="219989" y="1890953"/>
                  </a:lnTo>
                  <a:lnTo>
                    <a:pt x="218122" y="1890953"/>
                  </a:lnTo>
                  <a:lnTo>
                    <a:pt x="217373" y="1891715"/>
                  </a:lnTo>
                  <a:lnTo>
                    <a:pt x="217373" y="1892642"/>
                  </a:lnTo>
                  <a:lnTo>
                    <a:pt x="217373" y="1893570"/>
                  </a:lnTo>
                  <a:lnTo>
                    <a:pt x="218122" y="1894332"/>
                  </a:lnTo>
                  <a:lnTo>
                    <a:pt x="219989" y="1894332"/>
                  </a:lnTo>
                  <a:lnTo>
                    <a:pt x="220738" y="1893570"/>
                  </a:lnTo>
                  <a:lnTo>
                    <a:pt x="220738" y="1891715"/>
                  </a:lnTo>
                  <a:close/>
                </a:path>
                <a:path w="306069" h="3129279">
                  <a:moveTo>
                    <a:pt x="227571" y="1109980"/>
                  </a:moveTo>
                  <a:lnTo>
                    <a:pt x="226872" y="1109294"/>
                  </a:lnTo>
                  <a:lnTo>
                    <a:pt x="225158" y="1109294"/>
                  </a:lnTo>
                  <a:lnTo>
                    <a:pt x="224459" y="1109980"/>
                  </a:lnTo>
                  <a:lnTo>
                    <a:pt x="224459" y="1110843"/>
                  </a:lnTo>
                  <a:lnTo>
                    <a:pt x="224459" y="1111707"/>
                  </a:lnTo>
                  <a:lnTo>
                    <a:pt x="225158" y="1112393"/>
                  </a:lnTo>
                  <a:lnTo>
                    <a:pt x="226872" y="1112393"/>
                  </a:lnTo>
                  <a:lnTo>
                    <a:pt x="227571" y="1111707"/>
                  </a:lnTo>
                  <a:lnTo>
                    <a:pt x="227571" y="1109980"/>
                  </a:lnTo>
                  <a:close/>
                </a:path>
                <a:path w="306069" h="3129279">
                  <a:moveTo>
                    <a:pt x="229997" y="1975980"/>
                  </a:moveTo>
                  <a:lnTo>
                    <a:pt x="229273" y="1975269"/>
                  </a:lnTo>
                  <a:lnTo>
                    <a:pt x="227482" y="1975269"/>
                  </a:lnTo>
                  <a:lnTo>
                    <a:pt x="226758" y="1975980"/>
                  </a:lnTo>
                  <a:lnTo>
                    <a:pt x="226758" y="1976882"/>
                  </a:lnTo>
                  <a:lnTo>
                    <a:pt x="226758" y="1977771"/>
                  </a:lnTo>
                  <a:lnTo>
                    <a:pt x="227482" y="1978494"/>
                  </a:lnTo>
                  <a:lnTo>
                    <a:pt x="229273" y="1978494"/>
                  </a:lnTo>
                  <a:lnTo>
                    <a:pt x="229997" y="1977771"/>
                  </a:lnTo>
                  <a:lnTo>
                    <a:pt x="229997" y="1975980"/>
                  </a:lnTo>
                  <a:close/>
                </a:path>
                <a:path w="306069" h="3129279">
                  <a:moveTo>
                    <a:pt x="231762" y="1235544"/>
                  </a:moveTo>
                  <a:lnTo>
                    <a:pt x="231025" y="1234808"/>
                  </a:lnTo>
                  <a:lnTo>
                    <a:pt x="229196" y="1234808"/>
                  </a:lnTo>
                  <a:lnTo>
                    <a:pt x="228460" y="1235544"/>
                  </a:lnTo>
                  <a:lnTo>
                    <a:pt x="228460" y="1236459"/>
                  </a:lnTo>
                  <a:lnTo>
                    <a:pt x="228460" y="1237373"/>
                  </a:lnTo>
                  <a:lnTo>
                    <a:pt x="229196" y="1238110"/>
                  </a:lnTo>
                  <a:lnTo>
                    <a:pt x="231025" y="1238110"/>
                  </a:lnTo>
                  <a:lnTo>
                    <a:pt x="231762" y="1237373"/>
                  </a:lnTo>
                  <a:lnTo>
                    <a:pt x="231762" y="1235544"/>
                  </a:lnTo>
                  <a:close/>
                </a:path>
                <a:path w="306069" h="3129279">
                  <a:moveTo>
                    <a:pt x="233514" y="1159611"/>
                  </a:moveTo>
                  <a:lnTo>
                    <a:pt x="232803" y="1158900"/>
                  </a:lnTo>
                  <a:lnTo>
                    <a:pt x="231051" y="1158900"/>
                  </a:lnTo>
                  <a:lnTo>
                    <a:pt x="230339" y="1159611"/>
                  </a:lnTo>
                  <a:lnTo>
                    <a:pt x="230339" y="1160487"/>
                  </a:lnTo>
                  <a:lnTo>
                    <a:pt x="230339" y="1161364"/>
                  </a:lnTo>
                  <a:lnTo>
                    <a:pt x="231051" y="1162075"/>
                  </a:lnTo>
                  <a:lnTo>
                    <a:pt x="232803" y="1162075"/>
                  </a:lnTo>
                  <a:lnTo>
                    <a:pt x="233514" y="1161364"/>
                  </a:lnTo>
                  <a:lnTo>
                    <a:pt x="233514" y="1159611"/>
                  </a:lnTo>
                  <a:close/>
                </a:path>
                <a:path w="306069" h="3129279">
                  <a:moveTo>
                    <a:pt x="240093" y="1930158"/>
                  </a:moveTo>
                  <a:lnTo>
                    <a:pt x="239356" y="1929422"/>
                  </a:lnTo>
                  <a:lnTo>
                    <a:pt x="237528" y="1929422"/>
                  </a:lnTo>
                  <a:lnTo>
                    <a:pt x="236791" y="1930158"/>
                  </a:lnTo>
                  <a:lnTo>
                    <a:pt x="236791" y="1931073"/>
                  </a:lnTo>
                  <a:lnTo>
                    <a:pt x="236791" y="1931987"/>
                  </a:lnTo>
                  <a:lnTo>
                    <a:pt x="237528" y="1932724"/>
                  </a:lnTo>
                  <a:lnTo>
                    <a:pt x="239356" y="1932724"/>
                  </a:lnTo>
                  <a:lnTo>
                    <a:pt x="240093" y="1931987"/>
                  </a:lnTo>
                  <a:lnTo>
                    <a:pt x="240093" y="1930158"/>
                  </a:lnTo>
                  <a:close/>
                </a:path>
                <a:path w="306069" h="3129279">
                  <a:moveTo>
                    <a:pt x="249301" y="1200200"/>
                  </a:moveTo>
                  <a:lnTo>
                    <a:pt x="248577" y="1199464"/>
                  </a:lnTo>
                  <a:lnTo>
                    <a:pt x="246786" y="1199464"/>
                  </a:lnTo>
                  <a:lnTo>
                    <a:pt x="246062" y="1200200"/>
                  </a:lnTo>
                  <a:lnTo>
                    <a:pt x="246062" y="1201089"/>
                  </a:lnTo>
                  <a:lnTo>
                    <a:pt x="246062" y="1201978"/>
                  </a:lnTo>
                  <a:lnTo>
                    <a:pt x="246786" y="1202715"/>
                  </a:lnTo>
                  <a:lnTo>
                    <a:pt x="248577" y="1202715"/>
                  </a:lnTo>
                  <a:lnTo>
                    <a:pt x="249301" y="1201978"/>
                  </a:lnTo>
                  <a:lnTo>
                    <a:pt x="249301" y="1200200"/>
                  </a:lnTo>
                  <a:close/>
                </a:path>
                <a:path w="306069" h="3129279">
                  <a:moveTo>
                    <a:pt x="255181" y="1278153"/>
                  </a:moveTo>
                  <a:lnTo>
                    <a:pt x="254419" y="1277391"/>
                  </a:lnTo>
                  <a:lnTo>
                    <a:pt x="252564" y="1277391"/>
                  </a:lnTo>
                  <a:lnTo>
                    <a:pt x="251802" y="1278153"/>
                  </a:lnTo>
                  <a:lnTo>
                    <a:pt x="251802" y="1279080"/>
                  </a:lnTo>
                  <a:lnTo>
                    <a:pt x="251802" y="1280007"/>
                  </a:lnTo>
                  <a:lnTo>
                    <a:pt x="252564" y="1280769"/>
                  </a:lnTo>
                  <a:lnTo>
                    <a:pt x="254419" y="1280769"/>
                  </a:lnTo>
                  <a:lnTo>
                    <a:pt x="255181" y="1280007"/>
                  </a:lnTo>
                  <a:lnTo>
                    <a:pt x="255181" y="1278153"/>
                  </a:lnTo>
                  <a:close/>
                </a:path>
                <a:path w="306069" h="3129279">
                  <a:moveTo>
                    <a:pt x="259803" y="1866684"/>
                  </a:moveTo>
                  <a:lnTo>
                    <a:pt x="259041" y="1865922"/>
                  </a:lnTo>
                  <a:lnTo>
                    <a:pt x="257136" y="1865922"/>
                  </a:lnTo>
                  <a:lnTo>
                    <a:pt x="256374" y="1866684"/>
                  </a:lnTo>
                  <a:lnTo>
                    <a:pt x="256374" y="1867636"/>
                  </a:lnTo>
                  <a:lnTo>
                    <a:pt x="256374" y="1868589"/>
                  </a:lnTo>
                  <a:lnTo>
                    <a:pt x="257136" y="1869351"/>
                  </a:lnTo>
                  <a:lnTo>
                    <a:pt x="259041" y="1869351"/>
                  </a:lnTo>
                  <a:lnTo>
                    <a:pt x="259803" y="1868589"/>
                  </a:lnTo>
                  <a:lnTo>
                    <a:pt x="259803" y="1866684"/>
                  </a:lnTo>
                  <a:close/>
                </a:path>
                <a:path w="306069" h="3129279">
                  <a:moveTo>
                    <a:pt x="262496" y="1818182"/>
                  </a:moveTo>
                  <a:lnTo>
                    <a:pt x="261708" y="1817395"/>
                  </a:lnTo>
                  <a:lnTo>
                    <a:pt x="259778" y="1817395"/>
                  </a:lnTo>
                  <a:lnTo>
                    <a:pt x="258991" y="1818182"/>
                  </a:lnTo>
                  <a:lnTo>
                    <a:pt x="258991" y="1819148"/>
                  </a:lnTo>
                  <a:lnTo>
                    <a:pt x="258991" y="1820113"/>
                  </a:lnTo>
                  <a:lnTo>
                    <a:pt x="259778" y="1820900"/>
                  </a:lnTo>
                  <a:lnTo>
                    <a:pt x="261708" y="1820900"/>
                  </a:lnTo>
                  <a:lnTo>
                    <a:pt x="262496" y="1820113"/>
                  </a:lnTo>
                  <a:lnTo>
                    <a:pt x="262496" y="1818182"/>
                  </a:lnTo>
                  <a:close/>
                </a:path>
                <a:path w="306069" h="3129279">
                  <a:moveTo>
                    <a:pt x="269684" y="1777085"/>
                  </a:moveTo>
                  <a:lnTo>
                    <a:pt x="268884" y="1776298"/>
                  </a:lnTo>
                  <a:lnTo>
                    <a:pt x="266915" y="1776298"/>
                  </a:lnTo>
                  <a:lnTo>
                    <a:pt x="266115" y="1777085"/>
                  </a:lnTo>
                  <a:lnTo>
                    <a:pt x="266115" y="1778076"/>
                  </a:lnTo>
                  <a:lnTo>
                    <a:pt x="266115" y="1779066"/>
                  </a:lnTo>
                  <a:lnTo>
                    <a:pt x="266915" y="1779854"/>
                  </a:lnTo>
                  <a:lnTo>
                    <a:pt x="268884" y="1779854"/>
                  </a:lnTo>
                  <a:lnTo>
                    <a:pt x="269684" y="1779066"/>
                  </a:lnTo>
                  <a:lnTo>
                    <a:pt x="269684" y="1777085"/>
                  </a:lnTo>
                  <a:close/>
                </a:path>
                <a:path w="306069" h="3129279">
                  <a:moveTo>
                    <a:pt x="272542" y="1702879"/>
                  </a:moveTo>
                  <a:lnTo>
                    <a:pt x="271716" y="1702041"/>
                  </a:lnTo>
                  <a:lnTo>
                    <a:pt x="269671" y="1702041"/>
                  </a:lnTo>
                  <a:lnTo>
                    <a:pt x="268846" y="1702879"/>
                  </a:lnTo>
                  <a:lnTo>
                    <a:pt x="268846" y="1703895"/>
                  </a:lnTo>
                  <a:lnTo>
                    <a:pt x="268846" y="1704911"/>
                  </a:lnTo>
                  <a:lnTo>
                    <a:pt x="269671" y="1705749"/>
                  </a:lnTo>
                  <a:lnTo>
                    <a:pt x="271716" y="1705749"/>
                  </a:lnTo>
                  <a:lnTo>
                    <a:pt x="272542" y="1704911"/>
                  </a:lnTo>
                  <a:lnTo>
                    <a:pt x="272542" y="1702879"/>
                  </a:lnTo>
                  <a:close/>
                </a:path>
                <a:path w="306069" h="3129279">
                  <a:moveTo>
                    <a:pt x="277063" y="1312989"/>
                  </a:moveTo>
                  <a:lnTo>
                    <a:pt x="276288" y="1312227"/>
                  </a:lnTo>
                  <a:lnTo>
                    <a:pt x="274396" y="1312227"/>
                  </a:lnTo>
                  <a:lnTo>
                    <a:pt x="273621" y="1312989"/>
                  </a:lnTo>
                  <a:lnTo>
                    <a:pt x="273621" y="1313942"/>
                  </a:lnTo>
                  <a:lnTo>
                    <a:pt x="273621" y="1314894"/>
                  </a:lnTo>
                  <a:lnTo>
                    <a:pt x="274396" y="1315656"/>
                  </a:lnTo>
                  <a:lnTo>
                    <a:pt x="276288" y="1315656"/>
                  </a:lnTo>
                  <a:lnTo>
                    <a:pt x="277063" y="1314894"/>
                  </a:lnTo>
                  <a:lnTo>
                    <a:pt x="277063" y="1312989"/>
                  </a:lnTo>
                  <a:close/>
                </a:path>
                <a:path w="306069" h="3129279">
                  <a:moveTo>
                    <a:pt x="283387" y="1737918"/>
                  </a:moveTo>
                  <a:lnTo>
                    <a:pt x="282575" y="1737106"/>
                  </a:lnTo>
                  <a:lnTo>
                    <a:pt x="280568" y="1737106"/>
                  </a:lnTo>
                  <a:lnTo>
                    <a:pt x="279755" y="1737918"/>
                  </a:lnTo>
                  <a:lnTo>
                    <a:pt x="279755" y="1738922"/>
                  </a:lnTo>
                  <a:lnTo>
                    <a:pt x="279755" y="1739925"/>
                  </a:lnTo>
                  <a:lnTo>
                    <a:pt x="280568" y="1740738"/>
                  </a:lnTo>
                  <a:lnTo>
                    <a:pt x="282575" y="1740738"/>
                  </a:lnTo>
                  <a:lnTo>
                    <a:pt x="283387" y="1739925"/>
                  </a:lnTo>
                  <a:lnTo>
                    <a:pt x="283387" y="1737918"/>
                  </a:lnTo>
                  <a:close/>
                </a:path>
                <a:path w="306069" h="3129279">
                  <a:moveTo>
                    <a:pt x="283413" y="1401876"/>
                  </a:moveTo>
                  <a:lnTo>
                    <a:pt x="282613" y="1401089"/>
                  </a:lnTo>
                  <a:lnTo>
                    <a:pt x="280644" y="1401089"/>
                  </a:lnTo>
                  <a:lnTo>
                    <a:pt x="279844" y="1401876"/>
                  </a:lnTo>
                  <a:lnTo>
                    <a:pt x="279844" y="1402867"/>
                  </a:lnTo>
                  <a:lnTo>
                    <a:pt x="279844" y="1403858"/>
                  </a:lnTo>
                  <a:lnTo>
                    <a:pt x="280644" y="1404645"/>
                  </a:lnTo>
                  <a:lnTo>
                    <a:pt x="282613" y="1404645"/>
                  </a:lnTo>
                  <a:lnTo>
                    <a:pt x="283413" y="1403858"/>
                  </a:lnTo>
                  <a:lnTo>
                    <a:pt x="283413" y="1401876"/>
                  </a:lnTo>
                  <a:close/>
                </a:path>
                <a:path w="306069" h="3129279">
                  <a:moveTo>
                    <a:pt x="283679" y="1356766"/>
                  </a:moveTo>
                  <a:lnTo>
                    <a:pt x="282892" y="1355979"/>
                  </a:lnTo>
                  <a:lnTo>
                    <a:pt x="280962" y="1355979"/>
                  </a:lnTo>
                  <a:lnTo>
                    <a:pt x="280174" y="1356766"/>
                  </a:lnTo>
                  <a:lnTo>
                    <a:pt x="280174" y="1357731"/>
                  </a:lnTo>
                  <a:lnTo>
                    <a:pt x="280174" y="1358696"/>
                  </a:lnTo>
                  <a:lnTo>
                    <a:pt x="280962" y="1359484"/>
                  </a:lnTo>
                  <a:lnTo>
                    <a:pt x="282892" y="1359484"/>
                  </a:lnTo>
                  <a:lnTo>
                    <a:pt x="283679" y="1358696"/>
                  </a:lnTo>
                  <a:lnTo>
                    <a:pt x="283679" y="1356766"/>
                  </a:lnTo>
                  <a:close/>
                </a:path>
                <a:path w="306069" h="3129279">
                  <a:moveTo>
                    <a:pt x="287820" y="1631848"/>
                  </a:moveTo>
                  <a:lnTo>
                    <a:pt x="286956" y="1630984"/>
                  </a:lnTo>
                  <a:lnTo>
                    <a:pt x="284848" y="1630984"/>
                  </a:lnTo>
                  <a:lnTo>
                    <a:pt x="283984" y="1631848"/>
                  </a:lnTo>
                  <a:lnTo>
                    <a:pt x="283984" y="1632902"/>
                  </a:lnTo>
                  <a:lnTo>
                    <a:pt x="283984" y="1633956"/>
                  </a:lnTo>
                  <a:lnTo>
                    <a:pt x="284848" y="1634820"/>
                  </a:lnTo>
                  <a:lnTo>
                    <a:pt x="286956" y="1634820"/>
                  </a:lnTo>
                  <a:lnTo>
                    <a:pt x="287820" y="1633956"/>
                  </a:lnTo>
                  <a:lnTo>
                    <a:pt x="287820" y="1631848"/>
                  </a:lnTo>
                  <a:close/>
                </a:path>
                <a:path w="306069" h="3129279">
                  <a:moveTo>
                    <a:pt x="287858" y="1556169"/>
                  </a:moveTo>
                  <a:lnTo>
                    <a:pt x="287007" y="1555305"/>
                  </a:lnTo>
                  <a:lnTo>
                    <a:pt x="284899" y="1555305"/>
                  </a:lnTo>
                  <a:lnTo>
                    <a:pt x="284035" y="1556169"/>
                  </a:lnTo>
                  <a:lnTo>
                    <a:pt x="284035" y="1557223"/>
                  </a:lnTo>
                  <a:lnTo>
                    <a:pt x="284035" y="1558277"/>
                  </a:lnTo>
                  <a:lnTo>
                    <a:pt x="284899" y="1559140"/>
                  </a:lnTo>
                  <a:lnTo>
                    <a:pt x="287007" y="1559140"/>
                  </a:lnTo>
                  <a:lnTo>
                    <a:pt x="287858" y="1558277"/>
                  </a:lnTo>
                  <a:lnTo>
                    <a:pt x="287858" y="1556169"/>
                  </a:lnTo>
                  <a:close/>
                </a:path>
                <a:path w="306069" h="3129279">
                  <a:moveTo>
                    <a:pt x="291909" y="1481340"/>
                  </a:moveTo>
                  <a:lnTo>
                    <a:pt x="291084" y="1480502"/>
                  </a:lnTo>
                  <a:lnTo>
                    <a:pt x="289039" y="1480502"/>
                  </a:lnTo>
                  <a:lnTo>
                    <a:pt x="288213" y="1481340"/>
                  </a:lnTo>
                  <a:lnTo>
                    <a:pt x="288213" y="1482356"/>
                  </a:lnTo>
                  <a:lnTo>
                    <a:pt x="288213" y="1483372"/>
                  </a:lnTo>
                  <a:lnTo>
                    <a:pt x="289039" y="1484210"/>
                  </a:lnTo>
                  <a:lnTo>
                    <a:pt x="291084" y="1484210"/>
                  </a:lnTo>
                  <a:lnTo>
                    <a:pt x="291909" y="1483372"/>
                  </a:lnTo>
                  <a:lnTo>
                    <a:pt x="291909" y="1481340"/>
                  </a:lnTo>
                  <a:close/>
                </a:path>
                <a:path w="306069" h="3129279">
                  <a:moveTo>
                    <a:pt x="300240" y="1677263"/>
                  </a:moveTo>
                  <a:lnTo>
                    <a:pt x="299402" y="1676425"/>
                  </a:lnTo>
                  <a:lnTo>
                    <a:pt x="297319" y="1676425"/>
                  </a:lnTo>
                  <a:lnTo>
                    <a:pt x="296481" y="1677263"/>
                  </a:lnTo>
                  <a:lnTo>
                    <a:pt x="296481" y="1678305"/>
                  </a:lnTo>
                  <a:lnTo>
                    <a:pt x="296481" y="1679346"/>
                  </a:lnTo>
                  <a:lnTo>
                    <a:pt x="297319" y="1680184"/>
                  </a:lnTo>
                  <a:lnTo>
                    <a:pt x="299402" y="1680184"/>
                  </a:lnTo>
                  <a:lnTo>
                    <a:pt x="300240" y="1679346"/>
                  </a:lnTo>
                  <a:lnTo>
                    <a:pt x="300240" y="1677263"/>
                  </a:lnTo>
                  <a:close/>
                </a:path>
                <a:path w="306069" h="3129279">
                  <a:moveTo>
                    <a:pt x="305168" y="1525041"/>
                  </a:moveTo>
                  <a:lnTo>
                    <a:pt x="304330" y="1524203"/>
                  </a:lnTo>
                  <a:lnTo>
                    <a:pt x="302247" y="1524203"/>
                  </a:lnTo>
                  <a:lnTo>
                    <a:pt x="301409" y="1525041"/>
                  </a:lnTo>
                  <a:lnTo>
                    <a:pt x="301409" y="1526082"/>
                  </a:lnTo>
                  <a:lnTo>
                    <a:pt x="301409" y="1527124"/>
                  </a:lnTo>
                  <a:lnTo>
                    <a:pt x="302247" y="1527962"/>
                  </a:lnTo>
                  <a:lnTo>
                    <a:pt x="304330" y="1527962"/>
                  </a:lnTo>
                  <a:lnTo>
                    <a:pt x="305168" y="1527124"/>
                  </a:lnTo>
                  <a:lnTo>
                    <a:pt x="305168" y="1525041"/>
                  </a:lnTo>
                  <a:close/>
                </a:path>
                <a:path w="306069" h="3129279">
                  <a:moveTo>
                    <a:pt x="305701" y="1599399"/>
                  </a:moveTo>
                  <a:lnTo>
                    <a:pt x="304825" y="1598536"/>
                  </a:lnTo>
                  <a:lnTo>
                    <a:pt x="302679" y="1598536"/>
                  </a:lnTo>
                  <a:lnTo>
                    <a:pt x="301802" y="1599399"/>
                  </a:lnTo>
                  <a:lnTo>
                    <a:pt x="301802" y="1600479"/>
                  </a:lnTo>
                  <a:lnTo>
                    <a:pt x="301802" y="1601558"/>
                  </a:lnTo>
                  <a:lnTo>
                    <a:pt x="302679" y="1602422"/>
                  </a:lnTo>
                  <a:lnTo>
                    <a:pt x="304825" y="1602422"/>
                  </a:lnTo>
                  <a:lnTo>
                    <a:pt x="305701" y="1601558"/>
                  </a:lnTo>
                  <a:lnTo>
                    <a:pt x="305701" y="1599399"/>
                  </a:lnTo>
                  <a:close/>
                </a:path>
                <a:path w="306069" h="3129279">
                  <a:moveTo>
                    <a:pt x="305816" y="1435430"/>
                  </a:moveTo>
                  <a:lnTo>
                    <a:pt x="305003" y="1434617"/>
                  </a:lnTo>
                  <a:lnTo>
                    <a:pt x="302996" y="1434617"/>
                  </a:lnTo>
                  <a:lnTo>
                    <a:pt x="302183" y="1435430"/>
                  </a:lnTo>
                  <a:lnTo>
                    <a:pt x="302183" y="1436433"/>
                  </a:lnTo>
                  <a:lnTo>
                    <a:pt x="302183" y="1437436"/>
                  </a:lnTo>
                  <a:lnTo>
                    <a:pt x="302996" y="1438249"/>
                  </a:lnTo>
                  <a:lnTo>
                    <a:pt x="305003" y="1438249"/>
                  </a:lnTo>
                  <a:lnTo>
                    <a:pt x="305816" y="1437436"/>
                  </a:lnTo>
                  <a:lnTo>
                    <a:pt x="305816" y="143543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01977" y="2041639"/>
              <a:ext cx="287020" cy="3157220"/>
            </a:xfrm>
            <a:custGeom>
              <a:avLst/>
              <a:gdLst/>
              <a:ahLst/>
              <a:cxnLst/>
              <a:rect l="l" t="t" r="r" b="b"/>
              <a:pathLst>
                <a:path w="287019" h="3157220">
                  <a:moveTo>
                    <a:pt x="368" y="3114078"/>
                  </a:moveTo>
                  <a:lnTo>
                    <a:pt x="88" y="3113989"/>
                  </a:lnTo>
                  <a:lnTo>
                    <a:pt x="0" y="3114179"/>
                  </a:lnTo>
                  <a:lnTo>
                    <a:pt x="88" y="3114370"/>
                  </a:lnTo>
                  <a:lnTo>
                    <a:pt x="292" y="3114370"/>
                  </a:lnTo>
                  <a:lnTo>
                    <a:pt x="368" y="3114078"/>
                  </a:lnTo>
                  <a:close/>
                </a:path>
                <a:path w="287019" h="3157220">
                  <a:moveTo>
                    <a:pt x="14541" y="2986062"/>
                  </a:moveTo>
                  <a:lnTo>
                    <a:pt x="14312" y="2985820"/>
                  </a:lnTo>
                  <a:lnTo>
                    <a:pt x="13741" y="2985820"/>
                  </a:lnTo>
                  <a:lnTo>
                    <a:pt x="13512" y="2986062"/>
                  </a:lnTo>
                  <a:lnTo>
                    <a:pt x="13512" y="2986341"/>
                  </a:lnTo>
                  <a:lnTo>
                    <a:pt x="13512" y="2986621"/>
                  </a:lnTo>
                  <a:lnTo>
                    <a:pt x="13741" y="2986862"/>
                  </a:lnTo>
                  <a:lnTo>
                    <a:pt x="14312" y="2986862"/>
                  </a:lnTo>
                  <a:lnTo>
                    <a:pt x="14541" y="2986621"/>
                  </a:lnTo>
                  <a:lnTo>
                    <a:pt x="14541" y="2986062"/>
                  </a:lnTo>
                  <a:close/>
                </a:path>
                <a:path w="287019" h="3157220">
                  <a:moveTo>
                    <a:pt x="20891" y="3072193"/>
                  </a:moveTo>
                  <a:lnTo>
                    <a:pt x="20764" y="3072066"/>
                  </a:lnTo>
                  <a:lnTo>
                    <a:pt x="20434" y="3072066"/>
                  </a:lnTo>
                  <a:lnTo>
                    <a:pt x="20307" y="3072193"/>
                  </a:lnTo>
                  <a:lnTo>
                    <a:pt x="20307" y="3072358"/>
                  </a:lnTo>
                  <a:lnTo>
                    <a:pt x="20307" y="3072523"/>
                  </a:lnTo>
                  <a:lnTo>
                    <a:pt x="20434" y="3072650"/>
                  </a:lnTo>
                  <a:lnTo>
                    <a:pt x="20764" y="3072650"/>
                  </a:lnTo>
                  <a:lnTo>
                    <a:pt x="20891" y="3072523"/>
                  </a:lnTo>
                  <a:lnTo>
                    <a:pt x="20891" y="3072193"/>
                  </a:lnTo>
                  <a:close/>
                </a:path>
                <a:path w="287019" h="3157220">
                  <a:moveTo>
                    <a:pt x="21640" y="3156953"/>
                  </a:moveTo>
                  <a:lnTo>
                    <a:pt x="21488" y="3156953"/>
                  </a:lnTo>
                  <a:lnTo>
                    <a:pt x="21640" y="3157029"/>
                  </a:lnTo>
                  <a:close/>
                </a:path>
                <a:path w="287019" h="3157220">
                  <a:moveTo>
                    <a:pt x="22694" y="3028988"/>
                  </a:moveTo>
                  <a:lnTo>
                    <a:pt x="22504" y="3028810"/>
                  </a:lnTo>
                  <a:lnTo>
                    <a:pt x="22059" y="3028810"/>
                  </a:lnTo>
                  <a:lnTo>
                    <a:pt x="21882" y="3028988"/>
                  </a:lnTo>
                  <a:lnTo>
                    <a:pt x="21882" y="3029216"/>
                  </a:lnTo>
                  <a:lnTo>
                    <a:pt x="21882" y="3029445"/>
                  </a:lnTo>
                  <a:lnTo>
                    <a:pt x="22059" y="3029623"/>
                  </a:lnTo>
                  <a:lnTo>
                    <a:pt x="22504" y="3029623"/>
                  </a:lnTo>
                  <a:lnTo>
                    <a:pt x="22694" y="3029445"/>
                  </a:lnTo>
                  <a:lnTo>
                    <a:pt x="22694" y="3028988"/>
                  </a:lnTo>
                  <a:close/>
                </a:path>
                <a:path w="287019" h="3157220">
                  <a:moveTo>
                    <a:pt x="25958" y="2860916"/>
                  </a:moveTo>
                  <a:lnTo>
                    <a:pt x="25577" y="2860535"/>
                  </a:lnTo>
                  <a:lnTo>
                    <a:pt x="24650" y="2860535"/>
                  </a:lnTo>
                  <a:lnTo>
                    <a:pt x="24269" y="2860916"/>
                  </a:lnTo>
                  <a:lnTo>
                    <a:pt x="24269" y="2861386"/>
                  </a:lnTo>
                  <a:lnTo>
                    <a:pt x="24269" y="2861856"/>
                  </a:lnTo>
                  <a:lnTo>
                    <a:pt x="24650" y="2862224"/>
                  </a:lnTo>
                  <a:lnTo>
                    <a:pt x="25577" y="2862224"/>
                  </a:lnTo>
                  <a:lnTo>
                    <a:pt x="25958" y="2861856"/>
                  </a:lnTo>
                  <a:lnTo>
                    <a:pt x="25958" y="2860916"/>
                  </a:lnTo>
                  <a:close/>
                </a:path>
                <a:path w="287019" h="3157220">
                  <a:moveTo>
                    <a:pt x="28054" y="2945333"/>
                  </a:moveTo>
                  <a:lnTo>
                    <a:pt x="27774" y="2945053"/>
                  </a:lnTo>
                  <a:lnTo>
                    <a:pt x="27089" y="2945053"/>
                  </a:lnTo>
                  <a:lnTo>
                    <a:pt x="26809" y="2945333"/>
                  </a:lnTo>
                  <a:lnTo>
                    <a:pt x="26809" y="2945676"/>
                  </a:lnTo>
                  <a:lnTo>
                    <a:pt x="26809" y="2946019"/>
                  </a:lnTo>
                  <a:lnTo>
                    <a:pt x="27089" y="2946298"/>
                  </a:lnTo>
                  <a:lnTo>
                    <a:pt x="27774" y="2946298"/>
                  </a:lnTo>
                  <a:lnTo>
                    <a:pt x="28054" y="2946019"/>
                  </a:lnTo>
                  <a:lnTo>
                    <a:pt x="28054" y="2945333"/>
                  </a:lnTo>
                  <a:close/>
                </a:path>
                <a:path w="287019" h="3157220">
                  <a:moveTo>
                    <a:pt x="35153" y="2909290"/>
                  </a:moveTo>
                  <a:lnTo>
                    <a:pt x="34823" y="2908960"/>
                  </a:lnTo>
                  <a:lnTo>
                    <a:pt x="34010" y="2908960"/>
                  </a:lnTo>
                  <a:lnTo>
                    <a:pt x="33680" y="2909290"/>
                  </a:lnTo>
                  <a:lnTo>
                    <a:pt x="33680" y="2909697"/>
                  </a:lnTo>
                  <a:lnTo>
                    <a:pt x="33680" y="2910103"/>
                  </a:lnTo>
                  <a:lnTo>
                    <a:pt x="34010" y="2910433"/>
                  </a:lnTo>
                  <a:lnTo>
                    <a:pt x="34823" y="2910433"/>
                  </a:lnTo>
                  <a:lnTo>
                    <a:pt x="35153" y="2910103"/>
                  </a:lnTo>
                  <a:lnTo>
                    <a:pt x="35153" y="2909290"/>
                  </a:lnTo>
                  <a:close/>
                </a:path>
                <a:path w="287019" h="3157220">
                  <a:moveTo>
                    <a:pt x="59677" y="2792730"/>
                  </a:moveTo>
                  <a:lnTo>
                    <a:pt x="59194" y="2792247"/>
                  </a:lnTo>
                  <a:lnTo>
                    <a:pt x="58026" y="2792247"/>
                  </a:lnTo>
                  <a:lnTo>
                    <a:pt x="57543" y="2792730"/>
                  </a:lnTo>
                  <a:lnTo>
                    <a:pt x="57543" y="2793314"/>
                  </a:lnTo>
                  <a:lnTo>
                    <a:pt x="57543" y="2793898"/>
                  </a:lnTo>
                  <a:lnTo>
                    <a:pt x="58026" y="2794381"/>
                  </a:lnTo>
                  <a:lnTo>
                    <a:pt x="59194" y="2794381"/>
                  </a:lnTo>
                  <a:lnTo>
                    <a:pt x="59677" y="2793898"/>
                  </a:lnTo>
                  <a:lnTo>
                    <a:pt x="59677" y="2792730"/>
                  </a:lnTo>
                  <a:close/>
                </a:path>
                <a:path w="287019" h="3157220">
                  <a:moveTo>
                    <a:pt x="61722" y="2652738"/>
                  </a:moveTo>
                  <a:lnTo>
                    <a:pt x="61163" y="2652179"/>
                  </a:lnTo>
                  <a:lnTo>
                    <a:pt x="59791" y="2652179"/>
                  </a:lnTo>
                  <a:lnTo>
                    <a:pt x="59232" y="2652738"/>
                  </a:lnTo>
                  <a:lnTo>
                    <a:pt x="59232" y="2653423"/>
                  </a:lnTo>
                  <a:lnTo>
                    <a:pt x="59232" y="2654109"/>
                  </a:lnTo>
                  <a:lnTo>
                    <a:pt x="59791" y="2654668"/>
                  </a:lnTo>
                  <a:lnTo>
                    <a:pt x="61163" y="2654668"/>
                  </a:lnTo>
                  <a:lnTo>
                    <a:pt x="61722" y="2654109"/>
                  </a:lnTo>
                  <a:lnTo>
                    <a:pt x="61722" y="2652738"/>
                  </a:lnTo>
                  <a:close/>
                </a:path>
                <a:path w="287019" h="3157220">
                  <a:moveTo>
                    <a:pt x="63614" y="2835033"/>
                  </a:moveTo>
                  <a:lnTo>
                    <a:pt x="63195" y="2834602"/>
                  </a:lnTo>
                  <a:lnTo>
                    <a:pt x="62141" y="2834602"/>
                  </a:lnTo>
                  <a:lnTo>
                    <a:pt x="61709" y="2835033"/>
                  </a:lnTo>
                  <a:lnTo>
                    <a:pt x="61709" y="2835554"/>
                  </a:lnTo>
                  <a:lnTo>
                    <a:pt x="61709" y="2836087"/>
                  </a:lnTo>
                  <a:lnTo>
                    <a:pt x="62141" y="2836507"/>
                  </a:lnTo>
                  <a:lnTo>
                    <a:pt x="63195" y="2836507"/>
                  </a:lnTo>
                  <a:lnTo>
                    <a:pt x="63614" y="2836087"/>
                  </a:lnTo>
                  <a:lnTo>
                    <a:pt x="63614" y="2835033"/>
                  </a:lnTo>
                  <a:close/>
                </a:path>
                <a:path w="287019" h="3157220">
                  <a:moveTo>
                    <a:pt x="65570" y="2702496"/>
                  </a:moveTo>
                  <a:lnTo>
                    <a:pt x="65036" y="2701950"/>
                  </a:lnTo>
                  <a:lnTo>
                    <a:pt x="63703" y="2701950"/>
                  </a:lnTo>
                  <a:lnTo>
                    <a:pt x="63169" y="2702496"/>
                  </a:lnTo>
                  <a:lnTo>
                    <a:pt x="63169" y="2703157"/>
                  </a:lnTo>
                  <a:lnTo>
                    <a:pt x="63169" y="2703817"/>
                  </a:lnTo>
                  <a:lnTo>
                    <a:pt x="63703" y="2704363"/>
                  </a:lnTo>
                  <a:lnTo>
                    <a:pt x="65036" y="2704363"/>
                  </a:lnTo>
                  <a:lnTo>
                    <a:pt x="65570" y="2703817"/>
                  </a:lnTo>
                  <a:lnTo>
                    <a:pt x="65570" y="2702496"/>
                  </a:lnTo>
                  <a:close/>
                </a:path>
                <a:path w="287019" h="3157220">
                  <a:moveTo>
                    <a:pt x="71869" y="2743860"/>
                  </a:moveTo>
                  <a:lnTo>
                    <a:pt x="71335" y="2743339"/>
                  </a:lnTo>
                  <a:lnTo>
                    <a:pt x="70053" y="2743339"/>
                  </a:lnTo>
                  <a:lnTo>
                    <a:pt x="69532" y="2743860"/>
                  </a:lnTo>
                  <a:lnTo>
                    <a:pt x="69532" y="2744508"/>
                  </a:lnTo>
                  <a:lnTo>
                    <a:pt x="69532" y="2745155"/>
                  </a:lnTo>
                  <a:lnTo>
                    <a:pt x="70053" y="2745676"/>
                  </a:lnTo>
                  <a:lnTo>
                    <a:pt x="71335" y="2745676"/>
                  </a:lnTo>
                  <a:lnTo>
                    <a:pt x="71869" y="2745155"/>
                  </a:lnTo>
                  <a:lnTo>
                    <a:pt x="71869" y="2743860"/>
                  </a:lnTo>
                  <a:close/>
                </a:path>
                <a:path w="287019" h="3157220">
                  <a:moveTo>
                    <a:pt x="72415" y="542645"/>
                  </a:moveTo>
                  <a:lnTo>
                    <a:pt x="71818" y="542061"/>
                  </a:lnTo>
                  <a:lnTo>
                    <a:pt x="70358" y="542061"/>
                  </a:lnTo>
                  <a:lnTo>
                    <a:pt x="69761" y="542645"/>
                  </a:lnTo>
                  <a:lnTo>
                    <a:pt x="69761" y="543382"/>
                  </a:lnTo>
                  <a:lnTo>
                    <a:pt x="69761" y="544118"/>
                  </a:lnTo>
                  <a:lnTo>
                    <a:pt x="70358" y="544703"/>
                  </a:lnTo>
                  <a:lnTo>
                    <a:pt x="71818" y="544703"/>
                  </a:lnTo>
                  <a:lnTo>
                    <a:pt x="72415" y="544118"/>
                  </a:lnTo>
                  <a:lnTo>
                    <a:pt x="72415" y="542645"/>
                  </a:lnTo>
                  <a:close/>
                </a:path>
                <a:path w="287019" h="3157220">
                  <a:moveTo>
                    <a:pt x="83769" y="496074"/>
                  </a:moveTo>
                  <a:lnTo>
                    <a:pt x="83185" y="495503"/>
                  </a:lnTo>
                  <a:lnTo>
                    <a:pt x="81762" y="495503"/>
                  </a:lnTo>
                  <a:lnTo>
                    <a:pt x="81191" y="496074"/>
                  </a:lnTo>
                  <a:lnTo>
                    <a:pt x="81191" y="496785"/>
                  </a:lnTo>
                  <a:lnTo>
                    <a:pt x="81191" y="497497"/>
                  </a:lnTo>
                  <a:lnTo>
                    <a:pt x="81762" y="498068"/>
                  </a:lnTo>
                  <a:lnTo>
                    <a:pt x="83185" y="498068"/>
                  </a:lnTo>
                  <a:lnTo>
                    <a:pt x="83769" y="497497"/>
                  </a:lnTo>
                  <a:lnTo>
                    <a:pt x="83769" y="496074"/>
                  </a:lnTo>
                  <a:close/>
                </a:path>
                <a:path w="287019" h="3157220">
                  <a:moveTo>
                    <a:pt x="85699" y="612330"/>
                  </a:moveTo>
                  <a:lnTo>
                    <a:pt x="85064" y="611708"/>
                  </a:lnTo>
                  <a:lnTo>
                    <a:pt x="83515" y="611708"/>
                  </a:lnTo>
                  <a:lnTo>
                    <a:pt x="82892" y="612330"/>
                  </a:lnTo>
                  <a:lnTo>
                    <a:pt x="82892" y="613105"/>
                  </a:lnTo>
                  <a:lnTo>
                    <a:pt x="82892" y="613879"/>
                  </a:lnTo>
                  <a:lnTo>
                    <a:pt x="83515" y="614502"/>
                  </a:lnTo>
                  <a:lnTo>
                    <a:pt x="85064" y="614502"/>
                  </a:lnTo>
                  <a:lnTo>
                    <a:pt x="85699" y="613879"/>
                  </a:lnTo>
                  <a:lnTo>
                    <a:pt x="85699" y="612330"/>
                  </a:lnTo>
                  <a:close/>
                </a:path>
                <a:path w="287019" h="3157220">
                  <a:moveTo>
                    <a:pt x="91846" y="2567521"/>
                  </a:moveTo>
                  <a:lnTo>
                    <a:pt x="91262" y="2566924"/>
                  </a:lnTo>
                  <a:lnTo>
                    <a:pt x="89801" y="2566924"/>
                  </a:lnTo>
                  <a:lnTo>
                    <a:pt x="89217" y="2567521"/>
                  </a:lnTo>
                  <a:lnTo>
                    <a:pt x="89217" y="2568244"/>
                  </a:lnTo>
                  <a:lnTo>
                    <a:pt x="89217" y="2568968"/>
                  </a:lnTo>
                  <a:lnTo>
                    <a:pt x="89801" y="2569565"/>
                  </a:lnTo>
                  <a:lnTo>
                    <a:pt x="91262" y="2569565"/>
                  </a:lnTo>
                  <a:lnTo>
                    <a:pt x="91846" y="2568968"/>
                  </a:lnTo>
                  <a:lnTo>
                    <a:pt x="91846" y="2567521"/>
                  </a:lnTo>
                  <a:close/>
                </a:path>
                <a:path w="287019" h="3157220">
                  <a:moveTo>
                    <a:pt x="92786" y="2517724"/>
                  </a:moveTo>
                  <a:lnTo>
                    <a:pt x="92189" y="2517114"/>
                  </a:lnTo>
                  <a:lnTo>
                    <a:pt x="90690" y="2517114"/>
                  </a:lnTo>
                  <a:lnTo>
                    <a:pt x="90081" y="2517724"/>
                  </a:lnTo>
                  <a:lnTo>
                    <a:pt x="90081" y="2518473"/>
                  </a:lnTo>
                  <a:lnTo>
                    <a:pt x="90081" y="2519222"/>
                  </a:lnTo>
                  <a:lnTo>
                    <a:pt x="90690" y="2519832"/>
                  </a:lnTo>
                  <a:lnTo>
                    <a:pt x="92189" y="2519832"/>
                  </a:lnTo>
                  <a:lnTo>
                    <a:pt x="92786" y="2519222"/>
                  </a:lnTo>
                  <a:lnTo>
                    <a:pt x="92786" y="2517724"/>
                  </a:lnTo>
                  <a:close/>
                </a:path>
                <a:path w="287019" h="3157220">
                  <a:moveTo>
                    <a:pt x="94361" y="2615539"/>
                  </a:moveTo>
                  <a:lnTo>
                    <a:pt x="93776" y="2614968"/>
                  </a:lnTo>
                  <a:lnTo>
                    <a:pt x="92367" y="2614968"/>
                  </a:lnTo>
                  <a:lnTo>
                    <a:pt x="91795" y="2615539"/>
                  </a:lnTo>
                  <a:lnTo>
                    <a:pt x="91795" y="2616250"/>
                  </a:lnTo>
                  <a:lnTo>
                    <a:pt x="91795" y="2616962"/>
                  </a:lnTo>
                  <a:lnTo>
                    <a:pt x="92367" y="2617533"/>
                  </a:lnTo>
                  <a:lnTo>
                    <a:pt x="93776" y="2617533"/>
                  </a:lnTo>
                  <a:lnTo>
                    <a:pt x="94361" y="2616962"/>
                  </a:lnTo>
                  <a:lnTo>
                    <a:pt x="94361" y="2615539"/>
                  </a:lnTo>
                  <a:close/>
                </a:path>
                <a:path w="287019" h="3157220">
                  <a:moveTo>
                    <a:pt x="96748" y="637374"/>
                  </a:moveTo>
                  <a:lnTo>
                    <a:pt x="96113" y="636739"/>
                  </a:lnTo>
                  <a:lnTo>
                    <a:pt x="94526" y="636739"/>
                  </a:lnTo>
                  <a:lnTo>
                    <a:pt x="93878" y="637374"/>
                  </a:lnTo>
                  <a:lnTo>
                    <a:pt x="93878" y="638175"/>
                  </a:lnTo>
                  <a:lnTo>
                    <a:pt x="93878" y="638975"/>
                  </a:lnTo>
                  <a:lnTo>
                    <a:pt x="94526" y="639610"/>
                  </a:lnTo>
                  <a:lnTo>
                    <a:pt x="96113" y="639610"/>
                  </a:lnTo>
                  <a:lnTo>
                    <a:pt x="96748" y="638975"/>
                  </a:lnTo>
                  <a:lnTo>
                    <a:pt x="96748" y="637374"/>
                  </a:lnTo>
                  <a:close/>
                </a:path>
                <a:path w="287019" h="3157220">
                  <a:moveTo>
                    <a:pt x="98869" y="671271"/>
                  </a:moveTo>
                  <a:lnTo>
                    <a:pt x="98209" y="670610"/>
                  </a:lnTo>
                  <a:lnTo>
                    <a:pt x="96583" y="670610"/>
                  </a:lnTo>
                  <a:lnTo>
                    <a:pt x="95923" y="671271"/>
                  </a:lnTo>
                  <a:lnTo>
                    <a:pt x="95923" y="672084"/>
                  </a:lnTo>
                  <a:lnTo>
                    <a:pt x="95923" y="672896"/>
                  </a:lnTo>
                  <a:lnTo>
                    <a:pt x="96583" y="673557"/>
                  </a:lnTo>
                  <a:lnTo>
                    <a:pt x="98209" y="673557"/>
                  </a:lnTo>
                  <a:lnTo>
                    <a:pt x="98869" y="672896"/>
                  </a:lnTo>
                  <a:lnTo>
                    <a:pt x="98869" y="671271"/>
                  </a:lnTo>
                  <a:close/>
                </a:path>
                <a:path w="287019" h="3157220">
                  <a:moveTo>
                    <a:pt x="100063" y="736206"/>
                  </a:moveTo>
                  <a:lnTo>
                    <a:pt x="99377" y="735507"/>
                  </a:lnTo>
                  <a:lnTo>
                    <a:pt x="97663" y="735507"/>
                  </a:lnTo>
                  <a:lnTo>
                    <a:pt x="96964" y="736206"/>
                  </a:lnTo>
                  <a:lnTo>
                    <a:pt x="96964" y="737057"/>
                  </a:lnTo>
                  <a:lnTo>
                    <a:pt x="96964" y="737920"/>
                  </a:lnTo>
                  <a:lnTo>
                    <a:pt x="97663" y="738606"/>
                  </a:lnTo>
                  <a:lnTo>
                    <a:pt x="99377" y="738606"/>
                  </a:lnTo>
                  <a:lnTo>
                    <a:pt x="100063" y="737920"/>
                  </a:lnTo>
                  <a:lnTo>
                    <a:pt x="100063" y="736206"/>
                  </a:lnTo>
                  <a:close/>
                </a:path>
                <a:path w="287019" h="3157220">
                  <a:moveTo>
                    <a:pt x="101612" y="785393"/>
                  </a:moveTo>
                  <a:lnTo>
                    <a:pt x="100901" y="784682"/>
                  </a:lnTo>
                  <a:lnTo>
                    <a:pt x="99148" y="784682"/>
                  </a:lnTo>
                  <a:lnTo>
                    <a:pt x="98437" y="785393"/>
                  </a:lnTo>
                  <a:lnTo>
                    <a:pt x="98437" y="786269"/>
                  </a:lnTo>
                  <a:lnTo>
                    <a:pt x="98437" y="787146"/>
                  </a:lnTo>
                  <a:lnTo>
                    <a:pt x="99148" y="787857"/>
                  </a:lnTo>
                  <a:lnTo>
                    <a:pt x="100901" y="787857"/>
                  </a:lnTo>
                  <a:lnTo>
                    <a:pt x="101612" y="787146"/>
                  </a:lnTo>
                  <a:lnTo>
                    <a:pt x="101612" y="785393"/>
                  </a:lnTo>
                  <a:close/>
                </a:path>
                <a:path w="287019" h="3157220">
                  <a:moveTo>
                    <a:pt x="101866" y="843851"/>
                  </a:moveTo>
                  <a:lnTo>
                    <a:pt x="101117" y="843102"/>
                  </a:lnTo>
                  <a:lnTo>
                    <a:pt x="99288" y="843102"/>
                  </a:lnTo>
                  <a:lnTo>
                    <a:pt x="98539" y="843851"/>
                  </a:lnTo>
                  <a:lnTo>
                    <a:pt x="98539" y="844765"/>
                  </a:lnTo>
                  <a:lnTo>
                    <a:pt x="98539" y="845680"/>
                  </a:lnTo>
                  <a:lnTo>
                    <a:pt x="99288" y="846429"/>
                  </a:lnTo>
                  <a:lnTo>
                    <a:pt x="101117" y="846429"/>
                  </a:lnTo>
                  <a:lnTo>
                    <a:pt x="101866" y="845680"/>
                  </a:lnTo>
                  <a:lnTo>
                    <a:pt x="101866" y="843851"/>
                  </a:lnTo>
                  <a:close/>
                </a:path>
                <a:path w="287019" h="3157220">
                  <a:moveTo>
                    <a:pt x="102958" y="580872"/>
                  </a:moveTo>
                  <a:lnTo>
                    <a:pt x="102349" y="580263"/>
                  </a:lnTo>
                  <a:lnTo>
                    <a:pt x="100838" y="580263"/>
                  </a:lnTo>
                  <a:lnTo>
                    <a:pt x="100228" y="580872"/>
                  </a:lnTo>
                  <a:lnTo>
                    <a:pt x="100228" y="581621"/>
                  </a:lnTo>
                  <a:lnTo>
                    <a:pt x="100228" y="582371"/>
                  </a:lnTo>
                  <a:lnTo>
                    <a:pt x="100838" y="582980"/>
                  </a:lnTo>
                  <a:lnTo>
                    <a:pt x="102349" y="582980"/>
                  </a:lnTo>
                  <a:lnTo>
                    <a:pt x="102958" y="582371"/>
                  </a:lnTo>
                  <a:lnTo>
                    <a:pt x="102958" y="580872"/>
                  </a:lnTo>
                  <a:close/>
                </a:path>
                <a:path w="287019" h="3157220">
                  <a:moveTo>
                    <a:pt x="104622" y="703541"/>
                  </a:moveTo>
                  <a:lnTo>
                    <a:pt x="103949" y="702868"/>
                  </a:lnTo>
                  <a:lnTo>
                    <a:pt x="102273" y="702868"/>
                  </a:lnTo>
                  <a:lnTo>
                    <a:pt x="101600" y="703541"/>
                  </a:lnTo>
                  <a:lnTo>
                    <a:pt x="101600" y="704380"/>
                  </a:lnTo>
                  <a:lnTo>
                    <a:pt x="101600" y="705218"/>
                  </a:lnTo>
                  <a:lnTo>
                    <a:pt x="102273" y="705891"/>
                  </a:lnTo>
                  <a:lnTo>
                    <a:pt x="103949" y="705891"/>
                  </a:lnTo>
                  <a:lnTo>
                    <a:pt x="104622" y="705218"/>
                  </a:lnTo>
                  <a:lnTo>
                    <a:pt x="104622" y="703541"/>
                  </a:lnTo>
                  <a:close/>
                </a:path>
                <a:path w="287019" h="3157220">
                  <a:moveTo>
                    <a:pt x="112153" y="2479294"/>
                  </a:moveTo>
                  <a:lnTo>
                    <a:pt x="111531" y="2478671"/>
                  </a:lnTo>
                  <a:lnTo>
                    <a:pt x="109994" y="2478671"/>
                  </a:lnTo>
                  <a:lnTo>
                    <a:pt x="109372" y="2479294"/>
                  </a:lnTo>
                  <a:lnTo>
                    <a:pt x="109372" y="2480068"/>
                  </a:lnTo>
                  <a:lnTo>
                    <a:pt x="109372" y="2480843"/>
                  </a:lnTo>
                  <a:lnTo>
                    <a:pt x="109994" y="2481465"/>
                  </a:lnTo>
                  <a:lnTo>
                    <a:pt x="111531" y="2481465"/>
                  </a:lnTo>
                  <a:lnTo>
                    <a:pt x="112153" y="2480843"/>
                  </a:lnTo>
                  <a:lnTo>
                    <a:pt x="112153" y="2479294"/>
                  </a:lnTo>
                  <a:close/>
                </a:path>
                <a:path w="287019" h="3157220">
                  <a:moveTo>
                    <a:pt x="115747" y="2430703"/>
                  </a:moveTo>
                  <a:lnTo>
                    <a:pt x="115112" y="2430056"/>
                  </a:lnTo>
                  <a:lnTo>
                    <a:pt x="113525" y="2430056"/>
                  </a:lnTo>
                  <a:lnTo>
                    <a:pt x="112890" y="2430703"/>
                  </a:lnTo>
                  <a:lnTo>
                    <a:pt x="112890" y="2431491"/>
                  </a:lnTo>
                  <a:lnTo>
                    <a:pt x="112890" y="2432278"/>
                  </a:lnTo>
                  <a:lnTo>
                    <a:pt x="113525" y="2432926"/>
                  </a:lnTo>
                  <a:lnTo>
                    <a:pt x="115112" y="2432926"/>
                  </a:lnTo>
                  <a:lnTo>
                    <a:pt x="115747" y="2432278"/>
                  </a:lnTo>
                  <a:lnTo>
                    <a:pt x="115747" y="2430703"/>
                  </a:lnTo>
                  <a:close/>
                </a:path>
                <a:path w="287019" h="3157220">
                  <a:moveTo>
                    <a:pt x="118999" y="902017"/>
                  </a:moveTo>
                  <a:lnTo>
                    <a:pt x="118224" y="901242"/>
                  </a:lnTo>
                  <a:lnTo>
                    <a:pt x="116293" y="901242"/>
                  </a:lnTo>
                  <a:lnTo>
                    <a:pt x="115519" y="902017"/>
                  </a:lnTo>
                  <a:lnTo>
                    <a:pt x="115519" y="902982"/>
                  </a:lnTo>
                  <a:lnTo>
                    <a:pt x="115519" y="903947"/>
                  </a:lnTo>
                  <a:lnTo>
                    <a:pt x="116293" y="904722"/>
                  </a:lnTo>
                  <a:lnTo>
                    <a:pt x="118224" y="904722"/>
                  </a:lnTo>
                  <a:lnTo>
                    <a:pt x="118999" y="903947"/>
                  </a:lnTo>
                  <a:lnTo>
                    <a:pt x="118999" y="902017"/>
                  </a:lnTo>
                  <a:close/>
                </a:path>
                <a:path w="287019" h="3157220">
                  <a:moveTo>
                    <a:pt x="119278" y="2365057"/>
                  </a:moveTo>
                  <a:lnTo>
                    <a:pt x="118605" y="2364384"/>
                  </a:lnTo>
                  <a:lnTo>
                    <a:pt x="116941" y="2364384"/>
                  </a:lnTo>
                  <a:lnTo>
                    <a:pt x="116268" y="2365057"/>
                  </a:lnTo>
                  <a:lnTo>
                    <a:pt x="116268" y="2365895"/>
                  </a:lnTo>
                  <a:lnTo>
                    <a:pt x="116268" y="2366721"/>
                  </a:lnTo>
                  <a:lnTo>
                    <a:pt x="116941" y="2367407"/>
                  </a:lnTo>
                  <a:lnTo>
                    <a:pt x="118605" y="2367407"/>
                  </a:lnTo>
                  <a:lnTo>
                    <a:pt x="119278" y="2366721"/>
                  </a:lnTo>
                  <a:lnTo>
                    <a:pt x="119278" y="2365057"/>
                  </a:lnTo>
                  <a:close/>
                </a:path>
                <a:path w="287019" h="3157220">
                  <a:moveTo>
                    <a:pt x="119964" y="2392870"/>
                  </a:moveTo>
                  <a:lnTo>
                    <a:pt x="119303" y="2392210"/>
                  </a:lnTo>
                  <a:lnTo>
                    <a:pt x="117690" y="2392210"/>
                  </a:lnTo>
                  <a:lnTo>
                    <a:pt x="117030" y="2392870"/>
                  </a:lnTo>
                  <a:lnTo>
                    <a:pt x="117030" y="2393683"/>
                  </a:lnTo>
                  <a:lnTo>
                    <a:pt x="117030" y="2394496"/>
                  </a:lnTo>
                  <a:lnTo>
                    <a:pt x="117690" y="2395156"/>
                  </a:lnTo>
                  <a:lnTo>
                    <a:pt x="119303" y="2395156"/>
                  </a:lnTo>
                  <a:lnTo>
                    <a:pt x="119964" y="2394496"/>
                  </a:lnTo>
                  <a:lnTo>
                    <a:pt x="119964" y="2392870"/>
                  </a:lnTo>
                  <a:close/>
                </a:path>
                <a:path w="287019" h="3157220">
                  <a:moveTo>
                    <a:pt x="125564" y="2323693"/>
                  </a:moveTo>
                  <a:lnTo>
                    <a:pt x="124879" y="2322995"/>
                  </a:lnTo>
                  <a:lnTo>
                    <a:pt x="123164" y="2322995"/>
                  </a:lnTo>
                  <a:lnTo>
                    <a:pt x="122478" y="2323693"/>
                  </a:lnTo>
                  <a:lnTo>
                    <a:pt x="122478" y="2324544"/>
                  </a:lnTo>
                  <a:lnTo>
                    <a:pt x="122478" y="2325395"/>
                  </a:lnTo>
                  <a:lnTo>
                    <a:pt x="123164" y="2326094"/>
                  </a:lnTo>
                  <a:lnTo>
                    <a:pt x="124879" y="2326094"/>
                  </a:lnTo>
                  <a:lnTo>
                    <a:pt x="125564" y="2325395"/>
                  </a:lnTo>
                  <a:lnTo>
                    <a:pt x="125564" y="2323693"/>
                  </a:lnTo>
                  <a:close/>
                </a:path>
                <a:path w="287019" h="3157220">
                  <a:moveTo>
                    <a:pt x="128816" y="809625"/>
                  </a:moveTo>
                  <a:lnTo>
                    <a:pt x="128092" y="808901"/>
                  </a:lnTo>
                  <a:lnTo>
                    <a:pt x="126288" y="808901"/>
                  </a:lnTo>
                  <a:lnTo>
                    <a:pt x="125564" y="809625"/>
                  </a:lnTo>
                  <a:lnTo>
                    <a:pt x="125564" y="810526"/>
                  </a:lnTo>
                  <a:lnTo>
                    <a:pt x="125564" y="811428"/>
                  </a:lnTo>
                  <a:lnTo>
                    <a:pt x="126288" y="812152"/>
                  </a:lnTo>
                  <a:lnTo>
                    <a:pt x="128092" y="812152"/>
                  </a:lnTo>
                  <a:lnTo>
                    <a:pt x="128816" y="811428"/>
                  </a:lnTo>
                  <a:lnTo>
                    <a:pt x="128816" y="809625"/>
                  </a:lnTo>
                  <a:close/>
                </a:path>
                <a:path w="287019" h="3157220">
                  <a:moveTo>
                    <a:pt x="133350" y="2213051"/>
                  </a:moveTo>
                  <a:lnTo>
                    <a:pt x="132613" y="2212302"/>
                  </a:lnTo>
                  <a:lnTo>
                    <a:pt x="130771" y="2212302"/>
                  </a:lnTo>
                  <a:lnTo>
                    <a:pt x="130035" y="2213051"/>
                  </a:lnTo>
                  <a:lnTo>
                    <a:pt x="130035" y="2213965"/>
                  </a:lnTo>
                  <a:lnTo>
                    <a:pt x="130035" y="2214880"/>
                  </a:lnTo>
                  <a:lnTo>
                    <a:pt x="130771" y="2215629"/>
                  </a:lnTo>
                  <a:lnTo>
                    <a:pt x="132613" y="2215629"/>
                  </a:lnTo>
                  <a:lnTo>
                    <a:pt x="133350" y="2214880"/>
                  </a:lnTo>
                  <a:lnTo>
                    <a:pt x="133350" y="2213051"/>
                  </a:lnTo>
                  <a:close/>
                </a:path>
                <a:path w="287019" h="3157220">
                  <a:moveTo>
                    <a:pt x="133934" y="2256320"/>
                  </a:moveTo>
                  <a:lnTo>
                    <a:pt x="133210" y="2255596"/>
                  </a:lnTo>
                  <a:lnTo>
                    <a:pt x="131419" y="2255596"/>
                  </a:lnTo>
                  <a:lnTo>
                    <a:pt x="130695" y="2256320"/>
                  </a:lnTo>
                  <a:lnTo>
                    <a:pt x="130695" y="2257221"/>
                  </a:lnTo>
                  <a:lnTo>
                    <a:pt x="130695" y="2258110"/>
                  </a:lnTo>
                  <a:lnTo>
                    <a:pt x="131419" y="2258847"/>
                  </a:lnTo>
                  <a:lnTo>
                    <a:pt x="133210" y="2258847"/>
                  </a:lnTo>
                  <a:lnTo>
                    <a:pt x="133934" y="2258110"/>
                  </a:lnTo>
                  <a:lnTo>
                    <a:pt x="133934" y="2256320"/>
                  </a:lnTo>
                  <a:close/>
                </a:path>
                <a:path w="287019" h="3157220">
                  <a:moveTo>
                    <a:pt x="140335" y="868908"/>
                  </a:moveTo>
                  <a:lnTo>
                    <a:pt x="139573" y="868146"/>
                  </a:lnTo>
                  <a:lnTo>
                    <a:pt x="137693" y="868146"/>
                  </a:lnTo>
                  <a:lnTo>
                    <a:pt x="136931" y="868908"/>
                  </a:lnTo>
                  <a:lnTo>
                    <a:pt x="136931" y="869848"/>
                  </a:lnTo>
                  <a:lnTo>
                    <a:pt x="136931" y="870788"/>
                  </a:lnTo>
                  <a:lnTo>
                    <a:pt x="137693" y="871550"/>
                  </a:lnTo>
                  <a:lnTo>
                    <a:pt x="139573" y="871550"/>
                  </a:lnTo>
                  <a:lnTo>
                    <a:pt x="140335" y="870788"/>
                  </a:lnTo>
                  <a:lnTo>
                    <a:pt x="140335" y="868908"/>
                  </a:lnTo>
                  <a:close/>
                </a:path>
                <a:path w="287019" h="3157220">
                  <a:moveTo>
                    <a:pt x="144119" y="24130"/>
                  </a:moveTo>
                  <a:lnTo>
                    <a:pt x="143738" y="24028"/>
                  </a:lnTo>
                  <a:lnTo>
                    <a:pt x="143624" y="24269"/>
                  </a:lnTo>
                  <a:lnTo>
                    <a:pt x="143624" y="24409"/>
                  </a:lnTo>
                  <a:lnTo>
                    <a:pt x="144005" y="24511"/>
                  </a:lnTo>
                  <a:lnTo>
                    <a:pt x="144119" y="24130"/>
                  </a:lnTo>
                  <a:close/>
                </a:path>
                <a:path w="287019" h="3157220">
                  <a:moveTo>
                    <a:pt x="151269" y="922413"/>
                  </a:moveTo>
                  <a:lnTo>
                    <a:pt x="150469" y="921613"/>
                  </a:lnTo>
                  <a:lnTo>
                    <a:pt x="148513" y="921613"/>
                  </a:lnTo>
                  <a:lnTo>
                    <a:pt x="147713" y="922413"/>
                  </a:lnTo>
                  <a:lnTo>
                    <a:pt x="147713" y="923391"/>
                  </a:lnTo>
                  <a:lnTo>
                    <a:pt x="147713" y="924369"/>
                  </a:lnTo>
                  <a:lnTo>
                    <a:pt x="148513" y="925169"/>
                  </a:lnTo>
                  <a:lnTo>
                    <a:pt x="150469" y="925169"/>
                  </a:lnTo>
                  <a:lnTo>
                    <a:pt x="151269" y="924369"/>
                  </a:lnTo>
                  <a:lnTo>
                    <a:pt x="151269" y="922413"/>
                  </a:lnTo>
                  <a:close/>
                </a:path>
                <a:path w="287019" h="3157220">
                  <a:moveTo>
                    <a:pt x="153187" y="993457"/>
                  </a:moveTo>
                  <a:lnTo>
                    <a:pt x="152361" y="992632"/>
                  </a:lnTo>
                  <a:lnTo>
                    <a:pt x="150304" y="992632"/>
                  </a:lnTo>
                  <a:lnTo>
                    <a:pt x="149479" y="993457"/>
                  </a:lnTo>
                  <a:lnTo>
                    <a:pt x="149479" y="994486"/>
                  </a:lnTo>
                  <a:lnTo>
                    <a:pt x="149479" y="995514"/>
                  </a:lnTo>
                  <a:lnTo>
                    <a:pt x="150304" y="996340"/>
                  </a:lnTo>
                  <a:lnTo>
                    <a:pt x="152361" y="996340"/>
                  </a:lnTo>
                  <a:lnTo>
                    <a:pt x="153187" y="995514"/>
                  </a:lnTo>
                  <a:lnTo>
                    <a:pt x="153187" y="993457"/>
                  </a:lnTo>
                  <a:close/>
                </a:path>
                <a:path w="287019" h="3157220">
                  <a:moveTo>
                    <a:pt x="154851" y="964247"/>
                  </a:moveTo>
                  <a:lnTo>
                    <a:pt x="154038" y="963434"/>
                  </a:lnTo>
                  <a:lnTo>
                    <a:pt x="152031" y="963434"/>
                  </a:lnTo>
                  <a:lnTo>
                    <a:pt x="151218" y="964247"/>
                  </a:lnTo>
                  <a:lnTo>
                    <a:pt x="151218" y="965250"/>
                  </a:lnTo>
                  <a:lnTo>
                    <a:pt x="151218" y="966254"/>
                  </a:lnTo>
                  <a:lnTo>
                    <a:pt x="152031" y="967066"/>
                  </a:lnTo>
                  <a:lnTo>
                    <a:pt x="154038" y="967066"/>
                  </a:lnTo>
                  <a:lnTo>
                    <a:pt x="154851" y="966254"/>
                  </a:lnTo>
                  <a:lnTo>
                    <a:pt x="154851" y="964247"/>
                  </a:lnTo>
                  <a:close/>
                </a:path>
                <a:path w="287019" h="3157220">
                  <a:moveTo>
                    <a:pt x="157010" y="2291156"/>
                  </a:moveTo>
                  <a:lnTo>
                    <a:pt x="156298" y="2290445"/>
                  </a:lnTo>
                  <a:lnTo>
                    <a:pt x="154559" y="2290445"/>
                  </a:lnTo>
                  <a:lnTo>
                    <a:pt x="153847" y="2291156"/>
                  </a:lnTo>
                  <a:lnTo>
                    <a:pt x="153847" y="2292032"/>
                  </a:lnTo>
                  <a:lnTo>
                    <a:pt x="153847" y="2292908"/>
                  </a:lnTo>
                  <a:lnTo>
                    <a:pt x="154559" y="2293620"/>
                  </a:lnTo>
                  <a:lnTo>
                    <a:pt x="156298" y="2293620"/>
                  </a:lnTo>
                  <a:lnTo>
                    <a:pt x="157010" y="2292908"/>
                  </a:lnTo>
                  <a:lnTo>
                    <a:pt x="157010" y="2291156"/>
                  </a:lnTo>
                  <a:close/>
                </a:path>
                <a:path w="287019" h="3157220">
                  <a:moveTo>
                    <a:pt x="161340" y="2096579"/>
                  </a:moveTo>
                  <a:lnTo>
                    <a:pt x="160553" y="2095779"/>
                  </a:lnTo>
                  <a:lnTo>
                    <a:pt x="158584" y="2095779"/>
                  </a:lnTo>
                  <a:lnTo>
                    <a:pt x="157797" y="2096579"/>
                  </a:lnTo>
                  <a:lnTo>
                    <a:pt x="157797" y="2097557"/>
                  </a:lnTo>
                  <a:lnTo>
                    <a:pt x="157797" y="2098535"/>
                  </a:lnTo>
                  <a:lnTo>
                    <a:pt x="158584" y="2099322"/>
                  </a:lnTo>
                  <a:lnTo>
                    <a:pt x="160553" y="2099322"/>
                  </a:lnTo>
                  <a:lnTo>
                    <a:pt x="161340" y="2098535"/>
                  </a:lnTo>
                  <a:lnTo>
                    <a:pt x="161340" y="2096579"/>
                  </a:lnTo>
                  <a:close/>
                </a:path>
                <a:path w="287019" h="3157220">
                  <a:moveTo>
                    <a:pt x="168694" y="1077493"/>
                  </a:moveTo>
                  <a:lnTo>
                    <a:pt x="167830" y="1076629"/>
                  </a:lnTo>
                  <a:lnTo>
                    <a:pt x="165696" y="1076629"/>
                  </a:lnTo>
                  <a:lnTo>
                    <a:pt x="164833" y="1077493"/>
                  </a:lnTo>
                  <a:lnTo>
                    <a:pt x="164833" y="1078560"/>
                  </a:lnTo>
                  <a:lnTo>
                    <a:pt x="164833" y="1079627"/>
                  </a:lnTo>
                  <a:lnTo>
                    <a:pt x="165696" y="1080490"/>
                  </a:lnTo>
                  <a:lnTo>
                    <a:pt x="167830" y="1080490"/>
                  </a:lnTo>
                  <a:lnTo>
                    <a:pt x="168694" y="1079627"/>
                  </a:lnTo>
                  <a:lnTo>
                    <a:pt x="168694" y="1077493"/>
                  </a:lnTo>
                  <a:close/>
                </a:path>
                <a:path w="287019" h="3157220">
                  <a:moveTo>
                    <a:pt x="169468" y="1030566"/>
                  </a:moveTo>
                  <a:lnTo>
                    <a:pt x="168617" y="1029716"/>
                  </a:lnTo>
                  <a:lnTo>
                    <a:pt x="166535" y="1029716"/>
                  </a:lnTo>
                  <a:lnTo>
                    <a:pt x="165684" y="1030566"/>
                  </a:lnTo>
                  <a:lnTo>
                    <a:pt x="165684" y="1031608"/>
                  </a:lnTo>
                  <a:lnTo>
                    <a:pt x="165684" y="1032649"/>
                  </a:lnTo>
                  <a:lnTo>
                    <a:pt x="166535" y="1033500"/>
                  </a:lnTo>
                  <a:lnTo>
                    <a:pt x="168617" y="1033500"/>
                  </a:lnTo>
                  <a:lnTo>
                    <a:pt x="169468" y="1032649"/>
                  </a:lnTo>
                  <a:lnTo>
                    <a:pt x="169468" y="1030566"/>
                  </a:lnTo>
                  <a:close/>
                </a:path>
                <a:path w="287019" h="3157220">
                  <a:moveTo>
                    <a:pt x="172745" y="2184971"/>
                  </a:moveTo>
                  <a:lnTo>
                    <a:pt x="171983" y="2184209"/>
                  </a:lnTo>
                  <a:lnTo>
                    <a:pt x="170116" y="2184209"/>
                  </a:lnTo>
                  <a:lnTo>
                    <a:pt x="169354" y="2184971"/>
                  </a:lnTo>
                  <a:lnTo>
                    <a:pt x="169354" y="2185911"/>
                  </a:lnTo>
                  <a:lnTo>
                    <a:pt x="169354" y="2186851"/>
                  </a:lnTo>
                  <a:lnTo>
                    <a:pt x="170116" y="2187613"/>
                  </a:lnTo>
                  <a:lnTo>
                    <a:pt x="171983" y="2187613"/>
                  </a:lnTo>
                  <a:lnTo>
                    <a:pt x="172745" y="2186851"/>
                  </a:lnTo>
                  <a:lnTo>
                    <a:pt x="172745" y="2184971"/>
                  </a:lnTo>
                  <a:close/>
                </a:path>
                <a:path w="287019" h="3157220">
                  <a:moveTo>
                    <a:pt x="175983" y="1111097"/>
                  </a:moveTo>
                  <a:lnTo>
                    <a:pt x="175094" y="1110221"/>
                  </a:lnTo>
                  <a:lnTo>
                    <a:pt x="172923" y="1110221"/>
                  </a:lnTo>
                  <a:lnTo>
                    <a:pt x="172046" y="1111097"/>
                  </a:lnTo>
                  <a:lnTo>
                    <a:pt x="172046" y="1112189"/>
                  </a:lnTo>
                  <a:lnTo>
                    <a:pt x="172046" y="1113269"/>
                  </a:lnTo>
                  <a:lnTo>
                    <a:pt x="172923" y="1114158"/>
                  </a:lnTo>
                  <a:lnTo>
                    <a:pt x="175094" y="1114158"/>
                  </a:lnTo>
                  <a:lnTo>
                    <a:pt x="175983" y="1113269"/>
                  </a:lnTo>
                  <a:lnTo>
                    <a:pt x="175983" y="1111097"/>
                  </a:lnTo>
                  <a:close/>
                </a:path>
                <a:path w="287019" h="3157220">
                  <a:moveTo>
                    <a:pt x="176161" y="2141664"/>
                  </a:moveTo>
                  <a:lnTo>
                    <a:pt x="175387" y="2140889"/>
                  </a:lnTo>
                  <a:lnTo>
                    <a:pt x="173469" y="2140889"/>
                  </a:lnTo>
                  <a:lnTo>
                    <a:pt x="172694" y="2141664"/>
                  </a:lnTo>
                  <a:lnTo>
                    <a:pt x="172694" y="2142617"/>
                  </a:lnTo>
                  <a:lnTo>
                    <a:pt x="172694" y="2143569"/>
                  </a:lnTo>
                  <a:lnTo>
                    <a:pt x="173469" y="2144357"/>
                  </a:lnTo>
                  <a:lnTo>
                    <a:pt x="175387" y="2144357"/>
                  </a:lnTo>
                  <a:lnTo>
                    <a:pt x="176161" y="2143569"/>
                  </a:lnTo>
                  <a:lnTo>
                    <a:pt x="176161" y="2141664"/>
                  </a:lnTo>
                  <a:close/>
                </a:path>
                <a:path w="287019" h="3157220">
                  <a:moveTo>
                    <a:pt x="179514" y="2019223"/>
                  </a:moveTo>
                  <a:lnTo>
                    <a:pt x="178689" y="2018398"/>
                  </a:lnTo>
                  <a:lnTo>
                    <a:pt x="176644" y="2018398"/>
                  </a:lnTo>
                  <a:lnTo>
                    <a:pt x="175818" y="2019223"/>
                  </a:lnTo>
                  <a:lnTo>
                    <a:pt x="175818" y="2020239"/>
                  </a:lnTo>
                  <a:lnTo>
                    <a:pt x="175818" y="2021255"/>
                  </a:lnTo>
                  <a:lnTo>
                    <a:pt x="176644" y="2022094"/>
                  </a:lnTo>
                  <a:lnTo>
                    <a:pt x="178689" y="2022094"/>
                  </a:lnTo>
                  <a:lnTo>
                    <a:pt x="179514" y="2021255"/>
                  </a:lnTo>
                  <a:lnTo>
                    <a:pt x="179514" y="2019223"/>
                  </a:lnTo>
                  <a:close/>
                </a:path>
                <a:path w="287019" h="3157220">
                  <a:moveTo>
                    <a:pt x="179997" y="1973922"/>
                  </a:moveTo>
                  <a:lnTo>
                    <a:pt x="179146" y="1973084"/>
                  </a:lnTo>
                  <a:lnTo>
                    <a:pt x="177063" y="1973084"/>
                  </a:lnTo>
                  <a:lnTo>
                    <a:pt x="176225" y="1973922"/>
                  </a:lnTo>
                  <a:lnTo>
                    <a:pt x="176225" y="1974964"/>
                  </a:lnTo>
                  <a:lnTo>
                    <a:pt x="176225" y="1976005"/>
                  </a:lnTo>
                  <a:lnTo>
                    <a:pt x="177063" y="1976843"/>
                  </a:lnTo>
                  <a:lnTo>
                    <a:pt x="179146" y="1976843"/>
                  </a:lnTo>
                  <a:lnTo>
                    <a:pt x="179997" y="1976005"/>
                  </a:lnTo>
                  <a:lnTo>
                    <a:pt x="179997" y="1973922"/>
                  </a:lnTo>
                  <a:close/>
                </a:path>
                <a:path w="287019" h="3157220">
                  <a:moveTo>
                    <a:pt x="186258" y="63"/>
                  </a:moveTo>
                  <a:lnTo>
                    <a:pt x="186067" y="0"/>
                  </a:lnTo>
                  <a:lnTo>
                    <a:pt x="186016" y="127"/>
                  </a:lnTo>
                  <a:lnTo>
                    <a:pt x="186067" y="254"/>
                  </a:lnTo>
                  <a:lnTo>
                    <a:pt x="186207" y="254"/>
                  </a:lnTo>
                  <a:lnTo>
                    <a:pt x="186258" y="63"/>
                  </a:lnTo>
                  <a:close/>
                </a:path>
                <a:path w="287019" h="3157220">
                  <a:moveTo>
                    <a:pt x="189204" y="2065413"/>
                  </a:moveTo>
                  <a:lnTo>
                    <a:pt x="188391" y="2064600"/>
                  </a:lnTo>
                  <a:lnTo>
                    <a:pt x="186397" y="2064600"/>
                  </a:lnTo>
                  <a:lnTo>
                    <a:pt x="185585" y="2065413"/>
                  </a:lnTo>
                  <a:lnTo>
                    <a:pt x="185585" y="2066417"/>
                  </a:lnTo>
                  <a:lnTo>
                    <a:pt x="185585" y="2067420"/>
                  </a:lnTo>
                  <a:lnTo>
                    <a:pt x="186397" y="2068220"/>
                  </a:lnTo>
                  <a:lnTo>
                    <a:pt x="188391" y="2068220"/>
                  </a:lnTo>
                  <a:lnTo>
                    <a:pt x="189204" y="2067420"/>
                  </a:lnTo>
                  <a:lnTo>
                    <a:pt x="189204" y="2065413"/>
                  </a:lnTo>
                  <a:close/>
                </a:path>
                <a:path w="287019" h="3157220">
                  <a:moveTo>
                    <a:pt x="195795" y="1194206"/>
                  </a:moveTo>
                  <a:lnTo>
                    <a:pt x="194881" y="1193292"/>
                  </a:lnTo>
                  <a:lnTo>
                    <a:pt x="192633" y="1193292"/>
                  </a:lnTo>
                  <a:lnTo>
                    <a:pt x="191719" y="1194206"/>
                  </a:lnTo>
                  <a:lnTo>
                    <a:pt x="191719" y="1195336"/>
                  </a:lnTo>
                  <a:lnTo>
                    <a:pt x="191719" y="1196467"/>
                  </a:lnTo>
                  <a:lnTo>
                    <a:pt x="192633" y="1197381"/>
                  </a:lnTo>
                  <a:lnTo>
                    <a:pt x="194881" y="1197381"/>
                  </a:lnTo>
                  <a:lnTo>
                    <a:pt x="195795" y="1196467"/>
                  </a:lnTo>
                  <a:lnTo>
                    <a:pt x="195795" y="1194206"/>
                  </a:lnTo>
                  <a:close/>
                </a:path>
                <a:path w="287019" h="3157220">
                  <a:moveTo>
                    <a:pt x="196113" y="1154010"/>
                  </a:moveTo>
                  <a:lnTo>
                    <a:pt x="195224" y="1153109"/>
                  </a:lnTo>
                  <a:lnTo>
                    <a:pt x="193014" y="1153109"/>
                  </a:lnTo>
                  <a:lnTo>
                    <a:pt x="192112" y="1154010"/>
                  </a:lnTo>
                  <a:lnTo>
                    <a:pt x="192112" y="1155115"/>
                  </a:lnTo>
                  <a:lnTo>
                    <a:pt x="192112" y="1156220"/>
                  </a:lnTo>
                  <a:lnTo>
                    <a:pt x="193014" y="1157122"/>
                  </a:lnTo>
                  <a:lnTo>
                    <a:pt x="195224" y="1157122"/>
                  </a:lnTo>
                  <a:lnTo>
                    <a:pt x="196113" y="1156220"/>
                  </a:lnTo>
                  <a:lnTo>
                    <a:pt x="196113" y="1154010"/>
                  </a:lnTo>
                  <a:close/>
                </a:path>
                <a:path w="287019" h="3157220">
                  <a:moveTo>
                    <a:pt x="208940" y="1846338"/>
                  </a:moveTo>
                  <a:lnTo>
                    <a:pt x="208038" y="1845437"/>
                  </a:lnTo>
                  <a:lnTo>
                    <a:pt x="205828" y="1845437"/>
                  </a:lnTo>
                  <a:lnTo>
                    <a:pt x="204939" y="1846338"/>
                  </a:lnTo>
                  <a:lnTo>
                    <a:pt x="204939" y="1847443"/>
                  </a:lnTo>
                  <a:lnTo>
                    <a:pt x="204939" y="1848548"/>
                  </a:lnTo>
                  <a:lnTo>
                    <a:pt x="205828" y="1849437"/>
                  </a:lnTo>
                  <a:lnTo>
                    <a:pt x="208038" y="1849437"/>
                  </a:lnTo>
                  <a:lnTo>
                    <a:pt x="208940" y="1848548"/>
                  </a:lnTo>
                  <a:lnTo>
                    <a:pt x="208940" y="1846338"/>
                  </a:lnTo>
                  <a:close/>
                </a:path>
                <a:path w="287019" h="3157220">
                  <a:moveTo>
                    <a:pt x="213868" y="1941804"/>
                  </a:moveTo>
                  <a:lnTo>
                    <a:pt x="213004" y="1940953"/>
                  </a:lnTo>
                  <a:lnTo>
                    <a:pt x="210883" y="1940953"/>
                  </a:lnTo>
                  <a:lnTo>
                    <a:pt x="210019" y="1941804"/>
                  </a:lnTo>
                  <a:lnTo>
                    <a:pt x="210019" y="1942871"/>
                  </a:lnTo>
                  <a:lnTo>
                    <a:pt x="210019" y="1943938"/>
                  </a:lnTo>
                  <a:lnTo>
                    <a:pt x="210883" y="1944789"/>
                  </a:lnTo>
                  <a:lnTo>
                    <a:pt x="213004" y="1944789"/>
                  </a:lnTo>
                  <a:lnTo>
                    <a:pt x="213868" y="1943938"/>
                  </a:lnTo>
                  <a:lnTo>
                    <a:pt x="213868" y="1941804"/>
                  </a:lnTo>
                  <a:close/>
                </a:path>
                <a:path w="287019" h="3157220">
                  <a:moveTo>
                    <a:pt x="216192" y="1268501"/>
                  </a:moveTo>
                  <a:lnTo>
                    <a:pt x="215252" y="1267548"/>
                  </a:lnTo>
                  <a:lnTo>
                    <a:pt x="212915" y="1267548"/>
                  </a:lnTo>
                  <a:lnTo>
                    <a:pt x="211963" y="1268501"/>
                  </a:lnTo>
                  <a:lnTo>
                    <a:pt x="211963" y="1269669"/>
                  </a:lnTo>
                  <a:lnTo>
                    <a:pt x="211963" y="1270838"/>
                  </a:lnTo>
                  <a:lnTo>
                    <a:pt x="212915" y="1271790"/>
                  </a:lnTo>
                  <a:lnTo>
                    <a:pt x="215252" y="1271790"/>
                  </a:lnTo>
                  <a:lnTo>
                    <a:pt x="216192" y="1270838"/>
                  </a:lnTo>
                  <a:lnTo>
                    <a:pt x="216192" y="1268501"/>
                  </a:lnTo>
                  <a:close/>
                </a:path>
                <a:path w="287019" h="3157220">
                  <a:moveTo>
                    <a:pt x="223608" y="1892858"/>
                  </a:moveTo>
                  <a:lnTo>
                    <a:pt x="222732" y="1891982"/>
                  </a:lnTo>
                  <a:lnTo>
                    <a:pt x="220560" y="1891982"/>
                  </a:lnTo>
                  <a:lnTo>
                    <a:pt x="219684" y="1892858"/>
                  </a:lnTo>
                  <a:lnTo>
                    <a:pt x="219684" y="1893938"/>
                  </a:lnTo>
                  <a:lnTo>
                    <a:pt x="219684" y="1895017"/>
                  </a:lnTo>
                  <a:lnTo>
                    <a:pt x="220560" y="1895894"/>
                  </a:lnTo>
                  <a:lnTo>
                    <a:pt x="222732" y="1895894"/>
                  </a:lnTo>
                  <a:lnTo>
                    <a:pt x="223608" y="1895017"/>
                  </a:lnTo>
                  <a:lnTo>
                    <a:pt x="223608" y="1892858"/>
                  </a:lnTo>
                  <a:close/>
                </a:path>
                <a:path w="287019" h="3157220">
                  <a:moveTo>
                    <a:pt x="229882" y="1229347"/>
                  </a:moveTo>
                  <a:lnTo>
                    <a:pt x="228955" y="1228407"/>
                  </a:lnTo>
                  <a:lnTo>
                    <a:pt x="226656" y="1228407"/>
                  </a:lnTo>
                  <a:lnTo>
                    <a:pt x="225729" y="1229347"/>
                  </a:lnTo>
                  <a:lnTo>
                    <a:pt x="225729" y="1230490"/>
                  </a:lnTo>
                  <a:lnTo>
                    <a:pt x="225729" y="1231633"/>
                  </a:lnTo>
                  <a:lnTo>
                    <a:pt x="226656" y="1232573"/>
                  </a:lnTo>
                  <a:lnTo>
                    <a:pt x="228955" y="1232573"/>
                  </a:lnTo>
                  <a:lnTo>
                    <a:pt x="229882" y="1231633"/>
                  </a:lnTo>
                  <a:lnTo>
                    <a:pt x="229882" y="1229347"/>
                  </a:lnTo>
                  <a:close/>
                </a:path>
                <a:path w="287019" h="3157220">
                  <a:moveTo>
                    <a:pt x="232029" y="1802104"/>
                  </a:moveTo>
                  <a:lnTo>
                    <a:pt x="231114" y="1801202"/>
                  </a:lnTo>
                  <a:lnTo>
                    <a:pt x="228866" y="1801202"/>
                  </a:lnTo>
                  <a:lnTo>
                    <a:pt x="227952" y="1802104"/>
                  </a:lnTo>
                  <a:lnTo>
                    <a:pt x="227952" y="1803234"/>
                  </a:lnTo>
                  <a:lnTo>
                    <a:pt x="227952" y="1804365"/>
                  </a:lnTo>
                  <a:lnTo>
                    <a:pt x="228866" y="1805266"/>
                  </a:lnTo>
                  <a:lnTo>
                    <a:pt x="231114" y="1805266"/>
                  </a:lnTo>
                  <a:lnTo>
                    <a:pt x="232029" y="1804365"/>
                  </a:lnTo>
                  <a:lnTo>
                    <a:pt x="232029" y="1802104"/>
                  </a:lnTo>
                  <a:close/>
                </a:path>
                <a:path w="287019" h="3157220">
                  <a:moveTo>
                    <a:pt x="234048" y="1756829"/>
                  </a:moveTo>
                  <a:lnTo>
                    <a:pt x="233121" y="1755902"/>
                  </a:lnTo>
                  <a:lnTo>
                    <a:pt x="230822" y="1755902"/>
                  </a:lnTo>
                  <a:lnTo>
                    <a:pt x="229895" y="1756829"/>
                  </a:lnTo>
                  <a:lnTo>
                    <a:pt x="229895" y="1757972"/>
                  </a:lnTo>
                  <a:lnTo>
                    <a:pt x="229895" y="1759115"/>
                  </a:lnTo>
                  <a:lnTo>
                    <a:pt x="230822" y="1760042"/>
                  </a:lnTo>
                  <a:lnTo>
                    <a:pt x="233121" y="1760042"/>
                  </a:lnTo>
                  <a:lnTo>
                    <a:pt x="234048" y="1759115"/>
                  </a:lnTo>
                  <a:lnTo>
                    <a:pt x="234048" y="1756829"/>
                  </a:lnTo>
                  <a:close/>
                </a:path>
                <a:path w="287019" h="3157220">
                  <a:moveTo>
                    <a:pt x="237540" y="1304340"/>
                  </a:moveTo>
                  <a:lnTo>
                    <a:pt x="236575" y="1303375"/>
                  </a:lnTo>
                  <a:lnTo>
                    <a:pt x="234200" y="1303375"/>
                  </a:lnTo>
                  <a:lnTo>
                    <a:pt x="233235" y="1304340"/>
                  </a:lnTo>
                  <a:lnTo>
                    <a:pt x="233235" y="1305534"/>
                  </a:lnTo>
                  <a:lnTo>
                    <a:pt x="233235" y="1306728"/>
                  </a:lnTo>
                  <a:lnTo>
                    <a:pt x="234200" y="1307693"/>
                  </a:lnTo>
                  <a:lnTo>
                    <a:pt x="236575" y="1307693"/>
                  </a:lnTo>
                  <a:lnTo>
                    <a:pt x="237540" y="1306728"/>
                  </a:lnTo>
                  <a:lnTo>
                    <a:pt x="237540" y="1304340"/>
                  </a:lnTo>
                  <a:close/>
                </a:path>
                <a:path w="287019" h="3157220">
                  <a:moveTo>
                    <a:pt x="241528" y="1624736"/>
                  </a:moveTo>
                  <a:lnTo>
                    <a:pt x="240538" y="1623758"/>
                  </a:lnTo>
                  <a:lnTo>
                    <a:pt x="238125" y="1623758"/>
                  </a:lnTo>
                  <a:lnTo>
                    <a:pt x="237147" y="1624736"/>
                  </a:lnTo>
                  <a:lnTo>
                    <a:pt x="237147" y="1625942"/>
                  </a:lnTo>
                  <a:lnTo>
                    <a:pt x="237147" y="1627149"/>
                  </a:lnTo>
                  <a:lnTo>
                    <a:pt x="238125" y="1628127"/>
                  </a:lnTo>
                  <a:lnTo>
                    <a:pt x="240538" y="1628127"/>
                  </a:lnTo>
                  <a:lnTo>
                    <a:pt x="241528" y="1627149"/>
                  </a:lnTo>
                  <a:lnTo>
                    <a:pt x="241528" y="1624736"/>
                  </a:lnTo>
                  <a:close/>
                </a:path>
                <a:path w="287019" h="3157220">
                  <a:moveTo>
                    <a:pt x="245478" y="1381950"/>
                  </a:moveTo>
                  <a:lnTo>
                    <a:pt x="244475" y="1380947"/>
                  </a:lnTo>
                  <a:lnTo>
                    <a:pt x="242023" y="1380947"/>
                  </a:lnTo>
                  <a:lnTo>
                    <a:pt x="241020" y="1381950"/>
                  </a:lnTo>
                  <a:lnTo>
                    <a:pt x="241020" y="1383182"/>
                  </a:lnTo>
                  <a:lnTo>
                    <a:pt x="241020" y="1384414"/>
                  </a:lnTo>
                  <a:lnTo>
                    <a:pt x="242023" y="1385417"/>
                  </a:lnTo>
                  <a:lnTo>
                    <a:pt x="244475" y="1385417"/>
                  </a:lnTo>
                  <a:lnTo>
                    <a:pt x="245478" y="1384414"/>
                  </a:lnTo>
                  <a:lnTo>
                    <a:pt x="245478" y="1381950"/>
                  </a:lnTo>
                  <a:close/>
                </a:path>
                <a:path w="287019" h="3157220">
                  <a:moveTo>
                    <a:pt x="245706" y="1674545"/>
                  </a:moveTo>
                  <a:lnTo>
                    <a:pt x="244741" y="1673593"/>
                  </a:lnTo>
                  <a:lnTo>
                    <a:pt x="242366" y="1673593"/>
                  </a:lnTo>
                  <a:lnTo>
                    <a:pt x="241401" y="1674545"/>
                  </a:lnTo>
                  <a:lnTo>
                    <a:pt x="241401" y="1675739"/>
                  </a:lnTo>
                  <a:lnTo>
                    <a:pt x="241401" y="1676933"/>
                  </a:lnTo>
                  <a:lnTo>
                    <a:pt x="242366" y="1677885"/>
                  </a:lnTo>
                  <a:lnTo>
                    <a:pt x="244741" y="1677885"/>
                  </a:lnTo>
                  <a:lnTo>
                    <a:pt x="245706" y="1676933"/>
                  </a:lnTo>
                  <a:lnTo>
                    <a:pt x="245706" y="1674545"/>
                  </a:lnTo>
                  <a:close/>
                </a:path>
                <a:path w="287019" h="3157220">
                  <a:moveTo>
                    <a:pt x="249364" y="1721269"/>
                  </a:moveTo>
                  <a:lnTo>
                    <a:pt x="248412" y="1720329"/>
                  </a:lnTo>
                  <a:lnTo>
                    <a:pt x="246075" y="1720329"/>
                  </a:lnTo>
                  <a:lnTo>
                    <a:pt x="245135" y="1721269"/>
                  </a:lnTo>
                  <a:lnTo>
                    <a:pt x="245135" y="1722437"/>
                  </a:lnTo>
                  <a:lnTo>
                    <a:pt x="245135" y="1723605"/>
                  </a:lnTo>
                  <a:lnTo>
                    <a:pt x="246075" y="1724545"/>
                  </a:lnTo>
                  <a:lnTo>
                    <a:pt x="248412" y="1724545"/>
                  </a:lnTo>
                  <a:lnTo>
                    <a:pt x="249364" y="1723605"/>
                  </a:lnTo>
                  <a:lnTo>
                    <a:pt x="249364" y="1721269"/>
                  </a:lnTo>
                  <a:close/>
                </a:path>
                <a:path w="287019" h="3157220">
                  <a:moveTo>
                    <a:pt x="252831" y="1459496"/>
                  </a:moveTo>
                  <a:lnTo>
                    <a:pt x="251802" y="1458468"/>
                  </a:lnTo>
                  <a:lnTo>
                    <a:pt x="249250" y="1458468"/>
                  </a:lnTo>
                  <a:lnTo>
                    <a:pt x="248221" y="1459496"/>
                  </a:lnTo>
                  <a:lnTo>
                    <a:pt x="248221" y="1460766"/>
                  </a:lnTo>
                  <a:lnTo>
                    <a:pt x="248221" y="1462036"/>
                  </a:lnTo>
                  <a:lnTo>
                    <a:pt x="249250" y="1463065"/>
                  </a:lnTo>
                  <a:lnTo>
                    <a:pt x="251802" y="1463065"/>
                  </a:lnTo>
                  <a:lnTo>
                    <a:pt x="252831" y="1462036"/>
                  </a:lnTo>
                  <a:lnTo>
                    <a:pt x="252831" y="1459496"/>
                  </a:lnTo>
                  <a:close/>
                </a:path>
                <a:path w="287019" h="3157220">
                  <a:moveTo>
                    <a:pt x="257035" y="1581899"/>
                  </a:moveTo>
                  <a:lnTo>
                    <a:pt x="256032" y="1580908"/>
                  </a:lnTo>
                  <a:lnTo>
                    <a:pt x="253580" y="1580908"/>
                  </a:lnTo>
                  <a:lnTo>
                    <a:pt x="252577" y="1581899"/>
                  </a:lnTo>
                  <a:lnTo>
                    <a:pt x="252577" y="1583131"/>
                  </a:lnTo>
                  <a:lnTo>
                    <a:pt x="252577" y="1584363"/>
                  </a:lnTo>
                  <a:lnTo>
                    <a:pt x="253580" y="1585353"/>
                  </a:lnTo>
                  <a:lnTo>
                    <a:pt x="256032" y="1585353"/>
                  </a:lnTo>
                  <a:lnTo>
                    <a:pt x="257035" y="1584363"/>
                  </a:lnTo>
                  <a:lnTo>
                    <a:pt x="257035" y="1581899"/>
                  </a:lnTo>
                  <a:close/>
                </a:path>
                <a:path w="287019" h="3157220">
                  <a:moveTo>
                    <a:pt x="264350" y="1338580"/>
                  </a:moveTo>
                  <a:lnTo>
                    <a:pt x="263372" y="1337589"/>
                  </a:lnTo>
                  <a:lnTo>
                    <a:pt x="260946" y="1337589"/>
                  </a:lnTo>
                  <a:lnTo>
                    <a:pt x="259969" y="1338580"/>
                  </a:lnTo>
                  <a:lnTo>
                    <a:pt x="259969" y="1339786"/>
                  </a:lnTo>
                  <a:lnTo>
                    <a:pt x="259969" y="1340993"/>
                  </a:lnTo>
                  <a:lnTo>
                    <a:pt x="260946" y="1341970"/>
                  </a:lnTo>
                  <a:lnTo>
                    <a:pt x="263372" y="1341970"/>
                  </a:lnTo>
                  <a:lnTo>
                    <a:pt x="264350" y="1340993"/>
                  </a:lnTo>
                  <a:lnTo>
                    <a:pt x="264350" y="1338580"/>
                  </a:lnTo>
                  <a:close/>
                </a:path>
                <a:path w="287019" h="3157220">
                  <a:moveTo>
                    <a:pt x="267893" y="1414322"/>
                  </a:moveTo>
                  <a:lnTo>
                    <a:pt x="266877" y="1413319"/>
                  </a:lnTo>
                  <a:lnTo>
                    <a:pt x="264375" y="1413319"/>
                  </a:lnTo>
                  <a:lnTo>
                    <a:pt x="263359" y="1414322"/>
                  </a:lnTo>
                  <a:lnTo>
                    <a:pt x="263359" y="1415580"/>
                  </a:lnTo>
                  <a:lnTo>
                    <a:pt x="263359" y="1416837"/>
                  </a:lnTo>
                  <a:lnTo>
                    <a:pt x="264375" y="1417853"/>
                  </a:lnTo>
                  <a:lnTo>
                    <a:pt x="266877" y="1417853"/>
                  </a:lnTo>
                  <a:lnTo>
                    <a:pt x="267893" y="1416837"/>
                  </a:lnTo>
                  <a:lnTo>
                    <a:pt x="267893" y="1414322"/>
                  </a:lnTo>
                  <a:close/>
                </a:path>
                <a:path w="287019" h="3157220">
                  <a:moveTo>
                    <a:pt x="277025" y="1538185"/>
                  </a:moveTo>
                  <a:lnTo>
                    <a:pt x="276009" y="1537169"/>
                  </a:lnTo>
                  <a:lnTo>
                    <a:pt x="273507" y="1537169"/>
                  </a:lnTo>
                  <a:lnTo>
                    <a:pt x="272491" y="1538185"/>
                  </a:lnTo>
                  <a:lnTo>
                    <a:pt x="272491" y="1539430"/>
                  </a:lnTo>
                  <a:lnTo>
                    <a:pt x="272491" y="1540675"/>
                  </a:lnTo>
                  <a:lnTo>
                    <a:pt x="273507" y="1541691"/>
                  </a:lnTo>
                  <a:lnTo>
                    <a:pt x="276009" y="1541691"/>
                  </a:lnTo>
                  <a:lnTo>
                    <a:pt x="277025" y="1540675"/>
                  </a:lnTo>
                  <a:lnTo>
                    <a:pt x="277025" y="1538185"/>
                  </a:lnTo>
                  <a:close/>
                </a:path>
                <a:path w="287019" h="3157220">
                  <a:moveTo>
                    <a:pt x="286562" y="1491716"/>
                  </a:moveTo>
                  <a:lnTo>
                    <a:pt x="285521" y="1490687"/>
                  </a:lnTo>
                  <a:lnTo>
                    <a:pt x="282981" y="1490687"/>
                  </a:lnTo>
                  <a:lnTo>
                    <a:pt x="281952" y="1491716"/>
                  </a:lnTo>
                  <a:lnTo>
                    <a:pt x="281952" y="1492986"/>
                  </a:lnTo>
                  <a:lnTo>
                    <a:pt x="281952" y="1494256"/>
                  </a:lnTo>
                  <a:lnTo>
                    <a:pt x="282981" y="1495285"/>
                  </a:lnTo>
                  <a:lnTo>
                    <a:pt x="285521" y="1495285"/>
                  </a:lnTo>
                  <a:lnTo>
                    <a:pt x="286562" y="1494256"/>
                  </a:lnTo>
                  <a:lnTo>
                    <a:pt x="286562" y="1491716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34260" y="2065667"/>
              <a:ext cx="198120" cy="2619375"/>
            </a:xfrm>
            <a:custGeom>
              <a:avLst/>
              <a:gdLst/>
              <a:ahLst/>
              <a:cxnLst/>
              <a:rect l="l" t="t" r="r" b="b"/>
              <a:pathLst>
                <a:path w="198119" h="2619375">
                  <a:moveTo>
                    <a:pt x="3124" y="577697"/>
                  </a:moveTo>
                  <a:lnTo>
                    <a:pt x="2425" y="576999"/>
                  </a:lnTo>
                  <a:lnTo>
                    <a:pt x="698" y="576999"/>
                  </a:lnTo>
                  <a:lnTo>
                    <a:pt x="0" y="577697"/>
                  </a:lnTo>
                  <a:lnTo>
                    <a:pt x="0" y="578561"/>
                  </a:lnTo>
                  <a:lnTo>
                    <a:pt x="0" y="579424"/>
                  </a:lnTo>
                  <a:lnTo>
                    <a:pt x="698" y="580123"/>
                  </a:lnTo>
                  <a:lnTo>
                    <a:pt x="2425" y="580123"/>
                  </a:lnTo>
                  <a:lnTo>
                    <a:pt x="3124" y="579424"/>
                  </a:lnTo>
                  <a:lnTo>
                    <a:pt x="3124" y="577697"/>
                  </a:lnTo>
                  <a:close/>
                </a:path>
                <a:path w="198119" h="2619375">
                  <a:moveTo>
                    <a:pt x="9105" y="625716"/>
                  </a:moveTo>
                  <a:lnTo>
                    <a:pt x="8394" y="625005"/>
                  </a:lnTo>
                  <a:lnTo>
                    <a:pt x="6629" y="625005"/>
                  </a:lnTo>
                  <a:lnTo>
                    <a:pt x="5905" y="625716"/>
                  </a:lnTo>
                  <a:lnTo>
                    <a:pt x="5905" y="626605"/>
                  </a:lnTo>
                  <a:lnTo>
                    <a:pt x="5905" y="627494"/>
                  </a:lnTo>
                  <a:lnTo>
                    <a:pt x="6629" y="628205"/>
                  </a:lnTo>
                  <a:lnTo>
                    <a:pt x="8394" y="628205"/>
                  </a:lnTo>
                  <a:lnTo>
                    <a:pt x="9105" y="627494"/>
                  </a:lnTo>
                  <a:lnTo>
                    <a:pt x="9105" y="625716"/>
                  </a:lnTo>
                  <a:close/>
                </a:path>
                <a:path w="198119" h="2619375">
                  <a:moveTo>
                    <a:pt x="9563" y="2581376"/>
                  </a:moveTo>
                  <a:lnTo>
                    <a:pt x="8890" y="2580703"/>
                  </a:lnTo>
                  <a:lnTo>
                    <a:pt x="7239" y="2580703"/>
                  </a:lnTo>
                  <a:lnTo>
                    <a:pt x="6565" y="2581376"/>
                  </a:lnTo>
                  <a:lnTo>
                    <a:pt x="6565" y="2582202"/>
                  </a:lnTo>
                  <a:lnTo>
                    <a:pt x="6565" y="2583027"/>
                  </a:lnTo>
                  <a:lnTo>
                    <a:pt x="7239" y="2583700"/>
                  </a:lnTo>
                  <a:lnTo>
                    <a:pt x="8890" y="2583700"/>
                  </a:lnTo>
                  <a:lnTo>
                    <a:pt x="9563" y="2583027"/>
                  </a:lnTo>
                  <a:lnTo>
                    <a:pt x="9563" y="2581376"/>
                  </a:lnTo>
                  <a:close/>
                </a:path>
                <a:path w="198119" h="2619375">
                  <a:moveTo>
                    <a:pt x="17729" y="452323"/>
                  </a:moveTo>
                  <a:lnTo>
                    <a:pt x="17081" y="451675"/>
                  </a:lnTo>
                  <a:lnTo>
                    <a:pt x="15506" y="451675"/>
                  </a:lnTo>
                  <a:lnTo>
                    <a:pt x="14859" y="452323"/>
                  </a:lnTo>
                  <a:lnTo>
                    <a:pt x="14859" y="453110"/>
                  </a:lnTo>
                  <a:lnTo>
                    <a:pt x="14859" y="453898"/>
                  </a:lnTo>
                  <a:lnTo>
                    <a:pt x="15506" y="454545"/>
                  </a:lnTo>
                  <a:lnTo>
                    <a:pt x="17081" y="454545"/>
                  </a:lnTo>
                  <a:lnTo>
                    <a:pt x="17729" y="453898"/>
                  </a:lnTo>
                  <a:lnTo>
                    <a:pt x="17729" y="452323"/>
                  </a:lnTo>
                  <a:close/>
                </a:path>
                <a:path w="198119" h="2619375">
                  <a:moveTo>
                    <a:pt x="21132" y="402107"/>
                  </a:moveTo>
                  <a:lnTo>
                    <a:pt x="20510" y="401485"/>
                  </a:lnTo>
                  <a:lnTo>
                    <a:pt x="18973" y="401485"/>
                  </a:lnTo>
                  <a:lnTo>
                    <a:pt x="18351" y="402107"/>
                  </a:lnTo>
                  <a:lnTo>
                    <a:pt x="18351" y="402882"/>
                  </a:lnTo>
                  <a:lnTo>
                    <a:pt x="18351" y="403644"/>
                  </a:lnTo>
                  <a:lnTo>
                    <a:pt x="18973" y="404266"/>
                  </a:lnTo>
                  <a:lnTo>
                    <a:pt x="20510" y="404266"/>
                  </a:lnTo>
                  <a:lnTo>
                    <a:pt x="21132" y="403644"/>
                  </a:lnTo>
                  <a:lnTo>
                    <a:pt x="21132" y="402107"/>
                  </a:lnTo>
                  <a:close/>
                </a:path>
                <a:path w="198119" h="2619375">
                  <a:moveTo>
                    <a:pt x="21615" y="2480513"/>
                  </a:moveTo>
                  <a:lnTo>
                    <a:pt x="20891" y="2479789"/>
                  </a:lnTo>
                  <a:lnTo>
                    <a:pt x="19088" y="2479789"/>
                  </a:lnTo>
                  <a:lnTo>
                    <a:pt x="18364" y="2480513"/>
                  </a:lnTo>
                  <a:lnTo>
                    <a:pt x="18364" y="2481415"/>
                  </a:lnTo>
                  <a:lnTo>
                    <a:pt x="18364" y="2482316"/>
                  </a:lnTo>
                  <a:lnTo>
                    <a:pt x="19088" y="2483040"/>
                  </a:lnTo>
                  <a:lnTo>
                    <a:pt x="20891" y="2483040"/>
                  </a:lnTo>
                  <a:lnTo>
                    <a:pt x="21615" y="2482316"/>
                  </a:lnTo>
                  <a:lnTo>
                    <a:pt x="21615" y="2480513"/>
                  </a:lnTo>
                  <a:close/>
                </a:path>
                <a:path w="198119" h="2619375">
                  <a:moveTo>
                    <a:pt x="26517" y="539927"/>
                  </a:moveTo>
                  <a:lnTo>
                    <a:pt x="25844" y="539242"/>
                  </a:lnTo>
                  <a:lnTo>
                    <a:pt x="24168" y="539242"/>
                  </a:lnTo>
                  <a:lnTo>
                    <a:pt x="23482" y="539927"/>
                  </a:lnTo>
                  <a:lnTo>
                    <a:pt x="23482" y="540766"/>
                  </a:lnTo>
                  <a:lnTo>
                    <a:pt x="23482" y="541604"/>
                  </a:lnTo>
                  <a:lnTo>
                    <a:pt x="24168" y="542290"/>
                  </a:lnTo>
                  <a:lnTo>
                    <a:pt x="25844" y="542290"/>
                  </a:lnTo>
                  <a:lnTo>
                    <a:pt x="26517" y="541604"/>
                  </a:lnTo>
                  <a:lnTo>
                    <a:pt x="26517" y="539927"/>
                  </a:lnTo>
                  <a:close/>
                </a:path>
                <a:path w="198119" h="2619375">
                  <a:moveTo>
                    <a:pt x="26809" y="315747"/>
                  </a:moveTo>
                  <a:lnTo>
                    <a:pt x="26263" y="315188"/>
                  </a:lnTo>
                  <a:lnTo>
                    <a:pt x="24904" y="315188"/>
                  </a:lnTo>
                  <a:lnTo>
                    <a:pt x="24358" y="315747"/>
                  </a:lnTo>
                  <a:lnTo>
                    <a:pt x="24358" y="316420"/>
                  </a:lnTo>
                  <a:lnTo>
                    <a:pt x="24358" y="317093"/>
                  </a:lnTo>
                  <a:lnTo>
                    <a:pt x="24904" y="317652"/>
                  </a:lnTo>
                  <a:lnTo>
                    <a:pt x="26263" y="317652"/>
                  </a:lnTo>
                  <a:lnTo>
                    <a:pt x="26809" y="317093"/>
                  </a:lnTo>
                  <a:lnTo>
                    <a:pt x="26809" y="315747"/>
                  </a:lnTo>
                  <a:close/>
                </a:path>
                <a:path w="198119" h="2619375">
                  <a:moveTo>
                    <a:pt x="28346" y="2415146"/>
                  </a:moveTo>
                  <a:lnTo>
                    <a:pt x="27584" y="2414371"/>
                  </a:lnTo>
                  <a:lnTo>
                    <a:pt x="25692" y="2414371"/>
                  </a:lnTo>
                  <a:lnTo>
                    <a:pt x="24930" y="2415146"/>
                  </a:lnTo>
                  <a:lnTo>
                    <a:pt x="24930" y="2416086"/>
                  </a:lnTo>
                  <a:lnTo>
                    <a:pt x="24930" y="2417026"/>
                  </a:lnTo>
                  <a:lnTo>
                    <a:pt x="25692" y="2417800"/>
                  </a:lnTo>
                  <a:lnTo>
                    <a:pt x="27584" y="2417800"/>
                  </a:lnTo>
                  <a:lnTo>
                    <a:pt x="28346" y="2417026"/>
                  </a:lnTo>
                  <a:lnTo>
                    <a:pt x="28346" y="2415146"/>
                  </a:lnTo>
                  <a:close/>
                </a:path>
                <a:path w="198119" h="2619375">
                  <a:moveTo>
                    <a:pt x="28613" y="354622"/>
                  </a:moveTo>
                  <a:lnTo>
                    <a:pt x="28003" y="354025"/>
                  </a:lnTo>
                  <a:lnTo>
                    <a:pt x="26517" y="354025"/>
                  </a:lnTo>
                  <a:lnTo>
                    <a:pt x="25908" y="354622"/>
                  </a:lnTo>
                  <a:lnTo>
                    <a:pt x="25908" y="355371"/>
                  </a:lnTo>
                  <a:lnTo>
                    <a:pt x="25908" y="356120"/>
                  </a:lnTo>
                  <a:lnTo>
                    <a:pt x="26517" y="356717"/>
                  </a:lnTo>
                  <a:lnTo>
                    <a:pt x="28003" y="356717"/>
                  </a:lnTo>
                  <a:lnTo>
                    <a:pt x="28613" y="356120"/>
                  </a:lnTo>
                  <a:lnTo>
                    <a:pt x="28613" y="354622"/>
                  </a:lnTo>
                  <a:close/>
                </a:path>
                <a:path w="198119" h="2619375">
                  <a:moveTo>
                    <a:pt x="29667" y="698817"/>
                  </a:moveTo>
                  <a:lnTo>
                    <a:pt x="28905" y="698055"/>
                  </a:lnTo>
                  <a:lnTo>
                    <a:pt x="27051" y="698055"/>
                  </a:lnTo>
                  <a:lnTo>
                    <a:pt x="26289" y="698817"/>
                  </a:lnTo>
                  <a:lnTo>
                    <a:pt x="26289" y="699744"/>
                  </a:lnTo>
                  <a:lnTo>
                    <a:pt x="26289" y="700671"/>
                  </a:lnTo>
                  <a:lnTo>
                    <a:pt x="27051" y="701433"/>
                  </a:lnTo>
                  <a:lnTo>
                    <a:pt x="28905" y="701433"/>
                  </a:lnTo>
                  <a:lnTo>
                    <a:pt x="29667" y="700671"/>
                  </a:lnTo>
                  <a:lnTo>
                    <a:pt x="29667" y="698817"/>
                  </a:lnTo>
                  <a:close/>
                </a:path>
                <a:path w="198119" h="2619375">
                  <a:moveTo>
                    <a:pt x="30594" y="2616809"/>
                  </a:moveTo>
                  <a:lnTo>
                    <a:pt x="29946" y="2616149"/>
                  </a:lnTo>
                  <a:lnTo>
                    <a:pt x="28333" y="2616149"/>
                  </a:lnTo>
                  <a:lnTo>
                    <a:pt x="27686" y="2616809"/>
                  </a:lnTo>
                  <a:lnTo>
                    <a:pt x="27686" y="2617609"/>
                  </a:lnTo>
                  <a:lnTo>
                    <a:pt x="27686" y="2618409"/>
                  </a:lnTo>
                  <a:lnTo>
                    <a:pt x="28333" y="2619070"/>
                  </a:lnTo>
                  <a:lnTo>
                    <a:pt x="29946" y="2619070"/>
                  </a:lnTo>
                  <a:lnTo>
                    <a:pt x="30594" y="2618409"/>
                  </a:lnTo>
                  <a:lnTo>
                    <a:pt x="30594" y="2616809"/>
                  </a:lnTo>
                  <a:close/>
                </a:path>
                <a:path w="198119" h="2619375">
                  <a:moveTo>
                    <a:pt x="37452" y="493623"/>
                  </a:moveTo>
                  <a:lnTo>
                    <a:pt x="36779" y="492963"/>
                  </a:lnTo>
                  <a:lnTo>
                    <a:pt x="35153" y="492963"/>
                  </a:lnTo>
                  <a:lnTo>
                    <a:pt x="34493" y="493623"/>
                  </a:lnTo>
                  <a:lnTo>
                    <a:pt x="34493" y="494436"/>
                  </a:lnTo>
                  <a:lnTo>
                    <a:pt x="34493" y="495249"/>
                  </a:lnTo>
                  <a:lnTo>
                    <a:pt x="35153" y="495909"/>
                  </a:lnTo>
                  <a:lnTo>
                    <a:pt x="36779" y="495909"/>
                  </a:lnTo>
                  <a:lnTo>
                    <a:pt x="37452" y="495249"/>
                  </a:lnTo>
                  <a:lnTo>
                    <a:pt x="37452" y="493623"/>
                  </a:lnTo>
                  <a:close/>
                </a:path>
                <a:path w="198119" h="2619375">
                  <a:moveTo>
                    <a:pt x="38493" y="2550858"/>
                  </a:moveTo>
                  <a:lnTo>
                    <a:pt x="37795" y="2550172"/>
                  </a:lnTo>
                  <a:lnTo>
                    <a:pt x="36093" y="2550172"/>
                  </a:lnTo>
                  <a:lnTo>
                    <a:pt x="35407" y="2550858"/>
                  </a:lnTo>
                  <a:lnTo>
                    <a:pt x="35407" y="2551709"/>
                  </a:lnTo>
                  <a:lnTo>
                    <a:pt x="35407" y="2552560"/>
                  </a:lnTo>
                  <a:lnTo>
                    <a:pt x="36093" y="2553246"/>
                  </a:lnTo>
                  <a:lnTo>
                    <a:pt x="37795" y="2553246"/>
                  </a:lnTo>
                  <a:lnTo>
                    <a:pt x="38493" y="2552560"/>
                  </a:lnTo>
                  <a:lnTo>
                    <a:pt x="38493" y="2550858"/>
                  </a:lnTo>
                  <a:close/>
                </a:path>
                <a:path w="198119" h="2619375">
                  <a:moveTo>
                    <a:pt x="41008" y="747191"/>
                  </a:moveTo>
                  <a:lnTo>
                    <a:pt x="40233" y="746417"/>
                  </a:lnTo>
                  <a:lnTo>
                    <a:pt x="38328" y="746417"/>
                  </a:lnTo>
                  <a:lnTo>
                    <a:pt x="37553" y="747191"/>
                  </a:lnTo>
                  <a:lnTo>
                    <a:pt x="37553" y="748144"/>
                  </a:lnTo>
                  <a:lnTo>
                    <a:pt x="37553" y="749096"/>
                  </a:lnTo>
                  <a:lnTo>
                    <a:pt x="38328" y="749871"/>
                  </a:lnTo>
                  <a:lnTo>
                    <a:pt x="40233" y="749871"/>
                  </a:lnTo>
                  <a:lnTo>
                    <a:pt x="41008" y="749096"/>
                  </a:lnTo>
                  <a:lnTo>
                    <a:pt x="41008" y="747191"/>
                  </a:lnTo>
                  <a:close/>
                </a:path>
                <a:path w="198119" h="2619375">
                  <a:moveTo>
                    <a:pt x="43561" y="659663"/>
                  </a:moveTo>
                  <a:lnTo>
                    <a:pt x="42824" y="658926"/>
                  </a:lnTo>
                  <a:lnTo>
                    <a:pt x="41008" y="658926"/>
                  </a:lnTo>
                  <a:lnTo>
                    <a:pt x="40271" y="659663"/>
                  </a:lnTo>
                  <a:lnTo>
                    <a:pt x="40271" y="660577"/>
                  </a:lnTo>
                  <a:lnTo>
                    <a:pt x="40271" y="661479"/>
                  </a:lnTo>
                  <a:lnTo>
                    <a:pt x="41008" y="662228"/>
                  </a:lnTo>
                  <a:lnTo>
                    <a:pt x="42824" y="662228"/>
                  </a:lnTo>
                  <a:lnTo>
                    <a:pt x="43561" y="661479"/>
                  </a:lnTo>
                  <a:lnTo>
                    <a:pt x="43561" y="659663"/>
                  </a:lnTo>
                  <a:close/>
                </a:path>
                <a:path w="198119" h="2619375">
                  <a:moveTo>
                    <a:pt x="44983" y="2455849"/>
                  </a:moveTo>
                  <a:lnTo>
                    <a:pt x="44234" y="2455113"/>
                  </a:lnTo>
                  <a:lnTo>
                    <a:pt x="42392" y="2455113"/>
                  </a:lnTo>
                  <a:lnTo>
                    <a:pt x="41643" y="2455849"/>
                  </a:lnTo>
                  <a:lnTo>
                    <a:pt x="41643" y="2456777"/>
                  </a:lnTo>
                  <a:lnTo>
                    <a:pt x="41643" y="2457691"/>
                  </a:lnTo>
                  <a:lnTo>
                    <a:pt x="42392" y="2458440"/>
                  </a:lnTo>
                  <a:lnTo>
                    <a:pt x="44234" y="2458440"/>
                  </a:lnTo>
                  <a:lnTo>
                    <a:pt x="44983" y="2457691"/>
                  </a:lnTo>
                  <a:lnTo>
                    <a:pt x="44983" y="2455849"/>
                  </a:lnTo>
                  <a:close/>
                </a:path>
                <a:path w="198119" h="2619375">
                  <a:moveTo>
                    <a:pt x="48221" y="2359101"/>
                  </a:moveTo>
                  <a:lnTo>
                    <a:pt x="47409" y="2358301"/>
                  </a:lnTo>
                  <a:lnTo>
                    <a:pt x="45427" y="2358301"/>
                  </a:lnTo>
                  <a:lnTo>
                    <a:pt x="44627" y="2359101"/>
                  </a:lnTo>
                  <a:lnTo>
                    <a:pt x="44627" y="2360091"/>
                  </a:lnTo>
                  <a:lnTo>
                    <a:pt x="44627" y="2361082"/>
                  </a:lnTo>
                  <a:lnTo>
                    <a:pt x="45427" y="2361882"/>
                  </a:lnTo>
                  <a:lnTo>
                    <a:pt x="47409" y="2361882"/>
                  </a:lnTo>
                  <a:lnTo>
                    <a:pt x="48221" y="2361082"/>
                  </a:lnTo>
                  <a:lnTo>
                    <a:pt x="48221" y="2359101"/>
                  </a:lnTo>
                  <a:close/>
                </a:path>
                <a:path w="198119" h="2619375">
                  <a:moveTo>
                    <a:pt x="52146" y="2510726"/>
                  </a:moveTo>
                  <a:lnTo>
                    <a:pt x="51435" y="2510015"/>
                  </a:lnTo>
                  <a:lnTo>
                    <a:pt x="49695" y="2510015"/>
                  </a:lnTo>
                  <a:lnTo>
                    <a:pt x="48983" y="2510726"/>
                  </a:lnTo>
                  <a:lnTo>
                    <a:pt x="48983" y="2511602"/>
                  </a:lnTo>
                  <a:lnTo>
                    <a:pt x="48983" y="2512479"/>
                  </a:lnTo>
                  <a:lnTo>
                    <a:pt x="49695" y="2513190"/>
                  </a:lnTo>
                  <a:lnTo>
                    <a:pt x="51435" y="2513190"/>
                  </a:lnTo>
                  <a:lnTo>
                    <a:pt x="52146" y="2512479"/>
                  </a:lnTo>
                  <a:lnTo>
                    <a:pt x="52146" y="2510726"/>
                  </a:lnTo>
                  <a:close/>
                </a:path>
                <a:path w="198119" h="2619375">
                  <a:moveTo>
                    <a:pt x="52298" y="291706"/>
                  </a:moveTo>
                  <a:lnTo>
                    <a:pt x="51803" y="291211"/>
                  </a:lnTo>
                  <a:lnTo>
                    <a:pt x="50584" y="291211"/>
                  </a:lnTo>
                  <a:lnTo>
                    <a:pt x="50088" y="291706"/>
                  </a:lnTo>
                  <a:lnTo>
                    <a:pt x="50088" y="292315"/>
                  </a:lnTo>
                  <a:lnTo>
                    <a:pt x="50088" y="292925"/>
                  </a:lnTo>
                  <a:lnTo>
                    <a:pt x="50584" y="293420"/>
                  </a:lnTo>
                  <a:lnTo>
                    <a:pt x="51803" y="293420"/>
                  </a:lnTo>
                  <a:lnTo>
                    <a:pt x="52298" y="292925"/>
                  </a:lnTo>
                  <a:lnTo>
                    <a:pt x="52298" y="291706"/>
                  </a:lnTo>
                  <a:close/>
                </a:path>
                <a:path w="198119" h="2619375">
                  <a:moveTo>
                    <a:pt x="53848" y="251752"/>
                  </a:moveTo>
                  <a:lnTo>
                    <a:pt x="53403" y="251320"/>
                  </a:lnTo>
                  <a:lnTo>
                    <a:pt x="52324" y="251320"/>
                  </a:lnTo>
                  <a:lnTo>
                    <a:pt x="51879" y="251752"/>
                  </a:lnTo>
                  <a:lnTo>
                    <a:pt x="51879" y="252298"/>
                  </a:lnTo>
                  <a:lnTo>
                    <a:pt x="51879" y="252844"/>
                  </a:lnTo>
                  <a:lnTo>
                    <a:pt x="52324" y="253276"/>
                  </a:lnTo>
                  <a:lnTo>
                    <a:pt x="53403" y="253276"/>
                  </a:lnTo>
                  <a:lnTo>
                    <a:pt x="53848" y="252844"/>
                  </a:lnTo>
                  <a:lnTo>
                    <a:pt x="53848" y="251752"/>
                  </a:lnTo>
                  <a:close/>
                </a:path>
                <a:path w="198119" h="2619375">
                  <a:moveTo>
                    <a:pt x="54432" y="793978"/>
                  </a:moveTo>
                  <a:lnTo>
                    <a:pt x="53644" y="793178"/>
                  </a:lnTo>
                  <a:lnTo>
                    <a:pt x="51689" y="793178"/>
                  </a:lnTo>
                  <a:lnTo>
                    <a:pt x="50888" y="793978"/>
                  </a:lnTo>
                  <a:lnTo>
                    <a:pt x="50888" y="794956"/>
                  </a:lnTo>
                  <a:lnTo>
                    <a:pt x="50888" y="795934"/>
                  </a:lnTo>
                  <a:lnTo>
                    <a:pt x="51689" y="796734"/>
                  </a:lnTo>
                  <a:lnTo>
                    <a:pt x="53644" y="796734"/>
                  </a:lnTo>
                  <a:lnTo>
                    <a:pt x="54432" y="795934"/>
                  </a:lnTo>
                  <a:lnTo>
                    <a:pt x="54432" y="793978"/>
                  </a:lnTo>
                  <a:close/>
                </a:path>
                <a:path w="198119" h="2619375">
                  <a:moveTo>
                    <a:pt x="55740" y="839330"/>
                  </a:moveTo>
                  <a:lnTo>
                    <a:pt x="54927" y="838517"/>
                  </a:lnTo>
                  <a:lnTo>
                    <a:pt x="52920" y="838517"/>
                  </a:lnTo>
                  <a:lnTo>
                    <a:pt x="52108" y="839330"/>
                  </a:lnTo>
                  <a:lnTo>
                    <a:pt x="52108" y="840333"/>
                  </a:lnTo>
                  <a:lnTo>
                    <a:pt x="52108" y="841336"/>
                  </a:lnTo>
                  <a:lnTo>
                    <a:pt x="52920" y="842149"/>
                  </a:lnTo>
                  <a:lnTo>
                    <a:pt x="54927" y="842149"/>
                  </a:lnTo>
                  <a:lnTo>
                    <a:pt x="55740" y="841336"/>
                  </a:lnTo>
                  <a:lnTo>
                    <a:pt x="55740" y="839330"/>
                  </a:lnTo>
                  <a:close/>
                </a:path>
                <a:path w="198119" h="2619375">
                  <a:moveTo>
                    <a:pt x="57746" y="2312898"/>
                  </a:moveTo>
                  <a:lnTo>
                    <a:pt x="56921" y="2312073"/>
                  </a:lnTo>
                  <a:lnTo>
                    <a:pt x="54889" y="2312073"/>
                  </a:lnTo>
                  <a:lnTo>
                    <a:pt x="54063" y="2312898"/>
                  </a:lnTo>
                  <a:lnTo>
                    <a:pt x="54063" y="2313914"/>
                  </a:lnTo>
                  <a:lnTo>
                    <a:pt x="54063" y="2314930"/>
                  </a:lnTo>
                  <a:lnTo>
                    <a:pt x="54889" y="2315756"/>
                  </a:lnTo>
                  <a:lnTo>
                    <a:pt x="56921" y="2315756"/>
                  </a:lnTo>
                  <a:lnTo>
                    <a:pt x="57746" y="2314930"/>
                  </a:lnTo>
                  <a:lnTo>
                    <a:pt x="57746" y="2312898"/>
                  </a:lnTo>
                  <a:close/>
                </a:path>
                <a:path w="198119" h="2619375">
                  <a:moveTo>
                    <a:pt x="62522" y="882027"/>
                  </a:moveTo>
                  <a:lnTo>
                    <a:pt x="61696" y="881202"/>
                  </a:lnTo>
                  <a:lnTo>
                    <a:pt x="59639" y="881202"/>
                  </a:lnTo>
                  <a:lnTo>
                    <a:pt x="58813" y="882027"/>
                  </a:lnTo>
                  <a:lnTo>
                    <a:pt x="58813" y="883056"/>
                  </a:lnTo>
                  <a:lnTo>
                    <a:pt x="58813" y="884085"/>
                  </a:lnTo>
                  <a:lnTo>
                    <a:pt x="59639" y="884910"/>
                  </a:lnTo>
                  <a:lnTo>
                    <a:pt x="61696" y="884910"/>
                  </a:lnTo>
                  <a:lnTo>
                    <a:pt x="62522" y="884085"/>
                  </a:lnTo>
                  <a:lnTo>
                    <a:pt x="62522" y="882027"/>
                  </a:lnTo>
                  <a:close/>
                </a:path>
                <a:path w="198119" h="2619375">
                  <a:moveTo>
                    <a:pt x="64592" y="210337"/>
                  </a:moveTo>
                  <a:lnTo>
                    <a:pt x="64211" y="209943"/>
                  </a:lnTo>
                  <a:lnTo>
                    <a:pt x="63258" y="209943"/>
                  </a:lnTo>
                  <a:lnTo>
                    <a:pt x="62877" y="210337"/>
                  </a:lnTo>
                  <a:lnTo>
                    <a:pt x="62877" y="210807"/>
                  </a:lnTo>
                  <a:lnTo>
                    <a:pt x="62877" y="211277"/>
                  </a:lnTo>
                  <a:lnTo>
                    <a:pt x="63258" y="211670"/>
                  </a:lnTo>
                  <a:lnTo>
                    <a:pt x="64211" y="211670"/>
                  </a:lnTo>
                  <a:lnTo>
                    <a:pt x="64592" y="211277"/>
                  </a:lnTo>
                  <a:lnTo>
                    <a:pt x="64592" y="210337"/>
                  </a:lnTo>
                  <a:close/>
                </a:path>
                <a:path w="198119" h="2619375">
                  <a:moveTo>
                    <a:pt x="66751" y="913701"/>
                  </a:moveTo>
                  <a:lnTo>
                    <a:pt x="65900" y="912837"/>
                  </a:lnTo>
                  <a:lnTo>
                    <a:pt x="63804" y="912837"/>
                  </a:lnTo>
                  <a:lnTo>
                    <a:pt x="62953" y="913701"/>
                  </a:lnTo>
                  <a:lnTo>
                    <a:pt x="62953" y="914742"/>
                  </a:lnTo>
                  <a:lnTo>
                    <a:pt x="62953" y="915797"/>
                  </a:lnTo>
                  <a:lnTo>
                    <a:pt x="63804" y="916647"/>
                  </a:lnTo>
                  <a:lnTo>
                    <a:pt x="65900" y="916647"/>
                  </a:lnTo>
                  <a:lnTo>
                    <a:pt x="66751" y="915797"/>
                  </a:lnTo>
                  <a:lnTo>
                    <a:pt x="66751" y="913701"/>
                  </a:lnTo>
                  <a:close/>
                </a:path>
                <a:path w="198119" h="2619375">
                  <a:moveTo>
                    <a:pt x="73507" y="2397455"/>
                  </a:moveTo>
                  <a:lnTo>
                    <a:pt x="72720" y="2396667"/>
                  </a:lnTo>
                  <a:lnTo>
                    <a:pt x="70789" y="2396667"/>
                  </a:lnTo>
                  <a:lnTo>
                    <a:pt x="70002" y="2397455"/>
                  </a:lnTo>
                  <a:lnTo>
                    <a:pt x="70002" y="2398420"/>
                  </a:lnTo>
                  <a:lnTo>
                    <a:pt x="70002" y="2399385"/>
                  </a:lnTo>
                  <a:lnTo>
                    <a:pt x="70789" y="2400173"/>
                  </a:lnTo>
                  <a:lnTo>
                    <a:pt x="72720" y="2400173"/>
                  </a:lnTo>
                  <a:lnTo>
                    <a:pt x="73507" y="2399385"/>
                  </a:lnTo>
                  <a:lnTo>
                    <a:pt x="73507" y="2397455"/>
                  </a:lnTo>
                  <a:close/>
                </a:path>
                <a:path w="198119" h="2619375">
                  <a:moveTo>
                    <a:pt x="73621" y="998816"/>
                  </a:moveTo>
                  <a:lnTo>
                    <a:pt x="72732" y="997927"/>
                  </a:lnTo>
                  <a:lnTo>
                    <a:pt x="70548" y="997927"/>
                  </a:lnTo>
                  <a:lnTo>
                    <a:pt x="69659" y="998816"/>
                  </a:lnTo>
                  <a:lnTo>
                    <a:pt x="69659" y="999909"/>
                  </a:lnTo>
                  <a:lnTo>
                    <a:pt x="69659" y="1001001"/>
                  </a:lnTo>
                  <a:lnTo>
                    <a:pt x="70548" y="1001890"/>
                  </a:lnTo>
                  <a:lnTo>
                    <a:pt x="72732" y="1001890"/>
                  </a:lnTo>
                  <a:lnTo>
                    <a:pt x="73621" y="1001001"/>
                  </a:lnTo>
                  <a:lnTo>
                    <a:pt x="73621" y="998816"/>
                  </a:lnTo>
                  <a:close/>
                </a:path>
                <a:path w="198119" h="2619375">
                  <a:moveTo>
                    <a:pt x="74752" y="132651"/>
                  </a:moveTo>
                  <a:lnTo>
                    <a:pt x="74472" y="132384"/>
                  </a:lnTo>
                  <a:lnTo>
                    <a:pt x="73799" y="132384"/>
                  </a:lnTo>
                  <a:lnTo>
                    <a:pt x="73520" y="132651"/>
                  </a:lnTo>
                  <a:lnTo>
                    <a:pt x="73520" y="132994"/>
                  </a:lnTo>
                  <a:lnTo>
                    <a:pt x="73520" y="133337"/>
                  </a:lnTo>
                  <a:lnTo>
                    <a:pt x="73799" y="133604"/>
                  </a:lnTo>
                  <a:lnTo>
                    <a:pt x="74472" y="133604"/>
                  </a:lnTo>
                  <a:lnTo>
                    <a:pt x="74752" y="133337"/>
                  </a:lnTo>
                  <a:lnTo>
                    <a:pt x="74752" y="132651"/>
                  </a:lnTo>
                  <a:close/>
                </a:path>
                <a:path w="198119" h="2619375">
                  <a:moveTo>
                    <a:pt x="75247" y="954544"/>
                  </a:moveTo>
                  <a:lnTo>
                    <a:pt x="74371" y="953668"/>
                  </a:lnTo>
                  <a:lnTo>
                    <a:pt x="72224" y="953668"/>
                  </a:lnTo>
                  <a:lnTo>
                    <a:pt x="71361" y="954544"/>
                  </a:lnTo>
                  <a:lnTo>
                    <a:pt x="71361" y="955611"/>
                  </a:lnTo>
                  <a:lnTo>
                    <a:pt x="71361" y="956678"/>
                  </a:lnTo>
                  <a:lnTo>
                    <a:pt x="72224" y="957554"/>
                  </a:lnTo>
                  <a:lnTo>
                    <a:pt x="74371" y="957554"/>
                  </a:lnTo>
                  <a:lnTo>
                    <a:pt x="75247" y="956678"/>
                  </a:lnTo>
                  <a:lnTo>
                    <a:pt x="75247" y="954544"/>
                  </a:lnTo>
                  <a:close/>
                </a:path>
                <a:path w="198119" h="2619375">
                  <a:moveTo>
                    <a:pt x="76263" y="169405"/>
                  </a:moveTo>
                  <a:lnTo>
                    <a:pt x="75933" y="169075"/>
                  </a:lnTo>
                  <a:lnTo>
                    <a:pt x="75120" y="169075"/>
                  </a:lnTo>
                  <a:lnTo>
                    <a:pt x="74790" y="169405"/>
                  </a:lnTo>
                  <a:lnTo>
                    <a:pt x="74790" y="169811"/>
                  </a:lnTo>
                  <a:lnTo>
                    <a:pt x="74790" y="170218"/>
                  </a:lnTo>
                  <a:lnTo>
                    <a:pt x="75120" y="170548"/>
                  </a:lnTo>
                  <a:lnTo>
                    <a:pt x="75933" y="170548"/>
                  </a:lnTo>
                  <a:lnTo>
                    <a:pt x="76263" y="170218"/>
                  </a:lnTo>
                  <a:lnTo>
                    <a:pt x="76263" y="169405"/>
                  </a:lnTo>
                  <a:close/>
                </a:path>
                <a:path w="198119" h="2619375">
                  <a:moveTo>
                    <a:pt x="77431" y="2192655"/>
                  </a:moveTo>
                  <a:lnTo>
                    <a:pt x="76542" y="2191753"/>
                  </a:lnTo>
                  <a:lnTo>
                    <a:pt x="74320" y="2191753"/>
                  </a:lnTo>
                  <a:lnTo>
                    <a:pt x="73418" y="2192655"/>
                  </a:lnTo>
                  <a:lnTo>
                    <a:pt x="73418" y="2193760"/>
                  </a:lnTo>
                  <a:lnTo>
                    <a:pt x="73418" y="2194864"/>
                  </a:lnTo>
                  <a:lnTo>
                    <a:pt x="74320" y="2195766"/>
                  </a:lnTo>
                  <a:lnTo>
                    <a:pt x="76542" y="2195766"/>
                  </a:lnTo>
                  <a:lnTo>
                    <a:pt x="77431" y="2194864"/>
                  </a:lnTo>
                  <a:lnTo>
                    <a:pt x="77431" y="2192655"/>
                  </a:lnTo>
                  <a:close/>
                </a:path>
                <a:path w="198119" h="2619375">
                  <a:moveTo>
                    <a:pt x="77825" y="2250516"/>
                  </a:moveTo>
                  <a:lnTo>
                    <a:pt x="76962" y="2249665"/>
                  </a:lnTo>
                  <a:lnTo>
                    <a:pt x="74841" y="2249665"/>
                  </a:lnTo>
                  <a:lnTo>
                    <a:pt x="73977" y="2250516"/>
                  </a:lnTo>
                  <a:lnTo>
                    <a:pt x="73977" y="2251583"/>
                  </a:lnTo>
                  <a:lnTo>
                    <a:pt x="73977" y="2252649"/>
                  </a:lnTo>
                  <a:lnTo>
                    <a:pt x="74841" y="2253513"/>
                  </a:lnTo>
                  <a:lnTo>
                    <a:pt x="76962" y="2253513"/>
                  </a:lnTo>
                  <a:lnTo>
                    <a:pt x="77825" y="2252649"/>
                  </a:lnTo>
                  <a:lnTo>
                    <a:pt x="77825" y="2250516"/>
                  </a:lnTo>
                  <a:close/>
                </a:path>
                <a:path w="198119" h="2619375">
                  <a:moveTo>
                    <a:pt x="85432" y="2289429"/>
                  </a:moveTo>
                  <a:lnTo>
                    <a:pt x="84594" y="2288590"/>
                  </a:lnTo>
                  <a:lnTo>
                    <a:pt x="82511" y="2288590"/>
                  </a:lnTo>
                  <a:lnTo>
                    <a:pt x="81673" y="2289429"/>
                  </a:lnTo>
                  <a:lnTo>
                    <a:pt x="81673" y="2290470"/>
                  </a:lnTo>
                  <a:lnTo>
                    <a:pt x="81673" y="2291511"/>
                  </a:lnTo>
                  <a:lnTo>
                    <a:pt x="82511" y="2292350"/>
                  </a:lnTo>
                  <a:lnTo>
                    <a:pt x="84594" y="2292350"/>
                  </a:lnTo>
                  <a:lnTo>
                    <a:pt x="85432" y="2291511"/>
                  </a:lnTo>
                  <a:lnTo>
                    <a:pt x="85432" y="2289429"/>
                  </a:lnTo>
                  <a:close/>
                </a:path>
                <a:path w="198119" h="2619375">
                  <a:moveTo>
                    <a:pt x="86868" y="2119719"/>
                  </a:moveTo>
                  <a:lnTo>
                    <a:pt x="85928" y="2118779"/>
                  </a:lnTo>
                  <a:lnTo>
                    <a:pt x="83616" y="2118779"/>
                  </a:lnTo>
                  <a:lnTo>
                    <a:pt x="82677" y="2119719"/>
                  </a:lnTo>
                  <a:lnTo>
                    <a:pt x="82677" y="2120874"/>
                  </a:lnTo>
                  <a:lnTo>
                    <a:pt x="82677" y="2122030"/>
                  </a:lnTo>
                  <a:lnTo>
                    <a:pt x="83616" y="2122970"/>
                  </a:lnTo>
                  <a:lnTo>
                    <a:pt x="85928" y="2122970"/>
                  </a:lnTo>
                  <a:lnTo>
                    <a:pt x="86868" y="2122030"/>
                  </a:lnTo>
                  <a:lnTo>
                    <a:pt x="86868" y="2119719"/>
                  </a:lnTo>
                  <a:close/>
                </a:path>
                <a:path w="198119" h="2619375">
                  <a:moveTo>
                    <a:pt x="93370" y="1060348"/>
                  </a:moveTo>
                  <a:lnTo>
                    <a:pt x="92443" y="1059421"/>
                  </a:lnTo>
                  <a:lnTo>
                    <a:pt x="90157" y="1059421"/>
                  </a:lnTo>
                  <a:lnTo>
                    <a:pt x="89230" y="1060348"/>
                  </a:lnTo>
                  <a:lnTo>
                    <a:pt x="89230" y="1061491"/>
                  </a:lnTo>
                  <a:lnTo>
                    <a:pt x="89230" y="1062634"/>
                  </a:lnTo>
                  <a:lnTo>
                    <a:pt x="90157" y="1063561"/>
                  </a:lnTo>
                  <a:lnTo>
                    <a:pt x="92443" y="1063561"/>
                  </a:lnTo>
                  <a:lnTo>
                    <a:pt x="93370" y="1062634"/>
                  </a:lnTo>
                  <a:lnTo>
                    <a:pt x="93370" y="1060348"/>
                  </a:lnTo>
                  <a:close/>
                </a:path>
                <a:path w="198119" h="2619375">
                  <a:moveTo>
                    <a:pt x="95453" y="1021829"/>
                  </a:moveTo>
                  <a:lnTo>
                    <a:pt x="94551" y="1020914"/>
                  </a:lnTo>
                  <a:lnTo>
                    <a:pt x="92303" y="1020914"/>
                  </a:lnTo>
                  <a:lnTo>
                    <a:pt x="91401" y="1021829"/>
                  </a:lnTo>
                  <a:lnTo>
                    <a:pt x="91401" y="1022946"/>
                  </a:lnTo>
                  <a:lnTo>
                    <a:pt x="91401" y="1024064"/>
                  </a:lnTo>
                  <a:lnTo>
                    <a:pt x="92303" y="1024978"/>
                  </a:lnTo>
                  <a:lnTo>
                    <a:pt x="94551" y="1024978"/>
                  </a:lnTo>
                  <a:lnTo>
                    <a:pt x="95453" y="1024064"/>
                  </a:lnTo>
                  <a:lnTo>
                    <a:pt x="95453" y="1021829"/>
                  </a:lnTo>
                  <a:close/>
                </a:path>
                <a:path w="198119" h="2619375">
                  <a:moveTo>
                    <a:pt x="97180" y="2223224"/>
                  </a:moveTo>
                  <a:lnTo>
                    <a:pt x="96291" y="2222335"/>
                  </a:lnTo>
                  <a:lnTo>
                    <a:pt x="94119" y="2222335"/>
                  </a:lnTo>
                  <a:lnTo>
                    <a:pt x="93243" y="2223224"/>
                  </a:lnTo>
                  <a:lnTo>
                    <a:pt x="93243" y="2224303"/>
                  </a:lnTo>
                  <a:lnTo>
                    <a:pt x="93243" y="2225395"/>
                  </a:lnTo>
                  <a:lnTo>
                    <a:pt x="94119" y="2226272"/>
                  </a:lnTo>
                  <a:lnTo>
                    <a:pt x="96291" y="2226272"/>
                  </a:lnTo>
                  <a:lnTo>
                    <a:pt x="97180" y="2225395"/>
                  </a:lnTo>
                  <a:lnTo>
                    <a:pt x="97180" y="2223224"/>
                  </a:lnTo>
                  <a:close/>
                </a:path>
                <a:path w="198119" h="2619375">
                  <a:moveTo>
                    <a:pt x="105460" y="1965426"/>
                  </a:moveTo>
                  <a:lnTo>
                    <a:pt x="104444" y="1964410"/>
                  </a:lnTo>
                  <a:lnTo>
                    <a:pt x="101942" y="1964410"/>
                  </a:lnTo>
                  <a:lnTo>
                    <a:pt x="100926" y="1965426"/>
                  </a:lnTo>
                  <a:lnTo>
                    <a:pt x="100926" y="1966671"/>
                  </a:lnTo>
                  <a:lnTo>
                    <a:pt x="100926" y="1967915"/>
                  </a:lnTo>
                  <a:lnTo>
                    <a:pt x="101942" y="1968931"/>
                  </a:lnTo>
                  <a:lnTo>
                    <a:pt x="104444" y="1968931"/>
                  </a:lnTo>
                  <a:lnTo>
                    <a:pt x="105460" y="1967915"/>
                  </a:lnTo>
                  <a:lnTo>
                    <a:pt x="105460" y="1965426"/>
                  </a:lnTo>
                  <a:close/>
                </a:path>
                <a:path w="198119" h="2619375">
                  <a:moveTo>
                    <a:pt x="106883" y="2163432"/>
                  </a:moveTo>
                  <a:lnTo>
                    <a:pt x="105968" y="2162518"/>
                  </a:lnTo>
                  <a:lnTo>
                    <a:pt x="103695" y="2162518"/>
                  </a:lnTo>
                  <a:lnTo>
                    <a:pt x="102781" y="2163432"/>
                  </a:lnTo>
                  <a:lnTo>
                    <a:pt x="102781" y="2164562"/>
                  </a:lnTo>
                  <a:lnTo>
                    <a:pt x="102781" y="2165693"/>
                  </a:lnTo>
                  <a:lnTo>
                    <a:pt x="103695" y="2166607"/>
                  </a:lnTo>
                  <a:lnTo>
                    <a:pt x="105968" y="2166607"/>
                  </a:lnTo>
                  <a:lnTo>
                    <a:pt x="106883" y="2165693"/>
                  </a:lnTo>
                  <a:lnTo>
                    <a:pt x="106883" y="2163432"/>
                  </a:lnTo>
                  <a:close/>
                </a:path>
                <a:path w="198119" h="2619375">
                  <a:moveTo>
                    <a:pt x="107442" y="97917"/>
                  </a:moveTo>
                  <a:lnTo>
                    <a:pt x="107226" y="97688"/>
                  </a:lnTo>
                  <a:lnTo>
                    <a:pt x="106680" y="97688"/>
                  </a:lnTo>
                  <a:lnTo>
                    <a:pt x="106464" y="97917"/>
                  </a:lnTo>
                  <a:lnTo>
                    <a:pt x="106464" y="98183"/>
                  </a:lnTo>
                  <a:lnTo>
                    <a:pt x="106464" y="98450"/>
                  </a:lnTo>
                  <a:lnTo>
                    <a:pt x="106680" y="98679"/>
                  </a:lnTo>
                  <a:lnTo>
                    <a:pt x="107226" y="98679"/>
                  </a:lnTo>
                  <a:lnTo>
                    <a:pt x="107442" y="98450"/>
                  </a:lnTo>
                  <a:lnTo>
                    <a:pt x="107442" y="97917"/>
                  </a:lnTo>
                  <a:close/>
                </a:path>
                <a:path w="198119" h="2619375">
                  <a:moveTo>
                    <a:pt x="110426" y="2075929"/>
                  </a:moveTo>
                  <a:lnTo>
                    <a:pt x="109461" y="2074976"/>
                  </a:lnTo>
                  <a:lnTo>
                    <a:pt x="107099" y="2074976"/>
                  </a:lnTo>
                  <a:lnTo>
                    <a:pt x="106146" y="2075929"/>
                  </a:lnTo>
                  <a:lnTo>
                    <a:pt x="106146" y="2077110"/>
                  </a:lnTo>
                  <a:lnTo>
                    <a:pt x="106146" y="2078291"/>
                  </a:lnTo>
                  <a:lnTo>
                    <a:pt x="107099" y="2079244"/>
                  </a:lnTo>
                  <a:lnTo>
                    <a:pt x="109461" y="2079244"/>
                  </a:lnTo>
                  <a:lnTo>
                    <a:pt x="110426" y="2078291"/>
                  </a:lnTo>
                  <a:lnTo>
                    <a:pt x="110426" y="2075929"/>
                  </a:lnTo>
                  <a:close/>
                </a:path>
                <a:path w="198119" h="2619375">
                  <a:moveTo>
                    <a:pt x="110883" y="2028151"/>
                  </a:moveTo>
                  <a:lnTo>
                    <a:pt x="109905" y="2027174"/>
                  </a:lnTo>
                  <a:lnTo>
                    <a:pt x="107505" y="2027174"/>
                  </a:lnTo>
                  <a:lnTo>
                    <a:pt x="106527" y="2028151"/>
                  </a:lnTo>
                  <a:lnTo>
                    <a:pt x="106527" y="2029358"/>
                  </a:lnTo>
                  <a:lnTo>
                    <a:pt x="106527" y="2030564"/>
                  </a:lnTo>
                  <a:lnTo>
                    <a:pt x="107505" y="2031542"/>
                  </a:lnTo>
                  <a:lnTo>
                    <a:pt x="109905" y="2031542"/>
                  </a:lnTo>
                  <a:lnTo>
                    <a:pt x="110883" y="2030564"/>
                  </a:lnTo>
                  <a:lnTo>
                    <a:pt x="110883" y="2028151"/>
                  </a:lnTo>
                  <a:close/>
                </a:path>
                <a:path w="198119" h="2619375">
                  <a:moveTo>
                    <a:pt x="111696" y="49009"/>
                  </a:moveTo>
                  <a:lnTo>
                    <a:pt x="111531" y="48844"/>
                  </a:lnTo>
                  <a:lnTo>
                    <a:pt x="111125" y="48844"/>
                  </a:lnTo>
                  <a:lnTo>
                    <a:pt x="110959" y="49009"/>
                  </a:lnTo>
                  <a:lnTo>
                    <a:pt x="110959" y="49212"/>
                  </a:lnTo>
                  <a:lnTo>
                    <a:pt x="110959" y="49415"/>
                  </a:lnTo>
                  <a:lnTo>
                    <a:pt x="111125" y="49580"/>
                  </a:lnTo>
                  <a:lnTo>
                    <a:pt x="111531" y="49580"/>
                  </a:lnTo>
                  <a:lnTo>
                    <a:pt x="111696" y="49415"/>
                  </a:lnTo>
                  <a:lnTo>
                    <a:pt x="111696" y="49009"/>
                  </a:lnTo>
                  <a:close/>
                </a:path>
                <a:path w="198119" h="2619375">
                  <a:moveTo>
                    <a:pt x="111836" y="101"/>
                  </a:moveTo>
                  <a:lnTo>
                    <a:pt x="111455" y="0"/>
                  </a:lnTo>
                  <a:lnTo>
                    <a:pt x="111340" y="241"/>
                  </a:lnTo>
                  <a:lnTo>
                    <a:pt x="111340" y="381"/>
                  </a:lnTo>
                  <a:lnTo>
                    <a:pt x="111721" y="482"/>
                  </a:lnTo>
                  <a:lnTo>
                    <a:pt x="111836" y="101"/>
                  </a:lnTo>
                  <a:close/>
                </a:path>
                <a:path w="198119" h="2619375">
                  <a:moveTo>
                    <a:pt x="112014" y="1101928"/>
                  </a:moveTo>
                  <a:lnTo>
                    <a:pt x="111074" y="1100988"/>
                  </a:lnTo>
                  <a:lnTo>
                    <a:pt x="108737" y="1100988"/>
                  </a:lnTo>
                  <a:lnTo>
                    <a:pt x="107797" y="1101928"/>
                  </a:lnTo>
                  <a:lnTo>
                    <a:pt x="107797" y="1103096"/>
                  </a:lnTo>
                  <a:lnTo>
                    <a:pt x="107797" y="1104265"/>
                  </a:lnTo>
                  <a:lnTo>
                    <a:pt x="108737" y="1105204"/>
                  </a:lnTo>
                  <a:lnTo>
                    <a:pt x="111074" y="1105204"/>
                  </a:lnTo>
                  <a:lnTo>
                    <a:pt x="112014" y="1104265"/>
                  </a:lnTo>
                  <a:lnTo>
                    <a:pt x="112014" y="1101928"/>
                  </a:lnTo>
                  <a:close/>
                </a:path>
                <a:path w="198119" h="2619375">
                  <a:moveTo>
                    <a:pt x="123482" y="1879650"/>
                  </a:moveTo>
                  <a:lnTo>
                    <a:pt x="122428" y="1878596"/>
                  </a:lnTo>
                  <a:lnTo>
                    <a:pt x="119837" y="1878596"/>
                  </a:lnTo>
                  <a:lnTo>
                    <a:pt x="118783" y="1879650"/>
                  </a:lnTo>
                  <a:lnTo>
                    <a:pt x="118783" y="1880946"/>
                  </a:lnTo>
                  <a:lnTo>
                    <a:pt x="118783" y="1882241"/>
                  </a:lnTo>
                  <a:lnTo>
                    <a:pt x="119837" y="1883295"/>
                  </a:lnTo>
                  <a:lnTo>
                    <a:pt x="122428" y="1883295"/>
                  </a:lnTo>
                  <a:lnTo>
                    <a:pt x="123482" y="1882241"/>
                  </a:lnTo>
                  <a:lnTo>
                    <a:pt x="123482" y="1879650"/>
                  </a:lnTo>
                  <a:close/>
                </a:path>
                <a:path w="198119" h="2619375">
                  <a:moveTo>
                    <a:pt x="128181" y="1142822"/>
                  </a:moveTo>
                  <a:lnTo>
                    <a:pt x="127215" y="1141869"/>
                  </a:lnTo>
                  <a:lnTo>
                    <a:pt x="124841" y="1141869"/>
                  </a:lnTo>
                  <a:lnTo>
                    <a:pt x="123875" y="1142822"/>
                  </a:lnTo>
                  <a:lnTo>
                    <a:pt x="123875" y="1144016"/>
                  </a:lnTo>
                  <a:lnTo>
                    <a:pt x="123875" y="1145209"/>
                  </a:lnTo>
                  <a:lnTo>
                    <a:pt x="124841" y="1146175"/>
                  </a:lnTo>
                  <a:lnTo>
                    <a:pt x="127215" y="1146175"/>
                  </a:lnTo>
                  <a:lnTo>
                    <a:pt x="128181" y="1145209"/>
                  </a:lnTo>
                  <a:lnTo>
                    <a:pt x="128181" y="1142822"/>
                  </a:lnTo>
                  <a:close/>
                </a:path>
                <a:path w="198119" h="2619375">
                  <a:moveTo>
                    <a:pt x="131368" y="1222590"/>
                  </a:moveTo>
                  <a:lnTo>
                    <a:pt x="130365" y="1221587"/>
                  </a:lnTo>
                  <a:lnTo>
                    <a:pt x="127901" y="1221587"/>
                  </a:lnTo>
                  <a:lnTo>
                    <a:pt x="126898" y="1222590"/>
                  </a:lnTo>
                  <a:lnTo>
                    <a:pt x="126898" y="1223822"/>
                  </a:lnTo>
                  <a:lnTo>
                    <a:pt x="126898" y="1225054"/>
                  </a:lnTo>
                  <a:lnTo>
                    <a:pt x="127901" y="1226058"/>
                  </a:lnTo>
                  <a:lnTo>
                    <a:pt x="130365" y="1226058"/>
                  </a:lnTo>
                  <a:lnTo>
                    <a:pt x="131368" y="1225054"/>
                  </a:lnTo>
                  <a:lnTo>
                    <a:pt x="131368" y="1222590"/>
                  </a:lnTo>
                  <a:close/>
                </a:path>
                <a:path w="198119" h="2619375">
                  <a:moveTo>
                    <a:pt x="132016" y="1998535"/>
                  </a:moveTo>
                  <a:lnTo>
                    <a:pt x="131025" y="1997544"/>
                  </a:lnTo>
                  <a:lnTo>
                    <a:pt x="128562" y="1997544"/>
                  </a:lnTo>
                  <a:lnTo>
                    <a:pt x="127571" y="1998535"/>
                  </a:lnTo>
                  <a:lnTo>
                    <a:pt x="127571" y="1999767"/>
                  </a:lnTo>
                  <a:lnTo>
                    <a:pt x="127571" y="2000999"/>
                  </a:lnTo>
                  <a:lnTo>
                    <a:pt x="128562" y="2001989"/>
                  </a:lnTo>
                  <a:lnTo>
                    <a:pt x="131025" y="2001989"/>
                  </a:lnTo>
                  <a:lnTo>
                    <a:pt x="132016" y="2000999"/>
                  </a:lnTo>
                  <a:lnTo>
                    <a:pt x="132016" y="1998535"/>
                  </a:lnTo>
                  <a:close/>
                </a:path>
                <a:path w="198119" h="2619375">
                  <a:moveTo>
                    <a:pt x="136855" y="1927339"/>
                  </a:moveTo>
                  <a:lnTo>
                    <a:pt x="135826" y="1926297"/>
                  </a:lnTo>
                  <a:lnTo>
                    <a:pt x="133273" y="1926297"/>
                  </a:lnTo>
                  <a:lnTo>
                    <a:pt x="132245" y="1927339"/>
                  </a:lnTo>
                  <a:lnTo>
                    <a:pt x="132245" y="1928609"/>
                  </a:lnTo>
                  <a:lnTo>
                    <a:pt x="132245" y="1929879"/>
                  </a:lnTo>
                  <a:lnTo>
                    <a:pt x="133273" y="1930920"/>
                  </a:lnTo>
                  <a:lnTo>
                    <a:pt x="135826" y="1930920"/>
                  </a:lnTo>
                  <a:lnTo>
                    <a:pt x="136855" y="1929879"/>
                  </a:lnTo>
                  <a:lnTo>
                    <a:pt x="136855" y="1927339"/>
                  </a:lnTo>
                  <a:close/>
                </a:path>
                <a:path w="198119" h="2619375">
                  <a:moveTo>
                    <a:pt x="143129" y="1805825"/>
                  </a:moveTo>
                  <a:lnTo>
                    <a:pt x="142049" y="1804733"/>
                  </a:lnTo>
                  <a:lnTo>
                    <a:pt x="139357" y="1804733"/>
                  </a:lnTo>
                  <a:lnTo>
                    <a:pt x="138264" y="1805825"/>
                  </a:lnTo>
                  <a:lnTo>
                    <a:pt x="138264" y="1807171"/>
                  </a:lnTo>
                  <a:lnTo>
                    <a:pt x="138264" y="1808518"/>
                  </a:lnTo>
                  <a:lnTo>
                    <a:pt x="139357" y="1809610"/>
                  </a:lnTo>
                  <a:lnTo>
                    <a:pt x="142049" y="1809610"/>
                  </a:lnTo>
                  <a:lnTo>
                    <a:pt x="143129" y="1808518"/>
                  </a:lnTo>
                  <a:lnTo>
                    <a:pt x="143129" y="1805825"/>
                  </a:lnTo>
                  <a:close/>
                </a:path>
                <a:path w="198119" h="2619375">
                  <a:moveTo>
                    <a:pt x="143167" y="1184389"/>
                  </a:moveTo>
                  <a:lnTo>
                    <a:pt x="142176" y="1183398"/>
                  </a:lnTo>
                  <a:lnTo>
                    <a:pt x="139750" y="1183398"/>
                  </a:lnTo>
                  <a:lnTo>
                    <a:pt x="138772" y="1184389"/>
                  </a:lnTo>
                  <a:lnTo>
                    <a:pt x="138772" y="1185595"/>
                  </a:lnTo>
                  <a:lnTo>
                    <a:pt x="138772" y="1186815"/>
                  </a:lnTo>
                  <a:lnTo>
                    <a:pt x="139750" y="1187792"/>
                  </a:lnTo>
                  <a:lnTo>
                    <a:pt x="142176" y="1187792"/>
                  </a:lnTo>
                  <a:lnTo>
                    <a:pt x="143167" y="1186815"/>
                  </a:lnTo>
                  <a:lnTo>
                    <a:pt x="143167" y="1184389"/>
                  </a:lnTo>
                  <a:close/>
                </a:path>
                <a:path w="198119" h="2619375">
                  <a:moveTo>
                    <a:pt x="153263" y="1843354"/>
                  </a:moveTo>
                  <a:lnTo>
                    <a:pt x="152184" y="1842287"/>
                  </a:lnTo>
                  <a:lnTo>
                    <a:pt x="149542" y="1842287"/>
                  </a:lnTo>
                  <a:lnTo>
                    <a:pt x="148475" y="1843354"/>
                  </a:lnTo>
                  <a:lnTo>
                    <a:pt x="148475" y="1844675"/>
                  </a:lnTo>
                  <a:lnTo>
                    <a:pt x="148475" y="1845995"/>
                  </a:lnTo>
                  <a:lnTo>
                    <a:pt x="149542" y="1847062"/>
                  </a:lnTo>
                  <a:lnTo>
                    <a:pt x="152184" y="1847062"/>
                  </a:lnTo>
                  <a:lnTo>
                    <a:pt x="153263" y="1845995"/>
                  </a:lnTo>
                  <a:lnTo>
                    <a:pt x="153263" y="1843354"/>
                  </a:lnTo>
                  <a:close/>
                </a:path>
                <a:path w="198119" h="2619375">
                  <a:moveTo>
                    <a:pt x="153657" y="1726006"/>
                  </a:moveTo>
                  <a:lnTo>
                    <a:pt x="152527" y="1724875"/>
                  </a:lnTo>
                  <a:lnTo>
                    <a:pt x="149745" y="1724875"/>
                  </a:lnTo>
                  <a:lnTo>
                    <a:pt x="148615" y="1726006"/>
                  </a:lnTo>
                  <a:lnTo>
                    <a:pt x="148615" y="1727390"/>
                  </a:lnTo>
                  <a:lnTo>
                    <a:pt x="148615" y="1728787"/>
                  </a:lnTo>
                  <a:lnTo>
                    <a:pt x="149745" y="1729905"/>
                  </a:lnTo>
                  <a:lnTo>
                    <a:pt x="152527" y="1729905"/>
                  </a:lnTo>
                  <a:lnTo>
                    <a:pt x="153657" y="1728787"/>
                  </a:lnTo>
                  <a:lnTo>
                    <a:pt x="153657" y="1726006"/>
                  </a:lnTo>
                  <a:close/>
                </a:path>
                <a:path w="198119" h="2619375">
                  <a:moveTo>
                    <a:pt x="155676" y="1324381"/>
                  </a:moveTo>
                  <a:lnTo>
                    <a:pt x="154622" y="1323327"/>
                  </a:lnTo>
                  <a:lnTo>
                    <a:pt x="152006" y="1323327"/>
                  </a:lnTo>
                  <a:lnTo>
                    <a:pt x="150952" y="1324381"/>
                  </a:lnTo>
                  <a:lnTo>
                    <a:pt x="150952" y="1325689"/>
                  </a:lnTo>
                  <a:lnTo>
                    <a:pt x="150952" y="1326997"/>
                  </a:lnTo>
                  <a:lnTo>
                    <a:pt x="152006" y="1328051"/>
                  </a:lnTo>
                  <a:lnTo>
                    <a:pt x="154622" y="1328051"/>
                  </a:lnTo>
                  <a:lnTo>
                    <a:pt x="155676" y="1326997"/>
                  </a:lnTo>
                  <a:lnTo>
                    <a:pt x="155676" y="1324381"/>
                  </a:lnTo>
                  <a:close/>
                </a:path>
                <a:path w="198119" h="2619375">
                  <a:moveTo>
                    <a:pt x="156603" y="1250022"/>
                  </a:moveTo>
                  <a:lnTo>
                    <a:pt x="155587" y="1248994"/>
                  </a:lnTo>
                  <a:lnTo>
                    <a:pt x="153060" y="1248994"/>
                  </a:lnTo>
                  <a:lnTo>
                    <a:pt x="152044" y="1250022"/>
                  </a:lnTo>
                  <a:lnTo>
                    <a:pt x="152044" y="1251280"/>
                  </a:lnTo>
                  <a:lnTo>
                    <a:pt x="152044" y="1252537"/>
                  </a:lnTo>
                  <a:lnTo>
                    <a:pt x="153060" y="1253566"/>
                  </a:lnTo>
                  <a:lnTo>
                    <a:pt x="155587" y="1253566"/>
                  </a:lnTo>
                  <a:lnTo>
                    <a:pt x="156603" y="1252537"/>
                  </a:lnTo>
                  <a:lnTo>
                    <a:pt x="156603" y="1250022"/>
                  </a:lnTo>
                  <a:close/>
                </a:path>
                <a:path w="198119" h="2619375">
                  <a:moveTo>
                    <a:pt x="167386" y="1294307"/>
                  </a:moveTo>
                  <a:lnTo>
                    <a:pt x="166344" y="1293266"/>
                  </a:lnTo>
                  <a:lnTo>
                    <a:pt x="163779" y="1293266"/>
                  </a:lnTo>
                  <a:lnTo>
                    <a:pt x="162737" y="1294307"/>
                  </a:lnTo>
                  <a:lnTo>
                    <a:pt x="162737" y="1295590"/>
                  </a:lnTo>
                  <a:lnTo>
                    <a:pt x="162737" y="1296873"/>
                  </a:lnTo>
                  <a:lnTo>
                    <a:pt x="163779" y="1297914"/>
                  </a:lnTo>
                  <a:lnTo>
                    <a:pt x="166344" y="1297914"/>
                  </a:lnTo>
                  <a:lnTo>
                    <a:pt x="167386" y="1296873"/>
                  </a:lnTo>
                  <a:lnTo>
                    <a:pt x="167386" y="1294307"/>
                  </a:lnTo>
                  <a:close/>
                </a:path>
                <a:path w="198119" h="2619375">
                  <a:moveTo>
                    <a:pt x="167614" y="1442313"/>
                  </a:moveTo>
                  <a:lnTo>
                    <a:pt x="166484" y="1441170"/>
                  </a:lnTo>
                  <a:lnTo>
                    <a:pt x="163677" y="1441170"/>
                  </a:lnTo>
                  <a:lnTo>
                    <a:pt x="162547" y="1442313"/>
                  </a:lnTo>
                  <a:lnTo>
                    <a:pt x="162547" y="1443710"/>
                  </a:lnTo>
                  <a:lnTo>
                    <a:pt x="162547" y="1445107"/>
                  </a:lnTo>
                  <a:lnTo>
                    <a:pt x="163677" y="1446237"/>
                  </a:lnTo>
                  <a:lnTo>
                    <a:pt x="166484" y="1446237"/>
                  </a:lnTo>
                  <a:lnTo>
                    <a:pt x="167614" y="1445107"/>
                  </a:lnTo>
                  <a:lnTo>
                    <a:pt x="167614" y="1442313"/>
                  </a:lnTo>
                  <a:close/>
                </a:path>
                <a:path w="198119" h="2619375">
                  <a:moveTo>
                    <a:pt x="169951" y="1375841"/>
                  </a:moveTo>
                  <a:lnTo>
                    <a:pt x="168846" y="1374749"/>
                  </a:lnTo>
                  <a:lnTo>
                    <a:pt x="166141" y="1374749"/>
                  </a:lnTo>
                  <a:lnTo>
                    <a:pt x="165049" y="1375841"/>
                  </a:lnTo>
                  <a:lnTo>
                    <a:pt x="165049" y="1377200"/>
                  </a:lnTo>
                  <a:lnTo>
                    <a:pt x="165049" y="1378546"/>
                  </a:lnTo>
                  <a:lnTo>
                    <a:pt x="166141" y="1379651"/>
                  </a:lnTo>
                  <a:lnTo>
                    <a:pt x="168846" y="1379651"/>
                  </a:lnTo>
                  <a:lnTo>
                    <a:pt x="169951" y="1378546"/>
                  </a:lnTo>
                  <a:lnTo>
                    <a:pt x="169951" y="1375841"/>
                  </a:lnTo>
                  <a:close/>
                </a:path>
                <a:path w="198119" h="2619375">
                  <a:moveTo>
                    <a:pt x="172377" y="1617446"/>
                  </a:moveTo>
                  <a:lnTo>
                    <a:pt x="171196" y="1616265"/>
                  </a:lnTo>
                  <a:lnTo>
                    <a:pt x="168262" y="1616265"/>
                  </a:lnTo>
                  <a:lnTo>
                    <a:pt x="167081" y="1617446"/>
                  </a:lnTo>
                  <a:lnTo>
                    <a:pt x="167081" y="1618907"/>
                  </a:lnTo>
                  <a:lnTo>
                    <a:pt x="167081" y="1620367"/>
                  </a:lnTo>
                  <a:lnTo>
                    <a:pt x="168262" y="1621561"/>
                  </a:lnTo>
                  <a:lnTo>
                    <a:pt x="171196" y="1621561"/>
                  </a:lnTo>
                  <a:lnTo>
                    <a:pt x="172377" y="1620367"/>
                  </a:lnTo>
                  <a:lnTo>
                    <a:pt x="172377" y="1617446"/>
                  </a:lnTo>
                  <a:close/>
                </a:path>
                <a:path w="198119" h="2619375">
                  <a:moveTo>
                    <a:pt x="173774" y="1494828"/>
                  </a:moveTo>
                  <a:lnTo>
                    <a:pt x="172605" y="1493659"/>
                  </a:lnTo>
                  <a:lnTo>
                    <a:pt x="169710" y="1493659"/>
                  </a:lnTo>
                  <a:lnTo>
                    <a:pt x="168541" y="1494828"/>
                  </a:lnTo>
                  <a:lnTo>
                    <a:pt x="168541" y="1496275"/>
                  </a:lnTo>
                  <a:lnTo>
                    <a:pt x="168541" y="1497723"/>
                  </a:lnTo>
                  <a:lnTo>
                    <a:pt x="169710" y="1498892"/>
                  </a:lnTo>
                  <a:lnTo>
                    <a:pt x="172605" y="1498892"/>
                  </a:lnTo>
                  <a:lnTo>
                    <a:pt x="173774" y="1497723"/>
                  </a:lnTo>
                  <a:lnTo>
                    <a:pt x="173774" y="1494828"/>
                  </a:lnTo>
                  <a:close/>
                </a:path>
                <a:path w="198119" h="2619375">
                  <a:moveTo>
                    <a:pt x="175145" y="1769478"/>
                  </a:moveTo>
                  <a:lnTo>
                    <a:pt x="174040" y="1768373"/>
                  </a:lnTo>
                  <a:lnTo>
                    <a:pt x="171297" y="1768373"/>
                  </a:lnTo>
                  <a:lnTo>
                    <a:pt x="170192" y="1769478"/>
                  </a:lnTo>
                  <a:lnTo>
                    <a:pt x="170192" y="1770849"/>
                  </a:lnTo>
                  <a:lnTo>
                    <a:pt x="170192" y="1772221"/>
                  </a:lnTo>
                  <a:lnTo>
                    <a:pt x="171297" y="1773326"/>
                  </a:lnTo>
                  <a:lnTo>
                    <a:pt x="174040" y="1773326"/>
                  </a:lnTo>
                  <a:lnTo>
                    <a:pt x="175145" y="1772221"/>
                  </a:lnTo>
                  <a:lnTo>
                    <a:pt x="175145" y="1769478"/>
                  </a:lnTo>
                  <a:close/>
                </a:path>
                <a:path w="198119" h="2619375">
                  <a:moveTo>
                    <a:pt x="177660" y="1695297"/>
                  </a:moveTo>
                  <a:lnTo>
                    <a:pt x="176504" y="1694141"/>
                  </a:lnTo>
                  <a:lnTo>
                    <a:pt x="173672" y="1694141"/>
                  </a:lnTo>
                  <a:lnTo>
                    <a:pt x="172529" y="1695297"/>
                  </a:lnTo>
                  <a:lnTo>
                    <a:pt x="172529" y="1696707"/>
                  </a:lnTo>
                  <a:lnTo>
                    <a:pt x="172529" y="1698117"/>
                  </a:lnTo>
                  <a:lnTo>
                    <a:pt x="173672" y="1699272"/>
                  </a:lnTo>
                  <a:lnTo>
                    <a:pt x="176504" y="1699272"/>
                  </a:lnTo>
                  <a:lnTo>
                    <a:pt x="177660" y="1698117"/>
                  </a:lnTo>
                  <a:lnTo>
                    <a:pt x="177660" y="1695297"/>
                  </a:lnTo>
                  <a:close/>
                </a:path>
                <a:path w="198119" h="2619375">
                  <a:moveTo>
                    <a:pt x="181495" y="1577771"/>
                  </a:moveTo>
                  <a:lnTo>
                    <a:pt x="180289" y="1576565"/>
                  </a:lnTo>
                  <a:lnTo>
                    <a:pt x="177317" y="1576565"/>
                  </a:lnTo>
                  <a:lnTo>
                    <a:pt x="176110" y="1577771"/>
                  </a:lnTo>
                  <a:lnTo>
                    <a:pt x="176110" y="1579257"/>
                  </a:lnTo>
                  <a:lnTo>
                    <a:pt x="176110" y="1580743"/>
                  </a:lnTo>
                  <a:lnTo>
                    <a:pt x="177317" y="1581950"/>
                  </a:lnTo>
                  <a:lnTo>
                    <a:pt x="180289" y="1581950"/>
                  </a:lnTo>
                  <a:lnTo>
                    <a:pt x="181495" y="1580743"/>
                  </a:lnTo>
                  <a:lnTo>
                    <a:pt x="181495" y="1577771"/>
                  </a:lnTo>
                  <a:close/>
                </a:path>
                <a:path w="198119" h="2619375">
                  <a:moveTo>
                    <a:pt x="183134" y="1341729"/>
                  </a:moveTo>
                  <a:lnTo>
                    <a:pt x="182054" y="1340650"/>
                  </a:lnTo>
                  <a:lnTo>
                    <a:pt x="179400" y="1340650"/>
                  </a:lnTo>
                  <a:lnTo>
                    <a:pt x="178320" y="1341729"/>
                  </a:lnTo>
                  <a:lnTo>
                    <a:pt x="178320" y="1343063"/>
                  </a:lnTo>
                  <a:lnTo>
                    <a:pt x="178320" y="1344396"/>
                  </a:lnTo>
                  <a:lnTo>
                    <a:pt x="179400" y="1345476"/>
                  </a:lnTo>
                  <a:lnTo>
                    <a:pt x="182054" y="1345476"/>
                  </a:lnTo>
                  <a:lnTo>
                    <a:pt x="183134" y="1344396"/>
                  </a:lnTo>
                  <a:lnTo>
                    <a:pt x="183134" y="1341729"/>
                  </a:lnTo>
                  <a:close/>
                </a:path>
                <a:path w="198119" h="2619375">
                  <a:moveTo>
                    <a:pt x="185851" y="1659559"/>
                  </a:moveTo>
                  <a:lnTo>
                    <a:pt x="184683" y="1658391"/>
                  </a:lnTo>
                  <a:lnTo>
                    <a:pt x="181813" y="1658391"/>
                  </a:lnTo>
                  <a:lnTo>
                    <a:pt x="180644" y="1659559"/>
                  </a:lnTo>
                  <a:lnTo>
                    <a:pt x="180644" y="1660994"/>
                  </a:lnTo>
                  <a:lnTo>
                    <a:pt x="180644" y="1662430"/>
                  </a:lnTo>
                  <a:lnTo>
                    <a:pt x="181813" y="1663598"/>
                  </a:lnTo>
                  <a:lnTo>
                    <a:pt x="184683" y="1663598"/>
                  </a:lnTo>
                  <a:lnTo>
                    <a:pt x="185851" y="1662430"/>
                  </a:lnTo>
                  <a:lnTo>
                    <a:pt x="185851" y="1659559"/>
                  </a:lnTo>
                  <a:close/>
                </a:path>
                <a:path w="198119" h="2619375">
                  <a:moveTo>
                    <a:pt x="191795" y="1539290"/>
                  </a:moveTo>
                  <a:lnTo>
                    <a:pt x="190601" y="1538097"/>
                  </a:lnTo>
                  <a:lnTo>
                    <a:pt x="187667" y="1538097"/>
                  </a:lnTo>
                  <a:lnTo>
                    <a:pt x="186474" y="1539290"/>
                  </a:lnTo>
                  <a:lnTo>
                    <a:pt x="186474" y="1540764"/>
                  </a:lnTo>
                  <a:lnTo>
                    <a:pt x="186474" y="1542237"/>
                  </a:lnTo>
                  <a:lnTo>
                    <a:pt x="187667" y="1543431"/>
                  </a:lnTo>
                  <a:lnTo>
                    <a:pt x="190601" y="1543431"/>
                  </a:lnTo>
                  <a:lnTo>
                    <a:pt x="191795" y="1542237"/>
                  </a:lnTo>
                  <a:lnTo>
                    <a:pt x="191795" y="1539290"/>
                  </a:lnTo>
                  <a:close/>
                </a:path>
                <a:path w="198119" h="2619375">
                  <a:moveTo>
                    <a:pt x="195084" y="1465186"/>
                  </a:moveTo>
                  <a:lnTo>
                    <a:pt x="193929" y="1464030"/>
                  </a:lnTo>
                  <a:lnTo>
                    <a:pt x="191084" y="1464030"/>
                  </a:lnTo>
                  <a:lnTo>
                    <a:pt x="189928" y="1465186"/>
                  </a:lnTo>
                  <a:lnTo>
                    <a:pt x="189928" y="1466608"/>
                  </a:lnTo>
                  <a:lnTo>
                    <a:pt x="189928" y="1468031"/>
                  </a:lnTo>
                  <a:lnTo>
                    <a:pt x="191084" y="1469186"/>
                  </a:lnTo>
                  <a:lnTo>
                    <a:pt x="193929" y="1469186"/>
                  </a:lnTo>
                  <a:lnTo>
                    <a:pt x="195084" y="1468031"/>
                  </a:lnTo>
                  <a:lnTo>
                    <a:pt x="195084" y="1465186"/>
                  </a:lnTo>
                  <a:close/>
                </a:path>
                <a:path w="198119" h="2619375">
                  <a:moveTo>
                    <a:pt x="197751" y="1414691"/>
                  </a:moveTo>
                  <a:lnTo>
                    <a:pt x="196634" y="1413573"/>
                  </a:lnTo>
                  <a:lnTo>
                    <a:pt x="193890" y="1413573"/>
                  </a:lnTo>
                  <a:lnTo>
                    <a:pt x="192773" y="1414691"/>
                  </a:lnTo>
                  <a:lnTo>
                    <a:pt x="192773" y="1416062"/>
                  </a:lnTo>
                  <a:lnTo>
                    <a:pt x="192773" y="1417434"/>
                  </a:lnTo>
                  <a:lnTo>
                    <a:pt x="193890" y="1418551"/>
                  </a:lnTo>
                  <a:lnTo>
                    <a:pt x="196634" y="1418551"/>
                  </a:lnTo>
                  <a:lnTo>
                    <a:pt x="197751" y="1417434"/>
                  </a:lnTo>
                  <a:lnTo>
                    <a:pt x="197751" y="141469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85353" y="2045525"/>
              <a:ext cx="184785" cy="3114675"/>
            </a:xfrm>
            <a:custGeom>
              <a:avLst/>
              <a:gdLst/>
              <a:ahLst/>
              <a:cxnLst/>
              <a:rect l="l" t="t" r="r" b="b"/>
              <a:pathLst>
                <a:path w="184785" h="3114675">
                  <a:moveTo>
                    <a:pt x="596" y="3071545"/>
                  </a:moveTo>
                  <a:lnTo>
                    <a:pt x="469" y="3071406"/>
                  </a:lnTo>
                  <a:lnTo>
                    <a:pt x="139" y="3071406"/>
                  </a:lnTo>
                  <a:lnTo>
                    <a:pt x="0" y="3071545"/>
                  </a:lnTo>
                  <a:lnTo>
                    <a:pt x="0" y="3071711"/>
                  </a:lnTo>
                  <a:lnTo>
                    <a:pt x="0" y="3071876"/>
                  </a:lnTo>
                  <a:lnTo>
                    <a:pt x="139" y="3072003"/>
                  </a:lnTo>
                  <a:lnTo>
                    <a:pt x="469" y="3072003"/>
                  </a:lnTo>
                  <a:lnTo>
                    <a:pt x="596" y="3071876"/>
                  </a:lnTo>
                  <a:lnTo>
                    <a:pt x="596" y="3071545"/>
                  </a:lnTo>
                  <a:close/>
                </a:path>
                <a:path w="184785" h="3114675">
                  <a:moveTo>
                    <a:pt x="8851" y="3114344"/>
                  </a:moveTo>
                  <a:lnTo>
                    <a:pt x="8572" y="3114268"/>
                  </a:lnTo>
                  <a:lnTo>
                    <a:pt x="8496" y="3114446"/>
                  </a:lnTo>
                  <a:lnTo>
                    <a:pt x="8572" y="3114624"/>
                  </a:lnTo>
                  <a:lnTo>
                    <a:pt x="8763" y="3114624"/>
                  </a:lnTo>
                  <a:lnTo>
                    <a:pt x="8851" y="3114344"/>
                  </a:lnTo>
                  <a:close/>
                </a:path>
                <a:path w="184785" h="3114675">
                  <a:moveTo>
                    <a:pt x="18834" y="3029343"/>
                  </a:moveTo>
                  <a:lnTo>
                    <a:pt x="18643" y="3029153"/>
                  </a:lnTo>
                  <a:lnTo>
                    <a:pt x="18173" y="3029153"/>
                  </a:lnTo>
                  <a:lnTo>
                    <a:pt x="17983" y="3029343"/>
                  </a:lnTo>
                  <a:lnTo>
                    <a:pt x="17983" y="3029572"/>
                  </a:lnTo>
                  <a:lnTo>
                    <a:pt x="17983" y="3029801"/>
                  </a:lnTo>
                  <a:lnTo>
                    <a:pt x="18173" y="3029991"/>
                  </a:lnTo>
                  <a:lnTo>
                    <a:pt x="18643" y="3029991"/>
                  </a:lnTo>
                  <a:lnTo>
                    <a:pt x="18834" y="3029801"/>
                  </a:lnTo>
                  <a:lnTo>
                    <a:pt x="18834" y="3029343"/>
                  </a:lnTo>
                  <a:close/>
                </a:path>
                <a:path w="184785" h="3114675">
                  <a:moveTo>
                    <a:pt x="19329" y="2997708"/>
                  </a:moveTo>
                  <a:lnTo>
                    <a:pt x="19088" y="2997466"/>
                  </a:lnTo>
                  <a:lnTo>
                    <a:pt x="18478" y="2997466"/>
                  </a:lnTo>
                  <a:lnTo>
                    <a:pt x="18237" y="2997708"/>
                  </a:lnTo>
                  <a:lnTo>
                    <a:pt x="18237" y="2998012"/>
                  </a:lnTo>
                  <a:lnTo>
                    <a:pt x="18237" y="2998317"/>
                  </a:lnTo>
                  <a:lnTo>
                    <a:pt x="18478" y="2998559"/>
                  </a:lnTo>
                  <a:lnTo>
                    <a:pt x="19088" y="2998559"/>
                  </a:lnTo>
                  <a:lnTo>
                    <a:pt x="19329" y="2998317"/>
                  </a:lnTo>
                  <a:lnTo>
                    <a:pt x="19329" y="2997708"/>
                  </a:lnTo>
                  <a:close/>
                </a:path>
                <a:path w="184785" h="3114675">
                  <a:moveTo>
                    <a:pt x="30187" y="2799918"/>
                  </a:moveTo>
                  <a:lnTo>
                    <a:pt x="29667" y="2799397"/>
                  </a:lnTo>
                  <a:lnTo>
                    <a:pt x="28384" y="2799397"/>
                  </a:lnTo>
                  <a:lnTo>
                    <a:pt x="27863" y="2799918"/>
                  </a:lnTo>
                  <a:lnTo>
                    <a:pt x="27863" y="2800566"/>
                  </a:lnTo>
                  <a:lnTo>
                    <a:pt x="27863" y="2801213"/>
                  </a:lnTo>
                  <a:lnTo>
                    <a:pt x="28384" y="2801734"/>
                  </a:lnTo>
                  <a:lnTo>
                    <a:pt x="29667" y="2801734"/>
                  </a:lnTo>
                  <a:lnTo>
                    <a:pt x="30187" y="2801213"/>
                  </a:lnTo>
                  <a:lnTo>
                    <a:pt x="30187" y="2799918"/>
                  </a:lnTo>
                  <a:close/>
                </a:path>
                <a:path w="184785" h="3114675">
                  <a:moveTo>
                    <a:pt x="31572" y="440994"/>
                  </a:moveTo>
                  <a:lnTo>
                    <a:pt x="30835" y="440245"/>
                  </a:lnTo>
                  <a:lnTo>
                    <a:pt x="28994" y="440245"/>
                  </a:lnTo>
                  <a:lnTo>
                    <a:pt x="28257" y="440994"/>
                  </a:lnTo>
                  <a:lnTo>
                    <a:pt x="28257" y="441909"/>
                  </a:lnTo>
                  <a:lnTo>
                    <a:pt x="28257" y="442823"/>
                  </a:lnTo>
                  <a:lnTo>
                    <a:pt x="28994" y="443572"/>
                  </a:lnTo>
                  <a:lnTo>
                    <a:pt x="30835" y="443572"/>
                  </a:lnTo>
                  <a:lnTo>
                    <a:pt x="31572" y="442823"/>
                  </a:lnTo>
                  <a:lnTo>
                    <a:pt x="31572" y="440994"/>
                  </a:lnTo>
                  <a:close/>
                </a:path>
                <a:path w="184785" h="3114675">
                  <a:moveTo>
                    <a:pt x="32067" y="2915526"/>
                  </a:moveTo>
                  <a:lnTo>
                    <a:pt x="31711" y="2915170"/>
                  </a:lnTo>
                  <a:lnTo>
                    <a:pt x="30835" y="2915170"/>
                  </a:lnTo>
                  <a:lnTo>
                    <a:pt x="30480" y="2915526"/>
                  </a:lnTo>
                  <a:lnTo>
                    <a:pt x="30480" y="2915970"/>
                  </a:lnTo>
                  <a:lnTo>
                    <a:pt x="30480" y="2916402"/>
                  </a:lnTo>
                  <a:lnTo>
                    <a:pt x="30835" y="2916758"/>
                  </a:lnTo>
                  <a:lnTo>
                    <a:pt x="31711" y="2916758"/>
                  </a:lnTo>
                  <a:lnTo>
                    <a:pt x="32067" y="2916402"/>
                  </a:lnTo>
                  <a:lnTo>
                    <a:pt x="32067" y="2915526"/>
                  </a:lnTo>
                  <a:close/>
                </a:path>
                <a:path w="184785" h="3114675">
                  <a:moveTo>
                    <a:pt x="35128" y="2958147"/>
                  </a:moveTo>
                  <a:lnTo>
                    <a:pt x="34836" y="2957842"/>
                  </a:lnTo>
                  <a:lnTo>
                    <a:pt x="34099" y="2957842"/>
                  </a:lnTo>
                  <a:lnTo>
                    <a:pt x="33794" y="2958147"/>
                  </a:lnTo>
                  <a:lnTo>
                    <a:pt x="33794" y="2958515"/>
                  </a:lnTo>
                  <a:lnTo>
                    <a:pt x="33794" y="2958884"/>
                  </a:lnTo>
                  <a:lnTo>
                    <a:pt x="34099" y="2959189"/>
                  </a:lnTo>
                  <a:lnTo>
                    <a:pt x="34836" y="2959189"/>
                  </a:lnTo>
                  <a:lnTo>
                    <a:pt x="35128" y="2958884"/>
                  </a:lnTo>
                  <a:lnTo>
                    <a:pt x="35128" y="2958147"/>
                  </a:lnTo>
                  <a:close/>
                </a:path>
                <a:path w="184785" h="3114675">
                  <a:moveTo>
                    <a:pt x="35153" y="601522"/>
                  </a:moveTo>
                  <a:lnTo>
                    <a:pt x="34315" y="600697"/>
                  </a:lnTo>
                  <a:lnTo>
                    <a:pt x="32270" y="600697"/>
                  </a:lnTo>
                  <a:lnTo>
                    <a:pt x="31432" y="601522"/>
                  </a:lnTo>
                  <a:lnTo>
                    <a:pt x="31432" y="602551"/>
                  </a:lnTo>
                  <a:lnTo>
                    <a:pt x="31432" y="603580"/>
                  </a:lnTo>
                  <a:lnTo>
                    <a:pt x="32270" y="604405"/>
                  </a:lnTo>
                  <a:lnTo>
                    <a:pt x="34315" y="604405"/>
                  </a:lnTo>
                  <a:lnTo>
                    <a:pt x="35153" y="603580"/>
                  </a:lnTo>
                  <a:lnTo>
                    <a:pt x="35153" y="601522"/>
                  </a:lnTo>
                  <a:close/>
                </a:path>
                <a:path w="184785" h="3114675">
                  <a:moveTo>
                    <a:pt x="35814" y="735698"/>
                  </a:moveTo>
                  <a:lnTo>
                    <a:pt x="34912" y="734796"/>
                  </a:lnTo>
                  <a:lnTo>
                    <a:pt x="32702" y="734796"/>
                  </a:lnTo>
                  <a:lnTo>
                    <a:pt x="31800" y="735698"/>
                  </a:lnTo>
                  <a:lnTo>
                    <a:pt x="31800" y="736803"/>
                  </a:lnTo>
                  <a:lnTo>
                    <a:pt x="31800" y="737908"/>
                  </a:lnTo>
                  <a:lnTo>
                    <a:pt x="32702" y="738809"/>
                  </a:lnTo>
                  <a:lnTo>
                    <a:pt x="34912" y="738809"/>
                  </a:lnTo>
                  <a:lnTo>
                    <a:pt x="35814" y="737908"/>
                  </a:lnTo>
                  <a:lnTo>
                    <a:pt x="35814" y="735698"/>
                  </a:lnTo>
                  <a:close/>
                </a:path>
                <a:path w="184785" h="3114675">
                  <a:moveTo>
                    <a:pt x="36931" y="559485"/>
                  </a:moveTo>
                  <a:lnTo>
                    <a:pt x="36118" y="558685"/>
                  </a:lnTo>
                  <a:lnTo>
                    <a:pt x="34124" y="558685"/>
                  </a:lnTo>
                  <a:lnTo>
                    <a:pt x="33312" y="559485"/>
                  </a:lnTo>
                  <a:lnTo>
                    <a:pt x="33312" y="560489"/>
                  </a:lnTo>
                  <a:lnTo>
                    <a:pt x="33312" y="561492"/>
                  </a:lnTo>
                  <a:lnTo>
                    <a:pt x="34124" y="562292"/>
                  </a:lnTo>
                  <a:lnTo>
                    <a:pt x="36118" y="562292"/>
                  </a:lnTo>
                  <a:lnTo>
                    <a:pt x="36931" y="561492"/>
                  </a:lnTo>
                  <a:lnTo>
                    <a:pt x="36931" y="559485"/>
                  </a:lnTo>
                  <a:close/>
                </a:path>
                <a:path w="184785" h="3114675">
                  <a:moveTo>
                    <a:pt x="37998" y="831977"/>
                  </a:moveTo>
                  <a:lnTo>
                    <a:pt x="37058" y="831037"/>
                  </a:lnTo>
                  <a:lnTo>
                    <a:pt x="34721" y="831037"/>
                  </a:lnTo>
                  <a:lnTo>
                    <a:pt x="33782" y="831977"/>
                  </a:lnTo>
                  <a:lnTo>
                    <a:pt x="33782" y="833145"/>
                  </a:lnTo>
                  <a:lnTo>
                    <a:pt x="33782" y="834313"/>
                  </a:lnTo>
                  <a:lnTo>
                    <a:pt x="34721" y="835253"/>
                  </a:lnTo>
                  <a:lnTo>
                    <a:pt x="37058" y="835253"/>
                  </a:lnTo>
                  <a:lnTo>
                    <a:pt x="37998" y="834313"/>
                  </a:lnTo>
                  <a:lnTo>
                    <a:pt x="37998" y="831977"/>
                  </a:lnTo>
                  <a:close/>
                </a:path>
                <a:path w="184785" h="3114675">
                  <a:moveTo>
                    <a:pt x="40170" y="782688"/>
                  </a:moveTo>
                  <a:lnTo>
                    <a:pt x="39243" y="781773"/>
                  </a:lnTo>
                  <a:lnTo>
                    <a:pt x="36969" y="781773"/>
                  </a:lnTo>
                  <a:lnTo>
                    <a:pt x="36055" y="782688"/>
                  </a:lnTo>
                  <a:lnTo>
                    <a:pt x="36055" y="783831"/>
                  </a:lnTo>
                  <a:lnTo>
                    <a:pt x="36055" y="784974"/>
                  </a:lnTo>
                  <a:lnTo>
                    <a:pt x="36969" y="785888"/>
                  </a:lnTo>
                  <a:lnTo>
                    <a:pt x="39243" y="785888"/>
                  </a:lnTo>
                  <a:lnTo>
                    <a:pt x="40170" y="784974"/>
                  </a:lnTo>
                  <a:lnTo>
                    <a:pt x="40170" y="782688"/>
                  </a:lnTo>
                  <a:close/>
                </a:path>
                <a:path w="184785" h="3114675">
                  <a:moveTo>
                    <a:pt x="40220" y="2884767"/>
                  </a:moveTo>
                  <a:lnTo>
                    <a:pt x="39814" y="2884360"/>
                  </a:lnTo>
                  <a:lnTo>
                    <a:pt x="38798" y="2884360"/>
                  </a:lnTo>
                  <a:lnTo>
                    <a:pt x="38392" y="2884767"/>
                  </a:lnTo>
                  <a:lnTo>
                    <a:pt x="38392" y="2885275"/>
                  </a:lnTo>
                  <a:lnTo>
                    <a:pt x="38392" y="2885783"/>
                  </a:lnTo>
                  <a:lnTo>
                    <a:pt x="38798" y="2886189"/>
                  </a:lnTo>
                  <a:lnTo>
                    <a:pt x="39814" y="2886189"/>
                  </a:lnTo>
                  <a:lnTo>
                    <a:pt x="40220" y="2885783"/>
                  </a:lnTo>
                  <a:lnTo>
                    <a:pt x="40220" y="2884767"/>
                  </a:lnTo>
                  <a:close/>
                </a:path>
                <a:path w="184785" h="3114675">
                  <a:moveTo>
                    <a:pt x="43599" y="645871"/>
                  </a:moveTo>
                  <a:lnTo>
                    <a:pt x="42748" y="645020"/>
                  </a:lnTo>
                  <a:lnTo>
                    <a:pt x="40640" y="645020"/>
                  </a:lnTo>
                  <a:lnTo>
                    <a:pt x="39789" y="645871"/>
                  </a:lnTo>
                  <a:lnTo>
                    <a:pt x="39789" y="646925"/>
                  </a:lnTo>
                  <a:lnTo>
                    <a:pt x="39789" y="647979"/>
                  </a:lnTo>
                  <a:lnTo>
                    <a:pt x="40640" y="648830"/>
                  </a:lnTo>
                  <a:lnTo>
                    <a:pt x="42748" y="648830"/>
                  </a:lnTo>
                  <a:lnTo>
                    <a:pt x="43599" y="647979"/>
                  </a:lnTo>
                  <a:lnTo>
                    <a:pt x="43599" y="645871"/>
                  </a:lnTo>
                  <a:close/>
                </a:path>
                <a:path w="184785" h="3114675">
                  <a:moveTo>
                    <a:pt x="44526" y="2761450"/>
                  </a:moveTo>
                  <a:lnTo>
                    <a:pt x="43942" y="2760878"/>
                  </a:lnTo>
                  <a:lnTo>
                    <a:pt x="42519" y="2760878"/>
                  </a:lnTo>
                  <a:lnTo>
                    <a:pt x="41948" y="2761450"/>
                  </a:lnTo>
                  <a:lnTo>
                    <a:pt x="41948" y="2762161"/>
                  </a:lnTo>
                  <a:lnTo>
                    <a:pt x="41948" y="2762872"/>
                  </a:lnTo>
                  <a:lnTo>
                    <a:pt x="42519" y="2763443"/>
                  </a:lnTo>
                  <a:lnTo>
                    <a:pt x="43942" y="2763443"/>
                  </a:lnTo>
                  <a:lnTo>
                    <a:pt x="44526" y="2762872"/>
                  </a:lnTo>
                  <a:lnTo>
                    <a:pt x="44526" y="2761450"/>
                  </a:lnTo>
                  <a:close/>
                </a:path>
                <a:path w="184785" h="3114675">
                  <a:moveTo>
                    <a:pt x="46469" y="365772"/>
                  </a:moveTo>
                  <a:lnTo>
                    <a:pt x="45770" y="365074"/>
                  </a:lnTo>
                  <a:lnTo>
                    <a:pt x="44056" y="365074"/>
                  </a:lnTo>
                  <a:lnTo>
                    <a:pt x="43357" y="365772"/>
                  </a:lnTo>
                  <a:lnTo>
                    <a:pt x="43357" y="366636"/>
                  </a:lnTo>
                  <a:lnTo>
                    <a:pt x="43357" y="367499"/>
                  </a:lnTo>
                  <a:lnTo>
                    <a:pt x="44056" y="368198"/>
                  </a:lnTo>
                  <a:lnTo>
                    <a:pt x="45770" y="368198"/>
                  </a:lnTo>
                  <a:lnTo>
                    <a:pt x="46469" y="367499"/>
                  </a:lnTo>
                  <a:lnTo>
                    <a:pt x="46469" y="365772"/>
                  </a:lnTo>
                  <a:close/>
                </a:path>
                <a:path w="184785" h="3114675">
                  <a:moveTo>
                    <a:pt x="48399" y="2843834"/>
                  </a:moveTo>
                  <a:lnTo>
                    <a:pt x="47929" y="2843365"/>
                  </a:lnTo>
                  <a:lnTo>
                    <a:pt x="46786" y="2843365"/>
                  </a:lnTo>
                  <a:lnTo>
                    <a:pt x="46316" y="2843834"/>
                  </a:lnTo>
                  <a:lnTo>
                    <a:pt x="46316" y="2844406"/>
                  </a:lnTo>
                  <a:lnTo>
                    <a:pt x="46316" y="2844977"/>
                  </a:lnTo>
                  <a:lnTo>
                    <a:pt x="46786" y="2845447"/>
                  </a:lnTo>
                  <a:lnTo>
                    <a:pt x="47929" y="2845447"/>
                  </a:lnTo>
                  <a:lnTo>
                    <a:pt x="48399" y="2844977"/>
                  </a:lnTo>
                  <a:lnTo>
                    <a:pt x="48399" y="2843834"/>
                  </a:lnTo>
                  <a:close/>
                </a:path>
                <a:path w="184785" h="3114675">
                  <a:moveTo>
                    <a:pt x="50571" y="477164"/>
                  </a:moveTo>
                  <a:lnTo>
                    <a:pt x="49809" y="476389"/>
                  </a:lnTo>
                  <a:lnTo>
                    <a:pt x="47917" y="476389"/>
                  </a:lnTo>
                  <a:lnTo>
                    <a:pt x="47155" y="477164"/>
                  </a:lnTo>
                  <a:lnTo>
                    <a:pt x="47155" y="478104"/>
                  </a:lnTo>
                  <a:lnTo>
                    <a:pt x="47155" y="479044"/>
                  </a:lnTo>
                  <a:lnTo>
                    <a:pt x="47917" y="479806"/>
                  </a:lnTo>
                  <a:lnTo>
                    <a:pt x="49809" y="479806"/>
                  </a:lnTo>
                  <a:lnTo>
                    <a:pt x="50571" y="479044"/>
                  </a:lnTo>
                  <a:lnTo>
                    <a:pt x="50571" y="477164"/>
                  </a:lnTo>
                  <a:close/>
                </a:path>
                <a:path w="184785" h="3114675">
                  <a:moveTo>
                    <a:pt x="51142" y="399986"/>
                  </a:moveTo>
                  <a:lnTo>
                    <a:pt x="50419" y="399262"/>
                  </a:lnTo>
                  <a:lnTo>
                    <a:pt x="48653" y="399262"/>
                  </a:lnTo>
                  <a:lnTo>
                    <a:pt x="47929" y="399986"/>
                  </a:lnTo>
                  <a:lnTo>
                    <a:pt x="47929" y="400875"/>
                  </a:lnTo>
                  <a:lnTo>
                    <a:pt x="47929" y="401764"/>
                  </a:lnTo>
                  <a:lnTo>
                    <a:pt x="48653" y="402488"/>
                  </a:lnTo>
                  <a:lnTo>
                    <a:pt x="50419" y="402488"/>
                  </a:lnTo>
                  <a:lnTo>
                    <a:pt x="51142" y="401764"/>
                  </a:lnTo>
                  <a:lnTo>
                    <a:pt x="51142" y="399986"/>
                  </a:lnTo>
                  <a:close/>
                </a:path>
                <a:path w="184785" h="3114675">
                  <a:moveTo>
                    <a:pt x="52171" y="691311"/>
                  </a:moveTo>
                  <a:lnTo>
                    <a:pt x="51295" y="690435"/>
                  </a:lnTo>
                  <a:lnTo>
                    <a:pt x="49136" y="690435"/>
                  </a:lnTo>
                  <a:lnTo>
                    <a:pt x="48260" y="691311"/>
                  </a:lnTo>
                  <a:lnTo>
                    <a:pt x="48260" y="692391"/>
                  </a:lnTo>
                  <a:lnTo>
                    <a:pt x="48260" y="693470"/>
                  </a:lnTo>
                  <a:lnTo>
                    <a:pt x="49136" y="694347"/>
                  </a:lnTo>
                  <a:lnTo>
                    <a:pt x="51295" y="694347"/>
                  </a:lnTo>
                  <a:lnTo>
                    <a:pt x="52171" y="693470"/>
                  </a:lnTo>
                  <a:lnTo>
                    <a:pt x="52171" y="691311"/>
                  </a:lnTo>
                  <a:close/>
                </a:path>
                <a:path w="184785" h="3114675">
                  <a:moveTo>
                    <a:pt x="54825" y="326936"/>
                  </a:moveTo>
                  <a:lnTo>
                    <a:pt x="54178" y="326288"/>
                  </a:lnTo>
                  <a:lnTo>
                    <a:pt x="52565" y="326288"/>
                  </a:lnTo>
                  <a:lnTo>
                    <a:pt x="51917" y="326936"/>
                  </a:lnTo>
                  <a:lnTo>
                    <a:pt x="51917" y="327736"/>
                  </a:lnTo>
                  <a:lnTo>
                    <a:pt x="51917" y="328536"/>
                  </a:lnTo>
                  <a:lnTo>
                    <a:pt x="52565" y="329184"/>
                  </a:lnTo>
                  <a:lnTo>
                    <a:pt x="54178" y="329184"/>
                  </a:lnTo>
                  <a:lnTo>
                    <a:pt x="54825" y="328536"/>
                  </a:lnTo>
                  <a:lnTo>
                    <a:pt x="54825" y="326936"/>
                  </a:lnTo>
                  <a:close/>
                </a:path>
                <a:path w="184785" h="3114675">
                  <a:moveTo>
                    <a:pt x="55651" y="910043"/>
                  </a:moveTo>
                  <a:lnTo>
                    <a:pt x="54660" y="909053"/>
                  </a:lnTo>
                  <a:lnTo>
                    <a:pt x="52222" y="909053"/>
                  </a:lnTo>
                  <a:lnTo>
                    <a:pt x="51231" y="910043"/>
                  </a:lnTo>
                  <a:lnTo>
                    <a:pt x="51231" y="911263"/>
                  </a:lnTo>
                  <a:lnTo>
                    <a:pt x="51231" y="912482"/>
                  </a:lnTo>
                  <a:lnTo>
                    <a:pt x="52222" y="913472"/>
                  </a:lnTo>
                  <a:lnTo>
                    <a:pt x="54660" y="913472"/>
                  </a:lnTo>
                  <a:lnTo>
                    <a:pt x="55651" y="912482"/>
                  </a:lnTo>
                  <a:lnTo>
                    <a:pt x="55651" y="910043"/>
                  </a:lnTo>
                  <a:close/>
                </a:path>
                <a:path w="184785" h="3114675">
                  <a:moveTo>
                    <a:pt x="59245" y="2681579"/>
                  </a:moveTo>
                  <a:lnTo>
                    <a:pt x="58623" y="2680944"/>
                  </a:lnTo>
                  <a:lnTo>
                    <a:pt x="57061" y="2680944"/>
                  </a:lnTo>
                  <a:lnTo>
                    <a:pt x="56426" y="2681579"/>
                  </a:lnTo>
                  <a:lnTo>
                    <a:pt x="56426" y="2682354"/>
                  </a:lnTo>
                  <a:lnTo>
                    <a:pt x="56426" y="2683129"/>
                  </a:lnTo>
                  <a:lnTo>
                    <a:pt x="57061" y="2683764"/>
                  </a:lnTo>
                  <a:lnTo>
                    <a:pt x="58623" y="2683764"/>
                  </a:lnTo>
                  <a:lnTo>
                    <a:pt x="59245" y="2683129"/>
                  </a:lnTo>
                  <a:lnTo>
                    <a:pt x="59245" y="2681579"/>
                  </a:lnTo>
                  <a:close/>
                </a:path>
                <a:path w="184785" h="3114675">
                  <a:moveTo>
                    <a:pt x="60350" y="516737"/>
                  </a:moveTo>
                  <a:lnTo>
                    <a:pt x="59563" y="515950"/>
                  </a:lnTo>
                  <a:lnTo>
                    <a:pt x="57619" y="515950"/>
                  </a:lnTo>
                  <a:lnTo>
                    <a:pt x="56832" y="516737"/>
                  </a:lnTo>
                  <a:lnTo>
                    <a:pt x="56832" y="517702"/>
                  </a:lnTo>
                  <a:lnTo>
                    <a:pt x="56832" y="518668"/>
                  </a:lnTo>
                  <a:lnTo>
                    <a:pt x="57619" y="519455"/>
                  </a:lnTo>
                  <a:lnTo>
                    <a:pt x="59563" y="519455"/>
                  </a:lnTo>
                  <a:lnTo>
                    <a:pt x="60350" y="518668"/>
                  </a:lnTo>
                  <a:lnTo>
                    <a:pt x="60350" y="516737"/>
                  </a:lnTo>
                  <a:close/>
                </a:path>
                <a:path w="184785" h="3114675">
                  <a:moveTo>
                    <a:pt x="64477" y="2721838"/>
                  </a:moveTo>
                  <a:lnTo>
                    <a:pt x="63855" y="2721229"/>
                  </a:lnTo>
                  <a:lnTo>
                    <a:pt x="62344" y="2721229"/>
                  </a:lnTo>
                  <a:lnTo>
                    <a:pt x="61734" y="2721838"/>
                  </a:lnTo>
                  <a:lnTo>
                    <a:pt x="61734" y="2722600"/>
                  </a:lnTo>
                  <a:lnTo>
                    <a:pt x="61734" y="2723362"/>
                  </a:lnTo>
                  <a:lnTo>
                    <a:pt x="62344" y="2723972"/>
                  </a:lnTo>
                  <a:lnTo>
                    <a:pt x="63855" y="2723972"/>
                  </a:lnTo>
                  <a:lnTo>
                    <a:pt x="64477" y="2723362"/>
                  </a:lnTo>
                  <a:lnTo>
                    <a:pt x="64477" y="2721838"/>
                  </a:lnTo>
                  <a:close/>
                </a:path>
                <a:path w="184785" h="3114675">
                  <a:moveTo>
                    <a:pt x="68999" y="869632"/>
                  </a:moveTo>
                  <a:lnTo>
                    <a:pt x="68033" y="868667"/>
                  </a:lnTo>
                  <a:lnTo>
                    <a:pt x="65646" y="868667"/>
                  </a:lnTo>
                  <a:lnTo>
                    <a:pt x="64681" y="869632"/>
                  </a:lnTo>
                  <a:lnTo>
                    <a:pt x="64681" y="870826"/>
                  </a:lnTo>
                  <a:lnTo>
                    <a:pt x="64681" y="872020"/>
                  </a:lnTo>
                  <a:lnTo>
                    <a:pt x="65646" y="872985"/>
                  </a:lnTo>
                  <a:lnTo>
                    <a:pt x="68033" y="872985"/>
                  </a:lnTo>
                  <a:lnTo>
                    <a:pt x="68999" y="872020"/>
                  </a:lnTo>
                  <a:lnTo>
                    <a:pt x="68999" y="869632"/>
                  </a:lnTo>
                  <a:close/>
                </a:path>
                <a:path w="184785" h="3114675">
                  <a:moveTo>
                    <a:pt x="73393" y="211569"/>
                  </a:moveTo>
                  <a:lnTo>
                    <a:pt x="72936" y="211112"/>
                  </a:lnTo>
                  <a:lnTo>
                    <a:pt x="71818" y="211112"/>
                  </a:lnTo>
                  <a:lnTo>
                    <a:pt x="71361" y="211569"/>
                  </a:lnTo>
                  <a:lnTo>
                    <a:pt x="71361" y="212128"/>
                  </a:lnTo>
                  <a:lnTo>
                    <a:pt x="71361" y="212686"/>
                  </a:lnTo>
                  <a:lnTo>
                    <a:pt x="71818" y="213144"/>
                  </a:lnTo>
                  <a:lnTo>
                    <a:pt x="72936" y="213144"/>
                  </a:lnTo>
                  <a:lnTo>
                    <a:pt x="73393" y="212686"/>
                  </a:lnTo>
                  <a:lnTo>
                    <a:pt x="73393" y="211569"/>
                  </a:lnTo>
                  <a:close/>
                </a:path>
                <a:path w="184785" h="3114675">
                  <a:moveTo>
                    <a:pt x="79273" y="1067879"/>
                  </a:moveTo>
                  <a:lnTo>
                    <a:pt x="78193" y="1066800"/>
                  </a:lnTo>
                  <a:lnTo>
                    <a:pt x="75539" y="1066800"/>
                  </a:lnTo>
                  <a:lnTo>
                    <a:pt x="74460" y="1067879"/>
                  </a:lnTo>
                  <a:lnTo>
                    <a:pt x="74460" y="1069213"/>
                  </a:lnTo>
                  <a:lnTo>
                    <a:pt x="74460" y="1070546"/>
                  </a:lnTo>
                  <a:lnTo>
                    <a:pt x="75539" y="1071626"/>
                  </a:lnTo>
                  <a:lnTo>
                    <a:pt x="78193" y="1071626"/>
                  </a:lnTo>
                  <a:lnTo>
                    <a:pt x="79273" y="1070546"/>
                  </a:lnTo>
                  <a:lnTo>
                    <a:pt x="79273" y="1067879"/>
                  </a:lnTo>
                  <a:close/>
                </a:path>
                <a:path w="184785" h="3114675">
                  <a:moveTo>
                    <a:pt x="79502" y="2636951"/>
                  </a:moveTo>
                  <a:lnTo>
                    <a:pt x="78854" y="2636291"/>
                  </a:lnTo>
                  <a:lnTo>
                    <a:pt x="77241" y="2636291"/>
                  </a:lnTo>
                  <a:lnTo>
                    <a:pt x="76593" y="2636951"/>
                  </a:lnTo>
                  <a:lnTo>
                    <a:pt x="76593" y="2637752"/>
                  </a:lnTo>
                  <a:lnTo>
                    <a:pt x="76593" y="2638552"/>
                  </a:lnTo>
                  <a:lnTo>
                    <a:pt x="77241" y="2639212"/>
                  </a:lnTo>
                  <a:lnTo>
                    <a:pt x="78854" y="2639212"/>
                  </a:lnTo>
                  <a:lnTo>
                    <a:pt x="79502" y="2638552"/>
                  </a:lnTo>
                  <a:lnTo>
                    <a:pt x="79502" y="2636951"/>
                  </a:lnTo>
                  <a:close/>
                </a:path>
                <a:path w="184785" h="3114675">
                  <a:moveTo>
                    <a:pt x="81038" y="993927"/>
                  </a:moveTo>
                  <a:lnTo>
                    <a:pt x="80010" y="992886"/>
                  </a:lnTo>
                  <a:lnTo>
                    <a:pt x="77457" y="992886"/>
                  </a:lnTo>
                  <a:lnTo>
                    <a:pt x="76428" y="993927"/>
                  </a:lnTo>
                  <a:lnTo>
                    <a:pt x="76428" y="995197"/>
                  </a:lnTo>
                  <a:lnTo>
                    <a:pt x="76428" y="996467"/>
                  </a:lnTo>
                  <a:lnTo>
                    <a:pt x="77457" y="997508"/>
                  </a:lnTo>
                  <a:lnTo>
                    <a:pt x="80010" y="997508"/>
                  </a:lnTo>
                  <a:lnTo>
                    <a:pt x="81038" y="996467"/>
                  </a:lnTo>
                  <a:lnTo>
                    <a:pt x="81038" y="993927"/>
                  </a:lnTo>
                  <a:close/>
                </a:path>
                <a:path w="184785" h="3114675">
                  <a:moveTo>
                    <a:pt x="82067" y="948512"/>
                  </a:moveTo>
                  <a:lnTo>
                    <a:pt x="81051" y="947496"/>
                  </a:lnTo>
                  <a:lnTo>
                    <a:pt x="78562" y="947496"/>
                  </a:lnTo>
                  <a:lnTo>
                    <a:pt x="77546" y="948512"/>
                  </a:lnTo>
                  <a:lnTo>
                    <a:pt x="77546" y="949756"/>
                  </a:lnTo>
                  <a:lnTo>
                    <a:pt x="77546" y="951001"/>
                  </a:lnTo>
                  <a:lnTo>
                    <a:pt x="78562" y="952017"/>
                  </a:lnTo>
                  <a:lnTo>
                    <a:pt x="81051" y="952017"/>
                  </a:lnTo>
                  <a:lnTo>
                    <a:pt x="82067" y="951001"/>
                  </a:lnTo>
                  <a:lnTo>
                    <a:pt x="82067" y="948512"/>
                  </a:lnTo>
                  <a:close/>
                </a:path>
                <a:path w="184785" h="3114675">
                  <a:moveTo>
                    <a:pt x="85852" y="293560"/>
                  </a:moveTo>
                  <a:lnTo>
                    <a:pt x="85267" y="292976"/>
                  </a:lnTo>
                  <a:lnTo>
                    <a:pt x="83820" y="292976"/>
                  </a:lnTo>
                  <a:lnTo>
                    <a:pt x="83235" y="293560"/>
                  </a:lnTo>
                  <a:lnTo>
                    <a:pt x="83235" y="294284"/>
                  </a:lnTo>
                  <a:lnTo>
                    <a:pt x="83235" y="295008"/>
                  </a:lnTo>
                  <a:lnTo>
                    <a:pt x="83820" y="295592"/>
                  </a:lnTo>
                  <a:lnTo>
                    <a:pt x="85267" y="295592"/>
                  </a:lnTo>
                  <a:lnTo>
                    <a:pt x="85852" y="295008"/>
                  </a:lnTo>
                  <a:lnTo>
                    <a:pt x="85852" y="293560"/>
                  </a:lnTo>
                  <a:close/>
                </a:path>
                <a:path w="184785" h="3114675">
                  <a:moveTo>
                    <a:pt x="85991" y="255803"/>
                  </a:moveTo>
                  <a:lnTo>
                    <a:pt x="85471" y="255282"/>
                  </a:lnTo>
                  <a:lnTo>
                    <a:pt x="84188" y="255282"/>
                  </a:lnTo>
                  <a:lnTo>
                    <a:pt x="83667" y="255803"/>
                  </a:lnTo>
                  <a:lnTo>
                    <a:pt x="83667" y="256451"/>
                  </a:lnTo>
                  <a:lnTo>
                    <a:pt x="83667" y="257098"/>
                  </a:lnTo>
                  <a:lnTo>
                    <a:pt x="84188" y="257619"/>
                  </a:lnTo>
                  <a:lnTo>
                    <a:pt x="85471" y="257619"/>
                  </a:lnTo>
                  <a:lnTo>
                    <a:pt x="85991" y="257098"/>
                  </a:lnTo>
                  <a:lnTo>
                    <a:pt x="85991" y="255803"/>
                  </a:lnTo>
                  <a:close/>
                </a:path>
                <a:path w="184785" h="3114675">
                  <a:moveTo>
                    <a:pt x="94538" y="2186990"/>
                  </a:moveTo>
                  <a:lnTo>
                    <a:pt x="93497" y="2185949"/>
                  </a:lnTo>
                  <a:lnTo>
                    <a:pt x="90932" y="2185949"/>
                  </a:lnTo>
                  <a:lnTo>
                    <a:pt x="89890" y="2186990"/>
                  </a:lnTo>
                  <a:lnTo>
                    <a:pt x="89890" y="2188273"/>
                  </a:lnTo>
                  <a:lnTo>
                    <a:pt x="89890" y="2189556"/>
                  </a:lnTo>
                  <a:lnTo>
                    <a:pt x="90932" y="2190597"/>
                  </a:lnTo>
                  <a:lnTo>
                    <a:pt x="93497" y="2190597"/>
                  </a:lnTo>
                  <a:lnTo>
                    <a:pt x="94538" y="2189556"/>
                  </a:lnTo>
                  <a:lnTo>
                    <a:pt x="94538" y="2186990"/>
                  </a:lnTo>
                  <a:close/>
                </a:path>
                <a:path w="184785" h="3114675">
                  <a:moveTo>
                    <a:pt x="96227" y="2233028"/>
                  </a:moveTo>
                  <a:lnTo>
                    <a:pt x="95199" y="2232012"/>
                  </a:lnTo>
                  <a:lnTo>
                    <a:pt x="92684" y="2232012"/>
                  </a:lnTo>
                  <a:lnTo>
                    <a:pt x="91668" y="2233028"/>
                  </a:lnTo>
                  <a:lnTo>
                    <a:pt x="91668" y="2234285"/>
                  </a:lnTo>
                  <a:lnTo>
                    <a:pt x="91668" y="2235543"/>
                  </a:lnTo>
                  <a:lnTo>
                    <a:pt x="92684" y="2236559"/>
                  </a:lnTo>
                  <a:lnTo>
                    <a:pt x="95199" y="2236559"/>
                  </a:lnTo>
                  <a:lnTo>
                    <a:pt x="96227" y="2235543"/>
                  </a:lnTo>
                  <a:lnTo>
                    <a:pt x="96227" y="2233028"/>
                  </a:lnTo>
                  <a:close/>
                </a:path>
                <a:path w="184785" h="3114675">
                  <a:moveTo>
                    <a:pt x="104343" y="1035608"/>
                  </a:moveTo>
                  <a:lnTo>
                    <a:pt x="103289" y="1034554"/>
                  </a:lnTo>
                  <a:lnTo>
                    <a:pt x="100685" y="1034554"/>
                  </a:lnTo>
                  <a:lnTo>
                    <a:pt x="99631" y="1035608"/>
                  </a:lnTo>
                  <a:lnTo>
                    <a:pt x="99631" y="1036916"/>
                  </a:lnTo>
                  <a:lnTo>
                    <a:pt x="99631" y="1038225"/>
                  </a:lnTo>
                  <a:lnTo>
                    <a:pt x="100685" y="1039279"/>
                  </a:lnTo>
                  <a:lnTo>
                    <a:pt x="103289" y="1039279"/>
                  </a:lnTo>
                  <a:lnTo>
                    <a:pt x="104343" y="1038225"/>
                  </a:lnTo>
                  <a:lnTo>
                    <a:pt x="104343" y="1035608"/>
                  </a:lnTo>
                  <a:close/>
                </a:path>
                <a:path w="184785" h="3114675">
                  <a:moveTo>
                    <a:pt x="106108" y="142201"/>
                  </a:moveTo>
                  <a:lnTo>
                    <a:pt x="105791" y="141884"/>
                  </a:lnTo>
                  <a:lnTo>
                    <a:pt x="104990" y="141884"/>
                  </a:lnTo>
                  <a:lnTo>
                    <a:pt x="104660" y="142201"/>
                  </a:lnTo>
                  <a:lnTo>
                    <a:pt x="104660" y="142608"/>
                  </a:lnTo>
                  <a:lnTo>
                    <a:pt x="104660" y="143014"/>
                  </a:lnTo>
                  <a:lnTo>
                    <a:pt x="104990" y="143332"/>
                  </a:lnTo>
                  <a:lnTo>
                    <a:pt x="105791" y="143332"/>
                  </a:lnTo>
                  <a:lnTo>
                    <a:pt x="106108" y="143014"/>
                  </a:lnTo>
                  <a:lnTo>
                    <a:pt x="106108" y="142201"/>
                  </a:lnTo>
                  <a:close/>
                </a:path>
                <a:path w="184785" h="3114675">
                  <a:moveTo>
                    <a:pt x="112369" y="2146579"/>
                  </a:moveTo>
                  <a:lnTo>
                    <a:pt x="111315" y="2145512"/>
                  </a:lnTo>
                  <a:lnTo>
                    <a:pt x="108686" y="2145512"/>
                  </a:lnTo>
                  <a:lnTo>
                    <a:pt x="107619" y="2146579"/>
                  </a:lnTo>
                  <a:lnTo>
                    <a:pt x="107619" y="2147887"/>
                  </a:lnTo>
                  <a:lnTo>
                    <a:pt x="107619" y="2149195"/>
                  </a:lnTo>
                  <a:lnTo>
                    <a:pt x="108686" y="2150262"/>
                  </a:lnTo>
                  <a:lnTo>
                    <a:pt x="111315" y="2150262"/>
                  </a:lnTo>
                  <a:lnTo>
                    <a:pt x="112369" y="2149195"/>
                  </a:lnTo>
                  <a:lnTo>
                    <a:pt x="112369" y="2146579"/>
                  </a:lnTo>
                  <a:close/>
                </a:path>
                <a:path w="184785" h="3114675">
                  <a:moveTo>
                    <a:pt x="112458" y="189649"/>
                  </a:moveTo>
                  <a:lnTo>
                    <a:pt x="112077" y="189255"/>
                  </a:lnTo>
                  <a:lnTo>
                    <a:pt x="111112" y="189255"/>
                  </a:lnTo>
                  <a:lnTo>
                    <a:pt x="110718" y="189649"/>
                  </a:lnTo>
                  <a:lnTo>
                    <a:pt x="110718" y="190131"/>
                  </a:lnTo>
                  <a:lnTo>
                    <a:pt x="110718" y="190614"/>
                  </a:lnTo>
                  <a:lnTo>
                    <a:pt x="111112" y="191008"/>
                  </a:lnTo>
                  <a:lnTo>
                    <a:pt x="112077" y="191008"/>
                  </a:lnTo>
                  <a:lnTo>
                    <a:pt x="112458" y="190614"/>
                  </a:lnTo>
                  <a:lnTo>
                    <a:pt x="112458" y="189649"/>
                  </a:lnTo>
                  <a:close/>
                </a:path>
                <a:path w="184785" h="3114675">
                  <a:moveTo>
                    <a:pt x="113296" y="1102499"/>
                  </a:moveTo>
                  <a:lnTo>
                    <a:pt x="112204" y="1101394"/>
                  </a:lnTo>
                  <a:lnTo>
                    <a:pt x="109486" y="1101394"/>
                  </a:lnTo>
                  <a:lnTo>
                    <a:pt x="108381" y="1102499"/>
                  </a:lnTo>
                  <a:lnTo>
                    <a:pt x="108381" y="1103858"/>
                  </a:lnTo>
                  <a:lnTo>
                    <a:pt x="108381" y="1105217"/>
                  </a:lnTo>
                  <a:lnTo>
                    <a:pt x="109486" y="1106322"/>
                  </a:lnTo>
                  <a:lnTo>
                    <a:pt x="112204" y="1106322"/>
                  </a:lnTo>
                  <a:lnTo>
                    <a:pt x="113296" y="1105217"/>
                  </a:lnTo>
                  <a:lnTo>
                    <a:pt x="113296" y="1102499"/>
                  </a:lnTo>
                  <a:close/>
                </a:path>
                <a:path w="184785" h="3114675">
                  <a:moveTo>
                    <a:pt x="114528" y="1148575"/>
                  </a:moveTo>
                  <a:lnTo>
                    <a:pt x="113411" y="1147445"/>
                  </a:lnTo>
                  <a:lnTo>
                    <a:pt x="110629" y="1147445"/>
                  </a:lnTo>
                  <a:lnTo>
                    <a:pt x="109512" y="1148575"/>
                  </a:lnTo>
                  <a:lnTo>
                    <a:pt x="109512" y="1149959"/>
                  </a:lnTo>
                  <a:lnTo>
                    <a:pt x="109512" y="1151343"/>
                  </a:lnTo>
                  <a:lnTo>
                    <a:pt x="110629" y="1152474"/>
                  </a:lnTo>
                  <a:lnTo>
                    <a:pt x="113411" y="1152474"/>
                  </a:lnTo>
                  <a:lnTo>
                    <a:pt x="114528" y="1151343"/>
                  </a:lnTo>
                  <a:lnTo>
                    <a:pt x="114528" y="1148575"/>
                  </a:lnTo>
                  <a:close/>
                </a:path>
                <a:path w="184785" h="3114675">
                  <a:moveTo>
                    <a:pt x="119621" y="2275103"/>
                  </a:moveTo>
                  <a:lnTo>
                    <a:pt x="118618" y="2274112"/>
                  </a:lnTo>
                  <a:lnTo>
                    <a:pt x="116154" y="2274112"/>
                  </a:lnTo>
                  <a:lnTo>
                    <a:pt x="115163" y="2275103"/>
                  </a:lnTo>
                  <a:lnTo>
                    <a:pt x="115163" y="2276335"/>
                  </a:lnTo>
                  <a:lnTo>
                    <a:pt x="115163" y="2277567"/>
                  </a:lnTo>
                  <a:lnTo>
                    <a:pt x="116154" y="2278557"/>
                  </a:lnTo>
                  <a:lnTo>
                    <a:pt x="118618" y="2278557"/>
                  </a:lnTo>
                  <a:lnTo>
                    <a:pt x="119621" y="2277567"/>
                  </a:lnTo>
                  <a:lnTo>
                    <a:pt x="119621" y="2275103"/>
                  </a:lnTo>
                  <a:close/>
                </a:path>
                <a:path w="184785" h="3114675">
                  <a:moveTo>
                    <a:pt x="122859" y="2066023"/>
                  </a:moveTo>
                  <a:lnTo>
                    <a:pt x="121754" y="2064918"/>
                  </a:lnTo>
                  <a:lnTo>
                    <a:pt x="119011" y="2064918"/>
                  </a:lnTo>
                  <a:lnTo>
                    <a:pt x="117906" y="2066023"/>
                  </a:lnTo>
                  <a:lnTo>
                    <a:pt x="117906" y="2067394"/>
                  </a:lnTo>
                  <a:lnTo>
                    <a:pt x="117906" y="2068766"/>
                  </a:lnTo>
                  <a:lnTo>
                    <a:pt x="119011" y="2069871"/>
                  </a:lnTo>
                  <a:lnTo>
                    <a:pt x="121754" y="2069871"/>
                  </a:lnTo>
                  <a:lnTo>
                    <a:pt x="122859" y="2068766"/>
                  </a:lnTo>
                  <a:lnTo>
                    <a:pt x="122859" y="2066023"/>
                  </a:lnTo>
                  <a:close/>
                </a:path>
                <a:path w="184785" h="3114675">
                  <a:moveTo>
                    <a:pt x="127469" y="1265910"/>
                  </a:moveTo>
                  <a:lnTo>
                    <a:pt x="126276" y="1264729"/>
                  </a:lnTo>
                  <a:lnTo>
                    <a:pt x="123342" y="1264729"/>
                  </a:lnTo>
                  <a:lnTo>
                    <a:pt x="122148" y="1265910"/>
                  </a:lnTo>
                  <a:lnTo>
                    <a:pt x="122148" y="1267383"/>
                  </a:lnTo>
                  <a:lnTo>
                    <a:pt x="122148" y="1268857"/>
                  </a:lnTo>
                  <a:lnTo>
                    <a:pt x="123342" y="1270038"/>
                  </a:lnTo>
                  <a:lnTo>
                    <a:pt x="126276" y="1270038"/>
                  </a:lnTo>
                  <a:lnTo>
                    <a:pt x="127469" y="1268857"/>
                  </a:lnTo>
                  <a:lnTo>
                    <a:pt x="127469" y="1265910"/>
                  </a:lnTo>
                  <a:close/>
                </a:path>
                <a:path w="184785" h="3114675">
                  <a:moveTo>
                    <a:pt x="128714" y="1223924"/>
                  </a:moveTo>
                  <a:lnTo>
                    <a:pt x="127546" y="1222756"/>
                  </a:lnTo>
                  <a:lnTo>
                    <a:pt x="124663" y="1222756"/>
                  </a:lnTo>
                  <a:lnTo>
                    <a:pt x="123494" y="1223924"/>
                  </a:lnTo>
                  <a:lnTo>
                    <a:pt x="123494" y="1225359"/>
                  </a:lnTo>
                  <a:lnTo>
                    <a:pt x="123494" y="1226794"/>
                  </a:lnTo>
                  <a:lnTo>
                    <a:pt x="124663" y="1227963"/>
                  </a:lnTo>
                  <a:lnTo>
                    <a:pt x="127546" y="1227963"/>
                  </a:lnTo>
                  <a:lnTo>
                    <a:pt x="128714" y="1226794"/>
                  </a:lnTo>
                  <a:lnTo>
                    <a:pt x="128714" y="1223924"/>
                  </a:lnTo>
                  <a:close/>
                </a:path>
                <a:path w="184785" h="3114675">
                  <a:moveTo>
                    <a:pt x="130390" y="2016264"/>
                  </a:moveTo>
                  <a:lnTo>
                    <a:pt x="129260" y="2015134"/>
                  </a:lnTo>
                  <a:lnTo>
                    <a:pt x="126466" y="2015134"/>
                  </a:lnTo>
                  <a:lnTo>
                    <a:pt x="125336" y="2016264"/>
                  </a:lnTo>
                  <a:lnTo>
                    <a:pt x="125336" y="2017661"/>
                  </a:lnTo>
                  <a:lnTo>
                    <a:pt x="125336" y="2019058"/>
                  </a:lnTo>
                  <a:lnTo>
                    <a:pt x="126466" y="2020189"/>
                  </a:lnTo>
                  <a:lnTo>
                    <a:pt x="129260" y="2020189"/>
                  </a:lnTo>
                  <a:lnTo>
                    <a:pt x="130390" y="2019058"/>
                  </a:lnTo>
                  <a:lnTo>
                    <a:pt x="130390" y="2016264"/>
                  </a:lnTo>
                  <a:close/>
                </a:path>
                <a:path w="184785" h="3114675">
                  <a:moveTo>
                    <a:pt x="131064" y="115684"/>
                  </a:moveTo>
                  <a:lnTo>
                    <a:pt x="130797" y="115417"/>
                  </a:lnTo>
                  <a:lnTo>
                    <a:pt x="130162" y="115417"/>
                  </a:lnTo>
                  <a:lnTo>
                    <a:pt x="129895" y="115684"/>
                  </a:lnTo>
                  <a:lnTo>
                    <a:pt x="129895" y="116001"/>
                  </a:lnTo>
                  <a:lnTo>
                    <a:pt x="129895" y="116319"/>
                  </a:lnTo>
                  <a:lnTo>
                    <a:pt x="130162" y="116586"/>
                  </a:lnTo>
                  <a:lnTo>
                    <a:pt x="130797" y="116586"/>
                  </a:lnTo>
                  <a:lnTo>
                    <a:pt x="131064" y="116319"/>
                  </a:lnTo>
                  <a:lnTo>
                    <a:pt x="131064" y="115684"/>
                  </a:lnTo>
                  <a:close/>
                </a:path>
                <a:path w="184785" h="3114675">
                  <a:moveTo>
                    <a:pt x="134670" y="72199"/>
                  </a:moveTo>
                  <a:lnTo>
                    <a:pt x="134467" y="72009"/>
                  </a:lnTo>
                  <a:lnTo>
                    <a:pt x="133985" y="72009"/>
                  </a:lnTo>
                  <a:lnTo>
                    <a:pt x="133794" y="72199"/>
                  </a:lnTo>
                  <a:lnTo>
                    <a:pt x="133794" y="72440"/>
                  </a:lnTo>
                  <a:lnTo>
                    <a:pt x="133794" y="72682"/>
                  </a:lnTo>
                  <a:lnTo>
                    <a:pt x="133985" y="72872"/>
                  </a:lnTo>
                  <a:lnTo>
                    <a:pt x="134467" y="72872"/>
                  </a:lnTo>
                  <a:lnTo>
                    <a:pt x="134670" y="72682"/>
                  </a:lnTo>
                  <a:lnTo>
                    <a:pt x="134670" y="72199"/>
                  </a:lnTo>
                  <a:close/>
                </a:path>
                <a:path w="184785" h="3114675">
                  <a:moveTo>
                    <a:pt x="135001" y="1182433"/>
                  </a:moveTo>
                  <a:lnTo>
                    <a:pt x="133858" y="1181277"/>
                  </a:lnTo>
                  <a:lnTo>
                    <a:pt x="131025" y="1181277"/>
                  </a:lnTo>
                  <a:lnTo>
                    <a:pt x="129882" y="1182433"/>
                  </a:lnTo>
                  <a:lnTo>
                    <a:pt x="129882" y="1183843"/>
                  </a:lnTo>
                  <a:lnTo>
                    <a:pt x="129882" y="1185252"/>
                  </a:lnTo>
                  <a:lnTo>
                    <a:pt x="131025" y="1186408"/>
                  </a:lnTo>
                  <a:lnTo>
                    <a:pt x="133858" y="1186408"/>
                  </a:lnTo>
                  <a:lnTo>
                    <a:pt x="135001" y="1185252"/>
                  </a:lnTo>
                  <a:lnTo>
                    <a:pt x="135001" y="1182433"/>
                  </a:lnTo>
                  <a:close/>
                </a:path>
                <a:path w="184785" h="3114675">
                  <a:moveTo>
                    <a:pt x="135750" y="1967674"/>
                  </a:moveTo>
                  <a:lnTo>
                    <a:pt x="134594" y="1966518"/>
                  </a:lnTo>
                  <a:lnTo>
                    <a:pt x="131749" y="1966518"/>
                  </a:lnTo>
                  <a:lnTo>
                    <a:pt x="130594" y="1967674"/>
                  </a:lnTo>
                  <a:lnTo>
                    <a:pt x="130594" y="1969096"/>
                  </a:lnTo>
                  <a:lnTo>
                    <a:pt x="130594" y="1970519"/>
                  </a:lnTo>
                  <a:lnTo>
                    <a:pt x="131749" y="1971675"/>
                  </a:lnTo>
                  <a:lnTo>
                    <a:pt x="134594" y="1971675"/>
                  </a:lnTo>
                  <a:lnTo>
                    <a:pt x="135750" y="1970519"/>
                  </a:lnTo>
                  <a:lnTo>
                    <a:pt x="135750" y="1967674"/>
                  </a:lnTo>
                  <a:close/>
                </a:path>
                <a:path w="184785" h="3114675">
                  <a:moveTo>
                    <a:pt x="141097" y="2109457"/>
                  </a:moveTo>
                  <a:lnTo>
                    <a:pt x="140017" y="2108377"/>
                  </a:lnTo>
                  <a:lnTo>
                    <a:pt x="137337" y="2108377"/>
                  </a:lnTo>
                  <a:lnTo>
                    <a:pt x="136245" y="2109457"/>
                  </a:lnTo>
                  <a:lnTo>
                    <a:pt x="136245" y="2110803"/>
                  </a:lnTo>
                  <a:lnTo>
                    <a:pt x="136245" y="2112149"/>
                  </a:lnTo>
                  <a:lnTo>
                    <a:pt x="137337" y="2113229"/>
                  </a:lnTo>
                  <a:lnTo>
                    <a:pt x="140017" y="2113229"/>
                  </a:lnTo>
                  <a:lnTo>
                    <a:pt x="141097" y="2112149"/>
                  </a:lnTo>
                  <a:lnTo>
                    <a:pt x="141097" y="2109457"/>
                  </a:lnTo>
                  <a:close/>
                </a:path>
                <a:path w="184785" h="3114675">
                  <a:moveTo>
                    <a:pt x="144056" y="1343494"/>
                  </a:moveTo>
                  <a:lnTo>
                    <a:pt x="142811" y="1342263"/>
                  </a:lnTo>
                  <a:lnTo>
                    <a:pt x="139763" y="1342263"/>
                  </a:lnTo>
                  <a:lnTo>
                    <a:pt x="138531" y="1343494"/>
                  </a:lnTo>
                  <a:lnTo>
                    <a:pt x="138531" y="1345018"/>
                  </a:lnTo>
                  <a:lnTo>
                    <a:pt x="138531" y="1346542"/>
                  </a:lnTo>
                  <a:lnTo>
                    <a:pt x="139763" y="1347774"/>
                  </a:lnTo>
                  <a:lnTo>
                    <a:pt x="142811" y="1347774"/>
                  </a:lnTo>
                  <a:lnTo>
                    <a:pt x="144056" y="1346542"/>
                  </a:lnTo>
                  <a:lnTo>
                    <a:pt x="144056" y="1343494"/>
                  </a:lnTo>
                  <a:close/>
                </a:path>
                <a:path w="184785" h="3114675">
                  <a:moveTo>
                    <a:pt x="145948" y="1926374"/>
                  </a:moveTo>
                  <a:lnTo>
                    <a:pt x="144767" y="1925193"/>
                  </a:lnTo>
                  <a:lnTo>
                    <a:pt x="141871" y="1925193"/>
                  </a:lnTo>
                  <a:lnTo>
                    <a:pt x="140690" y="1926374"/>
                  </a:lnTo>
                  <a:lnTo>
                    <a:pt x="140690" y="1927821"/>
                  </a:lnTo>
                  <a:lnTo>
                    <a:pt x="140690" y="1929269"/>
                  </a:lnTo>
                  <a:lnTo>
                    <a:pt x="141871" y="1930450"/>
                  </a:lnTo>
                  <a:lnTo>
                    <a:pt x="144767" y="1930450"/>
                  </a:lnTo>
                  <a:lnTo>
                    <a:pt x="145948" y="1929269"/>
                  </a:lnTo>
                  <a:lnTo>
                    <a:pt x="145948" y="1926374"/>
                  </a:lnTo>
                  <a:close/>
                </a:path>
                <a:path w="184785" h="3114675">
                  <a:moveTo>
                    <a:pt x="151625" y="1300518"/>
                  </a:moveTo>
                  <a:lnTo>
                    <a:pt x="150406" y="1299311"/>
                  </a:lnTo>
                  <a:lnTo>
                    <a:pt x="147421" y="1299311"/>
                  </a:lnTo>
                  <a:lnTo>
                    <a:pt x="146202" y="1300518"/>
                  </a:lnTo>
                  <a:lnTo>
                    <a:pt x="146202" y="1302016"/>
                  </a:lnTo>
                  <a:lnTo>
                    <a:pt x="146202" y="1303515"/>
                  </a:lnTo>
                  <a:lnTo>
                    <a:pt x="147421" y="1304721"/>
                  </a:lnTo>
                  <a:lnTo>
                    <a:pt x="150406" y="1304721"/>
                  </a:lnTo>
                  <a:lnTo>
                    <a:pt x="151625" y="1303515"/>
                  </a:lnTo>
                  <a:lnTo>
                    <a:pt x="151625" y="1300518"/>
                  </a:lnTo>
                  <a:close/>
                </a:path>
                <a:path w="184785" h="3114675">
                  <a:moveTo>
                    <a:pt x="154076" y="1899399"/>
                  </a:moveTo>
                  <a:lnTo>
                    <a:pt x="152882" y="1898192"/>
                  </a:lnTo>
                  <a:lnTo>
                    <a:pt x="149910" y="1898192"/>
                  </a:lnTo>
                  <a:lnTo>
                    <a:pt x="148717" y="1899399"/>
                  </a:lnTo>
                  <a:lnTo>
                    <a:pt x="148717" y="1900872"/>
                  </a:lnTo>
                  <a:lnTo>
                    <a:pt x="148717" y="1902358"/>
                  </a:lnTo>
                  <a:lnTo>
                    <a:pt x="149910" y="1903552"/>
                  </a:lnTo>
                  <a:lnTo>
                    <a:pt x="152882" y="1903552"/>
                  </a:lnTo>
                  <a:lnTo>
                    <a:pt x="154076" y="1902358"/>
                  </a:lnTo>
                  <a:lnTo>
                    <a:pt x="154076" y="1899399"/>
                  </a:lnTo>
                  <a:close/>
                </a:path>
                <a:path w="184785" h="3114675">
                  <a:moveTo>
                    <a:pt x="154305" y="1861680"/>
                  </a:moveTo>
                  <a:lnTo>
                    <a:pt x="153085" y="1860461"/>
                  </a:lnTo>
                  <a:lnTo>
                    <a:pt x="150063" y="1860461"/>
                  </a:lnTo>
                  <a:lnTo>
                    <a:pt x="148844" y="1861680"/>
                  </a:lnTo>
                  <a:lnTo>
                    <a:pt x="148844" y="1863191"/>
                  </a:lnTo>
                  <a:lnTo>
                    <a:pt x="148844" y="1864702"/>
                  </a:lnTo>
                  <a:lnTo>
                    <a:pt x="150063" y="1865922"/>
                  </a:lnTo>
                  <a:lnTo>
                    <a:pt x="153085" y="1865922"/>
                  </a:lnTo>
                  <a:lnTo>
                    <a:pt x="154305" y="1864702"/>
                  </a:lnTo>
                  <a:lnTo>
                    <a:pt x="154305" y="1861680"/>
                  </a:lnTo>
                  <a:close/>
                </a:path>
                <a:path w="184785" h="3114675">
                  <a:moveTo>
                    <a:pt x="155092" y="1391424"/>
                  </a:moveTo>
                  <a:lnTo>
                    <a:pt x="153835" y="1390167"/>
                  </a:lnTo>
                  <a:lnTo>
                    <a:pt x="150736" y="1390167"/>
                  </a:lnTo>
                  <a:lnTo>
                    <a:pt x="149479" y="1391424"/>
                  </a:lnTo>
                  <a:lnTo>
                    <a:pt x="149479" y="1392974"/>
                  </a:lnTo>
                  <a:lnTo>
                    <a:pt x="149479" y="1394523"/>
                  </a:lnTo>
                  <a:lnTo>
                    <a:pt x="150736" y="1395780"/>
                  </a:lnTo>
                  <a:lnTo>
                    <a:pt x="153835" y="1395780"/>
                  </a:lnTo>
                  <a:lnTo>
                    <a:pt x="155092" y="1394523"/>
                  </a:lnTo>
                  <a:lnTo>
                    <a:pt x="155092" y="1391424"/>
                  </a:lnTo>
                  <a:close/>
                </a:path>
                <a:path w="184785" h="3114675">
                  <a:moveTo>
                    <a:pt x="155994" y="1462938"/>
                  </a:moveTo>
                  <a:lnTo>
                    <a:pt x="154698" y="1461643"/>
                  </a:lnTo>
                  <a:lnTo>
                    <a:pt x="151485" y="1461643"/>
                  </a:lnTo>
                  <a:lnTo>
                    <a:pt x="150177" y="1462938"/>
                  </a:lnTo>
                  <a:lnTo>
                    <a:pt x="150177" y="1464551"/>
                  </a:lnTo>
                  <a:lnTo>
                    <a:pt x="150177" y="1466164"/>
                  </a:lnTo>
                  <a:lnTo>
                    <a:pt x="151485" y="1467459"/>
                  </a:lnTo>
                  <a:lnTo>
                    <a:pt x="154698" y="1467459"/>
                  </a:lnTo>
                  <a:lnTo>
                    <a:pt x="155994" y="1466164"/>
                  </a:lnTo>
                  <a:lnTo>
                    <a:pt x="155994" y="1462938"/>
                  </a:lnTo>
                  <a:close/>
                </a:path>
                <a:path w="184785" h="3114675">
                  <a:moveTo>
                    <a:pt x="158559" y="1742859"/>
                  </a:moveTo>
                  <a:lnTo>
                    <a:pt x="157264" y="1741563"/>
                  </a:lnTo>
                  <a:lnTo>
                    <a:pt x="154089" y="1741563"/>
                  </a:lnTo>
                  <a:lnTo>
                    <a:pt x="152793" y="1742859"/>
                  </a:lnTo>
                  <a:lnTo>
                    <a:pt x="152793" y="1744446"/>
                  </a:lnTo>
                  <a:lnTo>
                    <a:pt x="152793" y="1746034"/>
                  </a:lnTo>
                  <a:lnTo>
                    <a:pt x="154089" y="1747329"/>
                  </a:lnTo>
                  <a:lnTo>
                    <a:pt x="157264" y="1747329"/>
                  </a:lnTo>
                  <a:lnTo>
                    <a:pt x="158559" y="1746034"/>
                  </a:lnTo>
                  <a:lnTo>
                    <a:pt x="158559" y="1742859"/>
                  </a:lnTo>
                  <a:close/>
                </a:path>
                <a:path w="184785" h="3114675">
                  <a:moveTo>
                    <a:pt x="160261" y="1608175"/>
                  </a:moveTo>
                  <a:lnTo>
                    <a:pt x="158902" y="1606816"/>
                  </a:lnTo>
                  <a:lnTo>
                    <a:pt x="155549" y="1606816"/>
                  </a:lnTo>
                  <a:lnTo>
                    <a:pt x="154190" y="1608175"/>
                  </a:lnTo>
                  <a:lnTo>
                    <a:pt x="154190" y="1609852"/>
                  </a:lnTo>
                  <a:lnTo>
                    <a:pt x="154190" y="1611528"/>
                  </a:lnTo>
                  <a:lnTo>
                    <a:pt x="155549" y="1612887"/>
                  </a:lnTo>
                  <a:lnTo>
                    <a:pt x="158902" y="1612887"/>
                  </a:lnTo>
                  <a:lnTo>
                    <a:pt x="160261" y="1611528"/>
                  </a:lnTo>
                  <a:lnTo>
                    <a:pt x="160261" y="1608175"/>
                  </a:lnTo>
                  <a:close/>
                </a:path>
                <a:path w="184785" h="3114675">
                  <a:moveTo>
                    <a:pt x="160274" y="1819211"/>
                  </a:moveTo>
                  <a:lnTo>
                    <a:pt x="159029" y="1817966"/>
                  </a:lnTo>
                  <a:lnTo>
                    <a:pt x="155956" y="1817966"/>
                  </a:lnTo>
                  <a:lnTo>
                    <a:pt x="154711" y="1819211"/>
                  </a:lnTo>
                  <a:lnTo>
                    <a:pt x="154711" y="1820748"/>
                  </a:lnTo>
                  <a:lnTo>
                    <a:pt x="154711" y="1822284"/>
                  </a:lnTo>
                  <a:lnTo>
                    <a:pt x="155956" y="1823529"/>
                  </a:lnTo>
                  <a:lnTo>
                    <a:pt x="159029" y="1823529"/>
                  </a:lnTo>
                  <a:lnTo>
                    <a:pt x="160274" y="1822284"/>
                  </a:lnTo>
                  <a:lnTo>
                    <a:pt x="160274" y="1819211"/>
                  </a:lnTo>
                  <a:close/>
                </a:path>
                <a:path w="184785" h="3114675">
                  <a:moveTo>
                    <a:pt x="164261" y="1537474"/>
                  </a:moveTo>
                  <a:lnTo>
                    <a:pt x="162915" y="1536128"/>
                  </a:lnTo>
                  <a:lnTo>
                    <a:pt x="159588" y="1536128"/>
                  </a:lnTo>
                  <a:lnTo>
                    <a:pt x="158242" y="1537474"/>
                  </a:lnTo>
                  <a:lnTo>
                    <a:pt x="158242" y="1539138"/>
                  </a:lnTo>
                  <a:lnTo>
                    <a:pt x="158242" y="1540802"/>
                  </a:lnTo>
                  <a:lnTo>
                    <a:pt x="159588" y="1542148"/>
                  </a:lnTo>
                  <a:lnTo>
                    <a:pt x="162915" y="1542148"/>
                  </a:lnTo>
                  <a:lnTo>
                    <a:pt x="164261" y="1540802"/>
                  </a:lnTo>
                  <a:lnTo>
                    <a:pt x="164261" y="1537474"/>
                  </a:lnTo>
                  <a:close/>
                </a:path>
                <a:path w="184785" h="3114675">
                  <a:moveTo>
                    <a:pt x="165481" y="37934"/>
                  </a:moveTo>
                  <a:lnTo>
                    <a:pt x="165354" y="37807"/>
                  </a:lnTo>
                  <a:lnTo>
                    <a:pt x="165023" y="37807"/>
                  </a:lnTo>
                  <a:lnTo>
                    <a:pt x="164896" y="37934"/>
                  </a:lnTo>
                  <a:lnTo>
                    <a:pt x="164896" y="38100"/>
                  </a:lnTo>
                  <a:lnTo>
                    <a:pt x="164896" y="38265"/>
                  </a:lnTo>
                  <a:lnTo>
                    <a:pt x="165023" y="38392"/>
                  </a:lnTo>
                  <a:lnTo>
                    <a:pt x="165354" y="38392"/>
                  </a:lnTo>
                  <a:lnTo>
                    <a:pt x="165481" y="38265"/>
                  </a:lnTo>
                  <a:lnTo>
                    <a:pt x="165481" y="37934"/>
                  </a:lnTo>
                  <a:close/>
                </a:path>
                <a:path w="184785" h="3114675">
                  <a:moveTo>
                    <a:pt x="178638" y="1776653"/>
                  </a:moveTo>
                  <a:lnTo>
                    <a:pt x="177368" y="1775383"/>
                  </a:lnTo>
                  <a:lnTo>
                    <a:pt x="174244" y="1775383"/>
                  </a:lnTo>
                  <a:lnTo>
                    <a:pt x="172974" y="1776653"/>
                  </a:lnTo>
                  <a:lnTo>
                    <a:pt x="172974" y="1778215"/>
                  </a:lnTo>
                  <a:lnTo>
                    <a:pt x="172974" y="1779778"/>
                  </a:lnTo>
                  <a:lnTo>
                    <a:pt x="174244" y="1781048"/>
                  </a:lnTo>
                  <a:lnTo>
                    <a:pt x="177368" y="1781048"/>
                  </a:lnTo>
                  <a:lnTo>
                    <a:pt x="178638" y="1779778"/>
                  </a:lnTo>
                  <a:lnTo>
                    <a:pt x="178638" y="1776653"/>
                  </a:lnTo>
                  <a:close/>
                </a:path>
                <a:path w="184785" h="3114675">
                  <a:moveTo>
                    <a:pt x="178841" y="1653679"/>
                  </a:moveTo>
                  <a:lnTo>
                    <a:pt x="177495" y="1652346"/>
                  </a:lnTo>
                  <a:lnTo>
                    <a:pt x="174205" y="1652346"/>
                  </a:lnTo>
                  <a:lnTo>
                    <a:pt x="172872" y="1653679"/>
                  </a:lnTo>
                  <a:lnTo>
                    <a:pt x="172872" y="1655330"/>
                  </a:lnTo>
                  <a:lnTo>
                    <a:pt x="172872" y="1656981"/>
                  </a:lnTo>
                  <a:lnTo>
                    <a:pt x="174205" y="1658315"/>
                  </a:lnTo>
                  <a:lnTo>
                    <a:pt x="177495" y="1658315"/>
                  </a:lnTo>
                  <a:lnTo>
                    <a:pt x="178841" y="1656981"/>
                  </a:lnTo>
                  <a:lnTo>
                    <a:pt x="178841" y="1653679"/>
                  </a:lnTo>
                  <a:close/>
                </a:path>
                <a:path w="184785" h="3114675">
                  <a:moveTo>
                    <a:pt x="180022" y="1426997"/>
                  </a:moveTo>
                  <a:lnTo>
                    <a:pt x="178739" y="1425714"/>
                  </a:lnTo>
                  <a:lnTo>
                    <a:pt x="175590" y="1425714"/>
                  </a:lnTo>
                  <a:lnTo>
                    <a:pt x="174307" y="1426997"/>
                  </a:lnTo>
                  <a:lnTo>
                    <a:pt x="174307" y="1428572"/>
                  </a:lnTo>
                  <a:lnTo>
                    <a:pt x="174307" y="1430147"/>
                  </a:lnTo>
                  <a:lnTo>
                    <a:pt x="175590" y="1431429"/>
                  </a:lnTo>
                  <a:lnTo>
                    <a:pt x="178739" y="1431429"/>
                  </a:lnTo>
                  <a:lnTo>
                    <a:pt x="180022" y="1430147"/>
                  </a:lnTo>
                  <a:lnTo>
                    <a:pt x="180022" y="1426997"/>
                  </a:lnTo>
                  <a:close/>
                </a:path>
                <a:path w="184785" h="3114675">
                  <a:moveTo>
                    <a:pt x="181356" y="1494307"/>
                  </a:moveTo>
                  <a:lnTo>
                    <a:pt x="180035" y="1492986"/>
                  </a:lnTo>
                  <a:lnTo>
                    <a:pt x="176758" y="1492986"/>
                  </a:lnTo>
                  <a:lnTo>
                    <a:pt x="175437" y="1494307"/>
                  </a:lnTo>
                  <a:lnTo>
                    <a:pt x="175437" y="1495945"/>
                  </a:lnTo>
                  <a:lnTo>
                    <a:pt x="175437" y="1497584"/>
                  </a:lnTo>
                  <a:lnTo>
                    <a:pt x="176758" y="1498904"/>
                  </a:lnTo>
                  <a:lnTo>
                    <a:pt x="180035" y="1498904"/>
                  </a:lnTo>
                  <a:lnTo>
                    <a:pt x="181356" y="1497584"/>
                  </a:lnTo>
                  <a:lnTo>
                    <a:pt x="181356" y="1494307"/>
                  </a:lnTo>
                  <a:close/>
                </a:path>
                <a:path w="184785" h="3114675">
                  <a:moveTo>
                    <a:pt x="182384" y="63"/>
                  </a:moveTo>
                  <a:lnTo>
                    <a:pt x="182156" y="0"/>
                  </a:lnTo>
                  <a:lnTo>
                    <a:pt x="182092" y="139"/>
                  </a:lnTo>
                  <a:lnTo>
                    <a:pt x="182156" y="279"/>
                  </a:lnTo>
                  <a:lnTo>
                    <a:pt x="182321" y="279"/>
                  </a:lnTo>
                  <a:lnTo>
                    <a:pt x="182384" y="63"/>
                  </a:lnTo>
                  <a:close/>
                </a:path>
                <a:path w="184785" h="3114675">
                  <a:moveTo>
                    <a:pt x="183718" y="1567472"/>
                  </a:moveTo>
                  <a:lnTo>
                    <a:pt x="182346" y="1566100"/>
                  </a:lnTo>
                  <a:lnTo>
                    <a:pt x="178968" y="1566100"/>
                  </a:lnTo>
                  <a:lnTo>
                    <a:pt x="177596" y="1567472"/>
                  </a:lnTo>
                  <a:lnTo>
                    <a:pt x="177596" y="1569161"/>
                  </a:lnTo>
                  <a:lnTo>
                    <a:pt x="177596" y="1570850"/>
                  </a:lnTo>
                  <a:lnTo>
                    <a:pt x="178968" y="1572221"/>
                  </a:lnTo>
                  <a:lnTo>
                    <a:pt x="182346" y="1572221"/>
                  </a:lnTo>
                  <a:lnTo>
                    <a:pt x="183718" y="1570850"/>
                  </a:lnTo>
                  <a:lnTo>
                    <a:pt x="183718" y="1567472"/>
                  </a:lnTo>
                  <a:close/>
                </a:path>
                <a:path w="184785" h="3114675">
                  <a:moveTo>
                    <a:pt x="184429" y="1702193"/>
                  </a:moveTo>
                  <a:lnTo>
                    <a:pt x="183108" y="1700872"/>
                  </a:lnTo>
                  <a:lnTo>
                    <a:pt x="179870" y="1700872"/>
                  </a:lnTo>
                  <a:lnTo>
                    <a:pt x="178562" y="1702193"/>
                  </a:lnTo>
                  <a:lnTo>
                    <a:pt x="178562" y="1703806"/>
                  </a:lnTo>
                  <a:lnTo>
                    <a:pt x="178562" y="1705432"/>
                  </a:lnTo>
                  <a:lnTo>
                    <a:pt x="179870" y="1706740"/>
                  </a:lnTo>
                  <a:lnTo>
                    <a:pt x="183108" y="1706740"/>
                  </a:lnTo>
                  <a:lnTo>
                    <a:pt x="184429" y="1705432"/>
                  </a:lnTo>
                  <a:lnTo>
                    <a:pt x="184429" y="1702193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60511" y="2038286"/>
              <a:ext cx="202565" cy="3128010"/>
            </a:xfrm>
            <a:custGeom>
              <a:avLst/>
              <a:gdLst/>
              <a:ahLst/>
              <a:cxnLst/>
              <a:rect l="l" t="t" r="r" b="b"/>
              <a:pathLst>
                <a:path w="202564" h="3128010">
                  <a:moveTo>
                    <a:pt x="342" y="3127286"/>
                  </a:moveTo>
                  <a:lnTo>
                    <a:pt x="76" y="3127210"/>
                  </a:lnTo>
                  <a:lnTo>
                    <a:pt x="0" y="3127387"/>
                  </a:lnTo>
                  <a:lnTo>
                    <a:pt x="76" y="3127565"/>
                  </a:lnTo>
                  <a:lnTo>
                    <a:pt x="266" y="3127565"/>
                  </a:lnTo>
                  <a:lnTo>
                    <a:pt x="342" y="3127286"/>
                  </a:lnTo>
                  <a:close/>
                </a:path>
                <a:path w="202564" h="3128010">
                  <a:moveTo>
                    <a:pt x="2971" y="3072612"/>
                  </a:moveTo>
                  <a:lnTo>
                    <a:pt x="2755" y="3072396"/>
                  </a:lnTo>
                  <a:lnTo>
                    <a:pt x="2235" y="3072396"/>
                  </a:lnTo>
                  <a:lnTo>
                    <a:pt x="2032" y="3072612"/>
                  </a:lnTo>
                  <a:lnTo>
                    <a:pt x="2032" y="3072866"/>
                  </a:lnTo>
                  <a:lnTo>
                    <a:pt x="2032" y="3073120"/>
                  </a:lnTo>
                  <a:lnTo>
                    <a:pt x="2235" y="3073336"/>
                  </a:lnTo>
                  <a:lnTo>
                    <a:pt x="2755" y="3073336"/>
                  </a:lnTo>
                  <a:lnTo>
                    <a:pt x="2971" y="3073120"/>
                  </a:lnTo>
                  <a:lnTo>
                    <a:pt x="2971" y="3072612"/>
                  </a:lnTo>
                  <a:close/>
                </a:path>
                <a:path w="202564" h="3128010">
                  <a:moveTo>
                    <a:pt x="15646" y="614299"/>
                  </a:moveTo>
                  <a:lnTo>
                    <a:pt x="14693" y="613359"/>
                  </a:lnTo>
                  <a:lnTo>
                    <a:pt x="12369" y="613359"/>
                  </a:lnTo>
                  <a:lnTo>
                    <a:pt x="11430" y="614299"/>
                  </a:lnTo>
                  <a:lnTo>
                    <a:pt x="11430" y="615467"/>
                  </a:lnTo>
                  <a:lnTo>
                    <a:pt x="11430" y="616635"/>
                  </a:lnTo>
                  <a:lnTo>
                    <a:pt x="12369" y="617575"/>
                  </a:lnTo>
                  <a:lnTo>
                    <a:pt x="14693" y="617575"/>
                  </a:lnTo>
                  <a:lnTo>
                    <a:pt x="15646" y="616635"/>
                  </a:lnTo>
                  <a:lnTo>
                    <a:pt x="15646" y="614299"/>
                  </a:lnTo>
                  <a:close/>
                </a:path>
                <a:path w="202564" h="3128010">
                  <a:moveTo>
                    <a:pt x="16268" y="664273"/>
                  </a:moveTo>
                  <a:lnTo>
                    <a:pt x="15290" y="663308"/>
                  </a:lnTo>
                  <a:lnTo>
                    <a:pt x="12903" y="663308"/>
                  </a:lnTo>
                  <a:lnTo>
                    <a:pt x="11938" y="664273"/>
                  </a:lnTo>
                  <a:lnTo>
                    <a:pt x="11938" y="665467"/>
                  </a:lnTo>
                  <a:lnTo>
                    <a:pt x="11938" y="666661"/>
                  </a:lnTo>
                  <a:lnTo>
                    <a:pt x="12903" y="667626"/>
                  </a:lnTo>
                  <a:lnTo>
                    <a:pt x="15290" y="667626"/>
                  </a:lnTo>
                  <a:lnTo>
                    <a:pt x="16268" y="666661"/>
                  </a:lnTo>
                  <a:lnTo>
                    <a:pt x="16268" y="664273"/>
                  </a:lnTo>
                  <a:close/>
                </a:path>
                <a:path w="202564" h="3128010">
                  <a:moveTo>
                    <a:pt x="17272" y="738212"/>
                  </a:moveTo>
                  <a:lnTo>
                    <a:pt x="16243" y="737196"/>
                  </a:lnTo>
                  <a:lnTo>
                    <a:pt x="13728" y="737196"/>
                  </a:lnTo>
                  <a:lnTo>
                    <a:pt x="12712" y="738212"/>
                  </a:lnTo>
                  <a:lnTo>
                    <a:pt x="12712" y="739470"/>
                  </a:lnTo>
                  <a:lnTo>
                    <a:pt x="12712" y="740727"/>
                  </a:lnTo>
                  <a:lnTo>
                    <a:pt x="13728" y="741743"/>
                  </a:lnTo>
                  <a:lnTo>
                    <a:pt x="16243" y="741743"/>
                  </a:lnTo>
                  <a:lnTo>
                    <a:pt x="17272" y="740727"/>
                  </a:lnTo>
                  <a:lnTo>
                    <a:pt x="17272" y="738212"/>
                  </a:lnTo>
                  <a:close/>
                </a:path>
                <a:path w="202564" h="3128010">
                  <a:moveTo>
                    <a:pt x="17513" y="2949346"/>
                  </a:moveTo>
                  <a:lnTo>
                    <a:pt x="17043" y="2948876"/>
                  </a:lnTo>
                  <a:lnTo>
                    <a:pt x="15875" y="2948876"/>
                  </a:lnTo>
                  <a:lnTo>
                    <a:pt x="15405" y="2949346"/>
                  </a:lnTo>
                  <a:lnTo>
                    <a:pt x="15405" y="2949930"/>
                  </a:lnTo>
                  <a:lnTo>
                    <a:pt x="15405" y="2950514"/>
                  </a:lnTo>
                  <a:lnTo>
                    <a:pt x="15875" y="2950984"/>
                  </a:lnTo>
                  <a:lnTo>
                    <a:pt x="17043" y="2950984"/>
                  </a:lnTo>
                  <a:lnTo>
                    <a:pt x="17513" y="2950514"/>
                  </a:lnTo>
                  <a:lnTo>
                    <a:pt x="17513" y="2949346"/>
                  </a:lnTo>
                  <a:close/>
                </a:path>
                <a:path w="202564" h="3128010">
                  <a:moveTo>
                    <a:pt x="17995" y="3007296"/>
                  </a:moveTo>
                  <a:lnTo>
                    <a:pt x="17653" y="3006953"/>
                  </a:lnTo>
                  <a:lnTo>
                    <a:pt x="16814" y="3006953"/>
                  </a:lnTo>
                  <a:lnTo>
                    <a:pt x="16471" y="3007296"/>
                  </a:lnTo>
                  <a:lnTo>
                    <a:pt x="16471" y="3007715"/>
                  </a:lnTo>
                  <a:lnTo>
                    <a:pt x="16471" y="3008134"/>
                  </a:lnTo>
                  <a:lnTo>
                    <a:pt x="16814" y="3008477"/>
                  </a:lnTo>
                  <a:lnTo>
                    <a:pt x="17653" y="3008477"/>
                  </a:lnTo>
                  <a:lnTo>
                    <a:pt x="17995" y="3008134"/>
                  </a:lnTo>
                  <a:lnTo>
                    <a:pt x="17995" y="3007296"/>
                  </a:lnTo>
                  <a:close/>
                </a:path>
                <a:path w="202564" h="3128010">
                  <a:moveTo>
                    <a:pt x="23647" y="3099625"/>
                  </a:moveTo>
                  <a:lnTo>
                    <a:pt x="23495" y="3099485"/>
                  </a:lnTo>
                  <a:lnTo>
                    <a:pt x="23139" y="3099485"/>
                  </a:lnTo>
                  <a:lnTo>
                    <a:pt x="22999" y="3099625"/>
                  </a:lnTo>
                  <a:lnTo>
                    <a:pt x="22999" y="3099803"/>
                  </a:lnTo>
                  <a:lnTo>
                    <a:pt x="22999" y="3099981"/>
                  </a:lnTo>
                  <a:lnTo>
                    <a:pt x="23139" y="3100120"/>
                  </a:lnTo>
                  <a:lnTo>
                    <a:pt x="23495" y="3100120"/>
                  </a:lnTo>
                  <a:lnTo>
                    <a:pt x="23647" y="3099981"/>
                  </a:lnTo>
                  <a:lnTo>
                    <a:pt x="23647" y="3099625"/>
                  </a:lnTo>
                  <a:close/>
                </a:path>
                <a:path w="202564" h="3128010">
                  <a:moveTo>
                    <a:pt x="24130" y="544220"/>
                  </a:moveTo>
                  <a:lnTo>
                    <a:pt x="23228" y="543318"/>
                  </a:lnTo>
                  <a:lnTo>
                    <a:pt x="21031" y="543318"/>
                  </a:lnTo>
                  <a:lnTo>
                    <a:pt x="20142" y="544220"/>
                  </a:lnTo>
                  <a:lnTo>
                    <a:pt x="20142" y="545312"/>
                  </a:lnTo>
                  <a:lnTo>
                    <a:pt x="20142" y="546417"/>
                  </a:lnTo>
                  <a:lnTo>
                    <a:pt x="21031" y="547306"/>
                  </a:lnTo>
                  <a:lnTo>
                    <a:pt x="23228" y="547306"/>
                  </a:lnTo>
                  <a:lnTo>
                    <a:pt x="24130" y="546417"/>
                  </a:lnTo>
                  <a:lnTo>
                    <a:pt x="24130" y="544220"/>
                  </a:lnTo>
                  <a:close/>
                </a:path>
                <a:path w="202564" h="3128010">
                  <a:moveTo>
                    <a:pt x="31229" y="2842450"/>
                  </a:moveTo>
                  <a:lnTo>
                    <a:pt x="30556" y="2841790"/>
                  </a:lnTo>
                  <a:lnTo>
                    <a:pt x="28917" y="2841790"/>
                  </a:lnTo>
                  <a:lnTo>
                    <a:pt x="28244" y="2842450"/>
                  </a:lnTo>
                  <a:lnTo>
                    <a:pt x="28244" y="2843276"/>
                  </a:lnTo>
                  <a:lnTo>
                    <a:pt x="28244" y="2844101"/>
                  </a:lnTo>
                  <a:lnTo>
                    <a:pt x="28917" y="2844762"/>
                  </a:lnTo>
                  <a:lnTo>
                    <a:pt x="30556" y="2844762"/>
                  </a:lnTo>
                  <a:lnTo>
                    <a:pt x="31229" y="2844101"/>
                  </a:lnTo>
                  <a:lnTo>
                    <a:pt x="31229" y="2842450"/>
                  </a:lnTo>
                  <a:close/>
                </a:path>
                <a:path w="202564" h="3128010">
                  <a:moveTo>
                    <a:pt x="33032" y="783653"/>
                  </a:moveTo>
                  <a:lnTo>
                    <a:pt x="31978" y="782612"/>
                  </a:lnTo>
                  <a:lnTo>
                    <a:pt x="29400" y="782612"/>
                  </a:lnTo>
                  <a:lnTo>
                    <a:pt x="28359" y="783653"/>
                  </a:lnTo>
                  <a:lnTo>
                    <a:pt x="28359" y="784948"/>
                  </a:lnTo>
                  <a:lnTo>
                    <a:pt x="28359" y="786244"/>
                  </a:lnTo>
                  <a:lnTo>
                    <a:pt x="29400" y="787285"/>
                  </a:lnTo>
                  <a:lnTo>
                    <a:pt x="31978" y="787285"/>
                  </a:lnTo>
                  <a:lnTo>
                    <a:pt x="33032" y="786244"/>
                  </a:lnTo>
                  <a:lnTo>
                    <a:pt x="33032" y="783653"/>
                  </a:lnTo>
                  <a:close/>
                </a:path>
                <a:path w="202564" h="3128010">
                  <a:moveTo>
                    <a:pt x="34099" y="466394"/>
                  </a:moveTo>
                  <a:lnTo>
                    <a:pt x="33248" y="465556"/>
                  </a:lnTo>
                  <a:lnTo>
                    <a:pt x="31178" y="465556"/>
                  </a:lnTo>
                  <a:lnTo>
                    <a:pt x="30340" y="466394"/>
                  </a:lnTo>
                  <a:lnTo>
                    <a:pt x="30340" y="467436"/>
                  </a:lnTo>
                  <a:lnTo>
                    <a:pt x="30340" y="468477"/>
                  </a:lnTo>
                  <a:lnTo>
                    <a:pt x="31178" y="469315"/>
                  </a:lnTo>
                  <a:lnTo>
                    <a:pt x="33248" y="469315"/>
                  </a:lnTo>
                  <a:lnTo>
                    <a:pt x="34099" y="468477"/>
                  </a:lnTo>
                  <a:lnTo>
                    <a:pt x="34099" y="466394"/>
                  </a:lnTo>
                  <a:close/>
                </a:path>
                <a:path w="202564" h="3128010">
                  <a:moveTo>
                    <a:pt x="34937" y="3050730"/>
                  </a:moveTo>
                  <a:lnTo>
                    <a:pt x="34658" y="3050463"/>
                  </a:lnTo>
                  <a:lnTo>
                    <a:pt x="33985" y="3050463"/>
                  </a:lnTo>
                  <a:lnTo>
                    <a:pt x="33705" y="3050730"/>
                  </a:lnTo>
                  <a:lnTo>
                    <a:pt x="33705" y="3051073"/>
                  </a:lnTo>
                  <a:lnTo>
                    <a:pt x="33705" y="3051416"/>
                  </a:lnTo>
                  <a:lnTo>
                    <a:pt x="33985" y="3051683"/>
                  </a:lnTo>
                  <a:lnTo>
                    <a:pt x="34658" y="3051683"/>
                  </a:lnTo>
                  <a:lnTo>
                    <a:pt x="34937" y="3051416"/>
                  </a:lnTo>
                  <a:lnTo>
                    <a:pt x="34937" y="3050730"/>
                  </a:lnTo>
                  <a:close/>
                </a:path>
                <a:path w="202564" h="3128010">
                  <a:moveTo>
                    <a:pt x="35064" y="868273"/>
                  </a:moveTo>
                  <a:lnTo>
                    <a:pt x="33972" y="867181"/>
                  </a:lnTo>
                  <a:lnTo>
                    <a:pt x="31254" y="867181"/>
                  </a:lnTo>
                  <a:lnTo>
                    <a:pt x="30162" y="868273"/>
                  </a:lnTo>
                  <a:lnTo>
                    <a:pt x="30162" y="869632"/>
                  </a:lnTo>
                  <a:lnTo>
                    <a:pt x="30162" y="870991"/>
                  </a:lnTo>
                  <a:lnTo>
                    <a:pt x="31254" y="872083"/>
                  </a:lnTo>
                  <a:lnTo>
                    <a:pt x="33972" y="872083"/>
                  </a:lnTo>
                  <a:lnTo>
                    <a:pt x="35064" y="870991"/>
                  </a:lnTo>
                  <a:lnTo>
                    <a:pt x="35064" y="868273"/>
                  </a:lnTo>
                  <a:close/>
                </a:path>
                <a:path w="202564" h="3128010">
                  <a:moveTo>
                    <a:pt x="36042" y="573100"/>
                  </a:moveTo>
                  <a:lnTo>
                    <a:pt x="35115" y="572185"/>
                  </a:lnTo>
                  <a:lnTo>
                    <a:pt x="32854" y="572185"/>
                  </a:lnTo>
                  <a:lnTo>
                    <a:pt x="31940" y="573100"/>
                  </a:lnTo>
                  <a:lnTo>
                    <a:pt x="31940" y="574230"/>
                  </a:lnTo>
                  <a:lnTo>
                    <a:pt x="31940" y="575360"/>
                  </a:lnTo>
                  <a:lnTo>
                    <a:pt x="32854" y="576275"/>
                  </a:lnTo>
                  <a:lnTo>
                    <a:pt x="35115" y="576275"/>
                  </a:lnTo>
                  <a:lnTo>
                    <a:pt x="36042" y="575360"/>
                  </a:lnTo>
                  <a:lnTo>
                    <a:pt x="36042" y="573100"/>
                  </a:lnTo>
                  <a:close/>
                </a:path>
                <a:path w="202564" h="3128010">
                  <a:moveTo>
                    <a:pt x="37299" y="950061"/>
                  </a:moveTo>
                  <a:lnTo>
                    <a:pt x="36156" y="948918"/>
                  </a:lnTo>
                  <a:lnTo>
                    <a:pt x="33312" y="948918"/>
                  </a:lnTo>
                  <a:lnTo>
                    <a:pt x="32169" y="950061"/>
                  </a:lnTo>
                  <a:lnTo>
                    <a:pt x="32169" y="951484"/>
                  </a:lnTo>
                  <a:lnTo>
                    <a:pt x="32169" y="952906"/>
                  </a:lnTo>
                  <a:lnTo>
                    <a:pt x="33312" y="954049"/>
                  </a:lnTo>
                  <a:lnTo>
                    <a:pt x="36156" y="954049"/>
                  </a:lnTo>
                  <a:lnTo>
                    <a:pt x="37299" y="952906"/>
                  </a:lnTo>
                  <a:lnTo>
                    <a:pt x="37299" y="950061"/>
                  </a:lnTo>
                  <a:close/>
                </a:path>
                <a:path w="202564" h="3128010">
                  <a:moveTo>
                    <a:pt x="38163" y="818349"/>
                  </a:moveTo>
                  <a:lnTo>
                    <a:pt x="37084" y="817283"/>
                  </a:lnTo>
                  <a:lnTo>
                    <a:pt x="34442" y="817283"/>
                  </a:lnTo>
                  <a:lnTo>
                    <a:pt x="33375" y="818349"/>
                  </a:lnTo>
                  <a:lnTo>
                    <a:pt x="33375" y="819670"/>
                  </a:lnTo>
                  <a:lnTo>
                    <a:pt x="33375" y="820991"/>
                  </a:lnTo>
                  <a:lnTo>
                    <a:pt x="34442" y="822058"/>
                  </a:lnTo>
                  <a:lnTo>
                    <a:pt x="37084" y="822058"/>
                  </a:lnTo>
                  <a:lnTo>
                    <a:pt x="38163" y="820991"/>
                  </a:lnTo>
                  <a:lnTo>
                    <a:pt x="38163" y="818349"/>
                  </a:lnTo>
                  <a:close/>
                </a:path>
                <a:path w="202564" h="3128010">
                  <a:moveTo>
                    <a:pt x="43230" y="340220"/>
                  </a:moveTo>
                  <a:lnTo>
                    <a:pt x="42481" y="339471"/>
                  </a:lnTo>
                  <a:lnTo>
                    <a:pt x="40640" y="339471"/>
                  </a:lnTo>
                  <a:lnTo>
                    <a:pt x="39890" y="340220"/>
                  </a:lnTo>
                  <a:lnTo>
                    <a:pt x="39890" y="341134"/>
                  </a:lnTo>
                  <a:lnTo>
                    <a:pt x="39890" y="342061"/>
                  </a:lnTo>
                  <a:lnTo>
                    <a:pt x="40640" y="342798"/>
                  </a:lnTo>
                  <a:lnTo>
                    <a:pt x="42481" y="342798"/>
                  </a:lnTo>
                  <a:lnTo>
                    <a:pt x="43230" y="342061"/>
                  </a:lnTo>
                  <a:lnTo>
                    <a:pt x="43230" y="340220"/>
                  </a:lnTo>
                  <a:close/>
                </a:path>
                <a:path w="202564" h="3128010">
                  <a:moveTo>
                    <a:pt x="43256" y="2976270"/>
                  </a:moveTo>
                  <a:lnTo>
                    <a:pt x="42849" y="2975864"/>
                  </a:lnTo>
                  <a:lnTo>
                    <a:pt x="41846" y="2975864"/>
                  </a:lnTo>
                  <a:lnTo>
                    <a:pt x="41440" y="2976270"/>
                  </a:lnTo>
                  <a:lnTo>
                    <a:pt x="41440" y="2976765"/>
                  </a:lnTo>
                  <a:lnTo>
                    <a:pt x="41440" y="2977261"/>
                  </a:lnTo>
                  <a:lnTo>
                    <a:pt x="41846" y="2977667"/>
                  </a:lnTo>
                  <a:lnTo>
                    <a:pt x="42849" y="2977667"/>
                  </a:lnTo>
                  <a:lnTo>
                    <a:pt x="43256" y="2977261"/>
                  </a:lnTo>
                  <a:lnTo>
                    <a:pt x="43256" y="2976270"/>
                  </a:lnTo>
                  <a:close/>
                </a:path>
                <a:path w="202564" h="3128010">
                  <a:moveTo>
                    <a:pt x="44043" y="702564"/>
                  </a:moveTo>
                  <a:lnTo>
                    <a:pt x="43040" y="701573"/>
                  </a:lnTo>
                  <a:lnTo>
                    <a:pt x="40589" y="701573"/>
                  </a:lnTo>
                  <a:lnTo>
                    <a:pt x="39598" y="702564"/>
                  </a:lnTo>
                  <a:lnTo>
                    <a:pt x="39598" y="703795"/>
                  </a:lnTo>
                  <a:lnTo>
                    <a:pt x="39598" y="705027"/>
                  </a:lnTo>
                  <a:lnTo>
                    <a:pt x="40589" y="706018"/>
                  </a:lnTo>
                  <a:lnTo>
                    <a:pt x="43040" y="706018"/>
                  </a:lnTo>
                  <a:lnTo>
                    <a:pt x="44043" y="705027"/>
                  </a:lnTo>
                  <a:lnTo>
                    <a:pt x="44043" y="702564"/>
                  </a:lnTo>
                  <a:close/>
                </a:path>
                <a:path w="202564" h="3128010">
                  <a:moveTo>
                    <a:pt x="45516" y="388594"/>
                  </a:moveTo>
                  <a:lnTo>
                    <a:pt x="44729" y="387807"/>
                  </a:lnTo>
                  <a:lnTo>
                    <a:pt x="42786" y="387807"/>
                  </a:lnTo>
                  <a:lnTo>
                    <a:pt x="41998" y="388594"/>
                  </a:lnTo>
                  <a:lnTo>
                    <a:pt x="41998" y="389572"/>
                  </a:lnTo>
                  <a:lnTo>
                    <a:pt x="41998" y="390550"/>
                  </a:lnTo>
                  <a:lnTo>
                    <a:pt x="42786" y="391337"/>
                  </a:lnTo>
                  <a:lnTo>
                    <a:pt x="44729" y="391337"/>
                  </a:lnTo>
                  <a:lnTo>
                    <a:pt x="45516" y="390550"/>
                  </a:lnTo>
                  <a:lnTo>
                    <a:pt x="45516" y="388594"/>
                  </a:lnTo>
                  <a:close/>
                </a:path>
                <a:path w="202564" h="3128010">
                  <a:moveTo>
                    <a:pt x="46494" y="2880753"/>
                  </a:moveTo>
                  <a:lnTo>
                    <a:pt x="45885" y="2880144"/>
                  </a:lnTo>
                  <a:lnTo>
                    <a:pt x="44399" y="2880144"/>
                  </a:lnTo>
                  <a:lnTo>
                    <a:pt x="43802" y="2880753"/>
                  </a:lnTo>
                  <a:lnTo>
                    <a:pt x="43802" y="2881490"/>
                  </a:lnTo>
                  <a:lnTo>
                    <a:pt x="43802" y="2882239"/>
                  </a:lnTo>
                  <a:lnTo>
                    <a:pt x="44399" y="2882836"/>
                  </a:lnTo>
                  <a:lnTo>
                    <a:pt x="45885" y="2882836"/>
                  </a:lnTo>
                  <a:lnTo>
                    <a:pt x="46494" y="2882239"/>
                  </a:lnTo>
                  <a:lnTo>
                    <a:pt x="46494" y="2880753"/>
                  </a:lnTo>
                  <a:close/>
                </a:path>
                <a:path w="202564" h="3128010">
                  <a:moveTo>
                    <a:pt x="46799" y="2926461"/>
                  </a:moveTo>
                  <a:lnTo>
                    <a:pt x="46253" y="2925927"/>
                  </a:lnTo>
                  <a:lnTo>
                    <a:pt x="44932" y="2925927"/>
                  </a:lnTo>
                  <a:lnTo>
                    <a:pt x="44399" y="2926461"/>
                  </a:lnTo>
                  <a:lnTo>
                    <a:pt x="44399" y="2927121"/>
                  </a:lnTo>
                  <a:lnTo>
                    <a:pt x="44399" y="2927781"/>
                  </a:lnTo>
                  <a:lnTo>
                    <a:pt x="44932" y="2928315"/>
                  </a:lnTo>
                  <a:lnTo>
                    <a:pt x="46253" y="2928315"/>
                  </a:lnTo>
                  <a:lnTo>
                    <a:pt x="46799" y="2927781"/>
                  </a:lnTo>
                  <a:lnTo>
                    <a:pt x="46799" y="2926461"/>
                  </a:lnTo>
                  <a:close/>
                </a:path>
                <a:path w="202564" h="3128010">
                  <a:moveTo>
                    <a:pt x="48437" y="507199"/>
                  </a:moveTo>
                  <a:lnTo>
                    <a:pt x="47574" y="506336"/>
                  </a:lnTo>
                  <a:lnTo>
                    <a:pt x="45440" y="506336"/>
                  </a:lnTo>
                  <a:lnTo>
                    <a:pt x="44577" y="507199"/>
                  </a:lnTo>
                  <a:lnTo>
                    <a:pt x="44577" y="508266"/>
                  </a:lnTo>
                  <a:lnTo>
                    <a:pt x="44577" y="509333"/>
                  </a:lnTo>
                  <a:lnTo>
                    <a:pt x="45440" y="510197"/>
                  </a:lnTo>
                  <a:lnTo>
                    <a:pt x="47574" y="510197"/>
                  </a:lnTo>
                  <a:lnTo>
                    <a:pt x="48437" y="509333"/>
                  </a:lnTo>
                  <a:lnTo>
                    <a:pt x="48437" y="507199"/>
                  </a:lnTo>
                  <a:close/>
                </a:path>
                <a:path w="202564" h="3128010">
                  <a:moveTo>
                    <a:pt x="54737" y="429387"/>
                  </a:moveTo>
                  <a:lnTo>
                    <a:pt x="53924" y="428574"/>
                  </a:lnTo>
                  <a:lnTo>
                    <a:pt x="51917" y="428574"/>
                  </a:lnTo>
                  <a:lnTo>
                    <a:pt x="51104" y="429387"/>
                  </a:lnTo>
                  <a:lnTo>
                    <a:pt x="51104" y="430390"/>
                  </a:lnTo>
                  <a:lnTo>
                    <a:pt x="51104" y="431393"/>
                  </a:lnTo>
                  <a:lnTo>
                    <a:pt x="51917" y="432206"/>
                  </a:lnTo>
                  <a:lnTo>
                    <a:pt x="53924" y="432206"/>
                  </a:lnTo>
                  <a:lnTo>
                    <a:pt x="54737" y="431393"/>
                  </a:lnTo>
                  <a:lnTo>
                    <a:pt x="54737" y="429387"/>
                  </a:lnTo>
                  <a:close/>
                </a:path>
                <a:path w="202564" h="3128010">
                  <a:moveTo>
                    <a:pt x="58801" y="2680373"/>
                  </a:moveTo>
                  <a:lnTo>
                    <a:pt x="58026" y="2679598"/>
                  </a:lnTo>
                  <a:lnTo>
                    <a:pt x="56134" y="2679598"/>
                  </a:lnTo>
                  <a:lnTo>
                    <a:pt x="55359" y="2680373"/>
                  </a:lnTo>
                  <a:lnTo>
                    <a:pt x="55359" y="2681325"/>
                  </a:lnTo>
                  <a:lnTo>
                    <a:pt x="55359" y="2682278"/>
                  </a:lnTo>
                  <a:lnTo>
                    <a:pt x="56134" y="2683052"/>
                  </a:lnTo>
                  <a:lnTo>
                    <a:pt x="58026" y="2683052"/>
                  </a:lnTo>
                  <a:lnTo>
                    <a:pt x="58801" y="2682278"/>
                  </a:lnTo>
                  <a:lnTo>
                    <a:pt x="58801" y="2680373"/>
                  </a:lnTo>
                  <a:close/>
                </a:path>
                <a:path w="202564" h="3128010">
                  <a:moveTo>
                    <a:pt x="59563" y="907021"/>
                  </a:moveTo>
                  <a:lnTo>
                    <a:pt x="58445" y="905903"/>
                  </a:lnTo>
                  <a:lnTo>
                    <a:pt x="55664" y="905903"/>
                  </a:lnTo>
                  <a:lnTo>
                    <a:pt x="54546" y="907021"/>
                  </a:lnTo>
                  <a:lnTo>
                    <a:pt x="54546" y="908405"/>
                  </a:lnTo>
                  <a:lnTo>
                    <a:pt x="54546" y="909789"/>
                  </a:lnTo>
                  <a:lnTo>
                    <a:pt x="55664" y="910920"/>
                  </a:lnTo>
                  <a:lnTo>
                    <a:pt x="58445" y="910920"/>
                  </a:lnTo>
                  <a:lnTo>
                    <a:pt x="59563" y="909789"/>
                  </a:lnTo>
                  <a:lnTo>
                    <a:pt x="59563" y="907021"/>
                  </a:lnTo>
                  <a:close/>
                </a:path>
                <a:path w="202564" h="3128010">
                  <a:moveTo>
                    <a:pt x="59867" y="2613710"/>
                  </a:moveTo>
                  <a:lnTo>
                    <a:pt x="59055" y="2612898"/>
                  </a:lnTo>
                  <a:lnTo>
                    <a:pt x="57035" y="2612898"/>
                  </a:lnTo>
                  <a:lnTo>
                    <a:pt x="56222" y="2613710"/>
                  </a:lnTo>
                  <a:lnTo>
                    <a:pt x="56222" y="2614714"/>
                  </a:lnTo>
                  <a:lnTo>
                    <a:pt x="56222" y="2615717"/>
                  </a:lnTo>
                  <a:lnTo>
                    <a:pt x="57035" y="2616543"/>
                  </a:lnTo>
                  <a:lnTo>
                    <a:pt x="59055" y="2616543"/>
                  </a:lnTo>
                  <a:lnTo>
                    <a:pt x="59867" y="2615717"/>
                  </a:lnTo>
                  <a:lnTo>
                    <a:pt x="59867" y="2613710"/>
                  </a:lnTo>
                  <a:close/>
                </a:path>
                <a:path w="202564" h="3128010">
                  <a:moveTo>
                    <a:pt x="59982" y="2769209"/>
                  </a:moveTo>
                  <a:lnTo>
                    <a:pt x="59258" y="2768473"/>
                  </a:lnTo>
                  <a:lnTo>
                    <a:pt x="57467" y="2768473"/>
                  </a:lnTo>
                  <a:lnTo>
                    <a:pt x="56743" y="2769209"/>
                  </a:lnTo>
                  <a:lnTo>
                    <a:pt x="56743" y="2770098"/>
                  </a:lnTo>
                  <a:lnTo>
                    <a:pt x="56743" y="2771000"/>
                  </a:lnTo>
                  <a:lnTo>
                    <a:pt x="57467" y="2771724"/>
                  </a:lnTo>
                  <a:lnTo>
                    <a:pt x="59258" y="2771724"/>
                  </a:lnTo>
                  <a:lnTo>
                    <a:pt x="59982" y="2771000"/>
                  </a:lnTo>
                  <a:lnTo>
                    <a:pt x="59982" y="2769209"/>
                  </a:lnTo>
                  <a:close/>
                </a:path>
                <a:path w="202564" h="3128010">
                  <a:moveTo>
                    <a:pt x="65709" y="2815234"/>
                  </a:moveTo>
                  <a:lnTo>
                    <a:pt x="65011" y="2814523"/>
                  </a:lnTo>
                  <a:lnTo>
                    <a:pt x="63271" y="2814523"/>
                  </a:lnTo>
                  <a:lnTo>
                    <a:pt x="62572" y="2815234"/>
                  </a:lnTo>
                  <a:lnTo>
                    <a:pt x="62572" y="2816098"/>
                  </a:lnTo>
                  <a:lnTo>
                    <a:pt x="62572" y="2816961"/>
                  </a:lnTo>
                  <a:lnTo>
                    <a:pt x="63271" y="2817672"/>
                  </a:lnTo>
                  <a:lnTo>
                    <a:pt x="65011" y="2817672"/>
                  </a:lnTo>
                  <a:lnTo>
                    <a:pt x="65709" y="2816961"/>
                  </a:lnTo>
                  <a:lnTo>
                    <a:pt x="65709" y="2815234"/>
                  </a:lnTo>
                  <a:close/>
                </a:path>
                <a:path w="202564" h="3128010">
                  <a:moveTo>
                    <a:pt x="66446" y="978141"/>
                  </a:moveTo>
                  <a:lnTo>
                    <a:pt x="65278" y="976960"/>
                  </a:lnTo>
                  <a:lnTo>
                    <a:pt x="62369" y="976960"/>
                  </a:lnTo>
                  <a:lnTo>
                    <a:pt x="61201" y="978141"/>
                  </a:lnTo>
                  <a:lnTo>
                    <a:pt x="61201" y="979589"/>
                  </a:lnTo>
                  <a:lnTo>
                    <a:pt x="61201" y="981036"/>
                  </a:lnTo>
                  <a:lnTo>
                    <a:pt x="62369" y="982205"/>
                  </a:lnTo>
                  <a:lnTo>
                    <a:pt x="65278" y="982205"/>
                  </a:lnTo>
                  <a:lnTo>
                    <a:pt x="66446" y="981036"/>
                  </a:lnTo>
                  <a:lnTo>
                    <a:pt x="66446" y="978141"/>
                  </a:lnTo>
                  <a:close/>
                </a:path>
                <a:path w="202564" h="3128010">
                  <a:moveTo>
                    <a:pt x="71475" y="2725394"/>
                  </a:moveTo>
                  <a:lnTo>
                    <a:pt x="70726" y="2724645"/>
                  </a:lnTo>
                  <a:lnTo>
                    <a:pt x="68884" y="2724645"/>
                  </a:lnTo>
                  <a:lnTo>
                    <a:pt x="68135" y="2725394"/>
                  </a:lnTo>
                  <a:lnTo>
                    <a:pt x="68135" y="2726321"/>
                  </a:lnTo>
                  <a:lnTo>
                    <a:pt x="68135" y="2727248"/>
                  </a:lnTo>
                  <a:lnTo>
                    <a:pt x="68884" y="2727998"/>
                  </a:lnTo>
                  <a:lnTo>
                    <a:pt x="70726" y="2727998"/>
                  </a:lnTo>
                  <a:lnTo>
                    <a:pt x="71475" y="2727248"/>
                  </a:lnTo>
                  <a:lnTo>
                    <a:pt x="71475" y="2725394"/>
                  </a:lnTo>
                  <a:close/>
                </a:path>
                <a:path w="202564" h="3128010">
                  <a:moveTo>
                    <a:pt x="71767" y="1114082"/>
                  </a:moveTo>
                  <a:lnTo>
                    <a:pt x="70523" y="1112837"/>
                  </a:lnTo>
                  <a:lnTo>
                    <a:pt x="67437" y="1112837"/>
                  </a:lnTo>
                  <a:lnTo>
                    <a:pt x="66179" y="1114082"/>
                  </a:lnTo>
                  <a:lnTo>
                    <a:pt x="66179" y="1115631"/>
                  </a:lnTo>
                  <a:lnTo>
                    <a:pt x="66179" y="1117180"/>
                  </a:lnTo>
                  <a:lnTo>
                    <a:pt x="67437" y="1118425"/>
                  </a:lnTo>
                  <a:lnTo>
                    <a:pt x="70523" y="1118425"/>
                  </a:lnTo>
                  <a:lnTo>
                    <a:pt x="71767" y="1117180"/>
                  </a:lnTo>
                  <a:lnTo>
                    <a:pt x="71767" y="1114082"/>
                  </a:lnTo>
                  <a:close/>
                </a:path>
                <a:path w="202564" h="3128010">
                  <a:moveTo>
                    <a:pt x="72161" y="1018044"/>
                  </a:moveTo>
                  <a:lnTo>
                    <a:pt x="70967" y="1016838"/>
                  </a:lnTo>
                  <a:lnTo>
                    <a:pt x="68008" y="1016838"/>
                  </a:lnTo>
                  <a:lnTo>
                    <a:pt x="66802" y="1018044"/>
                  </a:lnTo>
                  <a:lnTo>
                    <a:pt x="66802" y="1019517"/>
                  </a:lnTo>
                  <a:lnTo>
                    <a:pt x="66802" y="1021003"/>
                  </a:lnTo>
                  <a:lnTo>
                    <a:pt x="68008" y="1022197"/>
                  </a:lnTo>
                  <a:lnTo>
                    <a:pt x="70967" y="1022197"/>
                  </a:lnTo>
                  <a:lnTo>
                    <a:pt x="72161" y="1021003"/>
                  </a:lnTo>
                  <a:lnTo>
                    <a:pt x="72161" y="1018044"/>
                  </a:lnTo>
                  <a:close/>
                </a:path>
                <a:path w="202564" h="3128010">
                  <a:moveTo>
                    <a:pt x="74510" y="306501"/>
                  </a:moveTo>
                  <a:lnTo>
                    <a:pt x="73837" y="305828"/>
                  </a:lnTo>
                  <a:lnTo>
                    <a:pt x="72186" y="305828"/>
                  </a:lnTo>
                  <a:lnTo>
                    <a:pt x="71513" y="306501"/>
                  </a:lnTo>
                  <a:lnTo>
                    <a:pt x="71513" y="307327"/>
                  </a:lnTo>
                  <a:lnTo>
                    <a:pt x="71513" y="308152"/>
                  </a:lnTo>
                  <a:lnTo>
                    <a:pt x="72186" y="308825"/>
                  </a:lnTo>
                  <a:lnTo>
                    <a:pt x="73837" y="308825"/>
                  </a:lnTo>
                  <a:lnTo>
                    <a:pt x="74510" y="308152"/>
                  </a:lnTo>
                  <a:lnTo>
                    <a:pt x="74510" y="306501"/>
                  </a:lnTo>
                  <a:close/>
                </a:path>
                <a:path w="202564" h="3128010">
                  <a:moveTo>
                    <a:pt x="83553" y="1066114"/>
                  </a:moveTo>
                  <a:lnTo>
                    <a:pt x="82334" y="1064882"/>
                  </a:lnTo>
                  <a:lnTo>
                    <a:pt x="79311" y="1064882"/>
                  </a:lnTo>
                  <a:lnTo>
                    <a:pt x="78079" y="1066114"/>
                  </a:lnTo>
                  <a:lnTo>
                    <a:pt x="78079" y="1067625"/>
                  </a:lnTo>
                  <a:lnTo>
                    <a:pt x="78079" y="1069136"/>
                  </a:lnTo>
                  <a:lnTo>
                    <a:pt x="79311" y="1070368"/>
                  </a:lnTo>
                  <a:lnTo>
                    <a:pt x="82334" y="1070368"/>
                  </a:lnTo>
                  <a:lnTo>
                    <a:pt x="83553" y="1069136"/>
                  </a:lnTo>
                  <a:lnTo>
                    <a:pt x="83553" y="1066114"/>
                  </a:lnTo>
                  <a:close/>
                </a:path>
                <a:path w="202564" h="3128010">
                  <a:moveTo>
                    <a:pt x="85128" y="2643403"/>
                  </a:moveTo>
                  <a:lnTo>
                    <a:pt x="84340" y="2642603"/>
                  </a:lnTo>
                  <a:lnTo>
                    <a:pt x="82372" y="2642603"/>
                  </a:lnTo>
                  <a:lnTo>
                    <a:pt x="81584" y="2643403"/>
                  </a:lnTo>
                  <a:lnTo>
                    <a:pt x="81584" y="2644381"/>
                  </a:lnTo>
                  <a:lnTo>
                    <a:pt x="81584" y="2645359"/>
                  </a:lnTo>
                  <a:lnTo>
                    <a:pt x="82372" y="2646146"/>
                  </a:lnTo>
                  <a:lnTo>
                    <a:pt x="84340" y="2646146"/>
                  </a:lnTo>
                  <a:lnTo>
                    <a:pt x="85128" y="2645359"/>
                  </a:lnTo>
                  <a:lnTo>
                    <a:pt x="85128" y="2643403"/>
                  </a:lnTo>
                  <a:close/>
                </a:path>
                <a:path w="202564" h="3128010">
                  <a:moveTo>
                    <a:pt x="86080" y="2575407"/>
                  </a:moveTo>
                  <a:lnTo>
                    <a:pt x="85242" y="2574569"/>
                  </a:lnTo>
                  <a:lnTo>
                    <a:pt x="83172" y="2574569"/>
                  </a:lnTo>
                  <a:lnTo>
                    <a:pt x="82334" y="2575407"/>
                  </a:lnTo>
                  <a:lnTo>
                    <a:pt x="82334" y="2576436"/>
                  </a:lnTo>
                  <a:lnTo>
                    <a:pt x="82334" y="2577465"/>
                  </a:lnTo>
                  <a:lnTo>
                    <a:pt x="83172" y="2578303"/>
                  </a:lnTo>
                  <a:lnTo>
                    <a:pt x="85242" y="2578303"/>
                  </a:lnTo>
                  <a:lnTo>
                    <a:pt x="86080" y="2577465"/>
                  </a:lnTo>
                  <a:lnTo>
                    <a:pt x="86080" y="2575407"/>
                  </a:lnTo>
                  <a:close/>
                </a:path>
                <a:path w="202564" h="3128010">
                  <a:moveTo>
                    <a:pt x="86106" y="2497950"/>
                  </a:moveTo>
                  <a:lnTo>
                    <a:pt x="85217" y="2497074"/>
                  </a:lnTo>
                  <a:lnTo>
                    <a:pt x="83045" y="2497074"/>
                  </a:lnTo>
                  <a:lnTo>
                    <a:pt x="82156" y="2497950"/>
                  </a:lnTo>
                  <a:lnTo>
                    <a:pt x="82156" y="2499042"/>
                  </a:lnTo>
                  <a:lnTo>
                    <a:pt x="82156" y="2500134"/>
                  </a:lnTo>
                  <a:lnTo>
                    <a:pt x="83045" y="2501011"/>
                  </a:lnTo>
                  <a:lnTo>
                    <a:pt x="85217" y="2501011"/>
                  </a:lnTo>
                  <a:lnTo>
                    <a:pt x="86106" y="2500134"/>
                  </a:lnTo>
                  <a:lnTo>
                    <a:pt x="86106" y="2497950"/>
                  </a:lnTo>
                  <a:close/>
                </a:path>
                <a:path w="202564" h="3128010">
                  <a:moveTo>
                    <a:pt x="86868" y="269125"/>
                  </a:moveTo>
                  <a:lnTo>
                    <a:pt x="86271" y="268528"/>
                  </a:lnTo>
                  <a:lnTo>
                    <a:pt x="84797" y="268528"/>
                  </a:lnTo>
                  <a:lnTo>
                    <a:pt x="84201" y="269125"/>
                  </a:lnTo>
                  <a:lnTo>
                    <a:pt x="84201" y="269862"/>
                  </a:lnTo>
                  <a:lnTo>
                    <a:pt x="84201" y="270598"/>
                  </a:lnTo>
                  <a:lnTo>
                    <a:pt x="84797" y="271195"/>
                  </a:lnTo>
                  <a:lnTo>
                    <a:pt x="86271" y="271195"/>
                  </a:lnTo>
                  <a:lnTo>
                    <a:pt x="86868" y="270598"/>
                  </a:lnTo>
                  <a:lnTo>
                    <a:pt x="86868" y="269125"/>
                  </a:lnTo>
                  <a:close/>
                </a:path>
                <a:path w="202564" h="3128010">
                  <a:moveTo>
                    <a:pt x="87782" y="1148295"/>
                  </a:moveTo>
                  <a:lnTo>
                    <a:pt x="86512" y="1147013"/>
                  </a:lnTo>
                  <a:lnTo>
                    <a:pt x="83362" y="1147013"/>
                  </a:lnTo>
                  <a:lnTo>
                    <a:pt x="82080" y="1148295"/>
                  </a:lnTo>
                  <a:lnTo>
                    <a:pt x="82080" y="1149870"/>
                  </a:lnTo>
                  <a:lnTo>
                    <a:pt x="82080" y="1151445"/>
                  </a:lnTo>
                  <a:lnTo>
                    <a:pt x="83362" y="1152728"/>
                  </a:lnTo>
                  <a:lnTo>
                    <a:pt x="86512" y="1152728"/>
                  </a:lnTo>
                  <a:lnTo>
                    <a:pt x="87782" y="1151445"/>
                  </a:lnTo>
                  <a:lnTo>
                    <a:pt x="87782" y="1148295"/>
                  </a:lnTo>
                  <a:close/>
                </a:path>
                <a:path w="202564" h="3128010">
                  <a:moveTo>
                    <a:pt x="89420" y="2534488"/>
                  </a:moveTo>
                  <a:lnTo>
                    <a:pt x="88557" y="2533637"/>
                  </a:lnTo>
                  <a:lnTo>
                    <a:pt x="86436" y="2533637"/>
                  </a:lnTo>
                  <a:lnTo>
                    <a:pt x="85572" y="2534488"/>
                  </a:lnTo>
                  <a:lnTo>
                    <a:pt x="85572" y="2535555"/>
                  </a:lnTo>
                  <a:lnTo>
                    <a:pt x="85572" y="2536621"/>
                  </a:lnTo>
                  <a:lnTo>
                    <a:pt x="86436" y="2537472"/>
                  </a:lnTo>
                  <a:lnTo>
                    <a:pt x="88557" y="2537472"/>
                  </a:lnTo>
                  <a:lnTo>
                    <a:pt x="89420" y="2536621"/>
                  </a:lnTo>
                  <a:lnTo>
                    <a:pt x="89420" y="2534488"/>
                  </a:lnTo>
                  <a:close/>
                </a:path>
                <a:path w="202564" h="3128010">
                  <a:moveTo>
                    <a:pt x="90385" y="1181633"/>
                  </a:moveTo>
                  <a:lnTo>
                    <a:pt x="89090" y="1180338"/>
                  </a:lnTo>
                  <a:lnTo>
                    <a:pt x="85877" y="1180338"/>
                  </a:lnTo>
                  <a:lnTo>
                    <a:pt x="84569" y="1181633"/>
                  </a:lnTo>
                  <a:lnTo>
                    <a:pt x="84569" y="1183246"/>
                  </a:lnTo>
                  <a:lnTo>
                    <a:pt x="84569" y="1184846"/>
                  </a:lnTo>
                  <a:lnTo>
                    <a:pt x="85877" y="1186154"/>
                  </a:lnTo>
                  <a:lnTo>
                    <a:pt x="89090" y="1186154"/>
                  </a:lnTo>
                  <a:lnTo>
                    <a:pt x="90385" y="1184846"/>
                  </a:lnTo>
                  <a:lnTo>
                    <a:pt x="90385" y="1181633"/>
                  </a:lnTo>
                  <a:close/>
                </a:path>
                <a:path w="202564" h="3128010">
                  <a:moveTo>
                    <a:pt x="103784" y="1218018"/>
                  </a:moveTo>
                  <a:lnTo>
                    <a:pt x="102463" y="1216685"/>
                  </a:lnTo>
                  <a:lnTo>
                    <a:pt x="99187" y="1216685"/>
                  </a:lnTo>
                  <a:lnTo>
                    <a:pt x="97853" y="1218018"/>
                  </a:lnTo>
                  <a:lnTo>
                    <a:pt x="97853" y="1219657"/>
                  </a:lnTo>
                  <a:lnTo>
                    <a:pt x="97853" y="1221295"/>
                  </a:lnTo>
                  <a:lnTo>
                    <a:pt x="99187" y="1222629"/>
                  </a:lnTo>
                  <a:lnTo>
                    <a:pt x="102463" y="1222629"/>
                  </a:lnTo>
                  <a:lnTo>
                    <a:pt x="103784" y="1221295"/>
                  </a:lnTo>
                  <a:lnTo>
                    <a:pt x="103784" y="1218018"/>
                  </a:lnTo>
                  <a:close/>
                </a:path>
                <a:path w="202564" h="3128010">
                  <a:moveTo>
                    <a:pt x="104444" y="1300886"/>
                  </a:moveTo>
                  <a:lnTo>
                    <a:pt x="103073" y="1299502"/>
                  </a:lnTo>
                  <a:lnTo>
                    <a:pt x="99669" y="1299502"/>
                  </a:lnTo>
                  <a:lnTo>
                    <a:pt x="98285" y="1300886"/>
                  </a:lnTo>
                  <a:lnTo>
                    <a:pt x="98285" y="1302588"/>
                  </a:lnTo>
                  <a:lnTo>
                    <a:pt x="98285" y="1304290"/>
                  </a:lnTo>
                  <a:lnTo>
                    <a:pt x="99669" y="1305674"/>
                  </a:lnTo>
                  <a:lnTo>
                    <a:pt x="103073" y="1305674"/>
                  </a:lnTo>
                  <a:lnTo>
                    <a:pt x="104444" y="1304290"/>
                  </a:lnTo>
                  <a:lnTo>
                    <a:pt x="104444" y="1300886"/>
                  </a:lnTo>
                  <a:close/>
                </a:path>
                <a:path w="202564" h="3128010">
                  <a:moveTo>
                    <a:pt x="105981" y="2458339"/>
                  </a:moveTo>
                  <a:lnTo>
                    <a:pt x="105067" y="2457437"/>
                  </a:lnTo>
                  <a:lnTo>
                    <a:pt x="102831" y="2457437"/>
                  </a:lnTo>
                  <a:lnTo>
                    <a:pt x="101930" y="2458339"/>
                  </a:lnTo>
                  <a:lnTo>
                    <a:pt x="101930" y="2459456"/>
                  </a:lnTo>
                  <a:lnTo>
                    <a:pt x="101930" y="2460574"/>
                  </a:lnTo>
                  <a:lnTo>
                    <a:pt x="102831" y="2461476"/>
                  </a:lnTo>
                  <a:lnTo>
                    <a:pt x="105067" y="2461476"/>
                  </a:lnTo>
                  <a:lnTo>
                    <a:pt x="105981" y="2460574"/>
                  </a:lnTo>
                  <a:lnTo>
                    <a:pt x="105981" y="2458339"/>
                  </a:lnTo>
                  <a:close/>
                </a:path>
                <a:path w="202564" h="3128010">
                  <a:moveTo>
                    <a:pt x="107848" y="2414816"/>
                  </a:moveTo>
                  <a:lnTo>
                    <a:pt x="106921" y="2413889"/>
                  </a:lnTo>
                  <a:lnTo>
                    <a:pt x="104622" y="2413889"/>
                  </a:lnTo>
                  <a:lnTo>
                    <a:pt x="103695" y="2414816"/>
                  </a:lnTo>
                  <a:lnTo>
                    <a:pt x="103695" y="2415959"/>
                  </a:lnTo>
                  <a:lnTo>
                    <a:pt x="103695" y="2417102"/>
                  </a:lnTo>
                  <a:lnTo>
                    <a:pt x="104622" y="2418029"/>
                  </a:lnTo>
                  <a:lnTo>
                    <a:pt x="106921" y="2418029"/>
                  </a:lnTo>
                  <a:lnTo>
                    <a:pt x="107848" y="2417102"/>
                  </a:lnTo>
                  <a:lnTo>
                    <a:pt x="107848" y="2414816"/>
                  </a:lnTo>
                  <a:close/>
                </a:path>
                <a:path w="202564" h="3128010">
                  <a:moveTo>
                    <a:pt x="109969" y="225755"/>
                  </a:moveTo>
                  <a:lnTo>
                    <a:pt x="109448" y="225234"/>
                  </a:lnTo>
                  <a:lnTo>
                    <a:pt x="108153" y="225234"/>
                  </a:lnTo>
                  <a:lnTo>
                    <a:pt x="107632" y="225755"/>
                  </a:lnTo>
                  <a:lnTo>
                    <a:pt x="107632" y="226402"/>
                  </a:lnTo>
                  <a:lnTo>
                    <a:pt x="107632" y="227050"/>
                  </a:lnTo>
                  <a:lnTo>
                    <a:pt x="108153" y="227571"/>
                  </a:lnTo>
                  <a:lnTo>
                    <a:pt x="109448" y="227571"/>
                  </a:lnTo>
                  <a:lnTo>
                    <a:pt x="109969" y="227050"/>
                  </a:lnTo>
                  <a:lnTo>
                    <a:pt x="109969" y="225755"/>
                  </a:lnTo>
                  <a:close/>
                </a:path>
                <a:path w="202564" h="3128010">
                  <a:moveTo>
                    <a:pt x="113792" y="2317280"/>
                  </a:moveTo>
                  <a:lnTo>
                    <a:pt x="112814" y="2316315"/>
                  </a:lnTo>
                  <a:lnTo>
                    <a:pt x="110413" y="2316315"/>
                  </a:lnTo>
                  <a:lnTo>
                    <a:pt x="109435" y="2317280"/>
                  </a:lnTo>
                  <a:lnTo>
                    <a:pt x="109435" y="2318486"/>
                  </a:lnTo>
                  <a:lnTo>
                    <a:pt x="109435" y="2319693"/>
                  </a:lnTo>
                  <a:lnTo>
                    <a:pt x="110413" y="2320658"/>
                  </a:lnTo>
                  <a:lnTo>
                    <a:pt x="112814" y="2320658"/>
                  </a:lnTo>
                  <a:lnTo>
                    <a:pt x="113792" y="2319693"/>
                  </a:lnTo>
                  <a:lnTo>
                    <a:pt x="113792" y="2317280"/>
                  </a:lnTo>
                  <a:close/>
                </a:path>
                <a:path w="202564" h="3128010">
                  <a:moveTo>
                    <a:pt x="116700" y="2367216"/>
                  </a:moveTo>
                  <a:lnTo>
                    <a:pt x="115747" y="2366264"/>
                  </a:lnTo>
                  <a:lnTo>
                    <a:pt x="113398" y="2366264"/>
                  </a:lnTo>
                  <a:lnTo>
                    <a:pt x="112445" y="2367216"/>
                  </a:lnTo>
                  <a:lnTo>
                    <a:pt x="112445" y="2368385"/>
                  </a:lnTo>
                  <a:lnTo>
                    <a:pt x="112445" y="2369553"/>
                  </a:lnTo>
                  <a:lnTo>
                    <a:pt x="113398" y="2370505"/>
                  </a:lnTo>
                  <a:lnTo>
                    <a:pt x="115747" y="2370505"/>
                  </a:lnTo>
                  <a:lnTo>
                    <a:pt x="116700" y="2369553"/>
                  </a:lnTo>
                  <a:lnTo>
                    <a:pt x="116700" y="2367216"/>
                  </a:lnTo>
                  <a:close/>
                </a:path>
                <a:path w="202564" h="3128010">
                  <a:moveTo>
                    <a:pt x="117589" y="1257287"/>
                  </a:moveTo>
                  <a:lnTo>
                    <a:pt x="116243" y="1255928"/>
                  </a:lnTo>
                  <a:lnTo>
                    <a:pt x="112903" y="1255928"/>
                  </a:lnTo>
                  <a:lnTo>
                    <a:pt x="111544" y="1257287"/>
                  </a:lnTo>
                  <a:lnTo>
                    <a:pt x="111544" y="1258951"/>
                  </a:lnTo>
                  <a:lnTo>
                    <a:pt x="111544" y="1260627"/>
                  </a:lnTo>
                  <a:lnTo>
                    <a:pt x="112903" y="1261973"/>
                  </a:lnTo>
                  <a:lnTo>
                    <a:pt x="116243" y="1261973"/>
                  </a:lnTo>
                  <a:lnTo>
                    <a:pt x="117589" y="1260627"/>
                  </a:lnTo>
                  <a:lnTo>
                    <a:pt x="117589" y="1257287"/>
                  </a:lnTo>
                  <a:close/>
                </a:path>
                <a:path w="202564" h="3128010">
                  <a:moveTo>
                    <a:pt x="123761" y="1845398"/>
                  </a:moveTo>
                  <a:lnTo>
                    <a:pt x="122389" y="1844027"/>
                  </a:lnTo>
                  <a:lnTo>
                    <a:pt x="119011" y="1844027"/>
                  </a:lnTo>
                  <a:lnTo>
                    <a:pt x="117640" y="1845398"/>
                  </a:lnTo>
                  <a:lnTo>
                    <a:pt x="117640" y="1847088"/>
                  </a:lnTo>
                  <a:lnTo>
                    <a:pt x="117640" y="1848777"/>
                  </a:lnTo>
                  <a:lnTo>
                    <a:pt x="119011" y="1850148"/>
                  </a:lnTo>
                  <a:lnTo>
                    <a:pt x="122389" y="1850148"/>
                  </a:lnTo>
                  <a:lnTo>
                    <a:pt x="123761" y="1848777"/>
                  </a:lnTo>
                  <a:lnTo>
                    <a:pt x="123761" y="1845398"/>
                  </a:lnTo>
                  <a:close/>
                </a:path>
                <a:path w="202564" h="3128010">
                  <a:moveTo>
                    <a:pt x="129171" y="1344129"/>
                  </a:moveTo>
                  <a:lnTo>
                    <a:pt x="127774" y="1342732"/>
                  </a:lnTo>
                  <a:lnTo>
                    <a:pt x="124307" y="1342732"/>
                  </a:lnTo>
                  <a:lnTo>
                    <a:pt x="122897" y="1344129"/>
                  </a:lnTo>
                  <a:lnTo>
                    <a:pt x="122897" y="1345869"/>
                  </a:lnTo>
                  <a:lnTo>
                    <a:pt x="122897" y="1347609"/>
                  </a:lnTo>
                  <a:lnTo>
                    <a:pt x="124307" y="1349006"/>
                  </a:lnTo>
                  <a:lnTo>
                    <a:pt x="127774" y="1349006"/>
                  </a:lnTo>
                  <a:lnTo>
                    <a:pt x="129171" y="1347609"/>
                  </a:lnTo>
                  <a:lnTo>
                    <a:pt x="129171" y="1344129"/>
                  </a:lnTo>
                  <a:close/>
                </a:path>
                <a:path w="202564" h="3128010">
                  <a:moveTo>
                    <a:pt x="131368" y="190474"/>
                  </a:moveTo>
                  <a:lnTo>
                    <a:pt x="130911" y="190030"/>
                  </a:lnTo>
                  <a:lnTo>
                    <a:pt x="129806" y="190030"/>
                  </a:lnTo>
                  <a:lnTo>
                    <a:pt x="129362" y="190474"/>
                  </a:lnTo>
                  <a:lnTo>
                    <a:pt x="129362" y="191033"/>
                  </a:lnTo>
                  <a:lnTo>
                    <a:pt x="129362" y="191579"/>
                  </a:lnTo>
                  <a:lnTo>
                    <a:pt x="129806" y="192036"/>
                  </a:lnTo>
                  <a:lnTo>
                    <a:pt x="130911" y="192036"/>
                  </a:lnTo>
                  <a:lnTo>
                    <a:pt x="131368" y="191579"/>
                  </a:lnTo>
                  <a:lnTo>
                    <a:pt x="131368" y="190474"/>
                  </a:lnTo>
                  <a:close/>
                </a:path>
                <a:path w="202564" h="3128010">
                  <a:moveTo>
                    <a:pt x="132016" y="140906"/>
                  </a:moveTo>
                  <a:lnTo>
                    <a:pt x="131648" y="140525"/>
                  </a:lnTo>
                  <a:lnTo>
                    <a:pt x="130721" y="140525"/>
                  </a:lnTo>
                  <a:lnTo>
                    <a:pt x="130352" y="140906"/>
                  </a:lnTo>
                  <a:lnTo>
                    <a:pt x="130352" y="141363"/>
                  </a:lnTo>
                  <a:lnTo>
                    <a:pt x="130352" y="141820"/>
                  </a:lnTo>
                  <a:lnTo>
                    <a:pt x="130721" y="142201"/>
                  </a:lnTo>
                  <a:lnTo>
                    <a:pt x="131648" y="142201"/>
                  </a:lnTo>
                  <a:lnTo>
                    <a:pt x="132016" y="141820"/>
                  </a:lnTo>
                  <a:lnTo>
                    <a:pt x="132016" y="140906"/>
                  </a:lnTo>
                  <a:close/>
                </a:path>
                <a:path w="202564" h="3128010">
                  <a:moveTo>
                    <a:pt x="132422" y="1694573"/>
                  </a:moveTo>
                  <a:lnTo>
                    <a:pt x="130949" y="1693100"/>
                  </a:lnTo>
                  <a:lnTo>
                    <a:pt x="127317" y="1693100"/>
                  </a:lnTo>
                  <a:lnTo>
                    <a:pt x="125844" y="1694573"/>
                  </a:lnTo>
                  <a:lnTo>
                    <a:pt x="125844" y="1696389"/>
                  </a:lnTo>
                  <a:lnTo>
                    <a:pt x="125844" y="1698205"/>
                  </a:lnTo>
                  <a:lnTo>
                    <a:pt x="127317" y="1699679"/>
                  </a:lnTo>
                  <a:lnTo>
                    <a:pt x="130949" y="1699679"/>
                  </a:lnTo>
                  <a:lnTo>
                    <a:pt x="132422" y="1698205"/>
                  </a:lnTo>
                  <a:lnTo>
                    <a:pt x="132422" y="1694573"/>
                  </a:lnTo>
                  <a:close/>
                </a:path>
                <a:path w="202564" h="3128010">
                  <a:moveTo>
                    <a:pt x="135216" y="1387106"/>
                  </a:moveTo>
                  <a:lnTo>
                    <a:pt x="133781" y="1385671"/>
                  </a:lnTo>
                  <a:lnTo>
                    <a:pt x="130251" y="1385671"/>
                  </a:lnTo>
                  <a:lnTo>
                    <a:pt x="128816" y="1387106"/>
                  </a:lnTo>
                  <a:lnTo>
                    <a:pt x="128816" y="1388872"/>
                  </a:lnTo>
                  <a:lnTo>
                    <a:pt x="128816" y="1390637"/>
                  </a:lnTo>
                  <a:lnTo>
                    <a:pt x="130251" y="1392072"/>
                  </a:lnTo>
                  <a:lnTo>
                    <a:pt x="133781" y="1392072"/>
                  </a:lnTo>
                  <a:lnTo>
                    <a:pt x="135216" y="1390637"/>
                  </a:lnTo>
                  <a:lnTo>
                    <a:pt x="135216" y="1387106"/>
                  </a:lnTo>
                  <a:close/>
                </a:path>
                <a:path w="202564" h="3128010">
                  <a:moveTo>
                    <a:pt x="137109" y="1529753"/>
                  </a:moveTo>
                  <a:lnTo>
                    <a:pt x="135597" y="1528241"/>
                  </a:lnTo>
                  <a:lnTo>
                    <a:pt x="131876" y="1528241"/>
                  </a:lnTo>
                  <a:lnTo>
                    <a:pt x="130365" y="1529753"/>
                  </a:lnTo>
                  <a:lnTo>
                    <a:pt x="130365" y="1531607"/>
                  </a:lnTo>
                  <a:lnTo>
                    <a:pt x="130365" y="1533474"/>
                  </a:lnTo>
                  <a:lnTo>
                    <a:pt x="131876" y="1534972"/>
                  </a:lnTo>
                  <a:lnTo>
                    <a:pt x="135597" y="1534972"/>
                  </a:lnTo>
                  <a:lnTo>
                    <a:pt x="137109" y="1533474"/>
                  </a:lnTo>
                  <a:lnTo>
                    <a:pt x="137109" y="1529753"/>
                  </a:lnTo>
                  <a:close/>
                </a:path>
                <a:path w="202564" h="3128010">
                  <a:moveTo>
                    <a:pt x="140906" y="1433182"/>
                  </a:moveTo>
                  <a:lnTo>
                    <a:pt x="139446" y="1431734"/>
                  </a:lnTo>
                  <a:lnTo>
                    <a:pt x="135851" y="1431734"/>
                  </a:lnTo>
                  <a:lnTo>
                    <a:pt x="134391" y="1433182"/>
                  </a:lnTo>
                  <a:lnTo>
                    <a:pt x="134391" y="1434985"/>
                  </a:lnTo>
                  <a:lnTo>
                    <a:pt x="134391" y="1436789"/>
                  </a:lnTo>
                  <a:lnTo>
                    <a:pt x="135851" y="1438236"/>
                  </a:lnTo>
                  <a:lnTo>
                    <a:pt x="139446" y="1438236"/>
                  </a:lnTo>
                  <a:lnTo>
                    <a:pt x="140906" y="1436789"/>
                  </a:lnTo>
                  <a:lnTo>
                    <a:pt x="140906" y="1433182"/>
                  </a:lnTo>
                  <a:close/>
                </a:path>
                <a:path w="202564" h="3128010">
                  <a:moveTo>
                    <a:pt x="141338" y="112522"/>
                  </a:moveTo>
                  <a:lnTo>
                    <a:pt x="141046" y="112229"/>
                  </a:lnTo>
                  <a:lnTo>
                    <a:pt x="140309" y="112229"/>
                  </a:lnTo>
                  <a:lnTo>
                    <a:pt x="140004" y="112522"/>
                  </a:lnTo>
                  <a:lnTo>
                    <a:pt x="140004" y="112890"/>
                  </a:lnTo>
                  <a:lnTo>
                    <a:pt x="140004" y="113258"/>
                  </a:lnTo>
                  <a:lnTo>
                    <a:pt x="140309" y="113563"/>
                  </a:lnTo>
                  <a:lnTo>
                    <a:pt x="141046" y="113563"/>
                  </a:lnTo>
                  <a:lnTo>
                    <a:pt x="141338" y="113258"/>
                  </a:lnTo>
                  <a:lnTo>
                    <a:pt x="141338" y="112522"/>
                  </a:lnTo>
                  <a:close/>
                </a:path>
                <a:path w="202564" h="3128010">
                  <a:moveTo>
                    <a:pt x="141351" y="1807222"/>
                  </a:moveTo>
                  <a:lnTo>
                    <a:pt x="139954" y="1805838"/>
                  </a:lnTo>
                  <a:lnTo>
                    <a:pt x="136512" y="1805838"/>
                  </a:lnTo>
                  <a:lnTo>
                    <a:pt x="135115" y="1807222"/>
                  </a:lnTo>
                  <a:lnTo>
                    <a:pt x="135115" y="1808949"/>
                  </a:lnTo>
                  <a:lnTo>
                    <a:pt x="135115" y="1810677"/>
                  </a:lnTo>
                  <a:lnTo>
                    <a:pt x="136512" y="1812074"/>
                  </a:lnTo>
                  <a:lnTo>
                    <a:pt x="139954" y="1812074"/>
                  </a:lnTo>
                  <a:lnTo>
                    <a:pt x="141351" y="1810677"/>
                  </a:lnTo>
                  <a:lnTo>
                    <a:pt x="141351" y="1807222"/>
                  </a:lnTo>
                  <a:close/>
                </a:path>
                <a:path w="202564" h="3128010">
                  <a:moveTo>
                    <a:pt x="142709" y="1480159"/>
                  </a:moveTo>
                  <a:lnTo>
                    <a:pt x="141224" y="1478673"/>
                  </a:lnTo>
                  <a:lnTo>
                    <a:pt x="137566" y="1478673"/>
                  </a:lnTo>
                  <a:lnTo>
                    <a:pt x="136080" y="1480159"/>
                  </a:lnTo>
                  <a:lnTo>
                    <a:pt x="136080" y="1481988"/>
                  </a:lnTo>
                  <a:lnTo>
                    <a:pt x="136080" y="1483817"/>
                  </a:lnTo>
                  <a:lnTo>
                    <a:pt x="137566" y="1485303"/>
                  </a:lnTo>
                  <a:lnTo>
                    <a:pt x="141224" y="1485303"/>
                  </a:lnTo>
                  <a:lnTo>
                    <a:pt x="142709" y="1483817"/>
                  </a:lnTo>
                  <a:lnTo>
                    <a:pt x="142709" y="1480159"/>
                  </a:lnTo>
                  <a:close/>
                </a:path>
                <a:path w="202564" h="3128010">
                  <a:moveTo>
                    <a:pt x="144462" y="2282342"/>
                  </a:moveTo>
                  <a:lnTo>
                    <a:pt x="143459" y="2281351"/>
                  </a:lnTo>
                  <a:lnTo>
                    <a:pt x="140995" y="2281351"/>
                  </a:lnTo>
                  <a:lnTo>
                    <a:pt x="140004" y="2282342"/>
                  </a:lnTo>
                  <a:lnTo>
                    <a:pt x="140004" y="2283574"/>
                  </a:lnTo>
                  <a:lnTo>
                    <a:pt x="140004" y="2284806"/>
                  </a:lnTo>
                  <a:lnTo>
                    <a:pt x="140995" y="2285796"/>
                  </a:lnTo>
                  <a:lnTo>
                    <a:pt x="143459" y="2285796"/>
                  </a:lnTo>
                  <a:lnTo>
                    <a:pt x="144462" y="2284806"/>
                  </a:lnTo>
                  <a:lnTo>
                    <a:pt x="144462" y="2282342"/>
                  </a:lnTo>
                  <a:close/>
                </a:path>
                <a:path w="202564" h="3128010">
                  <a:moveTo>
                    <a:pt x="144995" y="1766277"/>
                  </a:moveTo>
                  <a:lnTo>
                    <a:pt x="143573" y="1764855"/>
                  </a:lnTo>
                  <a:lnTo>
                    <a:pt x="140068" y="1764855"/>
                  </a:lnTo>
                  <a:lnTo>
                    <a:pt x="138645" y="1766277"/>
                  </a:lnTo>
                  <a:lnTo>
                    <a:pt x="138645" y="1768030"/>
                  </a:lnTo>
                  <a:lnTo>
                    <a:pt x="138645" y="1769783"/>
                  </a:lnTo>
                  <a:lnTo>
                    <a:pt x="140068" y="1771205"/>
                  </a:lnTo>
                  <a:lnTo>
                    <a:pt x="143573" y="1771205"/>
                  </a:lnTo>
                  <a:lnTo>
                    <a:pt x="144995" y="1769783"/>
                  </a:lnTo>
                  <a:lnTo>
                    <a:pt x="144995" y="1766277"/>
                  </a:lnTo>
                  <a:close/>
                </a:path>
                <a:path w="202564" h="3128010">
                  <a:moveTo>
                    <a:pt x="147929" y="1651088"/>
                  </a:moveTo>
                  <a:lnTo>
                    <a:pt x="146418" y="1649590"/>
                  </a:lnTo>
                  <a:lnTo>
                    <a:pt x="142722" y="1649590"/>
                  </a:lnTo>
                  <a:lnTo>
                    <a:pt x="141224" y="1651088"/>
                  </a:lnTo>
                  <a:lnTo>
                    <a:pt x="141224" y="1652943"/>
                  </a:lnTo>
                  <a:lnTo>
                    <a:pt x="141224" y="1654797"/>
                  </a:lnTo>
                  <a:lnTo>
                    <a:pt x="142722" y="1656295"/>
                  </a:lnTo>
                  <a:lnTo>
                    <a:pt x="146418" y="1656295"/>
                  </a:lnTo>
                  <a:lnTo>
                    <a:pt x="147929" y="1654797"/>
                  </a:lnTo>
                  <a:lnTo>
                    <a:pt x="147929" y="1651088"/>
                  </a:lnTo>
                  <a:close/>
                </a:path>
                <a:path w="202564" h="3128010">
                  <a:moveTo>
                    <a:pt x="153619" y="1607578"/>
                  </a:moveTo>
                  <a:lnTo>
                    <a:pt x="152095" y="1606054"/>
                  </a:lnTo>
                  <a:lnTo>
                    <a:pt x="148336" y="1606054"/>
                  </a:lnTo>
                  <a:lnTo>
                    <a:pt x="146812" y="1607578"/>
                  </a:lnTo>
                  <a:lnTo>
                    <a:pt x="146812" y="1609458"/>
                  </a:lnTo>
                  <a:lnTo>
                    <a:pt x="146812" y="1611337"/>
                  </a:lnTo>
                  <a:lnTo>
                    <a:pt x="148336" y="1612861"/>
                  </a:lnTo>
                  <a:lnTo>
                    <a:pt x="152095" y="1612861"/>
                  </a:lnTo>
                  <a:lnTo>
                    <a:pt x="153619" y="1611337"/>
                  </a:lnTo>
                  <a:lnTo>
                    <a:pt x="153619" y="1607578"/>
                  </a:lnTo>
                  <a:close/>
                </a:path>
                <a:path w="202564" h="3128010">
                  <a:moveTo>
                    <a:pt x="155054" y="81114"/>
                  </a:moveTo>
                  <a:lnTo>
                    <a:pt x="154825" y="80899"/>
                  </a:lnTo>
                  <a:lnTo>
                    <a:pt x="154279" y="80899"/>
                  </a:lnTo>
                  <a:lnTo>
                    <a:pt x="154051" y="81114"/>
                  </a:lnTo>
                  <a:lnTo>
                    <a:pt x="154051" y="81394"/>
                  </a:lnTo>
                  <a:lnTo>
                    <a:pt x="154051" y="81673"/>
                  </a:lnTo>
                  <a:lnTo>
                    <a:pt x="154279" y="81889"/>
                  </a:lnTo>
                  <a:lnTo>
                    <a:pt x="154825" y="81889"/>
                  </a:lnTo>
                  <a:lnTo>
                    <a:pt x="155054" y="81673"/>
                  </a:lnTo>
                  <a:lnTo>
                    <a:pt x="155054" y="81114"/>
                  </a:lnTo>
                  <a:close/>
                </a:path>
                <a:path w="202564" h="3128010">
                  <a:moveTo>
                    <a:pt x="157937" y="1732788"/>
                  </a:moveTo>
                  <a:lnTo>
                    <a:pt x="156489" y="1731340"/>
                  </a:lnTo>
                  <a:lnTo>
                    <a:pt x="152920" y="1731340"/>
                  </a:lnTo>
                  <a:lnTo>
                    <a:pt x="151472" y="1732788"/>
                  </a:lnTo>
                  <a:lnTo>
                    <a:pt x="151472" y="1734578"/>
                  </a:lnTo>
                  <a:lnTo>
                    <a:pt x="151472" y="1736369"/>
                  </a:lnTo>
                  <a:lnTo>
                    <a:pt x="152920" y="1737817"/>
                  </a:lnTo>
                  <a:lnTo>
                    <a:pt x="156489" y="1737817"/>
                  </a:lnTo>
                  <a:lnTo>
                    <a:pt x="157937" y="1736369"/>
                  </a:lnTo>
                  <a:lnTo>
                    <a:pt x="157937" y="1732788"/>
                  </a:lnTo>
                  <a:close/>
                </a:path>
                <a:path w="202564" h="3128010">
                  <a:moveTo>
                    <a:pt x="163804" y="1567103"/>
                  </a:moveTo>
                  <a:lnTo>
                    <a:pt x="162267" y="1565567"/>
                  </a:lnTo>
                  <a:lnTo>
                    <a:pt x="158483" y="1565567"/>
                  </a:lnTo>
                  <a:lnTo>
                    <a:pt x="156946" y="1567103"/>
                  </a:lnTo>
                  <a:lnTo>
                    <a:pt x="156946" y="1568996"/>
                  </a:lnTo>
                  <a:lnTo>
                    <a:pt x="156946" y="1570888"/>
                  </a:lnTo>
                  <a:lnTo>
                    <a:pt x="158483" y="1572425"/>
                  </a:lnTo>
                  <a:lnTo>
                    <a:pt x="162267" y="1572425"/>
                  </a:lnTo>
                  <a:lnTo>
                    <a:pt x="163804" y="1570888"/>
                  </a:lnTo>
                  <a:lnTo>
                    <a:pt x="163804" y="1567103"/>
                  </a:lnTo>
                  <a:close/>
                </a:path>
                <a:path w="202564" h="3128010">
                  <a:moveTo>
                    <a:pt x="165252" y="33032"/>
                  </a:moveTo>
                  <a:lnTo>
                    <a:pt x="165100" y="32893"/>
                  </a:lnTo>
                  <a:lnTo>
                    <a:pt x="164731" y="32893"/>
                  </a:lnTo>
                  <a:lnTo>
                    <a:pt x="164579" y="33032"/>
                  </a:lnTo>
                  <a:lnTo>
                    <a:pt x="164579" y="33223"/>
                  </a:lnTo>
                  <a:lnTo>
                    <a:pt x="164579" y="33413"/>
                  </a:lnTo>
                  <a:lnTo>
                    <a:pt x="164731" y="33553"/>
                  </a:lnTo>
                  <a:lnTo>
                    <a:pt x="165100" y="33553"/>
                  </a:lnTo>
                  <a:lnTo>
                    <a:pt x="165252" y="33413"/>
                  </a:lnTo>
                  <a:lnTo>
                    <a:pt x="165252" y="33032"/>
                  </a:lnTo>
                  <a:close/>
                </a:path>
                <a:path w="202564" h="3128010">
                  <a:moveTo>
                    <a:pt x="202196" y="76"/>
                  </a:moveTo>
                  <a:lnTo>
                    <a:pt x="201942" y="0"/>
                  </a:lnTo>
                  <a:lnTo>
                    <a:pt x="201866" y="165"/>
                  </a:lnTo>
                  <a:lnTo>
                    <a:pt x="201942" y="330"/>
                  </a:lnTo>
                  <a:lnTo>
                    <a:pt x="202120" y="330"/>
                  </a:lnTo>
                  <a:lnTo>
                    <a:pt x="202196" y="76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5002" y="2036597"/>
              <a:ext cx="241300" cy="3131185"/>
            </a:xfrm>
            <a:custGeom>
              <a:avLst/>
              <a:gdLst/>
              <a:ahLst/>
              <a:cxnLst/>
              <a:rect l="l" t="t" r="r" b="b"/>
              <a:pathLst>
                <a:path w="241300" h="3131185">
                  <a:moveTo>
                    <a:pt x="4800" y="673417"/>
                  </a:moveTo>
                  <a:lnTo>
                    <a:pt x="3733" y="672350"/>
                  </a:lnTo>
                  <a:lnTo>
                    <a:pt x="1079" y="672350"/>
                  </a:lnTo>
                  <a:lnTo>
                    <a:pt x="0" y="673417"/>
                  </a:lnTo>
                  <a:lnTo>
                    <a:pt x="0" y="674751"/>
                  </a:lnTo>
                  <a:lnTo>
                    <a:pt x="0" y="676084"/>
                  </a:lnTo>
                  <a:lnTo>
                    <a:pt x="1079" y="677151"/>
                  </a:lnTo>
                  <a:lnTo>
                    <a:pt x="3733" y="677151"/>
                  </a:lnTo>
                  <a:lnTo>
                    <a:pt x="4800" y="676084"/>
                  </a:lnTo>
                  <a:lnTo>
                    <a:pt x="4800" y="673417"/>
                  </a:lnTo>
                  <a:close/>
                </a:path>
                <a:path w="241300" h="3131185">
                  <a:moveTo>
                    <a:pt x="7264" y="3096437"/>
                  </a:moveTo>
                  <a:lnTo>
                    <a:pt x="7086" y="3096260"/>
                  </a:lnTo>
                  <a:lnTo>
                    <a:pt x="6642" y="3096260"/>
                  </a:lnTo>
                  <a:lnTo>
                    <a:pt x="6464" y="3096437"/>
                  </a:lnTo>
                  <a:lnTo>
                    <a:pt x="6464" y="3096666"/>
                  </a:lnTo>
                  <a:lnTo>
                    <a:pt x="6464" y="3096895"/>
                  </a:lnTo>
                  <a:lnTo>
                    <a:pt x="6642" y="3097072"/>
                  </a:lnTo>
                  <a:lnTo>
                    <a:pt x="7086" y="3097072"/>
                  </a:lnTo>
                  <a:lnTo>
                    <a:pt x="7264" y="3096895"/>
                  </a:lnTo>
                  <a:lnTo>
                    <a:pt x="7264" y="3096437"/>
                  </a:lnTo>
                  <a:close/>
                </a:path>
                <a:path w="241300" h="3131185">
                  <a:moveTo>
                    <a:pt x="11468" y="719556"/>
                  </a:moveTo>
                  <a:lnTo>
                    <a:pt x="10363" y="718451"/>
                  </a:lnTo>
                  <a:lnTo>
                    <a:pt x="7632" y="718451"/>
                  </a:lnTo>
                  <a:lnTo>
                    <a:pt x="6527" y="719556"/>
                  </a:lnTo>
                  <a:lnTo>
                    <a:pt x="6527" y="720915"/>
                  </a:lnTo>
                  <a:lnTo>
                    <a:pt x="6527" y="722274"/>
                  </a:lnTo>
                  <a:lnTo>
                    <a:pt x="7632" y="723379"/>
                  </a:lnTo>
                  <a:lnTo>
                    <a:pt x="10363" y="723379"/>
                  </a:lnTo>
                  <a:lnTo>
                    <a:pt x="11468" y="722274"/>
                  </a:lnTo>
                  <a:lnTo>
                    <a:pt x="11468" y="719556"/>
                  </a:lnTo>
                  <a:close/>
                </a:path>
                <a:path w="241300" h="3131185">
                  <a:moveTo>
                    <a:pt x="13398" y="3130372"/>
                  </a:moveTo>
                  <a:lnTo>
                    <a:pt x="13030" y="3130258"/>
                  </a:lnTo>
                  <a:lnTo>
                    <a:pt x="12928" y="3130499"/>
                  </a:lnTo>
                  <a:lnTo>
                    <a:pt x="12928" y="3130626"/>
                  </a:lnTo>
                  <a:lnTo>
                    <a:pt x="13296" y="3130740"/>
                  </a:lnTo>
                  <a:lnTo>
                    <a:pt x="13398" y="3130372"/>
                  </a:lnTo>
                  <a:close/>
                </a:path>
                <a:path w="241300" h="3131185">
                  <a:moveTo>
                    <a:pt x="14427" y="808418"/>
                  </a:moveTo>
                  <a:lnTo>
                    <a:pt x="13258" y="807262"/>
                  </a:lnTo>
                  <a:lnTo>
                    <a:pt x="10388" y="807262"/>
                  </a:lnTo>
                  <a:lnTo>
                    <a:pt x="9232" y="808418"/>
                  </a:lnTo>
                  <a:lnTo>
                    <a:pt x="9232" y="809853"/>
                  </a:lnTo>
                  <a:lnTo>
                    <a:pt x="9232" y="811288"/>
                  </a:lnTo>
                  <a:lnTo>
                    <a:pt x="10388" y="812444"/>
                  </a:lnTo>
                  <a:lnTo>
                    <a:pt x="13258" y="812444"/>
                  </a:lnTo>
                  <a:lnTo>
                    <a:pt x="14427" y="811288"/>
                  </a:lnTo>
                  <a:lnTo>
                    <a:pt x="14427" y="808418"/>
                  </a:lnTo>
                  <a:close/>
                </a:path>
                <a:path w="241300" h="3131185">
                  <a:moveTo>
                    <a:pt x="17576" y="3027045"/>
                  </a:moveTo>
                  <a:lnTo>
                    <a:pt x="17246" y="3026714"/>
                  </a:lnTo>
                  <a:lnTo>
                    <a:pt x="16433" y="3026714"/>
                  </a:lnTo>
                  <a:lnTo>
                    <a:pt x="16103" y="3027045"/>
                  </a:lnTo>
                  <a:lnTo>
                    <a:pt x="16103" y="3027451"/>
                  </a:lnTo>
                  <a:lnTo>
                    <a:pt x="16103" y="3027857"/>
                  </a:lnTo>
                  <a:lnTo>
                    <a:pt x="16433" y="3028188"/>
                  </a:lnTo>
                  <a:lnTo>
                    <a:pt x="17246" y="3028188"/>
                  </a:lnTo>
                  <a:lnTo>
                    <a:pt x="17576" y="3027857"/>
                  </a:lnTo>
                  <a:lnTo>
                    <a:pt x="17576" y="3027045"/>
                  </a:lnTo>
                  <a:close/>
                </a:path>
                <a:path w="241300" h="3131185">
                  <a:moveTo>
                    <a:pt x="20523" y="632548"/>
                  </a:moveTo>
                  <a:lnTo>
                    <a:pt x="19481" y="631507"/>
                  </a:lnTo>
                  <a:lnTo>
                    <a:pt x="16903" y="631507"/>
                  </a:lnTo>
                  <a:lnTo>
                    <a:pt x="15849" y="632548"/>
                  </a:lnTo>
                  <a:lnTo>
                    <a:pt x="15849" y="633844"/>
                  </a:lnTo>
                  <a:lnTo>
                    <a:pt x="15849" y="635139"/>
                  </a:lnTo>
                  <a:lnTo>
                    <a:pt x="16903" y="636181"/>
                  </a:lnTo>
                  <a:lnTo>
                    <a:pt x="19481" y="636181"/>
                  </a:lnTo>
                  <a:lnTo>
                    <a:pt x="20523" y="635139"/>
                  </a:lnTo>
                  <a:lnTo>
                    <a:pt x="20523" y="632548"/>
                  </a:lnTo>
                  <a:close/>
                </a:path>
                <a:path w="241300" h="3131185">
                  <a:moveTo>
                    <a:pt x="22263" y="589254"/>
                  </a:moveTo>
                  <a:lnTo>
                    <a:pt x="21247" y="588238"/>
                  </a:lnTo>
                  <a:lnTo>
                    <a:pt x="18732" y="588238"/>
                  </a:lnTo>
                  <a:lnTo>
                    <a:pt x="17716" y="589254"/>
                  </a:lnTo>
                  <a:lnTo>
                    <a:pt x="17716" y="590511"/>
                  </a:lnTo>
                  <a:lnTo>
                    <a:pt x="17716" y="591769"/>
                  </a:lnTo>
                  <a:lnTo>
                    <a:pt x="18732" y="592785"/>
                  </a:lnTo>
                  <a:lnTo>
                    <a:pt x="21247" y="592785"/>
                  </a:lnTo>
                  <a:lnTo>
                    <a:pt x="22263" y="591769"/>
                  </a:lnTo>
                  <a:lnTo>
                    <a:pt x="22263" y="589254"/>
                  </a:lnTo>
                  <a:close/>
                </a:path>
                <a:path w="241300" h="3131185">
                  <a:moveTo>
                    <a:pt x="23050" y="761606"/>
                  </a:moveTo>
                  <a:lnTo>
                    <a:pt x="21907" y="760476"/>
                  </a:lnTo>
                  <a:lnTo>
                    <a:pt x="19113" y="760476"/>
                  </a:lnTo>
                  <a:lnTo>
                    <a:pt x="17983" y="761606"/>
                  </a:lnTo>
                  <a:lnTo>
                    <a:pt x="17983" y="763003"/>
                  </a:lnTo>
                  <a:lnTo>
                    <a:pt x="17983" y="764400"/>
                  </a:lnTo>
                  <a:lnTo>
                    <a:pt x="19113" y="765530"/>
                  </a:lnTo>
                  <a:lnTo>
                    <a:pt x="21907" y="765530"/>
                  </a:lnTo>
                  <a:lnTo>
                    <a:pt x="23050" y="764400"/>
                  </a:lnTo>
                  <a:lnTo>
                    <a:pt x="23050" y="761606"/>
                  </a:lnTo>
                  <a:close/>
                </a:path>
                <a:path w="241300" h="3131185">
                  <a:moveTo>
                    <a:pt x="23774" y="2979382"/>
                  </a:moveTo>
                  <a:lnTo>
                    <a:pt x="23368" y="2978975"/>
                  </a:lnTo>
                  <a:lnTo>
                    <a:pt x="22364" y="2978975"/>
                  </a:lnTo>
                  <a:lnTo>
                    <a:pt x="21958" y="2979382"/>
                  </a:lnTo>
                  <a:lnTo>
                    <a:pt x="21958" y="2979877"/>
                  </a:lnTo>
                  <a:lnTo>
                    <a:pt x="21958" y="2980372"/>
                  </a:lnTo>
                  <a:lnTo>
                    <a:pt x="22364" y="2980779"/>
                  </a:lnTo>
                  <a:lnTo>
                    <a:pt x="23368" y="2980779"/>
                  </a:lnTo>
                  <a:lnTo>
                    <a:pt x="23774" y="2980372"/>
                  </a:lnTo>
                  <a:lnTo>
                    <a:pt x="23774" y="2979382"/>
                  </a:lnTo>
                  <a:close/>
                </a:path>
                <a:path w="241300" h="3131185">
                  <a:moveTo>
                    <a:pt x="26352" y="497611"/>
                  </a:moveTo>
                  <a:lnTo>
                    <a:pt x="25387" y="496646"/>
                  </a:lnTo>
                  <a:lnTo>
                    <a:pt x="23025" y="496646"/>
                  </a:lnTo>
                  <a:lnTo>
                    <a:pt x="22059" y="497611"/>
                  </a:lnTo>
                  <a:lnTo>
                    <a:pt x="22059" y="498792"/>
                  </a:lnTo>
                  <a:lnTo>
                    <a:pt x="22059" y="499973"/>
                  </a:lnTo>
                  <a:lnTo>
                    <a:pt x="23025" y="500938"/>
                  </a:lnTo>
                  <a:lnTo>
                    <a:pt x="25387" y="500938"/>
                  </a:lnTo>
                  <a:lnTo>
                    <a:pt x="26352" y="499973"/>
                  </a:lnTo>
                  <a:lnTo>
                    <a:pt x="26352" y="497611"/>
                  </a:lnTo>
                  <a:close/>
                </a:path>
                <a:path w="241300" h="3131185">
                  <a:moveTo>
                    <a:pt x="28625" y="913752"/>
                  </a:moveTo>
                  <a:lnTo>
                    <a:pt x="27381" y="912507"/>
                  </a:lnTo>
                  <a:lnTo>
                    <a:pt x="24295" y="912507"/>
                  </a:lnTo>
                  <a:lnTo>
                    <a:pt x="23050" y="913752"/>
                  </a:lnTo>
                  <a:lnTo>
                    <a:pt x="23050" y="915289"/>
                  </a:lnTo>
                  <a:lnTo>
                    <a:pt x="23050" y="916825"/>
                  </a:lnTo>
                  <a:lnTo>
                    <a:pt x="24295" y="918070"/>
                  </a:lnTo>
                  <a:lnTo>
                    <a:pt x="27381" y="918070"/>
                  </a:lnTo>
                  <a:lnTo>
                    <a:pt x="28625" y="916825"/>
                  </a:lnTo>
                  <a:lnTo>
                    <a:pt x="28625" y="913752"/>
                  </a:lnTo>
                  <a:close/>
                </a:path>
                <a:path w="241300" h="3131185">
                  <a:moveTo>
                    <a:pt x="29222" y="955789"/>
                  </a:moveTo>
                  <a:lnTo>
                    <a:pt x="27940" y="954506"/>
                  </a:lnTo>
                  <a:lnTo>
                    <a:pt x="24803" y="954506"/>
                  </a:lnTo>
                  <a:lnTo>
                    <a:pt x="23520" y="955789"/>
                  </a:lnTo>
                  <a:lnTo>
                    <a:pt x="23520" y="957364"/>
                  </a:lnTo>
                  <a:lnTo>
                    <a:pt x="23520" y="958938"/>
                  </a:lnTo>
                  <a:lnTo>
                    <a:pt x="24803" y="960208"/>
                  </a:lnTo>
                  <a:lnTo>
                    <a:pt x="27940" y="960208"/>
                  </a:lnTo>
                  <a:lnTo>
                    <a:pt x="29222" y="958938"/>
                  </a:lnTo>
                  <a:lnTo>
                    <a:pt x="29222" y="955789"/>
                  </a:lnTo>
                  <a:close/>
                </a:path>
                <a:path w="241300" h="3131185">
                  <a:moveTo>
                    <a:pt x="29387" y="839152"/>
                  </a:moveTo>
                  <a:lnTo>
                    <a:pt x="28194" y="837971"/>
                  </a:lnTo>
                  <a:lnTo>
                    <a:pt x="25260" y="837971"/>
                  </a:lnTo>
                  <a:lnTo>
                    <a:pt x="24066" y="839152"/>
                  </a:lnTo>
                  <a:lnTo>
                    <a:pt x="24066" y="840625"/>
                  </a:lnTo>
                  <a:lnTo>
                    <a:pt x="24066" y="842098"/>
                  </a:lnTo>
                  <a:lnTo>
                    <a:pt x="25260" y="843280"/>
                  </a:lnTo>
                  <a:lnTo>
                    <a:pt x="28194" y="843280"/>
                  </a:lnTo>
                  <a:lnTo>
                    <a:pt x="29387" y="842098"/>
                  </a:lnTo>
                  <a:lnTo>
                    <a:pt x="29387" y="839152"/>
                  </a:lnTo>
                  <a:close/>
                </a:path>
                <a:path w="241300" h="3131185">
                  <a:moveTo>
                    <a:pt x="30162" y="414947"/>
                  </a:moveTo>
                  <a:lnTo>
                    <a:pt x="29260" y="414045"/>
                  </a:lnTo>
                  <a:lnTo>
                    <a:pt x="27025" y="414045"/>
                  </a:lnTo>
                  <a:lnTo>
                    <a:pt x="26123" y="414947"/>
                  </a:lnTo>
                  <a:lnTo>
                    <a:pt x="26123" y="416064"/>
                  </a:lnTo>
                  <a:lnTo>
                    <a:pt x="26123" y="417182"/>
                  </a:lnTo>
                  <a:lnTo>
                    <a:pt x="27025" y="418084"/>
                  </a:lnTo>
                  <a:lnTo>
                    <a:pt x="29260" y="418084"/>
                  </a:lnTo>
                  <a:lnTo>
                    <a:pt x="30162" y="417182"/>
                  </a:lnTo>
                  <a:lnTo>
                    <a:pt x="30162" y="414947"/>
                  </a:lnTo>
                  <a:close/>
                </a:path>
                <a:path w="241300" h="3131185">
                  <a:moveTo>
                    <a:pt x="30632" y="547509"/>
                  </a:moveTo>
                  <a:lnTo>
                    <a:pt x="29641" y="546519"/>
                  </a:lnTo>
                  <a:lnTo>
                    <a:pt x="27203" y="546519"/>
                  </a:lnTo>
                  <a:lnTo>
                    <a:pt x="26212" y="547509"/>
                  </a:lnTo>
                  <a:lnTo>
                    <a:pt x="26212" y="548728"/>
                  </a:lnTo>
                  <a:lnTo>
                    <a:pt x="26212" y="549948"/>
                  </a:lnTo>
                  <a:lnTo>
                    <a:pt x="27203" y="550938"/>
                  </a:lnTo>
                  <a:lnTo>
                    <a:pt x="29641" y="550938"/>
                  </a:lnTo>
                  <a:lnTo>
                    <a:pt x="30632" y="549948"/>
                  </a:lnTo>
                  <a:lnTo>
                    <a:pt x="30632" y="547509"/>
                  </a:lnTo>
                  <a:close/>
                </a:path>
                <a:path w="241300" h="3131185">
                  <a:moveTo>
                    <a:pt x="33743" y="1024559"/>
                  </a:moveTo>
                  <a:lnTo>
                    <a:pt x="32410" y="1023226"/>
                  </a:lnTo>
                  <a:lnTo>
                    <a:pt x="29121" y="1023226"/>
                  </a:lnTo>
                  <a:lnTo>
                    <a:pt x="27787" y="1024559"/>
                  </a:lnTo>
                  <a:lnTo>
                    <a:pt x="27787" y="1026210"/>
                  </a:lnTo>
                  <a:lnTo>
                    <a:pt x="27787" y="1027849"/>
                  </a:lnTo>
                  <a:lnTo>
                    <a:pt x="29121" y="1029195"/>
                  </a:lnTo>
                  <a:lnTo>
                    <a:pt x="32410" y="1029195"/>
                  </a:lnTo>
                  <a:lnTo>
                    <a:pt x="33743" y="1027849"/>
                  </a:lnTo>
                  <a:lnTo>
                    <a:pt x="33743" y="1024559"/>
                  </a:lnTo>
                  <a:close/>
                </a:path>
                <a:path w="241300" h="3131185">
                  <a:moveTo>
                    <a:pt x="35077" y="3069107"/>
                  </a:moveTo>
                  <a:lnTo>
                    <a:pt x="34823" y="3068853"/>
                  </a:lnTo>
                  <a:lnTo>
                    <a:pt x="34188" y="3068853"/>
                  </a:lnTo>
                  <a:lnTo>
                    <a:pt x="33934" y="3069107"/>
                  </a:lnTo>
                  <a:lnTo>
                    <a:pt x="33934" y="3069425"/>
                  </a:lnTo>
                  <a:lnTo>
                    <a:pt x="33934" y="3069742"/>
                  </a:lnTo>
                  <a:lnTo>
                    <a:pt x="34188" y="3069996"/>
                  </a:lnTo>
                  <a:lnTo>
                    <a:pt x="34823" y="3069996"/>
                  </a:lnTo>
                  <a:lnTo>
                    <a:pt x="35077" y="3069742"/>
                  </a:lnTo>
                  <a:lnTo>
                    <a:pt x="35077" y="3069107"/>
                  </a:lnTo>
                  <a:close/>
                </a:path>
                <a:path w="241300" h="3131185">
                  <a:moveTo>
                    <a:pt x="35928" y="2895904"/>
                  </a:moveTo>
                  <a:lnTo>
                    <a:pt x="35369" y="2895346"/>
                  </a:lnTo>
                  <a:lnTo>
                    <a:pt x="33997" y="2895346"/>
                  </a:lnTo>
                  <a:lnTo>
                    <a:pt x="33439" y="2895904"/>
                  </a:lnTo>
                  <a:lnTo>
                    <a:pt x="33439" y="2896590"/>
                  </a:lnTo>
                  <a:lnTo>
                    <a:pt x="33439" y="2897276"/>
                  </a:lnTo>
                  <a:lnTo>
                    <a:pt x="33997" y="2897835"/>
                  </a:lnTo>
                  <a:lnTo>
                    <a:pt x="35369" y="2897835"/>
                  </a:lnTo>
                  <a:lnTo>
                    <a:pt x="35928" y="2897276"/>
                  </a:lnTo>
                  <a:lnTo>
                    <a:pt x="35928" y="2895904"/>
                  </a:lnTo>
                  <a:close/>
                </a:path>
                <a:path w="241300" h="3131185">
                  <a:moveTo>
                    <a:pt x="38290" y="869581"/>
                  </a:moveTo>
                  <a:lnTo>
                    <a:pt x="37071" y="868362"/>
                  </a:lnTo>
                  <a:lnTo>
                    <a:pt x="34061" y="868362"/>
                  </a:lnTo>
                  <a:lnTo>
                    <a:pt x="32842" y="869581"/>
                  </a:lnTo>
                  <a:lnTo>
                    <a:pt x="32842" y="871080"/>
                  </a:lnTo>
                  <a:lnTo>
                    <a:pt x="32842" y="872578"/>
                  </a:lnTo>
                  <a:lnTo>
                    <a:pt x="34061" y="873798"/>
                  </a:lnTo>
                  <a:lnTo>
                    <a:pt x="37071" y="873798"/>
                  </a:lnTo>
                  <a:lnTo>
                    <a:pt x="38290" y="872578"/>
                  </a:lnTo>
                  <a:lnTo>
                    <a:pt x="38290" y="869581"/>
                  </a:lnTo>
                  <a:close/>
                </a:path>
                <a:path w="241300" h="3131185">
                  <a:moveTo>
                    <a:pt x="41681" y="2851442"/>
                  </a:moveTo>
                  <a:lnTo>
                    <a:pt x="41046" y="2850807"/>
                  </a:lnTo>
                  <a:lnTo>
                    <a:pt x="39497" y="2850807"/>
                  </a:lnTo>
                  <a:lnTo>
                    <a:pt x="38862" y="2851442"/>
                  </a:lnTo>
                  <a:lnTo>
                    <a:pt x="38862" y="2852216"/>
                  </a:lnTo>
                  <a:lnTo>
                    <a:pt x="38862" y="2852991"/>
                  </a:lnTo>
                  <a:lnTo>
                    <a:pt x="39497" y="2853626"/>
                  </a:lnTo>
                  <a:lnTo>
                    <a:pt x="41046" y="2853626"/>
                  </a:lnTo>
                  <a:lnTo>
                    <a:pt x="41681" y="2852991"/>
                  </a:lnTo>
                  <a:lnTo>
                    <a:pt x="41681" y="2851442"/>
                  </a:lnTo>
                  <a:close/>
                </a:path>
                <a:path w="241300" h="3131185">
                  <a:moveTo>
                    <a:pt x="45758" y="2940126"/>
                  </a:moveTo>
                  <a:lnTo>
                    <a:pt x="45275" y="2939643"/>
                  </a:lnTo>
                  <a:lnTo>
                    <a:pt x="44094" y="2939643"/>
                  </a:lnTo>
                  <a:lnTo>
                    <a:pt x="43611" y="2940126"/>
                  </a:lnTo>
                  <a:lnTo>
                    <a:pt x="43611" y="2940723"/>
                  </a:lnTo>
                  <a:lnTo>
                    <a:pt x="43611" y="2941320"/>
                  </a:lnTo>
                  <a:lnTo>
                    <a:pt x="44094" y="2941802"/>
                  </a:lnTo>
                  <a:lnTo>
                    <a:pt x="45275" y="2941802"/>
                  </a:lnTo>
                  <a:lnTo>
                    <a:pt x="45758" y="2941320"/>
                  </a:lnTo>
                  <a:lnTo>
                    <a:pt x="45758" y="2940126"/>
                  </a:lnTo>
                  <a:close/>
                </a:path>
                <a:path w="241300" h="3131185">
                  <a:moveTo>
                    <a:pt x="47409" y="1068755"/>
                  </a:moveTo>
                  <a:lnTo>
                    <a:pt x="46050" y="1067384"/>
                  </a:lnTo>
                  <a:lnTo>
                    <a:pt x="42684" y="1067384"/>
                  </a:lnTo>
                  <a:lnTo>
                    <a:pt x="41325" y="1068755"/>
                  </a:lnTo>
                  <a:lnTo>
                    <a:pt x="41325" y="1070432"/>
                  </a:lnTo>
                  <a:lnTo>
                    <a:pt x="41325" y="1072108"/>
                  </a:lnTo>
                  <a:lnTo>
                    <a:pt x="42684" y="1073480"/>
                  </a:lnTo>
                  <a:lnTo>
                    <a:pt x="46050" y="1073480"/>
                  </a:lnTo>
                  <a:lnTo>
                    <a:pt x="47409" y="1072108"/>
                  </a:lnTo>
                  <a:lnTo>
                    <a:pt x="47409" y="1068755"/>
                  </a:lnTo>
                  <a:close/>
                </a:path>
                <a:path w="241300" h="3131185">
                  <a:moveTo>
                    <a:pt x="47637" y="986180"/>
                  </a:moveTo>
                  <a:lnTo>
                    <a:pt x="46329" y="984885"/>
                  </a:lnTo>
                  <a:lnTo>
                    <a:pt x="43116" y="984885"/>
                  </a:lnTo>
                  <a:lnTo>
                    <a:pt x="41808" y="986180"/>
                  </a:lnTo>
                  <a:lnTo>
                    <a:pt x="41808" y="987793"/>
                  </a:lnTo>
                  <a:lnTo>
                    <a:pt x="41808" y="989406"/>
                  </a:lnTo>
                  <a:lnTo>
                    <a:pt x="43116" y="990701"/>
                  </a:lnTo>
                  <a:lnTo>
                    <a:pt x="46329" y="990701"/>
                  </a:lnTo>
                  <a:lnTo>
                    <a:pt x="47637" y="989406"/>
                  </a:lnTo>
                  <a:lnTo>
                    <a:pt x="47637" y="986180"/>
                  </a:lnTo>
                  <a:close/>
                </a:path>
                <a:path w="241300" h="3131185">
                  <a:moveTo>
                    <a:pt x="48272" y="458800"/>
                  </a:moveTo>
                  <a:lnTo>
                    <a:pt x="47345" y="457873"/>
                  </a:lnTo>
                  <a:lnTo>
                    <a:pt x="45034" y="457873"/>
                  </a:lnTo>
                  <a:lnTo>
                    <a:pt x="44107" y="458800"/>
                  </a:lnTo>
                  <a:lnTo>
                    <a:pt x="44107" y="459955"/>
                  </a:lnTo>
                  <a:lnTo>
                    <a:pt x="44107" y="461111"/>
                  </a:lnTo>
                  <a:lnTo>
                    <a:pt x="45034" y="462038"/>
                  </a:lnTo>
                  <a:lnTo>
                    <a:pt x="47345" y="462038"/>
                  </a:lnTo>
                  <a:lnTo>
                    <a:pt x="48272" y="461111"/>
                  </a:lnTo>
                  <a:lnTo>
                    <a:pt x="48272" y="458800"/>
                  </a:lnTo>
                  <a:close/>
                </a:path>
                <a:path w="241300" h="3131185">
                  <a:moveTo>
                    <a:pt x="48501" y="348843"/>
                  </a:moveTo>
                  <a:lnTo>
                    <a:pt x="47675" y="348018"/>
                  </a:lnTo>
                  <a:lnTo>
                    <a:pt x="45618" y="348018"/>
                  </a:lnTo>
                  <a:lnTo>
                    <a:pt x="44792" y="348843"/>
                  </a:lnTo>
                  <a:lnTo>
                    <a:pt x="44792" y="349872"/>
                  </a:lnTo>
                  <a:lnTo>
                    <a:pt x="44792" y="350901"/>
                  </a:lnTo>
                  <a:lnTo>
                    <a:pt x="45618" y="351726"/>
                  </a:lnTo>
                  <a:lnTo>
                    <a:pt x="47675" y="351726"/>
                  </a:lnTo>
                  <a:lnTo>
                    <a:pt x="48501" y="350901"/>
                  </a:lnTo>
                  <a:lnTo>
                    <a:pt x="48501" y="348843"/>
                  </a:lnTo>
                  <a:close/>
                </a:path>
                <a:path w="241300" h="3131185">
                  <a:moveTo>
                    <a:pt x="61087" y="2781389"/>
                  </a:moveTo>
                  <a:lnTo>
                    <a:pt x="60312" y="2780614"/>
                  </a:lnTo>
                  <a:lnTo>
                    <a:pt x="58394" y="2780614"/>
                  </a:lnTo>
                  <a:lnTo>
                    <a:pt x="57619" y="2781389"/>
                  </a:lnTo>
                  <a:lnTo>
                    <a:pt x="57619" y="2782341"/>
                  </a:lnTo>
                  <a:lnTo>
                    <a:pt x="57619" y="2783294"/>
                  </a:lnTo>
                  <a:lnTo>
                    <a:pt x="58394" y="2784068"/>
                  </a:lnTo>
                  <a:lnTo>
                    <a:pt x="60312" y="2784068"/>
                  </a:lnTo>
                  <a:lnTo>
                    <a:pt x="61087" y="2783294"/>
                  </a:lnTo>
                  <a:lnTo>
                    <a:pt x="61087" y="2781389"/>
                  </a:lnTo>
                  <a:close/>
                </a:path>
                <a:path w="241300" h="3131185">
                  <a:moveTo>
                    <a:pt x="64655" y="1144130"/>
                  </a:moveTo>
                  <a:lnTo>
                    <a:pt x="63233" y="1142707"/>
                  </a:lnTo>
                  <a:lnTo>
                    <a:pt x="59740" y="1142707"/>
                  </a:lnTo>
                  <a:lnTo>
                    <a:pt x="58318" y="1144130"/>
                  </a:lnTo>
                  <a:lnTo>
                    <a:pt x="58318" y="1145882"/>
                  </a:lnTo>
                  <a:lnTo>
                    <a:pt x="58318" y="1147635"/>
                  </a:lnTo>
                  <a:lnTo>
                    <a:pt x="59740" y="1149057"/>
                  </a:lnTo>
                  <a:lnTo>
                    <a:pt x="63233" y="1149057"/>
                  </a:lnTo>
                  <a:lnTo>
                    <a:pt x="64655" y="1147635"/>
                  </a:lnTo>
                  <a:lnTo>
                    <a:pt x="64655" y="1144130"/>
                  </a:lnTo>
                  <a:close/>
                </a:path>
                <a:path w="241300" h="3131185">
                  <a:moveTo>
                    <a:pt x="68427" y="1098499"/>
                  </a:moveTo>
                  <a:lnTo>
                    <a:pt x="67043" y="1097102"/>
                  </a:lnTo>
                  <a:lnTo>
                    <a:pt x="63601" y="1097102"/>
                  </a:lnTo>
                  <a:lnTo>
                    <a:pt x="62217" y="1098499"/>
                  </a:lnTo>
                  <a:lnTo>
                    <a:pt x="62217" y="1100213"/>
                  </a:lnTo>
                  <a:lnTo>
                    <a:pt x="62217" y="1101928"/>
                  </a:lnTo>
                  <a:lnTo>
                    <a:pt x="63601" y="1103325"/>
                  </a:lnTo>
                  <a:lnTo>
                    <a:pt x="67043" y="1103325"/>
                  </a:lnTo>
                  <a:lnTo>
                    <a:pt x="68427" y="1101928"/>
                  </a:lnTo>
                  <a:lnTo>
                    <a:pt x="68427" y="1098499"/>
                  </a:lnTo>
                  <a:close/>
                </a:path>
                <a:path w="241300" h="3131185">
                  <a:moveTo>
                    <a:pt x="68592" y="391795"/>
                  </a:moveTo>
                  <a:lnTo>
                    <a:pt x="67716" y="390918"/>
                  </a:lnTo>
                  <a:lnTo>
                    <a:pt x="65557" y="390918"/>
                  </a:lnTo>
                  <a:lnTo>
                    <a:pt x="64681" y="391795"/>
                  </a:lnTo>
                  <a:lnTo>
                    <a:pt x="64681" y="392874"/>
                  </a:lnTo>
                  <a:lnTo>
                    <a:pt x="64681" y="393954"/>
                  </a:lnTo>
                  <a:lnTo>
                    <a:pt x="65557" y="394830"/>
                  </a:lnTo>
                  <a:lnTo>
                    <a:pt x="67716" y="394830"/>
                  </a:lnTo>
                  <a:lnTo>
                    <a:pt x="68592" y="393954"/>
                  </a:lnTo>
                  <a:lnTo>
                    <a:pt x="68592" y="391795"/>
                  </a:lnTo>
                  <a:close/>
                </a:path>
                <a:path w="241300" h="3131185">
                  <a:moveTo>
                    <a:pt x="72542" y="2656090"/>
                  </a:moveTo>
                  <a:lnTo>
                    <a:pt x="71691" y="2655239"/>
                  </a:lnTo>
                  <a:lnTo>
                    <a:pt x="69583" y="2655239"/>
                  </a:lnTo>
                  <a:lnTo>
                    <a:pt x="68732" y="2656090"/>
                  </a:lnTo>
                  <a:lnTo>
                    <a:pt x="68732" y="2657144"/>
                  </a:lnTo>
                  <a:lnTo>
                    <a:pt x="68732" y="2658199"/>
                  </a:lnTo>
                  <a:lnTo>
                    <a:pt x="69583" y="2659049"/>
                  </a:lnTo>
                  <a:lnTo>
                    <a:pt x="71691" y="2659049"/>
                  </a:lnTo>
                  <a:lnTo>
                    <a:pt x="72542" y="2658199"/>
                  </a:lnTo>
                  <a:lnTo>
                    <a:pt x="72542" y="2656090"/>
                  </a:lnTo>
                  <a:close/>
                </a:path>
                <a:path w="241300" h="3131185">
                  <a:moveTo>
                    <a:pt x="74104" y="2821355"/>
                  </a:moveTo>
                  <a:lnTo>
                    <a:pt x="73406" y="2820657"/>
                  </a:lnTo>
                  <a:lnTo>
                    <a:pt x="71666" y="2820657"/>
                  </a:lnTo>
                  <a:lnTo>
                    <a:pt x="70954" y="2821355"/>
                  </a:lnTo>
                  <a:lnTo>
                    <a:pt x="70954" y="2822232"/>
                  </a:lnTo>
                  <a:lnTo>
                    <a:pt x="70954" y="2823108"/>
                  </a:lnTo>
                  <a:lnTo>
                    <a:pt x="71666" y="2823807"/>
                  </a:lnTo>
                  <a:lnTo>
                    <a:pt x="73406" y="2823807"/>
                  </a:lnTo>
                  <a:lnTo>
                    <a:pt x="74104" y="2823108"/>
                  </a:lnTo>
                  <a:lnTo>
                    <a:pt x="74104" y="2821355"/>
                  </a:lnTo>
                  <a:close/>
                </a:path>
                <a:path w="241300" h="3131185">
                  <a:moveTo>
                    <a:pt x="78397" y="2692654"/>
                  </a:moveTo>
                  <a:lnTo>
                    <a:pt x="77571" y="2691828"/>
                  </a:lnTo>
                  <a:lnTo>
                    <a:pt x="75526" y="2691828"/>
                  </a:lnTo>
                  <a:lnTo>
                    <a:pt x="74701" y="2692654"/>
                  </a:lnTo>
                  <a:lnTo>
                    <a:pt x="74701" y="2693670"/>
                  </a:lnTo>
                  <a:lnTo>
                    <a:pt x="74701" y="2694686"/>
                  </a:lnTo>
                  <a:lnTo>
                    <a:pt x="75526" y="2695511"/>
                  </a:lnTo>
                  <a:lnTo>
                    <a:pt x="77571" y="2695511"/>
                  </a:lnTo>
                  <a:lnTo>
                    <a:pt x="78397" y="2694686"/>
                  </a:lnTo>
                  <a:lnTo>
                    <a:pt x="78397" y="2692654"/>
                  </a:lnTo>
                  <a:close/>
                </a:path>
                <a:path w="241300" h="3131185">
                  <a:moveTo>
                    <a:pt x="81280" y="1227467"/>
                  </a:moveTo>
                  <a:lnTo>
                    <a:pt x="79794" y="1225981"/>
                  </a:lnTo>
                  <a:lnTo>
                    <a:pt x="76149" y="1225981"/>
                  </a:lnTo>
                  <a:lnTo>
                    <a:pt x="74676" y="1227467"/>
                  </a:lnTo>
                  <a:lnTo>
                    <a:pt x="74676" y="1229283"/>
                  </a:lnTo>
                  <a:lnTo>
                    <a:pt x="74676" y="1231099"/>
                  </a:lnTo>
                  <a:lnTo>
                    <a:pt x="76149" y="1232585"/>
                  </a:lnTo>
                  <a:lnTo>
                    <a:pt x="79794" y="1232585"/>
                  </a:lnTo>
                  <a:lnTo>
                    <a:pt x="81280" y="1231099"/>
                  </a:lnTo>
                  <a:lnTo>
                    <a:pt x="81280" y="1227467"/>
                  </a:lnTo>
                  <a:close/>
                </a:path>
                <a:path w="241300" h="3131185">
                  <a:moveTo>
                    <a:pt x="83756" y="2740380"/>
                  </a:moveTo>
                  <a:lnTo>
                    <a:pt x="82956" y="2739580"/>
                  </a:lnTo>
                  <a:lnTo>
                    <a:pt x="80975" y="2739580"/>
                  </a:lnTo>
                  <a:lnTo>
                    <a:pt x="80175" y="2740380"/>
                  </a:lnTo>
                  <a:lnTo>
                    <a:pt x="80175" y="2741371"/>
                  </a:lnTo>
                  <a:lnTo>
                    <a:pt x="80175" y="2742361"/>
                  </a:lnTo>
                  <a:lnTo>
                    <a:pt x="80975" y="2743162"/>
                  </a:lnTo>
                  <a:lnTo>
                    <a:pt x="82956" y="2743162"/>
                  </a:lnTo>
                  <a:lnTo>
                    <a:pt x="83756" y="2742361"/>
                  </a:lnTo>
                  <a:lnTo>
                    <a:pt x="83756" y="2740380"/>
                  </a:lnTo>
                  <a:close/>
                </a:path>
                <a:path w="241300" h="3131185">
                  <a:moveTo>
                    <a:pt x="84670" y="317817"/>
                  </a:moveTo>
                  <a:lnTo>
                    <a:pt x="83921" y="317068"/>
                  </a:lnTo>
                  <a:lnTo>
                    <a:pt x="82080" y="317068"/>
                  </a:lnTo>
                  <a:lnTo>
                    <a:pt x="81330" y="317817"/>
                  </a:lnTo>
                  <a:lnTo>
                    <a:pt x="81330" y="318744"/>
                  </a:lnTo>
                  <a:lnTo>
                    <a:pt x="81330" y="319671"/>
                  </a:lnTo>
                  <a:lnTo>
                    <a:pt x="82080" y="320408"/>
                  </a:lnTo>
                  <a:lnTo>
                    <a:pt x="83921" y="320408"/>
                  </a:lnTo>
                  <a:lnTo>
                    <a:pt x="84670" y="319671"/>
                  </a:lnTo>
                  <a:lnTo>
                    <a:pt x="84670" y="317817"/>
                  </a:lnTo>
                  <a:close/>
                </a:path>
                <a:path w="241300" h="3131185">
                  <a:moveTo>
                    <a:pt x="86080" y="1181125"/>
                  </a:moveTo>
                  <a:lnTo>
                    <a:pt x="84632" y="1179677"/>
                  </a:lnTo>
                  <a:lnTo>
                    <a:pt x="81064" y="1179677"/>
                  </a:lnTo>
                  <a:lnTo>
                    <a:pt x="79616" y="1181125"/>
                  </a:lnTo>
                  <a:lnTo>
                    <a:pt x="79616" y="1182916"/>
                  </a:lnTo>
                  <a:lnTo>
                    <a:pt x="79616" y="1184706"/>
                  </a:lnTo>
                  <a:lnTo>
                    <a:pt x="81064" y="1186154"/>
                  </a:lnTo>
                  <a:lnTo>
                    <a:pt x="84632" y="1186154"/>
                  </a:lnTo>
                  <a:lnTo>
                    <a:pt x="86080" y="1184706"/>
                  </a:lnTo>
                  <a:lnTo>
                    <a:pt x="86080" y="1181125"/>
                  </a:lnTo>
                  <a:close/>
                </a:path>
                <a:path w="241300" h="3131185">
                  <a:moveTo>
                    <a:pt x="87871" y="2578404"/>
                  </a:moveTo>
                  <a:lnTo>
                    <a:pt x="86969" y="2577503"/>
                  </a:lnTo>
                  <a:lnTo>
                    <a:pt x="84734" y="2577503"/>
                  </a:lnTo>
                  <a:lnTo>
                    <a:pt x="83832" y="2578404"/>
                  </a:lnTo>
                  <a:lnTo>
                    <a:pt x="83832" y="2579522"/>
                  </a:lnTo>
                  <a:lnTo>
                    <a:pt x="83832" y="2580640"/>
                  </a:lnTo>
                  <a:lnTo>
                    <a:pt x="84734" y="2581541"/>
                  </a:lnTo>
                  <a:lnTo>
                    <a:pt x="86969" y="2581541"/>
                  </a:lnTo>
                  <a:lnTo>
                    <a:pt x="87871" y="2580640"/>
                  </a:lnTo>
                  <a:lnTo>
                    <a:pt x="87871" y="2578404"/>
                  </a:lnTo>
                  <a:close/>
                </a:path>
                <a:path w="241300" h="3131185">
                  <a:moveTo>
                    <a:pt x="96164" y="2539720"/>
                  </a:moveTo>
                  <a:lnTo>
                    <a:pt x="95237" y="2538780"/>
                  </a:lnTo>
                  <a:lnTo>
                    <a:pt x="92938" y="2538780"/>
                  </a:lnTo>
                  <a:lnTo>
                    <a:pt x="92011" y="2539720"/>
                  </a:lnTo>
                  <a:lnTo>
                    <a:pt x="92011" y="2540863"/>
                  </a:lnTo>
                  <a:lnTo>
                    <a:pt x="92011" y="2542006"/>
                  </a:lnTo>
                  <a:lnTo>
                    <a:pt x="92938" y="2542946"/>
                  </a:lnTo>
                  <a:lnTo>
                    <a:pt x="95237" y="2542946"/>
                  </a:lnTo>
                  <a:lnTo>
                    <a:pt x="96164" y="2542006"/>
                  </a:lnTo>
                  <a:lnTo>
                    <a:pt x="96164" y="2539720"/>
                  </a:lnTo>
                  <a:close/>
                </a:path>
                <a:path w="241300" h="3131185">
                  <a:moveTo>
                    <a:pt x="97028" y="274472"/>
                  </a:moveTo>
                  <a:lnTo>
                    <a:pt x="96367" y="273812"/>
                  </a:lnTo>
                  <a:lnTo>
                    <a:pt x="94716" y="273812"/>
                  </a:lnTo>
                  <a:lnTo>
                    <a:pt x="94056" y="274472"/>
                  </a:lnTo>
                  <a:lnTo>
                    <a:pt x="94056" y="275297"/>
                  </a:lnTo>
                  <a:lnTo>
                    <a:pt x="94056" y="276110"/>
                  </a:lnTo>
                  <a:lnTo>
                    <a:pt x="94716" y="276783"/>
                  </a:lnTo>
                  <a:lnTo>
                    <a:pt x="96367" y="276783"/>
                  </a:lnTo>
                  <a:lnTo>
                    <a:pt x="97028" y="276110"/>
                  </a:lnTo>
                  <a:lnTo>
                    <a:pt x="97028" y="274472"/>
                  </a:lnTo>
                  <a:close/>
                </a:path>
                <a:path w="241300" h="3131185">
                  <a:moveTo>
                    <a:pt x="97370" y="1267904"/>
                  </a:moveTo>
                  <a:lnTo>
                    <a:pt x="95859" y="1266393"/>
                  </a:lnTo>
                  <a:lnTo>
                    <a:pt x="92151" y="1266393"/>
                  </a:lnTo>
                  <a:lnTo>
                    <a:pt x="90639" y="1267904"/>
                  </a:lnTo>
                  <a:lnTo>
                    <a:pt x="90639" y="1269758"/>
                  </a:lnTo>
                  <a:lnTo>
                    <a:pt x="90639" y="1271612"/>
                  </a:lnTo>
                  <a:lnTo>
                    <a:pt x="92151" y="1273124"/>
                  </a:lnTo>
                  <a:lnTo>
                    <a:pt x="95859" y="1273124"/>
                  </a:lnTo>
                  <a:lnTo>
                    <a:pt x="97370" y="1271612"/>
                  </a:lnTo>
                  <a:lnTo>
                    <a:pt x="97370" y="1267904"/>
                  </a:lnTo>
                  <a:close/>
                </a:path>
                <a:path w="241300" h="3131185">
                  <a:moveTo>
                    <a:pt x="97612" y="2626931"/>
                  </a:moveTo>
                  <a:lnTo>
                    <a:pt x="96735" y="2626055"/>
                  </a:lnTo>
                  <a:lnTo>
                    <a:pt x="94564" y="2626055"/>
                  </a:lnTo>
                  <a:lnTo>
                    <a:pt x="93687" y="2626931"/>
                  </a:lnTo>
                  <a:lnTo>
                    <a:pt x="93687" y="2628011"/>
                  </a:lnTo>
                  <a:lnTo>
                    <a:pt x="93687" y="2629090"/>
                  </a:lnTo>
                  <a:lnTo>
                    <a:pt x="94564" y="2629966"/>
                  </a:lnTo>
                  <a:lnTo>
                    <a:pt x="96735" y="2629966"/>
                  </a:lnTo>
                  <a:lnTo>
                    <a:pt x="97612" y="2629090"/>
                  </a:lnTo>
                  <a:lnTo>
                    <a:pt x="97612" y="2626931"/>
                  </a:lnTo>
                  <a:close/>
                </a:path>
                <a:path w="241300" h="3131185">
                  <a:moveTo>
                    <a:pt x="100685" y="2459278"/>
                  </a:moveTo>
                  <a:lnTo>
                    <a:pt x="99707" y="2458288"/>
                  </a:lnTo>
                  <a:lnTo>
                    <a:pt x="97282" y="2458288"/>
                  </a:lnTo>
                  <a:lnTo>
                    <a:pt x="96304" y="2459278"/>
                  </a:lnTo>
                  <a:lnTo>
                    <a:pt x="96304" y="2460485"/>
                  </a:lnTo>
                  <a:lnTo>
                    <a:pt x="96304" y="2461691"/>
                  </a:lnTo>
                  <a:lnTo>
                    <a:pt x="97282" y="2462682"/>
                  </a:lnTo>
                  <a:lnTo>
                    <a:pt x="99707" y="2462682"/>
                  </a:lnTo>
                  <a:lnTo>
                    <a:pt x="100685" y="2461691"/>
                  </a:lnTo>
                  <a:lnTo>
                    <a:pt x="100685" y="2459278"/>
                  </a:lnTo>
                  <a:close/>
                </a:path>
                <a:path w="241300" h="3131185">
                  <a:moveTo>
                    <a:pt x="102158" y="2499068"/>
                  </a:moveTo>
                  <a:lnTo>
                    <a:pt x="101206" y="2498115"/>
                  </a:lnTo>
                  <a:lnTo>
                    <a:pt x="98844" y="2498115"/>
                  </a:lnTo>
                  <a:lnTo>
                    <a:pt x="97891" y="2499068"/>
                  </a:lnTo>
                  <a:lnTo>
                    <a:pt x="97891" y="2500249"/>
                  </a:lnTo>
                  <a:lnTo>
                    <a:pt x="97891" y="2501430"/>
                  </a:lnTo>
                  <a:lnTo>
                    <a:pt x="98844" y="2502382"/>
                  </a:lnTo>
                  <a:lnTo>
                    <a:pt x="101206" y="2502382"/>
                  </a:lnTo>
                  <a:lnTo>
                    <a:pt x="102158" y="2501430"/>
                  </a:lnTo>
                  <a:lnTo>
                    <a:pt x="102158" y="2499068"/>
                  </a:lnTo>
                  <a:close/>
                </a:path>
                <a:path w="241300" h="3131185">
                  <a:moveTo>
                    <a:pt x="102882" y="1308595"/>
                  </a:moveTo>
                  <a:lnTo>
                    <a:pt x="101346" y="1307058"/>
                  </a:lnTo>
                  <a:lnTo>
                    <a:pt x="97561" y="1307058"/>
                  </a:lnTo>
                  <a:lnTo>
                    <a:pt x="96024" y="1308595"/>
                  </a:lnTo>
                  <a:lnTo>
                    <a:pt x="96024" y="1310487"/>
                  </a:lnTo>
                  <a:lnTo>
                    <a:pt x="96024" y="1312379"/>
                  </a:lnTo>
                  <a:lnTo>
                    <a:pt x="97561" y="1313916"/>
                  </a:lnTo>
                  <a:lnTo>
                    <a:pt x="101346" y="1313916"/>
                  </a:lnTo>
                  <a:lnTo>
                    <a:pt x="102882" y="1312379"/>
                  </a:lnTo>
                  <a:lnTo>
                    <a:pt x="102882" y="1308595"/>
                  </a:lnTo>
                  <a:close/>
                </a:path>
                <a:path w="241300" h="3131185">
                  <a:moveTo>
                    <a:pt x="103911" y="2414828"/>
                  </a:moveTo>
                  <a:lnTo>
                    <a:pt x="102908" y="2413825"/>
                  </a:lnTo>
                  <a:lnTo>
                    <a:pt x="100418" y="2413825"/>
                  </a:lnTo>
                  <a:lnTo>
                    <a:pt x="99415" y="2414828"/>
                  </a:lnTo>
                  <a:lnTo>
                    <a:pt x="99415" y="2416073"/>
                  </a:lnTo>
                  <a:lnTo>
                    <a:pt x="99415" y="2417318"/>
                  </a:lnTo>
                  <a:lnTo>
                    <a:pt x="100418" y="2418321"/>
                  </a:lnTo>
                  <a:lnTo>
                    <a:pt x="102908" y="2418321"/>
                  </a:lnTo>
                  <a:lnTo>
                    <a:pt x="103911" y="2417318"/>
                  </a:lnTo>
                  <a:lnTo>
                    <a:pt x="103911" y="2414828"/>
                  </a:lnTo>
                  <a:close/>
                </a:path>
                <a:path w="241300" h="3131185">
                  <a:moveTo>
                    <a:pt x="105359" y="2364727"/>
                  </a:moveTo>
                  <a:lnTo>
                    <a:pt x="104317" y="2363686"/>
                  </a:lnTo>
                  <a:lnTo>
                    <a:pt x="101765" y="2363686"/>
                  </a:lnTo>
                  <a:lnTo>
                    <a:pt x="100736" y="2364727"/>
                  </a:lnTo>
                  <a:lnTo>
                    <a:pt x="100736" y="2365997"/>
                  </a:lnTo>
                  <a:lnTo>
                    <a:pt x="100736" y="2367267"/>
                  </a:lnTo>
                  <a:lnTo>
                    <a:pt x="101765" y="2368308"/>
                  </a:lnTo>
                  <a:lnTo>
                    <a:pt x="104317" y="2368308"/>
                  </a:lnTo>
                  <a:lnTo>
                    <a:pt x="105359" y="2367267"/>
                  </a:lnTo>
                  <a:lnTo>
                    <a:pt x="105359" y="2364727"/>
                  </a:lnTo>
                  <a:close/>
                </a:path>
                <a:path w="241300" h="3131185">
                  <a:moveTo>
                    <a:pt x="110578" y="234467"/>
                  </a:moveTo>
                  <a:lnTo>
                    <a:pt x="109994" y="233895"/>
                  </a:lnTo>
                  <a:lnTo>
                    <a:pt x="108559" y="233895"/>
                  </a:lnTo>
                  <a:lnTo>
                    <a:pt x="107975" y="234467"/>
                  </a:lnTo>
                  <a:lnTo>
                    <a:pt x="107975" y="235191"/>
                  </a:lnTo>
                  <a:lnTo>
                    <a:pt x="107975" y="235902"/>
                  </a:lnTo>
                  <a:lnTo>
                    <a:pt x="108559" y="236486"/>
                  </a:lnTo>
                  <a:lnTo>
                    <a:pt x="109994" y="236486"/>
                  </a:lnTo>
                  <a:lnTo>
                    <a:pt x="110578" y="235902"/>
                  </a:lnTo>
                  <a:lnTo>
                    <a:pt x="110578" y="234467"/>
                  </a:lnTo>
                  <a:close/>
                </a:path>
                <a:path w="241300" h="3131185">
                  <a:moveTo>
                    <a:pt x="112483" y="1371714"/>
                  </a:moveTo>
                  <a:lnTo>
                    <a:pt x="110896" y="1370114"/>
                  </a:lnTo>
                  <a:lnTo>
                    <a:pt x="106959" y="1370114"/>
                  </a:lnTo>
                  <a:lnTo>
                    <a:pt x="105371" y="1371714"/>
                  </a:lnTo>
                  <a:lnTo>
                    <a:pt x="105371" y="1373670"/>
                  </a:lnTo>
                  <a:lnTo>
                    <a:pt x="105371" y="1375638"/>
                  </a:lnTo>
                  <a:lnTo>
                    <a:pt x="106959" y="1377226"/>
                  </a:lnTo>
                  <a:lnTo>
                    <a:pt x="110896" y="1377226"/>
                  </a:lnTo>
                  <a:lnTo>
                    <a:pt x="112483" y="1375638"/>
                  </a:lnTo>
                  <a:lnTo>
                    <a:pt x="112483" y="1371714"/>
                  </a:lnTo>
                  <a:close/>
                </a:path>
                <a:path w="241300" h="3131185">
                  <a:moveTo>
                    <a:pt x="112522" y="1400924"/>
                  </a:moveTo>
                  <a:lnTo>
                    <a:pt x="110896" y="1399298"/>
                  </a:lnTo>
                  <a:lnTo>
                    <a:pt x="106895" y="1399298"/>
                  </a:lnTo>
                  <a:lnTo>
                    <a:pt x="105283" y="1400924"/>
                  </a:lnTo>
                  <a:lnTo>
                    <a:pt x="105283" y="1402918"/>
                  </a:lnTo>
                  <a:lnTo>
                    <a:pt x="105283" y="1404912"/>
                  </a:lnTo>
                  <a:lnTo>
                    <a:pt x="106895" y="1406537"/>
                  </a:lnTo>
                  <a:lnTo>
                    <a:pt x="110896" y="1406537"/>
                  </a:lnTo>
                  <a:lnTo>
                    <a:pt x="112522" y="1404912"/>
                  </a:lnTo>
                  <a:lnTo>
                    <a:pt x="112522" y="1400924"/>
                  </a:lnTo>
                  <a:close/>
                </a:path>
                <a:path w="241300" h="3131185">
                  <a:moveTo>
                    <a:pt x="112941" y="1334579"/>
                  </a:moveTo>
                  <a:lnTo>
                    <a:pt x="111379" y="1333017"/>
                  </a:lnTo>
                  <a:lnTo>
                    <a:pt x="107518" y="1333017"/>
                  </a:lnTo>
                  <a:lnTo>
                    <a:pt x="105956" y="1334579"/>
                  </a:lnTo>
                  <a:lnTo>
                    <a:pt x="105956" y="1336509"/>
                  </a:lnTo>
                  <a:lnTo>
                    <a:pt x="105956" y="1338440"/>
                  </a:lnTo>
                  <a:lnTo>
                    <a:pt x="107518" y="1340002"/>
                  </a:lnTo>
                  <a:lnTo>
                    <a:pt x="111379" y="1340002"/>
                  </a:lnTo>
                  <a:lnTo>
                    <a:pt x="112941" y="1338440"/>
                  </a:lnTo>
                  <a:lnTo>
                    <a:pt x="112941" y="1334579"/>
                  </a:lnTo>
                  <a:close/>
                </a:path>
                <a:path w="241300" h="3131185">
                  <a:moveTo>
                    <a:pt x="115227" y="190004"/>
                  </a:moveTo>
                  <a:lnTo>
                    <a:pt x="114731" y="189496"/>
                  </a:lnTo>
                  <a:lnTo>
                    <a:pt x="113499" y="189496"/>
                  </a:lnTo>
                  <a:lnTo>
                    <a:pt x="113004" y="190004"/>
                  </a:lnTo>
                  <a:lnTo>
                    <a:pt x="113004" y="190614"/>
                  </a:lnTo>
                  <a:lnTo>
                    <a:pt x="113004" y="191223"/>
                  </a:lnTo>
                  <a:lnTo>
                    <a:pt x="113499" y="191731"/>
                  </a:lnTo>
                  <a:lnTo>
                    <a:pt x="114731" y="191731"/>
                  </a:lnTo>
                  <a:lnTo>
                    <a:pt x="115227" y="191223"/>
                  </a:lnTo>
                  <a:lnTo>
                    <a:pt x="115227" y="190004"/>
                  </a:lnTo>
                  <a:close/>
                </a:path>
                <a:path w="241300" h="3131185">
                  <a:moveTo>
                    <a:pt x="126657" y="1440561"/>
                  </a:moveTo>
                  <a:lnTo>
                    <a:pt x="125006" y="1438910"/>
                  </a:lnTo>
                  <a:lnTo>
                    <a:pt x="120942" y="1438910"/>
                  </a:lnTo>
                  <a:lnTo>
                    <a:pt x="119291" y="1440561"/>
                  </a:lnTo>
                  <a:lnTo>
                    <a:pt x="119291" y="1442593"/>
                  </a:lnTo>
                  <a:lnTo>
                    <a:pt x="119291" y="1444625"/>
                  </a:lnTo>
                  <a:lnTo>
                    <a:pt x="120942" y="1446276"/>
                  </a:lnTo>
                  <a:lnTo>
                    <a:pt x="125006" y="1446276"/>
                  </a:lnTo>
                  <a:lnTo>
                    <a:pt x="126657" y="1444625"/>
                  </a:lnTo>
                  <a:lnTo>
                    <a:pt x="126657" y="1440561"/>
                  </a:lnTo>
                  <a:close/>
                </a:path>
                <a:path w="241300" h="3131185">
                  <a:moveTo>
                    <a:pt x="133870" y="2328113"/>
                  </a:moveTo>
                  <a:lnTo>
                    <a:pt x="132803" y="2327059"/>
                  </a:lnTo>
                  <a:lnTo>
                    <a:pt x="130187" y="2327059"/>
                  </a:lnTo>
                  <a:lnTo>
                    <a:pt x="129133" y="2328113"/>
                  </a:lnTo>
                  <a:lnTo>
                    <a:pt x="129133" y="2329421"/>
                  </a:lnTo>
                  <a:lnTo>
                    <a:pt x="129133" y="2330729"/>
                  </a:lnTo>
                  <a:lnTo>
                    <a:pt x="130187" y="2331783"/>
                  </a:lnTo>
                  <a:lnTo>
                    <a:pt x="132803" y="2331783"/>
                  </a:lnTo>
                  <a:lnTo>
                    <a:pt x="133870" y="2330729"/>
                  </a:lnTo>
                  <a:lnTo>
                    <a:pt x="133870" y="2328113"/>
                  </a:lnTo>
                  <a:close/>
                </a:path>
                <a:path w="241300" h="3131185">
                  <a:moveTo>
                    <a:pt x="134467" y="2192490"/>
                  </a:moveTo>
                  <a:lnTo>
                    <a:pt x="133324" y="2191347"/>
                  </a:lnTo>
                  <a:lnTo>
                    <a:pt x="130530" y="2191347"/>
                  </a:lnTo>
                  <a:lnTo>
                    <a:pt x="129387" y="2192490"/>
                  </a:lnTo>
                  <a:lnTo>
                    <a:pt x="129387" y="2193887"/>
                  </a:lnTo>
                  <a:lnTo>
                    <a:pt x="129387" y="2195284"/>
                  </a:lnTo>
                  <a:lnTo>
                    <a:pt x="130530" y="2196427"/>
                  </a:lnTo>
                  <a:lnTo>
                    <a:pt x="133324" y="2196427"/>
                  </a:lnTo>
                  <a:lnTo>
                    <a:pt x="134467" y="2195284"/>
                  </a:lnTo>
                  <a:lnTo>
                    <a:pt x="134467" y="2192490"/>
                  </a:lnTo>
                  <a:close/>
                </a:path>
                <a:path w="241300" h="3131185">
                  <a:moveTo>
                    <a:pt x="138811" y="2281263"/>
                  </a:moveTo>
                  <a:lnTo>
                    <a:pt x="137718" y="2280170"/>
                  </a:lnTo>
                  <a:lnTo>
                    <a:pt x="135039" y="2280170"/>
                  </a:lnTo>
                  <a:lnTo>
                    <a:pt x="133959" y="2281263"/>
                  </a:lnTo>
                  <a:lnTo>
                    <a:pt x="133959" y="2282596"/>
                  </a:lnTo>
                  <a:lnTo>
                    <a:pt x="133959" y="2283930"/>
                  </a:lnTo>
                  <a:lnTo>
                    <a:pt x="135039" y="2285022"/>
                  </a:lnTo>
                  <a:lnTo>
                    <a:pt x="137718" y="2285022"/>
                  </a:lnTo>
                  <a:lnTo>
                    <a:pt x="138811" y="2283930"/>
                  </a:lnTo>
                  <a:lnTo>
                    <a:pt x="138811" y="2281263"/>
                  </a:lnTo>
                  <a:close/>
                </a:path>
                <a:path w="241300" h="3131185">
                  <a:moveTo>
                    <a:pt x="141998" y="1996643"/>
                  </a:moveTo>
                  <a:lnTo>
                    <a:pt x="140728" y="1995373"/>
                  </a:lnTo>
                  <a:lnTo>
                    <a:pt x="137604" y="1995373"/>
                  </a:lnTo>
                  <a:lnTo>
                    <a:pt x="136334" y="1996643"/>
                  </a:lnTo>
                  <a:lnTo>
                    <a:pt x="136334" y="1998205"/>
                  </a:lnTo>
                  <a:lnTo>
                    <a:pt x="136334" y="1999767"/>
                  </a:lnTo>
                  <a:lnTo>
                    <a:pt x="137604" y="2001037"/>
                  </a:lnTo>
                  <a:lnTo>
                    <a:pt x="140728" y="2001037"/>
                  </a:lnTo>
                  <a:lnTo>
                    <a:pt x="141998" y="1999767"/>
                  </a:lnTo>
                  <a:lnTo>
                    <a:pt x="141998" y="1996643"/>
                  </a:lnTo>
                  <a:close/>
                </a:path>
                <a:path w="241300" h="3131185">
                  <a:moveTo>
                    <a:pt x="142062" y="154686"/>
                  </a:moveTo>
                  <a:lnTo>
                    <a:pt x="141643" y="154266"/>
                  </a:lnTo>
                  <a:lnTo>
                    <a:pt x="140627" y="154266"/>
                  </a:lnTo>
                  <a:lnTo>
                    <a:pt x="140208" y="154686"/>
                  </a:lnTo>
                  <a:lnTo>
                    <a:pt x="140208" y="155194"/>
                  </a:lnTo>
                  <a:lnTo>
                    <a:pt x="140208" y="155702"/>
                  </a:lnTo>
                  <a:lnTo>
                    <a:pt x="140627" y="156121"/>
                  </a:lnTo>
                  <a:lnTo>
                    <a:pt x="141643" y="156121"/>
                  </a:lnTo>
                  <a:lnTo>
                    <a:pt x="142062" y="155702"/>
                  </a:lnTo>
                  <a:lnTo>
                    <a:pt x="142062" y="154686"/>
                  </a:lnTo>
                  <a:close/>
                </a:path>
                <a:path w="241300" h="3131185">
                  <a:moveTo>
                    <a:pt x="142544" y="2236457"/>
                  </a:moveTo>
                  <a:lnTo>
                    <a:pt x="141427" y="2235352"/>
                  </a:lnTo>
                  <a:lnTo>
                    <a:pt x="138684" y="2235352"/>
                  </a:lnTo>
                  <a:lnTo>
                    <a:pt x="137579" y="2236457"/>
                  </a:lnTo>
                  <a:lnTo>
                    <a:pt x="137579" y="2237829"/>
                  </a:lnTo>
                  <a:lnTo>
                    <a:pt x="137579" y="2239200"/>
                  </a:lnTo>
                  <a:lnTo>
                    <a:pt x="138684" y="2240305"/>
                  </a:lnTo>
                  <a:lnTo>
                    <a:pt x="141427" y="2240305"/>
                  </a:lnTo>
                  <a:lnTo>
                    <a:pt x="142544" y="2239200"/>
                  </a:lnTo>
                  <a:lnTo>
                    <a:pt x="142544" y="2236457"/>
                  </a:lnTo>
                  <a:close/>
                </a:path>
                <a:path w="241300" h="3131185">
                  <a:moveTo>
                    <a:pt x="143268" y="2074151"/>
                  </a:moveTo>
                  <a:lnTo>
                    <a:pt x="142062" y="2072932"/>
                  </a:lnTo>
                  <a:lnTo>
                    <a:pt x="139065" y="2072932"/>
                  </a:lnTo>
                  <a:lnTo>
                    <a:pt x="137845" y="2074151"/>
                  </a:lnTo>
                  <a:lnTo>
                    <a:pt x="137845" y="2075649"/>
                  </a:lnTo>
                  <a:lnTo>
                    <a:pt x="137845" y="2077148"/>
                  </a:lnTo>
                  <a:lnTo>
                    <a:pt x="139065" y="2078367"/>
                  </a:lnTo>
                  <a:lnTo>
                    <a:pt x="142062" y="2078367"/>
                  </a:lnTo>
                  <a:lnTo>
                    <a:pt x="143268" y="2077148"/>
                  </a:lnTo>
                  <a:lnTo>
                    <a:pt x="143268" y="2074151"/>
                  </a:lnTo>
                  <a:close/>
                </a:path>
                <a:path w="241300" h="3131185">
                  <a:moveTo>
                    <a:pt x="147662" y="1956562"/>
                  </a:moveTo>
                  <a:lnTo>
                    <a:pt x="146367" y="1955279"/>
                  </a:lnTo>
                  <a:lnTo>
                    <a:pt x="143179" y="1955279"/>
                  </a:lnTo>
                  <a:lnTo>
                    <a:pt x="141884" y="1956562"/>
                  </a:lnTo>
                  <a:lnTo>
                    <a:pt x="141884" y="1958162"/>
                  </a:lnTo>
                  <a:lnTo>
                    <a:pt x="141884" y="1959762"/>
                  </a:lnTo>
                  <a:lnTo>
                    <a:pt x="143179" y="1961045"/>
                  </a:lnTo>
                  <a:lnTo>
                    <a:pt x="146367" y="1961045"/>
                  </a:lnTo>
                  <a:lnTo>
                    <a:pt x="147662" y="1959762"/>
                  </a:lnTo>
                  <a:lnTo>
                    <a:pt x="147662" y="1956562"/>
                  </a:lnTo>
                  <a:close/>
                </a:path>
                <a:path w="241300" h="3131185">
                  <a:moveTo>
                    <a:pt x="152882" y="2111654"/>
                  </a:moveTo>
                  <a:lnTo>
                    <a:pt x="151701" y="2110460"/>
                  </a:lnTo>
                  <a:lnTo>
                    <a:pt x="148767" y="2110460"/>
                  </a:lnTo>
                  <a:lnTo>
                    <a:pt x="147574" y="2111654"/>
                  </a:lnTo>
                  <a:lnTo>
                    <a:pt x="147574" y="2113115"/>
                  </a:lnTo>
                  <a:lnTo>
                    <a:pt x="147574" y="2114588"/>
                  </a:lnTo>
                  <a:lnTo>
                    <a:pt x="148767" y="2115769"/>
                  </a:lnTo>
                  <a:lnTo>
                    <a:pt x="151701" y="2115769"/>
                  </a:lnTo>
                  <a:lnTo>
                    <a:pt x="152882" y="2114588"/>
                  </a:lnTo>
                  <a:lnTo>
                    <a:pt x="152882" y="2111654"/>
                  </a:lnTo>
                  <a:close/>
                </a:path>
                <a:path w="241300" h="3131185">
                  <a:moveTo>
                    <a:pt x="159270" y="1847088"/>
                  </a:moveTo>
                  <a:lnTo>
                    <a:pt x="157899" y="1845716"/>
                  </a:lnTo>
                  <a:lnTo>
                    <a:pt x="154520" y="1845716"/>
                  </a:lnTo>
                  <a:lnTo>
                    <a:pt x="153149" y="1847088"/>
                  </a:lnTo>
                  <a:lnTo>
                    <a:pt x="153149" y="1848777"/>
                  </a:lnTo>
                  <a:lnTo>
                    <a:pt x="153149" y="1850466"/>
                  </a:lnTo>
                  <a:lnTo>
                    <a:pt x="154520" y="1851837"/>
                  </a:lnTo>
                  <a:lnTo>
                    <a:pt x="157899" y="1851837"/>
                  </a:lnTo>
                  <a:lnTo>
                    <a:pt x="159270" y="1850466"/>
                  </a:lnTo>
                  <a:lnTo>
                    <a:pt x="159270" y="1847088"/>
                  </a:lnTo>
                  <a:close/>
                </a:path>
                <a:path w="241300" h="3131185">
                  <a:moveTo>
                    <a:pt x="161950" y="2034667"/>
                  </a:moveTo>
                  <a:lnTo>
                    <a:pt x="160718" y="2033422"/>
                  </a:lnTo>
                  <a:lnTo>
                    <a:pt x="157657" y="2033422"/>
                  </a:lnTo>
                  <a:lnTo>
                    <a:pt x="156413" y="2034667"/>
                  </a:lnTo>
                  <a:lnTo>
                    <a:pt x="156413" y="2036191"/>
                  </a:lnTo>
                  <a:lnTo>
                    <a:pt x="156413" y="2037727"/>
                  </a:lnTo>
                  <a:lnTo>
                    <a:pt x="157657" y="2038959"/>
                  </a:lnTo>
                  <a:lnTo>
                    <a:pt x="160718" y="2038959"/>
                  </a:lnTo>
                  <a:lnTo>
                    <a:pt x="161950" y="2037727"/>
                  </a:lnTo>
                  <a:lnTo>
                    <a:pt x="161950" y="2034667"/>
                  </a:lnTo>
                  <a:close/>
                </a:path>
                <a:path w="241300" h="3131185">
                  <a:moveTo>
                    <a:pt x="163626" y="2152929"/>
                  </a:moveTo>
                  <a:lnTo>
                    <a:pt x="162471" y="2151761"/>
                  </a:lnTo>
                  <a:lnTo>
                    <a:pt x="159600" y="2151761"/>
                  </a:lnTo>
                  <a:lnTo>
                    <a:pt x="158432" y="2152929"/>
                  </a:lnTo>
                  <a:lnTo>
                    <a:pt x="158432" y="2154364"/>
                  </a:lnTo>
                  <a:lnTo>
                    <a:pt x="158432" y="2155799"/>
                  </a:lnTo>
                  <a:lnTo>
                    <a:pt x="159600" y="2156968"/>
                  </a:lnTo>
                  <a:lnTo>
                    <a:pt x="162471" y="2156968"/>
                  </a:lnTo>
                  <a:lnTo>
                    <a:pt x="163626" y="2155799"/>
                  </a:lnTo>
                  <a:lnTo>
                    <a:pt x="163626" y="2152929"/>
                  </a:lnTo>
                  <a:close/>
                </a:path>
                <a:path w="241300" h="3131185">
                  <a:moveTo>
                    <a:pt x="165798" y="126326"/>
                  </a:moveTo>
                  <a:lnTo>
                    <a:pt x="165468" y="125996"/>
                  </a:lnTo>
                  <a:lnTo>
                    <a:pt x="164642" y="125996"/>
                  </a:lnTo>
                  <a:lnTo>
                    <a:pt x="164312" y="126326"/>
                  </a:lnTo>
                  <a:lnTo>
                    <a:pt x="164312" y="126733"/>
                  </a:lnTo>
                  <a:lnTo>
                    <a:pt x="164312" y="127139"/>
                  </a:lnTo>
                  <a:lnTo>
                    <a:pt x="164642" y="127469"/>
                  </a:lnTo>
                  <a:lnTo>
                    <a:pt x="165468" y="127469"/>
                  </a:lnTo>
                  <a:lnTo>
                    <a:pt x="165798" y="127139"/>
                  </a:lnTo>
                  <a:lnTo>
                    <a:pt x="165798" y="126326"/>
                  </a:lnTo>
                  <a:close/>
                </a:path>
                <a:path w="241300" h="3131185">
                  <a:moveTo>
                    <a:pt x="168338" y="1884146"/>
                  </a:moveTo>
                  <a:lnTo>
                    <a:pt x="166992" y="1882813"/>
                  </a:lnTo>
                  <a:lnTo>
                    <a:pt x="163677" y="1882813"/>
                  </a:lnTo>
                  <a:lnTo>
                    <a:pt x="162331" y="1884146"/>
                  </a:lnTo>
                  <a:lnTo>
                    <a:pt x="162331" y="1885810"/>
                  </a:lnTo>
                  <a:lnTo>
                    <a:pt x="162331" y="1887474"/>
                  </a:lnTo>
                  <a:lnTo>
                    <a:pt x="163677" y="1888807"/>
                  </a:lnTo>
                  <a:lnTo>
                    <a:pt x="166992" y="1888807"/>
                  </a:lnTo>
                  <a:lnTo>
                    <a:pt x="168338" y="1887474"/>
                  </a:lnTo>
                  <a:lnTo>
                    <a:pt x="168338" y="1884146"/>
                  </a:lnTo>
                  <a:close/>
                </a:path>
                <a:path w="241300" h="3131185">
                  <a:moveTo>
                    <a:pt x="181952" y="1922856"/>
                  </a:moveTo>
                  <a:lnTo>
                    <a:pt x="180632" y="1921535"/>
                  </a:lnTo>
                  <a:lnTo>
                    <a:pt x="177380" y="1921535"/>
                  </a:lnTo>
                  <a:lnTo>
                    <a:pt x="176060" y="1922856"/>
                  </a:lnTo>
                  <a:lnTo>
                    <a:pt x="176060" y="1924481"/>
                  </a:lnTo>
                  <a:lnTo>
                    <a:pt x="176060" y="1926107"/>
                  </a:lnTo>
                  <a:lnTo>
                    <a:pt x="177380" y="1927428"/>
                  </a:lnTo>
                  <a:lnTo>
                    <a:pt x="180632" y="1927428"/>
                  </a:lnTo>
                  <a:lnTo>
                    <a:pt x="181952" y="1926107"/>
                  </a:lnTo>
                  <a:lnTo>
                    <a:pt x="181952" y="1922856"/>
                  </a:lnTo>
                  <a:close/>
                </a:path>
                <a:path w="241300" h="3131185">
                  <a:moveTo>
                    <a:pt x="190944" y="83045"/>
                  </a:moveTo>
                  <a:lnTo>
                    <a:pt x="190690" y="82791"/>
                  </a:lnTo>
                  <a:lnTo>
                    <a:pt x="190080" y="82791"/>
                  </a:lnTo>
                  <a:lnTo>
                    <a:pt x="189826" y="83045"/>
                  </a:lnTo>
                  <a:lnTo>
                    <a:pt x="189826" y="83350"/>
                  </a:lnTo>
                  <a:lnTo>
                    <a:pt x="189826" y="83654"/>
                  </a:lnTo>
                  <a:lnTo>
                    <a:pt x="190080" y="83908"/>
                  </a:lnTo>
                  <a:lnTo>
                    <a:pt x="190690" y="83908"/>
                  </a:lnTo>
                  <a:lnTo>
                    <a:pt x="190944" y="83654"/>
                  </a:lnTo>
                  <a:lnTo>
                    <a:pt x="190944" y="83045"/>
                  </a:lnTo>
                  <a:close/>
                </a:path>
                <a:path w="241300" h="3131185">
                  <a:moveTo>
                    <a:pt x="221386" y="45948"/>
                  </a:moveTo>
                  <a:lnTo>
                    <a:pt x="221221" y="45783"/>
                  </a:lnTo>
                  <a:lnTo>
                    <a:pt x="220814" y="45783"/>
                  </a:lnTo>
                  <a:lnTo>
                    <a:pt x="220649" y="45948"/>
                  </a:lnTo>
                  <a:lnTo>
                    <a:pt x="220649" y="46151"/>
                  </a:lnTo>
                  <a:lnTo>
                    <a:pt x="220649" y="46355"/>
                  </a:lnTo>
                  <a:lnTo>
                    <a:pt x="220814" y="46520"/>
                  </a:lnTo>
                  <a:lnTo>
                    <a:pt x="221221" y="46520"/>
                  </a:lnTo>
                  <a:lnTo>
                    <a:pt x="221386" y="46355"/>
                  </a:lnTo>
                  <a:lnTo>
                    <a:pt x="221386" y="45948"/>
                  </a:lnTo>
                  <a:close/>
                </a:path>
                <a:path w="241300" h="3131185">
                  <a:moveTo>
                    <a:pt x="241147" y="88"/>
                  </a:moveTo>
                  <a:lnTo>
                    <a:pt x="240868" y="0"/>
                  </a:lnTo>
                  <a:lnTo>
                    <a:pt x="240779" y="190"/>
                  </a:lnTo>
                  <a:lnTo>
                    <a:pt x="240868" y="381"/>
                  </a:lnTo>
                  <a:lnTo>
                    <a:pt x="241071" y="381"/>
                  </a:lnTo>
                  <a:lnTo>
                    <a:pt x="241147" y="8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86979" y="2039162"/>
              <a:ext cx="270510" cy="3126740"/>
            </a:xfrm>
            <a:custGeom>
              <a:avLst/>
              <a:gdLst/>
              <a:ahLst/>
              <a:cxnLst/>
              <a:rect l="l" t="t" r="r" b="b"/>
              <a:pathLst>
                <a:path w="270510" h="3126740">
                  <a:moveTo>
                    <a:pt x="5676" y="746315"/>
                  </a:moveTo>
                  <a:lnTo>
                    <a:pt x="4406" y="745045"/>
                  </a:lnTo>
                  <a:lnTo>
                    <a:pt x="1270" y="745045"/>
                  </a:lnTo>
                  <a:lnTo>
                    <a:pt x="0" y="746315"/>
                  </a:lnTo>
                  <a:lnTo>
                    <a:pt x="0" y="747877"/>
                  </a:lnTo>
                  <a:lnTo>
                    <a:pt x="0" y="749439"/>
                  </a:lnTo>
                  <a:lnTo>
                    <a:pt x="1270" y="750709"/>
                  </a:lnTo>
                  <a:lnTo>
                    <a:pt x="4406" y="750709"/>
                  </a:lnTo>
                  <a:lnTo>
                    <a:pt x="5676" y="749439"/>
                  </a:lnTo>
                  <a:lnTo>
                    <a:pt x="5676" y="746315"/>
                  </a:lnTo>
                  <a:close/>
                </a:path>
                <a:path w="270510" h="3126740">
                  <a:moveTo>
                    <a:pt x="18262" y="636955"/>
                  </a:moveTo>
                  <a:lnTo>
                    <a:pt x="17081" y="635774"/>
                  </a:lnTo>
                  <a:lnTo>
                    <a:pt x="14185" y="635774"/>
                  </a:lnTo>
                  <a:lnTo>
                    <a:pt x="13004" y="636955"/>
                  </a:lnTo>
                  <a:lnTo>
                    <a:pt x="13004" y="638403"/>
                  </a:lnTo>
                  <a:lnTo>
                    <a:pt x="13004" y="639851"/>
                  </a:lnTo>
                  <a:lnTo>
                    <a:pt x="14185" y="641032"/>
                  </a:lnTo>
                  <a:lnTo>
                    <a:pt x="17081" y="641032"/>
                  </a:lnTo>
                  <a:lnTo>
                    <a:pt x="18262" y="639851"/>
                  </a:lnTo>
                  <a:lnTo>
                    <a:pt x="18262" y="636955"/>
                  </a:lnTo>
                  <a:close/>
                </a:path>
                <a:path w="270510" h="3126740">
                  <a:moveTo>
                    <a:pt x="19558" y="555650"/>
                  </a:moveTo>
                  <a:lnTo>
                    <a:pt x="18440" y="554532"/>
                  </a:lnTo>
                  <a:lnTo>
                    <a:pt x="15697" y="554532"/>
                  </a:lnTo>
                  <a:lnTo>
                    <a:pt x="14579" y="555650"/>
                  </a:lnTo>
                  <a:lnTo>
                    <a:pt x="14579" y="557022"/>
                  </a:lnTo>
                  <a:lnTo>
                    <a:pt x="14579" y="558393"/>
                  </a:lnTo>
                  <a:lnTo>
                    <a:pt x="15697" y="559511"/>
                  </a:lnTo>
                  <a:lnTo>
                    <a:pt x="18440" y="559511"/>
                  </a:lnTo>
                  <a:lnTo>
                    <a:pt x="19558" y="558393"/>
                  </a:lnTo>
                  <a:lnTo>
                    <a:pt x="19558" y="555650"/>
                  </a:lnTo>
                  <a:close/>
                </a:path>
                <a:path w="270510" h="3126740">
                  <a:moveTo>
                    <a:pt x="20167" y="681266"/>
                  </a:moveTo>
                  <a:lnTo>
                    <a:pt x="18961" y="680059"/>
                  </a:lnTo>
                  <a:lnTo>
                    <a:pt x="15976" y="680059"/>
                  </a:lnTo>
                  <a:lnTo>
                    <a:pt x="14770" y="681266"/>
                  </a:lnTo>
                  <a:lnTo>
                    <a:pt x="14770" y="682752"/>
                  </a:lnTo>
                  <a:lnTo>
                    <a:pt x="14770" y="684237"/>
                  </a:lnTo>
                  <a:lnTo>
                    <a:pt x="15976" y="685444"/>
                  </a:lnTo>
                  <a:lnTo>
                    <a:pt x="18961" y="685444"/>
                  </a:lnTo>
                  <a:lnTo>
                    <a:pt x="20167" y="684237"/>
                  </a:lnTo>
                  <a:lnTo>
                    <a:pt x="20167" y="681266"/>
                  </a:lnTo>
                  <a:close/>
                </a:path>
                <a:path w="270510" h="3126740">
                  <a:moveTo>
                    <a:pt x="23088" y="825373"/>
                  </a:moveTo>
                  <a:lnTo>
                    <a:pt x="21755" y="824039"/>
                  </a:lnTo>
                  <a:lnTo>
                    <a:pt x="18465" y="824039"/>
                  </a:lnTo>
                  <a:lnTo>
                    <a:pt x="17132" y="825373"/>
                  </a:lnTo>
                  <a:lnTo>
                    <a:pt x="17132" y="827011"/>
                  </a:lnTo>
                  <a:lnTo>
                    <a:pt x="17132" y="828649"/>
                  </a:lnTo>
                  <a:lnTo>
                    <a:pt x="18465" y="829983"/>
                  </a:lnTo>
                  <a:lnTo>
                    <a:pt x="21755" y="829983"/>
                  </a:lnTo>
                  <a:lnTo>
                    <a:pt x="23088" y="828649"/>
                  </a:lnTo>
                  <a:lnTo>
                    <a:pt x="23088" y="825373"/>
                  </a:lnTo>
                  <a:close/>
                </a:path>
                <a:path w="270510" h="3126740">
                  <a:moveTo>
                    <a:pt x="24168" y="778192"/>
                  </a:moveTo>
                  <a:lnTo>
                    <a:pt x="22860" y="776884"/>
                  </a:lnTo>
                  <a:lnTo>
                    <a:pt x="19646" y="776884"/>
                  </a:lnTo>
                  <a:lnTo>
                    <a:pt x="18351" y="778192"/>
                  </a:lnTo>
                  <a:lnTo>
                    <a:pt x="18351" y="779792"/>
                  </a:lnTo>
                  <a:lnTo>
                    <a:pt x="18351" y="781392"/>
                  </a:lnTo>
                  <a:lnTo>
                    <a:pt x="19646" y="782701"/>
                  </a:lnTo>
                  <a:lnTo>
                    <a:pt x="22860" y="782701"/>
                  </a:lnTo>
                  <a:lnTo>
                    <a:pt x="24168" y="781392"/>
                  </a:lnTo>
                  <a:lnTo>
                    <a:pt x="24168" y="778192"/>
                  </a:lnTo>
                  <a:close/>
                </a:path>
                <a:path w="270510" h="3126740">
                  <a:moveTo>
                    <a:pt x="27863" y="867689"/>
                  </a:moveTo>
                  <a:lnTo>
                    <a:pt x="26492" y="866317"/>
                  </a:lnTo>
                  <a:lnTo>
                    <a:pt x="23126" y="866317"/>
                  </a:lnTo>
                  <a:lnTo>
                    <a:pt x="21767" y="867689"/>
                  </a:lnTo>
                  <a:lnTo>
                    <a:pt x="21767" y="869365"/>
                  </a:lnTo>
                  <a:lnTo>
                    <a:pt x="21767" y="871042"/>
                  </a:lnTo>
                  <a:lnTo>
                    <a:pt x="23126" y="872413"/>
                  </a:lnTo>
                  <a:lnTo>
                    <a:pt x="26492" y="872413"/>
                  </a:lnTo>
                  <a:lnTo>
                    <a:pt x="27863" y="871042"/>
                  </a:lnTo>
                  <a:lnTo>
                    <a:pt x="27863" y="867689"/>
                  </a:lnTo>
                  <a:close/>
                </a:path>
                <a:path w="270510" h="3126740">
                  <a:moveTo>
                    <a:pt x="28625" y="988364"/>
                  </a:moveTo>
                  <a:lnTo>
                    <a:pt x="27165" y="986917"/>
                  </a:lnTo>
                  <a:lnTo>
                    <a:pt x="23571" y="986917"/>
                  </a:lnTo>
                  <a:lnTo>
                    <a:pt x="22110" y="988364"/>
                  </a:lnTo>
                  <a:lnTo>
                    <a:pt x="22110" y="990168"/>
                  </a:lnTo>
                  <a:lnTo>
                    <a:pt x="22110" y="991971"/>
                  </a:lnTo>
                  <a:lnTo>
                    <a:pt x="23571" y="993419"/>
                  </a:lnTo>
                  <a:lnTo>
                    <a:pt x="27165" y="993419"/>
                  </a:lnTo>
                  <a:lnTo>
                    <a:pt x="28625" y="991971"/>
                  </a:lnTo>
                  <a:lnTo>
                    <a:pt x="28625" y="988364"/>
                  </a:lnTo>
                  <a:close/>
                </a:path>
                <a:path w="270510" h="3126740">
                  <a:moveTo>
                    <a:pt x="28956" y="941806"/>
                  </a:moveTo>
                  <a:lnTo>
                    <a:pt x="27520" y="940371"/>
                  </a:lnTo>
                  <a:lnTo>
                    <a:pt x="24003" y="940371"/>
                  </a:lnTo>
                  <a:lnTo>
                    <a:pt x="22580" y="941806"/>
                  </a:lnTo>
                  <a:lnTo>
                    <a:pt x="22580" y="943559"/>
                  </a:lnTo>
                  <a:lnTo>
                    <a:pt x="22580" y="945311"/>
                  </a:lnTo>
                  <a:lnTo>
                    <a:pt x="24003" y="946746"/>
                  </a:lnTo>
                  <a:lnTo>
                    <a:pt x="27520" y="946746"/>
                  </a:lnTo>
                  <a:lnTo>
                    <a:pt x="28956" y="945311"/>
                  </a:lnTo>
                  <a:lnTo>
                    <a:pt x="28956" y="941806"/>
                  </a:lnTo>
                  <a:close/>
                </a:path>
                <a:path w="270510" h="3126740">
                  <a:moveTo>
                    <a:pt x="29794" y="469011"/>
                  </a:moveTo>
                  <a:lnTo>
                    <a:pt x="28740" y="467956"/>
                  </a:lnTo>
                  <a:lnTo>
                    <a:pt x="26149" y="467956"/>
                  </a:lnTo>
                  <a:lnTo>
                    <a:pt x="25095" y="469011"/>
                  </a:lnTo>
                  <a:lnTo>
                    <a:pt x="25095" y="470306"/>
                  </a:lnTo>
                  <a:lnTo>
                    <a:pt x="25095" y="471601"/>
                  </a:lnTo>
                  <a:lnTo>
                    <a:pt x="26149" y="472655"/>
                  </a:lnTo>
                  <a:lnTo>
                    <a:pt x="28740" y="472655"/>
                  </a:lnTo>
                  <a:lnTo>
                    <a:pt x="29794" y="471601"/>
                  </a:lnTo>
                  <a:lnTo>
                    <a:pt x="29794" y="469011"/>
                  </a:lnTo>
                  <a:close/>
                </a:path>
                <a:path w="270510" h="3126740">
                  <a:moveTo>
                    <a:pt x="30340" y="3126168"/>
                  </a:moveTo>
                  <a:lnTo>
                    <a:pt x="30035" y="3126079"/>
                  </a:lnTo>
                  <a:lnTo>
                    <a:pt x="29946" y="3126282"/>
                  </a:lnTo>
                  <a:lnTo>
                    <a:pt x="30035" y="3126486"/>
                  </a:lnTo>
                  <a:lnTo>
                    <a:pt x="30251" y="3126486"/>
                  </a:lnTo>
                  <a:lnTo>
                    <a:pt x="30340" y="3126168"/>
                  </a:lnTo>
                  <a:close/>
                </a:path>
                <a:path w="270510" h="3126740">
                  <a:moveTo>
                    <a:pt x="36068" y="3079089"/>
                  </a:moveTo>
                  <a:lnTo>
                    <a:pt x="35890" y="3078924"/>
                  </a:lnTo>
                  <a:lnTo>
                    <a:pt x="35471" y="3078924"/>
                  </a:lnTo>
                  <a:lnTo>
                    <a:pt x="35293" y="3079089"/>
                  </a:lnTo>
                  <a:lnTo>
                    <a:pt x="35293" y="3079305"/>
                  </a:lnTo>
                  <a:lnTo>
                    <a:pt x="35293" y="3079521"/>
                  </a:lnTo>
                  <a:lnTo>
                    <a:pt x="35471" y="3079686"/>
                  </a:lnTo>
                  <a:lnTo>
                    <a:pt x="35890" y="3079686"/>
                  </a:lnTo>
                  <a:lnTo>
                    <a:pt x="36068" y="3079521"/>
                  </a:lnTo>
                  <a:lnTo>
                    <a:pt x="36068" y="3079089"/>
                  </a:lnTo>
                  <a:close/>
                </a:path>
                <a:path w="270510" h="3126740">
                  <a:moveTo>
                    <a:pt x="36969" y="518274"/>
                  </a:moveTo>
                  <a:lnTo>
                    <a:pt x="35890" y="517182"/>
                  </a:lnTo>
                  <a:lnTo>
                    <a:pt x="33210" y="517182"/>
                  </a:lnTo>
                  <a:lnTo>
                    <a:pt x="32131" y="518274"/>
                  </a:lnTo>
                  <a:lnTo>
                    <a:pt x="32131" y="519607"/>
                  </a:lnTo>
                  <a:lnTo>
                    <a:pt x="32131" y="520941"/>
                  </a:lnTo>
                  <a:lnTo>
                    <a:pt x="33210" y="522020"/>
                  </a:lnTo>
                  <a:lnTo>
                    <a:pt x="35890" y="522020"/>
                  </a:lnTo>
                  <a:lnTo>
                    <a:pt x="36969" y="520941"/>
                  </a:lnTo>
                  <a:lnTo>
                    <a:pt x="36969" y="518274"/>
                  </a:lnTo>
                  <a:close/>
                </a:path>
                <a:path w="270510" h="3126740">
                  <a:moveTo>
                    <a:pt x="36982" y="721410"/>
                  </a:moveTo>
                  <a:lnTo>
                    <a:pt x="35737" y="720166"/>
                  </a:lnTo>
                  <a:lnTo>
                    <a:pt x="32689" y="720166"/>
                  </a:lnTo>
                  <a:lnTo>
                    <a:pt x="31445" y="721410"/>
                  </a:lnTo>
                  <a:lnTo>
                    <a:pt x="31445" y="722934"/>
                  </a:lnTo>
                  <a:lnTo>
                    <a:pt x="31445" y="724458"/>
                  </a:lnTo>
                  <a:lnTo>
                    <a:pt x="32689" y="725703"/>
                  </a:lnTo>
                  <a:lnTo>
                    <a:pt x="35737" y="725703"/>
                  </a:lnTo>
                  <a:lnTo>
                    <a:pt x="36982" y="724458"/>
                  </a:lnTo>
                  <a:lnTo>
                    <a:pt x="36982" y="721410"/>
                  </a:lnTo>
                  <a:close/>
                </a:path>
                <a:path w="270510" h="3126740">
                  <a:moveTo>
                    <a:pt x="40424" y="905560"/>
                  </a:moveTo>
                  <a:lnTo>
                    <a:pt x="39027" y="904163"/>
                  </a:lnTo>
                  <a:lnTo>
                    <a:pt x="35585" y="904163"/>
                  </a:lnTo>
                  <a:lnTo>
                    <a:pt x="34188" y="905560"/>
                  </a:lnTo>
                  <a:lnTo>
                    <a:pt x="34188" y="907275"/>
                  </a:lnTo>
                  <a:lnTo>
                    <a:pt x="34188" y="908989"/>
                  </a:lnTo>
                  <a:lnTo>
                    <a:pt x="35585" y="910386"/>
                  </a:lnTo>
                  <a:lnTo>
                    <a:pt x="39027" y="910386"/>
                  </a:lnTo>
                  <a:lnTo>
                    <a:pt x="40424" y="908989"/>
                  </a:lnTo>
                  <a:lnTo>
                    <a:pt x="40424" y="905560"/>
                  </a:lnTo>
                  <a:close/>
                </a:path>
                <a:path w="270510" h="3126740">
                  <a:moveTo>
                    <a:pt x="41402" y="597484"/>
                  </a:moveTo>
                  <a:lnTo>
                    <a:pt x="40259" y="596328"/>
                  </a:lnTo>
                  <a:lnTo>
                    <a:pt x="37426" y="596328"/>
                  </a:lnTo>
                  <a:lnTo>
                    <a:pt x="36283" y="597484"/>
                  </a:lnTo>
                  <a:lnTo>
                    <a:pt x="36283" y="598893"/>
                  </a:lnTo>
                  <a:lnTo>
                    <a:pt x="36283" y="600303"/>
                  </a:lnTo>
                  <a:lnTo>
                    <a:pt x="37426" y="601446"/>
                  </a:lnTo>
                  <a:lnTo>
                    <a:pt x="40259" y="601446"/>
                  </a:lnTo>
                  <a:lnTo>
                    <a:pt x="41402" y="600303"/>
                  </a:lnTo>
                  <a:lnTo>
                    <a:pt x="41402" y="597484"/>
                  </a:lnTo>
                  <a:close/>
                </a:path>
                <a:path w="270510" h="3126740">
                  <a:moveTo>
                    <a:pt x="42545" y="3033077"/>
                  </a:moveTo>
                  <a:lnTo>
                    <a:pt x="42291" y="3032823"/>
                  </a:lnTo>
                  <a:lnTo>
                    <a:pt x="41656" y="3032823"/>
                  </a:lnTo>
                  <a:lnTo>
                    <a:pt x="41402" y="3033077"/>
                  </a:lnTo>
                  <a:lnTo>
                    <a:pt x="41402" y="3033395"/>
                  </a:lnTo>
                  <a:lnTo>
                    <a:pt x="41402" y="3033712"/>
                  </a:lnTo>
                  <a:lnTo>
                    <a:pt x="41656" y="3033966"/>
                  </a:lnTo>
                  <a:lnTo>
                    <a:pt x="42291" y="3033966"/>
                  </a:lnTo>
                  <a:lnTo>
                    <a:pt x="42545" y="3033712"/>
                  </a:lnTo>
                  <a:lnTo>
                    <a:pt x="42545" y="3033077"/>
                  </a:lnTo>
                  <a:close/>
                </a:path>
                <a:path w="270510" h="3126740">
                  <a:moveTo>
                    <a:pt x="43713" y="2939694"/>
                  </a:moveTo>
                  <a:lnTo>
                    <a:pt x="43294" y="2939262"/>
                  </a:lnTo>
                  <a:lnTo>
                    <a:pt x="42240" y="2939262"/>
                  </a:lnTo>
                  <a:lnTo>
                    <a:pt x="41821" y="2939694"/>
                  </a:lnTo>
                  <a:lnTo>
                    <a:pt x="41821" y="2940215"/>
                  </a:lnTo>
                  <a:lnTo>
                    <a:pt x="41821" y="2940735"/>
                  </a:lnTo>
                  <a:lnTo>
                    <a:pt x="42240" y="2941167"/>
                  </a:lnTo>
                  <a:lnTo>
                    <a:pt x="43294" y="2941167"/>
                  </a:lnTo>
                  <a:lnTo>
                    <a:pt x="43713" y="2940735"/>
                  </a:lnTo>
                  <a:lnTo>
                    <a:pt x="43713" y="2939694"/>
                  </a:lnTo>
                  <a:close/>
                </a:path>
                <a:path w="270510" h="3126740">
                  <a:moveTo>
                    <a:pt x="49580" y="2989389"/>
                  </a:moveTo>
                  <a:lnTo>
                    <a:pt x="49237" y="2989046"/>
                  </a:lnTo>
                  <a:lnTo>
                    <a:pt x="48399" y="2989046"/>
                  </a:lnTo>
                  <a:lnTo>
                    <a:pt x="48056" y="2989389"/>
                  </a:lnTo>
                  <a:lnTo>
                    <a:pt x="48056" y="2989808"/>
                  </a:lnTo>
                  <a:lnTo>
                    <a:pt x="48056" y="2990227"/>
                  </a:lnTo>
                  <a:lnTo>
                    <a:pt x="48399" y="2990570"/>
                  </a:lnTo>
                  <a:lnTo>
                    <a:pt x="49237" y="2990570"/>
                  </a:lnTo>
                  <a:lnTo>
                    <a:pt x="49580" y="2990227"/>
                  </a:lnTo>
                  <a:lnTo>
                    <a:pt x="49580" y="2989389"/>
                  </a:lnTo>
                  <a:close/>
                </a:path>
                <a:path w="270510" h="3126740">
                  <a:moveTo>
                    <a:pt x="50101" y="429704"/>
                  </a:moveTo>
                  <a:lnTo>
                    <a:pt x="49085" y="428688"/>
                  </a:lnTo>
                  <a:lnTo>
                    <a:pt x="46558" y="428688"/>
                  </a:lnTo>
                  <a:lnTo>
                    <a:pt x="45542" y="429704"/>
                  </a:lnTo>
                  <a:lnTo>
                    <a:pt x="45542" y="430961"/>
                  </a:lnTo>
                  <a:lnTo>
                    <a:pt x="45542" y="432219"/>
                  </a:lnTo>
                  <a:lnTo>
                    <a:pt x="46558" y="433247"/>
                  </a:lnTo>
                  <a:lnTo>
                    <a:pt x="49085" y="433247"/>
                  </a:lnTo>
                  <a:lnTo>
                    <a:pt x="50101" y="432219"/>
                  </a:lnTo>
                  <a:lnTo>
                    <a:pt x="50101" y="429704"/>
                  </a:lnTo>
                  <a:close/>
                </a:path>
                <a:path w="270510" h="3126740">
                  <a:moveTo>
                    <a:pt x="50317" y="1078344"/>
                  </a:moveTo>
                  <a:lnTo>
                    <a:pt x="48806" y="1076833"/>
                  </a:lnTo>
                  <a:lnTo>
                    <a:pt x="45059" y="1076833"/>
                  </a:lnTo>
                  <a:lnTo>
                    <a:pt x="43535" y="1078344"/>
                  </a:lnTo>
                  <a:lnTo>
                    <a:pt x="43535" y="1080223"/>
                  </a:lnTo>
                  <a:lnTo>
                    <a:pt x="43535" y="1082103"/>
                  </a:lnTo>
                  <a:lnTo>
                    <a:pt x="45059" y="1083614"/>
                  </a:lnTo>
                  <a:lnTo>
                    <a:pt x="48806" y="1083614"/>
                  </a:lnTo>
                  <a:lnTo>
                    <a:pt x="50317" y="1082103"/>
                  </a:lnTo>
                  <a:lnTo>
                    <a:pt x="50317" y="1078344"/>
                  </a:lnTo>
                  <a:close/>
                </a:path>
                <a:path w="270510" h="3126740">
                  <a:moveTo>
                    <a:pt x="50927" y="1031481"/>
                  </a:moveTo>
                  <a:lnTo>
                    <a:pt x="49428" y="1029995"/>
                  </a:lnTo>
                  <a:lnTo>
                    <a:pt x="45758" y="1029995"/>
                  </a:lnTo>
                  <a:lnTo>
                    <a:pt x="44272" y="1031481"/>
                  </a:lnTo>
                  <a:lnTo>
                    <a:pt x="44272" y="1033322"/>
                  </a:lnTo>
                  <a:lnTo>
                    <a:pt x="44272" y="1035164"/>
                  </a:lnTo>
                  <a:lnTo>
                    <a:pt x="45758" y="1036650"/>
                  </a:lnTo>
                  <a:lnTo>
                    <a:pt x="49428" y="1036650"/>
                  </a:lnTo>
                  <a:lnTo>
                    <a:pt x="50927" y="1035164"/>
                  </a:lnTo>
                  <a:lnTo>
                    <a:pt x="50927" y="1031481"/>
                  </a:lnTo>
                  <a:close/>
                </a:path>
                <a:path w="270510" h="3126740">
                  <a:moveTo>
                    <a:pt x="60794" y="384060"/>
                  </a:moveTo>
                  <a:lnTo>
                    <a:pt x="59804" y="383070"/>
                  </a:lnTo>
                  <a:lnTo>
                    <a:pt x="57365" y="383070"/>
                  </a:lnTo>
                  <a:lnTo>
                    <a:pt x="56375" y="384060"/>
                  </a:lnTo>
                  <a:lnTo>
                    <a:pt x="56375" y="385279"/>
                  </a:lnTo>
                  <a:lnTo>
                    <a:pt x="56375" y="386499"/>
                  </a:lnTo>
                  <a:lnTo>
                    <a:pt x="57365" y="387489"/>
                  </a:lnTo>
                  <a:lnTo>
                    <a:pt x="59804" y="387489"/>
                  </a:lnTo>
                  <a:lnTo>
                    <a:pt x="60794" y="386499"/>
                  </a:lnTo>
                  <a:lnTo>
                    <a:pt x="60794" y="384060"/>
                  </a:lnTo>
                  <a:close/>
                </a:path>
                <a:path w="270510" h="3126740">
                  <a:moveTo>
                    <a:pt x="66662" y="2901111"/>
                  </a:moveTo>
                  <a:lnTo>
                    <a:pt x="66167" y="2900603"/>
                  </a:lnTo>
                  <a:lnTo>
                    <a:pt x="64909" y="2900603"/>
                  </a:lnTo>
                  <a:lnTo>
                    <a:pt x="64401" y="2901111"/>
                  </a:lnTo>
                  <a:lnTo>
                    <a:pt x="64401" y="2901734"/>
                  </a:lnTo>
                  <a:lnTo>
                    <a:pt x="64401" y="2902356"/>
                  </a:lnTo>
                  <a:lnTo>
                    <a:pt x="64909" y="2902864"/>
                  </a:lnTo>
                  <a:lnTo>
                    <a:pt x="66167" y="2902864"/>
                  </a:lnTo>
                  <a:lnTo>
                    <a:pt x="66662" y="2902356"/>
                  </a:lnTo>
                  <a:lnTo>
                    <a:pt x="66662" y="2901111"/>
                  </a:lnTo>
                  <a:close/>
                </a:path>
                <a:path w="270510" h="3126740">
                  <a:moveTo>
                    <a:pt x="71615" y="2821432"/>
                  </a:moveTo>
                  <a:lnTo>
                    <a:pt x="70942" y="2820759"/>
                  </a:lnTo>
                  <a:lnTo>
                    <a:pt x="69278" y="2820759"/>
                  </a:lnTo>
                  <a:lnTo>
                    <a:pt x="68605" y="2821432"/>
                  </a:lnTo>
                  <a:lnTo>
                    <a:pt x="68605" y="2822270"/>
                  </a:lnTo>
                  <a:lnTo>
                    <a:pt x="68605" y="2823108"/>
                  </a:lnTo>
                  <a:lnTo>
                    <a:pt x="69278" y="2823781"/>
                  </a:lnTo>
                  <a:lnTo>
                    <a:pt x="70942" y="2823781"/>
                  </a:lnTo>
                  <a:lnTo>
                    <a:pt x="71615" y="2823108"/>
                  </a:lnTo>
                  <a:lnTo>
                    <a:pt x="71615" y="2821432"/>
                  </a:lnTo>
                  <a:close/>
                </a:path>
                <a:path w="270510" h="3126740">
                  <a:moveTo>
                    <a:pt x="73215" y="2783586"/>
                  </a:moveTo>
                  <a:lnTo>
                    <a:pt x="72453" y="2782836"/>
                  </a:lnTo>
                  <a:lnTo>
                    <a:pt x="70586" y="2782836"/>
                  </a:lnTo>
                  <a:lnTo>
                    <a:pt x="69824" y="2783586"/>
                  </a:lnTo>
                  <a:lnTo>
                    <a:pt x="69824" y="2784525"/>
                  </a:lnTo>
                  <a:lnTo>
                    <a:pt x="69824" y="2785465"/>
                  </a:lnTo>
                  <a:lnTo>
                    <a:pt x="70586" y="2786215"/>
                  </a:lnTo>
                  <a:lnTo>
                    <a:pt x="72453" y="2786215"/>
                  </a:lnTo>
                  <a:lnTo>
                    <a:pt x="73215" y="2785465"/>
                  </a:lnTo>
                  <a:lnTo>
                    <a:pt x="73215" y="2783586"/>
                  </a:lnTo>
                  <a:close/>
                </a:path>
                <a:path w="270510" h="3126740">
                  <a:moveTo>
                    <a:pt x="77406" y="2751759"/>
                  </a:moveTo>
                  <a:lnTo>
                    <a:pt x="76568" y="2750921"/>
                  </a:lnTo>
                  <a:lnTo>
                    <a:pt x="74485" y="2750921"/>
                  </a:lnTo>
                  <a:lnTo>
                    <a:pt x="73647" y="2751759"/>
                  </a:lnTo>
                  <a:lnTo>
                    <a:pt x="73647" y="2752801"/>
                  </a:lnTo>
                  <a:lnTo>
                    <a:pt x="73647" y="2753842"/>
                  </a:lnTo>
                  <a:lnTo>
                    <a:pt x="74485" y="2754680"/>
                  </a:lnTo>
                  <a:lnTo>
                    <a:pt x="76568" y="2754680"/>
                  </a:lnTo>
                  <a:lnTo>
                    <a:pt x="77406" y="2753842"/>
                  </a:lnTo>
                  <a:lnTo>
                    <a:pt x="77406" y="2751759"/>
                  </a:lnTo>
                  <a:close/>
                </a:path>
                <a:path w="270510" h="3126740">
                  <a:moveTo>
                    <a:pt x="78028" y="2859341"/>
                  </a:moveTo>
                  <a:lnTo>
                    <a:pt x="77431" y="2858744"/>
                  </a:lnTo>
                  <a:lnTo>
                    <a:pt x="75984" y="2858744"/>
                  </a:lnTo>
                  <a:lnTo>
                    <a:pt x="75387" y="2859341"/>
                  </a:lnTo>
                  <a:lnTo>
                    <a:pt x="75387" y="2860065"/>
                  </a:lnTo>
                  <a:lnTo>
                    <a:pt x="75387" y="2860789"/>
                  </a:lnTo>
                  <a:lnTo>
                    <a:pt x="75984" y="2861386"/>
                  </a:lnTo>
                  <a:lnTo>
                    <a:pt x="77431" y="2861386"/>
                  </a:lnTo>
                  <a:lnTo>
                    <a:pt x="78028" y="2860789"/>
                  </a:lnTo>
                  <a:lnTo>
                    <a:pt x="78028" y="2859341"/>
                  </a:lnTo>
                  <a:close/>
                </a:path>
                <a:path w="270510" h="3126740">
                  <a:moveTo>
                    <a:pt x="83591" y="342684"/>
                  </a:moveTo>
                  <a:lnTo>
                    <a:pt x="82638" y="341731"/>
                  </a:lnTo>
                  <a:lnTo>
                    <a:pt x="80264" y="341731"/>
                  </a:lnTo>
                  <a:lnTo>
                    <a:pt x="79311" y="342684"/>
                  </a:lnTo>
                  <a:lnTo>
                    <a:pt x="79311" y="343865"/>
                  </a:lnTo>
                  <a:lnTo>
                    <a:pt x="79311" y="345046"/>
                  </a:lnTo>
                  <a:lnTo>
                    <a:pt x="80264" y="346011"/>
                  </a:lnTo>
                  <a:lnTo>
                    <a:pt x="82638" y="346011"/>
                  </a:lnTo>
                  <a:lnTo>
                    <a:pt x="83591" y="345046"/>
                  </a:lnTo>
                  <a:lnTo>
                    <a:pt x="83591" y="342684"/>
                  </a:lnTo>
                  <a:close/>
                </a:path>
                <a:path w="270510" h="3126740">
                  <a:moveTo>
                    <a:pt x="87693" y="2584221"/>
                  </a:moveTo>
                  <a:lnTo>
                    <a:pt x="86728" y="2583256"/>
                  </a:lnTo>
                  <a:lnTo>
                    <a:pt x="84340" y="2583256"/>
                  </a:lnTo>
                  <a:lnTo>
                    <a:pt x="83375" y="2584221"/>
                  </a:lnTo>
                  <a:lnTo>
                    <a:pt x="83375" y="2585415"/>
                  </a:lnTo>
                  <a:lnTo>
                    <a:pt x="83375" y="2586609"/>
                  </a:lnTo>
                  <a:lnTo>
                    <a:pt x="84340" y="2587574"/>
                  </a:lnTo>
                  <a:lnTo>
                    <a:pt x="86728" y="2587574"/>
                  </a:lnTo>
                  <a:lnTo>
                    <a:pt x="87693" y="2586609"/>
                  </a:lnTo>
                  <a:lnTo>
                    <a:pt x="87693" y="2584221"/>
                  </a:lnTo>
                  <a:close/>
                </a:path>
                <a:path w="270510" h="3126740">
                  <a:moveTo>
                    <a:pt x="99898" y="302006"/>
                  </a:moveTo>
                  <a:lnTo>
                    <a:pt x="98996" y="301104"/>
                  </a:lnTo>
                  <a:lnTo>
                    <a:pt x="96761" y="301104"/>
                  </a:lnTo>
                  <a:lnTo>
                    <a:pt x="95859" y="302006"/>
                  </a:lnTo>
                  <a:lnTo>
                    <a:pt x="95859" y="303123"/>
                  </a:lnTo>
                  <a:lnTo>
                    <a:pt x="95859" y="304241"/>
                  </a:lnTo>
                  <a:lnTo>
                    <a:pt x="96761" y="305142"/>
                  </a:lnTo>
                  <a:lnTo>
                    <a:pt x="98996" y="305142"/>
                  </a:lnTo>
                  <a:lnTo>
                    <a:pt x="99898" y="304241"/>
                  </a:lnTo>
                  <a:lnTo>
                    <a:pt x="99898" y="302006"/>
                  </a:lnTo>
                  <a:close/>
                </a:path>
                <a:path w="270510" h="3126740">
                  <a:moveTo>
                    <a:pt x="101777" y="2709926"/>
                  </a:moveTo>
                  <a:lnTo>
                    <a:pt x="100901" y="2709037"/>
                  </a:lnTo>
                  <a:lnTo>
                    <a:pt x="98729" y="2709037"/>
                  </a:lnTo>
                  <a:lnTo>
                    <a:pt x="97853" y="2709926"/>
                  </a:lnTo>
                  <a:lnTo>
                    <a:pt x="97853" y="2711005"/>
                  </a:lnTo>
                  <a:lnTo>
                    <a:pt x="97853" y="2712097"/>
                  </a:lnTo>
                  <a:lnTo>
                    <a:pt x="98729" y="2712974"/>
                  </a:lnTo>
                  <a:lnTo>
                    <a:pt x="100901" y="2712974"/>
                  </a:lnTo>
                  <a:lnTo>
                    <a:pt x="101777" y="2712097"/>
                  </a:lnTo>
                  <a:lnTo>
                    <a:pt x="101777" y="2709926"/>
                  </a:lnTo>
                  <a:close/>
                </a:path>
                <a:path w="270510" h="3126740">
                  <a:moveTo>
                    <a:pt x="110350" y="2660510"/>
                  </a:moveTo>
                  <a:lnTo>
                    <a:pt x="109448" y="2659596"/>
                  </a:lnTo>
                  <a:lnTo>
                    <a:pt x="107213" y="2659596"/>
                  </a:lnTo>
                  <a:lnTo>
                    <a:pt x="106299" y="2660510"/>
                  </a:lnTo>
                  <a:lnTo>
                    <a:pt x="106299" y="2661628"/>
                  </a:lnTo>
                  <a:lnTo>
                    <a:pt x="106299" y="2662745"/>
                  </a:lnTo>
                  <a:lnTo>
                    <a:pt x="107213" y="2663660"/>
                  </a:lnTo>
                  <a:lnTo>
                    <a:pt x="109448" y="2663660"/>
                  </a:lnTo>
                  <a:lnTo>
                    <a:pt x="110350" y="2662745"/>
                  </a:lnTo>
                  <a:lnTo>
                    <a:pt x="110350" y="2660510"/>
                  </a:lnTo>
                  <a:close/>
                </a:path>
                <a:path w="270510" h="3126740">
                  <a:moveTo>
                    <a:pt x="110464" y="2620226"/>
                  </a:moveTo>
                  <a:lnTo>
                    <a:pt x="109524" y="2619286"/>
                  </a:lnTo>
                  <a:lnTo>
                    <a:pt x="107213" y="2619286"/>
                  </a:lnTo>
                  <a:lnTo>
                    <a:pt x="106273" y="2620226"/>
                  </a:lnTo>
                  <a:lnTo>
                    <a:pt x="106273" y="2621381"/>
                  </a:lnTo>
                  <a:lnTo>
                    <a:pt x="106273" y="2622537"/>
                  </a:lnTo>
                  <a:lnTo>
                    <a:pt x="107213" y="2623477"/>
                  </a:lnTo>
                  <a:lnTo>
                    <a:pt x="109524" y="2623477"/>
                  </a:lnTo>
                  <a:lnTo>
                    <a:pt x="110464" y="2622537"/>
                  </a:lnTo>
                  <a:lnTo>
                    <a:pt x="110464" y="2620226"/>
                  </a:lnTo>
                  <a:close/>
                </a:path>
                <a:path w="270510" h="3126740">
                  <a:moveTo>
                    <a:pt x="112217" y="2506599"/>
                  </a:moveTo>
                  <a:lnTo>
                    <a:pt x="111188" y="2505570"/>
                  </a:lnTo>
                  <a:lnTo>
                    <a:pt x="108673" y="2505570"/>
                  </a:lnTo>
                  <a:lnTo>
                    <a:pt x="107645" y="2506599"/>
                  </a:lnTo>
                  <a:lnTo>
                    <a:pt x="107645" y="2507856"/>
                  </a:lnTo>
                  <a:lnTo>
                    <a:pt x="107645" y="2509113"/>
                  </a:lnTo>
                  <a:lnTo>
                    <a:pt x="108673" y="2510142"/>
                  </a:lnTo>
                  <a:lnTo>
                    <a:pt x="111188" y="2510142"/>
                  </a:lnTo>
                  <a:lnTo>
                    <a:pt x="112217" y="2509113"/>
                  </a:lnTo>
                  <a:lnTo>
                    <a:pt x="112217" y="2506599"/>
                  </a:lnTo>
                  <a:close/>
                </a:path>
                <a:path w="270510" h="3126740">
                  <a:moveTo>
                    <a:pt x="118249" y="2376690"/>
                  </a:moveTo>
                  <a:lnTo>
                    <a:pt x="117144" y="2375585"/>
                  </a:lnTo>
                  <a:lnTo>
                    <a:pt x="114401" y="2375585"/>
                  </a:lnTo>
                  <a:lnTo>
                    <a:pt x="113296" y="2376690"/>
                  </a:lnTo>
                  <a:lnTo>
                    <a:pt x="113296" y="2378062"/>
                  </a:lnTo>
                  <a:lnTo>
                    <a:pt x="113296" y="2379434"/>
                  </a:lnTo>
                  <a:lnTo>
                    <a:pt x="114401" y="2380538"/>
                  </a:lnTo>
                  <a:lnTo>
                    <a:pt x="117144" y="2380538"/>
                  </a:lnTo>
                  <a:lnTo>
                    <a:pt x="118249" y="2379434"/>
                  </a:lnTo>
                  <a:lnTo>
                    <a:pt x="118249" y="2376690"/>
                  </a:lnTo>
                  <a:close/>
                </a:path>
                <a:path w="270510" h="3126740">
                  <a:moveTo>
                    <a:pt x="121666" y="2458389"/>
                  </a:moveTo>
                  <a:lnTo>
                    <a:pt x="120611" y="2457335"/>
                  </a:lnTo>
                  <a:lnTo>
                    <a:pt x="118021" y="2457335"/>
                  </a:lnTo>
                  <a:lnTo>
                    <a:pt x="116967" y="2458389"/>
                  </a:lnTo>
                  <a:lnTo>
                    <a:pt x="116967" y="2459685"/>
                  </a:lnTo>
                  <a:lnTo>
                    <a:pt x="116967" y="2460980"/>
                  </a:lnTo>
                  <a:lnTo>
                    <a:pt x="118021" y="2462034"/>
                  </a:lnTo>
                  <a:lnTo>
                    <a:pt x="120611" y="2462034"/>
                  </a:lnTo>
                  <a:lnTo>
                    <a:pt x="121666" y="2460980"/>
                  </a:lnTo>
                  <a:lnTo>
                    <a:pt x="121666" y="2458389"/>
                  </a:lnTo>
                  <a:close/>
                </a:path>
                <a:path w="270510" h="3126740">
                  <a:moveTo>
                    <a:pt x="122085" y="258495"/>
                  </a:moveTo>
                  <a:lnTo>
                    <a:pt x="121272" y="257683"/>
                  </a:lnTo>
                  <a:lnTo>
                    <a:pt x="119265" y="257683"/>
                  </a:lnTo>
                  <a:lnTo>
                    <a:pt x="118452" y="258495"/>
                  </a:lnTo>
                  <a:lnTo>
                    <a:pt x="118452" y="259499"/>
                  </a:lnTo>
                  <a:lnTo>
                    <a:pt x="118452" y="260502"/>
                  </a:lnTo>
                  <a:lnTo>
                    <a:pt x="119265" y="261315"/>
                  </a:lnTo>
                  <a:lnTo>
                    <a:pt x="121272" y="261315"/>
                  </a:lnTo>
                  <a:lnTo>
                    <a:pt x="122085" y="260502"/>
                  </a:lnTo>
                  <a:lnTo>
                    <a:pt x="122085" y="258495"/>
                  </a:lnTo>
                  <a:close/>
                </a:path>
                <a:path w="270510" h="3126740">
                  <a:moveTo>
                    <a:pt x="122504" y="209257"/>
                  </a:moveTo>
                  <a:lnTo>
                    <a:pt x="121780" y="208534"/>
                  </a:lnTo>
                  <a:lnTo>
                    <a:pt x="119989" y="208534"/>
                  </a:lnTo>
                  <a:lnTo>
                    <a:pt x="119265" y="209257"/>
                  </a:lnTo>
                  <a:lnTo>
                    <a:pt x="119265" y="210146"/>
                  </a:lnTo>
                  <a:lnTo>
                    <a:pt x="119265" y="211035"/>
                  </a:lnTo>
                  <a:lnTo>
                    <a:pt x="119989" y="211759"/>
                  </a:lnTo>
                  <a:lnTo>
                    <a:pt x="121780" y="211759"/>
                  </a:lnTo>
                  <a:lnTo>
                    <a:pt x="122504" y="211035"/>
                  </a:lnTo>
                  <a:lnTo>
                    <a:pt x="122504" y="209257"/>
                  </a:lnTo>
                  <a:close/>
                </a:path>
                <a:path w="270510" h="3126740">
                  <a:moveTo>
                    <a:pt x="123367" y="2549931"/>
                  </a:moveTo>
                  <a:lnTo>
                    <a:pt x="122377" y="2548940"/>
                  </a:lnTo>
                  <a:lnTo>
                    <a:pt x="119913" y="2548940"/>
                  </a:lnTo>
                  <a:lnTo>
                    <a:pt x="118922" y="2549931"/>
                  </a:lnTo>
                  <a:lnTo>
                    <a:pt x="118922" y="2551163"/>
                  </a:lnTo>
                  <a:lnTo>
                    <a:pt x="118922" y="2552395"/>
                  </a:lnTo>
                  <a:lnTo>
                    <a:pt x="119913" y="2553385"/>
                  </a:lnTo>
                  <a:lnTo>
                    <a:pt x="122377" y="2553385"/>
                  </a:lnTo>
                  <a:lnTo>
                    <a:pt x="123367" y="2552395"/>
                  </a:lnTo>
                  <a:lnTo>
                    <a:pt x="123367" y="2549931"/>
                  </a:lnTo>
                  <a:close/>
                </a:path>
                <a:path w="270510" h="3126740">
                  <a:moveTo>
                    <a:pt x="128092" y="2423337"/>
                  </a:moveTo>
                  <a:lnTo>
                    <a:pt x="127012" y="2422258"/>
                  </a:lnTo>
                  <a:lnTo>
                    <a:pt x="124345" y="2422258"/>
                  </a:lnTo>
                  <a:lnTo>
                    <a:pt x="123266" y="2423337"/>
                  </a:lnTo>
                  <a:lnTo>
                    <a:pt x="123266" y="2424671"/>
                  </a:lnTo>
                  <a:lnTo>
                    <a:pt x="123266" y="2426004"/>
                  </a:lnTo>
                  <a:lnTo>
                    <a:pt x="124345" y="2427084"/>
                  </a:lnTo>
                  <a:lnTo>
                    <a:pt x="127012" y="2427084"/>
                  </a:lnTo>
                  <a:lnTo>
                    <a:pt x="128092" y="2426004"/>
                  </a:lnTo>
                  <a:lnTo>
                    <a:pt x="128092" y="2423337"/>
                  </a:lnTo>
                  <a:close/>
                </a:path>
                <a:path w="270510" h="3126740">
                  <a:moveTo>
                    <a:pt x="129336" y="2304199"/>
                  </a:moveTo>
                  <a:lnTo>
                    <a:pt x="128168" y="2303030"/>
                  </a:lnTo>
                  <a:lnTo>
                    <a:pt x="125285" y="2303030"/>
                  </a:lnTo>
                  <a:lnTo>
                    <a:pt x="124117" y="2304199"/>
                  </a:lnTo>
                  <a:lnTo>
                    <a:pt x="124117" y="2305634"/>
                  </a:lnTo>
                  <a:lnTo>
                    <a:pt x="124117" y="2307069"/>
                  </a:lnTo>
                  <a:lnTo>
                    <a:pt x="125285" y="2308237"/>
                  </a:lnTo>
                  <a:lnTo>
                    <a:pt x="128168" y="2308237"/>
                  </a:lnTo>
                  <a:lnTo>
                    <a:pt x="129336" y="2307069"/>
                  </a:lnTo>
                  <a:lnTo>
                    <a:pt x="129336" y="2304199"/>
                  </a:lnTo>
                  <a:close/>
                </a:path>
                <a:path w="270510" h="3126740">
                  <a:moveTo>
                    <a:pt x="134023" y="2254250"/>
                  </a:moveTo>
                  <a:lnTo>
                    <a:pt x="132829" y="2253056"/>
                  </a:lnTo>
                  <a:lnTo>
                    <a:pt x="129870" y="2253056"/>
                  </a:lnTo>
                  <a:lnTo>
                    <a:pt x="128676" y="2254250"/>
                  </a:lnTo>
                  <a:lnTo>
                    <a:pt x="128676" y="2255723"/>
                  </a:lnTo>
                  <a:lnTo>
                    <a:pt x="128676" y="2257196"/>
                  </a:lnTo>
                  <a:lnTo>
                    <a:pt x="129870" y="2258390"/>
                  </a:lnTo>
                  <a:lnTo>
                    <a:pt x="132829" y="2258390"/>
                  </a:lnTo>
                  <a:lnTo>
                    <a:pt x="134023" y="2257196"/>
                  </a:lnTo>
                  <a:lnTo>
                    <a:pt x="134023" y="2254250"/>
                  </a:lnTo>
                  <a:close/>
                </a:path>
                <a:path w="270510" h="3126740">
                  <a:moveTo>
                    <a:pt x="145059" y="2183193"/>
                  </a:moveTo>
                  <a:lnTo>
                    <a:pt x="143802" y="2181936"/>
                  </a:lnTo>
                  <a:lnTo>
                    <a:pt x="140716" y="2181936"/>
                  </a:lnTo>
                  <a:lnTo>
                    <a:pt x="139458" y="2183193"/>
                  </a:lnTo>
                  <a:lnTo>
                    <a:pt x="139458" y="2184743"/>
                  </a:lnTo>
                  <a:lnTo>
                    <a:pt x="139458" y="2186292"/>
                  </a:lnTo>
                  <a:lnTo>
                    <a:pt x="140716" y="2187549"/>
                  </a:lnTo>
                  <a:lnTo>
                    <a:pt x="143802" y="2187549"/>
                  </a:lnTo>
                  <a:lnTo>
                    <a:pt x="145059" y="2186292"/>
                  </a:lnTo>
                  <a:lnTo>
                    <a:pt x="145059" y="2183193"/>
                  </a:lnTo>
                  <a:close/>
                </a:path>
                <a:path w="270510" h="3126740">
                  <a:moveTo>
                    <a:pt x="150114" y="1981034"/>
                  </a:moveTo>
                  <a:lnTo>
                    <a:pt x="148717" y="1979637"/>
                  </a:lnTo>
                  <a:lnTo>
                    <a:pt x="145262" y="1979637"/>
                  </a:lnTo>
                  <a:lnTo>
                    <a:pt x="143865" y="1981034"/>
                  </a:lnTo>
                  <a:lnTo>
                    <a:pt x="143865" y="1982762"/>
                  </a:lnTo>
                  <a:lnTo>
                    <a:pt x="143865" y="1984489"/>
                  </a:lnTo>
                  <a:lnTo>
                    <a:pt x="145262" y="1985886"/>
                  </a:lnTo>
                  <a:lnTo>
                    <a:pt x="148717" y="1985886"/>
                  </a:lnTo>
                  <a:lnTo>
                    <a:pt x="150114" y="1984489"/>
                  </a:lnTo>
                  <a:lnTo>
                    <a:pt x="150114" y="1981034"/>
                  </a:lnTo>
                  <a:close/>
                </a:path>
                <a:path w="270510" h="3126740">
                  <a:moveTo>
                    <a:pt x="150634" y="1655445"/>
                  </a:moveTo>
                  <a:lnTo>
                    <a:pt x="149009" y="1653819"/>
                  </a:lnTo>
                  <a:lnTo>
                    <a:pt x="144983" y="1653819"/>
                  </a:lnTo>
                  <a:lnTo>
                    <a:pt x="143357" y="1655445"/>
                  </a:lnTo>
                  <a:lnTo>
                    <a:pt x="143357" y="1657451"/>
                  </a:lnTo>
                  <a:lnTo>
                    <a:pt x="143357" y="1659458"/>
                  </a:lnTo>
                  <a:lnTo>
                    <a:pt x="144983" y="1661083"/>
                  </a:lnTo>
                  <a:lnTo>
                    <a:pt x="149009" y="1661083"/>
                  </a:lnTo>
                  <a:lnTo>
                    <a:pt x="150634" y="1659458"/>
                  </a:lnTo>
                  <a:lnTo>
                    <a:pt x="150634" y="1655445"/>
                  </a:lnTo>
                  <a:close/>
                </a:path>
                <a:path w="270510" h="3126740">
                  <a:moveTo>
                    <a:pt x="151218" y="2346312"/>
                  </a:moveTo>
                  <a:lnTo>
                    <a:pt x="150075" y="2345182"/>
                  </a:lnTo>
                  <a:lnTo>
                    <a:pt x="147269" y="2345182"/>
                  </a:lnTo>
                  <a:lnTo>
                    <a:pt x="146126" y="2346312"/>
                  </a:lnTo>
                  <a:lnTo>
                    <a:pt x="146126" y="2347722"/>
                  </a:lnTo>
                  <a:lnTo>
                    <a:pt x="146126" y="2349131"/>
                  </a:lnTo>
                  <a:lnTo>
                    <a:pt x="147269" y="2350262"/>
                  </a:lnTo>
                  <a:lnTo>
                    <a:pt x="150075" y="2350262"/>
                  </a:lnTo>
                  <a:lnTo>
                    <a:pt x="151218" y="2349131"/>
                  </a:lnTo>
                  <a:lnTo>
                    <a:pt x="151218" y="2346312"/>
                  </a:lnTo>
                  <a:close/>
                </a:path>
                <a:path w="270510" h="3126740">
                  <a:moveTo>
                    <a:pt x="155232" y="2107057"/>
                  </a:moveTo>
                  <a:lnTo>
                    <a:pt x="153924" y="2105736"/>
                  </a:lnTo>
                  <a:lnTo>
                    <a:pt x="150685" y="2105736"/>
                  </a:lnTo>
                  <a:lnTo>
                    <a:pt x="149377" y="2107057"/>
                  </a:lnTo>
                  <a:lnTo>
                    <a:pt x="149377" y="2108670"/>
                  </a:lnTo>
                  <a:lnTo>
                    <a:pt x="149377" y="2110282"/>
                  </a:lnTo>
                  <a:lnTo>
                    <a:pt x="150685" y="2111603"/>
                  </a:lnTo>
                  <a:lnTo>
                    <a:pt x="153924" y="2111603"/>
                  </a:lnTo>
                  <a:lnTo>
                    <a:pt x="155232" y="2110282"/>
                  </a:lnTo>
                  <a:lnTo>
                    <a:pt x="155232" y="2107057"/>
                  </a:lnTo>
                  <a:close/>
                </a:path>
                <a:path w="270510" h="3126740">
                  <a:moveTo>
                    <a:pt x="158254" y="1525968"/>
                  </a:moveTo>
                  <a:lnTo>
                    <a:pt x="156552" y="1524266"/>
                  </a:lnTo>
                  <a:lnTo>
                    <a:pt x="152336" y="1524266"/>
                  </a:lnTo>
                  <a:lnTo>
                    <a:pt x="150634" y="1525968"/>
                  </a:lnTo>
                  <a:lnTo>
                    <a:pt x="150634" y="1528076"/>
                  </a:lnTo>
                  <a:lnTo>
                    <a:pt x="150634" y="1530184"/>
                  </a:lnTo>
                  <a:lnTo>
                    <a:pt x="152336" y="1531886"/>
                  </a:lnTo>
                  <a:lnTo>
                    <a:pt x="156552" y="1531886"/>
                  </a:lnTo>
                  <a:lnTo>
                    <a:pt x="158254" y="1530184"/>
                  </a:lnTo>
                  <a:lnTo>
                    <a:pt x="158254" y="1525968"/>
                  </a:lnTo>
                  <a:close/>
                </a:path>
                <a:path w="270510" h="3126740">
                  <a:moveTo>
                    <a:pt x="158851" y="2028418"/>
                  </a:moveTo>
                  <a:lnTo>
                    <a:pt x="157480" y="2027047"/>
                  </a:lnTo>
                  <a:lnTo>
                    <a:pt x="154101" y="2027047"/>
                  </a:lnTo>
                  <a:lnTo>
                    <a:pt x="152730" y="2028418"/>
                  </a:lnTo>
                  <a:lnTo>
                    <a:pt x="152730" y="2030107"/>
                  </a:lnTo>
                  <a:lnTo>
                    <a:pt x="152730" y="2031796"/>
                  </a:lnTo>
                  <a:lnTo>
                    <a:pt x="154101" y="2033168"/>
                  </a:lnTo>
                  <a:lnTo>
                    <a:pt x="157480" y="2033168"/>
                  </a:lnTo>
                  <a:lnTo>
                    <a:pt x="158851" y="2031796"/>
                  </a:lnTo>
                  <a:lnTo>
                    <a:pt x="158851" y="2028418"/>
                  </a:lnTo>
                  <a:close/>
                </a:path>
                <a:path w="270510" h="3126740">
                  <a:moveTo>
                    <a:pt x="159092" y="2214029"/>
                  </a:moveTo>
                  <a:lnTo>
                    <a:pt x="157873" y="2212797"/>
                  </a:lnTo>
                  <a:lnTo>
                    <a:pt x="154851" y="2212797"/>
                  </a:lnTo>
                  <a:lnTo>
                    <a:pt x="153619" y="2214029"/>
                  </a:lnTo>
                  <a:lnTo>
                    <a:pt x="153619" y="2215540"/>
                  </a:lnTo>
                  <a:lnTo>
                    <a:pt x="153619" y="2217051"/>
                  </a:lnTo>
                  <a:lnTo>
                    <a:pt x="154851" y="2218271"/>
                  </a:lnTo>
                  <a:lnTo>
                    <a:pt x="157873" y="2218271"/>
                  </a:lnTo>
                  <a:lnTo>
                    <a:pt x="159092" y="2217051"/>
                  </a:lnTo>
                  <a:lnTo>
                    <a:pt x="159092" y="2214029"/>
                  </a:lnTo>
                  <a:close/>
                </a:path>
                <a:path w="270510" h="3126740">
                  <a:moveTo>
                    <a:pt x="160604" y="1606626"/>
                  </a:moveTo>
                  <a:lnTo>
                    <a:pt x="158953" y="1604962"/>
                  </a:lnTo>
                  <a:lnTo>
                    <a:pt x="154863" y="1604962"/>
                  </a:lnTo>
                  <a:lnTo>
                    <a:pt x="153200" y="1606626"/>
                  </a:lnTo>
                  <a:lnTo>
                    <a:pt x="153200" y="1608670"/>
                  </a:lnTo>
                  <a:lnTo>
                    <a:pt x="153200" y="1610715"/>
                  </a:lnTo>
                  <a:lnTo>
                    <a:pt x="154863" y="1612379"/>
                  </a:lnTo>
                  <a:lnTo>
                    <a:pt x="158953" y="1612379"/>
                  </a:lnTo>
                  <a:lnTo>
                    <a:pt x="160604" y="1610715"/>
                  </a:lnTo>
                  <a:lnTo>
                    <a:pt x="160604" y="1606626"/>
                  </a:lnTo>
                  <a:close/>
                </a:path>
                <a:path w="270510" h="3126740">
                  <a:moveTo>
                    <a:pt x="161201" y="182410"/>
                  </a:moveTo>
                  <a:lnTo>
                    <a:pt x="160566" y="181787"/>
                  </a:lnTo>
                  <a:lnTo>
                    <a:pt x="159004" y="181787"/>
                  </a:lnTo>
                  <a:lnTo>
                    <a:pt x="158369" y="182410"/>
                  </a:lnTo>
                  <a:lnTo>
                    <a:pt x="158369" y="183197"/>
                  </a:lnTo>
                  <a:lnTo>
                    <a:pt x="158369" y="183972"/>
                  </a:lnTo>
                  <a:lnTo>
                    <a:pt x="159004" y="184607"/>
                  </a:lnTo>
                  <a:lnTo>
                    <a:pt x="160566" y="184607"/>
                  </a:lnTo>
                  <a:lnTo>
                    <a:pt x="161201" y="183972"/>
                  </a:lnTo>
                  <a:lnTo>
                    <a:pt x="161201" y="182410"/>
                  </a:lnTo>
                  <a:close/>
                </a:path>
                <a:path w="270510" h="3126740">
                  <a:moveTo>
                    <a:pt x="162737" y="1732457"/>
                  </a:moveTo>
                  <a:lnTo>
                    <a:pt x="161163" y="1730895"/>
                  </a:lnTo>
                  <a:lnTo>
                    <a:pt x="157289" y="1730895"/>
                  </a:lnTo>
                  <a:lnTo>
                    <a:pt x="155714" y="1732457"/>
                  </a:lnTo>
                  <a:lnTo>
                    <a:pt x="155714" y="1734400"/>
                  </a:lnTo>
                  <a:lnTo>
                    <a:pt x="155714" y="1736344"/>
                  </a:lnTo>
                  <a:lnTo>
                    <a:pt x="157289" y="1737906"/>
                  </a:lnTo>
                  <a:lnTo>
                    <a:pt x="161163" y="1737906"/>
                  </a:lnTo>
                  <a:lnTo>
                    <a:pt x="162737" y="1736344"/>
                  </a:lnTo>
                  <a:lnTo>
                    <a:pt x="162737" y="1732457"/>
                  </a:lnTo>
                  <a:close/>
                </a:path>
                <a:path w="270510" h="3126740">
                  <a:moveTo>
                    <a:pt x="164680" y="1437995"/>
                  </a:moveTo>
                  <a:lnTo>
                    <a:pt x="163029" y="1436344"/>
                  </a:lnTo>
                  <a:lnTo>
                    <a:pt x="158965" y="1436344"/>
                  </a:lnTo>
                  <a:lnTo>
                    <a:pt x="157314" y="1437995"/>
                  </a:lnTo>
                  <a:lnTo>
                    <a:pt x="157314" y="1440027"/>
                  </a:lnTo>
                  <a:lnTo>
                    <a:pt x="157314" y="1442059"/>
                  </a:lnTo>
                  <a:lnTo>
                    <a:pt x="158965" y="1443710"/>
                  </a:lnTo>
                  <a:lnTo>
                    <a:pt x="163029" y="1443710"/>
                  </a:lnTo>
                  <a:lnTo>
                    <a:pt x="164680" y="1442059"/>
                  </a:lnTo>
                  <a:lnTo>
                    <a:pt x="164680" y="1437995"/>
                  </a:lnTo>
                  <a:close/>
                </a:path>
                <a:path w="270510" h="3126740">
                  <a:moveTo>
                    <a:pt x="166827" y="1481683"/>
                  </a:moveTo>
                  <a:lnTo>
                    <a:pt x="165150" y="1480007"/>
                  </a:lnTo>
                  <a:lnTo>
                    <a:pt x="161010" y="1480007"/>
                  </a:lnTo>
                  <a:lnTo>
                    <a:pt x="159334" y="1481683"/>
                  </a:lnTo>
                  <a:lnTo>
                    <a:pt x="159334" y="1483753"/>
                  </a:lnTo>
                  <a:lnTo>
                    <a:pt x="159334" y="1485823"/>
                  </a:lnTo>
                  <a:lnTo>
                    <a:pt x="161010" y="1487500"/>
                  </a:lnTo>
                  <a:lnTo>
                    <a:pt x="165150" y="1487500"/>
                  </a:lnTo>
                  <a:lnTo>
                    <a:pt x="166827" y="1485823"/>
                  </a:lnTo>
                  <a:lnTo>
                    <a:pt x="166827" y="1481683"/>
                  </a:lnTo>
                  <a:close/>
                </a:path>
                <a:path w="270510" h="3126740">
                  <a:moveTo>
                    <a:pt x="168554" y="1701571"/>
                  </a:moveTo>
                  <a:lnTo>
                    <a:pt x="166954" y="1699971"/>
                  </a:lnTo>
                  <a:lnTo>
                    <a:pt x="163004" y="1699971"/>
                  </a:lnTo>
                  <a:lnTo>
                    <a:pt x="161404" y="1701571"/>
                  </a:lnTo>
                  <a:lnTo>
                    <a:pt x="161404" y="1703539"/>
                  </a:lnTo>
                  <a:lnTo>
                    <a:pt x="161404" y="1705508"/>
                  </a:lnTo>
                  <a:lnTo>
                    <a:pt x="163004" y="1707108"/>
                  </a:lnTo>
                  <a:lnTo>
                    <a:pt x="166954" y="1707108"/>
                  </a:lnTo>
                  <a:lnTo>
                    <a:pt x="168554" y="1705508"/>
                  </a:lnTo>
                  <a:lnTo>
                    <a:pt x="168554" y="1701571"/>
                  </a:lnTo>
                  <a:close/>
                </a:path>
                <a:path w="270510" h="3126740">
                  <a:moveTo>
                    <a:pt x="169786" y="1939912"/>
                  </a:moveTo>
                  <a:lnTo>
                    <a:pt x="168351" y="1938489"/>
                  </a:lnTo>
                  <a:lnTo>
                    <a:pt x="164833" y="1938489"/>
                  </a:lnTo>
                  <a:lnTo>
                    <a:pt x="163410" y="1939912"/>
                  </a:lnTo>
                  <a:lnTo>
                    <a:pt x="163410" y="1941677"/>
                  </a:lnTo>
                  <a:lnTo>
                    <a:pt x="163410" y="1943442"/>
                  </a:lnTo>
                  <a:lnTo>
                    <a:pt x="164833" y="1944865"/>
                  </a:lnTo>
                  <a:lnTo>
                    <a:pt x="168351" y="1944865"/>
                  </a:lnTo>
                  <a:lnTo>
                    <a:pt x="169786" y="1943442"/>
                  </a:lnTo>
                  <a:lnTo>
                    <a:pt x="169786" y="1939912"/>
                  </a:lnTo>
                  <a:close/>
                </a:path>
                <a:path w="270510" h="3126740">
                  <a:moveTo>
                    <a:pt x="170180" y="2066048"/>
                  </a:moveTo>
                  <a:lnTo>
                    <a:pt x="168833" y="2064702"/>
                  </a:lnTo>
                  <a:lnTo>
                    <a:pt x="165519" y="2064702"/>
                  </a:lnTo>
                  <a:lnTo>
                    <a:pt x="164185" y="2066048"/>
                  </a:lnTo>
                  <a:lnTo>
                    <a:pt x="164185" y="2067699"/>
                  </a:lnTo>
                  <a:lnTo>
                    <a:pt x="164185" y="2069350"/>
                  </a:lnTo>
                  <a:lnTo>
                    <a:pt x="165519" y="2070696"/>
                  </a:lnTo>
                  <a:lnTo>
                    <a:pt x="168833" y="2070696"/>
                  </a:lnTo>
                  <a:lnTo>
                    <a:pt x="170180" y="2069350"/>
                  </a:lnTo>
                  <a:lnTo>
                    <a:pt x="170180" y="2066048"/>
                  </a:lnTo>
                  <a:close/>
                </a:path>
                <a:path w="270510" h="3126740">
                  <a:moveTo>
                    <a:pt x="173024" y="139522"/>
                  </a:moveTo>
                  <a:lnTo>
                    <a:pt x="172478" y="138976"/>
                  </a:lnTo>
                  <a:lnTo>
                    <a:pt x="171145" y="138976"/>
                  </a:lnTo>
                  <a:lnTo>
                    <a:pt x="170599" y="139522"/>
                  </a:lnTo>
                  <a:lnTo>
                    <a:pt x="170599" y="140195"/>
                  </a:lnTo>
                  <a:lnTo>
                    <a:pt x="170599" y="140868"/>
                  </a:lnTo>
                  <a:lnTo>
                    <a:pt x="171145" y="141401"/>
                  </a:lnTo>
                  <a:lnTo>
                    <a:pt x="172478" y="141401"/>
                  </a:lnTo>
                  <a:lnTo>
                    <a:pt x="173024" y="140868"/>
                  </a:lnTo>
                  <a:lnTo>
                    <a:pt x="173024" y="139522"/>
                  </a:lnTo>
                  <a:close/>
                </a:path>
                <a:path w="270510" h="3126740">
                  <a:moveTo>
                    <a:pt x="173177" y="2147366"/>
                  </a:moveTo>
                  <a:lnTo>
                    <a:pt x="171894" y="2146084"/>
                  </a:lnTo>
                  <a:lnTo>
                    <a:pt x="168732" y="2146084"/>
                  </a:lnTo>
                  <a:lnTo>
                    <a:pt x="167449" y="2147366"/>
                  </a:lnTo>
                  <a:lnTo>
                    <a:pt x="167449" y="2148954"/>
                  </a:lnTo>
                  <a:lnTo>
                    <a:pt x="167449" y="2150541"/>
                  </a:lnTo>
                  <a:lnTo>
                    <a:pt x="168732" y="2151824"/>
                  </a:lnTo>
                  <a:lnTo>
                    <a:pt x="171894" y="2151824"/>
                  </a:lnTo>
                  <a:lnTo>
                    <a:pt x="173177" y="2150541"/>
                  </a:lnTo>
                  <a:lnTo>
                    <a:pt x="173177" y="2147366"/>
                  </a:lnTo>
                  <a:close/>
                </a:path>
                <a:path w="270510" h="3126740">
                  <a:moveTo>
                    <a:pt x="174675" y="1566748"/>
                  </a:moveTo>
                  <a:lnTo>
                    <a:pt x="172986" y="1565071"/>
                  </a:lnTo>
                  <a:lnTo>
                    <a:pt x="168833" y="1565071"/>
                  </a:lnTo>
                  <a:lnTo>
                    <a:pt x="167144" y="1566748"/>
                  </a:lnTo>
                  <a:lnTo>
                    <a:pt x="167144" y="1568831"/>
                  </a:lnTo>
                  <a:lnTo>
                    <a:pt x="167144" y="1570913"/>
                  </a:lnTo>
                  <a:lnTo>
                    <a:pt x="168833" y="1572602"/>
                  </a:lnTo>
                  <a:lnTo>
                    <a:pt x="172986" y="1572602"/>
                  </a:lnTo>
                  <a:lnTo>
                    <a:pt x="174675" y="1570913"/>
                  </a:lnTo>
                  <a:lnTo>
                    <a:pt x="174675" y="1566748"/>
                  </a:lnTo>
                  <a:close/>
                </a:path>
                <a:path w="270510" h="3126740">
                  <a:moveTo>
                    <a:pt x="174726" y="1765757"/>
                  </a:moveTo>
                  <a:lnTo>
                    <a:pt x="173189" y="1764220"/>
                  </a:lnTo>
                  <a:lnTo>
                    <a:pt x="169379" y="1764220"/>
                  </a:lnTo>
                  <a:lnTo>
                    <a:pt x="167843" y="1765757"/>
                  </a:lnTo>
                  <a:lnTo>
                    <a:pt x="167843" y="1767662"/>
                  </a:lnTo>
                  <a:lnTo>
                    <a:pt x="167843" y="1769567"/>
                  </a:lnTo>
                  <a:lnTo>
                    <a:pt x="169379" y="1771103"/>
                  </a:lnTo>
                  <a:lnTo>
                    <a:pt x="173189" y="1771103"/>
                  </a:lnTo>
                  <a:lnTo>
                    <a:pt x="174726" y="1769567"/>
                  </a:lnTo>
                  <a:lnTo>
                    <a:pt x="174726" y="1765757"/>
                  </a:lnTo>
                  <a:close/>
                </a:path>
                <a:path w="270510" h="3126740">
                  <a:moveTo>
                    <a:pt x="175691" y="1901774"/>
                  </a:moveTo>
                  <a:lnTo>
                    <a:pt x="174231" y="1900313"/>
                  </a:lnTo>
                  <a:lnTo>
                    <a:pt x="170649" y="1900313"/>
                  </a:lnTo>
                  <a:lnTo>
                    <a:pt x="169189" y="1901774"/>
                  </a:lnTo>
                  <a:lnTo>
                    <a:pt x="169189" y="1903564"/>
                  </a:lnTo>
                  <a:lnTo>
                    <a:pt x="169189" y="1905355"/>
                  </a:lnTo>
                  <a:lnTo>
                    <a:pt x="170649" y="1906816"/>
                  </a:lnTo>
                  <a:lnTo>
                    <a:pt x="174231" y="1906816"/>
                  </a:lnTo>
                  <a:lnTo>
                    <a:pt x="175691" y="1905355"/>
                  </a:lnTo>
                  <a:lnTo>
                    <a:pt x="175691" y="1901774"/>
                  </a:lnTo>
                  <a:close/>
                </a:path>
                <a:path w="270510" h="3126740">
                  <a:moveTo>
                    <a:pt x="178295" y="98653"/>
                  </a:moveTo>
                  <a:lnTo>
                    <a:pt x="177850" y="98196"/>
                  </a:lnTo>
                  <a:lnTo>
                    <a:pt x="176733" y="98196"/>
                  </a:lnTo>
                  <a:lnTo>
                    <a:pt x="176276" y="98653"/>
                  </a:lnTo>
                  <a:lnTo>
                    <a:pt x="176276" y="99212"/>
                  </a:lnTo>
                  <a:lnTo>
                    <a:pt x="176276" y="99771"/>
                  </a:lnTo>
                  <a:lnTo>
                    <a:pt x="176733" y="100228"/>
                  </a:lnTo>
                  <a:lnTo>
                    <a:pt x="177850" y="100228"/>
                  </a:lnTo>
                  <a:lnTo>
                    <a:pt x="178295" y="99771"/>
                  </a:lnTo>
                  <a:lnTo>
                    <a:pt x="178295" y="98653"/>
                  </a:lnTo>
                  <a:close/>
                </a:path>
                <a:path w="270510" h="3126740">
                  <a:moveTo>
                    <a:pt x="185991" y="1853069"/>
                  </a:moveTo>
                  <a:lnTo>
                    <a:pt x="184505" y="1851583"/>
                  </a:lnTo>
                  <a:lnTo>
                    <a:pt x="180848" y="1851583"/>
                  </a:lnTo>
                  <a:lnTo>
                    <a:pt x="179362" y="1853069"/>
                  </a:lnTo>
                  <a:lnTo>
                    <a:pt x="179362" y="1854898"/>
                  </a:lnTo>
                  <a:lnTo>
                    <a:pt x="179362" y="1856727"/>
                  </a:lnTo>
                  <a:lnTo>
                    <a:pt x="180848" y="1858213"/>
                  </a:lnTo>
                  <a:lnTo>
                    <a:pt x="184505" y="1858213"/>
                  </a:lnTo>
                  <a:lnTo>
                    <a:pt x="185991" y="1856727"/>
                  </a:lnTo>
                  <a:lnTo>
                    <a:pt x="185991" y="1853069"/>
                  </a:lnTo>
                  <a:close/>
                </a:path>
                <a:path w="270510" h="3126740">
                  <a:moveTo>
                    <a:pt x="191185" y="1812061"/>
                  </a:moveTo>
                  <a:lnTo>
                    <a:pt x="189674" y="1810550"/>
                  </a:lnTo>
                  <a:lnTo>
                    <a:pt x="185940" y="1810550"/>
                  </a:lnTo>
                  <a:lnTo>
                    <a:pt x="184429" y="1812061"/>
                  </a:lnTo>
                  <a:lnTo>
                    <a:pt x="184429" y="1813928"/>
                  </a:lnTo>
                  <a:lnTo>
                    <a:pt x="184429" y="1815795"/>
                  </a:lnTo>
                  <a:lnTo>
                    <a:pt x="185940" y="1817306"/>
                  </a:lnTo>
                  <a:lnTo>
                    <a:pt x="189674" y="1817306"/>
                  </a:lnTo>
                  <a:lnTo>
                    <a:pt x="191185" y="1815795"/>
                  </a:lnTo>
                  <a:lnTo>
                    <a:pt x="191185" y="1812061"/>
                  </a:lnTo>
                  <a:close/>
                </a:path>
                <a:path w="270510" h="3126740">
                  <a:moveTo>
                    <a:pt x="211505" y="89535"/>
                  </a:moveTo>
                  <a:lnTo>
                    <a:pt x="211150" y="89166"/>
                  </a:lnTo>
                  <a:lnTo>
                    <a:pt x="210248" y="89166"/>
                  </a:lnTo>
                  <a:lnTo>
                    <a:pt x="209892" y="89535"/>
                  </a:lnTo>
                  <a:lnTo>
                    <a:pt x="209892" y="89979"/>
                  </a:lnTo>
                  <a:lnTo>
                    <a:pt x="209892" y="90424"/>
                  </a:lnTo>
                  <a:lnTo>
                    <a:pt x="210248" y="90792"/>
                  </a:lnTo>
                  <a:lnTo>
                    <a:pt x="211150" y="90792"/>
                  </a:lnTo>
                  <a:lnTo>
                    <a:pt x="211505" y="90424"/>
                  </a:lnTo>
                  <a:lnTo>
                    <a:pt x="211505" y="89535"/>
                  </a:lnTo>
                  <a:close/>
                </a:path>
                <a:path w="270510" h="3126740">
                  <a:moveTo>
                    <a:pt x="215341" y="54660"/>
                  </a:moveTo>
                  <a:lnTo>
                    <a:pt x="215074" y="54381"/>
                  </a:lnTo>
                  <a:lnTo>
                    <a:pt x="214401" y="54381"/>
                  </a:lnTo>
                  <a:lnTo>
                    <a:pt x="214134" y="54660"/>
                  </a:lnTo>
                  <a:lnTo>
                    <a:pt x="214134" y="54991"/>
                  </a:lnTo>
                  <a:lnTo>
                    <a:pt x="214134" y="55321"/>
                  </a:lnTo>
                  <a:lnTo>
                    <a:pt x="214401" y="55600"/>
                  </a:lnTo>
                  <a:lnTo>
                    <a:pt x="215074" y="55600"/>
                  </a:lnTo>
                  <a:lnTo>
                    <a:pt x="215341" y="55321"/>
                  </a:lnTo>
                  <a:lnTo>
                    <a:pt x="215341" y="54660"/>
                  </a:lnTo>
                  <a:close/>
                </a:path>
                <a:path w="270510" h="3126740">
                  <a:moveTo>
                    <a:pt x="261124" y="45097"/>
                  </a:moveTo>
                  <a:lnTo>
                    <a:pt x="260934" y="44919"/>
                  </a:lnTo>
                  <a:lnTo>
                    <a:pt x="260489" y="44919"/>
                  </a:lnTo>
                  <a:lnTo>
                    <a:pt x="260311" y="45097"/>
                  </a:lnTo>
                  <a:lnTo>
                    <a:pt x="260311" y="45326"/>
                  </a:lnTo>
                  <a:lnTo>
                    <a:pt x="260311" y="45554"/>
                  </a:lnTo>
                  <a:lnTo>
                    <a:pt x="260489" y="45732"/>
                  </a:lnTo>
                  <a:lnTo>
                    <a:pt x="260934" y="45732"/>
                  </a:lnTo>
                  <a:lnTo>
                    <a:pt x="261124" y="45554"/>
                  </a:lnTo>
                  <a:lnTo>
                    <a:pt x="261124" y="45097"/>
                  </a:lnTo>
                  <a:close/>
                </a:path>
                <a:path w="270510" h="3126740">
                  <a:moveTo>
                    <a:pt x="270205" y="88"/>
                  </a:moveTo>
                  <a:lnTo>
                    <a:pt x="269887" y="0"/>
                  </a:lnTo>
                  <a:lnTo>
                    <a:pt x="269798" y="203"/>
                  </a:lnTo>
                  <a:lnTo>
                    <a:pt x="269887" y="406"/>
                  </a:lnTo>
                  <a:lnTo>
                    <a:pt x="270116" y="406"/>
                  </a:lnTo>
                  <a:lnTo>
                    <a:pt x="270205" y="88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55762" y="2036127"/>
              <a:ext cx="297815" cy="3145155"/>
            </a:xfrm>
            <a:custGeom>
              <a:avLst/>
              <a:gdLst/>
              <a:ahLst/>
              <a:cxnLst/>
              <a:rect l="l" t="t" r="r" b="b"/>
              <a:pathLst>
                <a:path w="297814" h="3145154">
                  <a:moveTo>
                    <a:pt x="5829" y="644690"/>
                  </a:moveTo>
                  <a:lnTo>
                    <a:pt x="4521" y="643394"/>
                  </a:lnTo>
                  <a:lnTo>
                    <a:pt x="1308" y="643394"/>
                  </a:lnTo>
                  <a:lnTo>
                    <a:pt x="0" y="644690"/>
                  </a:lnTo>
                  <a:lnTo>
                    <a:pt x="0" y="646303"/>
                  </a:lnTo>
                  <a:lnTo>
                    <a:pt x="0" y="647915"/>
                  </a:lnTo>
                  <a:lnTo>
                    <a:pt x="1308" y="649211"/>
                  </a:lnTo>
                  <a:lnTo>
                    <a:pt x="4521" y="649211"/>
                  </a:lnTo>
                  <a:lnTo>
                    <a:pt x="5829" y="647915"/>
                  </a:lnTo>
                  <a:lnTo>
                    <a:pt x="5829" y="644690"/>
                  </a:lnTo>
                  <a:close/>
                </a:path>
                <a:path w="297814" h="3145154">
                  <a:moveTo>
                    <a:pt x="6070" y="599401"/>
                  </a:moveTo>
                  <a:lnTo>
                    <a:pt x="4800" y="598131"/>
                  </a:lnTo>
                  <a:lnTo>
                    <a:pt x="1663" y="598131"/>
                  </a:lnTo>
                  <a:lnTo>
                    <a:pt x="393" y="599401"/>
                  </a:lnTo>
                  <a:lnTo>
                    <a:pt x="393" y="600964"/>
                  </a:lnTo>
                  <a:lnTo>
                    <a:pt x="393" y="602538"/>
                  </a:lnTo>
                  <a:lnTo>
                    <a:pt x="1663" y="603808"/>
                  </a:lnTo>
                  <a:lnTo>
                    <a:pt x="4800" y="603808"/>
                  </a:lnTo>
                  <a:lnTo>
                    <a:pt x="6070" y="602538"/>
                  </a:lnTo>
                  <a:lnTo>
                    <a:pt x="6070" y="599401"/>
                  </a:lnTo>
                  <a:close/>
                </a:path>
                <a:path w="297814" h="3145154">
                  <a:moveTo>
                    <a:pt x="27089" y="3144736"/>
                  </a:moveTo>
                  <a:lnTo>
                    <a:pt x="26847" y="3144672"/>
                  </a:lnTo>
                  <a:lnTo>
                    <a:pt x="26784" y="3144824"/>
                  </a:lnTo>
                  <a:lnTo>
                    <a:pt x="26847" y="3144977"/>
                  </a:lnTo>
                  <a:lnTo>
                    <a:pt x="27025" y="3144977"/>
                  </a:lnTo>
                  <a:lnTo>
                    <a:pt x="27089" y="3144736"/>
                  </a:lnTo>
                  <a:close/>
                </a:path>
                <a:path w="297814" h="3145154">
                  <a:moveTo>
                    <a:pt x="28003" y="468630"/>
                  </a:moveTo>
                  <a:lnTo>
                    <a:pt x="26835" y="467461"/>
                  </a:lnTo>
                  <a:lnTo>
                    <a:pt x="23939" y="467461"/>
                  </a:lnTo>
                  <a:lnTo>
                    <a:pt x="22771" y="468630"/>
                  </a:lnTo>
                  <a:lnTo>
                    <a:pt x="22771" y="470077"/>
                  </a:lnTo>
                  <a:lnTo>
                    <a:pt x="22771" y="471525"/>
                  </a:lnTo>
                  <a:lnTo>
                    <a:pt x="23939" y="472694"/>
                  </a:lnTo>
                  <a:lnTo>
                    <a:pt x="26835" y="472694"/>
                  </a:lnTo>
                  <a:lnTo>
                    <a:pt x="28003" y="471525"/>
                  </a:lnTo>
                  <a:lnTo>
                    <a:pt x="28003" y="468630"/>
                  </a:lnTo>
                  <a:close/>
                </a:path>
                <a:path w="297814" h="3145154">
                  <a:moveTo>
                    <a:pt x="28168" y="555777"/>
                  </a:moveTo>
                  <a:lnTo>
                    <a:pt x="26936" y="554532"/>
                  </a:lnTo>
                  <a:lnTo>
                    <a:pt x="23876" y="554532"/>
                  </a:lnTo>
                  <a:lnTo>
                    <a:pt x="22644" y="555777"/>
                  </a:lnTo>
                  <a:lnTo>
                    <a:pt x="22644" y="557301"/>
                  </a:lnTo>
                  <a:lnTo>
                    <a:pt x="22644" y="558825"/>
                  </a:lnTo>
                  <a:lnTo>
                    <a:pt x="23876" y="560070"/>
                  </a:lnTo>
                  <a:lnTo>
                    <a:pt x="26936" y="560070"/>
                  </a:lnTo>
                  <a:lnTo>
                    <a:pt x="28168" y="558825"/>
                  </a:lnTo>
                  <a:lnTo>
                    <a:pt x="28168" y="555777"/>
                  </a:lnTo>
                  <a:close/>
                </a:path>
                <a:path w="297814" h="3145154">
                  <a:moveTo>
                    <a:pt x="39789" y="508419"/>
                  </a:moveTo>
                  <a:lnTo>
                    <a:pt x="38582" y="507212"/>
                  </a:lnTo>
                  <a:lnTo>
                    <a:pt x="35610" y="507212"/>
                  </a:lnTo>
                  <a:lnTo>
                    <a:pt x="34404" y="508419"/>
                  </a:lnTo>
                  <a:lnTo>
                    <a:pt x="34404" y="509905"/>
                  </a:lnTo>
                  <a:lnTo>
                    <a:pt x="34404" y="511390"/>
                  </a:lnTo>
                  <a:lnTo>
                    <a:pt x="35610" y="512597"/>
                  </a:lnTo>
                  <a:lnTo>
                    <a:pt x="38582" y="512597"/>
                  </a:lnTo>
                  <a:lnTo>
                    <a:pt x="39789" y="511390"/>
                  </a:lnTo>
                  <a:lnTo>
                    <a:pt x="39789" y="508419"/>
                  </a:lnTo>
                  <a:close/>
                </a:path>
                <a:path w="297814" h="3145154">
                  <a:moveTo>
                    <a:pt x="41960" y="3060103"/>
                  </a:moveTo>
                  <a:lnTo>
                    <a:pt x="41706" y="3059849"/>
                  </a:lnTo>
                  <a:lnTo>
                    <a:pt x="41097" y="3059849"/>
                  </a:lnTo>
                  <a:lnTo>
                    <a:pt x="40843" y="3060103"/>
                  </a:lnTo>
                  <a:lnTo>
                    <a:pt x="40843" y="3060408"/>
                  </a:lnTo>
                  <a:lnTo>
                    <a:pt x="40843" y="3060712"/>
                  </a:lnTo>
                  <a:lnTo>
                    <a:pt x="41097" y="3060966"/>
                  </a:lnTo>
                  <a:lnTo>
                    <a:pt x="41706" y="3060966"/>
                  </a:lnTo>
                  <a:lnTo>
                    <a:pt x="41960" y="3060712"/>
                  </a:lnTo>
                  <a:lnTo>
                    <a:pt x="41960" y="3060103"/>
                  </a:lnTo>
                  <a:close/>
                </a:path>
                <a:path w="297814" h="3145154">
                  <a:moveTo>
                    <a:pt x="49174" y="403440"/>
                  </a:moveTo>
                  <a:lnTo>
                    <a:pt x="48069" y="402336"/>
                  </a:lnTo>
                  <a:lnTo>
                    <a:pt x="45351" y="402336"/>
                  </a:lnTo>
                  <a:lnTo>
                    <a:pt x="44246" y="403440"/>
                  </a:lnTo>
                  <a:lnTo>
                    <a:pt x="44246" y="404799"/>
                  </a:lnTo>
                  <a:lnTo>
                    <a:pt x="44246" y="406158"/>
                  </a:lnTo>
                  <a:lnTo>
                    <a:pt x="45351" y="407263"/>
                  </a:lnTo>
                  <a:lnTo>
                    <a:pt x="48069" y="407263"/>
                  </a:lnTo>
                  <a:lnTo>
                    <a:pt x="49174" y="406158"/>
                  </a:lnTo>
                  <a:lnTo>
                    <a:pt x="49174" y="403440"/>
                  </a:lnTo>
                  <a:close/>
                </a:path>
                <a:path w="297814" h="3145154">
                  <a:moveTo>
                    <a:pt x="49860" y="2958998"/>
                  </a:moveTo>
                  <a:lnTo>
                    <a:pt x="49339" y="2958477"/>
                  </a:lnTo>
                  <a:lnTo>
                    <a:pt x="48044" y="2958477"/>
                  </a:lnTo>
                  <a:lnTo>
                    <a:pt x="47523" y="2958998"/>
                  </a:lnTo>
                  <a:lnTo>
                    <a:pt x="47523" y="2959646"/>
                  </a:lnTo>
                  <a:lnTo>
                    <a:pt x="47523" y="2960293"/>
                  </a:lnTo>
                  <a:lnTo>
                    <a:pt x="48044" y="2960814"/>
                  </a:lnTo>
                  <a:lnTo>
                    <a:pt x="49339" y="2960814"/>
                  </a:lnTo>
                  <a:lnTo>
                    <a:pt x="49860" y="2960293"/>
                  </a:lnTo>
                  <a:lnTo>
                    <a:pt x="49860" y="2958998"/>
                  </a:lnTo>
                  <a:close/>
                </a:path>
                <a:path w="297814" h="3145154">
                  <a:moveTo>
                    <a:pt x="52603" y="3106369"/>
                  </a:moveTo>
                  <a:lnTo>
                    <a:pt x="52438" y="3106204"/>
                  </a:lnTo>
                  <a:lnTo>
                    <a:pt x="52044" y="3106204"/>
                  </a:lnTo>
                  <a:lnTo>
                    <a:pt x="51892" y="3106369"/>
                  </a:lnTo>
                  <a:lnTo>
                    <a:pt x="51892" y="3106559"/>
                  </a:lnTo>
                  <a:lnTo>
                    <a:pt x="51892" y="3106750"/>
                  </a:lnTo>
                  <a:lnTo>
                    <a:pt x="52044" y="3106915"/>
                  </a:lnTo>
                  <a:lnTo>
                    <a:pt x="52438" y="3106915"/>
                  </a:lnTo>
                  <a:lnTo>
                    <a:pt x="52603" y="3106750"/>
                  </a:lnTo>
                  <a:lnTo>
                    <a:pt x="52603" y="3106369"/>
                  </a:lnTo>
                  <a:close/>
                </a:path>
                <a:path w="297814" h="3145154">
                  <a:moveTo>
                    <a:pt x="53492" y="2991485"/>
                  </a:moveTo>
                  <a:lnTo>
                    <a:pt x="53060" y="2991053"/>
                  </a:lnTo>
                  <a:lnTo>
                    <a:pt x="51993" y="2991053"/>
                  </a:lnTo>
                  <a:lnTo>
                    <a:pt x="51562" y="2991485"/>
                  </a:lnTo>
                  <a:lnTo>
                    <a:pt x="51562" y="2992018"/>
                  </a:lnTo>
                  <a:lnTo>
                    <a:pt x="51562" y="2992551"/>
                  </a:lnTo>
                  <a:lnTo>
                    <a:pt x="51993" y="2992983"/>
                  </a:lnTo>
                  <a:lnTo>
                    <a:pt x="53060" y="2992983"/>
                  </a:lnTo>
                  <a:lnTo>
                    <a:pt x="53492" y="2992551"/>
                  </a:lnTo>
                  <a:lnTo>
                    <a:pt x="53492" y="2991485"/>
                  </a:lnTo>
                  <a:close/>
                </a:path>
                <a:path w="297814" h="3145154">
                  <a:moveTo>
                    <a:pt x="63334" y="3029229"/>
                  </a:moveTo>
                  <a:lnTo>
                    <a:pt x="62992" y="3028886"/>
                  </a:lnTo>
                  <a:lnTo>
                    <a:pt x="62153" y="3028886"/>
                  </a:lnTo>
                  <a:lnTo>
                    <a:pt x="61810" y="3029229"/>
                  </a:lnTo>
                  <a:lnTo>
                    <a:pt x="61810" y="3029648"/>
                  </a:lnTo>
                  <a:lnTo>
                    <a:pt x="61810" y="3030067"/>
                  </a:lnTo>
                  <a:lnTo>
                    <a:pt x="62153" y="3030410"/>
                  </a:lnTo>
                  <a:lnTo>
                    <a:pt x="62992" y="3030410"/>
                  </a:lnTo>
                  <a:lnTo>
                    <a:pt x="63334" y="3030067"/>
                  </a:lnTo>
                  <a:lnTo>
                    <a:pt x="63334" y="3029229"/>
                  </a:lnTo>
                  <a:close/>
                </a:path>
                <a:path w="297814" h="3145154">
                  <a:moveTo>
                    <a:pt x="67881" y="444652"/>
                  </a:moveTo>
                  <a:lnTo>
                    <a:pt x="66751" y="443509"/>
                  </a:lnTo>
                  <a:lnTo>
                    <a:pt x="63944" y="443509"/>
                  </a:lnTo>
                  <a:lnTo>
                    <a:pt x="62801" y="444652"/>
                  </a:lnTo>
                  <a:lnTo>
                    <a:pt x="62801" y="446049"/>
                  </a:lnTo>
                  <a:lnTo>
                    <a:pt x="62801" y="447446"/>
                  </a:lnTo>
                  <a:lnTo>
                    <a:pt x="63944" y="448589"/>
                  </a:lnTo>
                  <a:lnTo>
                    <a:pt x="66751" y="448589"/>
                  </a:lnTo>
                  <a:lnTo>
                    <a:pt x="67881" y="447446"/>
                  </a:lnTo>
                  <a:lnTo>
                    <a:pt x="67881" y="444652"/>
                  </a:lnTo>
                  <a:close/>
                </a:path>
                <a:path w="297814" h="3145154">
                  <a:moveTo>
                    <a:pt x="76022" y="2883116"/>
                  </a:moveTo>
                  <a:lnTo>
                    <a:pt x="75323" y="2882404"/>
                  </a:lnTo>
                  <a:lnTo>
                    <a:pt x="73583" y="2882404"/>
                  </a:lnTo>
                  <a:lnTo>
                    <a:pt x="72872" y="2883116"/>
                  </a:lnTo>
                  <a:lnTo>
                    <a:pt x="72872" y="2883979"/>
                  </a:lnTo>
                  <a:lnTo>
                    <a:pt x="72872" y="2884843"/>
                  </a:lnTo>
                  <a:lnTo>
                    <a:pt x="73583" y="2885554"/>
                  </a:lnTo>
                  <a:lnTo>
                    <a:pt x="75323" y="2885554"/>
                  </a:lnTo>
                  <a:lnTo>
                    <a:pt x="76022" y="2884843"/>
                  </a:lnTo>
                  <a:lnTo>
                    <a:pt x="76022" y="2883116"/>
                  </a:lnTo>
                  <a:close/>
                </a:path>
                <a:path w="297814" h="3145154">
                  <a:moveTo>
                    <a:pt x="77343" y="376135"/>
                  </a:moveTo>
                  <a:lnTo>
                    <a:pt x="76263" y="375069"/>
                  </a:lnTo>
                  <a:lnTo>
                    <a:pt x="73621" y="375069"/>
                  </a:lnTo>
                  <a:lnTo>
                    <a:pt x="72555" y="376135"/>
                  </a:lnTo>
                  <a:lnTo>
                    <a:pt x="72555" y="377456"/>
                  </a:lnTo>
                  <a:lnTo>
                    <a:pt x="72555" y="378777"/>
                  </a:lnTo>
                  <a:lnTo>
                    <a:pt x="73621" y="379844"/>
                  </a:lnTo>
                  <a:lnTo>
                    <a:pt x="76263" y="379844"/>
                  </a:lnTo>
                  <a:lnTo>
                    <a:pt x="77343" y="378777"/>
                  </a:lnTo>
                  <a:lnTo>
                    <a:pt x="77343" y="376135"/>
                  </a:lnTo>
                  <a:close/>
                </a:path>
                <a:path w="297814" h="3145154">
                  <a:moveTo>
                    <a:pt x="79133" y="2932353"/>
                  </a:moveTo>
                  <a:lnTo>
                    <a:pt x="78524" y="2931744"/>
                  </a:lnTo>
                  <a:lnTo>
                    <a:pt x="77000" y="2931744"/>
                  </a:lnTo>
                  <a:lnTo>
                    <a:pt x="76390" y="2932353"/>
                  </a:lnTo>
                  <a:lnTo>
                    <a:pt x="76390" y="2933115"/>
                  </a:lnTo>
                  <a:lnTo>
                    <a:pt x="76390" y="2933877"/>
                  </a:lnTo>
                  <a:lnTo>
                    <a:pt x="77000" y="2934487"/>
                  </a:lnTo>
                  <a:lnTo>
                    <a:pt x="78524" y="2934487"/>
                  </a:lnTo>
                  <a:lnTo>
                    <a:pt x="79133" y="2933877"/>
                  </a:lnTo>
                  <a:lnTo>
                    <a:pt x="79133" y="2932353"/>
                  </a:lnTo>
                  <a:close/>
                </a:path>
                <a:path w="297814" h="3145154">
                  <a:moveTo>
                    <a:pt x="80708" y="333895"/>
                  </a:moveTo>
                  <a:lnTo>
                    <a:pt x="79667" y="332867"/>
                  </a:lnTo>
                  <a:lnTo>
                    <a:pt x="77114" y="332867"/>
                  </a:lnTo>
                  <a:lnTo>
                    <a:pt x="76073" y="333895"/>
                  </a:lnTo>
                  <a:lnTo>
                    <a:pt x="76073" y="335178"/>
                  </a:lnTo>
                  <a:lnTo>
                    <a:pt x="76073" y="336461"/>
                  </a:lnTo>
                  <a:lnTo>
                    <a:pt x="77114" y="337489"/>
                  </a:lnTo>
                  <a:lnTo>
                    <a:pt x="79667" y="337489"/>
                  </a:lnTo>
                  <a:lnTo>
                    <a:pt x="80708" y="336461"/>
                  </a:lnTo>
                  <a:lnTo>
                    <a:pt x="80708" y="333895"/>
                  </a:lnTo>
                  <a:close/>
                </a:path>
                <a:path w="297814" h="3145154">
                  <a:moveTo>
                    <a:pt x="81534" y="1081379"/>
                  </a:moveTo>
                  <a:lnTo>
                    <a:pt x="80022" y="1079868"/>
                  </a:lnTo>
                  <a:lnTo>
                    <a:pt x="76276" y="1079868"/>
                  </a:lnTo>
                  <a:lnTo>
                    <a:pt x="74752" y="1081379"/>
                  </a:lnTo>
                  <a:lnTo>
                    <a:pt x="74752" y="1083259"/>
                  </a:lnTo>
                  <a:lnTo>
                    <a:pt x="74752" y="1085138"/>
                  </a:lnTo>
                  <a:lnTo>
                    <a:pt x="76276" y="1086650"/>
                  </a:lnTo>
                  <a:lnTo>
                    <a:pt x="80022" y="1086650"/>
                  </a:lnTo>
                  <a:lnTo>
                    <a:pt x="81534" y="1085138"/>
                  </a:lnTo>
                  <a:lnTo>
                    <a:pt x="81534" y="1081379"/>
                  </a:lnTo>
                  <a:close/>
                </a:path>
                <a:path w="297814" h="3145154">
                  <a:moveTo>
                    <a:pt x="84099" y="2843923"/>
                  </a:moveTo>
                  <a:lnTo>
                    <a:pt x="83299" y="2843123"/>
                  </a:lnTo>
                  <a:lnTo>
                    <a:pt x="81343" y="2843123"/>
                  </a:lnTo>
                  <a:lnTo>
                    <a:pt x="80543" y="2843923"/>
                  </a:lnTo>
                  <a:lnTo>
                    <a:pt x="80543" y="2844901"/>
                  </a:lnTo>
                  <a:lnTo>
                    <a:pt x="80543" y="2845879"/>
                  </a:lnTo>
                  <a:lnTo>
                    <a:pt x="81343" y="2846679"/>
                  </a:lnTo>
                  <a:lnTo>
                    <a:pt x="83299" y="2846679"/>
                  </a:lnTo>
                  <a:lnTo>
                    <a:pt x="84099" y="2845879"/>
                  </a:lnTo>
                  <a:lnTo>
                    <a:pt x="84099" y="2843923"/>
                  </a:lnTo>
                  <a:close/>
                </a:path>
                <a:path w="297814" h="3145154">
                  <a:moveTo>
                    <a:pt x="86664" y="2754655"/>
                  </a:moveTo>
                  <a:lnTo>
                    <a:pt x="85712" y="2753703"/>
                  </a:lnTo>
                  <a:lnTo>
                    <a:pt x="83362" y="2753703"/>
                  </a:lnTo>
                  <a:lnTo>
                    <a:pt x="82410" y="2754655"/>
                  </a:lnTo>
                  <a:lnTo>
                    <a:pt x="82410" y="2755836"/>
                  </a:lnTo>
                  <a:lnTo>
                    <a:pt x="82410" y="2757017"/>
                  </a:lnTo>
                  <a:lnTo>
                    <a:pt x="83362" y="2757970"/>
                  </a:lnTo>
                  <a:lnTo>
                    <a:pt x="85712" y="2757970"/>
                  </a:lnTo>
                  <a:lnTo>
                    <a:pt x="86664" y="2757017"/>
                  </a:lnTo>
                  <a:lnTo>
                    <a:pt x="86664" y="2754655"/>
                  </a:lnTo>
                  <a:close/>
                </a:path>
                <a:path w="297814" h="3145154">
                  <a:moveTo>
                    <a:pt x="87007" y="2632583"/>
                  </a:moveTo>
                  <a:lnTo>
                    <a:pt x="85966" y="2631541"/>
                  </a:lnTo>
                  <a:lnTo>
                    <a:pt x="83388" y="2631541"/>
                  </a:lnTo>
                  <a:lnTo>
                    <a:pt x="82334" y="2632583"/>
                  </a:lnTo>
                  <a:lnTo>
                    <a:pt x="82334" y="2633878"/>
                  </a:lnTo>
                  <a:lnTo>
                    <a:pt x="82334" y="2635173"/>
                  </a:lnTo>
                  <a:lnTo>
                    <a:pt x="83388" y="2636215"/>
                  </a:lnTo>
                  <a:lnTo>
                    <a:pt x="85966" y="2636215"/>
                  </a:lnTo>
                  <a:lnTo>
                    <a:pt x="87007" y="2635173"/>
                  </a:lnTo>
                  <a:lnTo>
                    <a:pt x="87007" y="2632583"/>
                  </a:lnTo>
                  <a:close/>
                </a:path>
                <a:path w="297814" h="3145154">
                  <a:moveTo>
                    <a:pt x="90576" y="1261389"/>
                  </a:moveTo>
                  <a:lnTo>
                    <a:pt x="88938" y="1259751"/>
                  </a:lnTo>
                  <a:lnTo>
                    <a:pt x="84874" y="1259751"/>
                  </a:lnTo>
                  <a:lnTo>
                    <a:pt x="83235" y="1261389"/>
                  </a:lnTo>
                  <a:lnTo>
                    <a:pt x="83235" y="1263421"/>
                  </a:lnTo>
                  <a:lnTo>
                    <a:pt x="83235" y="1265453"/>
                  </a:lnTo>
                  <a:lnTo>
                    <a:pt x="84874" y="1267091"/>
                  </a:lnTo>
                  <a:lnTo>
                    <a:pt x="88938" y="1267091"/>
                  </a:lnTo>
                  <a:lnTo>
                    <a:pt x="90576" y="1265453"/>
                  </a:lnTo>
                  <a:lnTo>
                    <a:pt x="90576" y="1261389"/>
                  </a:lnTo>
                  <a:close/>
                </a:path>
                <a:path w="297814" h="3145154">
                  <a:moveTo>
                    <a:pt x="90868" y="1123327"/>
                  </a:moveTo>
                  <a:lnTo>
                    <a:pt x="89306" y="1121778"/>
                  </a:lnTo>
                  <a:lnTo>
                    <a:pt x="85483" y="1121778"/>
                  </a:lnTo>
                  <a:lnTo>
                    <a:pt x="83934" y="1123327"/>
                  </a:lnTo>
                  <a:lnTo>
                    <a:pt x="83934" y="1125245"/>
                  </a:lnTo>
                  <a:lnTo>
                    <a:pt x="83934" y="1127163"/>
                  </a:lnTo>
                  <a:lnTo>
                    <a:pt x="85483" y="1128712"/>
                  </a:lnTo>
                  <a:lnTo>
                    <a:pt x="89306" y="1128712"/>
                  </a:lnTo>
                  <a:lnTo>
                    <a:pt x="90868" y="1127163"/>
                  </a:lnTo>
                  <a:lnTo>
                    <a:pt x="90868" y="1123327"/>
                  </a:lnTo>
                  <a:close/>
                </a:path>
                <a:path w="297814" h="3145154">
                  <a:moveTo>
                    <a:pt x="96012" y="2715768"/>
                  </a:moveTo>
                  <a:lnTo>
                    <a:pt x="95034" y="2714790"/>
                  </a:lnTo>
                  <a:lnTo>
                    <a:pt x="92595" y="2714790"/>
                  </a:lnTo>
                  <a:lnTo>
                    <a:pt x="91617" y="2715768"/>
                  </a:lnTo>
                  <a:lnTo>
                    <a:pt x="91617" y="2716987"/>
                  </a:lnTo>
                  <a:lnTo>
                    <a:pt x="91617" y="2718206"/>
                  </a:lnTo>
                  <a:lnTo>
                    <a:pt x="92595" y="2719184"/>
                  </a:lnTo>
                  <a:lnTo>
                    <a:pt x="95034" y="2719184"/>
                  </a:lnTo>
                  <a:lnTo>
                    <a:pt x="96012" y="2718206"/>
                  </a:lnTo>
                  <a:lnTo>
                    <a:pt x="96012" y="2715768"/>
                  </a:lnTo>
                  <a:close/>
                </a:path>
                <a:path w="297814" h="3145154">
                  <a:moveTo>
                    <a:pt x="98577" y="2680106"/>
                  </a:moveTo>
                  <a:lnTo>
                    <a:pt x="97561" y="2679090"/>
                  </a:lnTo>
                  <a:lnTo>
                    <a:pt x="95059" y="2679090"/>
                  </a:lnTo>
                  <a:lnTo>
                    <a:pt x="94043" y="2680106"/>
                  </a:lnTo>
                  <a:lnTo>
                    <a:pt x="94043" y="2681363"/>
                  </a:lnTo>
                  <a:lnTo>
                    <a:pt x="94043" y="2682621"/>
                  </a:lnTo>
                  <a:lnTo>
                    <a:pt x="95059" y="2683637"/>
                  </a:lnTo>
                  <a:lnTo>
                    <a:pt x="97561" y="2683637"/>
                  </a:lnTo>
                  <a:lnTo>
                    <a:pt x="98577" y="2682621"/>
                  </a:lnTo>
                  <a:lnTo>
                    <a:pt x="98577" y="2680106"/>
                  </a:lnTo>
                  <a:close/>
                </a:path>
                <a:path w="297814" h="3145154">
                  <a:moveTo>
                    <a:pt x="101092" y="2798978"/>
                  </a:moveTo>
                  <a:lnTo>
                    <a:pt x="100203" y="2798089"/>
                  </a:lnTo>
                  <a:lnTo>
                    <a:pt x="98018" y="2798089"/>
                  </a:lnTo>
                  <a:lnTo>
                    <a:pt x="97129" y="2798978"/>
                  </a:lnTo>
                  <a:lnTo>
                    <a:pt x="97129" y="2800070"/>
                  </a:lnTo>
                  <a:lnTo>
                    <a:pt x="97129" y="2801162"/>
                  </a:lnTo>
                  <a:lnTo>
                    <a:pt x="98018" y="2802051"/>
                  </a:lnTo>
                  <a:lnTo>
                    <a:pt x="100203" y="2802051"/>
                  </a:lnTo>
                  <a:lnTo>
                    <a:pt x="101092" y="2801162"/>
                  </a:lnTo>
                  <a:lnTo>
                    <a:pt x="101092" y="2798978"/>
                  </a:lnTo>
                  <a:close/>
                </a:path>
                <a:path w="297814" h="3145154">
                  <a:moveTo>
                    <a:pt x="101092" y="1212900"/>
                  </a:moveTo>
                  <a:lnTo>
                    <a:pt x="99479" y="1211287"/>
                  </a:lnTo>
                  <a:lnTo>
                    <a:pt x="95504" y="1211287"/>
                  </a:lnTo>
                  <a:lnTo>
                    <a:pt x="93891" y="1212900"/>
                  </a:lnTo>
                  <a:lnTo>
                    <a:pt x="93891" y="1214894"/>
                  </a:lnTo>
                  <a:lnTo>
                    <a:pt x="93891" y="1216888"/>
                  </a:lnTo>
                  <a:lnTo>
                    <a:pt x="95504" y="1218501"/>
                  </a:lnTo>
                  <a:lnTo>
                    <a:pt x="99479" y="1218501"/>
                  </a:lnTo>
                  <a:lnTo>
                    <a:pt x="101092" y="1216888"/>
                  </a:lnTo>
                  <a:lnTo>
                    <a:pt x="101092" y="1212900"/>
                  </a:lnTo>
                  <a:close/>
                </a:path>
                <a:path w="297814" h="3145154">
                  <a:moveTo>
                    <a:pt x="102323" y="315239"/>
                  </a:moveTo>
                  <a:lnTo>
                    <a:pt x="101346" y="314274"/>
                  </a:lnTo>
                  <a:lnTo>
                    <a:pt x="98958" y="314274"/>
                  </a:lnTo>
                  <a:lnTo>
                    <a:pt x="97993" y="315239"/>
                  </a:lnTo>
                  <a:lnTo>
                    <a:pt x="97993" y="316433"/>
                  </a:lnTo>
                  <a:lnTo>
                    <a:pt x="97993" y="317627"/>
                  </a:lnTo>
                  <a:lnTo>
                    <a:pt x="98958" y="318592"/>
                  </a:lnTo>
                  <a:lnTo>
                    <a:pt x="101346" y="318592"/>
                  </a:lnTo>
                  <a:lnTo>
                    <a:pt x="102323" y="317627"/>
                  </a:lnTo>
                  <a:lnTo>
                    <a:pt x="102323" y="315239"/>
                  </a:lnTo>
                  <a:close/>
                </a:path>
                <a:path w="297814" h="3145154">
                  <a:moveTo>
                    <a:pt x="105524" y="1165339"/>
                  </a:moveTo>
                  <a:lnTo>
                    <a:pt x="103949" y="1163764"/>
                  </a:lnTo>
                  <a:lnTo>
                    <a:pt x="100050" y="1163764"/>
                  </a:lnTo>
                  <a:lnTo>
                    <a:pt x="98463" y="1165339"/>
                  </a:lnTo>
                  <a:lnTo>
                    <a:pt x="98463" y="1167295"/>
                  </a:lnTo>
                  <a:lnTo>
                    <a:pt x="98463" y="1169250"/>
                  </a:lnTo>
                  <a:lnTo>
                    <a:pt x="100050" y="1170825"/>
                  </a:lnTo>
                  <a:lnTo>
                    <a:pt x="103949" y="1170825"/>
                  </a:lnTo>
                  <a:lnTo>
                    <a:pt x="105524" y="1169250"/>
                  </a:lnTo>
                  <a:lnTo>
                    <a:pt x="105524" y="1165339"/>
                  </a:lnTo>
                  <a:close/>
                </a:path>
                <a:path w="297814" h="3145154">
                  <a:moveTo>
                    <a:pt x="106756" y="2601493"/>
                  </a:moveTo>
                  <a:lnTo>
                    <a:pt x="105676" y="2600414"/>
                  </a:lnTo>
                  <a:lnTo>
                    <a:pt x="103022" y="2600414"/>
                  </a:lnTo>
                  <a:lnTo>
                    <a:pt x="101942" y="2601493"/>
                  </a:lnTo>
                  <a:lnTo>
                    <a:pt x="101942" y="2602827"/>
                  </a:lnTo>
                  <a:lnTo>
                    <a:pt x="101942" y="2604160"/>
                  </a:lnTo>
                  <a:lnTo>
                    <a:pt x="103022" y="2605240"/>
                  </a:lnTo>
                  <a:lnTo>
                    <a:pt x="105676" y="2605240"/>
                  </a:lnTo>
                  <a:lnTo>
                    <a:pt x="106756" y="2604160"/>
                  </a:lnTo>
                  <a:lnTo>
                    <a:pt x="106756" y="2601493"/>
                  </a:lnTo>
                  <a:close/>
                </a:path>
                <a:path w="297814" h="3145154">
                  <a:moveTo>
                    <a:pt x="112623" y="277329"/>
                  </a:moveTo>
                  <a:lnTo>
                    <a:pt x="111747" y="276466"/>
                  </a:lnTo>
                  <a:lnTo>
                    <a:pt x="109601" y="276466"/>
                  </a:lnTo>
                  <a:lnTo>
                    <a:pt x="108724" y="277329"/>
                  </a:lnTo>
                  <a:lnTo>
                    <a:pt x="108724" y="278409"/>
                  </a:lnTo>
                  <a:lnTo>
                    <a:pt x="108724" y="279488"/>
                  </a:lnTo>
                  <a:lnTo>
                    <a:pt x="109601" y="280352"/>
                  </a:lnTo>
                  <a:lnTo>
                    <a:pt x="111747" y="280352"/>
                  </a:lnTo>
                  <a:lnTo>
                    <a:pt x="112623" y="279488"/>
                  </a:lnTo>
                  <a:lnTo>
                    <a:pt x="112623" y="277329"/>
                  </a:lnTo>
                  <a:close/>
                </a:path>
                <a:path w="297814" h="3145154">
                  <a:moveTo>
                    <a:pt x="113220" y="1376045"/>
                  </a:moveTo>
                  <a:lnTo>
                    <a:pt x="111480" y="1374305"/>
                  </a:lnTo>
                  <a:lnTo>
                    <a:pt x="107200" y="1374305"/>
                  </a:lnTo>
                  <a:lnTo>
                    <a:pt x="105460" y="1376045"/>
                  </a:lnTo>
                  <a:lnTo>
                    <a:pt x="105460" y="1378191"/>
                  </a:lnTo>
                  <a:lnTo>
                    <a:pt x="105460" y="1380337"/>
                  </a:lnTo>
                  <a:lnTo>
                    <a:pt x="107200" y="1382077"/>
                  </a:lnTo>
                  <a:lnTo>
                    <a:pt x="111480" y="1382077"/>
                  </a:lnTo>
                  <a:lnTo>
                    <a:pt x="113220" y="1380337"/>
                  </a:lnTo>
                  <a:lnTo>
                    <a:pt x="113220" y="1376045"/>
                  </a:lnTo>
                  <a:close/>
                </a:path>
                <a:path w="297814" h="3145154">
                  <a:moveTo>
                    <a:pt x="113626" y="1327416"/>
                  </a:moveTo>
                  <a:lnTo>
                    <a:pt x="111925" y="1325714"/>
                  </a:lnTo>
                  <a:lnTo>
                    <a:pt x="107708" y="1325714"/>
                  </a:lnTo>
                  <a:lnTo>
                    <a:pt x="106006" y="1327416"/>
                  </a:lnTo>
                  <a:lnTo>
                    <a:pt x="106006" y="1329524"/>
                  </a:lnTo>
                  <a:lnTo>
                    <a:pt x="106006" y="1331633"/>
                  </a:lnTo>
                  <a:lnTo>
                    <a:pt x="107708" y="1333334"/>
                  </a:lnTo>
                  <a:lnTo>
                    <a:pt x="111925" y="1333334"/>
                  </a:lnTo>
                  <a:lnTo>
                    <a:pt x="113626" y="1331633"/>
                  </a:lnTo>
                  <a:lnTo>
                    <a:pt x="113626" y="1327416"/>
                  </a:lnTo>
                  <a:close/>
                </a:path>
                <a:path w="297814" h="3145154">
                  <a:moveTo>
                    <a:pt x="113652" y="2569146"/>
                  </a:moveTo>
                  <a:lnTo>
                    <a:pt x="112547" y="2568041"/>
                  </a:lnTo>
                  <a:lnTo>
                    <a:pt x="109804" y="2568041"/>
                  </a:lnTo>
                  <a:lnTo>
                    <a:pt x="108699" y="2569146"/>
                  </a:lnTo>
                  <a:lnTo>
                    <a:pt x="108699" y="2570518"/>
                  </a:lnTo>
                  <a:lnTo>
                    <a:pt x="108699" y="2571889"/>
                  </a:lnTo>
                  <a:lnTo>
                    <a:pt x="109804" y="2572994"/>
                  </a:lnTo>
                  <a:lnTo>
                    <a:pt x="112547" y="2572994"/>
                  </a:lnTo>
                  <a:lnTo>
                    <a:pt x="113652" y="2571889"/>
                  </a:lnTo>
                  <a:lnTo>
                    <a:pt x="113652" y="2569146"/>
                  </a:lnTo>
                  <a:close/>
                </a:path>
                <a:path w="297814" h="3145154">
                  <a:moveTo>
                    <a:pt x="117767" y="1296924"/>
                  </a:moveTo>
                  <a:lnTo>
                    <a:pt x="116090" y="1295247"/>
                  </a:lnTo>
                  <a:lnTo>
                    <a:pt x="111963" y="1295247"/>
                  </a:lnTo>
                  <a:lnTo>
                    <a:pt x="110286" y="1296924"/>
                  </a:lnTo>
                  <a:lnTo>
                    <a:pt x="110286" y="1298994"/>
                  </a:lnTo>
                  <a:lnTo>
                    <a:pt x="110286" y="1301064"/>
                  </a:lnTo>
                  <a:lnTo>
                    <a:pt x="111963" y="1302740"/>
                  </a:lnTo>
                  <a:lnTo>
                    <a:pt x="116090" y="1302740"/>
                  </a:lnTo>
                  <a:lnTo>
                    <a:pt x="117767" y="1301064"/>
                  </a:lnTo>
                  <a:lnTo>
                    <a:pt x="117767" y="1296924"/>
                  </a:lnTo>
                  <a:close/>
                </a:path>
                <a:path w="297814" h="3145154">
                  <a:moveTo>
                    <a:pt x="120269" y="1423073"/>
                  </a:moveTo>
                  <a:lnTo>
                    <a:pt x="118503" y="1421307"/>
                  </a:lnTo>
                  <a:lnTo>
                    <a:pt x="114134" y="1421307"/>
                  </a:lnTo>
                  <a:lnTo>
                    <a:pt x="112369" y="1423073"/>
                  </a:lnTo>
                  <a:lnTo>
                    <a:pt x="112369" y="1425257"/>
                  </a:lnTo>
                  <a:lnTo>
                    <a:pt x="112369" y="1427441"/>
                  </a:lnTo>
                  <a:lnTo>
                    <a:pt x="114134" y="1429207"/>
                  </a:lnTo>
                  <a:lnTo>
                    <a:pt x="118503" y="1429207"/>
                  </a:lnTo>
                  <a:lnTo>
                    <a:pt x="120269" y="1427441"/>
                  </a:lnTo>
                  <a:lnTo>
                    <a:pt x="120269" y="1423073"/>
                  </a:lnTo>
                  <a:close/>
                </a:path>
                <a:path w="297814" h="3145154">
                  <a:moveTo>
                    <a:pt x="120548" y="2487091"/>
                  </a:moveTo>
                  <a:lnTo>
                    <a:pt x="119380" y="2485923"/>
                  </a:lnTo>
                  <a:lnTo>
                    <a:pt x="116484" y="2485923"/>
                  </a:lnTo>
                  <a:lnTo>
                    <a:pt x="115316" y="2487091"/>
                  </a:lnTo>
                  <a:lnTo>
                    <a:pt x="115316" y="2488539"/>
                  </a:lnTo>
                  <a:lnTo>
                    <a:pt x="115316" y="2489987"/>
                  </a:lnTo>
                  <a:lnTo>
                    <a:pt x="116484" y="2491155"/>
                  </a:lnTo>
                  <a:lnTo>
                    <a:pt x="119380" y="2491155"/>
                  </a:lnTo>
                  <a:lnTo>
                    <a:pt x="120548" y="2489987"/>
                  </a:lnTo>
                  <a:lnTo>
                    <a:pt x="120548" y="2487091"/>
                  </a:lnTo>
                  <a:close/>
                </a:path>
                <a:path w="297814" h="3145154">
                  <a:moveTo>
                    <a:pt x="123482" y="2529192"/>
                  </a:moveTo>
                  <a:lnTo>
                    <a:pt x="122339" y="2528049"/>
                  </a:lnTo>
                  <a:lnTo>
                    <a:pt x="119532" y="2528049"/>
                  </a:lnTo>
                  <a:lnTo>
                    <a:pt x="118389" y="2529192"/>
                  </a:lnTo>
                  <a:lnTo>
                    <a:pt x="118389" y="2530602"/>
                  </a:lnTo>
                  <a:lnTo>
                    <a:pt x="118389" y="2532011"/>
                  </a:lnTo>
                  <a:lnTo>
                    <a:pt x="119532" y="2533154"/>
                  </a:lnTo>
                  <a:lnTo>
                    <a:pt x="122339" y="2533154"/>
                  </a:lnTo>
                  <a:lnTo>
                    <a:pt x="123482" y="2532011"/>
                  </a:lnTo>
                  <a:lnTo>
                    <a:pt x="123482" y="2529192"/>
                  </a:lnTo>
                  <a:close/>
                </a:path>
                <a:path w="297814" h="3145154">
                  <a:moveTo>
                    <a:pt x="126225" y="2421712"/>
                  </a:moveTo>
                  <a:lnTo>
                    <a:pt x="124993" y="2420480"/>
                  </a:lnTo>
                  <a:lnTo>
                    <a:pt x="121945" y="2420480"/>
                  </a:lnTo>
                  <a:lnTo>
                    <a:pt x="120713" y="2421712"/>
                  </a:lnTo>
                  <a:lnTo>
                    <a:pt x="120713" y="2423236"/>
                  </a:lnTo>
                  <a:lnTo>
                    <a:pt x="120713" y="2424760"/>
                  </a:lnTo>
                  <a:lnTo>
                    <a:pt x="121945" y="2425992"/>
                  </a:lnTo>
                  <a:lnTo>
                    <a:pt x="124993" y="2425992"/>
                  </a:lnTo>
                  <a:lnTo>
                    <a:pt x="126225" y="2424760"/>
                  </a:lnTo>
                  <a:lnTo>
                    <a:pt x="126225" y="2421712"/>
                  </a:lnTo>
                  <a:close/>
                </a:path>
                <a:path w="297814" h="3145154">
                  <a:moveTo>
                    <a:pt x="126542" y="2284603"/>
                  </a:moveTo>
                  <a:lnTo>
                    <a:pt x="125209" y="2283269"/>
                  </a:lnTo>
                  <a:lnTo>
                    <a:pt x="121932" y="2283269"/>
                  </a:lnTo>
                  <a:lnTo>
                    <a:pt x="120599" y="2284603"/>
                  </a:lnTo>
                  <a:lnTo>
                    <a:pt x="120599" y="2286241"/>
                  </a:lnTo>
                  <a:lnTo>
                    <a:pt x="120599" y="2287879"/>
                  </a:lnTo>
                  <a:lnTo>
                    <a:pt x="121932" y="2289213"/>
                  </a:lnTo>
                  <a:lnTo>
                    <a:pt x="125209" y="2289213"/>
                  </a:lnTo>
                  <a:lnTo>
                    <a:pt x="126542" y="2287879"/>
                  </a:lnTo>
                  <a:lnTo>
                    <a:pt x="126542" y="2284603"/>
                  </a:lnTo>
                  <a:close/>
                </a:path>
                <a:path w="297814" h="3145154">
                  <a:moveTo>
                    <a:pt x="131457" y="2332393"/>
                  </a:moveTo>
                  <a:lnTo>
                    <a:pt x="130149" y="2331097"/>
                  </a:lnTo>
                  <a:lnTo>
                    <a:pt x="126949" y="2331097"/>
                  </a:lnTo>
                  <a:lnTo>
                    <a:pt x="125653" y="2332393"/>
                  </a:lnTo>
                  <a:lnTo>
                    <a:pt x="125653" y="2333993"/>
                  </a:lnTo>
                  <a:lnTo>
                    <a:pt x="125653" y="2335593"/>
                  </a:lnTo>
                  <a:lnTo>
                    <a:pt x="126949" y="2336889"/>
                  </a:lnTo>
                  <a:lnTo>
                    <a:pt x="130149" y="2336889"/>
                  </a:lnTo>
                  <a:lnTo>
                    <a:pt x="131457" y="2335593"/>
                  </a:lnTo>
                  <a:lnTo>
                    <a:pt x="131457" y="2332393"/>
                  </a:lnTo>
                  <a:close/>
                </a:path>
                <a:path w="297814" h="3145154">
                  <a:moveTo>
                    <a:pt x="134670" y="243319"/>
                  </a:moveTo>
                  <a:lnTo>
                    <a:pt x="133896" y="242544"/>
                  </a:lnTo>
                  <a:lnTo>
                    <a:pt x="131991" y="242544"/>
                  </a:lnTo>
                  <a:lnTo>
                    <a:pt x="131216" y="243319"/>
                  </a:lnTo>
                  <a:lnTo>
                    <a:pt x="131216" y="244271"/>
                  </a:lnTo>
                  <a:lnTo>
                    <a:pt x="131216" y="245224"/>
                  </a:lnTo>
                  <a:lnTo>
                    <a:pt x="131991" y="245999"/>
                  </a:lnTo>
                  <a:lnTo>
                    <a:pt x="133896" y="245999"/>
                  </a:lnTo>
                  <a:lnTo>
                    <a:pt x="134670" y="245224"/>
                  </a:lnTo>
                  <a:lnTo>
                    <a:pt x="134670" y="243319"/>
                  </a:lnTo>
                  <a:close/>
                </a:path>
                <a:path w="297814" h="3145154">
                  <a:moveTo>
                    <a:pt x="135572" y="1467866"/>
                  </a:moveTo>
                  <a:lnTo>
                    <a:pt x="133769" y="1466062"/>
                  </a:lnTo>
                  <a:lnTo>
                    <a:pt x="129336" y="1466062"/>
                  </a:lnTo>
                  <a:lnTo>
                    <a:pt x="127533" y="1467866"/>
                  </a:lnTo>
                  <a:lnTo>
                    <a:pt x="127533" y="1470088"/>
                  </a:lnTo>
                  <a:lnTo>
                    <a:pt x="127533" y="1472311"/>
                  </a:lnTo>
                  <a:lnTo>
                    <a:pt x="129336" y="1474114"/>
                  </a:lnTo>
                  <a:lnTo>
                    <a:pt x="133769" y="1474114"/>
                  </a:lnTo>
                  <a:lnTo>
                    <a:pt x="135572" y="1472311"/>
                  </a:lnTo>
                  <a:lnTo>
                    <a:pt x="135572" y="1467866"/>
                  </a:lnTo>
                  <a:close/>
                </a:path>
                <a:path w="297814" h="3145154">
                  <a:moveTo>
                    <a:pt x="140703" y="2458669"/>
                  </a:moveTo>
                  <a:lnTo>
                    <a:pt x="139509" y="2457462"/>
                  </a:lnTo>
                  <a:lnTo>
                    <a:pt x="136537" y="2457462"/>
                  </a:lnTo>
                  <a:lnTo>
                    <a:pt x="135331" y="2458669"/>
                  </a:lnTo>
                  <a:lnTo>
                    <a:pt x="135331" y="2460155"/>
                  </a:lnTo>
                  <a:lnTo>
                    <a:pt x="135331" y="2461641"/>
                  </a:lnTo>
                  <a:lnTo>
                    <a:pt x="136537" y="2462847"/>
                  </a:lnTo>
                  <a:lnTo>
                    <a:pt x="139509" y="2462847"/>
                  </a:lnTo>
                  <a:lnTo>
                    <a:pt x="140703" y="2461641"/>
                  </a:lnTo>
                  <a:lnTo>
                    <a:pt x="140703" y="2458669"/>
                  </a:lnTo>
                  <a:close/>
                </a:path>
                <a:path w="297814" h="3145154">
                  <a:moveTo>
                    <a:pt x="140728" y="2375370"/>
                  </a:moveTo>
                  <a:lnTo>
                    <a:pt x="139471" y="2374100"/>
                  </a:lnTo>
                  <a:lnTo>
                    <a:pt x="136347" y="2374100"/>
                  </a:lnTo>
                  <a:lnTo>
                    <a:pt x="135077" y="2375370"/>
                  </a:lnTo>
                  <a:lnTo>
                    <a:pt x="135077" y="2376932"/>
                  </a:lnTo>
                  <a:lnTo>
                    <a:pt x="135077" y="2378494"/>
                  </a:lnTo>
                  <a:lnTo>
                    <a:pt x="136347" y="2379764"/>
                  </a:lnTo>
                  <a:lnTo>
                    <a:pt x="139471" y="2379764"/>
                  </a:lnTo>
                  <a:lnTo>
                    <a:pt x="140728" y="2378494"/>
                  </a:lnTo>
                  <a:lnTo>
                    <a:pt x="140728" y="2375370"/>
                  </a:lnTo>
                  <a:close/>
                </a:path>
                <a:path w="297814" h="3145154">
                  <a:moveTo>
                    <a:pt x="141516" y="1541335"/>
                  </a:moveTo>
                  <a:lnTo>
                    <a:pt x="139661" y="1539468"/>
                  </a:lnTo>
                  <a:lnTo>
                    <a:pt x="135064" y="1539468"/>
                  </a:lnTo>
                  <a:lnTo>
                    <a:pt x="133197" y="1541335"/>
                  </a:lnTo>
                  <a:lnTo>
                    <a:pt x="133197" y="1543634"/>
                  </a:lnTo>
                  <a:lnTo>
                    <a:pt x="133197" y="1545932"/>
                  </a:lnTo>
                  <a:lnTo>
                    <a:pt x="135064" y="1547799"/>
                  </a:lnTo>
                  <a:lnTo>
                    <a:pt x="139661" y="1547799"/>
                  </a:lnTo>
                  <a:lnTo>
                    <a:pt x="141516" y="1545932"/>
                  </a:lnTo>
                  <a:lnTo>
                    <a:pt x="141516" y="1541335"/>
                  </a:lnTo>
                  <a:close/>
                </a:path>
                <a:path w="297814" h="3145154">
                  <a:moveTo>
                    <a:pt x="143040" y="2204440"/>
                  </a:moveTo>
                  <a:lnTo>
                    <a:pt x="141643" y="2203043"/>
                  </a:lnTo>
                  <a:lnTo>
                    <a:pt x="138214" y="2203043"/>
                  </a:lnTo>
                  <a:lnTo>
                    <a:pt x="136817" y="2204440"/>
                  </a:lnTo>
                  <a:lnTo>
                    <a:pt x="136817" y="2206155"/>
                  </a:lnTo>
                  <a:lnTo>
                    <a:pt x="136817" y="2207869"/>
                  </a:lnTo>
                  <a:lnTo>
                    <a:pt x="138214" y="2209266"/>
                  </a:lnTo>
                  <a:lnTo>
                    <a:pt x="141643" y="2209266"/>
                  </a:lnTo>
                  <a:lnTo>
                    <a:pt x="143040" y="2207869"/>
                  </a:lnTo>
                  <a:lnTo>
                    <a:pt x="143040" y="2204440"/>
                  </a:lnTo>
                  <a:close/>
                </a:path>
                <a:path w="297814" h="3145154">
                  <a:moveTo>
                    <a:pt x="146380" y="201320"/>
                  </a:moveTo>
                  <a:lnTo>
                    <a:pt x="145707" y="200647"/>
                  </a:lnTo>
                  <a:lnTo>
                    <a:pt x="144030" y="200647"/>
                  </a:lnTo>
                  <a:lnTo>
                    <a:pt x="143357" y="201320"/>
                  </a:lnTo>
                  <a:lnTo>
                    <a:pt x="143357" y="202158"/>
                  </a:lnTo>
                  <a:lnTo>
                    <a:pt x="143357" y="202996"/>
                  </a:lnTo>
                  <a:lnTo>
                    <a:pt x="144030" y="203669"/>
                  </a:lnTo>
                  <a:lnTo>
                    <a:pt x="145707" y="203669"/>
                  </a:lnTo>
                  <a:lnTo>
                    <a:pt x="146380" y="202996"/>
                  </a:lnTo>
                  <a:lnTo>
                    <a:pt x="146380" y="201320"/>
                  </a:lnTo>
                  <a:close/>
                </a:path>
                <a:path w="297814" h="3145154">
                  <a:moveTo>
                    <a:pt x="146977" y="1568564"/>
                  </a:moveTo>
                  <a:lnTo>
                    <a:pt x="145110" y="1566697"/>
                  </a:lnTo>
                  <a:lnTo>
                    <a:pt x="140525" y="1566697"/>
                  </a:lnTo>
                  <a:lnTo>
                    <a:pt x="138658" y="1568564"/>
                  </a:lnTo>
                  <a:lnTo>
                    <a:pt x="138658" y="1570863"/>
                  </a:lnTo>
                  <a:lnTo>
                    <a:pt x="138658" y="1573161"/>
                  </a:lnTo>
                  <a:lnTo>
                    <a:pt x="140525" y="1575028"/>
                  </a:lnTo>
                  <a:lnTo>
                    <a:pt x="145110" y="1575028"/>
                  </a:lnTo>
                  <a:lnTo>
                    <a:pt x="146977" y="1573161"/>
                  </a:lnTo>
                  <a:lnTo>
                    <a:pt x="146977" y="1568564"/>
                  </a:lnTo>
                  <a:close/>
                </a:path>
                <a:path w="297814" h="3145154">
                  <a:moveTo>
                    <a:pt x="148818" y="1510411"/>
                  </a:moveTo>
                  <a:lnTo>
                    <a:pt x="146989" y="1508582"/>
                  </a:lnTo>
                  <a:lnTo>
                    <a:pt x="142468" y="1508582"/>
                  </a:lnTo>
                  <a:lnTo>
                    <a:pt x="140639" y="1510411"/>
                  </a:lnTo>
                  <a:lnTo>
                    <a:pt x="140639" y="1512671"/>
                  </a:lnTo>
                  <a:lnTo>
                    <a:pt x="140639" y="1514932"/>
                  </a:lnTo>
                  <a:lnTo>
                    <a:pt x="142468" y="1516761"/>
                  </a:lnTo>
                  <a:lnTo>
                    <a:pt x="146989" y="1516761"/>
                  </a:lnTo>
                  <a:lnTo>
                    <a:pt x="148818" y="1514932"/>
                  </a:lnTo>
                  <a:lnTo>
                    <a:pt x="148818" y="1510411"/>
                  </a:lnTo>
                  <a:close/>
                </a:path>
                <a:path w="297814" h="3145154">
                  <a:moveTo>
                    <a:pt x="150380" y="2111667"/>
                  </a:moveTo>
                  <a:lnTo>
                    <a:pt x="148920" y="2110206"/>
                  </a:lnTo>
                  <a:lnTo>
                    <a:pt x="145338" y="2110206"/>
                  </a:lnTo>
                  <a:lnTo>
                    <a:pt x="143878" y="2111667"/>
                  </a:lnTo>
                  <a:lnTo>
                    <a:pt x="143878" y="2113457"/>
                  </a:lnTo>
                  <a:lnTo>
                    <a:pt x="143878" y="2115248"/>
                  </a:lnTo>
                  <a:lnTo>
                    <a:pt x="145338" y="2116709"/>
                  </a:lnTo>
                  <a:lnTo>
                    <a:pt x="148920" y="2116709"/>
                  </a:lnTo>
                  <a:lnTo>
                    <a:pt x="150380" y="2115248"/>
                  </a:lnTo>
                  <a:lnTo>
                    <a:pt x="150380" y="2111667"/>
                  </a:lnTo>
                  <a:close/>
                </a:path>
                <a:path w="297814" h="3145154">
                  <a:moveTo>
                    <a:pt x="151472" y="1963039"/>
                  </a:moveTo>
                  <a:lnTo>
                    <a:pt x="149885" y="1961464"/>
                  </a:lnTo>
                  <a:lnTo>
                    <a:pt x="145986" y="1961464"/>
                  </a:lnTo>
                  <a:lnTo>
                    <a:pt x="144411" y="1963039"/>
                  </a:lnTo>
                  <a:lnTo>
                    <a:pt x="144411" y="1964994"/>
                  </a:lnTo>
                  <a:lnTo>
                    <a:pt x="144411" y="1966937"/>
                  </a:lnTo>
                  <a:lnTo>
                    <a:pt x="145986" y="1968525"/>
                  </a:lnTo>
                  <a:lnTo>
                    <a:pt x="149885" y="1968525"/>
                  </a:lnTo>
                  <a:lnTo>
                    <a:pt x="151472" y="1966937"/>
                  </a:lnTo>
                  <a:lnTo>
                    <a:pt x="151472" y="1963039"/>
                  </a:lnTo>
                  <a:close/>
                </a:path>
                <a:path w="297814" h="3145154">
                  <a:moveTo>
                    <a:pt x="152654" y="2159800"/>
                  </a:moveTo>
                  <a:lnTo>
                    <a:pt x="151231" y="2158377"/>
                  </a:lnTo>
                  <a:lnTo>
                    <a:pt x="147713" y="2158377"/>
                  </a:lnTo>
                  <a:lnTo>
                    <a:pt x="146291" y="2159800"/>
                  </a:lnTo>
                  <a:lnTo>
                    <a:pt x="146291" y="2161552"/>
                  </a:lnTo>
                  <a:lnTo>
                    <a:pt x="146291" y="2163305"/>
                  </a:lnTo>
                  <a:lnTo>
                    <a:pt x="147713" y="2164727"/>
                  </a:lnTo>
                  <a:lnTo>
                    <a:pt x="151231" y="2164727"/>
                  </a:lnTo>
                  <a:lnTo>
                    <a:pt x="152654" y="2163305"/>
                  </a:lnTo>
                  <a:lnTo>
                    <a:pt x="152654" y="2159800"/>
                  </a:lnTo>
                  <a:close/>
                </a:path>
                <a:path w="297814" h="3145154">
                  <a:moveTo>
                    <a:pt x="152806" y="1837969"/>
                  </a:moveTo>
                  <a:lnTo>
                    <a:pt x="151130" y="1836305"/>
                  </a:lnTo>
                  <a:lnTo>
                    <a:pt x="147002" y="1836305"/>
                  </a:lnTo>
                  <a:lnTo>
                    <a:pt x="145326" y="1837969"/>
                  </a:lnTo>
                  <a:lnTo>
                    <a:pt x="145326" y="1840039"/>
                  </a:lnTo>
                  <a:lnTo>
                    <a:pt x="145326" y="1842109"/>
                  </a:lnTo>
                  <a:lnTo>
                    <a:pt x="147002" y="1843773"/>
                  </a:lnTo>
                  <a:lnTo>
                    <a:pt x="151130" y="1843773"/>
                  </a:lnTo>
                  <a:lnTo>
                    <a:pt x="152806" y="1842109"/>
                  </a:lnTo>
                  <a:lnTo>
                    <a:pt x="152806" y="1837969"/>
                  </a:lnTo>
                  <a:close/>
                </a:path>
                <a:path w="297814" h="3145154">
                  <a:moveTo>
                    <a:pt x="155003" y="1661693"/>
                  </a:moveTo>
                  <a:lnTo>
                    <a:pt x="153200" y="1659902"/>
                  </a:lnTo>
                  <a:lnTo>
                    <a:pt x="148767" y="1659902"/>
                  </a:lnTo>
                  <a:lnTo>
                    <a:pt x="146964" y="1661693"/>
                  </a:lnTo>
                  <a:lnTo>
                    <a:pt x="146964" y="1663915"/>
                  </a:lnTo>
                  <a:lnTo>
                    <a:pt x="146964" y="1666138"/>
                  </a:lnTo>
                  <a:lnTo>
                    <a:pt x="148767" y="1667941"/>
                  </a:lnTo>
                  <a:lnTo>
                    <a:pt x="153200" y="1667941"/>
                  </a:lnTo>
                  <a:lnTo>
                    <a:pt x="155003" y="1666138"/>
                  </a:lnTo>
                  <a:lnTo>
                    <a:pt x="155003" y="1661693"/>
                  </a:lnTo>
                  <a:close/>
                </a:path>
                <a:path w="297814" h="3145154">
                  <a:moveTo>
                    <a:pt x="155422" y="1794179"/>
                  </a:moveTo>
                  <a:lnTo>
                    <a:pt x="153720" y="1792478"/>
                  </a:lnTo>
                  <a:lnTo>
                    <a:pt x="149504" y="1792478"/>
                  </a:lnTo>
                  <a:lnTo>
                    <a:pt x="147802" y="1794179"/>
                  </a:lnTo>
                  <a:lnTo>
                    <a:pt x="147802" y="1796288"/>
                  </a:lnTo>
                  <a:lnTo>
                    <a:pt x="147802" y="1798396"/>
                  </a:lnTo>
                  <a:lnTo>
                    <a:pt x="149504" y="1800098"/>
                  </a:lnTo>
                  <a:lnTo>
                    <a:pt x="153720" y="1800098"/>
                  </a:lnTo>
                  <a:lnTo>
                    <a:pt x="155422" y="1798396"/>
                  </a:lnTo>
                  <a:lnTo>
                    <a:pt x="155422" y="1794179"/>
                  </a:lnTo>
                  <a:close/>
                </a:path>
                <a:path w="297814" h="3145154">
                  <a:moveTo>
                    <a:pt x="155486" y="1613471"/>
                  </a:moveTo>
                  <a:lnTo>
                    <a:pt x="153657" y="1611642"/>
                  </a:lnTo>
                  <a:lnTo>
                    <a:pt x="149136" y="1611642"/>
                  </a:lnTo>
                  <a:lnTo>
                    <a:pt x="147307" y="1613471"/>
                  </a:lnTo>
                  <a:lnTo>
                    <a:pt x="147307" y="1615732"/>
                  </a:lnTo>
                  <a:lnTo>
                    <a:pt x="147307" y="1617992"/>
                  </a:lnTo>
                  <a:lnTo>
                    <a:pt x="149136" y="1619821"/>
                  </a:lnTo>
                  <a:lnTo>
                    <a:pt x="153657" y="1619821"/>
                  </a:lnTo>
                  <a:lnTo>
                    <a:pt x="155486" y="1617992"/>
                  </a:lnTo>
                  <a:lnTo>
                    <a:pt x="155486" y="1613471"/>
                  </a:lnTo>
                  <a:close/>
                </a:path>
                <a:path w="297814" h="3145154">
                  <a:moveTo>
                    <a:pt x="155511" y="2249919"/>
                  </a:moveTo>
                  <a:lnTo>
                    <a:pt x="154139" y="2248560"/>
                  </a:lnTo>
                  <a:lnTo>
                    <a:pt x="150787" y="2248560"/>
                  </a:lnTo>
                  <a:lnTo>
                    <a:pt x="149428" y="2249919"/>
                  </a:lnTo>
                  <a:lnTo>
                    <a:pt x="149428" y="2251595"/>
                  </a:lnTo>
                  <a:lnTo>
                    <a:pt x="149428" y="2253272"/>
                  </a:lnTo>
                  <a:lnTo>
                    <a:pt x="150787" y="2254631"/>
                  </a:lnTo>
                  <a:lnTo>
                    <a:pt x="154139" y="2254631"/>
                  </a:lnTo>
                  <a:lnTo>
                    <a:pt x="155511" y="2253272"/>
                  </a:lnTo>
                  <a:lnTo>
                    <a:pt x="155511" y="2249919"/>
                  </a:lnTo>
                  <a:close/>
                </a:path>
                <a:path w="297814" h="3145154">
                  <a:moveTo>
                    <a:pt x="158229" y="2038489"/>
                  </a:moveTo>
                  <a:lnTo>
                    <a:pt x="156705" y="2036965"/>
                  </a:lnTo>
                  <a:lnTo>
                    <a:pt x="152971" y="2036965"/>
                  </a:lnTo>
                  <a:lnTo>
                    <a:pt x="151447" y="2038489"/>
                  </a:lnTo>
                  <a:lnTo>
                    <a:pt x="151447" y="2040356"/>
                  </a:lnTo>
                  <a:lnTo>
                    <a:pt x="151447" y="2042223"/>
                  </a:lnTo>
                  <a:lnTo>
                    <a:pt x="152971" y="2043747"/>
                  </a:lnTo>
                  <a:lnTo>
                    <a:pt x="156705" y="2043747"/>
                  </a:lnTo>
                  <a:lnTo>
                    <a:pt x="158229" y="2042223"/>
                  </a:lnTo>
                  <a:lnTo>
                    <a:pt x="158229" y="2038489"/>
                  </a:lnTo>
                  <a:close/>
                </a:path>
                <a:path w="297814" h="3145154">
                  <a:moveTo>
                    <a:pt x="159766" y="1711413"/>
                  </a:moveTo>
                  <a:lnTo>
                    <a:pt x="158000" y="1709648"/>
                  </a:lnTo>
                  <a:lnTo>
                    <a:pt x="153631" y="1709648"/>
                  </a:lnTo>
                  <a:lnTo>
                    <a:pt x="151866" y="1711413"/>
                  </a:lnTo>
                  <a:lnTo>
                    <a:pt x="151866" y="1713598"/>
                  </a:lnTo>
                  <a:lnTo>
                    <a:pt x="151866" y="1715782"/>
                  </a:lnTo>
                  <a:lnTo>
                    <a:pt x="153631" y="1717548"/>
                  </a:lnTo>
                  <a:lnTo>
                    <a:pt x="158000" y="1717548"/>
                  </a:lnTo>
                  <a:lnTo>
                    <a:pt x="159766" y="1715782"/>
                  </a:lnTo>
                  <a:lnTo>
                    <a:pt x="159766" y="1711413"/>
                  </a:lnTo>
                  <a:close/>
                </a:path>
                <a:path w="297814" h="3145154">
                  <a:moveTo>
                    <a:pt x="161582" y="2069185"/>
                  </a:moveTo>
                  <a:lnTo>
                    <a:pt x="160096" y="2067699"/>
                  </a:lnTo>
                  <a:lnTo>
                    <a:pt x="156425" y="2067699"/>
                  </a:lnTo>
                  <a:lnTo>
                    <a:pt x="154940" y="2069185"/>
                  </a:lnTo>
                  <a:lnTo>
                    <a:pt x="154940" y="2071014"/>
                  </a:lnTo>
                  <a:lnTo>
                    <a:pt x="154940" y="2072843"/>
                  </a:lnTo>
                  <a:lnTo>
                    <a:pt x="156425" y="2074329"/>
                  </a:lnTo>
                  <a:lnTo>
                    <a:pt x="160096" y="2074329"/>
                  </a:lnTo>
                  <a:lnTo>
                    <a:pt x="161582" y="2072843"/>
                  </a:lnTo>
                  <a:lnTo>
                    <a:pt x="161582" y="2069185"/>
                  </a:lnTo>
                  <a:close/>
                </a:path>
                <a:path w="297814" h="3145154">
                  <a:moveTo>
                    <a:pt x="167424" y="1999500"/>
                  </a:moveTo>
                  <a:lnTo>
                    <a:pt x="165874" y="1997951"/>
                  </a:lnTo>
                  <a:lnTo>
                    <a:pt x="162052" y="1997951"/>
                  </a:lnTo>
                  <a:lnTo>
                    <a:pt x="160502" y="1999500"/>
                  </a:lnTo>
                  <a:lnTo>
                    <a:pt x="160502" y="2001405"/>
                  </a:lnTo>
                  <a:lnTo>
                    <a:pt x="160502" y="2003310"/>
                  </a:lnTo>
                  <a:lnTo>
                    <a:pt x="162052" y="2004860"/>
                  </a:lnTo>
                  <a:lnTo>
                    <a:pt x="165874" y="2004860"/>
                  </a:lnTo>
                  <a:lnTo>
                    <a:pt x="167424" y="2003310"/>
                  </a:lnTo>
                  <a:lnTo>
                    <a:pt x="167424" y="1999500"/>
                  </a:lnTo>
                  <a:close/>
                </a:path>
                <a:path w="297814" h="3145154">
                  <a:moveTo>
                    <a:pt x="170522" y="1878647"/>
                  </a:moveTo>
                  <a:lnTo>
                    <a:pt x="168871" y="1877009"/>
                  </a:lnTo>
                  <a:lnTo>
                    <a:pt x="164820" y="1877009"/>
                  </a:lnTo>
                  <a:lnTo>
                    <a:pt x="163182" y="1878647"/>
                  </a:lnTo>
                  <a:lnTo>
                    <a:pt x="163182" y="1880679"/>
                  </a:lnTo>
                  <a:lnTo>
                    <a:pt x="163182" y="1882711"/>
                  </a:lnTo>
                  <a:lnTo>
                    <a:pt x="164820" y="1884349"/>
                  </a:lnTo>
                  <a:lnTo>
                    <a:pt x="168871" y="1884349"/>
                  </a:lnTo>
                  <a:lnTo>
                    <a:pt x="170522" y="1882711"/>
                  </a:lnTo>
                  <a:lnTo>
                    <a:pt x="170522" y="1878647"/>
                  </a:lnTo>
                  <a:close/>
                </a:path>
                <a:path w="297814" h="3145154">
                  <a:moveTo>
                    <a:pt x="172262" y="159461"/>
                  </a:moveTo>
                  <a:lnTo>
                    <a:pt x="171678" y="158889"/>
                  </a:lnTo>
                  <a:lnTo>
                    <a:pt x="170256" y="158889"/>
                  </a:lnTo>
                  <a:lnTo>
                    <a:pt x="169672" y="159461"/>
                  </a:lnTo>
                  <a:lnTo>
                    <a:pt x="169672" y="160185"/>
                  </a:lnTo>
                  <a:lnTo>
                    <a:pt x="169672" y="160896"/>
                  </a:lnTo>
                  <a:lnTo>
                    <a:pt x="170256" y="161480"/>
                  </a:lnTo>
                  <a:lnTo>
                    <a:pt x="171678" y="161480"/>
                  </a:lnTo>
                  <a:lnTo>
                    <a:pt x="172262" y="160896"/>
                  </a:lnTo>
                  <a:lnTo>
                    <a:pt x="172262" y="159461"/>
                  </a:lnTo>
                  <a:close/>
                </a:path>
                <a:path w="297814" h="3145154">
                  <a:moveTo>
                    <a:pt x="175247" y="1757146"/>
                  </a:moveTo>
                  <a:lnTo>
                    <a:pt x="173507" y="1755406"/>
                  </a:lnTo>
                  <a:lnTo>
                    <a:pt x="169227" y="1755406"/>
                  </a:lnTo>
                  <a:lnTo>
                    <a:pt x="167487" y="1757146"/>
                  </a:lnTo>
                  <a:lnTo>
                    <a:pt x="167487" y="1759292"/>
                  </a:lnTo>
                  <a:lnTo>
                    <a:pt x="167487" y="1761439"/>
                  </a:lnTo>
                  <a:lnTo>
                    <a:pt x="169227" y="1763166"/>
                  </a:lnTo>
                  <a:lnTo>
                    <a:pt x="173507" y="1763166"/>
                  </a:lnTo>
                  <a:lnTo>
                    <a:pt x="175247" y="1761439"/>
                  </a:lnTo>
                  <a:lnTo>
                    <a:pt x="175247" y="1757146"/>
                  </a:lnTo>
                  <a:close/>
                </a:path>
                <a:path w="297814" h="3145154">
                  <a:moveTo>
                    <a:pt x="176593" y="1922640"/>
                  </a:moveTo>
                  <a:lnTo>
                    <a:pt x="174980" y="1921040"/>
                  </a:lnTo>
                  <a:lnTo>
                    <a:pt x="171005" y="1921040"/>
                  </a:lnTo>
                  <a:lnTo>
                    <a:pt x="169392" y="1922640"/>
                  </a:lnTo>
                  <a:lnTo>
                    <a:pt x="169392" y="1924634"/>
                  </a:lnTo>
                  <a:lnTo>
                    <a:pt x="169392" y="1926628"/>
                  </a:lnTo>
                  <a:lnTo>
                    <a:pt x="171005" y="1928228"/>
                  </a:lnTo>
                  <a:lnTo>
                    <a:pt x="174980" y="1928228"/>
                  </a:lnTo>
                  <a:lnTo>
                    <a:pt x="176593" y="1926628"/>
                  </a:lnTo>
                  <a:lnTo>
                    <a:pt x="176593" y="1922640"/>
                  </a:lnTo>
                  <a:close/>
                </a:path>
                <a:path w="297814" h="3145154">
                  <a:moveTo>
                    <a:pt x="187566" y="113792"/>
                  </a:moveTo>
                  <a:lnTo>
                    <a:pt x="187083" y="113309"/>
                  </a:lnTo>
                  <a:lnTo>
                    <a:pt x="185889" y="113309"/>
                  </a:lnTo>
                  <a:lnTo>
                    <a:pt x="185407" y="113792"/>
                  </a:lnTo>
                  <a:lnTo>
                    <a:pt x="185407" y="114388"/>
                  </a:lnTo>
                  <a:lnTo>
                    <a:pt x="185407" y="114985"/>
                  </a:lnTo>
                  <a:lnTo>
                    <a:pt x="185889" y="115468"/>
                  </a:lnTo>
                  <a:lnTo>
                    <a:pt x="187083" y="115468"/>
                  </a:lnTo>
                  <a:lnTo>
                    <a:pt x="187566" y="114985"/>
                  </a:lnTo>
                  <a:lnTo>
                    <a:pt x="187566" y="113792"/>
                  </a:lnTo>
                  <a:close/>
                </a:path>
                <a:path w="297814" h="3145154">
                  <a:moveTo>
                    <a:pt x="234759" y="103314"/>
                  </a:moveTo>
                  <a:lnTo>
                    <a:pt x="234378" y="102933"/>
                  </a:lnTo>
                  <a:lnTo>
                    <a:pt x="233413" y="102933"/>
                  </a:lnTo>
                  <a:lnTo>
                    <a:pt x="233032" y="103314"/>
                  </a:lnTo>
                  <a:lnTo>
                    <a:pt x="233032" y="103797"/>
                  </a:lnTo>
                  <a:lnTo>
                    <a:pt x="233032" y="104279"/>
                  </a:lnTo>
                  <a:lnTo>
                    <a:pt x="233413" y="104660"/>
                  </a:lnTo>
                  <a:lnTo>
                    <a:pt x="234378" y="104660"/>
                  </a:lnTo>
                  <a:lnTo>
                    <a:pt x="234759" y="104279"/>
                  </a:lnTo>
                  <a:lnTo>
                    <a:pt x="234759" y="103314"/>
                  </a:lnTo>
                  <a:close/>
                </a:path>
                <a:path w="297814" h="3145154">
                  <a:moveTo>
                    <a:pt x="235483" y="59855"/>
                  </a:moveTo>
                  <a:lnTo>
                    <a:pt x="235191" y="59563"/>
                  </a:lnTo>
                  <a:lnTo>
                    <a:pt x="234480" y="59563"/>
                  </a:lnTo>
                  <a:lnTo>
                    <a:pt x="234188" y="59855"/>
                  </a:lnTo>
                  <a:lnTo>
                    <a:pt x="234188" y="60210"/>
                  </a:lnTo>
                  <a:lnTo>
                    <a:pt x="234188" y="60566"/>
                  </a:lnTo>
                  <a:lnTo>
                    <a:pt x="234480" y="60858"/>
                  </a:lnTo>
                  <a:lnTo>
                    <a:pt x="235191" y="60858"/>
                  </a:lnTo>
                  <a:lnTo>
                    <a:pt x="235483" y="60566"/>
                  </a:lnTo>
                  <a:lnTo>
                    <a:pt x="235483" y="59855"/>
                  </a:lnTo>
                  <a:close/>
                </a:path>
                <a:path w="297814" h="3145154">
                  <a:moveTo>
                    <a:pt x="270167" y="40640"/>
                  </a:moveTo>
                  <a:lnTo>
                    <a:pt x="269976" y="40449"/>
                  </a:lnTo>
                  <a:lnTo>
                    <a:pt x="269494" y="40449"/>
                  </a:lnTo>
                  <a:lnTo>
                    <a:pt x="269303" y="40640"/>
                  </a:lnTo>
                  <a:lnTo>
                    <a:pt x="269303" y="40881"/>
                  </a:lnTo>
                  <a:lnTo>
                    <a:pt x="269303" y="41122"/>
                  </a:lnTo>
                  <a:lnTo>
                    <a:pt x="269494" y="41313"/>
                  </a:lnTo>
                  <a:lnTo>
                    <a:pt x="269976" y="41313"/>
                  </a:lnTo>
                  <a:lnTo>
                    <a:pt x="270167" y="41122"/>
                  </a:lnTo>
                  <a:lnTo>
                    <a:pt x="270167" y="40640"/>
                  </a:lnTo>
                  <a:close/>
                </a:path>
                <a:path w="297814" h="3145154">
                  <a:moveTo>
                    <a:pt x="297357" y="101"/>
                  </a:moveTo>
                  <a:lnTo>
                    <a:pt x="297027" y="0"/>
                  </a:lnTo>
                  <a:lnTo>
                    <a:pt x="296926" y="215"/>
                  </a:lnTo>
                  <a:lnTo>
                    <a:pt x="297027" y="431"/>
                  </a:lnTo>
                  <a:lnTo>
                    <a:pt x="297256" y="431"/>
                  </a:lnTo>
                  <a:lnTo>
                    <a:pt x="297357" y="10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47012" y="2039175"/>
              <a:ext cx="322580" cy="3133090"/>
            </a:xfrm>
            <a:custGeom>
              <a:avLst/>
              <a:gdLst/>
              <a:ahLst/>
              <a:cxnLst/>
              <a:rect l="l" t="t" r="r" b="b"/>
              <a:pathLst>
                <a:path w="322580" h="3133090">
                  <a:moveTo>
                    <a:pt x="6565" y="834771"/>
                  </a:moveTo>
                  <a:lnTo>
                    <a:pt x="5105" y="833297"/>
                  </a:lnTo>
                  <a:lnTo>
                    <a:pt x="1473" y="833297"/>
                  </a:lnTo>
                  <a:lnTo>
                    <a:pt x="0" y="834771"/>
                  </a:lnTo>
                  <a:lnTo>
                    <a:pt x="0" y="836587"/>
                  </a:lnTo>
                  <a:lnTo>
                    <a:pt x="0" y="838403"/>
                  </a:lnTo>
                  <a:lnTo>
                    <a:pt x="1473" y="839876"/>
                  </a:lnTo>
                  <a:lnTo>
                    <a:pt x="5105" y="839876"/>
                  </a:lnTo>
                  <a:lnTo>
                    <a:pt x="6565" y="838403"/>
                  </a:lnTo>
                  <a:lnTo>
                    <a:pt x="6565" y="834771"/>
                  </a:lnTo>
                  <a:close/>
                </a:path>
                <a:path w="322580" h="3133090">
                  <a:moveTo>
                    <a:pt x="7366" y="726719"/>
                  </a:moveTo>
                  <a:lnTo>
                    <a:pt x="5994" y="725347"/>
                  </a:lnTo>
                  <a:lnTo>
                    <a:pt x="2616" y="725347"/>
                  </a:lnTo>
                  <a:lnTo>
                    <a:pt x="1244" y="726719"/>
                  </a:lnTo>
                  <a:lnTo>
                    <a:pt x="1244" y="728408"/>
                  </a:lnTo>
                  <a:lnTo>
                    <a:pt x="1244" y="730097"/>
                  </a:lnTo>
                  <a:lnTo>
                    <a:pt x="2616" y="731469"/>
                  </a:lnTo>
                  <a:lnTo>
                    <a:pt x="5994" y="731469"/>
                  </a:lnTo>
                  <a:lnTo>
                    <a:pt x="7366" y="730097"/>
                  </a:lnTo>
                  <a:lnTo>
                    <a:pt x="7366" y="726719"/>
                  </a:lnTo>
                  <a:close/>
                </a:path>
                <a:path w="322580" h="3133090">
                  <a:moveTo>
                    <a:pt x="11214" y="796429"/>
                  </a:moveTo>
                  <a:lnTo>
                    <a:pt x="9779" y="794994"/>
                  </a:lnTo>
                  <a:lnTo>
                    <a:pt x="6223" y="794994"/>
                  </a:lnTo>
                  <a:lnTo>
                    <a:pt x="4787" y="796429"/>
                  </a:lnTo>
                  <a:lnTo>
                    <a:pt x="4787" y="798207"/>
                  </a:lnTo>
                  <a:lnTo>
                    <a:pt x="4787" y="799985"/>
                  </a:lnTo>
                  <a:lnTo>
                    <a:pt x="6223" y="801420"/>
                  </a:lnTo>
                  <a:lnTo>
                    <a:pt x="9779" y="801420"/>
                  </a:lnTo>
                  <a:lnTo>
                    <a:pt x="11214" y="799985"/>
                  </a:lnTo>
                  <a:lnTo>
                    <a:pt x="11214" y="796429"/>
                  </a:lnTo>
                  <a:close/>
                </a:path>
                <a:path w="322580" h="3133090">
                  <a:moveTo>
                    <a:pt x="14579" y="641642"/>
                  </a:moveTo>
                  <a:lnTo>
                    <a:pt x="13271" y="640346"/>
                  </a:lnTo>
                  <a:lnTo>
                    <a:pt x="10058" y="640346"/>
                  </a:lnTo>
                  <a:lnTo>
                    <a:pt x="8750" y="641642"/>
                  </a:lnTo>
                  <a:lnTo>
                    <a:pt x="8750" y="643255"/>
                  </a:lnTo>
                  <a:lnTo>
                    <a:pt x="8750" y="644867"/>
                  </a:lnTo>
                  <a:lnTo>
                    <a:pt x="10058" y="646163"/>
                  </a:lnTo>
                  <a:lnTo>
                    <a:pt x="13271" y="646163"/>
                  </a:lnTo>
                  <a:lnTo>
                    <a:pt x="14579" y="644867"/>
                  </a:lnTo>
                  <a:lnTo>
                    <a:pt x="14579" y="641642"/>
                  </a:lnTo>
                  <a:close/>
                </a:path>
                <a:path w="322580" h="3133090">
                  <a:moveTo>
                    <a:pt x="15582" y="759637"/>
                  </a:moveTo>
                  <a:lnTo>
                    <a:pt x="14173" y="758228"/>
                  </a:lnTo>
                  <a:lnTo>
                    <a:pt x="10718" y="758228"/>
                  </a:lnTo>
                  <a:lnTo>
                    <a:pt x="9309" y="759637"/>
                  </a:lnTo>
                  <a:lnTo>
                    <a:pt x="9309" y="761365"/>
                  </a:lnTo>
                  <a:lnTo>
                    <a:pt x="9309" y="763092"/>
                  </a:lnTo>
                  <a:lnTo>
                    <a:pt x="10718" y="764501"/>
                  </a:lnTo>
                  <a:lnTo>
                    <a:pt x="14173" y="764501"/>
                  </a:lnTo>
                  <a:lnTo>
                    <a:pt x="15582" y="763092"/>
                  </a:lnTo>
                  <a:lnTo>
                    <a:pt x="15582" y="759637"/>
                  </a:lnTo>
                  <a:close/>
                </a:path>
                <a:path w="322580" h="3133090">
                  <a:moveTo>
                    <a:pt x="17932" y="954417"/>
                  </a:moveTo>
                  <a:lnTo>
                    <a:pt x="16357" y="952855"/>
                  </a:lnTo>
                  <a:lnTo>
                    <a:pt x="12484" y="952855"/>
                  </a:lnTo>
                  <a:lnTo>
                    <a:pt x="10909" y="954417"/>
                  </a:lnTo>
                  <a:lnTo>
                    <a:pt x="10909" y="956360"/>
                  </a:lnTo>
                  <a:lnTo>
                    <a:pt x="10909" y="958303"/>
                  </a:lnTo>
                  <a:lnTo>
                    <a:pt x="12484" y="959866"/>
                  </a:lnTo>
                  <a:lnTo>
                    <a:pt x="16357" y="959866"/>
                  </a:lnTo>
                  <a:lnTo>
                    <a:pt x="17932" y="958303"/>
                  </a:lnTo>
                  <a:lnTo>
                    <a:pt x="17932" y="954417"/>
                  </a:lnTo>
                  <a:close/>
                </a:path>
                <a:path w="322580" h="3133090">
                  <a:moveTo>
                    <a:pt x="18008" y="916305"/>
                  </a:moveTo>
                  <a:lnTo>
                    <a:pt x="16471" y="914768"/>
                  </a:lnTo>
                  <a:lnTo>
                    <a:pt x="12674" y="914768"/>
                  </a:lnTo>
                  <a:lnTo>
                    <a:pt x="11137" y="916305"/>
                  </a:lnTo>
                  <a:lnTo>
                    <a:pt x="11137" y="918197"/>
                  </a:lnTo>
                  <a:lnTo>
                    <a:pt x="11137" y="920089"/>
                  </a:lnTo>
                  <a:lnTo>
                    <a:pt x="12674" y="921626"/>
                  </a:lnTo>
                  <a:lnTo>
                    <a:pt x="16471" y="921626"/>
                  </a:lnTo>
                  <a:lnTo>
                    <a:pt x="18008" y="920089"/>
                  </a:lnTo>
                  <a:lnTo>
                    <a:pt x="18008" y="916305"/>
                  </a:lnTo>
                  <a:close/>
                </a:path>
                <a:path w="322580" h="3133090">
                  <a:moveTo>
                    <a:pt x="20167" y="1091793"/>
                  </a:moveTo>
                  <a:lnTo>
                    <a:pt x="18465" y="1090091"/>
                  </a:lnTo>
                  <a:lnTo>
                    <a:pt x="14262" y="1090091"/>
                  </a:lnTo>
                  <a:lnTo>
                    <a:pt x="12560" y="1091793"/>
                  </a:lnTo>
                  <a:lnTo>
                    <a:pt x="12560" y="1093901"/>
                  </a:lnTo>
                  <a:lnTo>
                    <a:pt x="12560" y="1096010"/>
                  </a:lnTo>
                  <a:lnTo>
                    <a:pt x="14262" y="1097711"/>
                  </a:lnTo>
                  <a:lnTo>
                    <a:pt x="18465" y="1097711"/>
                  </a:lnTo>
                  <a:lnTo>
                    <a:pt x="20167" y="1096010"/>
                  </a:lnTo>
                  <a:lnTo>
                    <a:pt x="20167" y="1091793"/>
                  </a:lnTo>
                  <a:close/>
                </a:path>
                <a:path w="322580" h="3133090">
                  <a:moveTo>
                    <a:pt x="23939" y="1038136"/>
                  </a:moveTo>
                  <a:lnTo>
                    <a:pt x="22301" y="1036497"/>
                  </a:lnTo>
                  <a:lnTo>
                    <a:pt x="18262" y="1036497"/>
                  </a:lnTo>
                  <a:lnTo>
                    <a:pt x="16624" y="1038136"/>
                  </a:lnTo>
                  <a:lnTo>
                    <a:pt x="16624" y="1040155"/>
                  </a:lnTo>
                  <a:lnTo>
                    <a:pt x="16624" y="1042174"/>
                  </a:lnTo>
                  <a:lnTo>
                    <a:pt x="18262" y="1043813"/>
                  </a:lnTo>
                  <a:lnTo>
                    <a:pt x="22301" y="1043813"/>
                  </a:lnTo>
                  <a:lnTo>
                    <a:pt x="23939" y="1042174"/>
                  </a:lnTo>
                  <a:lnTo>
                    <a:pt x="23939" y="1038136"/>
                  </a:lnTo>
                  <a:close/>
                </a:path>
                <a:path w="322580" h="3133090">
                  <a:moveTo>
                    <a:pt x="24269" y="3086735"/>
                  </a:moveTo>
                  <a:lnTo>
                    <a:pt x="24053" y="3086519"/>
                  </a:lnTo>
                  <a:lnTo>
                    <a:pt x="23520" y="3086519"/>
                  </a:lnTo>
                  <a:lnTo>
                    <a:pt x="23304" y="3086735"/>
                  </a:lnTo>
                  <a:lnTo>
                    <a:pt x="23304" y="3087001"/>
                  </a:lnTo>
                  <a:lnTo>
                    <a:pt x="23304" y="3087268"/>
                  </a:lnTo>
                  <a:lnTo>
                    <a:pt x="23520" y="3087484"/>
                  </a:lnTo>
                  <a:lnTo>
                    <a:pt x="24053" y="3087484"/>
                  </a:lnTo>
                  <a:lnTo>
                    <a:pt x="24269" y="3087268"/>
                  </a:lnTo>
                  <a:lnTo>
                    <a:pt x="24269" y="3086735"/>
                  </a:lnTo>
                  <a:close/>
                </a:path>
                <a:path w="322580" h="3133090">
                  <a:moveTo>
                    <a:pt x="24790" y="3040862"/>
                  </a:moveTo>
                  <a:lnTo>
                    <a:pt x="24472" y="3040545"/>
                  </a:lnTo>
                  <a:lnTo>
                    <a:pt x="23710" y="3040545"/>
                  </a:lnTo>
                  <a:lnTo>
                    <a:pt x="23393" y="3040862"/>
                  </a:lnTo>
                  <a:lnTo>
                    <a:pt x="23393" y="3041243"/>
                  </a:lnTo>
                  <a:lnTo>
                    <a:pt x="23393" y="3041624"/>
                  </a:lnTo>
                  <a:lnTo>
                    <a:pt x="23710" y="3041942"/>
                  </a:lnTo>
                  <a:lnTo>
                    <a:pt x="24472" y="3041942"/>
                  </a:lnTo>
                  <a:lnTo>
                    <a:pt x="24790" y="3041624"/>
                  </a:lnTo>
                  <a:lnTo>
                    <a:pt x="24790" y="3040862"/>
                  </a:lnTo>
                  <a:close/>
                </a:path>
                <a:path w="322580" h="3133090">
                  <a:moveTo>
                    <a:pt x="26238" y="1139571"/>
                  </a:moveTo>
                  <a:lnTo>
                    <a:pt x="24498" y="1137831"/>
                  </a:lnTo>
                  <a:lnTo>
                    <a:pt x="20218" y="1137831"/>
                  </a:lnTo>
                  <a:lnTo>
                    <a:pt x="18478" y="1139571"/>
                  </a:lnTo>
                  <a:lnTo>
                    <a:pt x="18478" y="1141717"/>
                  </a:lnTo>
                  <a:lnTo>
                    <a:pt x="18478" y="1143863"/>
                  </a:lnTo>
                  <a:lnTo>
                    <a:pt x="20218" y="1145603"/>
                  </a:lnTo>
                  <a:lnTo>
                    <a:pt x="24498" y="1145603"/>
                  </a:lnTo>
                  <a:lnTo>
                    <a:pt x="26238" y="1143863"/>
                  </a:lnTo>
                  <a:lnTo>
                    <a:pt x="26238" y="1139571"/>
                  </a:lnTo>
                  <a:close/>
                </a:path>
                <a:path w="322580" h="3133090">
                  <a:moveTo>
                    <a:pt x="26454" y="685114"/>
                  </a:moveTo>
                  <a:lnTo>
                    <a:pt x="25120" y="683780"/>
                  </a:lnTo>
                  <a:lnTo>
                    <a:pt x="21818" y="683780"/>
                  </a:lnTo>
                  <a:lnTo>
                    <a:pt x="20485" y="685114"/>
                  </a:lnTo>
                  <a:lnTo>
                    <a:pt x="20485" y="686765"/>
                  </a:lnTo>
                  <a:lnTo>
                    <a:pt x="20485" y="688416"/>
                  </a:lnTo>
                  <a:lnTo>
                    <a:pt x="21818" y="689749"/>
                  </a:lnTo>
                  <a:lnTo>
                    <a:pt x="25120" y="689749"/>
                  </a:lnTo>
                  <a:lnTo>
                    <a:pt x="26454" y="688416"/>
                  </a:lnTo>
                  <a:lnTo>
                    <a:pt x="26454" y="685114"/>
                  </a:lnTo>
                  <a:close/>
                </a:path>
                <a:path w="322580" h="3133090">
                  <a:moveTo>
                    <a:pt x="29578" y="877671"/>
                  </a:moveTo>
                  <a:lnTo>
                    <a:pt x="28079" y="876160"/>
                  </a:lnTo>
                  <a:lnTo>
                    <a:pt x="24358" y="876160"/>
                  </a:lnTo>
                  <a:lnTo>
                    <a:pt x="22860" y="877671"/>
                  </a:lnTo>
                  <a:lnTo>
                    <a:pt x="22860" y="879525"/>
                  </a:lnTo>
                  <a:lnTo>
                    <a:pt x="22860" y="881380"/>
                  </a:lnTo>
                  <a:lnTo>
                    <a:pt x="24358" y="882891"/>
                  </a:lnTo>
                  <a:lnTo>
                    <a:pt x="28079" y="882891"/>
                  </a:lnTo>
                  <a:lnTo>
                    <a:pt x="29578" y="881380"/>
                  </a:lnTo>
                  <a:lnTo>
                    <a:pt x="29578" y="877671"/>
                  </a:lnTo>
                  <a:close/>
                </a:path>
                <a:path w="322580" h="3133090">
                  <a:moveTo>
                    <a:pt x="31038" y="3132594"/>
                  </a:moveTo>
                  <a:lnTo>
                    <a:pt x="30911" y="3132467"/>
                  </a:lnTo>
                  <a:lnTo>
                    <a:pt x="30619" y="3132467"/>
                  </a:lnTo>
                  <a:lnTo>
                    <a:pt x="30505" y="3132594"/>
                  </a:lnTo>
                  <a:lnTo>
                    <a:pt x="30505" y="3132734"/>
                  </a:lnTo>
                  <a:lnTo>
                    <a:pt x="30505" y="3132874"/>
                  </a:lnTo>
                  <a:lnTo>
                    <a:pt x="30619" y="3133001"/>
                  </a:lnTo>
                  <a:lnTo>
                    <a:pt x="30911" y="3133001"/>
                  </a:lnTo>
                  <a:lnTo>
                    <a:pt x="31038" y="3132874"/>
                  </a:lnTo>
                  <a:lnTo>
                    <a:pt x="31038" y="3132594"/>
                  </a:lnTo>
                  <a:close/>
                </a:path>
                <a:path w="322580" h="3133090">
                  <a:moveTo>
                    <a:pt x="31610" y="2993771"/>
                  </a:moveTo>
                  <a:lnTo>
                    <a:pt x="31203" y="2993364"/>
                  </a:lnTo>
                  <a:lnTo>
                    <a:pt x="30187" y="2993364"/>
                  </a:lnTo>
                  <a:lnTo>
                    <a:pt x="29781" y="2993771"/>
                  </a:lnTo>
                  <a:lnTo>
                    <a:pt x="29781" y="2994279"/>
                  </a:lnTo>
                  <a:lnTo>
                    <a:pt x="29781" y="2994787"/>
                  </a:lnTo>
                  <a:lnTo>
                    <a:pt x="30187" y="2995193"/>
                  </a:lnTo>
                  <a:lnTo>
                    <a:pt x="31203" y="2995193"/>
                  </a:lnTo>
                  <a:lnTo>
                    <a:pt x="31610" y="2994787"/>
                  </a:lnTo>
                  <a:lnTo>
                    <a:pt x="31610" y="2993771"/>
                  </a:lnTo>
                  <a:close/>
                </a:path>
                <a:path w="322580" h="3133090">
                  <a:moveTo>
                    <a:pt x="32321" y="999439"/>
                  </a:moveTo>
                  <a:lnTo>
                    <a:pt x="30721" y="997839"/>
                  </a:lnTo>
                  <a:lnTo>
                    <a:pt x="26758" y="997839"/>
                  </a:lnTo>
                  <a:lnTo>
                    <a:pt x="25158" y="999439"/>
                  </a:lnTo>
                  <a:lnTo>
                    <a:pt x="25158" y="1001420"/>
                  </a:lnTo>
                  <a:lnTo>
                    <a:pt x="25158" y="1003401"/>
                  </a:lnTo>
                  <a:lnTo>
                    <a:pt x="26758" y="1005001"/>
                  </a:lnTo>
                  <a:lnTo>
                    <a:pt x="30721" y="1005001"/>
                  </a:lnTo>
                  <a:lnTo>
                    <a:pt x="32321" y="1003401"/>
                  </a:lnTo>
                  <a:lnTo>
                    <a:pt x="32321" y="999439"/>
                  </a:lnTo>
                  <a:close/>
                </a:path>
                <a:path w="322580" h="3133090">
                  <a:moveTo>
                    <a:pt x="36068" y="2922435"/>
                  </a:moveTo>
                  <a:lnTo>
                    <a:pt x="35458" y="2921838"/>
                  </a:lnTo>
                  <a:lnTo>
                    <a:pt x="33972" y="2921838"/>
                  </a:lnTo>
                  <a:lnTo>
                    <a:pt x="33362" y="2922435"/>
                  </a:lnTo>
                  <a:lnTo>
                    <a:pt x="33362" y="2923184"/>
                  </a:lnTo>
                  <a:lnTo>
                    <a:pt x="33362" y="2923933"/>
                  </a:lnTo>
                  <a:lnTo>
                    <a:pt x="33972" y="2924530"/>
                  </a:lnTo>
                  <a:lnTo>
                    <a:pt x="35458" y="2924530"/>
                  </a:lnTo>
                  <a:lnTo>
                    <a:pt x="36068" y="2923933"/>
                  </a:lnTo>
                  <a:lnTo>
                    <a:pt x="36068" y="2922435"/>
                  </a:lnTo>
                  <a:close/>
                </a:path>
                <a:path w="322580" h="3133090">
                  <a:moveTo>
                    <a:pt x="36385" y="1062621"/>
                  </a:moveTo>
                  <a:lnTo>
                    <a:pt x="34709" y="1060945"/>
                  </a:lnTo>
                  <a:lnTo>
                    <a:pt x="30594" y="1060945"/>
                  </a:lnTo>
                  <a:lnTo>
                    <a:pt x="28917" y="1062621"/>
                  </a:lnTo>
                  <a:lnTo>
                    <a:pt x="28917" y="1064679"/>
                  </a:lnTo>
                  <a:lnTo>
                    <a:pt x="28917" y="1066736"/>
                  </a:lnTo>
                  <a:lnTo>
                    <a:pt x="30594" y="1068412"/>
                  </a:lnTo>
                  <a:lnTo>
                    <a:pt x="34709" y="1068412"/>
                  </a:lnTo>
                  <a:lnTo>
                    <a:pt x="36385" y="1066736"/>
                  </a:lnTo>
                  <a:lnTo>
                    <a:pt x="36385" y="1062621"/>
                  </a:lnTo>
                  <a:close/>
                </a:path>
                <a:path w="322580" h="3133090">
                  <a:moveTo>
                    <a:pt x="50761" y="1216634"/>
                  </a:moveTo>
                  <a:lnTo>
                    <a:pt x="48958" y="1214831"/>
                  </a:lnTo>
                  <a:lnTo>
                    <a:pt x="44500" y="1214831"/>
                  </a:lnTo>
                  <a:lnTo>
                    <a:pt x="42697" y="1216634"/>
                  </a:lnTo>
                  <a:lnTo>
                    <a:pt x="42697" y="1218857"/>
                  </a:lnTo>
                  <a:lnTo>
                    <a:pt x="42697" y="1221079"/>
                  </a:lnTo>
                  <a:lnTo>
                    <a:pt x="44500" y="1222883"/>
                  </a:lnTo>
                  <a:lnTo>
                    <a:pt x="48958" y="1222883"/>
                  </a:lnTo>
                  <a:lnTo>
                    <a:pt x="50761" y="1221079"/>
                  </a:lnTo>
                  <a:lnTo>
                    <a:pt x="50761" y="1216634"/>
                  </a:lnTo>
                  <a:close/>
                </a:path>
                <a:path w="322580" h="3133090">
                  <a:moveTo>
                    <a:pt x="52412" y="2878328"/>
                  </a:moveTo>
                  <a:lnTo>
                    <a:pt x="51714" y="2877616"/>
                  </a:lnTo>
                  <a:lnTo>
                    <a:pt x="49974" y="2877616"/>
                  </a:lnTo>
                  <a:lnTo>
                    <a:pt x="49276" y="2878328"/>
                  </a:lnTo>
                  <a:lnTo>
                    <a:pt x="49276" y="2879191"/>
                  </a:lnTo>
                  <a:lnTo>
                    <a:pt x="49276" y="2880055"/>
                  </a:lnTo>
                  <a:lnTo>
                    <a:pt x="49974" y="2880766"/>
                  </a:lnTo>
                  <a:lnTo>
                    <a:pt x="51714" y="2880766"/>
                  </a:lnTo>
                  <a:lnTo>
                    <a:pt x="52412" y="2880055"/>
                  </a:lnTo>
                  <a:lnTo>
                    <a:pt x="52412" y="2878328"/>
                  </a:lnTo>
                  <a:close/>
                </a:path>
                <a:path w="322580" h="3133090">
                  <a:moveTo>
                    <a:pt x="57518" y="1169162"/>
                  </a:moveTo>
                  <a:lnTo>
                    <a:pt x="55740" y="1167396"/>
                  </a:lnTo>
                  <a:lnTo>
                    <a:pt x="51371" y="1167396"/>
                  </a:lnTo>
                  <a:lnTo>
                    <a:pt x="49606" y="1169162"/>
                  </a:lnTo>
                  <a:lnTo>
                    <a:pt x="49606" y="1171346"/>
                  </a:lnTo>
                  <a:lnTo>
                    <a:pt x="49606" y="1173530"/>
                  </a:lnTo>
                  <a:lnTo>
                    <a:pt x="51371" y="1175296"/>
                  </a:lnTo>
                  <a:lnTo>
                    <a:pt x="55740" y="1175296"/>
                  </a:lnTo>
                  <a:lnTo>
                    <a:pt x="57518" y="1173530"/>
                  </a:lnTo>
                  <a:lnTo>
                    <a:pt x="57518" y="1169162"/>
                  </a:lnTo>
                  <a:close/>
                </a:path>
                <a:path w="322580" h="3133090">
                  <a:moveTo>
                    <a:pt x="61874" y="1285240"/>
                  </a:moveTo>
                  <a:lnTo>
                    <a:pt x="60007" y="1283373"/>
                  </a:lnTo>
                  <a:lnTo>
                    <a:pt x="55384" y="1283373"/>
                  </a:lnTo>
                  <a:lnTo>
                    <a:pt x="53517" y="1285240"/>
                  </a:lnTo>
                  <a:lnTo>
                    <a:pt x="53517" y="1287551"/>
                  </a:lnTo>
                  <a:lnTo>
                    <a:pt x="53517" y="1289862"/>
                  </a:lnTo>
                  <a:lnTo>
                    <a:pt x="55384" y="1291729"/>
                  </a:lnTo>
                  <a:lnTo>
                    <a:pt x="60007" y="1291729"/>
                  </a:lnTo>
                  <a:lnTo>
                    <a:pt x="61874" y="1289862"/>
                  </a:lnTo>
                  <a:lnTo>
                    <a:pt x="61874" y="1285240"/>
                  </a:lnTo>
                  <a:close/>
                </a:path>
                <a:path w="322580" h="3133090">
                  <a:moveTo>
                    <a:pt x="61887" y="2961284"/>
                  </a:moveTo>
                  <a:lnTo>
                    <a:pt x="61379" y="2960776"/>
                  </a:lnTo>
                  <a:lnTo>
                    <a:pt x="60121" y="2960776"/>
                  </a:lnTo>
                  <a:lnTo>
                    <a:pt x="59613" y="2961284"/>
                  </a:lnTo>
                  <a:lnTo>
                    <a:pt x="59613" y="2961906"/>
                  </a:lnTo>
                  <a:lnTo>
                    <a:pt x="59613" y="2962529"/>
                  </a:lnTo>
                  <a:lnTo>
                    <a:pt x="60121" y="2963037"/>
                  </a:lnTo>
                  <a:lnTo>
                    <a:pt x="61379" y="2963037"/>
                  </a:lnTo>
                  <a:lnTo>
                    <a:pt x="61887" y="2962529"/>
                  </a:lnTo>
                  <a:lnTo>
                    <a:pt x="61887" y="2961284"/>
                  </a:lnTo>
                  <a:close/>
                </a:path>
                <a:path w="322580" h="3133090">
                  <a:moveTo>
                    <a:pt x="64071" y="1328039"/>
                  </a:moveTo>
                  <a:lnTo>
                    <a:pt x="62166" y="1326134"/>
                  </a:lnTo>
                  <a:lnTo>
                    <a:pt x="57467" y="1326134"/>
                  </a:lnTo>
                  <a:lnTo>
                    <a:pt x="55562" y="1328039"/>
                  </a:lnTo>
                  <a:lnTo>
                    <a:pt x="55562" y="1330388"/>
                  </a:lnTo>
                  <a:lnTo>
                    <a:pt x="55562" y="1332738"/>
                  </a:lnTo>
                  <a:lnTo>
                    <a:pt x="57467" y="1334643"/>
                  </a:lnTo>
                  <a:lnTo>
                    <a:pt x="62166" y="1334643"/>
                  </a:lnTo>
                  <a:lnTo>
                    <a:pt x="64071" y="1332738"/>
                  </a:lnTo>
                  <a:lnTo>
                    <a:pt x="64071" y="1328039"/>
                  </a:lnTo>
                  <a:close/>
                </a:path>
                <a:path w="322580" h="3133090">
                  <a:moveTo>
                    <a:pt x="69367" y="1248816"/>
                  </a:moveTo>
                  <a:lnTo>
                    <a:pt x="67538" y="1246987"/>
                  </a:lnTo>
                  <a:lnTo>
                    <a:pt x="63004" y="1246987"/>
                  </a:lnTo>
                  <a:lnTo>
                    <a:pt x="61163" y="1248816"/>
                  </a:lnTo>
                  <a:lnTo>
                    <a:pt x="61163" y="1251089"/>
                  </a:lnTo>
                  <a:lnTo>
                    <a:pt x="61163" y="1253350"/>
                  </a:lnTo>
                  <a:lnTo>
                    <a:pt x="63004" y="1255191"/>
                  </a:lnTo>
                  <a:lnTo>
                    <a:pt x="67538" y="1255191"/>
                  </a:lnTo>
                  <a:lnTo>
                    <a:pt x="69367" y="1253350"/>
                  </a:lnTo>
                  <a:lnTo>
                    <a:pt x="69367" y="1248816"/>
                  </a:lnTo>
                  <a:close/>
                </a:path>
                <a:path w="322580" h="3133090">
                  <a:moveTo>
                    <a:pt x="73240" y="2833941"/>
                  </a:moveTo>
                  <a:lnTo>
                    <a:pt x="72440" y="2833141"/>
                  </a:lnTo>
                  <a:lnTo>
                    <a:pt x="70472" y="2833141"/>
                  </a:lnTo>
                  <a:lnTo>
                    <a:pt x="69672" y="2833941"/>
                  </a:lnTo>
                  <a:lnTo>
                    <a:pt x="69672" y="2834932"/>
                  </a:lnTo>
                  <a:lnTo>
                    <a:pt x="69672" y="2835922"/>
                  </a:lnTo>
                  <a:lnTo>
                    <a:pt x="70472" y="2836722"/>
                  </a:lnTo>
                  <a:lnTo>
                    <a:pt x="72440" y="2836722"/>
                  </a:lnTo>
                  <a:lnTo>
                    <a:pt x="73240" y="2835922"/>
                  </a:lnTo>
                  <a:lnTo>
                    <a:pt x="73240" y="2833941"/>
                  </a:lnTo>
                  <a:close/>
                </a:path>
                <a:path w="322580" h="3133090">
                  <a:moveTo>
                    <a:pt x="75133" y="2747797"/>
                  </a:moveTo>
                  <a:lnTo>
                    <a:pt x="74142" y="2746806"/>
                  </a:lnTo>
                  <a:lnTo>
                    <a:pt x="71678" y="2746806"/>
                  </a:lnTo>
                  <a:lnTo>
                    <a:pt x="70688" y="2747797"/>
                  </a:lnTo>
                  <a:lnTo>
                    <a:pt x="70688" y="2749029"/>
                  </a:lnTo>
                  <a:lnTo>
                    <a:pt x="70688" y="2750261"/>
                  </a:lnTo>
                  <a:lnTo>
                    <a:pt x="71678" y="2751251"/>
                  </a:lnTo>
                  <a:lnTo>
                    <a:pt x="74142" y="2751251"/>
                  </a:lnTo>
                  <a:lnTo>
                    <a:pt x="75133" y="2750261"/>
                  </a:lnTo>
                  <a:lnTo>
                    <a:pt x="75133" y="2747797"/>
                  </a:lnTo>
                  <a:close/>
                </a:path>
                <a:path w="322580" h="3133090">
                  <a:moveTo>
                    <a:pt x="79057" y="1399095"/>
                  </a:moveTo>
                  <a:lnTo>
                    <a:pt x="77089" y="1397114"/>
                  </a:lnTo>
                  <a:lnTo>
                    <a:pt x="72224" y="1397114"/>
                  </a:lnTo>
                  <a:lnTo>
                    <a:pt x="70256" y="1399095"/>
                  </a:lnTo>
                  <a:lnTo>
                    <a:pt x="70256" y="1401521"/>
                  </a:lnTo>
                  <a:lnTo>
                    <a:pt x="70256" y="1403946"/>
                  </a:lnTo>
                  <a:lnTo>
                    <a:pt x="72224" y="1405928"/>
                  </a:lnTo>
                  <a:lnTo>
                    <a:pt x="77089" y="1405928"/>
                  </a:lnTo>
                  <a:lnTo>
                    <a:pt x="79057" y="1403946"/>
                  </a:lnTo>
                  <a:lnTo>
                    <a:pt x="79057" y="1399095"/>
                  </a:lnTo>
                  <a:close/>
                </a:path>
                <a:path w="322580" h="3133090">
                  <a:moveTo>
                    <a:pt x="81851" y="1441069"/>
                  </a:moveTo>
                  <a:lnTo>
                    <a:pt x="79844" y="1439062"/>
                  </a:lnTo>
                  <a:lnTo>
                    <a:pt x="74904" y="1439062"/>
                  </a:lnTo>
                  <a:lnTo>
                    <a:pt x="72898" y="1441069"/>
                  </a:lnTo>
                  <a:lnTo>
                    <a:pt x="72898" y="1443545"/>
                  </a:lnTo>
                  <a:lnTo>
                    <a:pt x="72898" y="1446022"/>
                  </a:lnTo>
                  <a:lnTo>
                    <a:pt x="74904" y="1448028"/>
                  </a:lnTo>
                  <a:lnTo>
                    <a:pt x="79844" y="1448028"/>
                  </a:lnTo>
                  <a:lnTo>
                    <a:pt x="81851" y="1446022"/>
                  </a:lnTo>
                  <a:lnTo>
                    <a:pt x="81851" y="1441069"/>
                  </a:lnTo>
                  <a:close/>
                </a:path>
                <a:path w="322580" h="3133090">
                  <a:moveTo>
                    <a:pt x="87909" y="2658211"/>
                  </a:moveTo>
                  <a:lnTo>
                    <a:pt x="86829" y="2657132"/>
                  </a:lnTo>
                  <a:lnTo>
                    <a:pt x="84162" y="2657132"/>
                  </a:lnTo>
                  <a:lnTo>
                    <a:pt x="83083" y="2658211"/>
                  </a:lnTo>
                  <a:lnTo>
                    <a:pt x="83083" y="2659545"/>
                  </a:lnTo>
                  <a:lnTo>
                    <a:pt x="83083" y="2660878"/>
                  </a:lnTo>
                  <a:lnTo>
                    <a:pt x="84162" y="2661958"/>
                  </a:lnTo>
                  <a:lnTo>
                    <a:pt x="86829" y="2661958"/>
                  </a:lnTo>
                  <a:lnTo>
                    <a:pt x="87909" y="2660878"/>
                  </a:lnTo>
                  <a:lnTo>
                    <a:pt x="87909" y="2658211"/>
                  </a:lnTo>
                  <a:close/>
                </a:path>
                <a:path w="322580" h="3133090">
                  <a:moveTo>
                    <a:pt x="91109" y="2789669"/>
                  </a:moveTo>
                  <a:lnTo>
                    <a:pt x="90208" y="2788767"/>
                  </a:lnTo>
                  <a:lnTo>
                    <a:pt x="87998" y="2788767"/>
                  </a:lnTo>
                  <a:lnTo>
                    <a:pt x="87096" y="2789669"/>
                  </a:lnTo>
                  <a:lnTo>
                    <a:pt x="87096" y="2790774"/>
                  </a:lnTo>
                  <a:lnTo>
                    <a:pt x="87096" y="2791879"/>
                  </a:lnTo>
                  <a:lnTo>
                    <a:pt x="87998" y="2792780"/>
                  </a:lnTo>
                  <a:lnTo>
                    <a:pt x="90208" y="2792780"/>
                  </a:lnTo>
                  <a:lnTo>
                    <a:pt x="91109" y="2791879"/>
                  </a:lnTo>
                  <a:lnTo>
                    <a:pt x="91109" y="2789669"/>
                  </a:lnTo>
                  <a:close/>
                </a:path>
                <a:path w="322580" h="3133090">
                  <a:moveTo>
                    <a:pt x="91732" y="1524114"/>
                  </a:moveTo>
                  <a:lnTo>
                    <a:pt x="89700" y="1522095"/>
                  </a:lnTo>
                  <a:lnTo>
                    <a:pt x="84721" y="1522095"/>
                  </a:lnTo>
                  <a:lnTo>
                    <a:pt x="82702" y="1524114"/>
                  </a:lnTo>
                  <a:lnTo>
                    <a:pt x="82702" y="1526603"/>
                  </a:lnTo>
                  <a:lnTo>
                    <a:pt x="82702" y="1529092"/>
                  </a:lnTo>
                  <a:lnTo>
                    <a:pt x="84721" y="1531112"/>
                  </a:lnTo>
                  <a:lnTo>
                    <a:pt x="89700" y="1531112"/>
                  </a:lnTo>
                  <a:lnTo>
                    <a:pt x="91732" y="1529092"/>
                  </a:lnTo>
                  <a:lnTo>
                    <a:pt x="91732" y="1524114"/>
                  </a:lnTo>
                  <a:close/>
                </a:path>
                <a:path w="322580" h="3133090">
                  <a:moveTo>
                    <a:pt x="92329" y="2610942"/>
                  </a:moveTo>
                  <a:lnTo>
                    <a:pt x="91211" y="2609824"/>
                  </a:lnTo>
                  <a:lnTo>
                    <a:pt x="88468" y="2609824"/>
                  </a:lnTo>
                  <a:lnTo>
                    <a:pt x="87350" y="2610942"/>
                  </a:lnTo>
                  <a:lnTo>
                    <a:pt x="87350" y="2612313"/>
                  </a:lnTo>
                  <a:lnTo>
                    <a:pt x="87350" y="2613685"/>
                  </a:lnTo>
                  <a:lnTo>
                    <a:pt x="88468" y="2614803"/>
                  </a:lnTo>
                  <a:lnTo>
                    <a:pt x="91211" y="2614803"/>
                  </a:lnTo>
                  <a:lnTo>
                    <a:pt x="92329" y="2613685"/>
                  </a:lnTo>
                  <a:lnTo>
                    <a:pt x="92329" y="2610942"/>
                  </a:lnTo>
                  <a:close/>
                </a:path>
                <a:path w="322580" h="3133090">
                  <a:moveTo>
                    <a:pt x="92481" y="1368094"/>
                  </a:moveTo>
                  <a:lnTo>
                    <a:pt x="90538" y="1366151"/>
                  </a:lnTo>
                  <a:lnTo>
                    <a:pt x="85763" y="1366151"/>
                  </a:lnTo>
                  <a:lnTo>
                    <a:pt x="83820" y="1368094"/>
                  </a:lnTo>
                  <a:lnTo>
                    <a:pt x="83820" y="1370482"/>
                  </a:lnTo>
                  <a:lnTo>
                    <a:pt x="83820" y="1372870"/>
                  </a:lnTo>
                  <a:lnTo>
                    <a:pt x="85763" y="1374813"/>
                  </a:lnTo>
                  <a:lnTo>
                    <a:pt x="90538" y="1374813"/>
                  </a:lnTo>
                  <a:lnTo>
                    <a:pt x="92481" y="1372870"/>
                  </a:lnTo>
                  <a:lnTo>
                    <a:pt x="92481" y="1368094"/>
                  </a:lnTo>
                  <a:close/>
                </a:path>
                <a:path w="322580" h="3133090">
                  <a:moveTo>
                    <a:pt x="97942" y="1692262"/>
                  </a:moveTo>
                  <a:lnTo>
                    <a:pt x="96062" y="1690370"/>
                  </a:lnTo>
                  <a:lnTo>
                    <a:pt x="91414" y="1690370"/>
                  </a:lnTo>
                  <a:lnTo>
                    <a:pt x="89522" y="1692262"/>
                  </a:lnTo>
                  <a:lnTo>
                    <a:pt x="89522" y="1694586"/>
                  </a:lnTo>
                  <a:lnTo>
                    <a:pt x="89522" y="1696910"/>
                  </a:lnTo>
                  <a:lnTo>
                    <a:pt x="91414" y="1698802"/>
                  </a:lnTo>
                  <a:lnTo>
                    <a:pt x="96062" y="1698802"/>
                  </a:lnTo>
                  <a:lnTo>
                    <a:pt x="97942" y="1696910"/>
                  </a:lnTo>
                  <a:lnTo>
                    <a:pt x="97942" y="1692262"/>
                  </a:lnTo>
                  <a:close/>
                </a:path>
                <a:path w="322580" h="3133090">
                  <a:moveTo>
                    <a:pt x="98488" y="2704744"/>
                  </a:moveTo>
                  <a:lnTo>
                    <a:pt x="97447" y="2703703"/>
                  </a:lnTo>
                  <a:lnTo>
                    <a:pt x="94856" y="2703703"/>
                  </a:lnTo>
                  <a:lnTo>
                    <a:pt x="93814" y="2704744"/>
                  </a:lnTo>
                  <a:lnTo>
                    <a:pt x="93814" y="2706039"/>
                  </a:lnTo>
                  <a:lnTo>
                    <a:pt x="93814" y="2707335"/>
                  </a:lnTo>
                  <a:lnTo>
                    <a:pt x="94856" y="2708376"/>
                  </a:lnTo>
                  <a:lnTo>
                    <a:pt x="97447" y="2708376"/>
                  </a:lnTo>
                  <a:lnTo>
                    <a:pt x="98488" y="2707335"/>
                  </a:lnTo>
                  <a:lnTo>
                    <a:pt x="98488" y="2704744"/>
                  </a:lnTo>
                  <a:close/>
                </a:path>
                <a:path w="322580" h="3133090">
                  <a:moveTo>
                    <a:pt x="100977" y="2570200"/>
                  </a:moveTo>
                  <a:lnTo>
                    <a:pt x="99822" y="2569057"/>
                  </a:lnTo>
                  <a:lnTo>
                    <a:pt x="96989" y="2569057"/>
                  </a:lnTo>
                  <a:lnTo>
                    <a:pt x="95846" y="2570200"/>
                  </a:lnTo>
                  <a:lnTo>
                    <a:pt x="95846" y="2571623"/>
                  </a:lnTo>
                  <a:lnTo>
                    <a:pt x="95846" y="2573032"/>
                  </a:lnTo>
                  <a:lnTo>
                    <a:pt x="96989" y="2574188"/>
                  </a:lnTo>
                  <a:lnTo>
                    <a:pt x="99822" y="2574188"/>
                  </a:lnTo>
                  <a:lnTo>
                    <a:pt x="100977" y="2573032"/>
                  </a:lnTo>
                  <a:lnTo>
                    <a:pt x="100977" y="2570200"/>
                  </a:lnTo>
                  <a:close/>
                </a:path>
                <a:path w="322580" h="3133090">
                  <a:moveTo>
                    <a:pt x="101955" y="1571282"/>
                  </a:moveTo>
                  <a:lnTo>
                    <a:pt x="99961" y="1569300"/>
                  </a:lnTo>
                  <a:lnTo>
                    <a:pt x="95059" y="1569300"/>
                  </a:lnTo>
                  <a:lnTo>
                    <a:pt x="93078" y="1571282"/>
                  </a:lnTo>
                  <a:lnTo>
                    <a:pt x="93078" y="1573733"/>
                  </a:lnTo>
                  <a:lnTo>
                    <a:pt x="93078" y="1576184"/>
                  </a:lnTo>
                  <a:lnTo>
                    <a:pt x="95059" y="1578165"/>
                  </a:lnTo>
                  <a:lnTo>
                    <a:pt x="99961" y="1578165"/>
                  </a:lnTo>
                  <a:lnTo>
                    <a:pt x="101955" y="1576184"/>
                  </a:lnTo>
                  <a:lnTo>
                    <a:pt x="101955" y="1571282"/>
                  </a:lnTo>
                  <a:close/>
                </a:path>
                <a:path w="322580" h="3133090">
                  <a:moveTo>
                    <a:pt x="103327" y="2537650"/>
                  </a:moveTo>
                  <a:lnTo>
                    <a:pt x="102146" y="2536469"/>
                  </a:lnTo>
                  <a:lnTo>
                    <a:pt x="99237" y="2536469"/>
                  </a:lnTo>
                  <a:lnTo>
                    <a:pt x="98056" y="2537650"/>
                  </a:lnTo>
                  <a:lnTo>
                    <a:pt x="98056" y="2539111"/>
                  </a:lnTo>
                  <a:lnTo>
                    <a:pt x="98056" y="2540571"/>
                  </a:lnTo>
                  <a:lnTo>
                    <a:pt x="99237" y="2541752"/>
                  </a:lnTo>
                  <a:lnTo>
                    <a:pt x="102146" y="2541752"/>
                  </a:lnTo>
                  <a:lnTo>
                    <a:pt x="103327" y="2540571"/>
                  </a:lnTo>
                  <a:lnTo>
                    <a:pt x="103327" y="2537650"/>
                  </a:lnTo>
                  <a:close/>
                </a:path>
                <a:path w="322580" h="3133090">
                  <a:moveTo>
                    <a:pt x="103822" y="1477479"/>
                  </a:moveTo>
                  <a:lnTo>
                    <a:pt x="101777" y="1475447"/>
                  </a:lnTo>
                  <a:lnTo>
                    <a:pt x="96761" y="1475447"/>
                  </a:lnTo>
                  <a:lnTo>
                    <a:pt x="94716" y="1477479"/>
                  </a:lnTo>
                  <a:lnTo>
                    <a:pt x="94716" y="1479994"/>
                  </a:lnTo>
                  <a:lnTo>
                    <a:pt x="94716" y="1482509"/>
                  </a:lnTo>
                  <a:lnTo>
                    <a:pt x="96761" y="1484541"/>
                  </a:lnTo>
                  <a:lnTo>
                    <a:pt x="101777" y="1484541"/>
                  </a:lnTo>
                  <a:lnTo>
                    <a:pt x="103822" y="1482509"/>
                  </a:lnTo>
                  <a:lnTo>
                    <a:pt x="103822" y="1477479"/>
                  </a:lnTo>
                  <a:close/>
                </a:path>
                <a:path w="322580" h="3133090">
                  <a:moveTo>
                    <a:pt x="103835" y="1748853"/>
                  </a:moveTo>
                  <a:lnTo>
                    <a:pt x="102019" y="1747037"/>
                  </a:lnTo>
                  <a:lnTo>
                    <a:pt x="97523" y="1747037"/>
                  </a:lnTo>
                  <a:lnTo>
                    <a:pt x="95707" y="1748853"/>
                  </a:lnTo>
                  <a:lnTo>
                    <a:pt x="95707" y="1751101"/>
                  </a:lnTo>
                  <a:lnTo>
                    <a:pt x="95707" y="1753349"/>
                  </a:lnTo>
                  <a:lnTo>
                    <a:pt x="97523" y="1755165"/>
                  </a:lnTo>
                  <a:lnTo>
                    <a:pt x="102019" y="1755165"/>
                  </a:lnTo>
                  <a:lnTo>
                    <a:pt x="103835" y="1753349"/>
                  </a:lnTo>
                  <a:lnTo>
                    <a:pt x="103835" y="1748853"/>
                  </a:lnTo>
                  <a:close/>
                </a:path>
                <a:path w="322580" h="3133090">
                  <a:moveTo>
                    <a:pt x="111429" y="2497417"/>
                  </a:moveTo>
                  <a:lnTo>
                    <a:pt x="110223" y="2496197"/>
                  </a:lnTo>
                  <a:lnTo>
                    <a:pt x="107226" y="2496197"/>
                  </a:lnTo>
                  <a:lnTo>
                    <a:pt x="106006" y="2497417"/>
                  </a:lnTo>
                  <a:lnTo>
                    <a:pt x="106006" y="2498915"/>
                  </a:lnTo>
                  <a:lnTo>
                    <a:pt x="106006" y="2500414"/>
                  </a:lnTo>
                  <a:lnTo>
                    <a:pt x="107226" y="2501633"/>
                  </a:lnTo>
                  <a:lnTo>
                    <a:pt x="110223" y="2501633"/>
                  </a:lnTo>
                  <a:lnTo>
                    <a:pt x="111429" y="2500414"/>
                  </a:lnTo>
                  <a:lnTo>
                    <a:pt x="111429" y="2497417"/>
                  </a:lnTo>
                  <a:close/>
                </a:path>
                <a:path w="322580" h="3133090">
                  <a:moveTo>
                    <a:pt x="111429" y="1614538"/>
                  </a:moveTo>
                  <a:lnTo>
                    <a:pt x="109474" y="1612582"/>
                  </a:lnTo>
                  <a:lnTo>
                    <a:pt x="104660" y="1612582"/>
                  </a:lnTo>
                  <a:lnTo>
                    <a:pt x="102704" y="1614538"/>
                  </a:lnTo>
                  <a:lnTo>
                    <a:pt x="102704" y="1616951"/>
                  </a:lnTo>
                  <a:lnTo>
                    <a:pt x="102704" y="1619364"/>
                  </a:lnTo>
                  <a:lnTo>
                    <a:pt x="104660" y="1621320"/>
                  </a:lnTo>
                  <a:lnTo>
                    <a:pt x="109474" y="1621320"/>
                  </a:lnTo>
                  <a:lnTo>
                    <a:pt x="111429" y="1619364"/>
                  </a:lnTo>
                  <a:lnTo>
                    <a:pt x="111429" y="1614538"/>
                  </a:lnTo>
                  <a:close/>
                </a:path>
                <a:path w="322580" h="3133090">
                  <a:moveTo>
                    <a:pt x="113118" y="2412898"/>
                  </a:moveTo>
                  <a:lnTo>
                    <a:pt x="111836" y="2411615"/>
                  </a:lnTo>
                  <a:lnTo>
                    <a:pt x="108673" y="2411615"/>
                  </a:lnTo>
                  <a:lnTo>
                    <a:pt x="107391" y="2412898"/>
                  </a:lnTo>
                  <a:lnTo>
                    <a:pt x="107391" y="2414473"/>
                  </a:lnTo>
                  <a:lnTo>
                    <a:pt x="107391" y="2416048"/>
                  </a:lnTo>
                  <a:lnTo>
                    <a:pt x="108673" y="2417330"/>
                  </a:lnTo>
                  <a:lnTo>
                    <a:pt x="111836" y="2417330"/>
                  </a:lnTo>
                  <a:lnTo>
                    <a:pt x="113118" y="2416048"/>
                  </a:lnTo>
                  <a:lnTo>
                    <a:pt x="113118" y="2412898"/>
                  </a:lnTo>
                  <a:close/>
                </a:path>
                <a:path w="322580" h="3133090">
                  <a:moveTo>
                    <a:pt x="114300" y="2450350"/>
                  </a:moveTo>
                  <a:lnTo>
                    <a:pt x="113055" y="2449093"/>
                  </a:lnTo>
                  <a:lnTo>
                    <a:pt x="109969" y="2449093"/>
                  </a:lnTo>
                  <a:lnTo>
                    <a:pt x="108724" y="2450350"/>
                  </a:lnTo>
                  <a:lnTo>
                    <a:pt x="108724" y="2451887"/>
                  </a:lnTo>
                  <a:lnTo>
                    <a:pt x="108724" y="2453424"/>
                  </a:lnTo>
                  <a:lnTo>
                    <a:pt x="109969" y="2454681"/>
                  </a:lnTo>
                  <a:lnTo>
                    <a:pt x="113055" y="2454681"/>
                  </a:lnTo>
                  <a:lnTo>
                    <a:pt x="114300" y="2453424"/>
                  </a:lnTo>
                  <a:lnTo>
                    <a:pt x="114300" y="2450350"/>
                  </a:lnTo>
                  <a:close/>
                </a:path>
                <a:path w="322580" h="3133090">
                  <a:moveTo>
                    <a:pt x="121437" y="1786305"/>
                  </a:moveTo>
                  <a:lnTo>
                    <a:pt x="119646" y="1784515"/>
                  </a:lnTo>
                  <a:lnTo>
                    <a:pt x="115252" y="1784515"/>
                  </a:lnTo>
                  <a:lnTo>
                    <a:pt x="113461" y="1786305"/>
                  </a:lnTo>
                  <a:lnTo>
                    <a:pt x="113461" y="1788502"/>
                  </a:lnTo>
                  <a:lnTo>
                    <a:pt x="113461" y="1790700"/>
                  </a:lnTo>
                  <a:lnTo>
                    <a:pt x="115252" y="1792490"/>
                  </a:lnTo>
                  <a:lnTo>
                    <a:pt x="119646" y="1792490"/>
                  </a:lnTo>
                  <a:lnTo>
                    <a:pt x="121437" y="1790700"/>
                  </a:lnTo>
                  <a:lnTo>
                    <a:pt x="121437" y="1786305"/>
                  </a:lnTo>
                  <a:close/>
                </a:path>
                <a:path w="322580" h="3133090">
                  <a:moveTo>
                    <a:pt x="121805" y="2311120"/>
                  </a:moveTo>
                  <a:lnTo>
                    <a:pt x="120421" y="2309736"/>
                  </a:lnTo>
                  <a:lnTo>
                    <a:pt x="117017" y="2309736"/>
                  </a:lnTo>
                  <a:lnTo>
                    <a:pt x="115633" y="2311120"/>
                  </a:lnTo>
                  <a:lnTo>
                    <a:pt x="115633" y="2312822"/>
                  </a:lnTo>
                  <a:lnTo>
                    <a:pt x="115633" y="2314524"/>
                  </a:lnTo>
                  <a:lnTo>
                    <a:pt x="117017" y="2315908"/>
                  </a:lnTo>
                  <a:lnTo>
                    <a:pt x="120421" y="2315908"/>
                  </a:lnTo>
                  <a:lnTo>
                    <a:pt x="121805" y="2314524"/>
                  </a:lnTo>
                  <a:lnTo>
                    <a:pt x="121805" y="2311120"/>
                  </a:lnTo>
                  <a:close/>
                </a:path>
                <a:path w="322580" h="3133090">
                  <a:moveTo>
                    <a:pt x="126479" y="2389378"/>
                  </a:moveTo>
                  <a:lnTo>
                    <a:pt x="125158" y="2388070"/>
                  </a:lnTo>
                  <a:lnTo>
                    <a:pt x="121920" y="2388070"/>
                  </a:lnTo>
                  <a:lnTo>
                    <a:pt x="120599" y="2389378"/>
                  </a:lnTo>
                  <a:lnTo>
                    <a:pt x="120599" y="2391003"/>
                  </a:lnTo>
                  <a:lnTo>
                    <a:pt x="120599" y="2392629"/>
                  </a:lnTo>
                  <a:lnTo>
                    <a:pt x="121920" y="2393937"/>
                  </a:lnTo>
                  <a:lnTo>
                    <a:pt x="125158" y="2393937"/>
                  </a:lnTo>
                  <a:lnTo>
                    <a:pt x="126479" y="2392629"/>
                  </a:lnTo>
                  <a:lnTo>
                    <a:pt x="126479" y="2389378"/>
                  </a:lnTo>
                  <a:close/>
                </a:path>
                <a:path w="322580" h="3133090">
                  <a:moveTo>
                    <a:pt x="127114" y="2228964"/>
                  </a:moveTo>
                  <a:lnTo>
                    <a:pt x="125666" y="2227516"/>
                  </a:lnTo>
                  <a:lnTo>
                    <a:pt x="122085" y="2227516"/>
                  </a:lnTo>
                  <a:lnTo>
                    <a:pt x="120637" y="2228964"/>
                  </a:lnTo>
                  <a:lnTo>
                    <a:pt x="120637" y="2230755"/>
                  </a:lnTo>
                  <a:lnTo>
                    <a:pt x="120637" y="2232545"/>
                  </a:lnTo>
                  <a:lnTo>
                    <a:pt x="122085" y="2233993"/>
                  </a:lnTo>
                  <a:lnTo>
                    <a:pt x="125666" y="2233993"/>
                  </a:lnTo>
                  <a:lnTo>
                    <a:pt x="127114" y="2232545"/>
                  </a:lnTo>
                  <a:lnTo>
                    <a:pt x="127114" y="2228964"/>
                  </a:lnTo>
                  <a:close/>
                </a:path>
                <a:path w="322580" h="3133090">
                  <a:moveTo>
                    <a:pt x="127508" y="2143150"/>
                  </a:moveTo>
                  <a:lnTo>
                    <a:pt x="125996" y="2141626"/>
                  </a:lnTo>
                  <a:lnTo>
                    <a:pt x="122250" y="2141626"/>
                  </a:lnTo>
                  <a:lnTo>
                    <a:pt x="120738" y="2143150"/>
                  </a:lnTo>
                  <a:lnTo>
                    <a:pt x="120738" y="2145017"/>
                  </a:lnTo>
                  <a:lnTo>
                    <a:pt x="120738" y="2146884"/>
                  </a:lnTo>
                  <a:lnTo>
                    <a:pt x="122250" y="2148408"/>
                  </a:lnTo>
                  <a:lnTo>
                    <a:pt x="125996" y="2148408"/>
                  </a:lnTo>
                  <a:lnTo>
                    <a:pt x="127508" y="2146884"/>
                  </a:lnTo>
                  <a:lnTo>
                    <a:pt x="127508" y="2143150"/>
                  </a:lnTo>
                  <a:close/>
                </a:path>
                <a:path w="322580" h="3133090">
                  <a:moveTo>
                    <a:pt x="128511" y="1869274"/>
                  </a:moveTo>
                  <a:lnTo>
                    <a:pt x="126796" y="1867560"/>
                  </a:lnTo>
                  <a:lnTo>
                    <a:pt x="122555" y="1867560"/>
                  </a:lnTo>
                  <a:lnTo>
                    <a:pt x="120840" y="1869274"/>
                  </a:lnTo>
                  <a:lnTo>
                    <a:pt x="120840" y="1871395"/>
                  </a:lnTo>
                  <a:lnTo>
                    <a:pt x="120840" y="1873516"/>
                  </a:lnTo>
                  <a:lnTo>
                    <a:pt x="122555" y="1875231"/>
                  </a:lnTo>
                  <a:lnTo>
                    <a:pt x="126796" y="1875231"/>
                  </a:lnTo>
                  <a:lnTo>
                    <a:pt x="128511" y="1873516"/>
                  </a:lnTo>
                  <a:lnTo>
                    <a:pt x="128511" y="1869274"/>
                  </a:lnTo>
                  <a:close/>
                </a:path>
                <a:path w="322580" h="3133090">
                  <a:moveTo>
                    <a:pt x="129108" y="1654810"/>
                  </a:moveTo>
                  <a:lnTo>
                    <a:pt x="127190" y="1652879"/>
                  </a:lnTo>
                  <a:lnTo>
                    <a:pt x="122453" y="1652879"/>
                  </a:lnTo>
                  <a:lnTo>
                    <a:pt x="120535" y="1654810"/>
                  </a:lnTo>
                  <a:lnTo>
                    <a:pt x="120535" y="1657172"/>
                  </a:lnTo>
                  <a:lnTo>
                    <a:pt x="120535" y="1659534"/>
                  </a:lnTo>
                  <a:lnTo>
                    <a:pt x="122453" y="1661464"/>
                  </a:lnTo>
                  <a:lnTo>
                    <a:pt x="127190" y="1661464"/>
                  </a:lnTo>
                  <a:lnTo>
                    <a:pt x="129108" y="1659534"/>
                  </a:lnTo>
                  <a:lnTo>
                    <a:pt x="129108" y="1654810"/>
                  </a:lnTo>
                  <a:close/>
                </a:path>
                <a:path w="322580" h="3133090">
                  <a:moveTo>
                    <a:pt x="131495" y="2350897"/>
                  </a:moveTo>
                  <a:lnTo>
                    <a:pt x="130149" y="2349550"/>
                  </a:lnTo>
                  <a:lnTo>
                    <a:pt x="126822" y="2349550"/>
                  </a:lnTo>
                  <a:lnTo>
                    <a:pt x="125476" y="2350897"/>
                  </a:lnTo>
                  <a:lnTo>
                    <a:pt x="125476" y="2352560"/>
                  </a:lnTo>
                  <a:lnTo>
                    <a:pt x="125476" y="2354224"/>
                  </a:lnTo>
                  <a:lnTo>
                    <a:pt x="126822" y="2355570"/>
                  </a:lnTo>
                  <a:lnTo>
                    <a:pt x="130149" y="2355570"/>
                  </a:lnTo>
                  <a:lnTo>
                    <a:pt x="131495" y="2354224"/>
                  </a:lnTo>
                  <a:lnTo>
                    <a:pt x="131495" y="2350897"/>
                  </a:lnTo>
                  <a:close/>
                </a:path>
                <a:path w="322580" h="3133090">
                  <a:moveTo>
                    <a:pt x="133604" y="1717217"/>
                  </a:moveTo>
                  <a:lnTo>
                    <a:pt x="131749" y="1715363"/>
                  </a:lnTo>
                  <a:lnTo>
                    <a:pt x="127177" y="1715363"/>
                  </a:lnTo>
                  <a:lnTo>
                    <a:pt x="125323" y="1717217"/>
                  </a:lnTo>
                  <a:lnTo>
                    <a:pt x="125323" y="1719503"/>
                  </a:lnTo>
                  <a:lnTo>
                    <a:pt x="125323" y="1721789"/>
                  </a:lnTo>
                  <a:lnTo>
                    <a:pt x="127177" y="1723644"/>
                  </a:lnTo>
                  <a:lnTo>
                    <a:pt x="131749" y="1723644"/>
                  </a:lnTo>
                  <a:lnTo>
                    <a:pt x="133604" y="1721789"/>
                  </a:lnTo>
                  <a:lnTo>
                    <a:pt x="133604" y="1717217"/>
                  </a:lnTo>
                  <a:close/>
                </a:path>
                <a:path w="322580" h="3133090">
                  <a:moveTo>
                    <a:pt x="136550" y="1828749"/>
                  </a:moveTo>
                  <a:lnTo>
                    <a:pt x="134797" y="1826996"/>
                  </a:lnTo>
                  <a:lnTo>
                    <a:pt x="130479" y="1826996"/>
                  </a:lnTo>
                  <a:lnTo>
                    <a:pt x="128727" y="1828749"/>
                  </a:lnTo>
                  <a:lnTo>
                    <a:pt x="128727" y="1830908"/>
                  </a:lnTo>
                  <a:lnTo>
                    <a:pt x="128727" y="1833067"/>
                  </a:lnTo>
                  <a:lnTo>
                    <a:pt x="130479" y="1834819"/>
                  </a:lnTo>
                  <a:lnTo>
                    <a:pt x="134797" y="1834819"/>
                  </a:lnTo>
                  <a:lnTo>
                    <a:pt x="136550" y="1833067"/>
                  </a:lnTo>
                  <a:lnTo>
                    <a:pt x="136550" y="1828749"/>
                  </a:lnTo>
                  <a:close/>
                </a:path>
                <a:path w="322580" h="3133090">
                  <a:moveTo>
                    <a:pt x="138747" y="2101113"/>
                  </a:moveTo>
                  <a:lnTo>
                    <a:pt x="137198" y="2099564"/>
                  </a:lnTo>
                  <a:lnTo>
                    <a:pt x="133375" y="2099564"/>
                  </a:lnTo>
                  <a:lnTo>
                    <a:pt x="131826" y="2101113"/>
                  </a:lnTo>
                  <a:lnTo>
                    <a:pt x="131826" y="2103031"/>
                  </a:lnTo>
                  <a:lnTo>
                    <a:pt x="131826" y="2104948"/>
                  </a:lnTo>
                  <a:lnTo>
                    <a:pt x="133375" y="2106498"/>
                  </a:lnTo>
                  <a:lnTo>
                    <a:pt x="137198" y="2106498"/>
                  </a:lnTo>
                  <a:lnTo>
                    <a:pt x="138747" y="2104948"/>
                  </a:lnTo>
                  <a:lnTo>
                    <a:pt x="138747" y="2101113"/>
                  </a:lnTo>
                  <a:close/>
                </a:path>
                <a:path w="322580" h="3133090">
                  <a:moveTo>
                    <a:pt x="138899" y="2053628"/>
                  </a:moveTo>
                  <a:lnTo>
                    <a:pt x="137312" y="2052053"/>
                  </a:lnTo>
                  <a:lnTo>
                    <a:pt x="133413" y="2052053"/>
                  </a:lnTo>
                  <a:lnTo>
                    <a:pt x="131826" y="2053628"/>
                  </a:lnTo>
                  <a:lnTo>
                    <a:pt x="131826" y="2055583"/>
                  </a:lnTo>
                  <a:lnTo>
                    <a:pt x="131826" y="2057539"/>
                  </a:lnTo>
                  <a:lnTo>
                    <a:pt x="133413" y="2059127"/>
                  </a:lnTo>
                  <a:lnTo>
                    <a:pt x="137312" y="2059127"/>
                  </a:lnTo>
                  <a:lnTo>
                    <a:pt x="138899" y="2057539"/>
                  </a:lnTo>
                  <a:lnTo>
                    <a:pt x="138899" y="2053628"/>
                  </a:lnTo>
                  <a:close/>
                </a:path>
                <a:path w="322580" h="3133090">
                  <a:moveTo>
                    <a:pt x="140487" y="193497"/>
                  </a:moveTo>
                  <a:lnTo>
                    <a:pt x="139674" y="192684"/>
                  </a:lnTo>
                  <a:lnTo>
                    <a:pt x="137680" y="192684"/>
                  </a:lnTo>
                  <a:lnTo>
                    <a:pt x="136880" y="193497"/>
                  </a:lnTo>
                  <a:lnTo>
                    <a:pt x="136880" y="194487"/>
                  </a:lnTo>
                  <a:lnTo>
                    <a:pt x="136880" y="195478"/>
                  </a:lnTo>
                  <a:lnTo>
                    <a:pt x="137680" y="196291"/>
                  </a:lnTo>
                  <a:lnTo>
                    <a:pt x="139674" y="196291"/>
                  </a:lnTo>
                  <a:lnTo>
                    <a:pt x="140487" y="195478"/>
                  </a:lnTo>
                  <a:lnTo>
                    <a:pt x="140487" y="193497"/>
                  </a:lnTo>
                  <a:close/>
                </a:path>
                <a:path w="322580" h="3133090">
                  <a:moveTo>
                    <a:pt x="141681" y="2190839"/>
                  </a:moveTo>
                  <a:lnTo>
                    <a:pt x="140195" y="2189353"/>
                  </a:lnTo>
                  <a:lnTo>
                    <a:pt x="136537" y="2189353"/>
                  </a:lnTo>
                  <a:lnTo>
                    <a:pt x="135051" y="2190839"/>
                  </a:lnTo>
                  <a:lnTo>
                    <a:pt x="135051" y="2192667"/>
                  </a:lnTo>
                  <a:lnTo>
                    <a:pt x="135051" y="2194496"/>
                  </a:lnTo>
                  <a:lnTo>
                    <a:pt x="136537" y="2195982"/>
                  </a:lnTo>
                  <a:lnTo>
                    <a:pt x="140195" y="2195982"/>
                  </a:lnTo>
                  <a:lnTo>
                    <a:pt x="141681" y="2194496"/>
                  </a:lnTo>
                  <a:lnTo>
                    <a:pt x="141681" y="2190839"/>
                  </a:lnTo>
                  <a:close/>
                </a:path>
                <a:path w="322580" h="3133090">
                  <a:moveTo>
                    <a:pt x="143370" y="1915731"/>
                  </a:moveTo>
                  <a:lnTo>
                    <a:pt x="141681" y="1914055"/>
                  </a:lnTo>
                  <a:lnTo>
                    <a:pt x="137528" y="1914055"/>
                  </a:lnTo>
                  <a:lnTo>
                    <a:pt x="135839" y="1915731"/>
                  </a:lnTo>
                  <a:lnTo>
                    <a:pt x="135839" y="1917814"/>
                  </a:lnTo>
                  <a:lnTo>
                    <a:pt x="135839" y="1919897"/>
                  </a:lnTo>
                  <a:lnTo>
                    <a:pt x="137528" y="1921573"/>
                  </a:lnTo>
                  <a:lnTo>
                    <a:pt x="141681" y="1921573"/>
                  </a:lnTo>
                  <a:lnTo>
                    <a:pt x="143370" y="1919897"/>
                  </a:lnTo>
                  <a:lnTo>
                    <a:pt x="143370" y="1915731"/>
                  </a:lnTo>
                  <a:close/>
                </a:path>
                <a:path w="322580" h="3133090">
                  <a:moveTo>
                    <a:pt x="143510" y="2008530"/>
                  </a:moveTo>
                  <a:lnTo>
                    <a:pt x="141897" y="2006917"/>
                  </a:lnTo>
                  <a:lnTo>
                    <a:pt x="137896" y="2006917"/>
                  </a:lnTo>
                  <a:lnTo>
                    <a:pt x="136283" y="2008530"/>
                  </a:lnTo>
                  <a:lnTo>
                    <a:pt x="136283" y="2010524"/>
                  </a:lnTo>
                  <a:lnTo>
                    <a:pt x="136283" y="2012518"/>
                  </a:lnTo>
                  <a:lnTo>
                    <a:pt x="137896" y="2014143"/>
                  </a:lnTo>
                  <a:lnTo>
                    <a:pt x="141897" y="2014143"/>
                  </a:lnTo>
                  <a:lnTo>
                    <a:pt x="143510" y="2012518"/>
                  </a:lnTo>
                  <a:lnTo>
                    <a:pt x="143510" y="2008530"/>
                  </a:lnTo>
                  <a:close/>
                </a:path>
                <a:path w="322580" h="3133090">
                  <a:moveTo>
                    <a:pt x="146100" y="2271395"/>
                  </a:moveTo>
                  <a:lnTo>
                    <a:pt x="144691" y="2269985"/>
                  </a:lnTo>
                  <a:lnTo>
                    <a:pt x="141198" y="2269985"/>
                  </a:lnTo>
                  <a:lnTo>
                    <a:pt x="139776" y="2271395"/>
                  </a:lnTo>
                  <a:lnTo>
                    <a:pt x="139776" y="2273147"/>
                  </a:lnTo>
                  <a:lnTo>
                    <a:pt x="139776" y="2274900"/>
                  </a:lnTo>
                  <a:lnTo>
                    <a:pt x="141198" y="2276310"/>
                  </a:lnTo>
                  <a:lnTo>
                    <a:pt x="144691" y="2276310"/>
                  </a:lnTo>
                  <a:lnTo>
                    <a:pt x="146100" y="2274900"/>
                  </a:lnTo>
                  <a:lnTo>
                    <a:pt x="146100" y="2271395"/>
                  </a:lnTo>
                  <a:close/>
                </a:path>
                <a:path w="322580" h="3133090">
                  <a:moveTo>
                    <a:pt x="148971" y="146888"/>
                  </a:moveTo>
                  <a:lnTo>
                    <a:pt x="148272" y="146189"/>
                  </a:lnTo>
                  <a:lnTo>
                    <a:pt x="146532" y="146189"/>
                  </a:lnTo>
                  <a:lnTo>
                    <a:pt x="145821" y="146888"/>
                  </a:lnTo>
                  <a:lnTo>
                    <a:pt x="145821" y="147764"/>
                  </a:lnTo>
                  <a:lnTo>
                    <a:pt x="145821" y="148628"/>
                  </a:lnTo>
                  <a:lnTo>
                    <a:pt x="146532" y="149339"/>
                  </a:lnTo>
                  <a:lnTo>
                    <a:pt x="148272" y="149339"/>
                  </a:lnTo>
                  <a:lnTo>
                    <a:pt x="148971" y="148628"/>
                  </a:lnTo>
                  <a:lnTo>
                    <a:pt x="148971" y="146888"/>
                  </a:lnTo>
                  <a:close/>
                </a:path>
                <a:path w="322580" h="3133090">
                  <a:moveTo>
                    <a:pt x="150114" y="1961832"/>
                  </a:moveTo>
                  <a:lnTo>
                    <a:pt x="148463" y="1960181"/>
                  </a:lnTo>
                  <a:lnTo>
                    <a:pt x="144386" y="1960181"/>
                  </a:lnTo>
                  <a:lnTo>
                    <a:pt x="142735" y="1961832"/>
                  </a:lnTo>
                  <a:lnTo>
                    <a:pt x="142735" y="1963864"/>
                  </a:lnTo>
                  <a:lnTo>
                    <a:pt x="142735" y="1965896"/>
                  </a:lnTo>
                  <a:lnTo>
                    <a:pt x="144386" y="1967547"/>
                  </a:lnTo>
                  <a:lnTo>
                    <a:pt x="148463" y="1967547"/>
                  </a:lnTo>
                  <a:lnTo>
                    <a:pt x="150114" y="1965896"/>
                  </a:lnTo>
                  <a:lnTo>
                    <a:pt x="150114" y="1961832"/>
                  </a:lnTo>
                  <a:close/>
                </a:path>
                <a:path w="322580" h="3133090">
                  <a:moveTo>
                    <a:pt x="179425" y="112293"/>
                  </a:moveTo>
                  <a:lnTo>
                    <a:pt x="178816" y="111696"/>
                  </a:lnTo>
                  <a:lnTo>
                    <a:pt x="177330" y="111696"/>
                  </a:lnTo>
                  <a:lnTo>
                    <a:pt x="176720" y="112293"/>
                  </a:lnTo>
                  <a:lnTo>
                    <a:pt x="176720" y="113042"/>
                  </a:lnTo>
                  <a:lnTo>
                    <a:pt x="176720" y="113792"/>
                  </a:lnTo>
                  <a:lnTo>
                    <a:pt x="177330" y="114388"/>
                  </a:lnTo>
                  <a:lnTo>
                    <a:pt x="178816" y="114388"/>
                  </a:lnTo>
                  <a:lnTo>
                    <a:pt x="179425" y="113792"/>
                  </a:lnTo>
                  <a:lnTo>
                    <a:pt x="179425" y="112293"/>
                  </a:lnTo>
                  <a:close/>
                </a:path>
                <a:path w="322580" h="3133090">
                  <a:moveTo>
                    <a:pt x="228155" y="107226"/>
                  </a:moveTo>
                  <a:lnTo>
                    <a:pt x="227660" y="106718"/>
                  </a:lnTo>
                  <a:lnTo>
                    <a:pt x="226415" y="106718"/>
                  </a:lnTo>
                  <a:lnTo>
                    <a:pt x="225907" y="107226"/>
                  </a:lnTo>
                  <a:lnTo>
                    <a:pt x="225907" y="107848"/>
                  </a:lnTo>
                  <a:lnTo>
                    <a:pt x="225907" y="108470"/>
                  </a:lnTo>
                  <a:lnTo>
                    <a:pt x="226415" y="108978"/>
                  </a:lnTo>
                  <a:lnTo>
                    <a:pt x="227660" y="108978"/>
                  </a:lnTo>
                  <a:lnTo>
                    <a:pt x="228155" y="108470"/>
                  </a:lnTo>
                  <a:lnTo>
                    <a:pt x="228155" y="107226"/>
                  </a:lnTo>
                  <a:close/>
                </a:path>
                <a:path w="322580" h="3133090">
                  <a:moveTo>
                    <a:pt x="243586" y="69837"/>
                  </a:moveTo>
                  <a:lnTo>
                    <a:pt x="243179" y="69430"/>
                  </a:lnTo>
                  <a:lnTo>
                    <a:pt x="242189" y="69430"/>
                  </a:lnTo>
                  <a:lnTo>
                    <a:pt x="241782" y="69837"/>
                  </a:lnTo>
                  <a:lnTo>
                    <a:pt x="241782" y="70332"/>
                  </a:lnTo>
                  <a:lnTo>
                    <a:pt x="241782" y="70827"/>
                  </a:lnTo>
                  <a:lnTo>
                    <a:pt x="242189" y="71234"/>
                  </a:lnTo>
                  <a:lnTo>
                    <a:pt x="243179" y="71234"/>
                  </a:lnTo>
                  <a:lnTo>
                    <a:pt x="243586" y="70827"/>
                  </a:lnTo>
                  <a:lnTo>
                    <a:pt x="243586" y="69837"/>
                  </a:lnTo>
                  <a:close/>
                </a:path>
                <a:path w="322580" h="3133090">
                  <a:moveTo>
                    <a:pt x="272186" y="39052"/>
                  </a:moveTo>
                  <a:lnTo>
                    <a:pt x="271881" y="38747"/>
                  </a:lnTo>
                  <a:lnTo>
                    <a:pt x="271145" y="38747"/>
                  </a:lnTo>
                  <a:lnTo>
                    <a:pt x="270840" y="39052"/>
                  </a:lnTo>
                  <a:lnTo>
                    <a:pt x="270840" y="39420"/>
                  </a:lnTo>
                  <a:lnTo>
                    <a:pt x="270840" y="39789"/>
                  </a:lnTo>
                  <a:lnTo>
                    <a:pt x="271145" y="40093"/>
                  </a:lnTo>
                  <a:lnTo>
                    <a:pt x="271881" y="40093"/>
                  </a:lnTo>
                  <a:lnTo>
                    <a:pt x="272186" y="39789"/>
                  </a:lnTo>
                  <a:lnTo>
                    <a:pt x="272186" y="39052"/>
                  </a:lnTo>
                  <a:close/>
                </a:path>
                <a:path w="322580" h="3133090">
                  <a:moveTo>
                    <a:pt x="276136" y="203"/>
                  </a:moveTo>
                  <a:lnTo>
                    <a:pt x="275932" y="12"/>
                  </a:lnTo>
                  <a:lnTo>
                    <a:pt x="275437" y="12"/>
                  </a:lnTo>
                  <a:lnTo>
                    <a:pt x="275234" y="203"/>
                  </a:lnTo>
                  <a:lnTo>
                    <a:pt x="275234" y="457"/>
                  </a:lnTo>
                  <a:lnTo>
                    <a:pt x="275234" y="711"/>
                  </a:lnTo>
                  <a:lnTo>
                    <a:pt x="275437" y="901"/>
                  </a:lnTo>
                  <a:lnTo>
                    <a:pt x="275932" y="901"/>
                  </a:lnTo>
                  <a:lnTo>
                    <a:pt x="276136" y="711"/>
                  </a:lnTo>
                  <a:lnTo>
                    <a:pt x="276136" y="203"/>
                  </a:lnTo>
                  <a:close/>
                </a:path>
                <a:path w="322580" h="3133090">
                  <a:moveTo>
                    <a:pt x="322529" y="101"/>
                  </a:moveTo>
                  <a:lnTo>
                    <a:pt x="322186" y="0"/>
                  </a:lnTo>
                  <a:lnTo>
                    <a:pt x="322084" y="228"/>
                  </a:lnTo>
                  <a:lnTo>
                    <a:pt x="322084" y="355"/>
                  </a:lnTo>
                  <a:lnTo>
                    <a:pt x="322427" y="457"/>
                  </a:lnTo>
                  <a:lnTo>
                    <a:pt x="322529" y="10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99348" y="2231859"/>
              <a:ext cx="188595" cy="2695575"/>
            </a:xfrm>
            <a:custGeom>
              <a:avLst/>
              <a:gdLst/>
              <a:ahLst/>
              <a:cxnLst/>
              <a:rect l="l" t="t" r="r" b="b"/>
              <a:pathLst>
                <a:path w="188594" h="2695575">
                  <a:moveTo>
                    <a:pt x="7112" y="602297"/>
                  </a:moveTo>
                  <a:lnTo>
                    <a:pt x="5524" y="600710"/>
                  </a:lnTo>
                  <a:lnTo>
                    <a:pt x="1587" y="600710"/>
                  </a:lnTo>
                  <a:lnTo>
                    <a:pt x="0" y="602297"/>
                  </a:lnTo>
                  <a:lnTo>
                    <a:pt x="0" y="604266"/>
                  </a:lnTo>
                  <a:lnTo>
                    <a:pt x="0" y="606234"/>
                  </a:lnTo>
                  <a:lnTo>
                    <a:pt x="1587" y="607822"/>
                  </a:lnTo>
                  <a:lnTo>
                    <a:pt x="5524" y="607822"/>
                  </a:lnTo>
                  <a:lnTo>
                    <a:pt x="7112" y="606234"/>
                  </a:lnTo>
                  <a:lnTo>
                    <a:pt x="7112" y="602297"/>
                  </a:lnTo>
                  <a:close/>
                </a:path>
                <a:path w="188594" h="2695575">
                  <a:moveTo>
                    <a:pt x="12242" y="637895"/>
                  </a:moveTo>
                  <a:lnTo>
                    <a:pt x="10604" y="636270"/>
                  </a:lnTo>
                  <a:lnTo>
                    <a:pt x="6591" y="636270"/>
                  </a:lnTo>
                  <a:lnTo>
                    <a:pt x="4965" y="637895"/>
                  </a:lnTo>
                  <a:lnTo>
                    <a:pt x="4965" y="639902"/>
                  </a:lnTo>
                  <a:lnTo>
                    <a:pt x="4965" y="641908"/>
                  </a:lnTo>
                  <a:lnTo>
                    <a:pt x="6591" y="643534"/>
                  </a:lnTo>
                  <a:lnTo>
                    <a:pt x="10604" y="643534"/>
                  </a:lnTo>
                  <a:lnTo>
                    <a:pt x="12242" y="641908"/>
                  </a:lnTo>
                  <a:lnTo>
                    <a:pt x="12242" y="637895"/>
                  </a:lnTo>
                  <a:close/>
                </a:path>
                <a:path w="188594" h="2695575">
                  <a:moveTo>
                    <a:pt x="13220" y="664349"/>
                  </a:moveTo>
                  <a:lnTo>
                    <a:pt x="11557" y="662698"/>
                  </a:lnTo>
                  <a:lnTo>
                    <a:pt x="7454" y="662698"/>
                  </a:lnTo>
                  <a:lnTo>
                    <a:pt x="5791" y="664349"/>
                  </a:lnTo>
                  <a:lnTo>
                    <a:pt x="5791" y="666407"/>
                  </a:lnTo>
                  <a:lnTo>
                    <a:pt x="5791" y="668451"/>
                  </a:lnTo>
                  <a:lnTo>
                    <a:pt x="7454" y="670115"/>
                  </a:lnTo>
                  <a:lnTo>
                    <a:pt x="11557" y="670115"/>
                  </a:lnTo>
                  <a:lnTo>
                    <a:pt x="13220" y="668451"/>
                  </a:lnTo>
                  <a:lnTo>
                    <a:pt x="13220" y="664349"/>
                  </a:lnTo>
                  <a:close/>
                </a:path>
                <a:path w="188594" h="2695575">
                  <a:moveTo>
                    <a:pt x="17335" y="709803"/>
                  </a:moveTo>
                  <a:lnTo>
                    <a:pt x="15646" y="708101"/>
                  </a:lnTo>
                  <a:lnTo>
                    <a:pt x="11455" y="708101"/>
                  </a:lnTo>
                  <a:lnTo>
                    <a:pt x="9753" y="709803"/>
                  </a:lnTo>
                  <a:lnTo>
                    <a:pt x="9753" y="711898"/>
                  </a:lnTo>
                  <a:lnTo>
                    <a:pt x="9753" y="713994"/>
                  </a:lnTo>
                  <a:lnTo>
                    <a:pt x="11455" y="715695"/>
                  </a:lnTo>
                  <a:lnTo>
                    <a:pt x="15646" y="715695"/>
                  </a:lnTo>
                  <a:lnTo>
                    <a:pt x="17335" y="713994"/>
                  </a:lnTo>
                  <a:lnTo>
                    <a:pt x="17335" y="709803"/>
                  </a:lnTo>
                  <a:close/>
                </a:path>
                <a:path w="188594" h="2695575">
                  <a:moveTo>
                    <a:pt x="18592" y="875677"/>
                  </a:moveTo>
                  <a:lnTo>
                    <a:pt x="16751" y="873836"/>
                  </a:lnTo>
                  <a:lnTo>
                    <a:pt x="12230" y="873836"/>
                  </a:lnTo>
                  <a:lnTo>
                    <a:pt x="10388" y="875677"/>
                  </a:lnTo>
                  <a:lnTo>
                    <a:pt x="10388" y="877938"/>
                  </a:lnTo>
                  <a:lnTo>
                    <a:pt x="10388" y="880198"/>
                  </a:lnTo>
                  <a:lnTo>
                    <a:pt x="12230" y="882040"/>
                  </a:lnTo>
                  <a:lnTo>
                    <a:pt x="16751" y="882040"/>
                  </a:lnTo>
                  <a:lnTo>
                    <a:pt x="18592" y="880198"/>
                  </a:lnTo>
                  <a:lnTo>
                    <a:pt x="18592" y="875677"/>
                  </a:lnTo>
                  <a:close/>
                </a:path>
                <a:path w="188594" h="2695575">
                  <a:moveTo>
                    <a:pt x="18884" y="572249"/>
                  </a:moveTo>
                  <a:lnTo>
                    <a:pt x="17322" y="570687"/>
                  </a:lnTo>
                  <a:lnTo>
                    <a:pt x="13487" y="570687"/>
                  </a:lnTo>
                  <a:lnTo>
                    <a:pt x="11925" y="572249"/>
                  </a:lnTo>
                  <a:lnTo>
                    <a:pt x="11925" y="574167"/>
                  </a:lnTo>
                  <a:lnTo>
                    <a:pt x="11925" y="576084"/>
                  </a:lnTo>
                  <a:lnTo>
                    <a:pt x="13487" y="577646"/>
                  </a:lnTo>
                  <a:lnTo>
                    <a:pt x="17322" y="577646"/>
                  </a:lnTo>
                  <a:lnTo>
                    <a:pt x="18884" y="576084"/>
                  </a:lnTo>
                  <a:lnTo>
                    <a:pt x="18884" y="572249"/>
                  </a:lnTo>
                  <a:close/>
                </a:path>
                <a:path w="188594" h="2695575">
                  <a:moveTo>
                    <a:pt x="21043" y="406590"/>
                  </a:moveTo>
                  <a:lnTo>
                    <a:pt x="19634" y="405168"/>
                  </a:lnTo>
                  <a:lnTo>
                    <a:pt x="16129" y="405168"/>
                  </a:lnTo>
                  <a:lnTo>
                    <a:pt x="14706" y="406590"/>
                  </a:lnTo>
                  <a:lnTo>
                    <a:pt x="14706" y="408343"/>
                  </a:lnTo>
                  <a:lnTo>
                    <a:pt x="14706" y="410095"/>
                  </a:lnTo>
                  <a:lnTo>
                    <a:pt x="16129" y="411518"/>
                  </a:lnTo>
                  <a:lnTo>
                    <a:pt x="19634" y="411518"/>
                  </a:lnTo>
                  <a:lnTo>
                    <a:pt x="21043" y="410095"/>
                  </a:lnTo>
                  <a:lnTo>
                    <a:pt x="21043" y="406590"/>
                  </a:lnTo>
                  <a:close/>
                </a:path>
                <a:path w="188594" h="2695575">
                  <a:moveTo>
                    <a:pt x="24015" y="751090"/>
                  </a:moveTo>
                  <a:lnTo>
                    <a:pt x="22288" y="749350"/>
                  </a:lnTo>
                  <a:lnTo>
                    <a:pt x="18008" y="749350"/>
                  </a:lnTo>
                  <a:lnTo>
                    <a:pt x="16281" y="751090"/>
                  </a:lnTo>
                  <a:lnTo>
                    <a:pt x="16281" y="753224"/>
                  </a:lnTo>
                  <a:lnTo>
                    <a:pt x="16281" y="755357"/>
                  </a:lnTo>
                  <a:lnTo>
                    <a:pt x="18008" y="757097"/>
                  </a:lnTo>
                  <a:lnTo>
                    <a:pt x="22288" y="757097"/>
                  </a:lnTo>
                  <a:lnTo>
                    <a:pt x="24015" y="755357"/>
                  </a:lnTo>
                  <a:lnTo>
                    <a:pt x="24015" y="751090"/>
                  </a:lnTo>
                  <a:close/>
                </a:path>
                <a:path w="188594" h="2695575">
                  <a:moveTo>
                    <a:pt x="25946" y="337096"/>
                  </a:moveTo>
                  <a:lnTo>
                    <a:pt x="24599" y="335737"/>
                  </a:lnTo>
                  <a:lnTo>
                    <a:pt x="21259" y="335737"/>
                  </a:lnTo>
                  <a:lnTo>
                    <a:pt x="19913" y="337096"/>
                  </a:lnTo>
                  <a:lnTo>
                    <a:pt x="19913" y="338759"/>
                  </a:lnTo>
                  <a:lnTo>
                    <a:pt x="19913" y="340423"/>
                  </a:lnTo>
                  <a:lnTo>
                    <a:pt x="21259" y="341769"/>
                  </a:lnTo>
                  <a:lnTo>
                    <a:pt x="24599" y="341769"/>
                  </a:lnTo>
                  <a:lnTo>
                    <a:pt x="25946" y="340423"/>
                  </a:lnTo>
                  <a:lnTo>
                    <a:pt x="25946" y="337096"/>
                  </a:lnTo>
                  <a:close/>
                </a:path>
                <a:path w="188594" h="2695575">
                  <a:moveTo>
                    <a:pt x="26898" y="835177"/>
                  </a:moveTo>
                  <a:lnTo>
                    <a:pt x="25095" y="833374"/>
                  </a:lnTo>
                  <a:lnTo>
                    <a:pt x="20650" y="833374"/>
                  </a:lnTo>
                  <a:lnTo>
                    <a:pt x="18846" y="835177"/>
                  </a:lnTo>
                  <a:lnTo>
                    <a:pt x="18846" y="837399"/>
                  </a:lnTo>
                  <a:lnTo>
                    <a:pt x="18846" y="839622"/>
                  </a:lnTo>
                  <a:lnTo>
                    <a:pt x="20650" y="841425"/>
                  </a:lnTo>
                  <a:lnTo>
                    <a:pt x="25095" y="841425"/>
                  </a:lnTo>
                  <a:lnTo>
                    <a:pt x="26898" y="839622"/>
                  </a:lnTo>
                  <a:lnTo>
                    <a:pt x="26898" y="835177"/>
                  </a:lnTo>
                  <a:close/>
                </a:path>
                <a:path w="188594" h="2695575">
                  <a:moveTo>
                    <a:pt x="27343" y="546671"/>
                  </a:moveTo>
                  <a:lnTo>
                    <a:pt x="25819" y="545147"/>
                  </a:lnTo>
                  <a:lnTo>
                    <a:pt x="22059" y="545147"/>
                  </a:lnTo>
                  <a:lnTo>
                    <a:pt x="20535" y="546671"/>
                  </a:lnTo>
                  <a:lnTo>
                    <a:pt x="20535" y="548551"/>
                  </a:lnTo>
                  <a:lnTo>
                    <a:pt x="20535" y="550430"/>
                  </a:lnTo>
                  <a:lnTo>
                    <a:pt x="22059" y="551954"/>
                  </a:lnTo>
                  <a:lnTo>
                    <a:pt x="25819" y="551954"/>
                  </a:lnTo>
                  <a:lnTo>
                    <a:pt x="27343" y="550430"/>
                  </a:lnTo>
                  <a:lnTo>
                    <a:pt x="27343" y="546671"/>
                  </a:lnTo>
                  <a:close/>
                </a:path>
                <a:path w="188594" h="2695575">
                  <a:moveTo>
                    <a:pt x="29451" y="455828"/>
                  </a:moveTo>
                  <a:lnTo>
                    <a:pt x="27990" y="454367"/>
                  </a:lnTo>
                  <a:lnTo>
                    <a:pt x="24409" y="454367"/>
                  </a:lnTo>
                  <a:lnTo>
                    <a:pt x="22948" y="455828"/>
                  </a:lnTo>
                  <a:lnTo>
                    <a:pt x="22948" y="457619"/>
                  </a:lnTo>
                  <a:lnTo>
                    <a:pt x="22948" y="459409"/>
                  </a:lnTo>
                  <a:lnTo>
                    <a:pt x="24409" y="460870"/>
                  </a:lnTo>
                  <a:lnTo>
                    <a:pt x="27990" y="460870"/>
                  </a:lnTo>
                  <a:lnTo>
                    <a:pt x="29451" y="459409"/>
                  </a:lnTo>
                  <a:lnTo>
                    <a:pt x="29451" y="455828"/>
                  </a:lnTo>
                  <a:close/>
                </a:path>
                <a:path w="188594" h="2695575">
                  <a:moveTo>
                    <a:pt x="30708" y="504101"/>
                  </a:moveTo>
                  <a:lnTo>
                    <a:pt x="29222" y="502615"/>
                  </a:lnTo>
                  <a:lnTo>
                    <a:pt x="25539" y="502615"/>
                  </a:lnTo>
                  <a:lnTo>
                    <a:pt x="24053" y="504101"/>
                  </a:lnTo>
                  <a:lnTo>
                    <a:pt x="24053" y="505942"/>
                  </a:lnTo>
                  <a:lnTo>
                    <a:pt x="24053" y="507784"/>
                  </a:lnTo>
                  <a:lnTo>
                    <a:pt x="25539" y="509270"/>
                  </a:lnTo>
                  <a:lnTo>
                    <a:pt x="29222" y="509270"/>
                  </a:lnTo>
                  <a:lnTo>
                    <a:pt x="30708" y="507784"/>
                  </a:lnTo>
                  <a:lnTo>
                    <a:pt x="30708" y="504101"/>
                  </a:lnTo>
                  <a:close/>
                </a:path>
                <a:path w="188594" h="2695575">
                  <a:moveTo>
                    <a:pt x="32397" y="922312"/>
                  </a:moveTo>
                  <a:lnTo>
                    <a:pt x="30530" y="920445"/>
                  </a:lnTo>
                  <a:lnTo>
                    <a:pt x="25908" y="920445"/>
                  </a:lnTo>
                  <a:lnTo>
                    <a:pt x="24041" y="922312"/>
                  </a:lnTo>
                  <a:lnTo>
                    <a:pt x="24041" y="924623"/>
                  </a:lnTo>
                  <a:lnTo>
                    <a:pt x="24041" y="926934"/>
                  </a:lnTo>
                  <a:lnTo>
                    <a:pt x="25908" y="928801"/>
                  </a:lnTo>
                  <a:lnTo>
                    <a:pt x="30530" y="928801"/>
                  </a:lnTo>
                  <a:lnTo>
                    <a:pt x="32397" y="926934"/>
                  </a:lnTo>
                  <a:lnTo>
                    <a:pt x="32397" y="922312"/>
                  </a:lnTo>
                  <a:close/>
                </a:path>
                <a:path w="188594" h="2695575">
                  <a:moveTo>
                    <a:pt x="35166" y="369023"/>
                  </a:moveTo>
                  <a:lnTo>
                    <a:pt x="33782" y="367639"/>
                  </a:lnTo>
                  <a:lnTo>
                    <a:pt x="30365" y="367639"/>
                  </a:lnTo>
                  <a:lnTo>
                    <a:pt x="28981" y="369023"/>
                  </a:lnTo>
                  <a:lnTo>
                    <a:pt x="28981" y="370738"/>
                  </a:lnTo>
                  <a:lnTo>
                    <a:pt x="28981" y="372440"/>
                  </a:lnTo>
                  <a:lnTo>
                    <a:pt x="30365" y="373824"/>
                  </a:lnTo>
                  <a:lnTo>
                    <a:pt x="33782" y="373824"/>
                  </a:lnTo>
                  <a:lnTo>
                    <a:pt x="35166" y="372440"/>
                  </a:lnTo>
                  <a:lnTo>
                    <a:pt x="35166" y="369023"/>
                  </a:lnTo>
                  <a:close/>
                </a:path>
                <a:path w="188594" h="2695575">
                  <a:moveTo>
                    <a:pt x="41160" y="796721"/>
                  </a:moveTo>
                  <a:lnTo>
                    <a:pt x="39382" y="794956"/>
                  </a:lnTo>
                  <a:lnTo>
                    <a:pt x="35026" y="794956"/>
                  </a:lnTo>
                  <a:lnTo>
                    <a:pt x="33261" y="796721"/>
                  </a:lnTo>
                  <a:lnTo>
                    <a:pt x="33261" y="798906"/>
                  </a:lnTo>
                  <a:lnTo>
                    <a:pt x="33261" y="801090"/>
                  </a:lnTo>
                  <a:lnTo>
                    <a:pt x="35026" y="802855"/>
                  </a:lnTo>
                  <a:lnTo>
                    <a:pt x="39382" y="802855"/>
                  </a:lnTo>
                  <a:lnTo>
                    <a:pt x="41160" y="801090"/>
                  </a:lnTo>
                  <a:lnTo>
                    <a:pt x="41160" y="796721"/>
                  </a:lnTo>
                  <a:close/>
                </a:path>
                <a:path w="188594" h="2695575">
                  <a:moveTo>
                    <a:pt x="43929" y="1048512"/>
                  </a:moveTo>
                  <a:lnTo>
                    <a:pt x="41948" y="1046543"/>
                  </a:lnTo>
                  <a:lnTo>
                    <a:pt x="37084" y="1046543"/>
                  </a:lnTo>
                  <a:lnTo>
                    <a:pt x="35102" y="1048512"/>
                  </a:lnTo>
                  <a:lnTo>
                    <a:pt x="35102" y="1050950"/>
                  </a:lnTo>
                  <a:lnTo>
                    <a:pt x="35102" y="1053388"/>
                  </a:lnTo>
                  <a:lnTo>
                    <a:pt x="37084" y="1055357"/>
                  </a:lnTo>
                  <a:lnTo>
                    <a:pt x="41948" y="1055357"/>
                  </a:lnTo>
                  <a:lnTo>
                    <a:pt x="43929" y="1053388"/>
                  </a:lnTo>
                  <a:lnTo>
                    <a:pt x="43929" y="1048512"/>
                  </a:lnTo>
                  <a:close/>
                </a:path>
                <a:path w="188594" h="2695575">
                  <a:moveTo>
                    <a:pt x="50152" y="276009"/>
                  </a:moveTo>
                  <a:lnTo>
                    <a:pt x="48869" y="274726"/>
                  </a:lnTo>
                  <a:lnTo>
                    <a:pt x="45707" y="274726"/>
                  </a:lnTo>
                  <a:lnTo>
                    <a:pt x="44424" y="276009"/>
                  </a:lnTo>
                  <a:lnTo>
                    <a:pt x="44424" y="277583"/>
                  </a:lnTo>
                  <a:lnTo>
                    <a:pt x="44424" y="279158"/>
                  </a:lnTo>
                  <a:lnTo>
                    <a:pt x="45707" y="280441"/>
                  </a:lnTo>
                  <a:lnTo>
                    <a:pt x="48869" y="280441"/>
                  </a:lnTo>
                  <a:lnTo>
                    <a:pt x="50152" y="279158"/>
                  </a:lnTo>
                  <a:lnTo>
                    <a:pt x="50152" y="276009"/>
                  </a:lnTo>
                  <a:close/>
                </a:path>
                <a:path w="188594" h="2695575">
                  <a:moveTo>
                    <a:pt x="50241" y="964425"/>
                  </a:moveTo>
                  <a:lnTo>
                    <a:pt x="48336" y="962520"/>
                  </a:lnTo>
                  <a:lnTo>
                    <a:pt x="43637" y="962520"/>
                  </a:lnTo>
                  <a:lnTo>
                    <a:pt x="41732" y="964425"/>
                  </a:lnTo>
                  <a:lnTo>
                    <a:pt x="41732" y="966774"/>
                  </a:lnTo>
                  <a:lnTo>
                    <a:pt x="41732" y="969124"/>
                  </a:lnTo>
                  <a:lnTo>
                    <a:pt x="43637" y="971029"/>
                  </a:lnTo>
                  <a:lnTo>
                    <a:pt x="48336" y="971029"/>
                  </a:lnTo>
                  <a:lnTo>
                    <a:pt x="50241" y="969124"/>
                  </a:lnTo>
                  <a:lnTo>
                    <a:pt x="50241" y="964425"/>
                  </a:lnTo>
                  <a:close/>
                </a:path>
                <a:path w="188594" h="2695575">
                  <a:moveTo>
                    <a:pt x="50838" y="304050"/>
                  </a:moveTo>
                  <a:lnTo>
                    <a:pt x="49517" y="302742"/>
                  </a:lnTo>
                  <a:lnTo>
                    <a:pt x="46278" y="302742"/>
                  </a:lnTo>
                  <a:lnTo>
                    <a:pt x="44958" y="304050"/>
                  </a:lnTo>
                  <a:lnTo>
                    <a:pt x="44958" y="305676"/>
                  </a:lnTo>
                  <a:lnTo>
                    <a:pt x="44958" y="307301"/>
                  </a:lnTo>
                  <a:lnTo>
                    <a:pt x="46278" y="308610"/>
                  </a:lnTo>
                  <a:lnTo>
                    <a:pt x="49517" y="308610"/>
                  </a:lnTo>
                  <a:lnTo>
                    <a:pt x="50838" y="307301"/>
                  </a:lnTo>
                  <a:lnTo>
                    <a:pt x="50838" y="304050"/>
                  </a:lnTo>
                  <a:close/>
                </a:path>
                <a:path w="188594" h="2695575">
                  <a:moveTo>
                    <a:pt x="59207" y="1004620"/>
                  </a:moveTo>
                  <a:lnTo>
                    <a:pt x="57264" y="1002677"/>
                  </a:lnTo>
                  <a:lnTo>
                    <a:pt x="52476" y="1002677"/>
                  </a:lnTo>
                  <a:lnTo>
                    <a:pt x="50533" y="1004620"/>
                  </a:lnTo>
                  <a:lnTo>
                    <a:pt x="50533" y="1007008"/>
                  </a:lnTo>
                  <a:lnTo>
                    <a:pt x="50533" y="1009408"/>
                  </a:lnTo>
                  <a:lnTo>
                    <a:pt x="52476" y="1011339"/>
                  </a:lnTo>
                  <a:lnTo>
                    <a:pt x="57264" y="1011339"/>
                  </a:lnTo>
                  <a:lnTo>
                    <a:pt x="59207" y="1009408"/>
                  </a:lnTo>
                  <a:lnTo>
                    <a:pt x="59207" y="1004620"/>
                  </a:lnTo>
                  <a:close/>
                </a:path>
                <a:path w="188594" h="2695575">
                  <a:moveTo>
                    <a:pt x="59728" y="1151851"/>
                  </a:moveTo>
                  <a:lnTo>
                    <a:pt x="57658" y="1149769"/>
                  </a:lnTo>
                  <a:lnTo>
                    <a:pt x="52527" y="1149769"/>
                  </a:lnTo>
                  <a:lnTo>
                    <a:pt x="50444" y="1151851"/>
                  </a:lnTo>
                  <a:lnTo>
                    <a:pt x="50444" y="1154417"/>
                  </a:lnTo>
                  <a:lnTo>
                    <a:pt x="50444" y="1156982"/>
                  </a:lnTo>
                  <a:lnTo>
                    <a:pt x="52527" y="1159065"/>
                  </a:lnTo>
                  <a:lnTo>
                    <a:pt x="57658" y="1159065"/>
                  </a:lnTo>
                  <a:lnTo>
                    <a:pt x="59728" y="1156982"/>
                  </a:lnTo>
                  <a:lnTo>
                    <a:pt x="59728" y="1151851"/>
                  </a:lnTo>
                  <a:close/>
                </a:path>
                <a:path w="188594" h="2695575">
                  <a:moveTo>
                    <a:pt x="67843" y="198208"/>
                  </a:moveTo>
                  <a:lnTo>
                    <a:pt x="66636" y="197002"/>
                  </a:lnTo>
                  <a:lnTo>
                    <a:pt x="63639" y="197002"/>
                  </a:lnTo>
                  <a:lnTo>
                    <a:pt x="62433" y="198208"/>
                  </a:lnTo>
                  <a:lnTo>
                    <a:pt x="62433" y="199707"/>
                  </a:lnTo>
                  <a:lnTo>
                    <a:pt x="62433" y="201206"/>
                  </a:lnTo>
                  <a:lnTo>
                    <a:pt x="63639" y="202412"/>
                  </a:lnTo>
                  <a:lnTo>
                    <a:pt x="66636" y="202412"/>
                  </a:lnTo>
                  <a:lnTo>
                    <a:pt x="67843" y="201206"/>
                  </a:lnTo>
                  <a:lnTo>
                    <a:pt x="67843" y="198208"/>
                  </a:lnTo>
                  <a:close/>
                </a:path>
                <a:path w="188594" h="2695575">
                  <a:moveTo>
                    <a:pt x="69024" y="1088478"/>
                  </a:moveTo>
                  <a:lnTo>
                    <a:pt x="67017" y="1086459"/>
                  </a:lnTo>
                  <a:lnTo>
                    <a:pt x="62052" y="1086459"/>
                  </a:lnTo>
                  <a:lnTo>
                    <a:pt x="60045" y="1088478"/>
                  </a:lnTo>
                  <a:lnTo>
                    <a:pt x="60045" y="1090955"/>
                  </a:lnTo>
                  <a:lnTo>
                    <a:pt x="60045" y="1093431"/>
                  </a:lnTo>
                  <a:lnTo>
                    <a:pt x="62052" y="1095438"/>
                  </a:lnTo>
                  <a:lnTo>
                    <a:pt x="67017" y="1095438"/>
                  </a:lnTo>
                  <a:lnTo>
                    <a:pt x="69024" y="1093431"/>
                  </a:lnTo>
                  <a:lnTo>
                    <a:pt x="69024" y="1088478"/>
                  </a:lnTo>
                  <a:close/>
                </a:path>
                <a:path w="188594" h="2695575">
                  <a:moveTo>
                    <a:pt x="70078" y="1121448"/>
                  </a:moveTo>
                  <a:lnTo>
                    <a:pt x="68033" y="1119403"/>
                  </a:lnTo>
                  <a:lnTo>
                    <a:pt x="62992" y="1119403"/>
                  </a:lnTo>
                  <a:lnTo>
                    <a:pt x="60947" y="1121448"/>
                  </a:lnTo>
                  <a:lnTo>
                    <a:pt x="60947" y="1123975"/>
                  </a:lnTo>
                  <a:lnTo>
                    <a:pt x="60947" y="1126502"/>
                  </a:lnTo>
                  <a:lnTo>
                    <a:pt x="62992" y="1128547"/>
                  </a:lnTo>
                  <a:lnTo>
                    <a:pt x="68033" y="1128547"/>
                  </a:lnTo>
                  <a:lnTo>
                    <a:pt x="70078" y="1126502"/>
                  </a:lnTo>
                  <a:lnTo>
                    <a:pt x="70078" y="1121448"/>
                  </a:lnTo>
                  <a:close/>
                </a:path>
                <a:path w="188594" h="2695575">
                  <a:moveTo>
                    <a:pt x="73609" y="239839"/>
                  </a:moveTo>
                  <a:lnTo>
                    <a:pt x="72364" y="238594"/>
                  </a:lnTo>
                  <a:lnTo>
                    <a:pt x="69291" y="238594"/>
                  </a:lnTo>
                  <a:lnTo>
                    <a:pt x="68046" y="239839"/>
                  </a:lnTo>
                  <a:lnTo>
                    <a:pt x="68046" y="241376"/>
                  </a:lnTo>
                  <a:lnTo>
                    <a:pt x="68046" y="242912"/>
                  </a:lnTo>
                  <a:lnTo>
                    <a:pt x="69291" y="244157"/>
                  </a:lnTo>
                  <a:lnTo>
                    <a:pt x="72364" y="244157"/>
                  </a:lnTo>
                  <a:lnTo>
                    <a:pt x="73609" y="242912"/>
                  </a:lnTo>
                  <a:lnTo>
                    <a:pt x="73609" y="239839"/>
                  </a:lnTo>
                  <a:close/>
                </a:path>
                <a:path w="188594" h="2695575">
                  <a:moveTo>
                    <a:pt x="81114" y="1192123"/>
                  </a:moveTo>
                  <a:lnTo>
                    <a:pt x="78994" y="1190002"/>
                  </a:lnTo>
                  <a:lnTo>
                    <a:pt x="73787" y="1190002"/>
                  </a:lnTo>
                  <a:lnTo>
                    <a:pt x="71666" y="1192123"/>
                  </a:lnTo>
                  <a:lnTo>
                    <a:pt x="71666" y="1194727"/>
                  </a:lnTo>
                  <a:lnTo>
                    <a:pt x="71666" y="1197330"/>
                  </a:lnTo>
                  <a:lnTo>
                    <a:pt x="73787" y="1199451"/>
                  </a:lnTo>
                  <a:lnTo>
                    <a:pt x="78994" y="1199451"/>
                  </a:lnTo>
                  <a:lnTo>
                    <a:pt x="81114" y="1197330"/>
                  </a:lnTo>
                  <a:lnTo>
                    <a:pt x="81114" y="1192123"/>
                  </a:lnTo>
                  <a:close/>
                </a:path>
                <a:path w="188594" h="2695575">
                  <a:moveTo>
                    <a:pt x="82537" y="2574671"/>
                  </a:moveTo>
                  <a:lnTo>
                    <a:pt x="81470" y="2573617"/>
                  </a:lnTo>
                  <a:lnTo>
                    <a:pt x="78854" y="2573617"/>
                  </a:lnTo>
                  <a:lnTo>
                    <a:pt x="77800" y="2574671"/>
                  </a:lnTo>
                  <a:lnTo>
                    <a:pt x="77800" y="2575979"/>
                  </a:lnTo>
                  <a:lnTo>
                    <a:pt x="77800" y="2577287"/>
                  </a:lnTo>
                  <a:lnTo>
                    <a:pt x="78854" y="2578341"/>
                  </a:lnTo>
                  <a:lnTo>
                    <a:pt x="81470" y="2578341"/>
                  </a:lnTo>
                  <a:lnTo>
                    <a:pt x="82537" y="2577287"/>
                  </a:lnTo>
                  <a:lnTo>
                    <a:pt x="82537" y="2574671"/>
                  </a:lnTo>
                  <a:close/>
                </a:path>
                <a:path w="188594" h="2695575">
                  <a:moveTo>
                    <a:pt x="85090" y="2657221"/>
                  </a:moveTo>
                  <a:lnTo>
                    <a:pt x="84239" y="2656357"/>
                  </a:lnTo>
                  <a:lnTo>
                    <a:pt x="82130" y="2656357"/>
                  </a:lnTo>
                  <a:lnTo>
                    <a:pt x="81267" y="2657221"/>
                  </a:lnTo>
                  <a:lnTo>
                    <a:pt x="81267" y="2658275"/>
                  </a:lnTo>
                  <a:lnTo>
                    <a:pt x="81267" y="2659329"/>
                  </a:lnTo>
                  <a:lnTo>
                    <a:pt x="82130" y="2660192"/>
                  </a:lnTo>
                  <a:lnTo>
                    <a:pt x="84239" y="2660192"/>
                  </a:lnTo>
                  <a:lnTo>
                    <a:pt x="85090" y="2659329"/>
                  </a:lnTo>
                  <a:lnTo>
                    <a:pt x="85090" y="2657221"/>
                  </a:lnTo>
                  <a:close/>
                </a:path>
                <a:path w="188594" h="2695575">
                  <a:moveTo>
                    <a:pt x="85852" y="1276311"/>
                  </a:moveTo>
                  <a:lnTo>
                    <a:pt x="83667" y="1274127"/>
                  </a:lnTo>
                  <a:lnTo>
                    <a:pt x="78282" y="1274127"/>
                  </a:lnTo>
                  <a:lnTo>
                    <a:pt x="76098" y="1276311"/>
                  </a:lnTo>
                  <a:lnTo>
                    <a:pt x="76098" y="1279004"/>
                  </a:lnTo>
                  <a:lnTo>
                    <a:pt x="76098" y="1281696"/>
                  </a:lnTo>
                  <a:lnTo>
                    <a:pt x="78282" y="1283881"/>
                  </a:lnTo>
                  <a:lnTo>
                    <a:pt x="83667" y="1283881"/>
                  </a:lnTo>
                  <a:lnTo>
                    <a:pt x="85852" y="1281696"/>
                  </a:lnTo>
                  <a:lnTo>
                    <a:pt x="85852" y="1276311"/>
                  </a:lnTo>
                  <a:close/>
                </a:path>
                <a:path w="188594" h="2695575">
                  <a:moveTo>
                    <a:pt x="87579" y="2692692"/>
                  </a:moveTo>
                  <a:lnTo>
                    <a:pt x="86817" y="2691930"/>
                  </a:lnTo>
                  <a:lnTo>
                    <a:pt x="84963" y="2691930"/>
                  </a:lnTo>
                  <a:lnTo>
                    <a:pt x="84201" y="2692692"/>
                  </a:lnTo>
                  <a:lnTo>
                    <a:pt x="84201" y="2693619"/>
                  </a:lnTo>
                  <a:lnTo>
                    <a:pt x="84201" y="2694546"/>
                  </a:lnTo>
                  <a:lnTo>
                    <a:pt x="84963" y="2695308"/>
                  </a:lnTo>
                  <a:lnTo>
                    <a:pt x="86817" y="2695308"/>
                  </a:lnTo>
                  <a:lnTo>
                    <a:pt x="87579" y="2694546"/>
                  </a:lnTo>
                  <a:lnTo>
                    <a:pt x="87579" y="2692692"/>
                  </a:lnTo>
                  <a:close/>
                </a:path>
                <a:path w="188594" h="2695575">
                  <a:moveTo>
                    <a:pt x="92113" y="1231938"/>
                  </a:moveTo>
                  <a:lnTo>
                    <a:pt x="89966" y="1229791"/>
                  </a:lnTo>
                  <a:lnTo>
                    <a:pt x="84658" y="1229791"/>
                  </a:lnTo>
                  <a:lnTo>
                    <a:pt x="82511" y="1231938"/>
                  </a:lnTo>
                  <a:lnTo>
                    <a:pt x="82511" y="1234592"/>
                  </a:lnTo>
                  <a:lnTo>
                    <a:pt x="82511" y="1237246"/>
                  </a:lnTo>
                  <a:lnTo>
                    <a:pt x="84658" y="1239393"/>
                  </a:lnTo>
                  <a:lnTo>
                    <a:pt x="89966" y="1239393"/>
                  </a:lnTo>
                  <a:lnTo>
                    <a:pt x="92113" y="1237246"/>
                  </a:lnTo>
                  <a:lnTo>
                    <a:pt x="92113" y="1231938"/>
                  </a:lnTo>
                  <a:close/>
                </a:path>
                <a:path w="188594" h="2695575">
                  <a:moveTo>
                    <a:pt x="93230" y="2529713"/>
                  </a:moveTo>
                  <a:lnTo>
                    <a:pt x="92087" y="2528570"/>
                  </a:lnTo>
                  <a:lnTo>
                    <a:pt x="89293" y="2528570"/>
                  </a:lnTo>
                  <a:lnTo>
                    <a:pt x="88150" y="2529713"/>
                  </a:lnTo>
                  <a:lnTo>
                    <a:pt x="88150" y="2531110"/>
                  </a:lnTo>
                  <a:lnTo>
                    <a:pt x="88150" y="2532519"/>
                  </a:lnTo>
                  <a:lnTo>
                    <a:pt x="89293" y="2533650"/>
                  </a:lnTo>
                  <a:lnTo>
                    <a:pt x="92087" y="2533650"/>
                  </a:lnTo>
                  <a:lnTo>
                    <a:pt x="93230" y="2532519"/>
                  </a:lnTo>
                  <a:lnTo>
                    <a:pt x="93230" y="2529713"/>
                  </a:lnTo>
                  <a:close/>
                </a:path>
                <a:path w="188594" h="2695575">
                  <a:moveTo>
                    <a:pt x="94729" y="1456804"/>
                  </a:moveTo>
                  <a:lnTo>
                    <a:pt x="92570" y="1454645"/>
                  </a:lnTo>
                  <a:lnTo>
                    <a:pt x="87261" y="1454645"/>
                  </a:lnTo>
                  <a:lnTo>
                    <a:pt x="85102" y="1456804"/>
                  </a:lnTo>
                  <a:lnTo>
                    <a:pt x="85102" y="1459458"/>
                  </a:lnTo>
                  <a:lnTo>
                    <a:pt x="85102" y="1462112"/>
                  </a:lnTo>
                  <a:lnTo>
                    <a:pt x="87261" y="1464271"/>
                  </a:lnTo>
                  <a:lnTo>
                    <a:pt x="92570" y="1464271"/>
                  </a:lnTo>
                  <a:lnTo>
                    <a:pt x="94729" y="1462112"/>
                  </a:lnTo>
                  <a:lnTo>
                    <a:pt x="94729" y="1456804"/>
                  </a:lnTo>
                  <a:close/>
                </a:path>
                <a:path w="188594" h="2695575">
                  <a:moveTo>
                    <a:pt x="100520" y="168960"/>
                  </a:moveTo>
                  <a:lnTo>
                    <a:pt x="99339" y="167779"/>
                  </a:lnTo>
                  <a:lnTo>
                    <a:pt x="96443" y="167779"/>
                  </a:lnTo>
                  <a:lnTo>
                    <a:pt x="95262" y="168960"/>
                  </a:lnTo>
                  <a:lnTo>
                    <a:pt x="95262" y="170408"/>
                  </a:lnTo>
                  <a:lnTo>
                    <a:pt x="95262" y="171856"/>
                  </a:lnTo>
                  <a:lnTo>
                    <a:pt x="96443" y="173037"/>
                  </a:lnTo>
                  <a:lnTo>
                    <a:pt x="99339" y="173037"/>
                  </a:lnTo>
                  <a:lnTo>
                    <a:pt x="100520" y="171856"/>
                  </a:lnTo>
                  <a:lnTo>
                    <a:pt x="100520" y="168960"/>
                  </a:lnTo>
                  <a:close/>
                </a:path>
                <a:path w="188594" h="2695575">
                  <a:moveTo>
                    <a:pt x="102946" y="1369085"/>
                  </a:moveTo>
                  <a:lnTo>
                    <a:pt x="100749" y="1366901"/>
                  </a:lnTo>
                  <a:lnTo>
                    <a:pt x="95351" y="1366901"/>
                  </a:lnTo>
                  <a:lnTo>
                    <a:pt x="93154" y="1369085"/>
                  </a:lnTo>
                  <a:lnTo>
                    <a:pt x="93154" y="1371790"/>
                  </a:lnTo>
                  <a:lnTo>
                    <a:pt x="93154" y="1374495"/>
                  </a:lnTo>
                  <a:lnTo>
                    <a:pt x="95351" y="1376692"/>
                  </a:lnTo>
                  <a:lnTo>
                    <a:pt x="100749" y="1376692"/>
                  </a:lnTo>
                  <a:lnTo>
                    <a:pt x="102946" y="1374495"/>
                  </a:lnTo>
                  <a:lnTo>
                    <a:pt x="102946" y="1369085"/>
                  </a:lnTo>
                  <a:close/>
                </a:path>
                <a:path w="188594" h="2695575">
                  <a:moveTo>
                    <a:pt x="103352" y="1320393"/>
                  </a:moveTo>
                  <a:lnTo>
                    <a:pt x="101142" y="1318183"/>
                  </a:lnTo>
                  <a:lnTo>
                    <a:pt x="95681" y="1318183"/>
                  </a:lnTo>
                  <a:lnTo>
                    <a:pt x="93472" y="1320393"/>
                  </a:lnTo>
                  <a:lnTo>
                    <a:pt x="93472" y="1323124"/>
                  </a:lnTo>
                  <a:lnTo>
                    <a:pt x="93472" y="1325854"/>
                  </a:lnTo>
                  <a:lnTo>
                    <a:pt x="95681" y="1328064"/>
                  </a:lnTo>
                  <a:lnTo>
                    <a:pt x="101142" y="1328064"/>
                  </a:lnTo>
                  <a:lnTo>
                    <a:pt x="103352" y="1325854"/>
                  </a:lnTo>
                  <a:lnTo>
                    <a:pt x="103352" y="1320393"/>
                  </a:lnTo>
                  <a:close/>
                </a:path>
                <a:path w="188594" h="2695575">
                  <a:moveTo>
                    <a:pt x="105092" y="2612745"/>
                  </a:moveTo>
                  <a:lnTo>
                    <a:pt x="104140" y="2611780"/>
                  </a:lnTo>
                  <a:lnTo>
                    <a:pt x="101765" y="2611780"/>
                  </a:lnTo>
                  <a:lnTo>
                    <a:pt x="100812" y="2612745"/>
                  </a:lnTo>
                  <a:lnTo>
                    <a:pt x="100812" y="2613926"/>
                  </a:lnTo>
                  <a:lnTo>
                    <a:pt x="100812" y="2615107"/>
                  </a:lnTo>
                  <a:lnTo>
                    <a:pt x="101765" y="2616073"/>
                  </a:lnTo>
                  <a:lnTo>
                    <a:pt x="104140" y="2616073"/>
                  </a:lnTo>
                  <a:lnTo>
                    <a:pt x="105092" y="2615107"/>
                  </a:lnTo>
                  <a:lnTo>
                    <a:pt x="105092" y="2612745"/>
                  </a:lnTo>
                  <a:close/>
                </a:path>
                <a:path w="188594" h="2695575">
                  <a:moveTo>
                    <a:pt x="106641" y="1415821"/>
                  </a:moveTo>
                  <a:lnTo>
                    <a:pt x="104470" y="1413649"/>
                  </a:lnTo>
                  <a:lnTo>
                    <a:pt x="99110" y="1413649"/>
                  </a:lnTo>
                  <a:lnTo>
                    <a:pt x="96939" y="1415821"/>
                  </a:lnTo>
                  <a:lnTo>
                    <a:pt x="96939" y="1418501"/>
                  </a:lnTo>
                  <a:lnTo>
                    <a:pt x="96939" y="1421180"/>
                  </a:lnTo>
                  <a:lnTo>
                    <a:pt x="99110" y="1423352"/>
                  </a:lnTo>
                  <a:lnTo>
                    <a:pt x="104470" y="1423352"/>
                  </a:lnTo>
                  <a:lnTo>
                    <a:pt x="106641" y="1421180"/>
                  </a:lnTo>
                  <a:lnTo>
                    <a:pt x="106641" y="1415821"/>
                  </a:lnTo>
                  <a:close/>
                </a:path>
                <a:path w="188594" h="2695575">
                  <a:moveTo>
                    <a:pt x="107594" y="135343"/>
                  </a:moveTo>
                  <a:lnTo>
                    <a:pt x="106451" y="134200"/>
                  </a:lnTo>
                  <a:lnTo>
                    <a:pt x="103632" y="134200"/>
                  </a:lnTo>
                  <a:lnTo>
                    <a:pt x="102489" y="135343"/>
                  </a:lnTo>
                  <a:lnTo>
                    <a:pt x="102489" y="136753"/>
                  </a:lnTo>
                  <a:lnTo>
                    <a:pt x="102489" y="138163"/>
                  </a:lnTo>
                  <a:lnTo>
                    <a:pt x="103632" y="139306"/>
                  </a:lnTo>
                  <a:lnTo>
                    <a:pt x="106451" y="139306"/>
                  </a:lnTo>
                  <a:lnTo>
                    <a:pt x="107594" y="138163"/>
                  </a:lnTo>
                  <a:lnTo>
                    <a:pt x="107594" y="135343"/>
                  </a:lnTo>
                  <a:close/>
                </a:path>
                <a:path w="188594" h="2695575">
                  <a:moveTo>
                    <a:pt x="107950" y="2505811"/>
                  </a:moveTo>
                  <a:lnTo>
                    <a:pt x="106756" y="2504617"/>
                  </a:lnTo>
                  <a:lnTo>
                    <a:pt x="103809" y="2504617"/>
                  </a:lnTo>
                  <a:lnTo>
                    <a:pt x="102616" y="2505811"/>
                  </a:lnTo>
                  <a:lnTo>
                    <a:pt x="102616" y="2507284"/>
                  </a:lnTo>
                  <a:lnTo>
                    <a:pt x="102616" y="2508758"/>
                  </a:lnTo>
                  <a:lnTo>
                    <a:pt x="103809" y="2509951"/>
                  </a:lnTo>
                  <a:lnTo>
                    <a:pt x="106756" y="2509951"/>
                  </a:lnTo>
                  <a:lnTo>
                    <a:pt x="107950" y="2508758"/>
                  </a:lnTo>
                  <a:lnTo>
                    <a:pt x="107950" y="2505811"/>
                  </a:lnTo>
                  <a:close/>
                </a:path>
                <a:path w="188594" h="2695575">
                  <a:moveTo>
                    <a:pt x="111569" y="2480868"/>
                  </a:moveTo>
                  <a:lnTo>
                    <a:pt x="110324" y="2479624"/>
                  </a:lnTo>
                  <a:lnTo>
                    <a:pt x="107238" y="2479624"/>
                  </a:lnTo>
                  <a:lnTo>
                    <a:pt x="105981" y="2480868"/>
                  </a:lnTo>
                  <a:lnTo>
                    <a:pt x="105981" y="2482418"/>
                  </a:lnTo>
                  <a:lnTo>
                    <a:pt x="105981" y="2483955"/>
                  </a:lnTo>
                  <a:lnTo>
                    <a:pt x="107238" y="2485212"/>
                  </a:lnTo>
                  <a:lnTo>
                    <a:pt x="110324" y="2485212"/>
                  </a:lnTo>
                  <a:lnTo>
                    <a:pt x="111569" y="2483955"/>
                  </a:lnTo>
                  <a:lnTo>
                    <a:pt x="111569" y="2480868"/>
                  </a:lnTo>
                  <a:close/>
                </a:path>
                <a:path w="188594" h="2695575">
                  <a:moveTo>
                    <a:pt x="114147" y="1526171"/>
                  </a:moveTo>
                  <a:lnTo>
                    <a:pt x="112026" y="1524063"/>
                  </a:lnTo>
                  <a:lnTo>
                    <a:pt x="106807" y="1524063"/>
                  </a:lnTo>
                  <a:lnTo>
                    <a:pt x="104686" y="1526171"/>
                  </a:lnTo>
                  <a:lnTo>
                    <a:pt x="104686" y="1528787"/>
                  </a:lnTo>
                  <a:lnTo>
                    <a:pt x="104686" y="1531404"/>
                  </a:lnTo>
                  <a:lnTo>
                    <a:pt x="106807" y="1533512"/>
                  </a:lnTo>
                  <a:lnTo>
                    <a:pt x="112026" y="1533512"/>
                  </a:lnTo>
                  <a:lnTo>
                    <a:pt x="114147" y="1531404"/>
                  </a:lnTo>
                  <a:lnTo>
                    <a:pt x="114147" y="1526171"/>
                  </a:lnTo>
                  <a:close/>
                </a:path>
                <a:path w="188594" h="2695575">
                  <a:moveTo>
                    <a:pt x="116865" y="110070"/>
                  </a:moveTo>
                  <a:lnTo>
                    <a:pt x="115760" y="108966"/>
                  </a:lnTo>
                  <a:lnTo>
                    <a:pt x="113030" y="108966"/>
                  </a:lnTo>
                  <a:lnTo>
                    <a:pt x="111925" y="110070"/>
                  </a:lnTo>
                  <a:lnTo>
                    <a:pt x="111925" y="111442"/>
                  </a:lnTo>
                  <a:lnTo>
                    <a:pt x="111925" y="112814"/>
                  </a:lnTo>
                  <a:lnTo>
                    <a:pt x="113030" y="113919"/>
                  </a:lnTo>
                  <a:lnTo>
                    <a:pt x="115760" y="113919"/>
                  </a:lnTo>
                  <a:lnTo>
                    <a:pt x="116865" y="112814"/>
                  </a:lnTo>
                  <a:lnTo>
                    <a:pt x="116865" y="110070"/>
                  </a:lnTo>
                  <a:close/>
                </a:path>
                <a:path w="188594" h="2695575">
                  <a:moveTo>
                    <a:pt x="119989" y="2358987"/>
                  </a:moveTo>
                  <a:lnTo>
                    <a:pt x="118567" y="2357564"/>
                  </a:lnTo>
                  <a:lnTo>
                    <a:pt x="115062" y="2357564"/>
                  </a:lnTo>
                  <a:lnTo>
                    <a:pt x="113639" y="2358987"/>
                  </a:lnTo>
                  <a:lnTo>
                    <a:pt x="113639" y="2360739"/>
                  </a:lnTo>
                  <a:lnTo>
                    <a:pt x="113639" y="2362492"/>
                  </a:lnTo>
                  <a:lnTo>
                    <a:pt x="115062" y="2363914"/>
                  </a:lnTo>
                  <a:lnTo>
                    <a:pt x="118567" y="2363914"/>
                  </a:lnTo>
                  <a:lnTo>
                    <a:pt x="119989" y="2362492"/>
                  </a:lnTo>
                  <a:lnTo>
                    <a:pt x="119989" y="2358987"/>
                  </a:lnTo>
                  <a:close/>
                </a:path>
                <a:path w="188594" h="2695575">
                  <a:moveTo>
                    <a:pt x="120764" y="2441867"/>
                  </a:moveTo>
                  <a:lnTo>
                    <a:pt x="119456" y="2440559"/>
                  </a:lnTo>
                  <a:lnTo>
                    <a:pt x="116230" y="2440559"/>
                  </a:lnTo>
                  <a:lnTo>
                    <a:pt x="114922" y="2441867"/>
                  </a:lnTo>
                  <a:lnTo>
                    <a:pt x="114922" y="2443480"/>
                  </a:lnTo>
                  <a:lnTo>
                    <a:pt x="114922" y="2445093"/>
                  </a:lnTo>
                  <a:lnTo>
                    <a:pt x="116230" y="2446401"/>
                  </a:lnTo>
                  <a:lnTo>
                    <a:pt x="119456" y="2446401"/>
                  </a:lnTo>
                  <a:lnTo>
                    <a:pt x="120764" y="2445093"/>
                  </a:lnTo>
                  <a:lnTo>
                    <a:pt x="120764" y="2441867"/>
                  </a:lnTo>
                  <a:close/>
                </a:path>
                <a:path w="188594" h="2695575">
                  <a:moveTo>
                    <a:pt x="123494" y="2396325"/>
                  </a:moveTo>
                  <a:lnTo>
                    <a:pt x="122135" y="2394966"/>
                  </a:lnTo>
                  <a:lnTo>
                    <a:pt x="118770" y="2394966"/>
                  </a:lnTo>
                  <a:lnTo>
                    <a:pt x="117398" y="2396325"/>
                  </a:lnTo>
                  <a:lnTo>
                    <a:pt x="117398" y="2398014"/>
                  </a:lnTo>
                  <a:lnTo>
                    <a:pt x="117398" y="2399703"/>
                  </a:lnTo>
                  <a:lnTo>
                    <a:pt x="118770" y="2401062"/>
                  </a:lnTo>
                  <a:lnTo>
                    <a:pt x="122135" y="2401062"/>
                  </a:lnTo>
                  <a:lnTo>
                    <a:pt x="123494" y="2399703"/>
                  </a:lnTo>
                  <a:lnTo>
                    <a:pt x="123494" y="2396325"/>
                  </a:lnTo>
                  <a:close/>
                </a:path>
                <a:path w="188594" h="2695575">
                  <a:moveTo>
                    <a:pt x="125552" y="1569262"/>
                  </a:moveTo>
                  <a:lnTo>
                    <a:pt x="123456" y="1567167"/>
                  </a:lnTo>
                  <a:lnTo>
                    <a:pt x="118275" y="1567167"/>
                  </a:lnTo>
                  <a:lnTo>
                    <a:pt x="116179" y="1569262"/>
                  </a:lnTo>
                  <a:lnTo>
                    <a:pt x="116179" y="1571853"/>
                  </a:lnTo>
                  <a:lnTo>
                    <a:pt x="116179" y="1574444"/>
                  </a:lnTo>
                  <a:lnTo>
                    <a:pt x="118275" y="1576539"/>
                  </a:lnTo>
                  <a:lnTo>
                    <a:pt x="123456" y="1576539"/>
                  </a:lnTo>
                  <a:lnTo>
                    <a:pt x="125552" y="1574444"/>
                  </a:lnTo>
                  <a:lnTo>
                    <a:pt x="125552" y="1569262"/>
                  </a:lnTo>
                  <a:close/>
                </a:path>
                <a:path w="188594" h="2695575">
                  <a:moveTo>
                    <a:pt x="128536" y="2209508"/>
                  </a:moveTo>
                  <a:lnTo>
                    <a:pt x="126898" y="2207857"/>
                  </a:lnTo>
                  <a:lnTo>
                    <a:pt x="122821" y="2207857"/>
                  </a:lnTo>
                  <a:lnTo>
                    <a:pt x="121170" y="2209508"/>
                  </a:lnTo>
                  <a:lnTo>
                    <a:pt x="121170" y="2211540"/>
                  </a:lnTo>
                  <a:lnTo>
                    <a:pt x="121170" y="2213572"/>
                  </a:lnTo>
                  <a:lnTo>
                    <a:pt x="122821" y="2215223"/>
                  </a:lnTo>
                  <a:lnTo>
                    <a:pt x="126898" y="2215223"/>
                  </a:lnTo>
                  <a:lnTo>
                    <a:pt x="128536" y="2213572"/>
                  </a:lnTo>
                  <a:lnTo>
                    <a:pt x="128536" y="2209508"/>
                  </a:lnTo>
                  <a:close/>
                </a:path>
                <a:path w="188594" h="2695575">
                  <a:moveTo>
                    <a:pt x="132689" y="1486535"/>
                  </a:moveTo>
                  <a:lnTo>
                    <a:pt x="130556" y="1484388"/>
                  </a:lnTo>
                  <a:lnTo>
                    <a:pt x="125285" y="1484388"/>
                  </a:lnTo>
                  <a:lnTo>
                    <a:pt x="123151" y="1486535"/>
                  </a:lnTo>
                  <a:lnTo>
                    <a:pt x="123151" y="1489163"/>
                  </a:lnTo>
                  <a:lnTo>
                    <a:pt x="123151" y="1491792"/>
                  </a:lnTo>
                  <a:lnTo>
                    <a:pt x="125285" y="1493939"/>
                  </a:lnTo>
                  <a:lnTo>
                    <a:pt x="130556" y="1493939"/>
                  </a:lnTo>
                  <a:lnTo>
                    <a:pt x="132689" y="1491792"/>
                  </a:lnTo>
                  <a:lnTo>
                    <a:pt x="132689" y="1486535"/>
                  </a:lnTo>
                  <a:close/>
                </a:path>
                <a:path w="188594" h="2695575">
                  <a:moveTo>
                    <a:pt x="134823" y="1618030"/>
                  </a:moveTo>
                  <a:lnTo>
                    <a:pt x="132753" y="1615948"/>
                  </a:lnTo>
                  <a:lnTo>
                    <a:pt x="127622" y="1615948"/>
                  </a:lnTo>
                  <a:lnTo>
                    <a:pt x="125539" y="1618030"/>
                  </a:lnTo>
                  <a:lnTo>
                    <a:pt x="125539" y="1620596"/>
                  </a:lnTo>
                  <a:lnTo>
                    <a:pt x="125539" y="1623161"/>
                  </a:lnTo>
                  <a:lnTo>
                    <a:pt x="127622" y="1625244"/>
                  </a:lnTo>
                  <a:lnTo>
                    <a:pt x="132753" y="1625244"/>
                  </a:lnTo>
                  <a:lnTo>
                    <a:pt x="134823" y="1623161"/>
                  </a:lnTo>
                  <a:lnTo>
                    <a:pt x="134823" y="1618030"/>
                  </a:lnTo>
                  <a:close/>
                </a:path>
                <a:path w="188594" h="2695575">
                  <a:moveTo>
                    <a:pt x="134874" y="2280551"/>
                  </a:moveTo>
                  <a:lnTo>
                    <a:pt x="133350" y="2279015"/>
                  </a:lnTo>
                  <a:lnTo>
                    <a:pt x="129552" y="2279015"/>
                  </a:lnTo>
                  <a:lnTo>
                    <a:pt x="128016" y="2280551"/>
                  </a:lnTo>
                  <a:lnTo>
                    <a:pt x="128016" y="2282444"/>
                  </a:lnTo>
                  <a:lnTo>
                    <a:pt x="128016" y="2284336"/>
                  </a:lnTo>
                  <a:lnTo>
                    <a:pt x="129552" y="2285873"/>
                  </a:lnTo>
                  <a:lnTo>
                    <a:pt x="133350" y="2285873"/>
                  </a:lnTo>
                  <a:lnTo>
                    <a:pt x="134874" y="2284336"/>
                  </a:lnTo>
                  <a:lnTo>
                    <a:pt x="134874" y="2280551"/>
                  </a:lnTo>
                  <a:close/>
                </a:path>
                <a:path w="188594" h="2695575">
                  <a:moveTo>
                    <a:pt x="135763" y="75272"/>
                  </a:moveTo>
                  <a:lnTo>
                    <a:pt x="134747" y="74269"/>
                  </a:lnTo>
                  <a:lnTo>
                    <a:pt x="132257" y="74269"/>
                  </a:lnTo>
                  <a:lnTo>
                    <a:pt x="131254" y="75272"/>
                  </a:lnTo>
                  <a:lnTo>
                    <a:pt x="131254" y="76517"/>
                  </a:lnTo>
                  <a:lnTo>
                    <a:pt x="131254" y="77762"/>
                  </a:lnTo>
                  <a:lnTo>
                    <a:pt x="132257" y="78765"/>
                  </a:lnTo>
                  <a:lnTo>
                    <a:pt x="134747" y="78765"/>
                  </a:lnTo>
                  <a:lnTo>
                    <a:pt x="135763" y="77762"/>
                  </a:lnTo>
                  <a:lnTo>
                    <a:pt x="135763" y="75272"/>
                  </a:lnTo>
                  <a:close/>
                </a:path>
                <a:path w="188594" h="2695575">
                  <a:moveTo>
                    <a:pt x="135890" y="1771713"/>
                  </a:moveTo>
                  <a:lnTo>
                    <a:pt x="133883" y="1769719"/>
                  </a:lnTo>
                  <a:lnTo>
                    <a:pt x="128943" y="1769719"/>
                  </a:lnTo>
                  <a:lnTo>
                    <a:pt x="126936" y="1771713"/>
                  </a:lnTo>
                  <a:lnTo>
                    <a:pt x="126936" y="1774190"/>
                  </a:lnTo>
                  <a:lnTo>
                    <a:pt x="126936" y="1776666"/>
                  </a:lnTo>
                  <a:lnTo>
                    <a:pt x="128943" y="1778660"/>
                  </a:lnTo>
                  <a:lnTo>
                    <a:pt x="133883" y="1778660"/>
                  </a:lnTo>
                  <a:lnTo>
                    <a:pt x="135890" y="1776666"/>
                  </a:lnTo>
                  <a:lnTo>
                    <a:pt x="135890" y="1771713"/>
                  </a:lnTo>
                  <a:close/>
                </a:path>
                <a:path w="188594" h="2695575">
                  <a:moveTo>
                    <a:pt x="136144" y="2086838"/>
                  </a:moveTo>
                  <a:lnTo>
                    <a:pt x="134315" y="2085022"/>
                  </a:lnTo>
                  <a:lnTo>
                    <a:pt x="129819" y="2085022"/>
                  </a:lnTo>
                  <a:lnTo>
                    <a:pt x="128003" y="2086838"/>
                  </a:lnTo>
                  <a:lnTo>
                    <a:pt x="128003" y="2089086"/>
                  </a:lnTo>
                  <a:lnTo>
                    <a:pt x="128003" y="2091334"/>
                  </a:lnTo>
                  <a:lnTo>
                    <a:pt x="129819" y="2093150"/>
                  </a:lnTo>
                  <a:lnTo>
                    <a:pt x="134315" y="2093150"/>
                  </a:lnTo>
                  <a:lnTo>
                    <a:pt x="136144" y="2091334"/>
                  </a:lnTo>
                  <a:lnTo>
                    <a:pt x="136144" y="2086838"/>
                  </a:lnTo>
                  <a:close/>
                </a:path>
                <a:path w="188594" h="2695575">
                  <a:moveTo>
                    <a:pt x="136271" y="2323071"/>
                  </a:moveTo>
                  <a:lnTo>
                    <a:pt x="134797" y="2321598"/>
                  </a:lnTo>
                  <a:lnTo>
                    <a:pt x="131140" y="2321598"/>
                  </a:lnTo>
                  <a:lnTo>
                    <a:pt x="129667" y="2323071"/>
                  </a:lnTo>
                  <a:lnTo>
                    <a:pt x="129667" y="2324900"/>
                  </a:lnTo>
                  <a:lnTo>
                    <a:pt x="129667" y="2326729"/>
                  </a:lnTo>
                  <a:lnTo>
                    <a:pt x="131140" y="2328202"/>
                  </a:lnTo>
                  <a:lnTo>
                    <a:pt x="134797" y="2328202"/>
                  </a:lnTo>
                  <a:lnTo>
                    <a:pt x="136271" y="2326729"/>
                  </a:lnTo>
                  <a:lnTo>
                    <a:pt x="136271" y="2323071"/>
                  </a:lnTo>
                  <a:close/>
                </a:path>
                <a:path w="188594" h="2695575">
                  <a:moveTo>
                    <a:pt x="136753" y="2169198"/>
                  </a:moveTo>
                  <a:lnTo>
                    <a:pt x="135039" y="2167496"/>
                  </a:lnTo>
                  <a:lnTo>
                    <a:pt x="130822" y="2167496"/>
                  </a:lnTo>
                  <a:lnTo>
                    <a:pt x="129120" y="2169198"/>
                  </a:lnTo>
                  <a:lnTo>
                    <a:pt x="129120" y="2171306"/>
                  </a:lnTo>
                  <a:lnTo>
                    <a:pt x="129120" y="2173414"/>
                  </a:lnTo>
                  <a:lnTo>
                    <a:pt x="130822" y="2175116"/>
                  </a:lnTo>
                  <a:lnTo>
                    <a:pt x="135039" y="2175116"/>
                  </a:lnTo>
                  <a:lnTo>
                    <a:pt x="136753" y="2173414"/>
                  </a:lnTo>
                  <a:lnTo>
                    <a:pt x="136753" y="2169198"/>
                  </a:lnTo>
                  <a:close/>
                </a:path>
                <a:path w="188594" h="2695575">
                  <a:moveTo>
                    <a:pt x="137058" y="2240292"/>
                  </a:moveTo>
                  <a:lnTo>
                    <a:pt x="135458" y="2238705"/>
                  </a:lnTo>
                  <a:lnTo>
                    <a:pt x="131533" y="2238705"/>
                  </a:lnTo>
                  <a:lnTo>
                    <a:pt x="129933" y="2240292"/>
                  </a:lnTo>
                  <a:lnTo>
                    <a:pt x="129933" y="2242261"/>
                  </a:lnTo>
                  <a:lnTo>
                    <a:pt x="129933" y="2244229"/>
                  </a:lnTo>
                  <a:lnTo>
                    <a:pt x="131533" y="2245817"/>
                  </a:lnTo>
                  <a:lnTo>
                    <a:pt x="135458" y="2245817"/>
                  </a:lnTo>
                  <a:lnTo>
                    <a:pt x="137058" y="2244229"/>
                  </a:lnTo>
                  <a:lnTo>
                    <a:pt x="137058" y="2240292"/>
                  </a:lnTo>
                  <a:close/>
                </a:path>
                <a:path w="188594" h="2695575">
                  <a:moveTo>
                    <a:pt x="138696" y="1842046"/>
                  </a:moveTo>
                  <a:lnTo>
                    <a:pt x="136740" y="1840077"/>
                  </a:lnTo>
                  <a:lnTo>
                    <a:pt x="131889" y="1840077"/>
                  </a:lnTo>
                  <a:lnTo>
                    <a:pt x="129921" y="1842046"/>
                  </a:lnTo>
                  <a:lnTo>
                    <a:pt x="129921" y="1844471"/>
                  </a:lnTo>
                  <a:lnTo>
                    <a:pt x="129921" y="1846897"/>
                  </a:lnTo>
                  <a:lnTo>
                    <a:pt x="131889" y="1848866"/>
                  </a:lnTo>
                  <a:lnTo>
                    <a:pt x="136740" y="1848866"/>
                  </a:lnTo>
                  <a:lnTo>
                    <a:pt x="138696" y="1846897"/>
                  </a:lnTo>
                  <a:lnTo>
                    <a:pt x="138696" y="1842046"/>
                  </a:lnTo>
                  <a:close/>
                </a:path>
                <a:path w="188594" h="2695575">
                  <a:moveTo>
                    <a:pt x="139166" y="1704174"/>
                  </a:moveTo>
                  <a:lnTo>
                    <a:pt x="137121" y="1702130"/>
                  </a:lnTo>
                  <a:lnTo>
                    <a:pt x="132092" y="1702130"/>
                  </a:lnTo>
                  <a:lnTo>
                    <a:pt x="130048" y="1704174"/>
                  </a:lnTo>
                  <a:lnTo>
                    <a:pt x="130048" y="1706689"/>
                  </a:lnTo>
                  <a:lnTo>
                    <a:pt x="130048" y="1709204"/>
                  </a:lnTo>
                  <a:lnTo>
                    <a:pt x="132092" y="1711248"/>
                  </a:lnTo>
                  <a:lnTo>
                    <a:pt x="137121" y="1711248"/>
                  </a:lnTo>
                  <a:lnTo>
                    <a:pt x="139166" y="1709204"/>
                  </a:lnTo>
                  <a:lnTo>
                    <a:pt x="139166" y="1704174"/>
                  </a:lnTo>
                  <a:close/>
                </a:path>
                <a:path w="188594" h="2695575">
                  <a:moveTo>
                    <a:pt x="148615" y="2040890"/>
                  </a:moveTo>
                  <a:lnTo>
                    <a:pt x="146748" y="2039023"/>
                  </a:lnTo>
                  <a:lnTo>
                    <a:pt x="142125" y="2039023"/>
                  </a:lnTo>
                  <a:lnTo>
                    <a:pt x="140258" y="2040890"/>
                  </a:lnTo>
                  <a:lnTo>
                    <a:pt x="140258" y="2043201"/>
                  </a:lnTo>
                  <a:lnTo>
                    <a:pt x="140258" y="2045512"/>
                  </a:lnTo>
                  <a:lnTo>
                    <a:pt x="142125" y="2047379"/>
                  </a:lnTo>
                  <a:lnTo>
                    <a:pt x="146748" y="2047379"/>
                  </a:lnTo>
                  <a:lnTo>
                    <a:pt x="148615" y="2045512"/>
                  </a:lnTo>
                  <a:lnTo>
                    <a:pt x="148615" y="2040890"/>
                  </a:lnTo>
                  <a:close/>
                </a:path>
                <a:path w="188594" h="2695575">
                  <a:moveTo>
                    <a:pt x="152336" y="1659369"/>
                  </a:moveTo>
                  <a:lnTo>
                    <a:pt x="150266" y="1657311"/>
                  </a:lnTo>
                  <a:lnTo>
                    <a:pt x="145186" y="1657311"/>
                  </a:lnTo>
                  <a:lnTo>
                    <a:pt x="143129" y="1659369"/>
                  </a:lnTo>
                  <a:lnTo>
                    <a:pt x="143129" y="1661909"/>
                  </a:lnTo>
                  <a:lnTo>
                    <a:pt x="143129" y="1664449"/>
                  </a:lnTo>
                  <a:lnTo>
                    <a:pt x="145186" y="1666506"/>
                  </a:lnTo>
                  <a:lnTo>
                    <a:pt x="150266" y="1666506"/>
                  </a:lnTo>
                  <a:lnTo>
                    <a:pt x="152336" y="1664449"/>
                  </a:lnTo>
                  <a:lnTo>
                    <a:pt x="152336" y="1659369"/>
                  </a:lnTo>
                  <a:close/>
                </a:path>
                <a:path w="188594" h="2695575">
                  <a:moveTo>
                    <a:pt x="154368" y="32740"/>
                  </a:moveTo>
                  <a:lnTo>
                    <a:pt x="153466" y="31826"/>
                  </a:lnTo>
                  <a:lnTo>
                    <a:pt x="151231" y="31826"/>
                  </a:lnTo>
                  <a:lnTo>
                    <a:pt x="150317" y="32740"/>
                  </a:lnTo>
                  <a:lnTo>
                    <a:pt x="150317" y="33858"/>
                  </a:lnTo>
                  <a:lnTo>
                    <a:pt x="150317" y="34975"/>
                  </a:lnTo>
                  <a:lnTo>
                    <a:pt x="151231" y="35890"/>
                  </a:lnTo>
                  <a:lnTo>
                    <a:pt x="153466" y="35890"/>
                  </a:lnTo>
                  <a:lnTo>
                    <a:pt x="154368" y="34975"/>
                  </a:lnTo>
                  <a:lnTo>
                    <a:pt x="154368" y="32740"/>
                  </a:lnTo>
                  <a:close/>
                </a:path>
                <a:path w="188594" h="2695575">
                  <a:moveTo>
                    <a:pt x="155625" y="1915680"/>
                  </a:moveTo>
                  <a:lnTo>
                    <a:pt x="153695" y="1913750"/>
                  </a:lnTo>
                  <a:lnTo>
                    <a:pt x="148945" y="1913750"/>
                  </a:lnTo>
                  <a:lnTo>
                    <a:pt x="147015" y="1915680"/>
                  </a:lnTo>
                  <a:lnTo>
                    <a:pt x="147015" y="1918055"/>
                  </a:lnTo>
                  <a:lnTo>
                    <a:pt x="147015" y="1920430"/>
                  </a:lnTo>
                  <a:lnTo>
                    <a:pt x="148945" y="1922360"/>
                  </a:lnTo>
                  <a:lnTo>
                    <a:pt x="153695" y="1922360"/>
                  </a:lnTo>
                  <a:lnTo>
                    <a:pt x="155625" y="1920430"/>
                  </a:lnTo>
                  <a:lnTo>
                    <a:pt x="155625" y="1915680"/>
                  </a:lnTo>
                  <a:close/>
                </a:path>
                <a:path w="188594" h="2695575">
                  <a:moveTo>
                    <a:pt x="158699" y="2130145"/>
                  </a:moveTo>
                  <a:lnTo>
                    <a:pt x="156933" y="2128380"/>
                  </a:lnTo>
                  <a:lnTo>
                    <a:pt x="152577" y="2128380"/>
                  </a:lnTo>
                  <a:lnTo>
                    <a:pt x="150812" y="2130145"/>
                  </a:lnTo>
                  <a:lnTo>
                    <a:pt x="150812" y="2132317"/>
                  </a:lnTo>
                  <a:lnTo>
                    <a:pt x="150812" y="2134489"/>
                  </a:lnTo>
                  <a:lnTo>
                    <a:pt x="152577" y="2136254"/>
                  </a:lnTo>
                  <a:lnTo>
                    <a:pt x="156933" y="2136254"/>
                  </a:lnTo>
                  <a:lnTo>
                    <a:pt x="158699" y="2134489"/>
                  </a:lnTo>
                  <a:lnTo>
                    <a:pt x="158699" y="2130145"/>
                  </a:lnTo>
                  <a:close/>
                </a:path>
                <a:path w="188594" h="2695575">
                  <a:moveTo>
                    <a:pt x="159042" y="1945601"/>
                  </a:moveTo>
                  <a:lnTo>
                    <a:pt x="157137" y="1943684"/>
                  </a:lnTo>
                  <a:lnTo>
                    <a:pt x="152425" y="1943684"/>
                  </a:lnTo>
                  <a:lnTo>
                    <a:pt x="150520" y="1945601"/>
                  </a:lnTo>
                  <a:lnTo>
                    <a:pt x="150520" y="1947951"/>
                  </a:lnTo>
                  <a:lnTo>
                    <a:pt x="150520" y="1950300"/>
                  </a:lnTo>
                  <a:lnTo>
                    <a:pt x="152425" y="1952218"/>
                  </a:lnTo>
                  <a:lnTo>
                    <a:pt x="157137" y="1952218"/>
                  </a:lnTo>
                  <a:lnTo>
                    <a:pt x="159042" y="1950300"/>
                  </a:lnTo>
                  <a:lnTo>
                    <a:pt x="159042" y="1945601"/>
                  </a:lnTo>
                  <a:close/>
                </a:path>
                <a:path w="188594" h="2695575">
                  <a:moveTo>
                    <a:pt x="165049" y="1994636"/>
                  </a:moveTo>
                  <a:lnTo>
                    <a:pt x="163156" y="1992744"/>
                  </a:lnTo>
                  <a:lnTo>
                    <a:pt x="158496" y="1992744"/>
                  </a:lnTo>
                  <a:lnTo>
                    <a:pt x="156603" y="1994636"/>
                  </a:lnTo>
                  <a:lnTo>
                    <a:pt x="156603" y="1996973"/>
                  </a:lnTo>
                  <a:lnTo>
                    <a:pt x="156603" y="1999297"/>
                  </a:lnTo>
                  <a:lnTo>
                    <a:pt x="158496" y="2001189"/>
                  </a:lnTo>
                  <a:lnTo>
                    <a:pt x="163156" y="2001189"/>
                  </a:lnTo>
                  <a:lnTo>
                    <a:pt x="165049" y="1999297"/>
                  </a:lnTo>
                  <a:lnTo>
                    <a:pt x="165049" y="1994636"/>
                  </a:lnTo>
                  <a:close/>
                </a:path>
                <a:path w="188594" h="2695575">
                  <a:moveTo>
                    <a:pt x="165671" y="1806587"/>
                  </a:moveTo>
                  <a:lnTo>
                    <a:pt x="163690" y="1804606"/>
                  </a:lnTo>
                  <a:lnTo>
                    <a:pt x="158788" y="1804606"/>
                  </a:lnTo>
                  <a:lnTo>
                    <a:pt x="156806" y="1806587"/>
                  </a:lnTo>
                  <a:lnTo>
                    <a:pt x="156806" y="1809038"/>
                  </a:lnTo>
                  <a:lnTo>
                    <a:pt x="156806" y="1811489"/>
                  </a:lnTo>
                  <a:lnTo>
                    <a:pt x="158788" y="1813471"/>
                  </a:lnTo>
                  <a:lnTo>
                    <a:pt x="163690" y="1813471"/>
                  </a:lnTo>
                  <a:lnTo>
                    <a:pt x="165671" y="1811489"/>
                  </a:lnTo>
                  <a:lnTo>
                    <a:pt x="165671" y="1806587"/>
                  </a:lnTo>
                  <a:close/>
                </a:path>
                <a:path w="188594" h="2695575">
                  <a:moveTo>
                    <a:pt x="167881" y="1743113"/>
                  </a:moveTo>
                  <a:lnTo>
                    <a:pt x="165862" y="1741081"/>
                  </a:lnTo>
                  <a:lnTo>
                    <a:pt x="160870" y="1741081"/>
                  </a:lnTo>
                  <a:lnTo>
                    <a:pt x="158851" y="1743113"/>
                  </a:lnTo>
                  <a:lnTo>
                    <a:pt x="158851" y="1745602"/>
                  </a:lnTo>
                  <a:lnTo>
                    <a:pt x="158851" y="1748091"/>
                  </a:lnTo>
                  <a:lnTo>
                    <a:pt x="160870" y="1750123"/>
                  </a:lnTo>
                  <a:lnTo>
                    <a:pt x="165862" y="1750123"/>
                  </a:lnTo>
                  <a:lnTo>
                    <a:pt x="167881" y="1748091"/>
                  </a:lnTo>
                  <a:lnTo>
                    <a:pt x="167881" y="1743113"/>
                  </a:lnTo>
                  <a:close/>
                </a:path>
                <a:path w="188594" h="2695575">
                  <a:moveTo>
                    <a:pt x="172059" y="1875878"/>
                  </a:moveTo>
                  <a:lnTo>
                    <a:pt x="170116" y="1873935"/>
                  </a:lnTo>
                  <a:lnTo>
                    <a:pt x="165303" y="1873935"/>
                  </a:lnTo>
                  <a:lnTo>
                    <a:pt x="163360" y="1875878"/>
                  </a:lnTo>
                  <a:lnTo>
                    <a:pt x="163360" y="1878279"/>
                  </a:lnTo>
                  <a:lnTo>
                    <a:pt x="163360" y="1880679"/>
                  </a:lnTo>
                  <a:lnTo>
                    <a:pt x="165303" y="1882622"/>
                  </a:lnTo>
                  <a:lnTo>
                    <a:pt x="170116" y="1882622"/>
                  </a:lnTo>
                  <a:lnTo>
                    <a:pt x="172059" y="1880679"/>
                  </a:lnTo>
                  <a:lnTo>
                    <a:pt x="172059" y="1875878"/>
                  </a:lnTo>
                  <a:close/>
                </a:path>
                <a:path w="188594" h="2695575">
                  <a:moveTo>
                    <a:pt x="188150" y="812"/>
                  </a:moveTo>
                  <a:lnTo>
                    <a:pt x="187337" y="0"/>
                  </a:lnTo>
                  <a:lnTo>
                    <a:pt x="185343" y="0"/>
                  </a:lnTo>
                  <a:lnTo>
                    <a:pt x="184543" y="812"/>
                  </a:lnTo>
                  <a:lnTo>
                    <a:pt x="184543" y="1803"/>
                  </a:lnTo>
                  <a:lnTo>
                    <a:pt x="184543" y="2794"/>
                  </a:lnTo>
                  <a:lnTo>
                    <a:pt x="185343" y="3606"/>
                  </a:lnTo>
                  <a:lnTo>
                    <a:pt x="187337" y="3606"/>
                  </a:lnTo>
                  <a:lnTo>
                    <a:pt x="188150" y="2794"/>
                  </a:lnTo>
                  <a:lnTo>
                    <a:pt x="188150" y="81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49298" y="2016289"/>
              <a:ext cx="407670" cy="3178810"/>
            </a:xfrm>
            <a:custGeom>
              <a:avLst/>
              <a:gdLst/>
              <a:ahLst/>
              <a:cxnLst/>
              <a:rect l="l" t="t" r="r" b="b"/>
              <a:pathLst>
                <a:path w="407669" h="3178810">
                  <a:moveTo>
                    <a:pt x="8978" y="830834"/>
                  </a:moveTo>
                  <a:lnTo>
                    <a:pt x="6972" y="828827"/>
                  </a:lnTo>
                  <a:lnTo>
                    <a:pt x="2006" y="828827"/>
                  </a:lnTo>
                  <a:lnTo>
                    <a:pt x="0" y="830834"/>
                  </a:lnTo>
                  <a:lnTo>
                    <a:pt x="0" y="833310"/>
                  </a:lnTo>
                  <a:lnTo>
                    <a:pt x="0" y="835787"/>
                  </a:lnTo>
                  <a:lnTo>
                    <a:pt x="2006" y="837793"/>
                  </a:lnTo>
                  <a:lnTo>
                    <a:pt x="6972" y="837793"/>
                  </a:lnTo>
                  <a:lnTo>
                    <a:pt x="8978" y="835787"/>
                  </a:lnTo>
                  <a:lnTo>
                    <a:pt x="8978" y="830834"/>
                  </a:lnTo>
                  <a:close/>
                </a:path>
                <a:path w="407669" h="3178810">
                  <a:moveTo>
                    <a:pt x="10731" y="740295"/>
                  </a:moveTo>
                  <a:lnTo>
                    <a:pt x="8851" y="738403"/>
                  </a:lnTo>
                  <a:lnTo>
                    <a:pt x="4203" y="738403"/>
                  </a:lnTo>
                  <a:lnTo>
                    <a:pt x="2311" y="740295"/>
                  </a:lnTo>
                  <a:lnTo>
                    <a:pt x="2311" y="742619"/>
                  </a:lnTo>
                  <a:lnTo>
                    <a:pt x="2311" y="744943"/>
                  </a:lnTo>
                  <a:lnTo>
                    <a:pt x="4203" y="746836"/>
                  </a:lnTo>
                  <a:lnTo>
                    <a:pt x="8851" y="746836"/>
                  </a:lnTo>
                  <a:lnTo>
                    <a:pt x="10731" y="744943"/>
                  </a:lnTo>
                  <a:lnTo>
                    <a:pt x="10731" y="740295"/>
                  </a:lnTo>
                  <a:close/>
                </a:path>
                <a:path w="407669" h="3178810">
                  <a:moveTo>
                    <a:pt x="13792" y="872959"/>
                  </a:moveTo>
                  <a:lnTo>
                    <a:pt x="11760" y="870927"/>
                  </a:lnTo>
                  <a:lnTo>
                    <a:pt x="6756" y="870927"/>
                  </a:lnTo>
                  <a:lnTo>
                    <a:pt x="4724" y="872959"/>
                  </a:lnTo>
                  <a:lnTo>
                    <a:pt x="4724" y="875461"/>
                  </a:lnTo>
                  <a:lnTo>
                    <a:pt x="4724" y="877963"/>
                  </a:lnTo>
                  <a:lnTo>
                    <a:pt x="6756" y="879995"/>
                  </a:lnTo>
                  <a:lnTo>
                    <a:pt x="11760" y="879995"/>
                  </a:lnTo>
                  <a:lnTo>
                    <a:pt x="13792" y="877963"/>
                  </a:lnTo>
                  <a:lnTo>
                    <a:pt x="13792" y="872959"/>
                  </a:lnTo>
                  <a:close/>
                </a:path>
                <a:path w="407669" h="3178810">
                  <a:moveTo>
                    <a:pt x="18580" y="1184249"/>
                  </a:moveTo>
                  <a:lnTo>
                    <a:pt x="16408" y="1182077"/>
                  </a:lnTo>
                  <a:lnTo>
                    <a:pt x="11049" y="1182077"/>
                  </a:lnTo>
                  <a:lnTo>
                    <a:pt x="8877" y="1184249"/>
                  </a:lnTo>
                  <a:lnTo>
                    <a:pt x="8877" y="1186929"/>
                  </a:lnTo>
                  <a:lnTo>
                    <a:pt x="8877" y="1189609"/>
                  </a:lnTo>
                  <a:lnTo>
                    <a:pt x="11049" y="1191780"/>
                  </a:lnTo>
                  <a:lnTo>
                    <a:pt x="16408" y="1191780"/>
                  </a:lnTo>
                  <a:lnTo>
                    <a:pt x="18580" y="1189609"/>
                  </a:lnTo>
                  <a:lnTo>
                    <a:pt x="18580" y="1184249"/>
                  </a:lnTo>
                  <a:close/>
                </a:path>
                <a:path w="407669" h="3178810">
                  <a:moveTo>
                    <a:pt x="18669" y="968463"/>
                  </a:moveTo>
                  <a:lnTo>
                    <a:pt x="16598" y="966393"/>
                  </a:lnTo>
                  <a:lnTo>
                    <a:pt x="11493" y="966393"/>
                  </a:lnTo>
                  <a:lnTo>
                    <a:pt x="9423" y="968463"/>
                  </a:lnTo>
                  <a:lnTo>
                    <a:pt x="9423" y="971016"/>
                  </a:lnTo>
                  <a:lnTo>
                    <a:pt x="9423" y="973569"/>
                  </a:lnTo>
                  <a:lnTo>
                    <a:pt x="11493" y="975639"/>
                  </a:lnTo>
                  <a:lnTo>
                    <a:pt x="16598" y="975639"/>
                  </a:lnTo>
                  <a:lnTo>
                    <a:pt x="18669" y="973569"/>
                  </a:lnTo>
                  <a:lnTo>
                    <a:pt x="18669" y="968463"/>
                  </a:lnTo>
                  <a:close/>
                </a:path>
                <a:path w="407669" h="3178810">
                  <a:moveTo>
                    <a:pt x="19354" y="659104"/>
                  </a:moveTo>
                  <a:lnTo>
                    <a:pt x="17589" y="657339"/>
                  </a:lnTo>
                  <a:lnTo>
                    <a:pt x="13246" y="657339"/>
                  </a:lnTo>
                  <a:lnTo>
                    <a:pt x="11480" y="659104"/>
                  </a:lnTo>
                  <a:lnTo>
                    <a:pt x="11480" y="661276"/>
                  </a:lnTo>
                  <a:lnTo>
                    <a:pt x="11480" y="663448"/>
                  </a:lnTo>
                  <a:lnTo>
                    <a:pt x="13246" y="665213"/>
                  </a:lnTo>
                  <a:lnTo>
                    <a:pt x="17589" y="665213"/>
                  </a:lnTo>
                  <a:lnTo>
                    <a:pt x="19354" y="663448"/>
                  </a:lnTo>
                  <a:lnTo>
                    <a:pt x="19354" y="659104"/>
                  </a:lnTo>
                  <a:close/>
                </a:path>
                <a:path w="407669" h="3178810">
                  <a:moveTo>
                    <a:pt x="20421" y="919238"/>
                  </a:moveTo>
                  <a:lnTo>
                    <a:pt x="18376" y="917181"/>
                  </a:lnTo>
                  <a:lnTo>
                    <a:pt x="13309" y="917181"/>
                  </a:lnTo>
                  <a:lnTo>
                    <a:pt x="11264" y="919238"/>
                  </a:lnTo>
                  <a:lnTo>
                    <a:pt x="11264" y="921766"/>
                  </a:lnTo>
                  <a:lnTo>
                    <a:pt x="11264" y="924293"/>
                  </a:lnTo>
                  <a:lnTo>
                    <a:pt x="13309" y="926350"/>
                  </a:lnTo>
                  <a:lnTo>
                    <a:pt x="18376" y="926350"/>
                  </a:lnTo>
                  <a:lnTo>
                    <a:pt x="20421" y="924293"/>
                  </a:lnTo>
                  <a:lnTo>
                    <a:pt x="20421" y="919238"/>
                  </a:lnTo>
                  <a:close/>
                </a:path>
                <a:path w="407669" h="3178810">
                  <a:moveTo>
                    <a:pt x="22148" y="788822"/>
                  </a:moveTo>
                  <a:lnTo>
                    <a:pt x="20205" y="786879"/>
                  </a:lnTo>
                  <a:lnTo>
                    <a:pt x="15392" y="786879"/>
                  </a:lnTo>
                  <a:lnTo>
                    <a:pt x="13449" y="788822"/>
                  </a:lnTo>
                  <a:lnTo>
                    <a:pt x="13449" y="791222"/>
                  </a:lnTo>
                  <a:lnTo>
                    <a:pt x="13449" y="793623"/>
                  </a:lnTo>
                  <a:lnTo>
                    <a:pt x="15392" y="795566"/>
                  </a:lnTo>
                  <a:lnTo>
                    <a:pt x="20205" y="795566"/>
                  </a:lnTo>
                  <a:lnTo>
                    <a:pt x="22148" y="793623"/>
                  </a:lnTo>
                  <a:lnTo>
                    <a:pt x="22148" y="788822"/>
                  </a:lnTo>
                  <a:close/>
                </a:path>
                <a:path w="407669" h="3178810">
                  <a:moveTo>
                    <a:pt x="26771" y="699236"/>
                  </a:moveTo>
                  <a:lnTo>
                    <a:pt x="24955" y="697407"/>
                  </a:lnTo>
                  <a:lnTo>
                    <a:pt x="20459" y="697407"/>
                  </a:lnTo>
                  <a:lnTo>
                    <a:pt x="18630" y="699236"/>
                  </a:lnTo>
                  <a:lnTo>
                    <a:pt x="18630" y="701484"/>
                  </a:lnTo>
                  <a:lnTo>
                    <a:pt x="18630" y="703732"/>
                  </a:lnTo>
                  <a:lnTo>
                    <a:pt x="20459" y="705561"/>
                  </a:lnTo>
                  <a:lnTo>
                    <a:pt x="24955" y="705561"/>
                  </a:lnTo>
                  <a:lnTo>
                    <a:pt x="26771" y="703732"/>
                  </a:lnTo>
                  <a:lnTo>
                    <a:pt x="26771" y="699236"/>
                  </a:lnTo>
                  <a:close/>
                </a:path>
                <a:path w="407669" h="3178810">
                  <a:moveTo>
                    <a:pt x="28143" y="1060107"/>
                  </a:moveTo>
                  <a:lnTo>
                    <a:pt x="26035" y="1057998"/>
                  </a:lnTo>
                  <a:lnTo>
                    <a:pt x="20815" y="1057998"/>
                  </a:lnTo>
                  <a:lnTo>
                    <a:pt x="18707" y="1060107"/>
                  </a:lnTo>
                  <a:lnTo>
                    <a:pt x="18707" y="1062710"/>
                  </a:lnTo>
                  <a:lnTo>
                    <a:pt x="18707" y="1065314"/>
                  </a:lnTo>
                  <a:lnTo>
                    <a:pt x="20815" y="1067422"/>
                  </a:lnTo>
                  <a:lnTo>
                    <a:pt x="26035" y="1067422"/>
                  </a:lnTo>
                  <a:lnTo>
                    <a:pt x="28143" y="1065314"/>
                  </a:lnTo>
                  <a:lnTo>
                    <a:pt x="28143" y="1060107"/>
                  </a:lnTo>
                  <a:close/>
                </a:path>
                <a:path w="407669" h="3178810">
                  <a:moveTo>
                    <a:pt x="34048" y="1015733"/>
                  </a:moveTo>
                  <a:lnTo>
                    <a:pt x="31953" y="1013637"/>
                  </a:lnTo>
                  <a:lnTo>
                    <a:pt x="26797" y="1013637"/>
                  </a:lnTo>
                  <a:lnTo>
                    <a:pt x="24701" y="1015733"/>
                  </a:lnTo>
                  <a:lnTo>
                    <a:pt x="24701" y="1018311"/>
                  </a:lnTo>
                  <a:lnTo>
                    <a:pt x="24701" y="1020889"/>
                  </a:lnTo>
                  <a:lnTo>
                    <a:pt x="26797" y="1022985"/>
                  </a:lnTo>
                  <a:lnTo>
                    <a:pt x="31953" y="1022985"/>
                  </a:lnTo>
                  <a:lnTo>
                    <a:pt x="34048" y="1020889"/>
                  </a:lnTo>
                  <a:lnTo>
                    <a:pt x="34048" y="1015733"/>
                  </a:lnTo>
                  <a:close/>
                </a:path>
                <a:path w="407669" h="3178810">
                  <a:moveTo>
                    <a:pt x="37261" y="582383"/>
                  </a:moveTo>
                  <a:lnTo>
                    <a:pt x="35623" y="580745"/>
                  </a:lnTo>
                  <a:lnTo>
                    <a:pt x="31584" y="580745"/>
                  </a:lnTo>
                  <a:lnTo>
                    <a:pt x="29946" y="582383"/>
                  </a:lnTo>
                  <a:lnTo>
                    <a:pt x="29946" y="584403"/>
                  </a:lnTo>
                  <a:lnTo>
                    <a:pt x="29946" y="586422"/>
                  </a:lnTo>
                  <a:lnTo>
                    <a:pt x="31584" y="588060"/>
                  </a:lnTo>
                  <a:lnTo>
                    <a:pt x="35623" y="588060"/>
                  </a:lnTo>
                  <a:lnTo>
                    <a:pt x="37261" y="586422"/>
                  </a:lnTo>
                  <a:lnTo>
                    <a:pt x="37261" y="582383"/>
                  </a:lnTo>
                  <a:close/>
                </a:path>
                <a:path w="407669" h="3178810">
                  <a:moveTo>
                    <a:pt x="38303" y="616902"/>
                  </a:moveTo>
                  <a:lnTo>
                    <a:pt x="36601" y="615200"/>
                  </a:lnTo>
                  <a:lnTo>
                    <a:pt x="32410" y="615200"/>
                  </a:lnTo>
                  <a:lnTo>
                    <a:pt x="30708" y="616902"/>
                  </a:lnTo>
                  <a:lnTo>
                    <a:pt x="30708" y="618998"/>
                  </a:lnTo>
                  <a:lnTo>
                    <a:pt x="30708" y="621093"/>
                  </a:lnTo>
                  <a:lnTo>
                    <a:pt x="32410" y="622795"/>
                  </a:lnTo>
                  <a:lnTo>
                    <a:pt x="36601" y="622795"/>
                  </a:lnTo>
                  <a:lnTo>
                    <a:pt x="38303" y="621093"/>
                  </a:lnTo>
                  <a:lnTo>
                    <a:pt x="38303" y="616902"/>
                  </a:lnTo>
                  <a:close/>
                </a:path>
                <a:path w="407669" h="3178810">
                  <a:moveTo>
                    <a:pt x="39281" y="1102499"/>
                  </a:moveTo>
                  <a:lnTo>
                    <a:pt x="37147" y="1100366"/>
                  </a:lnTo>
                  <a:lnTo>
                    <a:pt x="31889" y="1100366"/>
                  </a:lnTo>
                  <a:lnTo>
                    <a:pt x="29756" y="1102499"/>
                  </a:lnTo>
                  <a:lnTo>
                    <a:pt x="29756" y="1105128"/>
                  </a:lnTo>
                  <a:lnTo>
                    <a:pt x="29756" y="1107757"/>
                  </a:lnTo>
                  <a:lnTo>
                    <a:pt x="31889" y="1109891"/>
                  </a:lnTo>
                  <a:lnTo>
                    <a:pt x="37147" y="1109891"/>
                  </a:lnTo>
                  <a:lnTo>
                    <a:pt x="39281" y="1107757"/>
                  </a:lnTo>
                  <a:lnTo>
                    <a:pt x="39281" y="1102499"/>
                  </a:lnTo>
                  <a:close/>
                </a:path>
                <a:path w="407669" h="3178810">
                  <a:moveTo>
                    <a:pt x="44564" y="1223810"/>
                  </a:moveTo>
                  <a:lnTo>
                    <a:pt x="42367" y="1221613"/>
                  </a:lnTo>
                  <a:lnTo>
                    <a:pt x="36957" y="1221613"/>
                  </a:lnTo>
                  <a:lnTo>
                    <a:pt x="34759" y="1223810"/>
                  </a:lnTo>
                  <a:lnTo>
                    <a:pt x="34759" y="1226515"/>
                  </a:lnTo>
                  <a:lnTo>
                    <a:pt x="34759" y="1229220"/>
                  </a:lnTo>
                  <a:lnTo>
                    <a:pt x="36957" y="1231417"/>
                  </a:lnTo>
                  <a:lnTo>
                    <a:pt x="42367" y="1231417"/>
                  </a:lnTo>
                  <a:lnTo>
                    <a:pt x="44564" y="1229220"/>
                  </a:lnTo>
                  <a:lnTo>
                    <a:pt x="44564" y="1223810"/>
                  </a:lnTo>
                  <a:close/>
                </a:path>
                <a:path w="407669" h="3178810">
                  <a:moveTo>
                    <a:pt x="48920" y="1302537"/>
                  </a:moveTo>
                  <a:lnTo>
                    <a:pt x="46685" y="1300302"/>
                  </a:lnTo>
                  <a:lnTo>
                    <a:pt x="41173" y="1300302"/>
                  </a:lnTo>
                  <a:lnTo>
                    <a:pt x="38938" y="1302537"/>
                  </a:lnTo>
                  <a:lnTo>
                    <a:pt x="38938" y="1305293"/>
                  </a:lnTo>
                  <a:lnTo>
                    <a:pt x="38938" y="1308049"/>
                  </a:lnTo>
                  <a:lnTo>
                    <a:pt x="41173" y="1310284"/>
                  </a:lnTo>
                  <a:lnTo>
                    <a:pt x="46685" y="1310284"/>
                  </a:lnTo>
                  <a:lnTo>
                    <a:pt x="48920" y="1308049"/>
                  </a:lnTo>
                  <a:lnTo>
                    <a:pt x="48920" y="1302537"/>
                  </a:lnTo>
                  <a:close/>
                </a:path>
                <a:path w="407669" h="3178810">
                  <a:moveTo>
                    <a:pt x="50266" y="1150759"/>
                  </a:moveTo>
                  <a:lnTo>
                    <a:pt x="48120" y="1148600"/>
                  </a:lnTo>
                  <a:lnTo>
                    <a:pt x="42799" y="1148600"/>
                  </a:lnTo>
                  <a:lnTo>
                    <a:pt x="40652" y="1150759"/>
                  </a:lnTo>
                  <a:lnTo>
                    <a:pt x="40652" y="1153414"/>
                  </a:lnTo>
                  <a:lnTo>
                    <a:pt x="40652" y="1156068"/>
                  </a:lnTo>
                  <a:lnTo>
                    <a:pt x="42799" y="1158227"/>
                  </a:lnTo>
                  <a:lnTo>
                    <a:pt x="48120" y="1158227"/>
                  </a:lnTo>
                  <a:lnTo>
                    <a:pt x="50266" y="1156068"/>
                  </a:lnTo>
                  <a:lnTo>
                    <a:pt x="50266" y="1150759"/>
                  </a:lnTo>
                  <a:close/>
                </a:path>
                <a:path w="407669" h="3178810">
                  <a:moveTo>
                    <a:pt x="53606" y="545719"/>
                  </a:moveTo>
                  <a:lnTo>
                    <a:pt x="52031" y="544144"/>
                  </a:lnTo>
                  <a:lnTo>
                    <a:pt x="48145" y="544144"/>
                  </a:lnTo>
                  <a:lnTo>
                    <a:pt x="46570" y="545719"/>
                  </a:lnTo>
                  <a:lnTo>
                    <a:pt x="46570" y="547662"/>
                  </a:lnTo>
                  <a:lnTo>
                    <a:pt x="46570" y="549605"/>
                  </a:lnTo>
                  <a:lnTo>
                    <a:pt x="48145" y="551180"/>
                  </a:lnTo>
                  <a:lnTo>
                    <a:pt x="52031" y="551180"/>
                  </a:lnTo>
                  <a:lnTo>
                    <a:pt x="53606" y="549605"/>
                  </a:lnTo>
                  <a:lnTo>
                    <a:pt x="53606" y="545719"/>
                  </a:lnTo>
                  <a:close/>
                </a:path>
                <a:path w="407669" h="3178810">
                  <a:moveTo>
                    <a:pt x="57124" y="514451"/>
                  </a:moveTo>
                  <a:lnTo>
                    <a:pt x="55613" y="512940"/>
                  </a:lnTo>
                  <a:lnTo>
                    <a:pt x="51879" y="512940"/>
                  </a:lnTo>
                  <a:lnTo>
                    <a:pt x="50368" y="514451"/>
                  </a:lnTo>
                  <a:lnTo>
                    <a:pt x="50368" y="516318"/>
                  </a:lnTo>
                  <a:lnTo>
                    <a:pt x="50368" y="518185"/>
                  </a:lnTo>
                  <a:lnTo>
                    <a:pt x="51879" y="519696"/>
                  </a:lnTo>
                  <a:lnTo>
                    <a:pt x="55613" y="519696"/>
                  </a:lnTo>
                  <a:lnTo>
                    <a:pt x="57124" y="518185"/>
                  </a:lnTo>
                  <a:lnTo>
                    <a:pt x="57124" y="514451"/>
                  </a:lnTo>
                  <a:close/>
                </a:path>
                <a:path w="407669" h="3178810">
                  <a:moveTo>
                    <a:pt x="60375" y="1386878"/>
                  </a:moveTo>
                  <a:lnTo>
                    <a:pt x="58102" y="1384604"/>
                  </a:lnTo>
                  <a:lnTo>
                    <a:pt x="52489" y="1384604"/>
                  </a:lnTo>
                  <a:lnTo>
                    <a:pt x="50215" y="1386878"/>
                  </a:lnTo>
                  <a:lnTo>
                    <a:pt x="50215" y="1389684"/>
                  </a:lnTo>
                  <a:lnTo>
                    <a:pt x="50215" y="1392491"/>
                  </a:lnTo>
                  <a:lnTo>
                    <a:pt x="52489" y="1394764"/>
                  </a:lnTo>
                  <a:lnTo>
                    <a:pt x="58102" y="1394764"/>
                  </a:lnTo>
                  <a:lnTo>
                    <a:pt x="60375" y="1392491"/>
                  </a:lnTo>
                  <a:lnTo>
                    <a:pt x="60375" y="1386878"/>
                  </a:lnTo>
                  <a:close/>
                </a:path>
                <a:path w="407669" h="3178810">
                  <a:moveTo>
                    <a:pt x="61569" y="1260602"/>
                  </a:moveTo>
                  <a:lnTo>
                    <a:pt x="59347" y="1258392"/>
                  </a:lnTo>
                  <a:lnTo>
                    <a:pt x="53886" y="1258392"/>
                  </a:lnTo>
                  <a:lnTo>
                    <a:pt x="51676" y="1260602"/>
                  </a:lnTo>
                  <a:lnTo>
                    <a:pt x="51676" y="1263332"/>
                  </a:lnTo>
                  <a:lnTo>
                    <a:pt x="51676" y="1266063"/>
                  </a:lnTo>
                  <a:lnTo>
                    <a:pt x="53886" y="1268272"/>
                  </a:lnTo>
                  <a:lnTo>
                    <a:pt x="59347" y="1268272"/>
                  </a:lnTo>
                  <a:lnTo>
                    <a:pt x="61569" y="1266063"/>
                  </a:lnTo>
                  <a:lnTo>
                    <a:pt x="61569" y="1260602"/>
                  </a:lnTo>
                  <a:close/>
                </a:path>
                <a:path w="407669" h="3178810">
                  <a:moveTo>
                    <a:pt x="66294" y="1342529"/>
                  </a:moveTo>
                  <a:lnTo>
                    <a:pt x="64046" y="1340269"/>
                  </a:lnTo>
                  <a:lnTo>
                    <a:pt x="58483" y="1340269"/>
                  </a:lnTo>
                  <a:lnTo>
                    <a:pt x="56222" y="1342529"/>
                  </a:lnTo>
                  <a:lnTo>
                    <a:pt x="56222" y="1345311"/>
                  </a:lnTo>
                  <a:lnTo>
                    <a:pt x="56222" y="1348092"/>
                  </a:lnTo>
                  <a:lnTo>
                    <a:pt x="58483" y="1350352"/>
                  </a:lnTo>
                  <a:lnTo>
                    <a:pt x="64046" y="1350352"/>
                  </a:lnTo>
                  <a:lnTo>
                    <a:pt x="66294" y="1348092"/>
                  </a:lnTo>
                  <a:lnTo>
                    <a:pt x="66294" y="1342529"/>
                  </a:lnTo>
                  <a:close/>
                </a:path>
                <a:path w="407669" h="3178810">
                  <a:moveTo>
                    <a:pt x="79616" y="3178378"/>
                  </a:moveTo>
                  <a:lnTo>
                    <a:pt x="79463" y="3178327"/>
                  </a:lnTo>
                  <a:lnTo>
                    <a:pt x="79413" y="3178479"/>
                  </a:lnTo>
                  <a:lnTo>
                    <a:pt x="79565" y="3178530"/>
                  </a:lnTo>
                  <a:lnTo>
                    <a:pt x="79616" y="3178378"/>
                  </a:lnTo>
                  <a:close/>
                </a:path>
                <a:path w="407669" h="3178810">
                  <a:moveTo>
                    <a:pt x="82169" y="1504683"/>
                  </a:moveTo>
                  <a:lnTo>
                    <a:pt x="79832" y="1502346"/>
                  </a:lnTo>
                  <a:lnTo>
                    <a:pt x="74066" y="1502346"/>
                  </a:lnTo>
                  <a:lnTo>
                    <a:pt x="71729" y="1504683"/>
                  </a:lnTo>
                  <a:lnTo>
                    <a:pt x="71729" y="1507566"/>
                  </a:lnTo>
                  <a:lnTo>
                    <a:pt x="71729" y="1510449"/>
                  </a:lnTo>
                  <a:lnTo>
                    <a:pt x="74066" y="1512785"/>
                  </a:lnTo>
                  <a:lnTo>
                    <a:pt x="79832" y="1512785"/>
                  </a:lnTo>
                  <a:lnTo>
                    <a:pt x="82169" y="1510449"/>
                  </a:lnTo>
                  <a:lnTo>
                    <a:pt x="82169" y="1504683"/>
                  </a:lnTo>
                  <a:close/>
                </a:path>
                <a:path w="407669" h="3178810">
                  <a:moveTo>
                    <a:pt x="82397" y="1418971"/>
                  </a:moveTo>
                  <a:lnTo>
                    <a:pt x="80098" y="1416672"/>
                  </a:lnTo>
                  <a:lnTo>
                    <a:pt x="74434" y="1416672"/>
                  </a:lnTo>
                  <a:lnTo>
                    <a:pt x="72136" y="1418971"/>
                  </a:lnTo>
                  <a:lnTo>
                    <a:pt x="72136" y="1421803"/>
                  </a:lnTo>
                  <a:lnTo>
                    <a:pt x="72136" y="1424635"/>
                  </a:lnTo>
                  <a:lnTo>
                    <a:pt x="74434" y="1426933"/>
                  </a:lnTo>
                  <a:lnTo>
                    <a:pt x="80098" y="1426933"/>
                  </a:lnTo>
                  <a:lnTo>
                    <a:pt x="82397" y="1424635"/>
                  </a:lnTo>
                  <a:lnTo>
                    <a:pt x="82397" y="1418971"/>
                  </a:lnTo>
                  <a:close/>
                </a:path>
                <a:path w="407669" h="3178810">
                  <a:moveTo>
                    <a:pt x="87274" y="479120"/>
                  </a:moveTo>
                  <a:lnTo>
                    <a:pt x="85826" y="477672"/>
                  </a:lnTo>
                  <a:lnTo>
                    <a:pt x="82245" y="477672"/>
                  </a:lnTo>
                  <a:lnTo>
                    <a:pt x="80797" y="479120"/>
                  </a:lnTo>
                  <a:lnTo>
                    <a:pt x="80797" y="480910"/>
                  </a:lnTo>
                  <a:lnTo>
                    <a:pt x="80797" y="482701"/>
                  </a:lnTo>
                  <a:lnTo>
                    <a:pt x="82245" y="484149"/>
                  </a:lnTo>
                  <a:lnTo>
                    <a:pt x="85826" y="484149"/>
                  </a:lnTo>
                  <a:lnTo>
                    <a:pt x="87274" y="482701"/>
                  </a:lnTo>
                  <a:lnTo>
                    <a:pt x="87274" y="479120"/>
                  </a:lnTo>
                  <a:close/>
                </a:path>
                <a:path w="407669" h="3178810">
                  <a:moveTo>
                    <a:pt x="87477" y="1543392"/>
                  </a:moveTo>
                  <a:lnTo>
                    <a:pt x="85128" y="1541030"/>
                  </a:lnTo>
                  <a:lnTo>
                    <a:pt x="79311" y="1541030"/>
                  </a:lnTo>
                  <a:lnTo>
                    <a:pt x="76949" y="1543392"/>
                  </a:lnTo>
                  <a:lnTo>
                    <a:pt x="76949" y="1546301"/>
                  </a:lnTo>
                  <a:lnTo>
                    <a:pt x="76949" y="1549209"/>
                  </a:lnTo>
                  <a:lnTo>
                    <a:pt x="79311" y="1551571"/>
                  </a:lnTo>
                  <a:lnTo>
                    <a:pt x="85128" y="1551571"/>
                  </a:lnTo>
                  <a:lnTo>
                    <a:pt x="87477" y="1549209"/>
                  </a:lnTo>
                  <a:lnTo>
                    <a:pt x="87477" y="1543392"/>
                  </a:lnTo>
                  <a:close/>
                </a:path>
                <a:path w="407669" h="3178810">
                  <a:moveTo>
                    <a:pt x="90157" y="1459788"/>
                  </a:moveTo>
                  <a:lnTo>
                    <a:pt x="87845" y="1457464"/>
                  </a:lnTo>
                  <a:lnTo>
                    <a:pt x="82118" y="1457464"/>
                  </a:lnTo>
                  <a:lnTo>
                    <a:pt x="79806" y="1459788"/>
                  </a:lnTo>
                  <a:lnTo>
                    <a:pt x="79806" y="1462646"/>
                  </a:lnTo>
                  <a:lnTo>
                    <a:pt x="79806" y="1465503"/>
                  </a:lnTo>
                  <a:lnTo>
                    <a:pt x="82118" y="1467815"/>
                  </a:lnTo>
                  <a:lnTo>
                    <a:pt x="87845" y="1467815"/>
                  </a:lnTo>
                  <a:lnTo>
                    <a:pt x="90157" y="1465503"/>
                  </a:lnTo>
                  <a:lnTo>
                    <a:pt x="90157" y="1459788"/>
                  </a:lnTo>
                  <a:close/>
                </a:path>
                <a:path w="407669" h="3178810">
                  <a:moveTo>
                    <a:pt x="93472" y="1659788"/>
                  </a:moveTo>
                  <a:lnTo>
                    <a:pt x="91135" y="1657451"/>
                  </a:lnTo>
                  <a:lnTo>
                    <a:pt x="85344" y="1657451"/>
                  </a:lnTo>
                  <a:lnTo>
                    <a:pt x="83007" y="1659788"/>
                  </a:lnTo>
                  <a:lnTo>
                    <a:pt x="83007" y="1662684"/>
                  </a:lnTo>
                  <a:lnTo>
                    <a:pt x="83007" y="1665579"/>
                  </a:lnTo>
                  <a:lnTo>
                    <a:pt x="85344" y="1667916"/>
                  </a:lnTo>
                  <a:lnTo>
                    <a:pt x="91135" y="1667916"/>
                  </a:lnTo>
                  <a:lnTo>
                    <a:pt x="93472" y="1665579"/>
                  </a:lnTo>
                  <a:lnTo>
                    <a:pt x="93472" y="1659788"/>
                  </a:lnTo>
                  <a:close/>
                </a:path>
                <a:path w="407669" h="3178810">
                  <a:moveTo>
                    <a:pt x="96253" y="3097606"/>
                  </a:moveTo>
                  <a:lnTo>
                    <a:pt x="96012" y="3097352"/>
                  </a:lnTo>
                  <a:lnTo>
                    <a:pt x="95402" y="3097352"/>
                  </a:lnTo>
                  <a:lnTo>
                    <a:pt x="95148" y="3097606"/>
                  </a:lnTo>
                  <a:lnTo>
                    <a:pt x="95148" y="3097911"/>
                  </a:lnTo>
                  <a:lnTo>
                    <a:pt x="95148" y="3098215"/>
                  </a:lnTo>
                  <a:lnTo>
                    <a:pt x="95402" y="3098469"/>
                  </a:lnTo>
                  <a:lnTo>
                    <a:pt x="96012" y="3098469"/>
                  </a:lnTo>
                  <a:lnTo>
                    <a:pt x="96253" y="3098215"/>
                  </a:lnTo>
                  <a:lnTo>
                    <a:pt x="96253" y="3097606"/>
                  </a:lnTo>
                  <a:close/>
                </a:path>
                <a:path w="407669" h="3178810">
                  <a:moveTo>
                    <a:pt x="98767" y="436143"/>
                  </a:moveTo>
                  <a:lnTo>
                    <a:pt x="97370" y="434759"/>
                  </a:lnTo>
                  <a:lnTo>
                    <a:pt x="93941" y="434759"/>
                  </a:lnTo>
                  <a:lnTo>
                    <a:pt x="92557" y="436143"/>
                  </a:lnTo>
                  <a:lnTo>
                    <a:pt x="92557" y="437857"/>
                  </a:lnTo>
                  <a:lnTo>
                    <a:pt x="92557" y="439572"/>
                  </a:lnTo>
                  <a:lnTo>
                    <a:pt x="93941" y="440956"/>
                  </a:lnTo>
                  <a:lnTo>
                    <a:pt x="97370" y="440956"/>
                  </a:lnTo>
                  <a:lnTo>
                    <a:pt x="98767" y="439572"/>
                  </a:lnTo>
                  <a:lnTo>
                    <a:pt x="98767" y="436143"/>
                  </a:lnTo>
                  <a:close/>
                </a:path>
                <a:path w="407669" h="3178810">
                  <a:moveTo>
                    <a:pt x="100355" y="1586534"/>
                  </a:moveTo>
                  <a:lnTo>
                    <a:pt x="97967" y="1584159"/>
                  </a:lnTo>
                  <a:lnTo>
                    <a:pt x="92100" y="1584159"/>
                  </a:lnTo>
                  <a:lnTo>
                    <a:pt x="89725" y="1586534"/>
                  </a:lnTo>
                  <a:lnTo>
                    <a:pt x="89725" y="1589468"/>
                  </a:lnTo>
                  <a:lnTo>
                    <a:pt x="89725" y="1592402"/>
                  </a:lnTo>
                  <a:lnTo>
                    <a:pt x="92100" y="1594777"/>
                  </a:lnTo>
                  <a:lnTo>
                    <a:pt x="97967" y="1594777"/>
                  </a:lnTo>
                  <a:lnTo>
                    <a:pt x="100355" y="1592402"/>
                  </a:lnTo>
                  <a:lnTo>
                    <a:pt x="100355" y="1586534"/>
                  </a:lnTo>
                  <a:close/>
                </a:path>
                <a:path w="407669" h="3178810">
                  <a:moveTo>
                    <a:pt x="104927" y="2981248"/>
                  </a:moveTo>
                  <a:lnTo>
                    <a:pt x="104381" y="2980702"/>
                  </a:lnTo>
                  <a:lnTo>
                    <a:pt x="103022" y="2980702"/>
                  </a:lnTo>
                  <a:lnTo>
                    <a:pt x="102463" y="2981248"/>
                  </a:lnTo>
                  <a:lnTo>
                    <a:pt x="102463" y="2981934"/>
                  </a:lnTo>
                  <a:lnTo>
                    <a:pt x="102463" y="2982620"/>
                  </a:lnTo>
                  <a:lnTo>
                    <a:pt x="103022" y="2983166"/>
                  </a:lnTo>
                  <a:lnTo>
                    <a:pt x="104381" y="2983166"/>
                  </a:lnTo>
                  <a:lnTo>
                    <a:pt x="104927" y="2982620"/>
                  </a:lnTo>
                  <a:lnTo>
                    <a:pt x="104927" y="2981248"/>
                  </a:lnTo>
                  <a:close/>
                </a:path>
                <a:path w="407669" h="3178810">
                  <a:moveTo>
                    <a:pt x="105295" y="3136760"/>
                  </a:moveTo>
                  <a:lnTo>
                    <a:pt x="105143" y="3136608"/>
                  </a:lnTo>
                  <a:lnTo>
                    <a:pt x="104787" y="3136608"/>
                  </a:lnTo>
                  <a:lnTo>
                    <a:pt x="104635" y="3136760"/>
                  </a:lnTo>
                  <a:lnTo>
                    <a:pt x="104635" y="3136938"/>
                  </a:lnTo>
                  <a:lnTo>
                    <a:pt x="104635" y="3137116"/>
                  </a:lnTo>
                  <a:lnTo>
                    <a:pt x="104787" y="3137268"/>
                  </a:lnTo>
                  <a:lnTo>
                    <a:pt x="105143" y="3137268"/>
                  </a:lnTo>
                  <a:lnTo>
                    <a:pt x="105295" y="3137116"/>
                  </a:lnTo>
                  <a:lnTo>
                    <a:pt x="105295" y="3136760"/>
                  </a:lnTo>
                  <a:close/>
                </a:path>
                <a:path w="407669" h="3178810">
                  <a:moveTo>
                    <a:pt x="106019" y="3058541"/>
                  </a:moveTo>
                  <a:lnTo>
                    <a:pt x="105664" y="3058198"/>
                  </a:lnTo>
                  <a:lnTo>
                    <a:pt x="104800" y="3058198"/>
                  </a:lnTo>
                  <a:lnTo>
                    <a:pt x="104457" y="3058541"/>
                  </a:lnTo>
                  <a:lnTo>
                    <a:pt x="104457" y="3058972"/>
                  </a:lnTo>
                  <a:lnTo>
                    <a:pt x="104457" y="3059404"/>
                  </a:lnTo>
                  <a:lnTo>
                    <a:pt x="104800" y="3059760"/>
                  </a:lnTo>
                  <a:lnTo>
                    <a:pt x="105664" y="3059760"/>
                  </a:lnTo>
                  <a:lnTo>
                    <a:pt x="106019" y="3059404"/>
                  </a:lnTo>
                  <a:lnTo>
                    <a:pt x="106019" y="3058541"/>
                  </a:lnTo>
                  <a:close/>
                </a:path>
                <a:path w="407669" h="3178810">
                  <a:moveTo>
                    <a:pt x="112801" y="398360"/>
                  </a:moveTo>
                  <a:lnTo>
                    <a:pt x="111467" y="397040"/>
                  </a:lnTo>
                  <a:lnTo>
                    <a:pt x="108204" y="397040"/>
                  </a:lnTo>
                  <a:lnTo>
                    <a:pt x="106870" y="398360"/>
                  </a:lnTo>
                  <a:lnTo>
                    <a:pt x="106870" y="399999"/>
                  </a:lnTo>
                  <a:lnTo>
                    <a:pt x="106870" y="401637"/>
                  </a:lnTo>
                  <a:lnTo>
                    <a:pt x="108204" y="402958"/>
                  </a:lnTo>
                  <a:lnTo>
                    <a:pt x="111467" y="402958"/>
                  </a:lnTo>
                  <a:lnTo>
                    <a:pt x="112801" y="401637"/>
                  </a:lnTo>
                  <a:lnTo>
                    <a:pt x="112801" y="398360"/>
                  </a:lnTo>
                  <a:close/>
                </a:path>
                <a:path w="407669" h="3178810">
                  <a:moveTo>
                    <a:pt x="117576" y="3029115"/>
                  </a:moveTo>
                  <a:lnTo>
                    <a:pt x="117119" y="3028670"/>
                  </a:lnTo>
                  <a:lnTo>
                    <a:pt x="116014" y="3028670"/>
                  </a:lnTo>
                  <a:lnTo>
                    <a:pt x="115557" y="3029115"/>
                  </a:lnTo>
                  <a:lnTo>
                    <a:pt x="115557" y="3029674"/>
                  </a:lnTo>
                  <a:lnTo>
                    <a:pt x="115557" y="3030232"/>
                  </a:lnTo>
                  <a:lnTo>
                    <a:pt x="116014" y="3030677"/>
                  </a:lnTo>
                  <a:lnTo>
                    <a:pt x="117119" y="3030677"/>
                  </a:lnTo>
                  <a:lnTo>
                    <a:pt x="117576" y="3030232"/>
                  </a:lnTo>
                  <a:lnTo>
                    <a:pt x="117576" y="3029115"/>
                  </a:lnTo>
                  <a:close/>
                </a:path>
                <a:path w="407669" h="3178810">
                  <a:moveTo>
                    <a:pt x="118338" y="354139"/>
                  </a:moveTo>
                  <a:lnTo>
                    <a:pt x="117068" y="352869"/>
                  </a:lnTo>
                  <a:lnTo>
                    <a:pt x="113957" y="352869"/>
                  </a:lnTo>
                  <a:lnTo>
                    <a:pt x="112687" y="354139"/>
                  </a:lnTo>
                  <a:lnTo>
                    <a:pt x="112687" y="355701"/>
                  </a:lnTo>
                  <a:lnTo>
                    <a:pt x="112687" y="357263"/>
                  </a:lnTo>
                  <a:lnTo>
                    <a:pt x="113957" y="358521"/>
                  </a:lnTo>
                  <a:lnTo>
                    <a:pt x="117068" y="358521"/>
                  </a:lnTo>
                  <a:lnTo>
                    <a:pt x="118338" y="357263"/>
                  </a:lnTo>
                  <a:lnTo>
                    <a:pt x="118338" y="354139"/>
                  </a:lnTo>
                  <a:close/>
                </a:path>
                <a:path w="407669" h="3178810">
                  <a:moveTo>
                    <a:pt x="118414" y="1619580"/>
                  </a:moveTo>
                  <a:lnTo>
                    <a:pt x="116052" y="1617218"/>
                  </a:lnTo>
                  <a:lnTo>
                    <a:pt x="110223" y="1617218"/>
                  </a:lnTo>
                  <a:lnTo>
                    <a:pt x="107861" y="1619580"/>
                  </a:lnTo>
                  <a:lnTo>
                    <a:pt x="107861" y="1622501"/>
                  </a:lnTo>
                  <a:lnTo>
                    <a:pt x="107861" y="1625422"/>
                  </a:lnTo>
                  <a:lnTo>
                    <a:pt x="110223" y="1627784"/>
                  </a:lnTo>
                  <a:lnTo>
                    <a:pt x="116052" y="1627784"/>
                  </a:lnTo>
                  <a:lnTo>
                    <a:pt x="118414" y="1625422"/>
                  </a:lnTo>
                  <a:lnTo>
                    <a:pt x="118414" y="1619580"/>
                  </a:lnTo>
                  <a:close/>
                </a:path>
                <a:path w="407669" h="3178810">
                  <a:moveTo>
                    <a:pt x="123825" y="2944152"/>
                  </a:moveTo>
                  <a:lnTo>
                    <a:pt x="123177" y="2943491"/>
                  </a:lnTo>
                  <a:lnTo>
                    <a:pt x="121564" y="2943491"/>
                  </a:lnTo>
                  <a:lnTo>
                    <a:pt x="120904" y="2944152"/>
                  </a:lnTo>
                  <a:lnTo>
                    <a:pt x="120904" y="2944952"/>
                  </a:lnTo>
                  <a:lnTo>
                    <a:pt x="120904" y="2945765"/>
                  </a:lnTo>
                  <a:lnTo>
                    <a:pt x="121564" y="2946412"/>
                  </a:lnTo>
                  <a:lnTo>
                    <a:pt x="123177" y="2946412"/>
                  </a:lnTo>
                  <a:lnTo>
                    <a:pt x="123825" y="2945765"/>
                  </a:lnTo>
                  <a:lnTo>
                    <a:pt x="123825" y="2944152"/>
                  </a:lnTo>
                  <a:close/>
                </a:path>
                <a:path w="407669" h="3178810">
                  <a:moveTo>
                    <a:pt x="124929" y="1684489"/>
                  </a:moveTo>
                  <a:lnTo>
                    <a:pt x="122605" y="1682178"/>
                  </a:lnTo>
                  <a:lnTo>
                    <a:pt x="116878" y="1682178"/>
                  </a:lnTo>
                  <a:lnTo>
                    <a:pt x="114554" y="1684489"/>
                  </a:lnTo>
                  <a:lnTo>
                    <a:pt x="114554" y="1687360"/>
                  </a:lnTo>
                  <a:lnTo>
                    <a:pt x="114554" y="1690230"/>
                  </a:lnTo>
                  <a:lnTo>
                    <a:pt x="116878" y="1692541"/>
                  </a:lnTo>
                  <a:lnTo>
                    <a:pt x="122605" y="1692541"/>
                  </a:lnTo>
                  <a:lnTo>
                    <a:pt x="124929" y="1690230"/>
                  </a:lnTo>
                  <a:lnTo>
                    <a:pt x="124929" y="1684489"/>
                  </a:lnTo>
                  <a:close/>
                </a:path>
                <a:path w="407669" h="3178810">
                  <a:moveTo>
                    <a:pt x="127965" y="1803628"/>
                  </a:moveTo>
                  <a:lnTo>
                    <a:pt x="125704" y="1801380"/>
                  </a:lnTo>
                  <a:lnTo>
                    <a:pt x="120129" y="1801380"/>
                  </a:lnTo>
                  <a:lnTo>
                    <a:pt x="117868" y="1803628"/>
                  </a:lnTo>
                  <a:lnTo>
                    <a:pt x="117868" y="1806422"/>
                  </a:lnTo>
                  <a:lnTo>
                    <a:pt x="117868" y="1809216"/>
                  </a:lnTo>
                  <a:lnTo>
                    <a:pt x="120129" y="1811477"/>
                  </a:lnTo>
                  <a:lnTo>
                    <a:pt x="125704" y="1811477"/>
                  </a:lnTo>
                  <a:lnTo>
                    <a:pt x="127965" y="1809216"/>
                  </a:lnTo>
                  <a:lnTo>
                    <a:pt x="127965" y="1803628"/>
                  </a:lnTo>
                  <a:close/>
                </a:path>
                <a:path w="407669" h="3178810">
                  <a:moveTo>
                    <a:pt x="131140" y="1849132"/>
                  </a:moveTo>
                  <a:lnTo>
                    <a:pt x="128892" y="1846884"/>
                  </a:lnTo>
                  <a:lnTo>
                    <a:pt x="123367" y="1846884"/>
                  </a:lnTo>
                  <a:lnTo>
                    <a:pt x="121132" y="1849132"/>
                  </a:lnTo>
                  <a:lnTo>
                    <a:pt x="121132" y="1851888"/>
                  </a:lnTo>
                  <a:lnTo>
                    <a:pt x="121132" y="1854644"/>
                  </a:lnTo>
                  <a:lnTo>
                    <a:pt x="123367" y="1856892"/>
                  </a:lnTo>
                  <a:lnTo>
                    <a:pt x="128892" y="1856892"/>
                  </a:lnTo>
                  <a:lnTo>
                    <a:pt x="131140" y="1854644"/>
                  </a:lnTo>
                  <a:lnTo>
                    <a:pt x="131140" y="1849132"/>
                  </a:lnTo>
                  <a:close/>
                </a:path>
                <a:path w="407669" h="3178810">
                  <a:moveTo>
                    <a:pt x="133705" y="1726082"/>
                  </a:moveTo>
                  <a:lnTo>
                    <a:pt x="131394" y="1723783"/>
                  </a:lnTo>
                  <a:lnTo>
                    <a:pt x="125717" y="1723783"/>
                  </a:lnTo>
                  <a:lnTo>
                    <a:pt x="123418" y="1726082"/>
                  </a:lnTo>
                  <a:lnTo>
                    <a:pt x="123418" y="1728927"/>
                  </a:lnTo>
                  <a:lnTo>
                    <a:pt x="123418" y="1731772"/>
                  </a:lnTo>
                  <a:lnTo>
                    <a:pt x="125717" y="1734070"/>
                  </a:lnTo>
                  <a:lnTo>
                    <a:pt x="131394" y="1734070"/>
                  </a:lnTo>
                  <a:lnTo>
                    <a:pt x="133705" y="1731772"/>
                  </a:lnTo>
                  <a:lnTo>
                    <a:pt x="133705" y="1726082"/>
                  </a:lnTo>
                  <a:close/>
                </a:path>
                <a:path w="407669" h="3178810">
                  <a:moveTo>
                    <a:pt x="137629" y="2908262"/>
                  </a:moveTo>
                  <a:lnTo>
                    <a:pt x="136867" y="2907500"/>
                  </a:lnTo>
                  <a:lnTo>
                    <a:pt x="135013" y="2907500"/>
                  </a:lnTo>
                  <a:lnTo>
                    <a:pt x="134251" y="2908262"/>
                  </a:lnTo>
                  <a:lnTo>
                    <a:pt x="134251" y="2909189"/>
                  </a:lnTo>
                  <a:lnTo>
                    <a:pt x="134251" y="2910116"/>
                  </a:lnTo>
                  <a:lnTo>
                    <a:pt x="135013" y="2910878"/>
                  </a:lnTo>
                  <a:lnTo>
                    <a:pt x="136867" y="2910878"/>
                  </a:lnTo>
                  <a:lnTo>
                    <a:pt x="137629" y="2910116"/>
                  </a:lnTo>
                  <a:lnTo>
                    <a:pt x="137629" y="2908262"/>
                  </a:lnTo>
                  <a:close/>
                </a:path>
                <a:path w="407669" h="3178810">
                  <a:moveTo>
                    <a:pt x="142735" y="332740"/>
                  </a:moveTo>
                  <a:lnTo>
                    <a:pt x="141528" y="331533"/>
                  </a:lnTo>
                  <a:lnTo>
                    <a:pt x="138569" y="331533"/>
                  </a:lnTo>
                  <a:lnTo>
                    <a:pt x="137363" y="332740"/>
                  </a:lnTo>
                  <a:lnTo>
                    <a:pt x="137363" y="334225"/>
                  </a:lnTo>
                  <a:lnTo>
                    <a:pt x="137363" y="335711"/>
                  </a:lnTo>
                  <a:lnTo>
                    <a:pt x="138569" y="336918"/>
                  </a:lnTo>
                  <a:lnTo>
                    <a:pt x="141528" y="336918"/>
                  </a:lnTo>
                  <a:lnTo>
                    <a:pt x="142735" y="335711"/>
                  </a:lnTo>
                  <a:lnTo>
                    <a:pt x="142735" y="332740"/>
                  </a:lnTo>
                  <a:close/>
                </a:path>
                <a:path w="407669" h="3178810">
                  <a:moveTo>
                    <a:pt x="152996" y="1761921"/>
                  </a:moveTo>
                  <a:lnTo>
                    <a:pt x="150723" y="1759648"/>
                  </a:lnTo>
                  <a:lnTo>
                    <a:pt x="145097" y="1759648"/>
                  </a:lnTo>
                  <a:lnTo>
                    <a:pt x="142811" y="1761921"/>
                  </a:lnTo>
                  <a:lnTo>
                    <a:pt x="142811" y="1764741"/>
                  </a:lnTo>
                  <a:lnTo>
                    <a:pt x="142811" y="1767547"/>
                  </a:lnTo>
                  <a:lnTo>
                    <a:pt x="145097" y="1769833"/>
                  </a:lnTo>
                  <a:lnTo>
                    <a:pt x="150723" y="1769833"/>
                  </a:lnTo>
                  <a:lnTo>
                    <a:pt x="152996" y="1767547"/>
                  </a:lnTo>
                  <a:lnTo>
                    <a:pt x="152996" y="1761921"/>
                  </a:lnTo>
                  <a:close/>
                </a:path>
                <a:path w="407669" h="3178810">
                  <a:moveTo>
                    <a:pt x="154139" y="1936051"/>
                  </a:moveTo>
                  <a:lnTo>
                    <a:pt x="151942" y="1933854"/>
                  </a:lnTo>
                  <a:lnTo>
                    <a:pt x="146519" y="1933854"/>
                  </a:lnTo>
                  <a:lnTo>
                    <a:pt x="144322" y="1936051"/>
                  </a:lnTo>
                  <a:lnTo>
                    <a:pt x="144322" y="1938769"/>
                  </a:lnTo>
                  <a:lnTo>
                    <a:pt x="144322" y="1941487"/>
                  </a:lnTo>
                  <a:lnTo>
                    <a:pt x="146519" y="1943684"/>
                  </a:lnTo>
                  <a:lnTo>
                    <a:pt x="151942" y="1943684"/>
                  </a:lnTo>
                  <a:lnTo>
                    <a:pt x="154139" y="1941487"/>
                  </a:lnTo>
                  <a:lnTo>
                    <a:pt x="154139" y="1936051"/>
                  </a:lnTo>
                  <a:close/>
                </a:path>
                <a:path w="407669" h="3178810">
                  <a:moveTo>
                    <a:pt x="154355" y="1889887"/>
                  </a:moveTo>
                  <a:lnTo>
                    <a:pt x="152146" y="1887677"/>
                  </a:lnTo>
                  <a:lnTo>
                    <a:pt x="146672" y="1887677"/>
                  </a:lnTo>
                  <a:lnTo>
                    <a:pt x="144449" y="1889887"/>
                  </a:lnTo>
                  <a:lnTo>
                    <a:pt x="144449" y="1892630"/>
                  </a:lnTo>
                  <a:lnTo>
                    <a:pt x="144449" y="1895373"/>
                  </a:lnTo>
                  <a:lnTo>
                    <a:pt x="146672" y="1897583"/>
                  </a:lnTo>
                  <a:lnTo>
                    <a:pt x="152146" y="1897583"/>
                  </a:lnTo>
                  <a:lnTo>
                    <a:pt x="154355" y="1895373"/>
                  </a:lnTo>
                  <a:lnTo>
                    <a:pt x="154355" y="1889887"/>
                  </a:lnTo>
                  <a:close/>
                </a:path>
                <a:path w="407669" h="3178810">
                  <a:moveTo>
                    <a:pt x="159550" y="2260625"/>
                  </a:moveTo>
                  <a:lnTo>
                    <a:pt x="157530" y="2258606"/>
                  </a:lnTo>
                  <a:lnTo>
                    <a:pt x="152565" y="2258606"/>
                  </a:lnTo>
                  <a:lnTo>
                    <a:pt x="150558" y="2260625"/>
                  </a:lnTo>
                  <a:lnTo>
                    <a:pt x="150558" y="2263102"/>
                  </a:lnTo>
                  <a:lnTo>
                    <a:pt x="150558" y="2265578"/>
                  </a:lnTo>
                  <a:lnTo>
                    <a:pt x="152565" y="2267597"/>
                  </a:lnTo>
                  <a:lnTo>
                    <a:pt x="157530" y="2267597"/>
                  </a:lnTo>
                  <a:lnTo>
                    <a:pt x="159550" y="2265578"/>
                  </a:lnTo>
                  <a:lnTo>
                    <a:pt x="159550" y="2260625"/>
                  </a:lnTo>
                  <a:close/>
                </a:path>
                <a:path w="407669" h="3178810">
                  <a:moveTo>
                    <a:pt x="159867" y="1981542"/>
                  </a:moveTo>
                  <a:lnTo>
                    <a:pt x="157695" y="1979371"/>
                  </a:lnTo>
                  <a:lnTo>
                    <a:pt x="152323" y="1979371"/>
                  </a:lnTo>
                  <a:lnTo>
                    <a:pt x="150139" y="1981542"/>
                  </a:lnTo>
                  <a:lnTo>
                    <a:pt x="150139" y="1984235"/>
                  </a:lnTo>
                  <a:lnTo>
                    <a:pt x="150139" y="1986915"/>
                  </a:lnTo>
                  <a:lnTo>
                    <a:pt x="152323" y="1989099"/>
                  </a:lnTo>
                  <a:lnTo>
                    <a:pt x="157695" y="1989099"/>
                  </a:lnTo>
                  <a:lnTo>
                    <a:pt x="159867" y="1986915"/>
                  </a:lnTo>
                  <a:lnTo>
                    <a:pt x="159867" y="1981542"/>
                  </a:lnTo>
                  <a:close/>
                </a:path>
                <a:path w="407669" h="3178810">
                  <a:moveTo>
                    <a:pt x="160324" y="2119541"/>
                  </a:moveTo>
                  <a:lnTo>
                    <a:pt x="158229" y="2117445"/>
                  </a:lnTo>
                  <a:lnTo>
                    <a:pt x="153060" y="2117445"/>
                  </a:lnTo>
                  <a:lnTo>
                    <a:pt x="150964" y="2119541"/>
                  </a:lnTo>
                  <a:lnTo>
                    <a:pt x="150964" y="2122119"/>
                  </a:lnTo>
                  <a:lnTo>
                    <a:pt x="150964" y="2124710"/>
                  </a:lnTo>
                  <a:lnTo>
                    <a:pt x="153060" y="2126792"/>
                  </a:lnTo>
                  <a:lnTo>
                    <a:pt x="158229" y="2126792"/>
                  </a:lnTo>
                  <a:lnTo>
                    <a:pt x="160324" y="2124710"/>
                  </a:lnTo>
                  <a:lnTo>
                    <a:pt x="160324" y="2119541"/>
                  </a:lnTo>
                  <a:close/>
                </a:path>
                <a:path w="407669" h="3178810">
                  <a:moveTo>
                    <a:pt x="161937" y="2022538"/>
                  </a:moveTo>
                  <a:lnTo>
                    <a:pt x="159778" y="2020392"/>
                  </a:lnTo>
                  <a:lnTo>
                    <a:pt x="154457" y="2020392"/>
                  </a:lnTo>
                  <a:lnTo>
                    <a:pt x="152298" y="2022538"/>
                  </a:lnTo>
                  <a:lnTo>
                    <a:pt x="152298" y="2025205"/>
                  </a:lnTo>
                  <a:lnTo>
                    <a:pt x="152298" y="2027872"/>
                  </a:lnTo>
                  <a:lnTo>
                    <a:pt x="154457" y="2030018"/>
                  </a:lnTo>
                  <a:lnTo>
                    <a:pt x="159778" y="2030018"/>
                  </a:lnTo>
                  <a:lnTo>
                    <a:pt x="161937" y="2027872"/>
                  </a:lnTo>
                  <a:lnTo>
                    <a:pt x="161937" y="2022538"/>
                  </a:lnTo>
                  <a:close/>
                </a:path>
                <a:path w="407669" h="3178810">
                  <a:moveTo>
                    <a:pt x="163233" y="2329942"/>
                  </a:moveTo>
                  <a:lnTo>
                    <a:pt x="161340" y="2328049"/>
                  </a:lnTo>
                  <a:lnTo>
                    <a:pt x="156667" y="2328049"/>
                  </a:lnTo>
                  <a:lnTo>
                    <a:pt x="154774" y="2329942"/>
                  </a:lnTo>
                  <a:lnTo>
                    <a:pt x="154774" y="2332278"/>
                  </a:lnTo>
                  <a:lnTo>
                    <a:pt x="154774" y="2334615"/>
                  </a:lnTo>
                  <a:lnTo>
                    <a:pt x="156667" y="2336508"/>
                  </a:lnTo>
                  <a:lnTo>
                    <a:pt x="161340" y="2336508"/>
                  </a:lnTo>
                  <a:lnTo>
                    <a:pt x="163233" y="2334615"/>
                  </a:lnTo>
                  <a:lnTo>
                    <a:pt x="163233" y="2329942"/>
                  </a:lnTo>
                  <a:close/>
                </a:path>
                <a:path w="407669" h="3178810">
                  <a:moveTo>
                    <a:pt x="167081" y="254622"/>
                  </a:moveTo>
                  <a:lnTo>
                    <a:pt x="166090" y="253631"/>
                  </a:lnTo>
                  <a:lnTo>
                    <a:pt x="163639" y="253631"/>
                  </a:lnTo>
                  <a:lnTo>
                    <a:pt x="162648" y="254622"/>
                  </a:lnTo>
                  <a:lnTo>
                    <a:pt x="162648" y="255841"/>
                  </a:lnTo>
                  <a:lnTo>
                    <a:pt x="162648" y="257060"/>
                  </a:lnTo>
                  <a:lnTo>
                    <a:pt x="163639" y="258064"/>
                  </a:lnTo>
                  <a:lnTo>
                    <a:pt x="166090" y="258064"/>
                  </a:lnTo>
                  <a:lnTo>
                    <a:pt x="167081" y="257060"/>
                  </a:lnTo>
                  <a:lnTo>
                    <a:pt x="167081" y="254622"/>
                  </a:lnTo>
                  <a:close/>
                </a:path>
                <a:path w="407669" h="3178810">
                  <a:moveTo>
                    <a:pt x="168414" y="2197023"/>
                  </a:moveTo>
                  <a:lnTo>
                    <a:pt x="166370" y="2194979"/>
                  </a:lnTo>
                  <a:lnTo>
                    <a:pt x="161302" y="2194979"/>
                  </a:lnTo>
                  <a:lnTo>
                    <a:pt x="159245" y="2197023"/>
                  </a:lnTo>
                  <a:lnTo>
                    <a:pt x="159245" y="2199563"/>
                  </a:lnTo>
                  <a:lnTo>
                    <a:pt x="159245" y="2202091"/>
                  </a:lnTo>
                  <a:lnTo>
                    <a:pt x="161302" y="2204148"/>
                  </a:lnTo>
                  <a:lnTo>
                    <a:pt x="166370" y="2204148"/>
                  </a:lnTo>
                  <a:lnTo>
                    <a:pt x="168414" y="2202091"/>
                  </a:lnTo>
                  <a:lnTo>
                    <a:pt x="168414" y="2197023"/>
                  </a:lnTo>
                  <a:close/>
                </a:path>
                <a:path w="407669" h="3178810">
                  <a:moveTo>
                    <a:pt x="168643" y="2288984"/>
                  </a:moveTo>
                  <a:lnTo>
                    <a:pt x="166687" y="2287028"/>
                  </a:lnTo>
                  <a:lnTo>
                    <a:pt x="161861" y="2287028"/>
                  </a:lnTo>
                  <a:lnTo>
                    <a:pt x="159905" y="2288984"/>
                  </a:lnTo>
                  <a:lnTo>
                    <a:pt x="159905" y="2291397"/>
                  </a:lnTo>
                  <a:lnTo>
                    <a:pt x="159905" y="2293810"/>
                  </a:lnTo>
                  <a:lnTo>
                    <a:pt x="161861" y="2295766"/>
                  </a:lnTo>
                  <a:lnTo>
                    <a:pt x="166687" y="2295766"/>
                  </a:lnTo>
                  <a:lnTo>
                    <a:pt x="168643" y="2293810"/>
                  </a:lnTo>
                  <a:lnTo>
                    <a:pt x="168643" y="2288984"/>
                  </a:lnTo>
                  <a:close/>
                </a:path>
                <a:path w="407669" h="3178810">
                  <a:moveTo>
                    <a:pt x="171056" y="2047709"/>
                  </a:moveTo>
                  <a:lnTo>
                    <a:pt x="168922" y="2045563"/>
                  </a:lnTo>
                  <a:lnTo>
                    <a:pt x="163652" y="2045563"/>
                  </a:lnTo>
                  <a:lnTo>
                    <a:pt x="161518" y="2047709"/>
                  </a:lnTo>
                  <a:lnTo>
                    <a:pt x="161518" y="2050338"/>
                  </a:lnTo>
                  <a:lnTo>
                    <a:pt x="161518" y="2052980"/>
                  </a:lnTo>
                  <a:lnTo>
                    <a:pt x="163652" y="2055114"/>
                  </a:lnTo>
                  <a:lnTo>
                    <a:pt x="168922" y="2055114"/>
                  </a:lnTo>
                  <a:lnTo>
                    <a:pt x="171056" y="2052980"/>
                  </a:lnTo>
                  <a:lnTo>
                    <a:pt x="171056" y="2047709"/>
                  </a:lnTo>
                  <a:close/>
                </a:path>
                <a:path w="407669" h="3178810">
                  <a:moveTo>
                    <a:pt x="174015" y="2222830"/>
                  </a:moveTo>
                  <a:lnTo>
                    <a:pt x="171983" y="2220798"/>
                  </a:lnTo>
                  <a:lnTo>
                    <a:pt x="166966" y="2220798"/>
                  </a:lnTo>
                  <a:lnTo>
                    <a:pt x="164934" y="2222830"/>
                  </a:lnTo>
                  <a:lnTo>
                    <a:pt x="164934" y="2225344"/>
                  </a:lnTo>
                  <a:lnTo>
                    <a:pt x="164934" y="2227846"/>
                  </a:lnTo>
                  <a:lnTo>
                    <a:pt x="166966" y="2229891"/>
                  </a:lnTo>
                  <a:lnTo>
                    <a:pt x="171983" y="2229891"/>
                  </a:lnTo>
                  <a:lnTo>
                    <a:pt x="174015" y="2227846"/>
                  </a:lnTo>
                  <a:lnTo>
                    <a:pt x="174015" y="2222830"/>
                  </a:lnTo>
                  <a:close/>
                </a:path>
                <a:path w="407669" h="3178810">
                  <a:moveTo>
                    <a:pt x="174675" y="2378608"/>
                  </a:moveTo>
                  <a:lnTo>
                    <a:pt x="172834" y="2376779"/>
                  </a:lnTo>
                  <a:lnTo>
                    <a:pt x="168313" y="2376779"/>
                  </a:lnTo>
                  <a:lnTo>
                    <a:pt x="166484" y="2378608"/>
                  </a:lnTo>
                  <a:lnTo>
                    <a:pt x="166484" y="2380869"/>
                  </a:lnTo>
                  <a:lnTo>
                    <a:pt x="166484" y="2383129"/>
                  </a:lnTo>
                  <a:lnTo>
                    <a:pt x="168313" y="2384958"/>
                  </a:lnTo>
                  <a:lnTo>
                    <a:pt x="172834" y="2384958"/>
                  </a:lnTo>
                  <a:lnTo>
                    <a:pt x="174675" y="2383129"/>
                  </a:lnTo>
                  <a:lnTo>
                    <a:pt x="174675" y="2378608"/>
                  </a:lnTo>
                  <a:close/>
                </a:path>
                <a:path w="407669" h="3178810">
                  <a:moveTo>
                    <a:pt x="175209" y="297497"/>
                  </a:moveTo>
                  <a:lnTo>
                    <a:pt x="174104" y="296392"/>
                  </a:lnTo>
                  <a:lnTo>
                    <a:pt x="171386" y="296392"/>
                  </a:lnTo>
                  <a:lnTo>
                    <a:pt x="170281" y="297497"/>
                  </a:lnTo>
                  <a:lnTo>
                    <a:pt x="170281" y="298856"/>
                  </a:lnTo>
                  <a:lnTo>
                    <a:pt x="170281" y="300215"/>
                  </a:lnTo>
                  <a:lnTo>
                    <a:pt x="171386" y="301320"/>
                  </a:lnTo>
                  <a:lnTo>
                    <a:pt x="174104" y="301320"/>
                  </a:lnTo>
                  <a:lnTo>
                    <a:pt x="175209" y="300215"/>
                  </a:lnTo>
                  <a:lnTo>
                    <a:pt x="175209" y="297497"/>
                  </a:lnTo>
                  <a:close/>
                </a:path>
                <a:path w="407669" h="3178810">
                  <a:moveTo>
                    <a:pt x="177711" y="2079891"/>
                  </a:moveTo>
                  <a:lnTo>
                    <a:pt x="175602" y="2077783"/>
                  </a:lnTo>
                  <a:lnTo>
                    <a:pt x="170383" y="2077783"/>
                  </a:lnTo>
                  <a:lnTo>
                    <a:pt x="168262" y="2079891"/>
                  </a:lnTo>
                  <a:lnTo>
                    <a:pt x="168262" y="2082507"/>
                  </a:lnTo>
                  <a:lnTo>
                    <a:pt x="168262" y="2085111"/>
                  </a:lnTo>
                  <a:lnTo>
                    <a:pt x="170383" y="2087232"/>
                  </a:lnTo>
                  <a:lnTo>
                    <a:pt x="175602" y="2087232"/>
                  </a:lnTo>
                  <a:lnTo>
                    <a:pt x="177711" y="2085111"/>
                  </a:lnTo>
                  <a:lnTo>
                    <a:pt x="177711" y="2079891"/>
                  </a:lnTo>
                  <a:close/>
                </a:path>
                <a:path w="407669" h="3178810">
                  <a:moveTo>
                    <a:pt x="179539" y="2155939"/>
                  </a:moveTo>
                  <a:lnTo>
                    <a:pt x="177457" y="2153869"/>
                  </a:lnTo>
                  <a:lnTo>
                    <a:pt x="172339" y="2153869"/>
                  </a:lnTo>
                  <a:lnTo>
                    <a:pt x="170268" y="2155939"/>
                  </a:lnTo>
                  <a:lnTo>
                    <a:pt x="170268" y="2158504"/>
                  </a:lnTo>
                  <a:lnTo>
                    <a:pt x="170268" y="2161070"/>
                  </a:lnTo>
                  <a:lnTo>
                    <a:pt x="172339" y="2163140"/>
                  </a:lnTo>
                  <a:lnTo>
                    <a:pt x="177457" y="2163140"/>
                  </a:lnTo>
                  <a:lnTo>
                    <a:pt x="179539" y="2161070"/>
                  </a:lnTo>
                  <a:lnTo>
                    <a:pt x="179539" y="2155939"/>
                  </a:lnTo>
                  <a:close/>
                </a:path>
                <a:path w="407669" h="3178810">
                  <a:moveTo>
                    <a:pt x="195364" y="219024"/>
                  </a:moveTo>
                  <a:lnTo>
                    <a:pt x="194487" y="218147"/>
                  </a:lnTo>
                  <a:lnTo>
                    <a:pt x="192303" y="218147"/>
                  </a:lnTo>
                  <a:lnTo>
                    <a:pt x="191427" y="219024"/>
                  </a:lnTo>
                  <a:lnTo>
                    <a:pt x="191427" y="220116"/>
                  </a:lnTo>
                  <a:lnTo>
                    <a:pt x="191427" y="221208"/>
                  </a:lnTo>
                  <a:lnTo>
                    <a:pt x="192303" y="222084"/>
                  </a:lnTo>
                  <a:lnTo>
                    <a:pt x="194487" y="222084"/>
                  </a:lnTo>
                  <a:lnTo>
                    <a:pt x="195364" y="221208"/>
                  </a:lnTo>
                  <a:lnTo>
                    <a:pt x="195364" y="219024"/>
                  </a:lnTo>
                  <a:close/>
                </a:path>
                <a:path w="407669" h="3178810">
                  <a:moveTo>
                    <a:pt x="222986" y="179527"/>
                  </a:moveTo>
                  <a:lnTo>
                    <a:pt x="222224" y="178752"/>
                  </a:lnTo>
                  <a:lnTo>
                    <a:pt x="220319" y="178752"/>
                  </a:lnTo>
                  <a:lnTo>
                    <a:pt x="219544" y="179527"/>
                  </a:lnTo>
                  <a:lnTo>
                    <a:pt x="219544" y="180479"/>
                  </a:lnTo>
                  <a:lnTo>
                    <a:pt x="219544" y="181432"/>
                  </a:lnTo>
                  <a:lnTo>
                    <a:pt x="220319" y="182206"/>
                  </a:lnTo>
                  <a:lnTo>
                    <a:pt x="222224" y="182206"/>
                  </a:lnTo>
                  <a:lnTo>
                    <a:pt x="222986" y="181432"/>
                  </a:lnTo>
                  <a:lnTo>
                    <a:pt x="222986" y="179527"/>
                  </a:lnTo>
                  <a:close/>
                </a:path>
                <a:path w="407669" h="3178810">
                  <a:moveTo>
                    <a:pt x="254685" y="141109"/>
                  </a:moveTo>
                  <a:lnTo>
                    <a:pt x="254025" y="140449"/>
                  </a:lnTo>
                  <a:lnTo>
                    <a:pt x="252387" y="140449"/>
                  </a:lnTo>
                  <a:lnTo>
                    <a:pt x="251726" y="141109"/>
                  </a:lnTo>
                  <a:lnTo>
                    <a:pt x="251726" y="141922"/>
                  </a:lnTo>
                  <a:lnTo>
                    <a:pt x="251726" y="142735"/>
                  </a:lnTo>
                  <a:lnTo>
                    <a:pt x="252387" y="143395"/>
                  </a:lnTo>
                  <a:lnTo>
                    <a:pt x="254025" y="143395"/>
                  </a:lnTo>
                  <a:lnTo>
                    <a:pt x="254685" y="142735"/>
                  </a:lnTo>
                  <a:lnTo>
                    <a:pt x="254685" y="141109"/>
                  </a:lnTo>
                  <a:close/>
                </a:path>
                <a:path w="407669" h="3178810">
                  <a:moveTo>
                    <a:pt x="299275" y="123050"/>
                  </a:moveTo>
                  <a:lnTo>
                    <a:pt x="298729" y="122504"/>
                  </a:lnTo>
                  <a:lnTo>
                    <a:pt x="297357" y="122504"/>
                  </a:lnTo>
                  <a:lnTo>
                    <a:pt x="296811" y="123050"/>
                  </a:lnTo>
                  <a:lnTo>
                    <a:pt x="296811" y="123736"/>
                  </a:lnTo>
                  <a:lnTo>
                    <a:pt x="296811" y="124421"/>
                  </a:lnTo>
                  <a:lnTo>
                    <a:pt x="297357" y="124968"/>
                  </a:lnTo>
                  <a:lnTo>
                    <a:pt x="298729" y="124968"/>
                  </a:lnTo>
                  <a:lnTo>
                    <a:pt x="299275" y="124421"/>
                  </a:lnTo>
                  <a:lnTo>
                    <a:pt x="299275" y="123050"/>
                  </a:lnTo>
                  <a:close/>
                </a:path>
                <a:path w="407669" h="3178810">
                  <a:moveTo>
                    <a:pt x="331812" y="93967"/>
                  </a:moveTo>
                  <a:lnTo>
                    <a:pt x="331368" y="93522"/>
                  </a:lnTo>
                  <a:lnTo>
                    <a:pt x="330288" y="93522"/>
                  </a:lnTo>
                  <a:lnTo>
                    <a:pt x="329844" y="93967"/>
                  </a:lnTo>
                  <a:lnTo>
                    <a:pt x="329844" y="94513"/>
                  </a:lnTo>
                  <a:lnTo>
                    <a:pt x="329844" y="95059"/>
                  </a:lnTo>
                  <a:lnTo>
                    <a:pt x="330288" y="95504"/>
                  </a:lnTo>
                  <a:lnTo>
                    <a:pt x="331368" y="95504"/>
                  </a:lnTo>
                  <a:lnTo>
                    <a:pt x="331812" y="95059"/>
                  </a:lnTo>
                  <a:lnTo>
                    <a:pt x="331812" y="93967"/>
                  </a:lnTo>
                  <a:close/>
                </a:path>
                <a:path w="407669" h="3178810">
                  <a:moveTo>
                    <a:pt x="352590" y="64541"/>
                  </a:moveTo>
                  <a:lnTo>
                    <a:pt x="352259" y="64211"/>
                  </a:lnTo>
                  <a:lnTo>
                    <a:pt x="351447" y="64211"/>
                  </a:lnTo>
                  <a:lnTo>
                    <a:pt x="351116" y="64541"/>
                  </a:lnTo>
                  <a:lnTo>
                    <a:pt x="351116" y="64947"/>
                  </a:lnTo>
                  <a:lnTo>
                    <a:pt x="351116" y="65354"/>
                  </a:lnTo>
                  <a:lnTo>
                    <a:pt x="351447" y="65684"/>
                  </a:lnTo>
                  <a:lnTo>
                    <a:pt x="352259" y="65684"/>
                  </a:lnTo>
                  <a:lnTo>
                    <a:pt x="352590" y="65354"/>
                  </a:lnTo>
                  <a:lnTo>
                    <a:pt x="352590" y="64541"/>
                  </a:lnTo>
                  <a:close/>
                </a:path>
                <a:path w="407669" h="3178810">
                  <a:moveTo>
                    <a:pt x="383057" y="38709"/>
                  </a:moveTo>
                  <a:lnTo>
                    <a:pt x="382828" y="38481"/>
                  </a:lnTo>
                  <a:lnTo>
                    <a:pt x="382282" y="38481"/>
                  </a:lnTo>
                  <a:lnTo>
                    <a:pt x="382066" y="38709"/>
                  </a:lnTo>
                  <a:lnTo>
                    <a:pt x="382066" y="38976"/>
                  </a:lnTo>
                  <a:lnTo>
                    <a:pt x="382066" y="39243"/>
                  </a:lnTo>
                  <a:lnTo>
                    <a:pt x="382282" y="39471"/>
                  </a:lnTo>
                  <a:lnTo>
                    <a:pt x="382828" y="39471"/>
                  </a:lnTo>
                  <a:lnTo>
                    <a:pt x="383057" y="39243"/>
                  </a:lnTo>
                  <a:lnTo>
                    <a:pt x="383057" y="38709"/>
                  </a:lnTo>
                  <a:close/>
                </a:path>
                <a:path w="407669" h="3178810">
                  <a:moveTo>
                    <a:pt x="407593" y="101"/>
                  </a:moveTo>
                  <a:lnTo>
                    <a:pt x="407212" y="0"/>
                  </a:lnTo>
                  <a:lnTo>
                    <a:pt x="407098" y="241"/>
                  </a:lnTo>
                  <a:lnTo>
                    <a:pt x="407098" y="381"/>
                  </a:lnTo>
                  <a:lnTo>
                    <a:pt x="407479" y="482"/>
                  </a:lnTo>
                  <a:lnTo>
                    <a:pt x="407593" y="10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95196" y="2035200"/>
              <a:ext cx="462915" cy="3146425"/>
            </a:xfrm>
            <a:custGeom>
              <a:avLst/>
              <a:gdLst/>
              <a:ahLst/>
              <a:cxnLst/>
              <a:rect l="l" t="t" r="r" b="b"/>
              <a:pathLst>
                <a:path w="462914" h="3146425">
                  <a:moveTo>
                    <a:pt x="10312" y="1043432"/>
                  </a:moveTo>
                  <a:lnTo>
                    <a:pt x="8013" y="1041120"/>
                  </a:lnTo>
                  <a:lnTo>
                    <a:pt x="2311" y="1041120"/>
                  </a:lnTo>
                  <a:lnTo>
                    <a:pt x="0" y="1043432"/>
                  </a:lnTo>
                  <a:lnTo>
                    <a:pt x="0" y="1046276"/>
                  </a:lnTo>
                  <a:lnTo>
                    <a:pt x="0" y="1049121"/>
                  </a:lnTo>
                  <a:lnTo>
                    <a:pt x="2311" y="1051433"/>
                  </a:lnTo>
                  <a:lnTo>
                    <a:pt x="8013" y="1051433"/>
                  </a:lnTo>
                  <a:lnTo>
                    <a:pt x="10312" y="1049121"/>
                  </a:lnTo>
                  <a:lnTo>
                    <a:pt x="10312" y="1043432"/>
                  </a:lnTo>
                  <a:close/>
                </a:path>
                <a:path w="462914" h="3146425">
                  <a:moveTo>
                    <a:pt x="10591" y="905929"/>
                  </a:moveTo>
                  <a:lnTo>
                    <a:pt x="8356" y="903681"/>
                  </a:lnTo>
                  <a:lnTo>
                    <a:pt x="2819" y="903681"/>
                  </a:lnTo>
                  <a:lnTo>
                    <a:pt x="571" y="905929"/>
                  </a:lnTo>
                  <a:lnTo>
                    <a:pt x="571" y="908697"/>
                  </a:lnTo>
                  <a:lnTo>
                    <a:pt x="571" y="911466"/>
                  </a:lnTo>
                  <a:lnTo>
                    <a:pt x="2819" y="913701"/>
                  </a:lnTo>
                  <a:lnTo>
                    <a:pt x="8356" y="913701"/>
                  </a:lnTo>
                  <a:lnTo>
                    <a:pt x="10591" y="911466"/>
                  </a:lnTo>
                  <a:lnTo>
                    <a:pt x="10591" y="905929"/>
                  </a:lnTo>
                  <a:close/>
                </a:path>
                <a:path w="462914" h="3146425">
                  <a:moveTo>
                    <a:pt x="13614" y="783818"/>
                  </a:moveTo>
                  <a:lnTo>
                    <a:pt x="11430" y="781634"/>
                  </a:lnTo>
                  <a:lnTo>
                    <a:pt x="6057" y="781634"/>
                  </a:lnTo>
                  <a:lnTo>
                    <a:pt x="3886" y="783818"/>
                  </a:lnTo>
                  <a:lnTo>
                    <a:pt x="3886" y="786498"/>
                  </a:lnTo>
                  <a:lnTo>
                    <a:pt x="3886" y="789178"/>
                  </a:lnTo>
                  <a:lnTo>
                    <a:pt x="6057" y="791362"/>
                  </a:lnTo>
                  <a:lnTo>
                    <a:pt x="11430" y="791362"/>
                  </a:lnTo>
                  <a:lnTo>
                    <a:pt x="13614" y="789178"/>
                  </a:lnTo>
                  <a:lnTo>
                    <a:pt x="13614" y="783818"/>
                  </a:lnTo>
                  <a:close/>
                </a:path>
                <a:path w="462914" h="3146425">
                  <a:moveTo>
                    <a:pt x="14846" y="1083335"/>
                  </a:moveTo>
                  <a:lnTo>
                    <a:pt x="12522" y="1080998"/>
                  </a:lnTo>
                  <a:lnTo>
                    <a:pt x="6769" y="1080998"/>
                  </a:lnTo>
                  <a:lnTo>
                    <a:pt x="4432" y="1083335"/>
                  </a:lnTo>
                  <a:lnTo>
                    <a:pt x="4432" y="1086205"/>
                  </a:lnTo>
                  <a:lnTo>
                    <a:pt x="4432" y="1089088"/>
                  </a:lnTo>
                  <a:lnTo>
                    <a:pt x="6769" y="1091412"/>
                  </a:lnTo>
                  <a:lnTo>
                    <a:pt x="12522" y="1091412"/>
                  </a:lnTo>
                  <a:lnTo>
                    <a:pt x="14846" y="1089088"/>
                  </a:lnTo>
                  <a:lnTo>
                    <a:pt x="14846" y="1083335"/>
                  </a:lnTo>
                  <a:close/>
                </a:path>
                <a:path w="462914" h="3146425">
                  <a:moveTo>
                    <a:pt x="16954" y="996569"/>
                  </a:moveTo>
                  <a:lnTo>
                    <a:pt x="14668" y="994283"/>
                  </a:lnTo>
                  <a:lnTo>
                    <a:pt x="9017" y="994283"/>
                  </a:lnTo>
                  <a:lnTo>
                    <a:pt x="6731" y="996569"/>
                  </a:lnTo>
                  <a:lnTo>
                    <a:pt x="6731" y="999388"/>
                  </a:lnTo>
                  <a:lnTo>
                    <a:pt x="6731" y="1002207"/>
                  </a:lnTo>
                  <a:lnTo>
                    <a:pt x="9017" y="1004493"/>
                  </a:lnTo>
                  <a:lnTo>
                    <a:pt x="14668" y="1004493"/>
                  </a:lnTo>
                  <a:lnTo>
                    <a:pt x="16954" y="1002207"/>
                  </a:lnTo>
                  <a:lnTo>
                    <a:pt x="16954" y="996569"/>
                  </a:lnTo>
                  <a:close/>
                </a:path>
                <a:path w="462914" h="3146425">
                  <a:moveTo>
                    <a:pt x="18846" y="827455"/>
                  </a:moveTo>
                  <a:lnTo>
                    <a:pt x="16637" y="825258"/>
                  </a:lnTo>
                  <a:lnTo>
                    <a:pt x="11214" y="825258"/>
                  </a:lnTo>
                  <a:lnTo>
                    <a:pt x="9017" y="827455"/>
                  </a:lnTo>
                  <a:lnTo>
                    <a:pt x="9017" y="830173"/>
                  </a:lnTo>
                  <a:lnTo>
                    <a:pt x="9017" y="832891"/>
                  </a:lnTo>
                  <a:lnTo>
                    <a:pt x="11214" y="835088"/>
                  </a:lnTo>
                  <a:lnTo>
                    <a:pt x="16637" y="835088"/>
                  </a:lnTo>
                  <a:lnTo>
                    <a:pt x="18846" y="832891"/>
                  </a:lnTo>
                  <a:lnTo>
                    <a:pt x="18846" y="827455"/>
                  </a:lnTo>
                  <a:close/>
                </a:path>
                <a:path w="462914" h="3146425">
                  <a:moveTo>
                    <a:pt x="29273" y="706996"/>
                  </a:moveTo>
                  <a:lnTo>
                    <a:pt x="27165" y="704900"/>
                  </a:lnTo>
                  <a:lnTo>
                    <a:pt x="21996" y="704900"/>
                  </a:lnTo>
                  <a:lnTo>
                    <a:pt x="19900" y="706996"/>
                  </a:lnTo>
                  <a:lnTo>
                    <a:pt x="19900" y="709587"/>
                  </a:lnTo>
                  <a:lnTo>
                    <a:pt x="19900" y="712177"/>
                  </a:lnTo>
                  <a:lnTo>
                    <a:pt x="21996" y="714273"/>
                  </a:lnTo>
                  <a:lnTo>
                    <a:pt x="27165" y="714273"/>
                  </a:lnTo>
                  <a:lnTo>
                    <a:pt x="29273" y="712177"/>
                  </a:lnTo>
                  <a:lnTo>
                    <a:pt x="29273" y="706996"/>
                  </a:lnTo>
                  <a:close/>
                </a:path>
                <a:path w="462914" h="3146425">
                  <a:moveTo>
                    <a:pt x="31419" y="871639"/>
                  </a:moveTo>
                  <a:lnTo>
                    <a:pt x="29197" y="869416"/>
                  </a:lnTo>
                  <a:lnTo>
                    <a:pt x="23723" y="869416"/>
                  </a:lnTo>
                  <a:lnTo>
                    <a:pt x="21501" y="871639"/>
                  </a:lnTo>
                  <a:lnTo>
                    <a:pt x="21501" y="874382"/>
                  </a:lnTo>
                  <a:lnTo>
                    <a:pt x="21501" y="877125"/>
                  </a:lnTo>
                  <a:lnTo>
                    <a:pt x="23723" y="879348"/>
                  </a:lnTo>
                  <a:lnTo>
                    <a:pt x="29197" y="879348"/>
                  </a:lnTo>
                  <a:lnTo>
                    <a:pt x="31419" y="877125"/>
                  </a:lnTo>
                  <a:lnTo>
                    <a:pt x="31419" y="871639"/>
                  </a:lnTo>
                  <a:close/>
                </a:path>
                <a:path w="462914" h="3146425">
                  <a:moveTo>
                    <a:pt x="32105" y="949807"/>
                  </a:moveTo>
                  <a:lnTo>
                    <a:pt x="29832" y="947547"/>
                  </a:lnTo>
                  <a:lnTo>
                    <a:pt x="24244" y="947547"/>
                  </a:lnTo>
                  <a:lnTo>
                    <a:pt x="21983" y="949807"/>
                  </a:lnTo>
                  <a:lnTo>
                    <a:pt x="21983" y="952601"/>
                  </a:lnTo>
                  <a:lnTo>
                    <a:pt x="21983" y="955395"/>
                  </a:lnTo>
                  <a:lnTo>
                    <a:pt x="24244" y="957656"/>
                  </a:lnTo>
                  <a:lnTo>
                    <a:pt x="29832" y="957656"/>
                  </a:lnTo>
                  <a:lnTo>
                    <a:pt x="32105" y="955395"/>
                  </a:lnTo>
                  <a:lnTo>
                    <a:pt x="32105" y="949807"/>
                  </a:lnTo>
                  <a:close/>
                </a:path>
                <a:path w="462914" h="3146425">
                  <a:moveTo>
                    <a:pt x="39827" y="1166634"/>
                  </a:moveTo>
                  <a:lnTo>
                    <a:pt x="37452" y="1164259"/>
                  </a:lnTo>
                  <a:lnTo>
                    <a:pt x="31584" y="1164259"/>
                  </a:lnTo>
                  <a:lnTo>
                    <a:pt x="29210" y="1166634"/>
                  </a:lnTo>
                  <a:lnTo>
                    <a:pt x="29210" y="1169568"/>
                  </a:lnTo>
                  <a:lnTo>
                    <a:pt x="29210" y="1172502"/>
                  </a:lnTo>
                  <a:lnTo>
                    <a:pt x="31584" y="1174877"/>
                  </a:lnTo>
                  <a:lnTo>
                    <a:pt x="37452" y="1174877"/>
                  </a:lnTo>
                  <a:lnTo>
                    <a:pt x="39827" y="1172502"/>
                  </a:lnTo>
                  <a:lnTo>
                    <a:pt x="39827" y="1166634"/>
                  </a:lnTo>
                  <a:close/>
                </a:path>
                <a:path w="462914" h="3146425">
                  <a:moveTo>
                    <a:pt x="41478" y="743369"/>
                  </a:moveTo>
                  <a:lnTo>
                    <a:pt x="39319" y="741210"/>
                  </a:lnTo>
                  <a:lnTo>
                    <a:pt x="34010" y="741210"/>
                  </a:lnTo>
                  <a:lnTo>
                    <a:pt x="31851" y="743369"/>
                  </a:lnTo>
                  <a:lnTo>
                    <a:pt x="31851" y="746023"/>
                  </a:lnTo>
                  <a:lnTo>
                    <a:pt x="31851" y="748677"/>
                  </a:lnTo>
                  <a:lnTo>
                    <a:pt x="34010" y="750836"/>
                  </a:lnTo>
                  <a:lnTo>
                    <a:pt x="39319" y="750836"/>
                  </a:lnTo>
                  <a:lnTo>
                    <a:pt x="41478" y="748677"/>
                  </a:lnTo>
                  <a:lnTo>
                    <a:pt x="41478" y="743369"/>
                  </a:lnTo>
                  <a:close/>
                </a:path>
                <a:path w="462914" h="3146425">
                  <a:moveTo>
                    <a:pt x="42113" y="1124064"/>
                  </a:moveTo>
                  <a:lnTo>
                    <a:pt x="39763" y="1121714"/>
                  </a:lnTo>
                  <a:lnTo>
                    <a:pt x="33947" y="1121714"/>
                  </a:lnTo>
                  <a:lnTo>
                    <a:pt x="31597" y="1124064"/>
                  </a:lnTo>
                  <a:lnTo>
                    <a:pt x="31597" y="1126972"/>
                  </a:lnTo>
                  <a:lnTo>
                    <a:pt x="31597" y="1129880"/>
                  </a:lnTo>
                  <a:lnTo>
                    <a:pt x="33947" y="1132230"/>
                  </a:lnTo>
                  <a:lnTo>
                    <a:pt x="39763" y="1132230"/>
                  </a:lnTo>
                  <a:lnTo>
                    <a:pt x="42113" y="1129880"/>
                  </a:lnTo>
                  <a:lnTo>
                    <a:pt x="42113" y="1124064"/>
                  </a:lnTo>
                  <a:close/>
                </a:path>
                <a:path w="462914" h="3146425">
                  <a:moveTo>
                    <a:pt x="44119" y="667715"/>
                  </a:moveTo>
                  <a:lnTo>
                    <a:pt x="42087" y="665683"/>
                  </a:lnTo>
                  <a:lnTo>
                    <a:pt x="37084" y="665683"/>
                  </a:lnTo>
                  <a:lnTo>
                    <a:pt x="35052" y="667715"/>
                  </a:lnTo>
                  <a:lnTo>
                    <a:pt x="35052" y="670217"/>
                  </a:lnTo>
                  <a:lnTo>
                    <a:pt x="35052" y="672719"/>
                  </a:lnTo>
                  <a:lnTo>
                    <a:pt x="37084" y="674751"/>
                  </a:lnTo>
                  <a:lnTo>
                    <a:pt x="42087" y="674751"/>
                  </a:lnTo>
                  <a:lnTo>
                    <a:pt x="44119" y="672719"/>
                  </a:lnTo>
                  <a:lnTo>
                    <a:pt x="44119" y="667715"/>
                  </a:lnTo>
                  <a:close/>
                </a:path>
                <a:path w="462914" h="3146425">
                  <a:moveTo>
                    <a:pt x="47421" y="582460"/>
                  </a:moveTo>
                  <a:lnTo>
                    <a:pt x="45529" y="580567"/>
                  </a:lnTo>
                  <a:lnTo>
                    <a:pt x="40843" y="580567"/>
                  </a:lnTo>
                  <a:lnTo>
                    <a:pt x="38950" y="582460"/>
                  </a:lnTo>
                  <a:lnTo>
                    <a:pt x="38950" y="584796"/>
                  </a:lnTo>
                  <a:lnTo>
                    <a:pt x="38950" y="587133"/>
                  </a:lnTo>
                  <a:lnTo>
                    <a:pt x="40843" y="589026"/>
                  </a:lnTo>
                  <a:lnTo>
                    <a:pt x="45529" y="589026"/>
                  </a:lnTo>
                  <a:lnTo>
                    <a:pt x="47421" y="587133"/>
                  </a:lnTo>
                  <a:lnTo>
                    <a:pt x="47421" y="582460"/>
                  </a:lnTo>
                  <a:close/>
                </a:path>
                <a:path w="462914" h="3146425">
                  <a:moveTo>
                    <a:pt x="50165" y="623582"/>
                  </a:moveTo>
                  <a:lnTo>
                    <a:pt x="48209" y="621626"/>
                  </a:lnTo>
                  <a:lnTo>
                    <a:pt x="43370" y="621626"/>
                  </a:lnTo>
                  <a:lnTo>
                    <a:pt x="41402" y="623582"/>
                  </a:lnTo>
                  <a:lnTo>
                    <a:pt x="41402" y="626008"/>
                  </a:lnTo>
                  <a:lnTo>
                    <a:pt x="41402" y="628434"/>
                  </a:lnTo>
                  <a:lnTo>
                    <a:pt x="43370" y="630389"/>
                  </a:lnTo>
                  <a:lnTo>
                    <a:pt x="48209" y="630389"/>
                  </a:lnTo>
                  <a:lnTo>
                    <a:pt x="50165" y="628434"/>
                  </a:lnTo>
                  <a:lnTo>
                    <a:pt x="50165" y="623582"/>
                  </a:lnTo>
                  <a:close/>
                </a:path>
                <a:path w="462914" h="3146425">
                  <a:moveTo>
                    <a:pt x="53365" y="1284249"/>
                  </a:moveTo>
                  <a:lnTo>
                    <a:pt x="50927" y="1281798"/>
                  </a:lnTo>
                  <a:lnTo>
                    <a:pt x="44894" y="1281798"/>
                  </a:lnTo>
                  <a:lnTo>
                    <a:pt x="42456" y="1284249"/>
                  </a:lnTo>
                  <a:lnTo>
                    <a:pt x="42456" y="1287259"/>
                  </a:lnTo>
                  <a:lnTo>
                    <a:pt x="42456" y="1290269"/>
                  </a:lnTo>
                  <a:lnTo>
                    <a:pt x="44894" y="1292720"/>
                  </a:lnTo>
                  <a:lnTo>
                    <a:pt x="50927" y="1292720"/>
                  </a:lnTo>
                  <a:lnTo>
                    <a:pt x="53365" y="1290269"/>
                  </a:lnTo>
                  <a:lnTo>
                    <a:pt x="53365" y="1284249"/>
                  </a:lnTo>
                  <a:close/>
                </a:path>
                <a:path w="462914" h="3146425">
                  <a:moveTo>
                    <a:pt x="56070" y="1245920"/>
                  </a:moveTo>
                  <a:lnTo>
                    <a:pt x="53657" y="1243495"/>
                  </a:lnTo>
                  <a:lnTo>
                    <a:pt x="47688" y="1243495"/>
                  </a:lnTo>
                  <a:lnTo>
                    <a:pt x="45262" y="1245920"/>
                  </a:lnTo>
                  <a:lnTo>
                    <a:pt x="45262" y="1248905"/>
                  </a:lnTo>
                  <a:lnTo>
                    <a:pt x="45262" y="1251889"/>
                  </a:lnTo>
                  <a:lnTo>
                    <a:pt x="47688" y="1254315"/>
                  </a:lnTo>
                  <a:lnTo>
                    <a:pt x="53657" y="1254315"/>
                  </a:lnTo>
                  <a:lnTo>
                    <a:pt x="56070" y="1251889"/>
                  </a:lnTo>
                  <a:lnTo>
                    <a:pt x="56070" y="1245920"/>
                  </a:lnTo>
                  <a:close/>
                </a:path>
                <a:path w="462914" h="3146425">
                  <a:moveTo>
                    <a:pt x="60528" y="1323746"/>
                  </a:moveTo>
                  <a:lnTo>
                    <a:pt x="58064" y="1321282"/>
                  </a:lnTo>
                  <a:lnTo>
                    <a:pt x="51981" y="1321282"/>
                  </a:lnTo>
                  <a:lnTo>
                    <a:pt x="49517" y="1323746"/>
                  </a:lnTo>
                  <a:lnTo>
                    <a:pt x="49517" y="1326794"/>
                  </a:lnTo>
                  <a:lnTo>
                    <a:pt x="49517" y="1329829"/>
                  </a:lnTo>
                  <a:lnTo>
                    <a:pt x="51981" y="1332293"/>
                  </a:lnTo>
                  <a:lnTo>
                    <a:pt x="58064" y="1332293"/>
                  </a:lnTo>
                  <a:lnTo>
                    <a:pt x="60528" y="1329829"/>
                  </a:lnTo>
                  <a:lnTo>
                    <a:pt x="60528" y="1323746"/>
                  </a:lnTo>
                  <a:close/>
                </a:path>
                <a:path w="462914" h="3146425">
                  <a:moveTo>
                    <a:pt x="64630" y="1209471"/>
                  </a:moveTo>
                  <a:lnTo>
                    <a:pt x="62230" y="1207071"/>
                  </a:lnTo>
                  <a:lnTo>
                    <a:pt x="56311" y="1207071"/>
                  </a:lnTo>
                  <a:lnTo>
                    <a:pt x="53911" y="1209471"/>
                  </a:lnTo>
                  <a:lnTo>
                    <a:pt x="53911" y="1212430"/>
                  </a:lnTo>
                  <a:lnTo>
                    <a:pt x="53911" y="1215390"/>
                  </a:lnTo>
                  <a:lnTo>
                    <a:pt x="56311" y="1217790"/>
                  </a:lnTo>
                  <a:lnTo>
                    <a:pt x="62230" y="1217790"/>
                  </a:lnTo>
                  <a:lnTo>
                    <a:pt x="64630" y="1215390"/>
                  </a:lnTo>
                  <a:lnTo>
                    <a:pt x="64630" y="1209471"/>
                  </a:lnTo>
                  <a:close/>
                </a:path>
                <a:path w="462914" h="3146425">
                  <a:moveTo>
                    <a:pt x="65214" y="1451165"/>
                  </a:moveTo>
                  <a:lnTo>
                    <a:pt x="62687" y="1448638"/>
                  </a:lnTo>
                  <a:lnTo>
                    <a:pt x="56438" y="1448638"/>
                  </a:lnTo>
                  <a:lnTo>
                    <a:pt x="53911" y="1451165"/>
                  </a:lnTo>
                  <a:lnTo>
                    <a:pt x="53911" y="1454289"/>
                  </a:lnTo>
                  <a:lnTo>
                    <a:pt x="53911" y="1457413"/>
                  </a:lnTo>
                  <a:lnTo>
                    <a:pt x="56438" y="1459941"/>
                  </a:lnTo>
                  <a:lnTo>
                    <a:pt x="62687" y="1459941"/>
                  </a:lnTo>
                  <a:lnTo>
                    <a:pt x="65214" y="1457413"/>
                  </a:lnTo>
                  <a:lnTo>
                    <a:pt x="65214" y="1451165"/>
                  </a:lnTo>
                  <a:close/>
                </a:path>
                <a:path w="462914" h="3146425">
                  <a:moveTo>
                    <a:pt x="70015" y="557339"/>
                  </a:moveTo>
                  <a:lnTo>
                    <a:pt x="68186" y="555510"/>
                  </a:lnTo>
                  <a:lnTo>
                    <a:pt x="63677" y="555510"/>
                  </a:lnTo>
                  <a:lnTo>
                    <a:pt x="61849" y="557339"/>
                  </a:lnTo>
                  <a:lnTo>
                    <a:pt x="61849" y="559600"/>
                  </a:lnTo>
                  <a:lnTo>
                    <a:pt x="61849" y="561860"/>
                  </a:lnTo>
                  <a:lnTo>
                    <a:pt x="63677" y="563689"/>
                  </a:lnTo>
                  <a:lnTo>
                    <a:pt x="68186" y="563689"/>
                  </a:lnTo>
                  <a:lnTo>
                    <a:pt x="70015" y="561860"/>
                  </a:lnTo>
                  <a:lnTo>
                    <a:pt x="70015" y="557339"/>
                  </a:lnTo>
                  <a:close/>
                </a:path>
                <a:path w="462914" h="3146425">
                  <a:moveTo>
                    <a:pt x="80822" y="1408747"/>
                  </a:moveTo>
                  <a:lnTo>
                    <a:pt x="78308" y="1406245"/>
                  </a:lnTo>
                  <a:lnTo>
                    <a:pt x="72123" y="1406245"/>
                  </a:lnTo>
                  <a:lnTo>
                    <a:pt x="69608" y="1408747"/>
                  </a:lnTo>
                  <a:lnTo>
                    <a:pt x="69608" y="1411846"/>
                  </a:lnTo>
                  <a:lnTo>
                    <a:pt x="69608" y="1414945"/>
                  </a:lnTo>
                  <a:lnTo>
                    <a:pt x="72123" y="1417447"/>
                  </a:lnTo>
                  <a:lnTo>
                    <a:pt x="78308" y="1417447"/>
                  </a:lnTo>
                  <a:lnTo>
                    <a:pt x="80822" y="1414945"/>
                  </a:lnTo>
                  <a:lnTo>
                    <a:pt x="80822" y="1408747"/>
                  </a:lnTo>
                  <a:close/>
                </a:path>
                <a:path w="462914" h="3146425">
                  <a:moveTo>
                    <a:pt x="81673" y="513410"/>
                  </a:moveTo>
                  <a:lnTo>
                    <a:pt x="79908" y="511644"/>
                  </a:lnTo>
                  <a:lnTo>
                    <a:pt x="75565" y="511644"/>
                  </a:lnTo>
                  <a:lnTo>
                    <a:pt x="73799" y="513410"/>
                  </a:lnTo>
                  <a:lnTo>
                    <a:pt x="73799" y="515581"/>
                  </a:lnTo>
                  <a:lnTo>
                    <a:pt x="73799" y="517753"/>
                  </a:lnTo>
                  <a:lnTo>
                    <a:pt x="75565" y="519518"/>
                  </a:lnTo>
                  <a:lnTo>
                    <a:pt x="79908" y="519518"/>
                  </a:lnTo>
                  <a:lnTo>
                    <a:pt x="81673" y="517753"/>
                  </a:lnTo>
                  <a:lnTo>
                    <a:pt x="81673" y="513410"/>
                  </a:lnTo>
                  <a:close/>
                </a:path>
                <a:path w="462914" h="3146425">
                  <a:moveTo>
                    <a:pt x="83985" y="430149"/>
                  </a:moveTo>
                  <a:lnTo>
                    <a:pt x="82359" y="428523"/>
                  </a:lnTo>
                  <a:lnTo>
                    <a:pt x="78333" y="428523"/>
                  </a:lnTo>
                  <a:lnTo>
                    <a:pt x="76708" y="430149"/>
                  </a:lnTo>
                  <a:lnTo>
                    <a:pt x="76708" y="432155"/>
                  </a:lnTo>
                  <a:lnTo>
                    <a:pt x="76708" y="434162"/>
                  </a:lnTo>
                  <a:lnTo>
                    <a:pt x="78333" y="435787"/>
                  </a:lnTo>
                  <a:lnTo>
                    <a:pt x="82359" y="435787"/>
                  </a:lnTo>
                  <a:lnTo>
                    <a:pt x="83985" y="434162"/>
                  </a:lnTo>
                  <a:lnTo>
                    <a:pt x="83985" y="430149"/>
                  </a:lnTo>
                  <a:close/>
                </a:path>
                <a:path w="462914" h="3146425">
                  <a:moveTo>
                    <a:pt x="85788" y="1366608"/>
                  </a:moveTo>
                  <a:lnTo>
                    <a:pt x="83299" y="1364132"/>
                  </a:lnTo>
                  <a:lnTo>
                    <a:pt x="77165" y="1364132"/>
                  </a:lnTo>
                  <a:lnTo>
                    <a:pt x="74676" y="1366608"/>
                  </a:lnTo>
                  <a:lnTo>
                    <a:pt x="74676" y="1369682"/>
                  </a:lnTo>
                  <a:lnTo>
                    <a:pt x="74676" y="1372755"/>
                  </a:lnTo>
                  <a:lnTo>
                    <a:pt x="77165" y="1375232"/>
                  </a:lnTo>
                  <a:lnTo>
                    <a:pt x="83299" y="1375232"/>
                  </a:lnTo>
                  <a:lnTo>
                    <a:pt x="85788" y="1372755"/>
                  </a:lnTo>
                  <a:lnTo>
                    <a:pt x="85788" y="1366608"/>
                  </a:lnTo>
                  <a:close/>
                </a:path>
                <a:path w="462914" h="3146425">
                  <a:moveTo>
                    <a:pt x="86550" y="1492643"/>
                  </a:moveTo>
                  <a:lnTo>
                    <a:pt x="84010" y="1490091"/>
                  </a:lnTo>
                  <a:lnTo>
                    <a:pt x="77724" y="1490091"/>
                  </a:lnTo>
                  <a:lnTo>
                    <a:pt x="75184" y="1492643"/>
                  </a:lnTo>
                  <a:lnTo>
                    <a:pt x="75184" y="1495780"/>
                  </a:lnTo>
                  <a:lnTo>
                    <a:pt x="75184" y="1498917"/>
                  </a:lnTo>
                  <a:lnTo>
                    <a:pt x="77724" y="1501457"/>
                  </a:lnTo>
                  <a:lnTo>
                    <a:pt x="84010" y="1501457"/>
                  </a:lnTo>
                  <a:lnTo>
                    <a:pt x="86550" y="1498917"/>
                  </a:lnTo>
                  <a:lnTo>
                    <a:pt x="86550" y="1492643"/>
                  </a:lnTo>
                  <a:close/>
                </a:path>
                <a:path w="462914" h="3146425">
                  <a:moveTo>
                    <a:pt x="87503" y="1554873"/>
                  </a:moveTo>
                  <a:lnTo>
                    <a:pt x="85001" y="1552371"/>
                  </a:lnTo>
                  <a:lnTo>
                    <a:pt x="78841" y="1552371"/>
                  </a:lnTo>
                  <a:lnTo>
                    <a:pt x="76339" y="1554873"/>
                  </a:lnTo>
                  <a:lnTo>
                    <a:pt x="76339" y="1557959"/>
                  </a:lnTo>
                  <a:lnTo>
                    <a:pt x="76339" y="1561045"/>
                  </a:lnTo>
                  <a:lnTo>
                    <a:pt x="78841" y="1563547"/>
                  </a:lnTo>
                  <a:lnTo>
                    <a:pt x="85001" y="1563547"/>
                  </a:lnTo>
                  <a:lnTo>
                    <a:pt x="87503" y="1561045"/>
                  </a:lnTo>
                  <a:lnTo>
                    <a:pt x="87503" y="1554873"/>
                  </a:lnTo>
                  <a:close/>
                </a:path>
                <a:path w="462914" h="3146425">
                  <a:moveTo>
                    <a:pt x="96037" y="1524012"/>
                  </a:moveTo>
                  <a:lnTo>
                    <a:pt x="93522" y="1521485"/>
                  </a:lnTo>
                  <a:lnTo>
                    <a:pt x="87299" y="1521485"/>
                  </a:lnTo>
                  <a:lnTo>
                    <a:pt x="84772" y="1524012"/>
                  </a:lnTo>
                  <a:lnTo>
                    <a:pt x="84772" y="1527124"/>
                  </a:lnTo>
                  <a:lnTo>
                    <a:pt x="84772" y="1530235"/>
                  </a:lnTo>
                  <a:lnTo>
                    <a:pt x="87299" y="1532763"/>
                  </a:lnTo>
                  <a:lnTo>
                    <a:pt x="93522" y="1532763"/>
                  </a:lnTo>
                  <a:lnTo>
                    <a:pt x="96037" y="1530235"/>
                  </a:lnTo>
                  <a:lnTo>
                    <a:pt x="96037" y="1524012"/>
                  </a:lnTo>
                  <a:close/>
                </a:path>
                <a:path w="462914" h="3146425">
                  <a:moveTo>
                    <a:pt x="96608" y="393026"/>
                  </a:moveTo>
                  <a:lnTo>
                    <a:pt x="95046" y="391464"/>
                  </a:lnTo>
                  <a:lnTo>
                    <a:pt x="91198" y="391464"/>
                  </a:lnTo>
                  <a:lnTo>
                    <a:pt x="89636" y="393026"/>
                  </a:lnTo>
                  <a:lnTo>
                    <a:pt x="89636" y="394957"/>
                  </a:lnTo>
                  <a:lnTo>
                    <a:pt x="89636" y="396887"/>
                  </a:lnTo>
                  <a:lnTo>
                    <a:pt x="91198" y="398449"/>
                  </a:lnTo>
                  <a:lnTo>
                    <a:pt x="95046" y="398449"/>
                  </a:lnTo>
                  <a:lnTo>
                    <a:pt x="96608" y="396887"/>
                  </a:lnTo>
                  <a:lnTo>
                    <a:pt x="96608" y="393026"/>
                  </a:lnTo>
                  <a:close/>
                </a:path>
                <a:path w="462914" h="3146425">
                  <a:moveTo>
                    <a:pt x="104101" y="469557"/>
                  </a:moveTo>
                  <a:lnTo>
                    <a:pt x="102412" y="467868"/>
                  </a:lnTo>
                  <a:lnTo>
                    <a:pt x="98221" y="467868"/>
                  </a:lnTo>
                  <a:lnTo>
                    <a:pt x="96532" y="469557"/>
                  </a:lnTo>
                  <a:lnTo>
                    <a:pt x="96532" y="471652"/>
                  </a:lnTo>
                  <a:lnTo>
                    <a:pt x="96532" y="473748"/>
                  </a:lnTo>
                  <a:lnTo>
                    <a:pt x="98221" y="475437"/>
                  </a:lnTo>
                  <a:lnTo>
                    <a:pt x="102412" y="475437"/>
                  </a:lnTo>
                  <a:lnTo>
                    <a:pt x="104101" y="473748"/>
                  </a:lnTo>
                  <a:lnTo>
                    <a:pt x="104101" y="469557"/>
                  </a:lnTo>
                  <a:close/>
                </a:path>
                <a:path w="462914" h="3146425">
                  <a:moveTo>
                    <a:pt x="110959" y="1591627"/>
                  </a:moveTo>
                  <a:lnTo>
                    <a:pt x="108470" y="1589151"/>
                  </a:lnTo>
                  <a:lnTo>
                    <a:pt x="102362" y="1589151"/>
                  </a:lnTo>
                  <a:lnTo>
                    <a:pt x="99885" y="1591627"/>
                  </a:lnTo>
                  <a:lnTo>
                    <a:pt x="99885" y="1594688"/>
                  </a:lnTo>
                  <a:lnTo>
                    <a:pt x="99885" y="1597748"/>
                  </a:lnTo>
                  <a:lnTo>
                    <a:pt x="102362" y="1600225"/>
                  </a:lnTo>
                  <a:lnTo>
                    <a:pt x="108470" y="1600225"/>
                  </a:lnTo>
                  <a:lnTo>
                    <a:pt x="110959" y="1597748"/>
                  </a:lnTo>
                  <a:lnTo>
                    <a:pt x="110959" y="1591627"/>
                  </a:lnTo>
                  <a:close/>
                </a:path>
                <a:path w="462914" h="3146425">
                  <a:moveTo>
                    <a:pt x="122669" y="3101314"/>
                  </a:moveTo>
                  <a:lnTo>
                    <a:pt x="122453" y="3101098"/>
                  </a:lnTo>
                  <a:lnTo>
                    <a:pt x="121907" y="3101098"/>
                  </a:lnTo>
                  <a:lnTo>
                    <a:pt x="121678" y="3101314"/>
                  </a:lnTo>
                  <a:lnTo>
                    <a:pt x="121678" y="3101594"/>
                  </a:lnTo>
                  <a:lnTo>
                    <a:pt x="121678" y="3101873"/>
                  </a:lnTo>
                  <a:lnTo>
                    <a:pt x="121907" y="3102089"/>
                  </a:lnTo>
                  <a:lnTo>
                    <a:pt x="122453" y="3102089"/>
                  </a:lnTo>
                  <a:lnTo>
                    <a:pt x="122669" y="3101873"/>
                  </a:lnTo>
                  <a:lnTo>
                    <a:pt x="122669" y="3101314"/>
                  </a:lnTo>
                  <a:close/>
                </a:path>
                <a:path w="462914" h="3146425">
                  <a:moveTo>
                    <a:pt x="122948" y="1675815"/>
                  </a:moveTo>
                  <a:lnTo>
                    <a:pt x="120510" y="1673377"/>
                  </a:lnTo>
                  <a:lnTo>
                    <a:pt x="114515" y="1673377"/>
                  </a:lnTo>
                  <a:lnTo>
                    <a:pt x="112077" y="1675815"/>
                  </a:lnTo>
                  <a:lnTo>
                    <a:pt x="112077" y="1678813"/>
                  </a:lnTo>
                  <a:lnTo>
                    <a:pt x="112077" y="1681810"/>
                  </a:lnTo>
                  <a:lnTo>
                    <a:pt x="114515" y="1684248"/>
                  </a:lnTo>
                  <a:lnTo>
                    <a:pt x="120510" y="1684248"/>
                  </a:lnTo>
                  <a:lnTo>
                    <a:pt x="122948" y="1681810"/>
                  </a:lnTo>
                  <a:lnTo>
                    <a:pt x="122948" y="1675815"/>
                  </a:lnTo>
                  <a:close/>
                </a:path>
                <a:path w="462914" h="3146425">
                  <a:moveTo>
                    <a:pt x="129044" y="3060141"/>
                  </a:moveTo>
                  <a:lnTo>
                    <a:pt x="128714" y="3059798"/>
                  </a:lnTo>
                  <a:lnTo>
                    <a:pt x="127889" y="3059798"/>
                  </a:lnTo>
                  <a:lnTo>
                    <a:pt x="127558" y="3060141"/>
                  </a:lnTo>
                  <a:lnTo>
                    <a:pt x="127558" y="3060547"/>
                  </a:lnTo>
                  <a:lnTo>
                    <a:pt x="127558" y="3060954"/>
                  </a:lnTo>
                  <a:lnTo>
                    <a:pt x="127889" y="3061297"/>
                  </a:lnTo>
                  <a:lnTo>
                    <a:pt x="128714" y="3061297"/>
                  </a:lnTo>
                  <a:lnTo>
                    <a:pt x="129044" y="3060954"/>
                  </a:lnTo>
                  <a:lnTo>
                    <a:pt x="129044" y="3060141"/>
                  </a:lnTo>
                  <a:close/>
                </a:path>
                <a:path w="462914" h="3146425">
                  <a:moveTo>
                    <a:pt x="131737" y="1630413"/>
                  </a:moveTo>
                  <a:lnTo>
                    <a:pt x="129273" y="1627962"/>
                  </a:lnTo>
                  <a:lnTo>
                    <a:pt x="123215" y="1627962"/>
                  </a:lnTo>
                  <a:lnTo>
                    <a:pt x="120764" y="1630413"/>
                  </a:lnTo>
                  <a:lnTo>
                    <a:pt x="120764" y="1633448"/>
                  </a:lnTo>
                  <a:lnTo>
                    <a:pt x="120764" y="1636471"/>
                  </a:lnTo>
                  <a:lnTo>
                    <a:pt x="123215" y="1638935"/>
                  </a:lnTo>
                  <a:lnTo>
                    <a:pt x="129273" y="1638935"/>
                  </a:lnTo>
                  <a:lnTo>
                    <a:pt x="131737" y="1636471"/>
                  </a:lnTo>
                  <a:lnTo>
                    <a:pt x="131737" y="1630413"/>
                  </a:lnTo>
                  <a:close/>
                </a:path>
                <a:path w="462914" h="3146425">
                  <a:moveTo>
                    <a:pt x="132613" y="3031833"/>
                  </a:moveTo>
                  <a:lnTo>
                    <a:pt x="132168" y="3031388"/>
                  </a:lnTo>
                  <a:lnTo>
                    <a:pt x="131076" y="3031388"/>
                  </a:lnTo>
                  <a:lnTo>
                    <a:pt x="130632" y="3031833"/>
                  </a:lnTo>
                  <a:lnTo>
                    <a:pt x="130632" y="3032379"/>
                  </a:lnTo>
                  <a:lnTo>
                    <a:pt x="130632" y="3032925"/>
                  </a:lnTo>
                  <a:lnTo>
                    <a:pt x="131076" y="3033369"/>
                  </a:lnTo>
                  <a:lnTo>
                    <a:pt x="132168" y="3033369"/>
                  </a:lnTo>
                  <a:lnTo>
                    <a:pt x="132613" y="3032925"/>
                  </a:lnTo>
                  <a:lnTo>
                    <a:pt x="132613" y="3031833"/>
                  </a:lnTo>
                  <a:close/>
                </a:path>
                <a:path w="462914" h="3146425">
                  <a:moveTo>
                    <a:pt x="135724" y="3145523"/>
                  </a:moveTo>
                  <a:lnTo>
                    <a:pt x="135343" y="3145409"/>
                  </a:lnTo>
                  <a:lnTo>
                    <a:pt x="135229" y="3145663"/>
                  </a:lnTo>
                  <a:lnTo>
                    <a:pt x="135229" y="3145802"/>
                  </a:lnTo>
                  <a:lnTo>
                    <a:pt x="135610" y="3145917"/>
                  </a:lnTo>
                  <a:lnTo>
                    <a:pt x="135724" y="3145523"/>
                  </a:lnTo>
                  <a:close/>
                </a:path>
                <a:path w="462914" h="3146425">
                  <a:moveTo>
                    <a:pt x="139204" y="1753603"/>
                  </a:moveTo>
                  <a:lnTo>
                    <a:pt x="136817" y="1751215"/>
                  </a:lnTo>
                  <a:lnTo>
                    <a:pt x="130924" y="1751215"/>
                  </a:lnTo>
                  <a:lnTo>
                    <a:pt x="128536" y="1753603"/>
                  </a:lnTo>
                  <a:lnTo>
                    <a:pt x="128536" y="1756549"/>
                  </a:lnTo>
                  <a:lnTo>
                    <a:pt x="128536" y="1759496"/>
                  </a:lnTo>
                  <a:lnTo>
                    <a:pt x="130924" y="1761883"/>
                  </a:lnTo>
                  <a:lnTo>
                    <a:pt x="136817" y="1761883"/>
                  </a:lnTo>
                  <a:lnTo>
                    <a:pt x="139204" y="1759496"/>
                  </a:lnTo>
                  <a:lnTo>
                    <a:pt x="139204" y="1753603"/>
                  </a:lnTo>
                  <a:close/>
                </a:path>
                <a:path w="462914" h="3146425">
                  <a:moveTo>
                    <a:pt x="140220" y="372732"/>
                  </a:moveTo>
                  <a:lnTo>
                    <a:pt x="138722" y="371233"/>
                  </a:lnTo>
                  <a:lnTo>
                    <a:pt x="135039" y="371233"/>
                  </a:lnTo>
                  <a:lnTo>
                    <a:pt x="133540" y="372732"/>
                  </a:lnTo>
                  <a:lnTo>
                    <a:pt x="133540" y="374573"/>
                  </a:lnTo>
                  <a:lnTo>
                    <a:pt x="133540" y="376415"/>
                  </a:lnTo>
                  <a:lnTo>
                    <a:pt x="135039" y="377913"/>
                  </a:lnTo>
                  <a:lnTo>
                    <a:pt x="138722" y="377913"/>
                  </a:lnTo>
                  <a:lnTo>
                    <a:pt x="140220" y="376415"/>
                  </a:lnTo>
                  <a:lnTo>
                    <a:pt x="140220" y="372732"/>
                  </a:lnTo>
                  <a:close/>
                </a:path>
                <a:path w="462914" h="3146425">
                  <a:moveTo>
                    <a:pt x="142113" y="2950832"/>
                  </a:moveTo>
                  <a:lnTo>
                    <a:pt x="141439" y="2950172"/>
                  </a:lnTo>
                  <a:lnTo>
                    <a:pt x="139801" y="2950172"/>
                  </a:lnTo>
                  <a:lnTo>
                    <a:pt x="139128" y="2950832"/>
                  </a:lnTo>
                  <a:lnTo>
                    <a:pt x="139128" y="2951657"/>
                  </a:lnTo>
                  <a:lnTo>
                    <a:pt x="139128" y="2952483"/>
                  </a:lnTo>
                  <a:lnTo>
                    <a:pt x="139801" y="2953143"/>
                  </a:lnTo>
                  <a:lnTo>
                    <a:pt x="141439" y="2953143"/>
                  </a:lnTo>
                  <a:lnTo>
                    <a:pt x="142113" y="2952483"/>
                  </a:lnTo>
                  <a:lnTo>
                    <a:pt x="142113" y="2950832"/>
                  </a:lnTo>
                  <a:close/>
                </a:path>
                <a:path w="462914" h="3146425">
                  <a:moveTo>
                    <a:pt x="143002" y="1802942"/>
                  </a:moveTo>
                  <a:lnTo>
                    <a:pt x="140639" y="1800580"/>
                  </a:lnTo>
                  <a:lnTo>
                    <a:pt x="134797" y="1800580"/>
                  </a:lnTo>
                  <a:lnTo>
                    <a:pt x="132435" y="1802942"/>
                  </a:lnTo>
                  <a:lnTo>
                    <a:pt x="132435" y="1805863"/>
                  </a:lnTo>
                  <a:lnTo>
                    <a:pt x="132435" y="1808784"/>
                  </a:lnTo>
                  <a:lnTo>
                    <a:pt x="134797" y="1811147"/>
                  </a:lnTo>
                  <a:lnTo>
                    <a:pt x="140639" y="1811147"/>
                  </a:lnTo>
                  <a:lnTo>
                    <a:pt x="143002" y="1808784"/>
                  </a:lnTo>
                  <a:lnTo>
                    <a:pt x="143002" y="1802942"/>
                  </a:lnTo>
                  <a:close/>
                </a:path>
                <a:path w="462914" h="3146425">
                  <a:moveTo>
                    <a:pt x="148704" y="327952"/>
                  </a:moveTo>
                  <a:lnTo>
                    <a:pt x="147281" y="326529"/>
                  </a:lnTo>
                  <a:lnTo>
                    <a:pt x="143751" y="326529"/>
                  </a:lnTo>
                  <a:lnTo>
                    <a:pt x="142328" y="327952"/>
                  </a:lnTo>
                  <a:lnTo>
                    <a:pt x="142328" y="329717"/>
                  </a:lnTo>
                  <a:lnTo>
                    <a:pt x="142328" y="331482"/>
                  </a:lnTo>
                  <a:lnTo>
                    <a:pt x="143751" y="332905"/>
                  </a:lnTo>
                  <a:lnTo>
                    <a:pt x="147281" y="332905"/>
                  </a:lnTo>
                  <a:lnTo>
                    <a:pt x="148704" y="331482"/>
                  </a:lnTo>
                  <a:lnTo>
                    <a:pt x="148704" y="327952"/>
                  </a:lnTo>
                  <a:close/>
                </a:path>
                <a:path w="462914" h="3146425">
                  <a:moveTo>
                    <a:pt x="152184" y="2997339"/>
                  </a:moveTo>
                  <a:lnTo>
                    <a:pt x="151638" y="2996781"/>
                  </a:lnTo>
                  <a:lnTo>
                    <a:pt x="150266" y="2996781"/>
                  </a:lnTo>
                  <a:lnTo>
                    <a:pt x="149707" y="2997339"/>
                  </a:lnTo>
                  <a:lnTo>
                    <a:pt x="149707" y="2998025"/>
                  </a:lnTo>
                  <a:lnTo>
                    <a:pt x="149707" y="2998711"/>
                  </a:lnTo>
                  <a:lnTo>
                    <a:pt x="150266" y="2999270"/>
                  </a:lnTo>
                  <a:lnTo>
                    <a:pt x="151638" y="2999270"/>
                  </a:lnTo>
                  <a:lnTo>
                    <a:pt x="152184" y="2998711"/>
                  </a:lnTo>
                  <a:lnTo>
                    <a:pt x="152184" y="2997339"/>
                  </a:lnTo>
                  <a:close/>
                </a:path>
                <a:path w="462914" h="3146425">
                  <a:moveTo>
                    <a:pt x="152285" y="1706333"/>
                  </a:moveTo>
                  <a:lnTo>
                    <a:pt x="149872" y="1703920"/>
                  </a:lnTo>
                  <a:lnTo>
                    <a:pt x="143929" y="1703920"/>
                  </a:lnTo>
                  <a:lnTo>
                    <a:pt x="141516" y="1706333"/>
                  </a:lnTo>
                  <a:lnTo>
                    <a:pt x="141516" y="1709305"/>
                  </a:lnTo>
                  <a:lnTo>
                    <a:pt x="141516" y="1712277"/>
                  </a:lnTo>
                  <a:lnTo>
                    <a:pt x="143929" y="1714690"/>
                  </a:lnTo>
                  <a:lnTo>
                    <a:pt x="149872" y="1714690"/>
                  </a:lnTo>
                  <a:lnTo>
                    <a:pt x="152285" y="1712277"/>
                  </a:lnTo>
                  <a:lnTo>
                    <a:pt x="152285" y="1706333"/>
                  </a:lnTo>
                  <a:close/>
                </a:path>
                <a:path w="462914" h="3146425">
                  <a:moveTo>
                    <a:pt x="166611" y="2827553"/>
                  </a:moveTo>
                  <a:lnTo>
                    <a:pt x="165608" y="2826550"/>
                  </a:lnTo>
                  <a:lnTo>
                    <a:pt x="163144" y="2826550"/>
                  </a:lnTo>
                  <a:lnTo>
                    <a:pt x="162140" y="2827553"/>
                  </a:lnTo>
                  <a:lnTo>
                    <a:pt x="162140" y="2828785"/>
                  </a:lnTo>
                  <a:lnTo>
                    <a:pt x="162140" y="2830017"/>
                  </a:lnTo>
                  <a:lnTo>
                    <a:pt x="163144" y="2831020"/>
                  </a:lnTo>
                  <a:lnTo>
                    <a:pt x="165608" y="2831020"/>
                  </a:lnTo>
                  <a:lnTo>
                    <a:pt x="166611" y="2830017"/>
                  </a:lnTo>
                  <a:lnTo>
                    <a:pt x="166611" y="2827553"/>
                  </a:lnTo>
                  <a:close/>
                </a:path>
                <a:path w="462914" h="3146425">
                  <a:moveTo>
                    <a:pt x="168694" y="2777807"/>
                  </a:moveTo>
                  <a:lnTo>
                    <a:pt x="167576" y="2776702"/>
                  </a:lnTo>
                  <a:lnTo>
                    <a:pt x="164833" y="2776702"/>
                  </a:lnTo>
                  <a:lnTo>
                    <a:pt x="163728" y="2777807"/>
                  </a:lnTo>
                  <a:lnTo>
                    <a:pt x="163728" y="2779179"/>
                  </a:lnTo>
                  <a:lnTo>
                    <a:pt x="163728" y="2780550"/>
                  </a:lnTo>
                  <a:lnTo>
                    <a:pt x="164833" y="2781655"/>
                  </a:lnTo>
                  <a:lnTo>
                    <a:pt x="167576" y="2781655"/>
                  </a:lnTo>
                  <a:lnTo>
                    <a:pt x="168694" y="2780550"/>
                  </a:lnTo>
                  <a:lnTo>
                    <a:pt x="168694" y="2777807"/>
                  </a:lnTo>
                  <a:close/>
                </a:path>
                <a:path w="462914" h="3146425">
                  <a:moveTo>
                    <a:pt x="175717" y="2916199"/>
                  </a:moveTo>
                  <a:lnTo>
                    <a:pt x="174942" y="2915412"/>
                  </a:lnTo>
                  <a:lnTo>
                    <a:pt x="173024" y="2915412"/>
                  </a:lnTo>
                  <a:lnTo>
                    <a:pt x="172250" y="2916199"/>
                  </a:lnTo>
                  <a:lnTo>
                    <a:pt x="172250" y="2917152"/>
                  </a:lnTo>
                  <a:lnTo>
                    <a:pt x="172250" y="2918104"/>
                  </a:lnTo>
                  <a:lnTo>
                    <a:pt x="173024" y="2918891"/>
                  </a:lnTo>
                  <a:lnTo>
                    <a:pt x="174942" y="2918891"/>
                  </a:lnTo>
                  <a:lnTo>
                    <a:pt x="175717" y="2918104"/>
                  </a:lnTo>
                  <a:lnTo>
                    <a:pt x="175717" y="2916199"/>
                  </a:lnTo>
                  <a:close/>
                </a:path>
                <a:path w="462914" h="3146425">
                  <a:moveTo>
                    <a:pt x="177038" y="297802"/>
                  </a:moveTo>
                  <a:lnTo>
                    <a:pt x="175666" y="296443"/>
                  </a:lnTo>
                  <a:lnTo>
                    <a:pt x="172313" y="296443"/>
                  </a:lnTo>
                  <a:lnTo>
                    <a:pt x="170954" y="297802"/>
                  </a:lnTo>
                  <a:lnTo>
                    <a:pt x="170954" y="299478"/>
                  </a:lnTo>
                  <a:lnTo>
                    <a:pt x="170954" y="301155"/>
                  </a:lnTo>
                  <a:lnTo>
                    <a:pt x="172313" y="302514"/>
                  </a:lnTo>
                  <a:lnTo>
                    <a:pt x="175666" y="302514"/>
                  </a:lnTo>
                  <a:lnTo>
                    <a:pt x="177038" y="301155"/>
                  </a:lnTo>
                  <a:lnTo>
                    <a:pt x="177038" y="297802"/>
                  </a:lnTo>
                  <a:close/>
                </a:path>
                <a:path w="462914" h="3146425">
                  <a:moveTo>
                    <a:pt x="178587" y="2873781"/>
                  </a:moveTo>
                  <a:lnTo>
                    <a:pt x="177698" y="2872892"/>
                  </a:lnTo>
                  <a:lnTo>
                    <a:pt x="175501" y="2872892"/>
                  </a:lnTo>
                  <a:lnTo>
                    <a:pt x="174612" y="2873781"/>
                  </a:lnTo>
                  <a:lnTo>
                    <a:pt x="174612" y="2874873"/>
                  </a:lnTo>
                  <a:lnTo>
                    <a:pt x="174612" y="2875965"/>
                  </a:lnTo>
                  <a:lnTo>
                    <a:pt x="175501" y="2876854"/>
                  </a:lnTo>
                  <a:lnTo>
                    <a:pt x="177698" y="2876854"/>
                  </a:lnTo>
                  <a:lnTo>
                    <a:pt x="178587" y="2875965"/>
                  </a:lnTo>
                  <a:lnTo>
                    <a:pt x="178587" y="2873781"/>
                  </a:lnTo>
                  <a:close/>
                </a:path>
                <a:path w="462914" h="3146425">
                  <a:moveTo>
                    <a:pt x="184975" y="2740380"/>
                  </a:moveTo>
                  <a:lnTo>
                    <a:pt x="183769" y="2739174"/>
                  </a:lnTo>
                  <a:lnTo>
                    <a:pt x="180784" y="2739174"/>
                  </a:lnTo>
                  <a:lnTo>
                    <a:pt x="179578" y="2740380"/>
                  </a:lnTo>
                  <a:lnTo>
                    <a:pt x="179578" y="2741866"/>
                  </a:lnTo>
                  <a:lnTo>
                    <a:pt x="179578" y="2743352"/>
                  </a:lnTo>
                  <a:lnTo>
                    <a:pt x="180784" y="2744571"/>
                  </a:lnTo>
                  <a:lnTo>
                    <a:pt x="183769" y="2744571"/>
                  </a:lnTo>
                  <a:lnTo>
                    <a:pt x="184975" y="2743352"/>
                  </a:lnTo>
                  <a:lnTo>
                    <a:pt x="184975" y="2740380"/>
                  </a:lnTo>
                  <a:close/>
                </a:path>
                <a:path w="462914" h="3146425">
                  <a:moveTo>
                    <a:pt x="200342" y="2566847"/>
                  </a:moveTo>
                  <a:lnTo>
                    <a:pt x="198882" y="2565400"/>
                  </a:lnTo>
                  <a:lnTo>
                    <a:pt x="195287" y="2565400"/>
                  </a:lnTo>
                  <a:lnTo>
                    <a:pt x="193827" y="2566847"/>
                  </a:lnTo>
                  <a:lnTo>
                    <a:pt x="193827" y="2568651"/>
                  </a:lnTo>
                  <a:lnTo>
                    <a:pt x="193827" y="2570454"/>
                  </a:lnTo>
                  <a:lnTo>
                    <a:pt x="195287" y="2571902"/>
                  </a:lnTo>
                  <a:lnTo>
                    <a:pt x="198882" y="2571902"/>
                  </a:lnTo>
                  <a:lnTo>
                    <a:pt x="200342" y="2570454"/>
                  </a:lnTo>
                  <a:lnTo>
                    <a:pt x="200342" y="2566847"/>
                  </a:lnTo>
                  <a:close/>
                </a:path>
                <a:path w="462914" h="3146425">
                  <a:moveTo>
                    <a:pt x="201383" y="2656611"/>
                  </a:moveTo>
                  <a:lnTo>
                    <a:pt x="200050" y="2655290"/>
                  </a:lnTo>
                  <a:lnTo>
                    <a:pt x="196761" y="2655290"/>
                  </a:lnTo>
                  <a:lnTo>
                    <a:pt x="195427" y="2656611"/>
                  </a:lnTo>
                  <a:lnTo>
                    <a:pt x="195427" y="2658262"/>
                  </a:lnTo>
                  <a:lnTo>
                    <a:pt x="195427" y="2659900"/>
                  </a:lnTo>
                  <a:lnTo>
                    <a:pt x="196761" y="2661234"/>
                  </a:lnTo>
                  <a:lnTo>
                    <a:pt x="200050" y="2661234"/>
                  </a:lnTo>
                  <a:lnTo>
                    <a:pt x="201383" y="2659900"/>
                  </a:lnTo>
                  <a:lnTo>
                    <a:pt x="201383" y="2656611"/>
                  </a:lnTo>
                  <a:close/>
                </a:path>
                <a:path w="462914" h="3146425">
                  <a:moveTo>
                    <a:pt x="201460" y="2614536"/>
                  </a:moveTo>
                  <a:lnTo>
                    <a:pt x="200063" y="2613152"/>
                  </a:lnTo>
                  <a:lnTo>
                    <a:pt x="196621" y="2613152"/>
                  </a:lnTo>
                  <a:lnTo>
                    <a:pt x="195224" y="2614536"/>
                  </a:lnTo>
                  <a:lnTo>
                    <a:pt x="195224" y="2616263"/>
                  </a:lnTo>
                  <a:lnTo>
                    <a:pt x="195224" y="2617978"/>
                  </a:lnTo>
                  <a:lnTo>
                    <a:pt x="196621" y="2619375"/>
                  </a:lnTo>
                  <a:lnTo>
                    <a:pt x="200063" y="2619375"/>
                  </a:lnTo>
                  <a:lnTo>
                    <a:pt x="201460" y="2617978"/>
                  </a:lnTo>
                  <a:lnTo>
                    <a:pt x="201460" y="2614536"/>
                  </a:lnTo>
                  <a:close/>
                </a:path>
                <a:path w="462914" h="3146425">
                  <a:moveTo>
                    <a:pt x="201612" y="2505303"/>
                  </a:moveTo>
                  <a:lnTo>
                    <a:pt x="200025" y="2503728"/>
                  </a:lnTo>
                  <a:lnTo>
                    <a:pt x="196126" y="2503728"/>
                  </a:lnTo>
                  <a:lnTo>
                    <a:pt x="194538" y="2505303"/>
                  </a:lnTo>
                  <a:lnTo>
                    <a:pt x="194538" y="2507259"/>
                  </a:lnTo>
                  <a:lnTo>
                    <a:pt x="194538" y="2509215"/>
                  </a:lnTo>
                  <a:lnTo>
                    <a:pt x="196126" y="2510790"/>
                  </a:lnTo>
                  <a:lnTo>
                    <a:pt x="200025" y="2510790"/>
                  </a:lnTo>
                  <a:lnTo>
                    <a:pt x="201612" y="2509215"/>
                  </a:lnTo>
                  <a:lnTo>
                    <a:pt x="201612" y="2505303"/>
                  </a:lnTo>
                  <a:close/>
                </a:path>
                <a:path w="462914" h="3146425">
                  <a:moveTo>
                    <a:pt x="202349" y="214680"/>
                  </a:moveTo>
                  <a:lnTo>
                    <a:pt x="201155" y="213499"/>
                  </a:lnTo>
                  <a:lnTo>
                    <a:pt x="198221" y="213499"/>
                  </a:lnTo>
                  <a:lnTo>
                    <a:pt x="197027" y="214680"/>
                  </a:lnTo>
                  <a:lnTo>
                    <a:pt x="197027" y="216154"/>
                  </a:lnTo>
                  <a:lnTo>
                    <a:pt x="197027" y="217627"/>
                  </a:lnTo>
                  <a:lnTo>
                    <a:pt x="198221" y="218808"/>
                  </a:lnTo>
                  <a:lnTo>
                    <a:pt x="201155" y="218808"/>
                  </a:lnTo>
                  <a:lnTo>
                    <a:pt x="202349" y="217627"/>
                  </a:lnTo>
                  <a:lnTo>
                    <a:pt x="202349" y="214680"/>
                  </a:lnTo>
                  <a:close/>
                </a:path>
                <a:path w="462914" h="3146425">
                  <a:moveTo>
                    <a:pt x="203555" y="262928"/>
                  </a:moveTo>
                  <a:lnTo>
                    <a:pt x="202260" y="261632"/>
                  </a:lnTo>
                  <a:lnTo>
                    <a:pt x="199072" y="261632"/>
                  </a:lnTo>
                  <a:lnTo>
                    <a:pt x="197777" y="262928"/>
                  </a:lnTo>
                  <a:lnTo>
                    <a:pt x="197777" y="264528"/>
                  </a:lnTo>
                  <a:lnTo>
                    <a:pt x="197777" y="266128"/>
                  </a:lnTo>
                  <a:lnTo>
                    <a:pt x="199072" y="267423"/>
                  </a:lnTo>
                  <a:lnTo>
                    <a:pt x="202260" y="267423"/>
                  </a:lnTo>
                  <a:lnTo>
                    <a:pt x="203555" y="266128"/>
                  </a:lnTo>
                  <a:lnTo>
                    <a:pt x="203555" y="262928"/>
                  </a:lnTo>
                  <a:close/>
                </a:path>
                <a:path w="462914" h="3146425">
                  <a:moveTo>
                    <a:pt x="208445" y="2539885"/>
                  </a:moveTo>
                  <a:lnTo>
                    <a:pt x="206921" y="2538374"/>
                  </a:lnTo>
                  <a:lnTo>
                    <a:pt x="203174" y="2538374"/>
                  </a:lnTo>
                  <a:lnTo>
                    <a:pt x="201650" y="2539885"/>
                  </a:lnTo>
                  <a:lnTo>
                    <a:pt x="201650" y="2541765"/>
                  </a:lnTo>
                  <a:lnTo>
                    <a:pt x="201650" y="2543645"/>
                  </a:lnTo>
                  <a:lnTo>
                    <a:pt x="203174" y="2545156"/>
                  </a:lnTo>
                  <a:lnTo>
                    <a:pt x="206921" y="2545156"/>
                  </a:lnTo>
                  <a:lnTo>
                    <a:pt x="208445" y="2543645"/>
                  </a:lnTo>
                  <a:lnTo>
                    <a:pt x="208445" y="2539885"/>
                  </a:lnTo>
                  <a:close/>
                </a:path>
                <a:path w="462914" h="3146425">
                  <a:moveTo>
                    <a:pt x="208749" y="2704985"/>
                  </a:moveTo>
                  <a:lnTo>
                    <a:pt x="207479" y="2703715"/>
                  </a:lnTo>
                  <a:lnTo>
                    <a:pt x="204343" y="2703715"/>
                  </a:lnTo>
                  <a:lnTo>
                    <a:pt x="203073" y="2704985"/>
                  </a:lnTo>
                  <a:lnTo>
                    <a:pt x="203073" y="2706547"/>
                  </a:lnTo>
                  <a:lnTo>
                    <a:pt x="203073" y="2708110"/>
                  </a:lnTo>
                  <a:lnTo>
                    <a:pt x="204343" y="2709380"/>
                  </a:lnTo>
                  <a:lnTo>
                    <a:pt x="207479" y="2709380"/>
                  </a:lnTo>
                  <a:lnTo>
                    <a:pt x="208749" y="2708110"/>
                  </a:lnTo>
                  <a:lnTo>
                    <a:pt x="208749" y="2704985"/>
                  </a:lnTo>
                  <a:close/>
                </a:path>
                <a:path w="462914" h="3146425">
                  <a:moveTo>
                    <a:pt x="219786" y="2474493"/>
                  </a:moveTo>
                  <a:lnTo>
                    <a:pt x="218135" y="2472855"/>
                  </a:lnTo>
                  <a:lnTo>
                    <a:pt x="214083" y="2472855"/>
                  </a:lnTo>
                  <a:lnTo>
                    <a:pt x="212432" y="2474493"/>
                  </a:lnTo>
                  <a:lnTo>
                    <a:pt x="212432" y="2476525"/>
                  </a:lnTo>
                  <a:lnTo>
                    <a:pt x="212432" y="2478557"/>
                  </a:lnTo>
                  <a:lnTo>
                    <a:pt x="214083" y="2480195"/>
                  </a:lnTo>
                  <a:lnTo>
                    <a:pt x="218135" y="2480195"/>
                  </a:lnTo>
                  <a:lnTo>
                    <a:pt x="219786" y="2478557"/>
                  </a:lnTo>
                  <a:lnTo>
                    <a:pt x="219786" y="2474493"/>
                  </a:lnTo>
                  <a:close/>
                </a:path>
                <a:path w="462914" h="3146425">
                  <a:moveTo>
                    <a:pt x="222389" y="2448052"/>
                  </a:moveTo>
                  <a:lnTo>
                    <a:pt x="220675" y="2446350"/>
                  </a:lnTo>
                  <a:lnTo>
                    <a:pt x="216471" y="2446350"/>
                  </a:lnTo>
                  <a:lnTo>
                    <a:pt x="214757" y="2448052"/>
                  </a:lnTo>
                  <a:lnTo>
                    <a:pt x="214757" y="2450160"/>
                  </a:lnTo>
                  <a:lnTo>
                    <a:pt x="214757" y="2452268"/>
                  </a:lnTo>
                  <a:lnTo>
                    <a:pt x="216471" y="2453970"/>
                  </a:lnTo>
                  <a:lnTo>
                    <a:pt x="220675" y="2453970"/>
                  </a:lnTo>
                  <a:lnTo>
                    <a:pt x="222389" y="2452268"/>
                  </a:lnTo>
                  <a:lnTo>
                    <a:pt x="222389" y="2448052"/>
                  </a:lnTo>
                  <a:close/>
                </a:path>
                <a:path w="462914" h="3146425">
                  <a:moveTo>
                    <a:pt x="228777" y="2359698"/>
                  </a:moveTo>
                  <a:lnTo>
                    <a:pt x="226936" y="2357869"/>
                  </a:lnTo>
                  <a:lnTo>
                    <a:pt x="222415" y="2357869"/>
                  </a:lnTo>
                  <a:lnTo>
                    <a:pt x="220586" y="2359698"/>
                  </a:lnTo>
                  <a:lnTo>
                    <a:pt x="220586" y="2361958"/>
                  </a:lnTo>
                  <a:lnTo>
                    <a:pt x="220586" y="2364219"/>
                  </a:lnTo>
                  <a:lnTo>
                    <a:pt x="222415" y="2366048"/>
                  </a:lnTo>
                  <a:lnTo>
                    <a:pt x="226936" y="2366048"/>
                  </a:lnTo>
                  <a:lnTo>
                    <a:pt x="228777" y="2364219"/>
                  </a:lnTo>
                  <a:lnTo>
                    <a:pt x="228777" y="2359698"/>
                  </a:lnTo>
                  <a:close/>
                </a:path>
                <a:path w="462914" h="3146425">
                  <a:moveTo>
                    <a:pt x="232333" y="2407501"/>
                  </a:moveTo>
                  <a:lnTo>
                    <a:pt x="230568" y="2405735"/>
                  </a:lnTo>
                  <a:lnTo>
                    <a:pt x="226199" y="2405735"/>
                  </a:lnTo>
                  <a:lnTo>
                    <a:pt x="224434" y="2407501"/>
                  </a:lnTo>
                  <a:lnTo>
                    <a:pt x="224434" y="2409685"/>
                  </a:lnTo>
                  <a:lnTo>
                    <a:pt x="224434" y="2411869"/>
                  </a:lnTo>
                  <a:lnTo>
                    <a:pt x="226199" y="2413635"/>
                  </a:lnTo>
                  <a:lnTo>
                    <a:pt x="230568" y="2413635"/>
                  </a:lnTo>
                  <a:lnTo>
                    <a:pt x="232333" y="2411869"/>
                  </a:lnTo>
                  <a:lnTo>
                    <a:pt x="232333" y="2407501"/>
                  </a:lnTo>
                  <a:close/>
                </a:path>
                <a:path w="462914" h="3146425">
                  <a:moveTo>
                    <a:pt x="240284" y="205422"/>
                  </a:moveTo>
                  <a:lnTo>
                    <a:pt x="239204" y="204355"/>
                  </a:lnTo>
                  <a:lnTo>
                    <a:pt x="236562" y="204355"/>
                  </a:lnTo>
                  <a:lnTo>
                    <a:pt x="235496" y="205422"/>
                  </a:lnTo>
                  <a:lnTo>
                    <a:pt x="235496" y="206743"/>
                  </a:lnTo>
                  <a:lnTo>
                    <a:pt x="235496" y="208064"/>
                  </a:lnTo>
                  <a:lnTo>
                    <a:pt x="236562" y="209130"/>
                  </a:lnTo>
                  <a:lnTo>
                    <a:pt x="239204" y="209130"/>
                  </a:lnTo>
                  <a:lnTo>
                    <a:pt x="240284" y="208064"/>
                  </a:lnTo>
                  <a:lnTo>
                    <a:pt x="240284" y="205422"/>
                  </a:lnTo>
                  <a:close/>
                </a:path>
                <a:path w="462914" h="3146425">
                  <a:moveTo>
                    <a:pt x="254088" y="159893"/>
                  </a:moveTo>
                  <a:lnTo>
                    <a:pt x="253136" y="158940"/>
                  </a:lnTo>
                  <a:lnTo>
                    <a:pt x="250786" y="158940"/>
                  </a:lnTo>
                  <a:lnTo>
                    <a:pt x="249834" y="159893"/>
                  </a:lnTo>
                  <a:lnTo>
                    <a:pt x="249834" y="161061"/>
                  </a:lnTo>
                  <a:lnTo>
                    <a:pt x="249834" y="162229"/>
                  </a:lnTo>
                  <a:lnTo>
                    <a:pt x="250786" y="163182"/>
                  </a:lnTo>
                  <a:lnTo>
                    <a:pt x="253136" y="163182"/>
                  </a:lnTo>
                  <a:lnTo>
                    <a:pt x="254088" y="162229"/>
                  </a:lnTo>
                  <a:lnTo>
                    <a:pt x="254088" y="159893"/>
                  </a:lnTo>
                  <a:close/>
                </a:path>
                <a:path w="462914" h="3146425">
                  <a:moveTo>
                    <a:pt x="297307" y="146748"/>
                  </a:moveTo>
                  <a:lnTo>
                    <a:pt x="296468" y="145923"/>
                  </a:lnTo>
                  <a:lnTo>
                    <a:pt x="294424" y="145923"/>
                  </a:lnTo>
                  <a:lnTo>
                    <a:pt x="293585" y="146748"/>
                  </a:lnTo>
                  <a:lnTo>
                    <a:pt x="293585" y="147777"/>
                  </a:lnTo>
                  <a:lnTo>
                    <a:pt x="293585" y="148805"/>
                  </a:lnTo>
                  <a:lnTo>
                    <a:pt x="294424" y="149631"/>
                  </a:lnTo>
                  <a:lnTo>
                    <a:pt x="296468" y="149631"/>
                  </a:lnTo>
                  <a:lnTo>
                    <a:pt x="297307" y="148805"/>
                  </a:lnTo>
                  <a:lnTo>
                    <a:pt x="297307" y="146748"/>
                  </a:lnTo>
                  <a:close/>
                </a:path>
                <a:path w="462914" h="3146425">
                  <a:moveTo>
                    <a:pt x="307378" y="98526"/>
                  </a:moveTo>
                  <a:lnTo>
                    <a:pt x="306666" y="97802"/>
                  </a:lnTo>
                  <a:lnTo>
                    <a:pt x="304901" y="97802"/>
                  </a:lnTo>
                  <a:lnTo>
                    <a:pt x="304190" y="98526"/>
                  </a:lnTo>
                  <a:lnTo>
                    <a:pt x="304190" y="99402"/>
                  </a:lnTo>
                  <a:lnTo>
                    <a:pt x="304190" y="100279"/>
                  </a:lnTo>
                  <a:lnTo>
                    <a:pt x="304901" y="101003"/>
                  </a:lnTo>
                  <a:lnTo>
                    <a:pt x="306666" y="101003"/>
                  </a:lnTo>
                  <a:lnTo>
                    <a:pt x="307378" y="100279"/>
                  </a:lnTo>
                  <a:lnTo>
                    <a:pt x="307378" y="98526"/>
                  </a:lnTo>
                  <a:close/>
                </a:path>
                <a:path w="462914" h="3146425">
                  <a:moveTo>
                    <a:pt x="343649" y="82054"/>
                  </a:moveTo>
                  <a:lnTo>
                    <a:pt x="343052" y="81457"/>
                  </a:lnTo>
                  <a:lnTo>
                    <a:pt x="341591" y="81457"/>
                  </a:lnTo>
                  <a:lnTo>
                    <a:pt x="340995" y="82054"/>
                  </a:lnTo>
                  <a:lnTo>
                    <a:pt x="340995" y="82791"/>
                  </a:lnTo>
                  <a:lnTo>
                    <a:pt x="340995" y="83527"/>
                  </a:lnTo>
                  <a:lnTo>
                    <a:pt x="341591" y="84124"/>
                  </a:lnTo>
                  <a:lnTo>
                    <a:pt x="343052" y="84124"/>
                  </a:lnTo>
                  <a:lnTo>
                    <a:pt x="343649" y="83527"/>
                  </a:lnTo>
                  <a:lnTo>
                    <a:pt x="343649" y="82054"/>
                  </a:lnTo>
                  <a:close/>
                </a:path>
                <a:path w="462914" h="3146425">
                  <a:moveTo>
                    <a:pt x="375856" y="60566"/>
                  </a:moveTo>
                  <a:lnTo>
                    <a:pt x="375386" y="60083"/>
                  </a:lnTo>
                  <a:lnTo>
                    <a:pt x="374218" y="60083"/>
                  </a:lnTo>
                  <a:lnTo>
                    <a:pt x="373735" y="60566"/>
                  </a:lnTo>
                  <a:lnTo>
                    <a:pt x="373735" y="61150"/>
                  </a:lnTo>
                  <a:lnTo>
                    <a:pt x="373735" y="61734"/>
                  </a:lnTo>
                  <a:lnTo>
                    <a:pt x="374218" y="62217"/>
                  </a:lnTo>
                  <a:lnTo>
                    <a:pt x="375386" y="62217"/>
                  </a:lnTo>
                  <a:lnTo>
                    <a:pt x="375856" y="61734"/>
                  </a:lnTo>
                  <a:lnTo>
                    <a:pt x="375856" y="60566"/>
                  </a:lnTo>
                  <a:close/>
                </a:path>
                <a:path w="462914" h="3146425">
                  <a:moveTo>
                    <a:pt x="397167" y="44183"/>
                  </a:moveTo>
                  <a:lnTo>
                    <a:pt x="396798" y="43827"/>
                  </a:lnTo>
                  <a:lnTo>
                    <a:pt x="395922" y="43827"/>
                  </a:lnTo>
                  <a:lnTo>
                    <a:pt x="395566" y="44183"/>
                  </a:lnTo>
                  <a:lnTo>
                    <a:pt x="395566" y="44627"/>
                  </a:lnTo>
                  <a:lnTo>
                    <a:pt x="395566" y="45072"/>
                  </a:lnTo>
                  <a:lnTo>
                    <a:pt x="395922" y="45427"/>
                  </a:lnTo>
                  <a:lnTo>
                    <a:pt x="396798" y="45427"/>
                  </a:lnTo>
                  <a:lnTo>
                    <a:pt x="397167" y="45072"/>
                  </a:lnTo>
                  <a:lnTo>
                    <a:pt x="397167" y="44183"/>
                  </a:lnTo>
                  <a:close/>
                </a:path>
                <a:path w="462914" h="3146425">
                  <a:moveTo>
                    <a:pt x="417220" y="15036"/>
                  </a:moveTo>
                  <a:lnTo>
                    <a:pt x="416979" y="14795"/>
                  </a:lnTo>
                  <a:lnTo>
                    <a:pt x="416394" y="14795"/>
                  </a:lnTo>
                  <a:lnTo>
                    <a:pt x="416153" y="15036"/>
                  </a:lnTo>
                  <a:lnTo>
                    <a:pt x="416153" y="15328"/>
                  </a:lnTo>
                  <a:lnTo>
                    <a:pt x="416153" y="15621"/>
                  </a:lnTo>
                  <a:lnTo>
                    <a:pt x="416394" y="15862"/>
                  </a:lnTo>
                  <a:lnTo>
                    <a:pt x="416979" y="15862"/>
                  </a:lnTo>
                  <a:lnTo>
                    <a:pt x="417220" y="15621"/>
                  </a:lnTo>
                  <a:lnTo>
                    <a:pt x="417220" y="15036"/>
                  </a:lnTo>
                  <a:close/>
                </a:path>
                <a:path w="462914" h="3146425">
                  <a:moveTo>
                    <a:pt x="462559" y="114"/>
                  </a:moveTo>
                  <a:lnTo>
                    <a:pt x="462432" y="0"/>
                  </a:lnTo>
                  <a:lnTo>
                    <a:pt x="462140" y="0"/>
                  </a:lnTo>
                  <a:lnTo>
                    <a:pt x="462026" y="266"/>
                  </a:lnTo>
                  <a:lnTo>
                    <a:pt x="462026" y="419"/>
                  </a:lnTo>
                  <a:lnTo>
                    <a:pt x="462432" y="533"/>
                  </a:lnTo>
                  <a:lnTo>
                    <a:pt x="462559" y="419"/>
                  </a:lnTo>
                  <a:lnTo>
                    <a:pt x="462559" y="11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44624" y="2026005"/>
              <a:ext cx="499109" cy="3176270"/>
            </a:xfrm>
            <a:custGeom>
              <a:avLst/>
              <a:gdLst/>
              <a:ahLst/>
              <a:cxnLst/>
              <a:rect l="l" t="t" r="r" b="b"/>
              <a:pathLst>
                <a:path w="499110" h="3176270">
                  <a:moveTo>
                    <a:pt x="10426" y="826135"/>
                  </a:moveTo>
                  <a:lnTo>
                    <a:pt x="8102" y="823798"/>
                  </a:lnTo>
                  <a:lnTo>
                    <a:pt x="2336" y="823798"/>
                  </a:lnTo>
                  <a:lnTo>
                    <a:pt x="0" y="826135"/>
                  </a:lnTo>
                  <a:lnTo>
                    <a:pt x="0" y="829017"/>
                  </a:lnTo>
                  <a:lnTo>
                    <a:pt x="0" y="831900"/>
                  </a:lnTo>
                  <a:lnTo>
                    <a:pt x="2336" y="834237"/>
                  </a:lnTo>
                  <a:lnTo>
                    <a:pt x="8102" y="834237"/>
                  </a:lnTo>
                  <a:lnTo>
                    <a:pt x="10426" y="831900"/>
                  </a:lnTo>
                  <a:lnTo>
                    <a:pt x="10426" y="826135"/>
                  </a:lnTo>
                  <a:close/>
                </a:path>
                <a:path w="499110" h="3176270">
                  <a:moveTo>
                    <a:pt x="16916" y="1082929"/>
                  </a:moveTo>
                  <a:lnTo>
                    <a:pt x="14439" y="1080452"/>
                  </a:lnTo>
                  <a:lnTo>
                    <a:pt x="8331" y="1080452"/>
                  </a:lnTo>
                  <a:lnTo>
                    <a:pt x="5854" y="1082929"/>
                  </a:lnTo>
                  <a:lnTo>
                    <a:pt x="5854" y="1085977"/>
                  </a:lnTo>
                  <a:lnTo>
                    <a:pt x="5854" y="1089025"/>
                  </a:lnTo>
                  <a:lnTo>
                    <a:pt x="8331" y="1091501"/>
                  </a:lnTo>
                  <a:lnTo>
                    <a:pt x="14439" y="1091501"/>
                  </a:lnTo>
                  <a:lnTo>
                    <a:pt x="16916" y="1089025"/>
                  </a:lnTo>
                  <a:lnTo>
                    <a:pt x="16916" y="1082929"/>
                  </a:lnTo>
                  <a:close/>
                </a:path>
                <a:path w="499110" h="3176270">
                  <a:moveTo>
                    <a:pt x="17068" y="1036789"/>
                  </a:moveTo>
                  <a:lnTo>
                    <a:pt x="14617" y="1034338"/>
                  </a:lnTo>
                  <a:lnTo>
                    <a:pt x="8572" y="1034338"/>
                  </a:lnTo>
                  <a:lnTo>
                    <a:pt x="6121" y="1036789"/>
                  </a:lnTo>
                  <a:lnTo>
                    <a:pt x="6121" y="1039812"/>
                  </a:lnTo>
                  <a:lnTo>
                    <a:pt x="6121" y="1042835"/>
                  </a:lnTo>
                  <a:lnTo>
                    <a:pt x="8572" y="1045286"/>
                  </a:lnTo>
                  <a:lnTo>
                    <a:pt x="14617" y="1045286"/>
                  </a:lnTo>
                  <a:lnTo>
                    <a:pt x="17068" y="1042835"/>
                  </a:lnTo>
                  <a:lnTo>
                    <a:pt x="17068" y="1036789"/>
                  </a:lnTo>
                  <a:close/>
                </a:path>
                <a:path w="499110" h="3176270">
                  <a:moveTo>
                    <a:pt x="23253" y="752843"/>
                  </a:moveTo>
                  <a:lnTo>
                    <a:pt x="20967" y="750570"/>
                  </a:lnTo>
                  <a:lnTo>
                    <a:pt x="15341" y="750570"/>
                  </a:lnTo>
                  <a:lnTo>
                    <a:pt x="13055" y="752843"/>
                  </a:lnTo>
                  <a:lnTo>
                    <a:pt x="13055" y="755662"/>
                  </a:lnTo>
                  <a:lnTo>
                    <a:pt x="13055" y="758482"/>
                  </a:lnTo>
                  <a:lnTo>
                    <a:pt x="15341" y="760755"/>
                  </a:lnTo>
                  <a:lnTo>
                    <a:pt x="20967" y="760755"/>
                  </a:lnTo>
                  <a:lnTo>
                    <a:pt x="23253" y="758482"/>
                  </a:lnTo>
                  <a:lnTo>
                    <a:pt x="23253" y="752843"/>
                  </a:lnTo>
                  <a:close/>
                </a:path>
                <a:path w="499110" h="3176270">
                  <a:moveTo>
                    <a:pt x="25488" y="943991"/>
                  </a:moveTo>
                  <a:lnTo>
                    <a:pt x="23088" y="941590"/>
                  </a:lnTo>
                  <a:lnTo>
                    <a:pt x="17145" y="941590"/>
                  </a:lnTo>
                  <a:lnTo>
                    <a:pt x="14744" y="943991"/>
                  </a:lnTo>
                  <a:lnTo>
                    <a:pt x="14744" y="946962"/>
                  </a:lnTo>
                  <a:lnTo>
                    <a:pt x="14744" y="949934"/>
                  </a:lnTo>
                  <a:lnTo>
                    <a:pt x="17145" y="952334"/>
                  </a:lnTo>
                  <a:lnTo>
                    <a:pt x="23088" y="952334"/>
                  </a:lnTo>
                  <a:lnTo>
                    <a:pt x="25488" y="949934"/>
                  </a:lnTo>
                  <a:lnTo>
                    <a:pt x="25488" y="943991"/>
                  </a:lnTo>
                  <a:close/>
                </a:path>
                <a:path w="499110" h="3176270">
                  <a:moveTo>
                    <a:pt x="26682" y="1206182"/>
                  </a:moveTo>
                  <a:lnTo>
                    <a:pt x="24142" y="1203629"/>
                  </a:lnTo>
                  <a:lnTo>
                    <a:pt x="17856" y="1203629"/>
                  </a:lnTo>
                  <a:lnTo>
                    <a:pt x="15316" y="1206182"/>
                  </a:lnTo>
                  <a:lnTo>
                    <a:pt x="15316" y="1209319"/>
                  </a:lnTo>
                  <a:lnTo>
                    <a:pt x="15316" y="1212456"/>
                  </a:lnTo>
                  <a:lnTo>
                    <a:pt x="17856" y="1215009"/>
                  </a:lnTo>
                  <a:lnTo>
                    <a:pt x="24142" y="1215009"/>
                  </a:lnTo>
                  <a:lnTo>
                    <a:pt x="26682" y="1212456"/>
                  </a:lnTo>
                  <a:lnTo>
                    <a:pt x="26682" y="1206182"/>
                  </a:lnTo>
                  <a:close/>
                </a:path>
                <a:path w="499110" h="3176270">
                  <a:moveTo>
                    <a:pt x="29870" y="992619"/>
                  </a:moveTo>
                  <a:lnTo>
                    <a:pt x="27444" y="990193"/>
                  </a:lnTo>
                  <a:lnTo>
                    <a:pt x="21450" y="990193"/>
                  </a:lnTo>
                  <a:lnTo>
                    <a:pt x="19024" y="992619"/>
                  </a:lnTo>
                  <a:lnTo>
                    <a:pt x="19024" y="995616"/>
                  </a:lnTo>
                  <a:lnTo>
                    <a:pt x="19024" y="998613"/>
                  </a:lnTo>
                  <a:lnTo>
                    <a:pt x="21450" y="1001039"/>
                  </a:lnTo>
                  <a:lnTo>
                    <a:pt x="27444" y="1001039"/>
                  </a:lnTo>
                  <a:lnTo>
                    <a:pt x="29870" y="998613"/>
                  </a:lnTo>
                  <a:lnTo>
                    <a:pt x="29870" y="992619"/>
                  </a:lnTo>
                  <a:close/>
                </a:path>
                <a:path w="499110" h="3176270">
                  <a:moveTo>
                    <a:pt x="31369" y="859205"/>
                  </a:moveTo>
                  <a:lnTo>
                    <a:pt x="29006" y="856843"/>
                  </a:lnTo>
                  <a:lnTo>
                    <a:pt x="23190" y="856843"/>
                  </a:lnTo>
                  <a:lnTo>
                    <a:pt x="20828" y="859205"/>
                  </a:lnTo>
                  <a:lnTo>
                    <a:pt x="20828" y="862114"/>
                  </a:lnTo>
                  <a:lnTo>
                    <a:pt x="20828" y="865022"/>
                  </a:lnTo>
                  <a:lnTo>
                    <a:pt x="23190" y="867384"/>
                  </a:lnTo>
                  <a:lnTo>
                    <a:pt x="29006" y="867384"/>
                  </a:lnTo>
                  <a:lnTo>
                    <a:pt x="31369" y="865022"/>
                  </a:lnTo>
                  <a:lnTo>
                    <a:pt x="31369" y="859205"/>
                  </a:lnTo>
                  <a:close/>
                </a:path>
                <a:path w="499110" h="3176270">
                  <a:moveTo>
                    <a:pt x="33655" y="717613"/>
                  </a:moveTo>
                  <a:lnTo>
                    <a:pt x="31445" y="715403"/>
                  </a:lnTo>
                  <a:lnTo>
                    <a:pt x="25984" y="715403"/>
                  </a:lnTo>
                  <a:lnTo>
                    <a:pt x="23774" y="717613"/>
                  </a:lnTo>
                  <a:lnTo>
                    <a:pt x="23774" y="720344"/>
                  </a:lnTo>
                  <a:lnTo>
                    <a:pt x="23774" y="723074"/>
                  </a:lnTo>
                  <a:lnTo>
                    <a:pt x="25984" y="725284"/>
                  </a:lnTo>
                  <a:lnTo>
                    <a:pt x="31445" y="725284"/>
                  </a:lnTo>
                  <a:lnTo>
                    <a:pt x="33655" y="723074"/>
                  </a:lnTo>
                  <a:lnTo>
                    <a:pt x="33655" y="717613"/>
                  </a:lnTo>
                  <a:close/>
                </a:path>
                <a:path w="499110" h="3176270">
                  <a:moveTo>
                    <a:pt x="34645" y="644321"/>
                  </a:moveTo>
                  <a:lnTo>
                    <a:pt x="32575" y="642251"/>
                  </a:lnTo>
                  <a:lnTo>
                    <a:pt x="27457" y="642251"/>
                  </a:lnTo>
                  <a:lnTo>
                    <a:pt x="25387" y="644321"/>
                  </a:lnTo>
                  <a:lnTo>
                    <a:pt x="25387" y="646874"/>
                  </a:lnTo>
                  <a:lnTo>
                    <a:pt x="25387" y="649427"/>
                  </a:lnTo>
                  <a:lnTo>
                    <a:pt x="27457" y="651497"/>
                  </a:lnTo>
                  <a:lnTo>
                    <a:pt x="32575" y="651497"/>
                  </a:lnTo>
                  <a:lnTo>
                    <a:pt x="34645" y="649427"/>
                  </a:lnTo>
                  <a:lnTo>
                    <a:pt x="34645" y="644321"/>
                  </a:lnTo>
                  <a:close/>
                </a:path>
                <a:path w="499110" h="3176270">
                  <a:moveTo>
                    <a:pt x="35483" y="898766"/>
                  </a:moveTo>
                  <a:lnTo>
                    <a:pt x="33096" y="896378"/>
                  </a:lnTo>
                  <a:lnTo>
                    <a:pt x="27228" y="896378"/>
                  </a:lnTo>
                  <a:lnTo>
                    <a:pt x="24841" y="898766"/>
                  </a:lnTo>
                  <a:lnTo>
                    <a:pt x="24841" y="901700"/>
                  </a:lnTo>
                  <a:lnTo>
                    <a:pt x="24841" y="904633"/>
                  </a:lnTo>
                  <a:lnTo>
                    <a:pt x="27228" y="907021"/>
                  </a:lnTo>
                  <a:lnTo>
                    <a:pt x="33096" y="907021"/>
                  </a:lnTo>
                  <a:lnTo>
                    <a:pt x="35483" y="904633"/>
                  </a:lnTo>
                  <a:lnTo>
                    <a:pt x="35483" y="898766"/>
                  </a:lnTo>
                  <a:close/>
                </a:path>
                <a:path w="499110" h="3176270">
                  <a:moveTo>
                    <a:pt x="40068" y="794842"/>
                  </a:moveTo>
                  <a:lnTo>
                    <a:pt x="37757" y="792530"/>
                  </a:lnTo>
                  <a:lnTo>
                    <a:pt x="32054" y="792530"/>
                  </a:lnTo>
                  <a:lnTo>
                    <a:pt x="29743" y="794842"/>
                  </a:lnTo>
                  <a:lnTo>
                    <a:pt x="29743" y="797699"/>
                  </a:lnTo>
                  <a:lnTo>
                    <a:pt x="29743" y="800557"/>
                  </a:lnTo>
                  <a:lnTo>
                    <a:pt x="32054" y="802868"/>
                  </a:lnTo>
                  <a:lnTo>
                    <a:pt x="37757" y="802868"/>
                  </a:lnTo>
                  <a:lnTo>
                    <a:pt x="40068" y="800557"/>
                  </a:lnTo>
                  <a:lnTo>
                    <a:pt x="40068" y="794842"/>
                  </a:lnTo>
                  <a:close/>
                </a:path>
                <a:path w="499110" h="3176270">
                  <a:moveTo>
                    <a:pt x="41744" y="1292034"/>
                  </a:moveTo>
                  <a:lnTo>
                    <a:pt x="39154" y="1289443"/>
                  </a:lnTo>
                  <a:lnTo>
                    <a:pt x="32766" y="1289443"/>
                  </a:lnTo>
                  <a:lnTo>
                    <a:pt x="30175" y="1292034"/>
                  </a:lnTo>
                  <a:lnTo>
                    <a:pt x="30175" y="1295234"/>
                  </a:lnTo>
                  <a:lnTo>
                    <a:pt x="30175" y="1298435"/>
                  </a:lnTo>
                  <a:lnTo>
                    <a:pt x="32766" y="1301026"/>
                  </a:lnTo>
                  <a:lnTo>
                    <a:pt x="39154" y="1301026"/>
                  </a:lnTo>
                  <a:lnTo>
                    <a:pt x="41744" y="1298435"/>
                  </a:lnTo>
                  <a:lnTo>
                    <a:pt x="41744" y="1292034"/>
                  </a:lnTo>
                  <a:close/>
                </a:path>
                <a:path w="499110" h="3176270">
                  <a:moveTo>
                    <a:pt x="45148" y="1244409"/>
                  </a:moveTo>
                  <a:lnTo>
                    <a:pt x="42583" y="1241831"/>
                  </a:lnTo>
                  <a:lnTo>
                    <a:pt x="36245" y="1241831"/>
                  </a:lnTo>
                  <a:lnTo>
                    <a:pt x="33680" y="1244409"/>
                  </a:lnTo>
                  <a:lnTo>
                    <a:pt x="33680" y="1247571"/>
                  </a:lnTo>
                  <a:lnTo>
                    <a:pt x="33680" y="1250734"/>
                  </a:lnTo>
                  <a:lnTo>
                    <a:pt x="36245" y="1253312"/>
                  </a:lnTo>
                  <a:lnTo>
                    <a:pt x="42583" y="1253312"/>
                  </a:lnTo>
                  <a:lnTo>
                    <a:pt x="45148" y="1250734"/>
                  </a:lnTo>
                  <a:lnTo>
                    <a:pt x="45148" y="1244409"/>
                  </a:lnTo>
                  <a:close/>
                </a:path>
                <a:path w="499110" h="3176270">
                  <a:moveTo>
                    <a:pt x="46304" y="1120863"/>
                  </a:moveTo>
                  <a:lnTo>
                    <a:pt x="43802" y="1118374"/>
                  </a:lnTo>
                  <a:lnTo>
                    <a:pt x="37642" y="1118374"/>
                  </a:lnTo>
                  <a:lnTo>
                    <a:pt x="35140" y="1120863"/>
                  </a:lnTo>
                  <a:lnTo>
                    <a:pt x="35140" y="1123950"/>
                  </a:lnTo>
                  <a:lnTo>
                    <a:pt x="35140" y="1127036"/>
                  </a:lnTo>
                  <a:lnTo>
                    <a:pt x="37642" y="1129525"/>
                  </a:lnTo>
                  <a:lnTo>
                    <a:pt x="43802" y="1129525"/>
                  </a:lnTo>
                  <a:lnTo>
                    <a:pt x="46304" y="1127036"/>
                  </a:lnTo>
                  <a:lnTo>
                    <a:pt x="46304" y="1120863"/>
                  </a:lnTo>
                  <a:close/>
                </a:path>
                <a:path w="499110" h="3176270">
                  <a:moveTo>
                    <a:pt x="51117" y="1167460"/>
                  </a:moveTo>
                  <a:lnTo>
                    <a:pt x="48590" y="1164945"/>
                  </a:lnTo>
                  <a:lnTo>
                    <a:pt x="42379" y="1164945"/>
                  </a:lnTo>
                  <a:lnTo>
                    <a:pt x="39852" y="1167460"/>
                  </a:lnTo>
                  <a:lnTo>
                    <a:pt x="39852" y="1170571"/>
                  </a:lnTo>
                  <a:lnTo>
                    <a:pt x="39852" y="1173683"/>
                  </a:lnTo>
                  <a:lnTo>
                    <a:pt x="42379" y="1176197"/>
                  </a:lnTo>
                  <a:lnTo>
                    <a:pt x="48590" y="1176197"/>
                  </a:lnTo>
                  <a:lnTo>
                    <a:pt x="51117" y="1173683"/>
                  </a:lnTo>
                  <a:lnTo>
                    <a:pt x="51117" y="1167460"/>
                  </a:lnTo>
                  <a:close/>
                </a:path>
                <a:path w="499110" h="3176270">
                  <a:moveTo>
                    <a:pt x="61493" y="678840"/>
                  </a:moveTo>
                  <a:lnTo>
                    <a:pt x="59359" y="676694"/>
                  </a:lnTo>
                  <a:lnTo>
                    <a:pt x="54076" y="676694"/>
                  </a:lnTo>
                  <a:lnTo>
                    <a:pt x="51930" y="678840"/>
                  </a:lnTo>
                  <a:lnTo>
                    <a:pt x="51930" y="681482"/>
                  </a:lnTo>
                  <a:lnTo>
                    <a:pt x="51930" y="684123"/>
                  </a:lnTo>
                  <a:lnTo>
                    <a:pt x="54076" y="686269"/>
                  </a:lnTo>
                  <a:lnTo>
                    <a:pt x="59359" y="686269"/>
                  </a:lnTo>
                  <a:lnTo>
                    <a:pt x="61493" y="684123"/>
                  </a:lnTo>
                  <a:lnTo>
                    <a:pt x="61493" y="678840"/>
                  </a:lnTo>
                  <a:close/>
                </a:path>
                <a:path w="499110" h="3176270">
                  <a:moveTo>
                    <a:pt x="66916" y="608177"/>
                  </a:moveTo>
                  <a:lnTo>
                    <a:pt x="64909" y="606171"/>
                  </a:lnTo>
                  <a:lnTo>
                    <a:pt x="59982" y="606171"/>
                  </a:lnTo>
                  <a:lnTo>
                    <a:pt x="57975" y="608177"/>
                  </a:lnTo>
                  <a:lnTo>
                    <a:pt x="57975" y="610641"/>
                  </a:lnTo>
                  <a:lnTo>
                    <a:pt x="57975" y="613105"/>
                  </a:lnTo>
                  <a:lnTo>
                    <a:pt x="59982" y="615111"/>
                  </a:lnTo>
                  <a:lnTo>
                    <a:pt x="64909" y="615111"/>
                  </a:lnTo>
                  <a:lnTo>
                    <a:pt x="66916" y="613105"/>
                  </a:lnTo>
                  <a:lnTo>
                    <a:pt x="66916" y="608177"/>
                  </a:lnTo>
                  <a:close/>
                </a:path>
                <a:path w="499110" h="3176270">
                  <a:moveTo>
                    <a:pt x="85953" y="513651"/>
                  </a:moveTo>
                  <a:lnTo>
                    <a:pt x="84099" y="511797"/>
                  </a:lnTo>
                  <a:lnTo>
                    <a:pt x="79502" y="511797"/>
                  </a:lnTo>
                  <a:lnTo>
                    <a:pt x="77647" y="513651"/>
                  </a:lnTo>
                  <a:lnTo>
                    <a:pt x="77647" y="515950"/>
                  </a:lnTo>
                  <a:lnTo>
                    <a:pt x="77647" y="518248"/>
                  </a:lnTo>
                  <a:lnTo>
                    <a:pt x="79502" y="520103"/>
                  </a:lnTo>
                  <a:lnTo>
                    <a:pt x="84099" y="520103"/>
                  </a:lnTo>
                  <a:lnTo>
                    <a:pt x="85953" y="518248"/>
                  </a:lnTo>
                  <a:lnTo>
                    <a:pt x="85953" y="513651"/>
                  </a:lnTo>
                  <a:close/>
                </a:path>
                <a:path w="499110" h="3176270">
                  <a:moveTo>
                    <a:pt x="86372" y="562381"/>
                  </a:moveTo>
                  <a:lnTo>
                    <a:pt x="84442" y="560451"/>
                  </a:lnTo>
                  <a:lnTo>
                    <a:pt x="79679" y="560451"/>
                  </a:lnTo>
                  <a:lnTo>
                    <a:pt x="77749" y="562381"/>
                  </a:lnTo>
                  <a:lnTo>
                    <a:pt x="77749" y="564769"/>
                  </a:lnTo>
                  <a:lnTo>
                    <a:pt x="77749" y="567143"/>
                  </a:lnTo>
                  <a:lnTo>
                    <a:pt x="79679" y="569087"/>
                  </a:lnTo>
                  <a:lnTo>
                    <a:pt x="84442" y="569087"/>
                  </a:lnTo>
                  <a:lnTo>
                    <a:pt x="86372" y="567143"/>
                  </a:lnTo>
                  <a:lnTo>
                    <a:pt x="86372" y="562381"/>
                  </a:lnTo>
                  <a:close/>
                </a:path>
                <a:path w="499110" h="3176270">
                  <a:moveTo>
                    <a:pt x="88887" y="474078"/>
                  </a:moveTo>
                  <a:lnTo>
                    <a:pt x="87096" y="472287"/>
                  </a:lnTo>
                  <a:lnTo>
                    <a:pt x="82677" y="472287"/>
                  </a:lnTo>
                  <a:lnTo>
                    <a:pt x="80886" y="474078"/>
                  </a:lnTo>
                  <a:lnTo>
                    <a:pt x="80886" y="476288"/>
                  </a:lnTo>
                  <a:lnTo>
                    <a:pt x="80886" y="478497"/>
                  </a:lnTo>
                  <a:lnTo>
                    <a:pt x="82677" y="480288"/>
                  </a:lnTo>
                  <a:lnTo>
                    <a:pt x="87096" y="480288"/>
                  </a:lnTo>
                  <a:lnTo>
                    <a:pt x="88887" y="478497"/>
                  </a:lnTo>
                  <a:lnTo>
                    <a:pt x="88887" y="474078"/>
                  </a:lnTo>
                  <a:close/>
                </a:path>
                <a:path w="499110" h="3176270">
                  <a:moveTo>
                    <a:pt x="115951" y="437730"/>
                  </a:moveTo>
                  <a:lnTo>
                    <a:pt x="114223" y="436003"/>
                  </a:lnTo>
                  <a:lnTo>
                    <a:pt x="109982" y="436003"/>
                  </a:lnTo>
                  <a:lnTo>
                    <a:pt x="108267" y="437730"/>
                  </a:lnTo>
                  <a:lnTo>
                    <a:pt x="108267" y="439851"/>
                  </a:lnTo>
                  <a:lnTo>
                    <a:pt x="108267" y="441972"/>
                  </a:lnTo>
                  <a:lnTo>
                    <a:pt x="109982" y="443687"/>
                  </a:lnTo>
                  <a:lnTo>
                    <a:pt x="114223" y="443687"/>
                  </a:lnTo>
                  <a:lnTo>
                    <a:pt x="115951" y="441972"/>
                  </a:lnTo>
                  <a:lnTo>
                    <a:pt x="115951" y="437730"/>
                  </a:lnTo>
                  <a:close/>
                </a:path>
                <a:path w="499110" h="3176270">
                  <a:moveTo>
                    <a:pt x="140474" y="3175584"/>
                  </a:moveTo>
                  <a:lnTo>
                    <a:pt x="140335" y="3175546"/>
                  </a:lnTo>
                  <a:lnTo>
                    <a:pt x="140296" y="3175685"/>
                  </a:lnTo>
                  <a:lnTo>
                    <a:pt x="140436" y="3175724"/>
                  </a:lnTo>
                  <a:lnTo>
                    <a:pt x="140474" y="3175584"/>
                  </a:lnTo>
                  <a:close/>
                </a:path>
                <a:path w="499110" h="3176270">
                  <a:moveTo>
                    <a:pt x="142189" y="358381"/>
                  </a:moveTo>
                  <a:lnTo>
                    <a:pt x="140614" y="356793"/>
                  </a:lnTo>
                  <a:lnTo>
                    <a:pt x="136715" y="356793"/>
                  </a:lnTo>
                  <a:lnTo>
                    <a:pt x="135140" y="358381"/>
                  </a:lnTo>
                  <a:lnTo>
                    <a:pt x="135140" y="360324"/>
                  </a:lnTo>
                  <a:lnTo>
                    <a:pt x="135140" y="362267"/>
                  </a:lnTo>
                  <a:lnTo>
                    <a:pt x="136715" y="363855"/>
                  </a:lnTo>
                  <a:lnTo>
                    <a:pt x="140614" y="363855"/>
                  </a:lnTo>
                  <a:lnTo>
                    <a:pt x="142189" y="362267"/>
                  </a:lnTo>
                  <a:lnTo>
                    <a:pt x="142189" y="358381"/>
                  </a:lnTo>
                  <a:close/>
                </a:path>
                <a:path w="499110" h="3176270">
                  <a:moveTo>
                    <a:pt x="142278" y="407123"/>
                  </a:moveTo>
                  <a:lnTo>
                    <a:pt x="140627" y="405472"/>
                  </a:lnTo>
                  <a:lnTo>
                    <a:pt x="136563" y="405472"/>
                  </a:lnTo>
                  <a:lnTo>
                    <a:pt x="134912" y="407123"/>
                  </a:lnTo>
                  <a:lnTo>
                    <a:pt x="134912" y="409155"/>
                  </a:lnTo>
                  <a:lnTo>
                    <a:pt x="134912" y="411187"/>
                  </a:lnTo>
                  <a:lnTo>
                    <a:pt x="136563" y="412838"/>
                  </a:lnTo>
                  <a:lnTo>
                    <a:pt x="140627" y="412838"/>
                  </a:lnTo>
                  <a:lnTo>
                    <a:pt x="142278" y="411187"/>
                  </a:lnTo>
                  <a:lnTo>
                    <a:pt x="142278" y="407123"/>
                  </a:lnTo>
                  <a:close/>
                </a:path>
                <a:path w="499110" h="3176270">
                  <a:moveTo>
                    <a:pt x="149834" y="3053562"/>
                  </a:moveTo>
                  <a:lnTo>
                    <a:pt x="149440" y="3053169"/>
                  </a:lnTo>
                  <a:lnTo>
                    <a:pt x="148450" y="3053169"/>
                  </a:lnTo>
                  <a:lnTo>
                    <a:pt x="148056" y="3053562"/>
                  </a:lnTo>
                  <a:lnTo>
                    <a:pt x="148056" y="3054058"/>
                  </a:lnTo>
                  <a:lnTo>
                    <a:pt x="148056" y="3054553"/>
                  </a:lnTo>
                  <a:lnTo>
                    <a:pt x="148450" y="3054947"/>
                  </a:lnTo>
                  <a:lnTo>
                    <a:pt x="149440" y="3054947"/>
                  </a:lnTo>
                  <a:lnTo>
                    <a:pt x="149834" y="3054553"/>
                  </a:lnTo>
                  <a:lnTo>
                    <a:pt x="149834" y="3053562"/>
                  </a:lnTo>
                  <a:close/>
                </a:path>
                <a:path w="499110" h="3176270">
                  <a:moveTo>
                    <a:pt x="160451" y="3138195"/>
                  </a:moveTo>
                  <a:lnTo>
                    <a:pt x="160299" y="3138030"/>
                  </a:lnTo>
                  <a:lnTo>
                    <a:pt x="159905" y="3138030"/>
                  </a:lnTo>
                  <a:lnTo>
                    <a:pt x="159740" y="3138195"/>
                  </a:lnTo>
                  <a:lnTo>
                    <a:pt x="159740" y="3138386"/>
                  </a:lnTo>
                  <a:lnTo>
                    <a:pt x="159740" y="3138589"/>
                  </a:lnTo>
                  <a:lnTo>
                    <a:pt x="159905" y="3138741"/>
                  </a:lnTo>
                  <a:lnTo>
                    <a:pt x="160299" y="3138741"/>
                  </a:lnTo>
                  <a:lnTo>
                    <a:pt x="160451" y="3138589"/>
                  </a:lnTo>
                  <a:lnTo>
                    <a:pt x="160451" y="3138195"/>
                  </a:lnTo>
                  <a:close/>
                </a:path>
                <a:path w="499110" h="3176270">
                  <a:moveTo>
                    <a:pt x="163893" y="3095523"/>
                  </a:moveTo>
                  <a:lnTo>
                    <a:pt x="163614" y="3095244"/>
                  </a:lnTo>
                  <a:lnTo>
                    <a:pt x="162928" y="3095244"/>
                  </a:lnTo>
                  <a:lnTo>
                    <a:pt x="162648" y="3095523"/>
                  </a:lnTo>
                  <a:lnTo>
                    <a:pt x="162648" y="3095866"/>
                  </a:lnTo>
                  <a:lnTo>
                    <a:pt x="162648" y="3096209"/>
                  </a:lnTo>
                  <a:lnTo>
                    <a:pt x="162928" y="3096488"/>
                  </a:lnTo>
                  <a:lnTo>
                    <a:pt x="163614" y="3096488"/>
                  </a:lnTo>
                  <a:lnTo>
                    <a:pt x="163893" y="3096209"/>
                  </a:lnTo>
                  <a:lnTo>
                    <a:pt x="163893" y="3095523"/>
                  </a:lnTo>
                  <a:close/>
                </a:path>
                <a:path w="499110" h="3176270">
                  <a:moveTo>
                    <a:pt x="164084" y="3017710"/>
                  </a:moveTo>
                  <a:lnTo>
                    <a:pt x="163576" y="3017189"/>
                  </a:lnTo>
                  <a:lnTo>
                    <a:pt x="162293" y="3017189"/>
                  </a:lnTo>
                  <a:lnTo>
                    <a:pt x="161772" y="3017710"/>
                  </a:lnTo>
                  <a:lnTo>
                    <a:pt x="161772" y="3018345"/>
                  </a:lnTo>
                  <a:lnTo>
                    <a:pt x="161772" y="3018980"/>
                  </a:lnTo>
                  <a:lnTo>
                    <a:pt x="162293" y="3019501"/>
                  </a:lnTo>
                  <a:lnTo>
                    <a:pt x="163576" y="3019501"/>
                  </a:lnTo>
                  <a:lnTo>
                    <a:pt x="164084" y="3018980"/>
                  </a:lnTo>
                  <a:lnTo>
                    <a:pt x="164084" y="3017710"/>
                  </a:lnTo>
                  <a:close/>
                </a:path>
                <a:path w="499110" h="3176270">
                  <a:moveTo>
                    <a:pt x="170167" y="321170"/>
                  </a:moveTo>
                  <a:lnTo>
                    <a:pt x="168656" y="319659"/>
                  </a:lnTo>
                  <a:lnTo>
                    <a:pt x="164934" y="319659"/>
                  </a:lnTo>
                  <a:lnTo>
                    <a:pt x="163423" y="321170"/>
                  </a:lnTo>
                  <a:lnTo>
                    <a:pt x="163423" y="323024"/>
                  </a:lnTo>
                  <a:lnTo>
                    <a:pt x="163423" y="324891"/>
                  </a:lnTo>
                  <a:lnTo>
                    <a:pt x="164934" y="326390"/>
                  </a:lnTo>
                  <a:lnTo>
                    <a:pt x="168656" y="326390"/>
                  </a:lnTo>
                  <a:lnTo>
                    <a:pt x="170167" y="324891"/>
                  </a:lnTo>
                  <a:lnTo>
                    <a:pt x="170167" y="321170"/>
                  </a:lnTo>
                  <a:close/>
                </a:path>
                <a:path w="499110" h="3176270">
                  <a:moveTo>
                    <a:pt x="174752" y="2939262"/>
                  </a:moveTo>
                  <a:lnTo>
                    <a:pt x="173990" y="2938513"/>
                  </a:lnTo>
                  <a:lnTo>
                    <a:pt x="172123" y="2938513"/>
                  </a:lnTo>
                  <a:lnTo>
                    <a:pt x="171361" y="2939262"/>
                  </a:lnTo>
                  <a:lnTo>
                    <a:pt x="171361" y="2940202"/>
                  </a:lnTo>
                  <a:lnTo>
                    <a:pt x="171361" y="2941142"/>
                  </a:lnTo>
                  <a:lnTo>
                    <a:pt x="172123" y="2941891"/>
                  </a:lnTo>
                  <a:lnTo>
                    <a:pt x="173990" y="2941891"/>
                  </a:lnTo>
                  <a:lnTo>
                    <a:pt x="174752" y="2941142"/>
                  </a:lnTo>
                  <a:lnTo>
                    <a:pt x="174752" y="2939262"/>
                  </a:lnTo>
                  <a:close/>
                </a:path>
                <a:path w="499110" h="3176270">
                  <a:moveTo>
                    <a:pt x="180517" y="2976410"/>
                  </a:moveTo>
                  <a:lnTo>
                    <a:pt x="179870" y="2975775"/>
                  </a:lnTo>
                  <a:lnTo>
                    <a:pt x="178295" y="2975775"/>
                  </a:lnTo>
                  <a:lnTo>
                    <a:pt x="177660" y="2976410"/>
                  </a:lnTo>
                  <a:lnTo>
                    <a:pt x="177660" y="2977197"/>
                  </a:lnTo>
                  <a:lnTo>
                    <a:pt x="177660" y="2977985"/>
                  </a:lnTo>
                  <a:lnTo>
                    <a:pt x="178295" y="2978620"/>
                  </a:lnTo>
                  <a:lnTo>
                    <a:pt x="179870" y="2978620"/>
                  </a:lnTo>
                  <a:lnTo>
                    <a:pt x="180517" y="2977985"/>
                  </a:lnTo>
                  <a:lnTo>
                    <a:pt x="180517" y="2976410"/>
                  </a:lnTo>
                  <a:close/>
                </a:path>
                <a:path w="499110" h="3176270">
                  <a:moveTo>
                    <a:pt x="188010" y="2892412"/>
                  </a:moveTo>
                  <a:lnTo>
                    <a:pt x="187134" y="2891536"/>
                  </a:lnTo>
                  <a:lnTo>
                    <a:pt x="184962" y="2891536"/>
                  </a:lnTo>
                  <a:lnTo>
                    <a:pt x="184086" y="2892412"/>
                  </a:lnTo>
                  <a:lnTo>
                    <a:pt x="184086" y="2893491"/>
                  </a:lnTo>
                  <a:lnTo>
                    <a:pt x="184086" y="2894571"/>
                  </a:lnTo>
                  <a:lnTo>
                    <a:pt x="184962" y="2895447"/>
                  </a:lnTo>
                  <a:lnTo>
                    <a:pt x="187134" y="2895447"/>
                  </a:lnTo>
                  <a:lnTo>
                    <a:pt x="188010" y="2894571"/>
                  </a:lnTo>
                  <a:lnTo>
                    <a:pt x="188010" y="2892412"/>
                  </a:lnTo>
                  <a:close/>
                </a:path>
                <a:path w="499110" h="3176270">
                  <a:moveTo>
                    <a:pt x="193573" y="1812137"/>
                  </a:moveTo>
                  <a:lnTo>
                    <a:pt x="191211" y="1809775"/>
                  </a:lnTo>
                  <a:lnTo>
                    <a:pt x="185369" y="1809775"/>
                  </a:lnTo>
                  <a:lnTo>
                    <a:pt x="183007" y="1812137"/>
                  </a:lnTo>
                  <a:lnTo>
                    <a:pt x="183007" y="1815058"/>
                  </a:lnTo>
                  <a:lnTo>
                    <a:pt x="183007" y="1817979"/>
                  </a:lnTo>
                  <a:lnTo>
                    <a:pt x="185369" y="1820341"/>
                  </a:lnTo>
                  <a:lnTo>
                    <a:pt x="191211" y="1820341"/>
                  </a:lnTo>
                  <a:lnTo>
                    <a:pt x="193573" y="1817979"/>
                  </a:lnTo>
                  <a:lnTo>
                    <a:pt x="193573" y="1812137"/>
                  </a:lnTo>
                  <a:close/>
                </a:path>
                <a:path w="499110" h="3176270">
                  <a:moveTo>
                    <a:pt x="196024" y="2861564"/>
                  </a:moveTo>
                  <a:lnTo>
                    <a:pt x="195021" y="2860560"/>
                  </a:lnTo>
                  <a:lnTo>
                    <a:pt x="192570" y="2860560"/>
                  </a:lnTo>
                  <a:lnTo>
                    <a:pt x="191566" y="2861564"/>
                  </a:lnTo>
                  <a:lnTo>
                    <a:pt x="191566" y="2862796"/>
                  </a:lnTo>
                  <a:lnTo>
                    <a:pt x="191566" y="2864027"/>
                  </a:lnTo>
                  <a:lnTo>
                    <a:pt x="192570" y="2865018"/>
                  </a:lnTo>
                  <a:lnTo>
                    <a:pt x="195021" y="2865018"/>
                  </a:lnTo>
                  <a:lnTo>
                    <a:pt x="196024" y="2864027"/>
                  </a:lnTo>
                  <a:lnTo>
                    <a:pt x="196024" y="2861564"/>
                  </a:lnTo>
                  <a:close/>
                </a:path>
                <a:path w="499110" h="3176270">
                  <a:moveTo>
                    <a:pt x="201256" y="1861083"/>
                  </a:moveTo>
                  <a:lnTo>
                    <a:pt x="198920" y="1858746"/>
                  </a:lnTo>
                  <a:lnTo>
                    <a:pt x="193141" y="1858746"/>
                  </a:lnTo>
                  <a:lnTo>
                    <a:pt x="190792" y="1861083"/>
                  </a:lnTo>
                  <a:lnTo>
                    <a:pt x="190792" y="1863979"/>
                  </a:lnTo>
                  <a:lnTo>
                    <a:pt x="190792" y="1866874"/>
                  </a:lnTo>
                  <a:lnTo>
                    <a:pt x="193141" y="1869211"/>
                  </a:lnTo>
                  <a:lnTo>
                    <a:pt x="198920" y="1869211"/>
                  </a:lnTo>
                  <a:lnTo>
                    <a:pt x="201256" y="1866874"/>
                  </a:lnTo>
                  <a:lnTo>
                    <a:pt x="201256" y="1861083"/>
                  </a:lnTo>
                  <a:close/>
                </a:path>
                <a:path w="499110" h="3176270">
                  <a:moveTo>
                    <a:pt x="206527" y="294665"/>
                  </a:moveTo>
                  <a:lnTo>
                    <a:pt x="205092" y="293230"/>
                  </a:lnTo>
                  <a:lnTo>
                    <a:pt x="201536" y="293230"/>
                  </a:lnTo>
                  <a:lnTo>
                    <a:pt x="200101" y="294665"/>
                  </a:lnTo>
                  <a:lnTo>
                    <a:pt x="200101" y="296443"/>
                  </a:lnTo>
                  <a:lnTo>
                    <a:pt x="200101" y="298221"/>
                  </a:lnTo>
                  <a:lnTo>
                    <a:pt x="201536" y="299656"/>
                  </a:lnTo>
                  <a:lnTo>
                    <a:pt x="205092" y="299656"/>
                  </a:lnTo>
                  <a:lnTo>
                    <a:pt x="206527" y="298221"/>
                  </a:lnTo>
                  <a:lnTo>
                    <a:pt x="206527" y="294665"/>
                  </a:lnTo>
                  <a:close/>
                </a:path>
                <a:path w="499110" h="3176270">
                  <a:moveTo>
                    <a:pt x="209918" y="2774035"/>
                  </a:moveTo>
                  <a:lnTo>
                    <a:pt x="208686" y="2772791"/>
                  </a:lnTo>
                  <a:lnTo>
                    <a:pt x="205625" y="2772791"/>
                  </a:lnTo>
                  <a:lnTo>
                    <a:pt x="204393" y="2774035"/>
                  </a:lnTo>
                  <a:lnTo>
                    <a:pt x="204393" y="2775559"/>
                  </a:lnTo>
                  <a:lnTo>
                    <a:pt x="204393" y="2777083"/>
                  </a:lnTo>
                  <a:lnTo>
                    <a:pt x="205625" y="2778328"/>
                  </a:lnTo>
                  <a:lnTo>
                    <a:pt x="208686" y="2778328"/>
                  </a:lnTo>
                  <a:lnTo>
                    <a:pt x="209918" y="2777083"/>
                  </a:lnTo>
                  <a:lnTo>
                    <a:pt x="209918" y="2774035"/>
                  </a:lnTo>
                  <a:close/>
                </a:path>
                <a:path w="499110" h="3176270">
                  <a:moveTo>
                    <a:pt x="218008" y="2822829"/>
                  </a:moveTo>
                  <a:lnTo>
                    <a:pt x="216890" y="2821724"/>
                  </a:lnTo>
                  <a:lnTo>
                    <a:pt x="214134" y="2821724"/>
                  </a:lnTo>
                  <a:lnTo>
                    <a:pt x="213017" y="2822829"/>
                  </a:lnTo>
                  <a:lnTo>
                    <a:pt x="213017" y="2824213"/>
                  </a:lnTo>
                  <a:lnTo>
                    <a:pt x="213017" y="2825597"/>
                  </a:lnTo>
                  <a:lnTo>
                    <a:pt x="214134" y="2826715"/>
                  </a:lnTo>
                  <a:lnTo>
                    <a:pt x="216890" y="2826715"/>
                  </a:lnTo>
                  <a:lnTo>
                    <a:pt x="218008" y="2825597"/>
                  </a:lnTo>
                  <a:lnTo>
                    <a:pt x="218008" y="2822829"/>
                  </a:lnTo>
                  <a:close/>
                </a:path>
                <a:path w="499110" h="3176270">
                  <a:moveTo>
                    <a:pt x="220840" y="256438"/>
                  </a:moveTo>
                  <a:lnTo>
                    <a:pt x="219481" y="255066"/>
                  </a:lnTo>
                  <a:lnTo>
                    <a:pt x="216103" y="255066"/>
                  </a:lnTo>
                  <a:lnTo>
                    <a:pt x="214731" y="256438"/>
                  </a:lnTo>
                  <a:lnTo>
                    <a:pt x="214731" y="258127"/>
                  </a:lnTo>
                  <a:lnTo>
                    <a:pt x="214731" y="259816"/>
                  </a:lnTo>
                  <a:lnTo>
                    <a:pt x="216103" y="261188"/>
                  </a:lnTo>
                  <a:lnTo>
                    <a:pt x="219481" y="261188"/>
                  </a:lnTo>
                  <a:lnTo>
                    <a:pt x="220840" y="259816"/>
                  </a:lnTo>
                  <a:lnTo>
                    <a:pt x="220840" y="256438"/>
                  </a:lnTo>
                  <a:close/>
                </a:path>
                <a:path w="499110" h="3176270">
                  <a:moveTo>
                    <a:pt x="223177" y="2637447"/>
                  </a:moveTo>
                  <a:lnTo>
                    <a:pt x="221716" y="2635986"/>
                  </a:lnTo>
                  <a:lnTo>
                    <a:pt x="218135" y="2635986"/>
                  </a:lnTo>
                  <a:lnTo>
                    <a:pt x="216674" y="2637447"/>
                  </a:lnTo>
                  <a:lnTo>
                    <a:pt x="216674" y="2639237"/>
                  </a:lnTo>
                  <a:lnTo>
                    <a:pt x="216674" y="2641028"/>
                  </a:lnTo>
                  <a:lnTo>
                    <a:pt x="218135" y="2642489"/>
                  </a:lnTo>
                  <a:lnTo>
                    <a:pt x="221716" y="2642489"/>
                  </a:lnTo>
                  <a:lnTo>
                    <a:pt x="223177" y="2641028"/>
                  </a:lnTo>
                  <a:lnTo>
                    <a:pt x="223177" y="2637447"/>
                  </a:lnTo>
                  <a:close/>
                </a:path>
                <a:path w="499110" h="3176270">
                  <a:moveTo>
                    <a:pt x="223227" y="2017725"/>
                  </a:moveTo>
                  <a:lnTo>
                    <a:pt x="220980" y="2015464"/>
                  </a:lnTo>
                  <a:lnTo>
                    <a:pt x="215417" y="2015464"/>
                  </a:lnTo>
                  <a:lnTo>
                    <a:pt x="213156" y="2017725"/>
                  </a:lnTo>
                  <a:lnTo>
                    <a:pt x="213156" y="2020506"/>
                  </a:lnTo>
                  <a:lnTo>
                    <a:pt x="213156" y="2023287"/>
                  </a:lnTo>
                  <a:lnTo>
                    <a:pt x="215417" y="2025548"/>
                  </a:lnTo>
                  <a:lnTo>
                    <a:pt x="220980" y="2025548"/>
                  </a:lnTo>
                  <a:lnTo>
                    <a:pt x="223227" y="2023287"/>
                  </a:lnTo>
                  <a:lnTo>
                    <a:pt x="223227" y="2017725"/>
                  </a:lnTo>
                  <a:close/>
                </a:path>
                <a:path w="499110" h="3176270">
                  <a:moveTo>
                    <a:pt x="223951" y="1905533"/>
                  </a:moveTo>
                  <a:lnTo>
                    <a:pt x="221627" y="1903222"/>
                  </a:lnTo>
                  <a:lnTo>
                    <a:pt x="215900" y="1903222"/>
                  </a:lnTo>
                  <a:lnTo>
                    <a:pt x="213575" y="1905533"/>
                  </a:lnTo>
                  <a:lnTo>
                    <a:pt x="213575" y="1908403"/>
                  </a:lnTo>
                  <a:lnTo>
                    <a:pt x="213575" y="1911261"/>
                  </a:lnTo>
                  <a:lnTo>
                    <a:pt x="215900" y="1913585"/>
                  </a:lnTo>
                  <a:lnTo>
                    <a:pt x="221627" y="1913585"/>
                  </a:lnTo>
                  <a:lnTo>
                    <a:pt x="223951" y="1911261"/>
                  </a:lnTo>
                  <a:lnTo>
                    <a:pt x="223951" y="1905533"/>
                  </a:lnTo>
                  <a:close/>
                </a:path>
                <a:path w="499110" h="3176270">
                  <a:moveTo>
                    <a:pt x="224497" y="2543073"/>
                  </a:moveTo>
                  <a:lnTo>
                    <a:pt x="222910" y="2541473"/>
                  </a:lnTo>
                  <a:lnTo>
                    <a:pt x="218986" y="2541473"/>
                  </a:lnTo>
                  <a:lnTo>
                    <a:pt x="217398" y="2543073"/>
                  </a:lnTo>
                  <a:lnTo>
                    <a:pt x="217398" y="2545029"/>
                  </a:lnTo>
                  <a:lnTo>
                    <a:pt x="217398" y="2546985"/>
                  </a:lnTo>
                  <a:lnTo>
                    <a:pt x="218986" y="2548585"/>
                  </a:lnTo>
                  <a:lnTo>
                    <a:pt x="222910" y="2548585"/>
                  </a:lnTo>
                  <a:lnTo>
                    <a:pt x="224497" y="2546985"/>
                  </a:lnTo>
                  <a:lnTo>
                    <a:pt x="224497" y="2543073"/>
                  </a:lnTo>
                  <a:close/>
                </a:path>
                <a:path w="499110" h="3176270">
                  <a:moveTo>
                    <a:pt x="230149" y="2686342"/>
                  </a:moveTo>
                  <a:lnTo>
                    <a:pt x="228765" y="2684957"/>
                  </a:lnTo>
                  <a:lnTo>
                    <a:pt x="225336" y="2684957"/>
                  </a:lnTo>
                  <a:lnTo>
                    <a:pt x="223951" y="2686342"/>
                  </a:lnTo>
                  <a:lnTo>
                    <a:pt x="223951" y="2688056"/>
                  </a:lnTo>
                  <a:lnTo>
                    <a:pt x="223951" y="2689771"/>
                  </a:lnTo>
                  <a:lnTo>
                    <a:pt x="225336" y="2691155"/>
                  </a:lnTo>
                  <a:lnTo>
                    <a:pt x="228765" y="2691155"/>
                  </a:lnTo>
                  <a:lnTo>
                    <a:pt x="230149" y="2689771"/>
                  </a:lnTo>
                  <a:lnTo>
                    <a:pt x="230149" y="2686342"/>
                  </a:lnTo>
                  <a:close/>
                </a:path>
                <a:path w="499110" h="3176270">
                  <a:moveTo>
                    <a:pt x="230251" y="2736634"/>
                  </a:moveTo>
                  <a:lnTo>
                    <a:pt x="228930" y="2735313"/>
                  </a:lnTo>
                  <a:lnTo>
                    <a:pt x="225666" y="2735313"/>
                  </a:lnTo>
                  <a:lnTo>
                    <a:pt x="224345" y="2736634"/>
                  </a:lnTo>
                  <a:lnTo>
                    <a:pt x="224345" y="2738259"/>
                  </a:lnTo>
                  <a:lnTo>
                    <a:pt x="224345" y="2739885"/>
                  </a:lnTo>
                  <a:lnTo>
                    <a:pt x="225666" y="2741206"/>
                  </a:lnTo>
                  <a:lnTo>
                    <a:pt x="228930" y="2741206"/>
                  </a:lnTo>
                  <a:lnTo>
                    <a:pt x="230251" y="2739885"/>
                  </a:lnTo>
                  <a:lnTo>
                    <a:pt x="230251" y="2736634"/>
                  </a:lnTo>
                  <a:close/>
                </a:path>
                <a:path w="499110" h="3176270">
                  <a:moveTo>
                    <a:pt x="230365" y="2408555"/>
                  </a:moveTo>
                  <a:lnTo>
                    <a:pt x="228574" y="2406764"/>
                  </a:lnTo>
                  <a:lnTo>
                    <a:pt x="224155" y="2406764"/>
                  </a:lnTo>
                  <a:lnTo>
                    <a:pt x="222364" y="2408555"/>
                  </a:lnTo>
                  <a:lnTo>
                    <a:pt x="222364" y="2410764"/>
                  </a:lnTo>
                  <a:lnTo>
                    <a:pt x="222364" y="2412974"/>
                  </a:lnTo>
                  <a:lnTo>
                    <a:pt x="224155" y="2414765"/>
                  </a:lnTo>
                  <a:lnTo>
                    <a:pt x="228574" y="2414765"/>
                  </a:lnTo>
                  <a:lnTo>
                    <a:pt x="230365" y="2412974"/>
                  </a:lnTo>
                  <a:lnTo>
                    <a:pt x="230365" y="2408555"/>
                  </a:lnTo>
                  <a:close/>
                </a:path>
                <a:path w="499110" h="3176270">
                  <a:moveTo>
                    <a:pt x="232206" y="2327351"/>
                  </a:moveTo>
                  <a:lnTo>
                    <a:pt x="230276" y="2325420"/>
                  </a:lnTo>
                  <a:lnTo>
                    <a:pt x="225526" y="2325420"/>
                  </a:lnTo>
                  <a:lnTo>
                    <a:pt x="223596" y="2327351"/>
                  </a:lnTo>
                  <a:lnTo>
                    <a:pt x="223596" y="2329726"/>
                  </a:lnTo>
                  <a:lnTo>
                    <a:pt x="223596" y="2332101"/>
                  </a:lnTo>
                  <a:lnTo>
                    <a:pt x="225526" y="2334031"/>
                  </a:lnTo>
                  <a:lnTo>
                    <a:pt x="230276" y="2334031"/>
                  </a:lnTo>
                  <a:lnTo>
                    <a:pt x="232206" y="2332101"/>
                  </a:lnTo>
                  <a:lnTo>
                    <a:pt x="232206" y="2327351"/>
                  </a:lnTo>
                  <a:close/>
                </a:path>
                <a:path w="499110" h="3176270">
                  <a:moveTo>
                    <a:pt x="234911" y="1940648"/>
                  </a:moveTo>
                  <a:lnTo>
                    <a:pt x="232613" y="1938337"/>
                  </a:lnTo>
                  <a:lnTo>
                    <a:pt x="226936" y="1938337"/>
                  </a:lnTo>
                  <a:lnTo>
                    <a:pt x="224637" y="1940648"/>
                  </a:lnTo>
                  <a:lnTo>
                    <a:pt x="224637" y="1943481"/>
                  </a:lnTo>
                  <a:lnTo>
                    <a:pt x="224637" y="1946313"/>
                  </a:lnTo>
                  <a:lnTo>
                    <a:pt x="226936" y="1948611"/>
                  </a:lnTo>
                  <a:lnTo>
                    <a:pt x="232613" y="1948611"/>
                  </a:lnTo>
                  <a:lnTo>
                    <a:pt x="234911" y="1946313"/>
                  </a:lnTo>
                  <a:lnTo>
                    <a:pt x="234911" y="1940648"/>
                  </a:lnTo>
                  <a:close/>
                </a:path>
                <a:path w="499110" h="3176270">
                  <a:moveTo>
                    <a:pt x="235673" y="2500871"/>
                  </a:moveTo>
                  <a:lnTo>
                    <a:pt x="234022" y="2499207"/>
                  </a:lnTo>
                  <a:lnTo>
                    <a:pt x="229933" y="2499207"/>
                  </a:lnTo>
                  <a:lnTo>
                    <a:pt x="228269" y="2500871"/>
                  </a:lnTo>
                  <a:lnTo>
                    <a:pt x="228269" y="2502916"/>
                  </a:lnTo>
                  <a:lnTo>
                    <a:pt x="228269" y="2504960"/>
                  </a:lnTo>
                  <a:lnTo>
                    <a:pt x="229933" y="2506624"/>
                  </a:lnTo>
                  <a:lnTo>
                    <a:pt x="234022" y="2506624"/>
                  </a:lnTo>
                  <a:lnTo>
                    <a:pt x="235673" y="2504960"/>
                  </a:lnTo>
                  <a:lnTo>
                    <a:pt x="235673" y="2500871"/>
                  </a:lnTo>
                  <a:close/>
                </a:path>
                <a:path w="499110" h="3176270">
                  <a:moveTo>
                    <a:pt x="236639" y="2588920"/>
                  </a:moveTo>
                  <a:lnTo>
                    <a:pt x="235115" y="2587396"/>
                  </a:lnTo>
                  <a:lnTo>
                    <a:pt x="231355" y="2587396"/>
                  </a:lnTo>
                  <a:lnTo>
                    <a:pt x="229831" y="2588920"/>
                  </a:lnTo>
                  <a:lnTo>
                    <a:pt x="229831" y="2590800"/>
                  </a:lnTo>
                  <a:lnTo>
                    <a:pt x="229831" y="2592679"/>
                  </a:lnTo>
                  <a:lnTo>
                    <a:pt x="231355" y="2594203"/>
                  </a:lnTo>
                  <a:lnTo>
                    <a:pt x="235115" y="2594203"/>
                  </a:lnTo>
                  <a:lnTo>
                    <a:pt x="236639" y="2592679"/>
                  </a:lnTo>
                  <a:lnTo>
                    <a:pt x="236639" y="2588920"/>
                  </a:lnTo>
                  <a:close/>
                </a:path>
                <a:path w="499110" h="3176270">
                  <a:moveTo>
                    <a:pt x="237667" y="2250821"/>
                  </a:moveTo>
                  <a:lnTo>
                    <a:pt x="235610" y="2248751"/>
                  </a:lnTo>
                  <a:lnTo>
                    <a:pt x="230517" y="2248751"/>
                  </a:lnTo>
                  <a:lnTo>
                    <a:pt x="228460" y="2250821"/>
                  </a:lnTo>
                  <a:lnTo>
                    <a:pt x="228460" y="2253361"/>
                  </a:lnTo>
                  <a:lnTo>
                    <a:pt x="228460" y="2255901"/>
                  </a:lnTo>
                  <a:lnTo>
                    <a:pt x="230517" y="2257971"/>
                  </a:lnTo>
                  <a:lnTo>
                    <a:pt x="235610" y="2257971"/>
                  </a:lnTo>
                  <a:lnTo>
                    <a:pt x="237667" y="2255901"/>
                  </a:lnTo>
                  <a:lnTo>
                    <a:pt x="237667" y="2250821"/>
                  </a:lnTo>
                  <a:close/>
                </a:path>
                <a:path w="499110" h="3176270">
                  <a:moveTo>
                    <a:pt x="240271" y="2457399"/>
                  </a:moveTo>
                  <a:lnTo>
                    <a:pt x="238544" y="2455684"/>
                  </a:lnTo>
                  <a:lnTo>
                    <a:pt x="234289" y="2455684"/>
                  </a:lnTo>
                  <a:lnTo>
                    <a:pt x="232562" y="2457399"/>
                  </a:lnTo>
                  <a:lnTo>
                    <a:pt x="232562" y="2459532"/>
                  </a:lnTo>
                  <a:lnTo>
                    <a:pt x="232562" y="2461666"/>
                  </a:lnTo>
                  <a:lnTo>
                    <a:pt x="234289" y="2463381"/>
                  </a:lnTo>
                  <a:lnTo>
                    <a:pt x="238544" y="2463381"/>
                  </a:lnTo>
                  <a:lnTo>
                    <a:pt x="240271" y="2461666"/>
                  </a:lnTo>
                  <a:lnTo>
                    <a:pt x="240271" y="2457399"/>
                  </a:lnTo>
                  <a:close/>
                </a:path>
                <a:path w="499110" h="3176270">
                  <a:moveTo>
                    <a:pt x="242531" y="2057717"/>
                  </a:moveTo>
                  <a:lnTo>
                    <a:pt x="240296" y="2055482"/>
                  </a:lnTo>
                  <a:lnTo>
                    <a:pt x="234797" y="2055482"/>
                  </a:lnTo>
                  <a:lnTo>
                    <a:pt x="232562" y="2057717"/>
                  </a:lnTo>
                  <a:lnTo>
                    <a:pt x="232562" y="2060473"/>
                  </a:lnTo>
                  <a:lnTo>
                    <a:pt x="232562" y="2063229"/>
                  </a:lnTo>
                  <a:lnTo>
                    <a:pt x="234797" y="2065464"/>
                  </a:lnTo>
                  <a:lnTo>
                    <a:pt x="240296" y="2065464"/>
                  </a:lnTo>
                  <a:lnTo>
                    <a:pt x="242531" y="2063229"/>
                  </a:lnTo>
                  <a:lnTo>
                    <a:pt x="242531" y="2057717"/>
                  </a:lnTo>
                  <a:close/>
                </a:path>
                <a:path w="499110" h="3176270">
                  <a:moveTo>
                    <a:pt x="242633" y="212686"/>
                  </a:moveTo>
                  <a:lnTo>
                    <a:pt x="241376" y="211442"/>
                  </a:lnTo>
                  <a:lnTo>
                    <a:pt x="238290" y="211442"/>
                  </a:lnTo>
                  <a:lnTo>
                    <a:pt x="237045" y="212686"/>
                  </a:lnTo>
                  <a:lnTo>
                    <a:pt x="237045" y="214236"/>
                  </a:lnTo>
                  <a:lnTo>
                    <a:pt x="237045" y="215773"/>
                  </a:lnTo>
                  <a:lnTo>
                    <a:pt x="238290" y="217030"/>
                  </a:lnTo>
                  <a:lnTo>
                    <a:pt x="241376" y="217030"/>
                  </a:lnTo>
                  <a:lnTo>
                    <a:pt x="242633" y="215773"/>
                  </a:lnTo>
                  <a:lnTo>
                    <a:pt x="242633" y="212686"/>
                  </a:lnTo>
                  <a:close/>
                </a:path>
                <a:path w="499110" h="3176270">
                  <a:moveTo>
                    <a:pt x="248119" y="2179612"/>
                  </a:moveTo>
                  <a:lnTo>
                    <a:pt x="245948" y="2177440"/>
                  </a:lnTo>
                  <a:lnTo>
                    <a:pt x="240614" y="2177440"/>
                  </a:lnTo>
                  <a:lnTo>
                    <a:pt x="238442" y="2179612"/>
                  </a:lnTo>
                  <a:lnTo>
                    <a:pt x="238442" y="2182279"/>
                  </a:lnTo>
                  <a:lnTo>
                    <a:pt x="238442" y="2184946"/>
                  </a:lnTo>
                  <a:lnTo>
                    <a:pt x="240614" y="2187117"/>
                  </a:lnTo>
                  <a:lnTo>
                    <a:pt x="245948" y="2187117"/>
                  </a:lnTo>
                  <a:lnTo>
                    <a:pt x="248119" y="2184946"/>
                  </a:lnTo>
                  <a:lnTo>
                    <a:pt x="248119" y="2179612"/>
                  </a:lnTo>
                  <a:close/>
                </a:path>
                <a:path w="499110" h="3176270">
                  <a:moveTo>
                    <a:pt x="248869" y="1980844"/>
                  </a:moveTo>
                  <a:lnTo>
                    <a:pt x="246595" y="1978558"/>
                  </a:lnTo>
                  <a:lnTo>
                    <a:pt x="240969" y="1978558"/>
                  </a:lnTo>
                  <a:lnTo>
                    <a:pt x="238696" y="1980844"/>
                  </a:lnTo>
                  <a:lnTo>
                    <a:pt x="238696" y="1983651"/>
                  </a:lnTo>
                  <a:lnTo>
                    <a:pt x="238696" y="1986457"/>
                  </a:lnTo>
                  <a:lnTo>
                    <a:pt x="240969" y="1988731"/>
                  </a:lnTo>
                  <a:lnTo>
                    <a:pt x="246595" y="1988731"/>
                  </a:lnTo>
                  <a:lnTo>
                    <a:pt x="248869" y="1986457"/>
                  </a:lnTo>
                  <a:lnTo>
                    <a:pt x="248869" y="1980844"/>
                  </a:lnTo>
                  <a:close/>
                </a:path>
                <a:path w="499110" h="3176270">
                  <a:moveTo>
                    <a:pt x="253860" y="2370378"/>
                  </a:moveTo>
                  <a:lnTo>
                    <a:pt x="252006" y="2368524"/>
                  </a:lnTo>
                  <a:lnTo>
                    <a:pt x="247408" y="2368524"/>
                  </a:lnTo>
                  <a:lnTo>
                    <a:pt x="245554" y="2370378"/>
                  </a:lnTo>
                  <a:lnTo>
                    <a:pt x="245554" y="2372677"/>
                  </a:lnTo>
                  <a:lnTo>
                    <a:pt x="245554" y="2374976"/>
                  </a:lnTo>
                  <a:lnTo>
                    <a:pt x="247408" y="2376830"/>
                  </a:lnTo>
                  <a:lnTo>
                    <a:pt x="252006" y="2376830"/>
                  </a:lnTo>
                  <a:lnTo>
                    <a:pt x="253860" y="2374976"/>
                  </a:lnTo>
                  <a:lnTo>
                    <a:pt x="253860" y="2370378"/>
                  </a:lnTo>
                  <a:close/>
                </a:path>
                <a:path w="499110" h="3176270">
                  <a:moveTo>
                    <a:pt x="260604" y="2094064"/>
                  </a:moveTo>
                  <a:lnTo>
                    <a:pt x="258394" y="2091855"/>
                  </a:lnTo>
                  <a:lnTo>
                    <a:pt x="252945" y="2091855"/>
                  </a:lnTo>
                  <a:lnTo>
                    <a:pt x="250736" y="2094064"/>
                  </a:lnTo>
                  <a:lnTo>
                    <a:pt x="250736" y="2096795"/>
                  </a:lnTo>
                  <a:lnTo>
                    <a:pt x="250736" y="2099525"/>
                  </a:lnTo>
                  <a:lnTo>
                    <a:pt x="252945" y="2101735"/>
                  </a:lnTo>
                  <a:lnTo>
                    <a:pt x="258394" y="2101735"/>
                  </a:lnTo>
                  <a:lnTo>
                    <a:pt x="260604" y="2099525"/>
                  </a:lnTo>
                  <a:lnTo>
                    <a:pt x="260604" y="2094064"/>
                  </a:lnTo>
                  <a:close/>
                </a:path>
                <a:path w="499110" h="3176270">
                  <a:moveTo>
                    <a:pt x="261912" y="2288044"/>
                  </a:moveTo>
                  <a:lnTo>
                    <a:pt x="259918" y="2286050"/>
                  </a:lnTo>
                  <a:lnTo>
                    <a:pt x="255003" y="2286050"/>
                  </a:lnTo>
                  <a:lnTo>
                    <a:pt x="253009" y="2288044"/>
                  </a:lnTo>
                  <a:lnTo>
                    <a:pt x="253009" y="2290508"/>
                  </a:lnTo>
                  <a:lnTo>
                    <a:pt x="253009" y="2292972"/>
                  </a:lnTo>
                  <a:lnTo>
                    <a:pt x="255003" y="2294966"/>
                  </a:lnTo>
                  <a:lnTo>
                    <a:pt x="259918" y="2294966"/>
                  </a:lnTo>
                  <a:lnTo>
                    <a:pt x="261912" y="2292972"/>
                  </a:lnTo>
                  <a:lnTo>
                    <a:pt x="261912" y="2288044"/>
                  </a:lnTo>
                  <a:close/>
                </a:path>
                <a:path w="499110" h="3176270">
                  <a:moveTo>
                    <a:pt x="267042" y="2218563"/>
                  </a:moveTo>
                  <a:lnTo>
                    <a:pt x="264909" y="2216442"/>
                  </a:lnTo>
                  <a:lnTo>
                    <a:pt x="259664" y="2216442"/>
                  </a:lnTo>
                  <a:lnTo>
                    <a:pt x="257530" y="2218563"/>
                  </a:lnTo>
                  <a:lnTo>
                    <a:pt x="257530" y="2221192"/>
                  </a:lnTo>
                  <a:lnTo>
                    <a:pt x="257530" y="2223820"/>
                  </a:lnTo>
                  <a:lnTo>
                    <a:pt x="259664" y="2225954"/>
                  </a:lnTo>
                  <a:lnTo>
                    <a:pt x="264909" y="2225954"/>
                  </a:lnTo>
                  <a:lnTo>
                    <a:pt x="267042" y="2223820"/>
                  </a:lnTo>
                  <a:lnTo>
                    <a:pt x="267042" y="2218563"/>
                  </a:lnTo>
                  <a:close/>
                </a:path>
                <a:path w="499110" h="3176270">
                  <a:moveTo>
                    <a:pt x="269748" y="2136571"/>
                  </a:moveTo>
                  <a:lnTo>
                    <a:pt x="267550" y="2134387"/>
                  </a:lnTo>
                  <a:lnTo>
                    <a:pt x="262153" y="2134387"/>
                  </a:lnTo>
                  <a:lnTo>
                    <a:pt x="259969" y="2136571"/>
                  </a:lnTo>
                  <a:lnTo>
                    <a:pt x="259969" y="2139277"/>
                  </a:lnTo>
                  <a:lnTo>
                    <a:pt x="259969" y="2141982"/>
                  </a:lnTo>
                  <a:lnTo>
                    <a:pt x="262153" y="2144166"/>
                  </a:lnTo>
                  <a:lnTo>
                    <a:pt x="267550" y="2144166"/>
                  </a:lnTo>
                  <a:lnTo>
                    <a:pt x="269748" y="2141982"/>
                  </a:lnTo>
                  <a:lnTo>
                    <a:pt x="269748" y="2136571"/>
                  </a:lnTo>
                  <a:close/>
                </a:path>
                <a:path w="499110" h="3176270">
                  <a:moveTo>
                    <a:pt x="278803" y="185318"/>
                  </a:moveTo>
                  <a:lnTo>
                    <a:pt x="277672" y="184188"/>
                  </a:lnTo>
                  <a:lnTo>
                    <a:pt x="274904" y="184188"/>
                  </a:lnTo>
                  <a:lnTo>
                    <a:pt x="273773" y="185318"/>
                  </a:lnTo>
                  <a:lnTo>
                    <a:pt x="273773" y="186702"/>
                  </a:lnTo>
                  <a:lnTo>
                    <a:pt x="273773" y="188087"/>
                  </a:lnTo>
                  <a:lnTo>
                    <a:pt x="274904" y="189217"/>
                  </a:lnTo>
                  <a:lnTo>
                    <a:pt x="277672" y="189217"/>
                  </a:lnTo>
                  <a:lnTo>
                    <a:pt x="278803" y="188087"/>
                  </a:lnTo>
                  <a:lnTo>
                    <a:pt x="278803" y="185318"/>
                  </a:lnTo>
                  <a:close/>
                </a:path>
                <a:path w="499110" h="3176270">
                  <a:moveTo>
                    <a:pt x="313042" y="152488"/>
                  </a:moveTo>
                  <a:lnTo>
                    <a:pt x="312039" y="151485"/>
                  </a:lnTo>
                  <a:lnTo>
                    <a:pt x="309575" y="151485"/>
                  </a:lnTo>
                  <a:lnTo>
                    <a:pt x="308571" y="152488"/>
                  </a:lnTo>
                  <a:lnTo>
                    <a:pt x="308571" y="153720"/>
                  </a:lnTo>
                  <a:lnTo>
                    <a:pt x="308571" y="154952"/>
                  </a:lnTo>
                  <a:lnTo>
                    <a:pt x="309575" y="155956"/>
                  </a:lnTo>
                  <a:lnTo>
                    <a:pt x="312039" y="155956"/>
                  </a:lnTo>
                  <a:lnTo>
                    <a:pt x="313042" y="154952"/>
                  </a:lnTo>
                  <a:lnTo>
                    <a:pt x="313042" y="152488"/>
                  </a:lnTo>
                  <a:close/>
                </a:path>
                <a:path w="499110" h="3176270">
                  <a:moveTo>
                    <a:pt x="330187" y="116471"/>
                  </a:moveTo>
                  <a:lnTo>
                    <a:pt x="329311" y="115595"/>
                  </a:lnTo>
                  <a:lnTo>
                    <a:pt x="327152" y="115595"/>
                  </a:lnTo>
                  <a:lnTo>
                    <a:pt x="326275" y="116471"/>
                  </a:lnTo>
                  <a:lnTo>
                    <a:pt x="326275" y="117551"/>
                  </a:lnTo>
                  <a:lnTo>
                    <a:pt x="326275" y="118630"/>
                  </a:lnTo>
                  <a:lnTo>
                    <a:pt x="327152" y="119507"/>
                  </a:lnTo>
                  <a:lnTo>
                    <a:pt x="329311" y="119507"/>
                  </a:lnTo>
                  <a:lnTo>
                    <a:pt x="330187" y="118630"/>
                  </a:lnTo>
                  <a:lnTo>
                    <a:pt x="330187" y="116471"/>
                  </a:lnTo>
                  <a:close/>
                </a:path>
                <a:path w="499110" h="3176270">
                  <a:moveTo>
                    <a:pt x="373722" y="124282"/>
                  </a:moveTo>
                  <a:lnTo>
                    <a:pt x="372973" y="123532"/>
                  </a:lnTo>
                  <a:lnTo>
                    <a:pt x="371119" y="123532"/>
                  </a:lnTo>
                  <a:lnTo>
                    <a:pt x="370370" y="124282"/>
                  </a:lnTo>
                  <a:lnTo>
                    <a:pt x="370370" y="125209"/>
                  </a:lnTo>
                  <a:lnTo>
                    <a:pt x="370370" y="126136"/>
                  </a:lnTo>
                  <a:lnTo>
                    <a:pt x="371119" y="126885"/>
                  </a:lnTo>
                  <a:lnTo>
                    <a:pt x="372973" y="126885"/>
                  </a:lnTo>
                  <a:lnTo>
                    <a:pt x="373722" y="126136"/>
                  </a:lnTo>
                  <a:lnTo>
                    <a:pt x="373722" y="124282"/>
                  </a:lnTo>
                  <a:close/>
                </a:path>
                <a:path w="499110" h="3176270">
                  <a:moveTo>
                    <a:pt x="403161" y="100037"/>
                  </a:moveTo>
                  <a:lnTo>
                    <a:pt x="402539" y="99415"/>
                  </a:lnTo>
                  <a:lnTo>
                    <a:pt x="400989" y="99415"/>
                  </a:lnTo>
                  <a:lnTo>
                    <a:pt x="400367" y="100037"/>
                  </a:lnTo>
                  <a:lnTo>
                    <a:pt x="400367" y="100812"/>
                  </a:lnTo>
                  <a:lnTo>
                    <a:pt x="400367" y="101587"/>
                  </a:lnTo>
                  <a:lnTo>
                    <a:pt x="400989" y="102209"/>
                  </a:lnTo>
                  <a:lnTo>
                    <a:pt x="402539" y="102209"/>
                  </a:lnTo>
                  <a:lnTo>
                    <a:pt x="403161" y="101587"/>
                  </a:lnTo>
                  <a:lnTo>
                    <a:pt x="403161" y="100037"/>
                  </a:lnTo>
                  <a:close/>
                </a:path>
                <a:path w="499110" h="3176270">
                  <a:moveTo>
                    <a:pt x="407670" y="56667"/>
                  </a:moveTo>
                  <a:lnTo>
                    <a:pt x="407174" y="56172"/>
                  </a:lnTo>
                  <a:lnTo>
                    <a:pt x="405930" y="56172"/>
                  </a:lnTo>
                  <a:lnTo>
                    <a:pt x="405434" y="56667"/>
                  </a:lnTo>
                  <a:lnTo>
                    <a:pt x="405434" y="57289"/>
                  </a:lnTo>
                  <a:lnTo>
                    <a:pt x="405434" y="57912"/>
                  </a:lnTo>
                  <a:lnTo>
                    <a:pt x="405930" y="58407"/>
                  </a:lnTo>
                  <a:lnTo>
                    <a:pt x="407174" y="58407"/>
                  </a:lnTo>
                  <a:lnTo>
                    <a:pt x="407670" y="57912"/>
                  </a:lnTo>
                  <a:lnTo>
                    <a:pt x="407670" y="56667"/>
                  </a:lnTo>
                  <a:close/>
                </a:path>
                <a:path w="499110" h="3176270">
                  <a:moveTo>
                    <a:pt x="446100" y="37185"/>
                  </a:moveTo>
                  <a:lnTo>
                    <a:pt x="445719" y="36804"/>
                  </a:lnTo>
                  <a:lnTo>
                    <a:pt x="444804" y="36804"/>
                  </a:lnTo>
                  <a:lnTo>
                    <a:pt x="444423" y="37185"/>
                  </a:lnTo>
                  <a:lnTo>
                    <a:pt x="444423" y="37642"/>
                  </a:lnTo>
                  <a:lnTo>
                    <a:pt x="444423" y="38112"/>
                  </a:lnTo>
                  <a:lnTo>
                    <a:pt x="444804" y="38481"/>
                  </a:lnTo>
                  <a:lnTo>
                    <a:pt x="445719" y="38481"/>
                  </a:lnTo>
                  <a:lnTo>
                    <a:pt x="446100" y="38112"/>
                  </a:lnTo>
                  <a:lnTo>
                    <a:pt x="446100" y="37185"/>
                  </a:lnTo>
                  <a:close/>
                </a:path>
                <a:path w="499110" h="3176270">
                  <a:moveTo>
                    <a:pt x="478637" y="23622"/>
                  </a:moveTo>
                  <a:lnTo>
                    <a:pt x="478383" y="23368"/>
                  </a:lnTo>
                  <a:lnTo>
                    <a:pt x="477774" y="23368"/>
                  </a:lnTo>
                  <a:lnTo>
                    <a:pt x="477520" y="23622"/>
                  </a:lnTo>
                  <a:lnTo>
                    <a:pt x="477520" y="23926"/>
                  </a:lnTo>
                  <a:lnTo>
                    <a:pt x="477520" y="24231"/>
                  </a:lnTo>
                  <a:lnTo>
                    <a:pt x="477774" y="24485"/>
                  </a:lnTo>
                  <a:lnTo>
                    <a:pt x="478383" y="24485"/>
                  </a:lnTo>
                  <a:lnTo>
                    <a:pt x="478637" y="24231"/>
                  </a:lnTo>
                  <a:lnTo>
                    <a:pt x="478637" y="23622"/>
                  </a:lnTo>
                  <a:close/>
                </a:path>
                <a:path w="499110" h="3176270">
                  <a:moveTo>
                    <a:pt x="498703" y="127"/>
                  </a:moveTo>
                  <a:lnTo>
                    <a:pt x="498576" y="0"/>
                  </a:lnTo>
                  <a:lnTo>
                    <a:pt x="498271" y="0"/>
                  </a:lnTo>
                  <a:lnTo>
                    <a:pt x="498144" y="127"/>
                  </a:lnTo>
                  <a:lnTo>
                    <a:pt x="498144" y="279"/>
                  </a:lnTo>
                  <a:lnTo>
                    <a:pt x="498144" y="431"/>
                  </a:lnTo>
                  <a:lnTo>
                    <a:pt x="498271" y="558"/>
                  </a:lnTo>
                  <a:lnTo>
                    <a:pt x="498576" y="558"/>
                  </a:lnTo>
                  <a:lnTo>
                    <a:pt x="498703" y="431"/>
                  </a:lnTo>
                  <a:lnTo>
                    <a:pt x="498703" y="127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51457" y="2024951"/>
              <a:ext cx="506095" cy="3171190"/>
            </a:xfrm>
            <a:custGeom>
              <a:avLst/>
              <a:gdLst/>
              <a:ahLst/>
              <a:cxnLst/>
              <a:rect l="l" t="t" r="r" b="b"/>
              <a:pathLst>
                <a:path w="506094" h="3171190">
                  <a:moveTo>
                    <a:pt x="10248" y="613003"/>
                  </a:moveTo>
                  <a:lnTo>
                    <a:pt x="7950" y="610704"/>
                  </a:lnTo>
                  <a:lnTo>
                    <a:pt x="2298" y="610704"/>
                  </a:lnTo>
                  <a:lnTo>
                    <a:pt x="0" y="613003"/>
                  </a:lnTo>
                  <a:lnTo>
                    <a:pt x="0" y="615835"/>
                  </a:lnTo>
                  <a:lnTo>
                    <a:pt x="0" y="618667"/>
                  </a:lnTo>
                  <a:lnTo>
                    <a:pt x="2298" y="620966"/>
                  </a:lnTo>
                  <a:lnTo>
                    <a:pt x="7950" y="620966"/>
                  </a:lnTo>
                  <a:lnTo>
                    <a:pt x="10248" y="618667"/>
                  </a:lnTo>
                  <a:lnTo>
                    <a:pt x="10248" y="613003"/>
                  </a:lnTo>
                  <a:close/>
                </a:path>
                <a:path w="506094" h="3171190">
                  <a:moveTo>
                    <a:pt x="13284" y="569899"/>
                  </a:moveTo>
                  <a:lnTo>
                    <a:pt x="11061" y="567677"/>
                  </a:lnTo>
                  <a:lnTo>
                    <a:pt x="5575" y="567677"/>
                  </a:lnTo>
                  <a:lnTo>
                    <a:pt x="3352" y="569899"/>
                  </a:lnTo>
                  <a:lnTo>
                    <a:pt x="3352" y="572643"/>
                  </a:lnTo>
                  <a:lnTo>
                    <a:pt x="3352" y="575386"/>
                  </a:lnTo>
                  <a:lnTo>
                    <a:pt x="5575" y="577608"/>
                  </a:lnTo>
                  <a:lnTo>
                    <a:pt x="11061" y="577608"/>
                  </a:lnTo>
                  <a:lnTo>
                    <a:pt x="13284" y="575386"/>
                  </a:lnTo>
                  <a:lnTo>
                    <a:pt x="13284" y="569899"/>
                  </a:lnTo>
                  <a:close/>
                </a:path>
                <a:path w="506094" h="3171190">
                  <a:moveTo>
                    <a:pt x="33616" y="496176"/>
                  </a:moveTo>
                  <a:lnTo>
                    <a:pt x="31534" y="494106"/>
                  </a:lnTo>
                  <a:lnTo>
                    <a:pt x="26416" y="494106"/>
                  </a:lnTo>
                  <a:lnTo>
                    <a:pt x="24333" y="496176"/>
                  </a:lnTo>
                  <a:lnTo>
                    <a:pt x="24333" y="498741"/>
                  </a:lnTo>
                  <a:lnTo>
                    <a:pt x="24333" y="501307"/>
                  </a:lnTo>
                  <a:lnTo>
                    <a:pt x="26416" y="503377"/>
                  </a:lnTo>
                  <a:lnTo>
                    <a:pt x="31534" y="503377"/>
                  </a:lnTo>
                  <a:lnTo>
                    <a:pt x="33616" y="501307"/>
                  </a:lnTo>
                  <a:lnTo>
                    <a:pt x="33616" y="496176"/>
                  </a:lnTo>
                  <a:close/>
                </a:path>
                <a:path w="506094" h="3171190">
                  <a:moveTo>
                    <a:pt x="34912" y="1293088"/>
                  </a:moveTo>
                  <a:lnTo>
                    <a:pt x="32321" y="1290497"/>
                  </a:lnTo>
                  <a:lnTo>
                    <a:pt x="25933" y="1290497"/>
                  </a:lnTo>
                  <a:lnTo>
                    <a:pt x="23342" y="1293088"/>
                  </a:lnTo>
                  <a:lnTo>
                    <a:pt x="23342" y="1296289"/>
                  </a:lnTo>
                  <a:lnTo>
                    <a:pt x="23342" y="1299489"/>
                  </a:lnTo>
                  <a:lnTo>
                    <a:pt x="25933" y="1302080"/>
                  </a:lnTo>
                  <a:lnTo>
                    <a:pt x="32321" y="1302080"/>
                  </a:lnTo>
                  <a:lnTo>
                    <a:pt x="34912" y="1299489"/>
                  </a:lnTo>
                  <a:lnTo>
                    <a:pt x="34912" y="1293088"/>
                  </a:lnTo>
                  <a:close/>
                </a:path>
                <a:path w="506094" h="3171190">
                  <a:moveTo>
                    <a:pt x="44284" y="534212"/>
                  </a:moveTo>
                  <a:lnTo>
                    <a:pt x="42138" y="532066"/>
                  </a:lnTo>
                  <a:lnTo>
                    <a:pt x="36830" y="532066"/>
                  </a:lnTo>
                  <a:lnTo>
                    <a:pt x="34683" y="534212"/>
                  </a:lnTo>
                  <a:lnTo>
                    <a:pt x="34683" y="536867"/>
                  </a:lnTo>
                  <a:lnTo>
                    <a:pt x="34683" y="539521"/>
                  </a:lnTo>
                  <a:lnTo>
                    <a:pt x="36830" y="541667"/>
                  </a:lnTo>
                  <a:lnTo>
                    <a:pt x="42138" y="541667"/>
                  </a:lnTo>
                  <a:lnTo>
                    <a:pt x="44284" y="539521"/>
                  </a:lnTo>
                  <a:lnTo>
                    <a:pt x="44284" y="534212"/>
                  </a:lnTo>
                  <a:close/>
                </a:path>
                <a:path w="506094" h="3171190">
                  <a:moveTo>
                    <a:pt x="48882" y="1336649"/>
                  </a:moveTo>
                  <a:lnTo>
                    <a:pt x="46266" y="1334033"/>
                  </a:lnTo>
                  <a:lnTo>
                    <a:pt x="39814" y="1334033"/>
                  </a:lnTo>
                  <a:lnTo>
                    <a:pt x="37198" y="1336649"/>
                  </a:lnTo>
                  <a:lnTo>
                    <a:pt x="37198" y="1339875"/>
                  </a:lnTo>
                  <a:lnTo>
                    <a:pt x="37198" y="1343101"/>
                  </a:lnTo>
                  <a:lnTo>
                    <a:pt x="39814" y="1345717"/>
                  </a:lnTo>
                  <a:lnTo>
                    <a:pt x="46266" y="1345717"/>
                  </a:lnTo>
                  <a:lnTo>
                    <a:pt x="48882" y="1343101"/>
                  </a:lnTo>
                  <a:lnTo>
                    <a:pt x="48882" y="1336649"/>
                  </a:lnTo>
                  <a:close/>
                </a:path>
                <a:path w="506094" h="3171190">
                  <a:moveTo>
                    <a:pt x="59702" y="476834"/>
                  </a:moveTo>
                  <a:lnTo>
                    <a:pt x="57696" y="474827"/>
                  </a:lnTo>
                  <a:lnTo>
                    <a:pt x="52755" y="474827"/>
                  </a:lnTo>
                  <a:lnTo>
                    <a:pt x="50749" y="476834"/>
                  </a:lnTo>
                  <a:lnTo>
                    <a:pt x="50749" y="479310"/>
                  </a:lnTo>
                  <a:lnTo>
                    <a:pt x="50749" y="481787"/>
                  </a:lnTo>
                  <a:lnTo>
                    <a:pt x="52755" y="483793"/>
                  </a:lnTo>
                  <a:lnTo>
                    <a:pt x="57696" y="483793"/>
                  </a:lnTo>
                  <a:lnTo>
                    <a:pt x="59702" y="481787"/>
                  </a:lnTo>
                  <a:lnTo>
                    <a:pt x="59702" y="476834"/>
                  </a:lnTo>
                  <a:close/>
                </a:path>
                <a:path w="506094" h="3171190">
                  <a:moveTo>
                    <a:pt x="60312" y="1379296"/>
                  </a:moveTo>
                  <a:lnTo>
                    <a:pt x="57670" y="1376654"/>
                  </a:lnTo>
                  <a:lnTo>
                    <a:pt x="51168" y="1376654"/>
                  </a:lnTo>
                  <a:lnTo>
                    <a:pt x="48526" y="1379296"/>
                  </a:lnTo>
                  <a:lnTo>
                    <a:pt x="48526" y="1382547"/>
                  </a:lnTo>
                  <a:lnTo>
                    <a:pt x="48526" y="1385798"/>
                  </a:lnTo>
                  <a:lnTo>
                    <a:pt x="51168" y="1388440"/>
                  </a:lnTo>
                  <a:lnTo>
                    <a:pt x="57670" y="1388440"/>
                  </a:lnTo>
                  <a:lnTo>
                    <a:pt x="60312" y="1385798"/>
                  </a:lnTo>
                  <a:lnTo>
                    <a:pt x="60312" y="1379296"/>
                  </a:lnTo>
                  <a:close/>
                </a:path>
                <a:path w="506094" h="3171190">
                  <a:moveTo>
                    <a:pt x="77266" y="405434"/>
                  </a:moveTo>
                  <a:lnTo>
                    <a:pt x="75412" y="403580"/>
                  </a:lnTo>
                  <a:lnTo>
                    <a:pt x="70815" y="403580"/>
                  </a:lnTo>
                  <a:lnTo>
                    <a:pt x="68961" y="405434"/>
                  </a:lnTo>
                  <a:lnTo>
                    <a:pt x="68961" y="407733"/>
                  </a:lnTo>
                  <a:lnTo>
                    <a:pt x="68961" y="410032"/>
                  </a:lnTo>
                  <a:lnTo>
                    <a:pt x="70815" y="411886"/>
                  </a:lnTo>
                  <a:lnTo>
                    <a:pt x="75412" y="411886"/>
                  </a:lnTo>
                  <a:lnTo>
                    <a:pt x="77266" y="410032"/>
                  </a:lnTo>
                  <a:lnTo>
                    <a:pt x="77266" y="405434"/>
                  </a:lnTo>
                  <a:close/>
                </a:path>
                <a:path w="506094" h="3171190">
                  <a:moveTo>
                    <a:pt x="78879" y="1421968"/>
                  </a:moveTo>
                  <a:lnTo>
                    <a:pt x="76225" y="1419313"/>
                  </a:lnTo>
                  <a:lnTo>
                    <a:pt x="69659" y="1419313"/>
                  </a:lnTo>
                  <a:lnTo>
                    <a:pt x="66992" y="1421968"/>
                  </a:lnTo>
                  <a:lnTo>
                    <a:pt x="66992" y="1425257"/>
                  </a:lnTo>
                  <a:lnTo>
                    <a:pt x="66992" y="1428534"/>
                  </a:lnTo>
                  <a:lnTo>
                    <a:pt x="69659" y="1431201"/>
                  </a:lnTo>
                  <a:lnTo>
                    <a:pt x="76225" y="1431201"/>
                  </a:lnTo>
                  <a:lnTo>
                    <a:pt x="78879" y="1428534"/>
                  </a:lnTo>
                  <a:lnTo>
                    <a:pt x="78879" y="1421968"/>
                  </a:lnTo>
                  <a:close/>
                </a:path>
                <a:path w="506094" h="3171190">
                  <a:moveTo>
                    <a:pt x="79260" y="451256"/>
                  </a:moveTo>
                  <a:lnTo>
                    <a:pt x="77330" y="449326"/>
                  </a:lnTo>
                  <a:lnTo>
                    <a:pt x="72555" y="449326"/>
                  </a:lnTo>
                  <a:lnTo>
                    <a:pt x="70624" y="451256"/>
                  </a:lnTo>
                  <a:lnTo>
                    <a:pt x="70624" y="453644"/>
                  </a:lnTo>
                  <a:lnTo>
                    <a:pt x="70624" y="456031"/>
                  </a:lnTo>
                  <a:lnTo>
                    <a:pt x="72555" y="457962"/>
                  </a:lnTo>
                  <a:lnTo>
                    <a:pt x="77330" y="457962"/>
                  </a:lnTo>
                  <a:lnTo>
                    <a:pt x="79260" y="456031"/>
                  </a:lnTo>
                  <a:lnTo>
                    <a:pt x="79260" y="451256"/>
                  </a:lnTo>
                  <a:close/>
                </a:path>
                <a:path w="506094" h="3171190">
                  <a:moveTo>
                    <a:pt x="80949" y="1466126"/>
                  </a:moveTo>
                  <a:lnTo>
                    <a:pt x="78270" y="1463446"/>
                  </a:lnTo>
                  <a:lnTo>
                    <a:pt x="71640" y="1463446"/>
                  </a:lnTo>
                  <a:lnTo>
                    <a:pt x="68961" y="1466126"/>
                  </a:lnTo>
                  <a:lnTo>
                    <a:pt x="68961" y="1469440"/>
                  </a:lnTo>
                  <a:lnTo>
                    <a:pt x="68961" y="1472755"/>
                  </a:lnTo>
                  <a:lnTo>
                    <a:pt x="71640" y="1475435"/>
                  </a:lnTo>
                  <a:lnTo>
                    <a:pt x="78270" y="1475435"/>
                  </a:lnTo>
                  <a:lnTo>
                    <a:pt x="80949" y="1472755"/>
                  </a:lnTo>
                  <a:lnTo>
                    <a:pt x="80949" y="1466126"/>
                  </a:lnTo>
                  <a:close/>
                </a:path>
                <a:path w="506094" h="3171190">
                  <a:moveTo>
                    <a:pt x="87058" y="1549539"/>
                  </a:moveTo>
                  <a:lnTo>
                    <a:pt x="84366" y="1546834"/>
                  </a:lnTo>
                  <a:lnTo>
                    <a:pt x="77698" y="1546834"/>
                  </a:lnTo>
                  <a:lnTo>
                    <a:pt x="74993" y="1549539"/>
                  </a:lnTo>
                  <a:lnTo>
                    <a:pt x="74993" y="1552867"/>
                  </a:lnTo>
                  <a:lnTo>
                    <a:pt x="74993" y="1556194"/>
                  </a:lnTo>
                  <a:lnTo>
                    <a:pt x="77698" y="1558899"/>
                  </a:lnTo>
                  <a:lnTo>
                    <a:pt x="84366" y="1558899"/>
                  </a:lnTo>
                  <a:lnTo>
                    <a:pt x="87058" y="1556194"/>
                  </a:lnTo>
                  <a:lnTo>
                    <a:pt x="87058" y="1549539"/>
                  </a:lnTo>
                  <a:close/>
                </a:path>
                <a:path w="506094" h="3171190">
                  <a:moveTo>
                    <a:pt x="89535" y="3170694"/>
                  </a:moveTo>
                  <a:lnTo>
                    <a:pt x="89319" y="3170631"/>
                  </a:lnTo>
                  <a:lnTo>
                    <a:pt x="89255" y="3170771"/>
                  </a:lnTo>
                  <a:lnTo>
                    <a:pt x="89319" y="3170910"/>
                  </a:lnTo>
                  <a:lnTo>
                    <a:pt x="89471" y="3170910"/>
                  </a:lnTo>
                  <a:lnTo>
                    <a:pt x="89535" y="3170694"/>
                  </a:lnTo>
                  <a:close/>
                </a:path>
                <a:path w="506094" h="3171190">
                  <a:moveTo>
                    <a:pt x="102374" y="350812"/>
                  </a:moveTo>
                  <a:lnTo>
                    <a:pt x="100647" y="349097"/>
                  </a:lnTo>
                  <a:lnTo>
                    <a:pt x="96418" y="349097"/>
                  </a:lnTo>
                  <a:lnTo>
                    <a:pt x="94703" y="350812"/>
                  </a:lnTo>
                  <a:lnTo>
                    <a:pt x="94703" y="352933"/>
                  </a:lnTo>
                  <a:lnTo>
                    <a:pt x="94703" y="355053"/>
                  </a:lnTo>
                  <a:lnTo>
                    <a:pt x="96418" y="356768"/>
                  </a:lnTo>
                  <a:lnTo>
                    <a:pt x="100647" y="356768"/>
                  </a:lnTo>
                  <a:lnTo>
                    <a:pt x="102374" y="355053"/>
                  </a:lnTo>
                  <a:lnTo>
                    <a:pt x="102374" y="350812"/>
                  </a:lnTo>
                  <a:close/>
                </a:path>
                <a:path w="506094" h="3171190">
                  <a:moveTo>
                    <a:pt x="103974" y="1588452"/>
                  </a:moveTo>
                  <a:lnTo>
                    <a:pt x="101295" y="1585772"/>
                  </a:lnTo>
                  <a:lnTo>
                    <a:pt x="94691" y="1585772"/>
                  </a:lnTo>
                  <a:lnTo>
                    <a:pt x="92011" y="1588452"/>
                  </a:lnTo>
                  <a:lnTo>
                    <a:pt x="92011" y="1591754"/>
                  </a:lnTo>
                  <a:lnTo>
                    <a:pt x="92011" y="1595056"/>
                  </a:lnTo>
                  <a:lnTo>
                    <a:pt x="94691" y="1597736"/>
                  </a:lnTo>
                  <a:lnTo>
                    <a:pt x="101295" y="1597736"/>
                  </a:lnTo>
                  <a:lnTo>
                    <a:pt x="103974" y="1595056"/>
                  </a:lnTo>
                  <a:lnTo>
                    <a:pt x="103974" y="1588452"/>
                  </a:lnTo>
                  <a:close/>
                </a:path>
                <a:path w="506094" h="3171190">
                  <a:moveTo>
                    <a:pt x="106235" y="1508887"/>
                  </a:moveTo>
                  <a:lnTo>
                    <a:pt x="103530" y="1506181"/>
                  </a:lnTo>
                  <a:lnTo>
                    <a:pt x="96850" y="1506181"/>
                  </a:lnTo>
                  <a:lnTo>
                    <a:pt x="94145" y="1508887"/>
                  </a:lnTo>
                  <a:lnTo>
                    <a:pt x="94145" y="1512227"/>
                  </a:lnTo>
                  <a:lnTo>
                    <a:pt x="94145" y="1515567"/>
                  </a:lnTo>
                  <a:lnTo>
                    <a:pt x="96850" y="1518272"/>
                  </a:lnTo>
                  <a:lnTo>
                    <a:pt x="103530" y="1518272"/>
                  </a:lnTo>
                  <a:lnTo>
                    <a:pt x="106235" y="1515567"/>
                  </a:lnTo>
                  <a:lnTo>
                    <a:pt x="106235" y="1508887"/>
                  </a:lnTo>
                  <a:close/>
                </a:path>
                <a:path w="506094" h="3171190">
                  <a:moveTo>
                    <a:pt x="107315" y="1632635"/>
                  </a:moveTo>
                  <a:lnTo>
                    <a:pt x="104660" y="1629981"/>
                  </a:lnTo>
                  <a:lnTo>
                    <a:pt x="98107" y="1629981"/>
                  </a:lnTo>
                  <a:lnTo>
                    <a:pt x="95453" y="1632635"/>
                  </a:lnTo>
                  <a:lnTo>
                    <a:pt x="95453" y="1635912"/>
                  </a:lnTo>
                  <a:lnTo>
                    <a:pt x="95453" y="1639189"/>
                  </a:lnTo>
                  <a:lnTo>
                    <a:pt x="98107" y="1641843"/>
                  </a:lnTo>
                  <a:lnTo>
                    <a:pt x="104660" y="1641843"/>
                  </a:lnTo>
                  <a:lnTo>
                    <a:pt x="107315" y="1639189"/>
                  </a:lnTo>
                  <a:lnTo>
                    <a:pt x="107315" y="1632635"/>
                  </a:lnTo>
                  <a:close/>
                </a:path>
                <a:path w="506094" h="3171190">
                  <a:moveTo>
                    <a:pt x="112496" y="389013"/>
                  </a:moveTo>
                  <a:lnTo>
                    <a:pt x="110705" y="387235"/>
                  </a:lnTo>
                  <a:lnTo>
                    <a:pt x="106299" y="387235"/>
                  </a:lnTo>
                  <a:lnTo>
                    <a:pt x="104508" y="389013"/>
                  </a:lnTo>
                  <a:lnTo>
                    <a:pt x="104508" y="391223"/>
                  </a:lnTo>
                  <a:lnTo>
                    <a:pt x="104508" y="393433"/>
                  </a:lnTo>
                  <a:lnTo>
                    <a:pt x="106299" y="395224"/>
                  </a:lnTo>
                  <a:lnTo>
                    <a:pt x="110705" y="395224"/>
                  </a:lnTo>
                  <a:lnTo>
                    <a:pt x="112496" y="393433"/>
                  </a:lnTo>
                  <a:lnTo>
                    <a:pt x="112496" y="389013"/>
                  </a:lnTo>
                  <a:close/>
                </a:path>
                <a:path w="506094" h="3171190">
                  <a:moveTo>
                    <a:pt x="123850" y="3138678"/>
                  </a:moveTo>
                  <a:lnTo>
                    <a:pt x="123659" y="3138487"/>
                  </a:lnTo>
                  <a:lnTo>
                    <a:pt x="123202" y="3138487"/>
                  </a:lnTo>
                  <a:lnTo>
                    <a:pt x="123012" y="3138678"/>
                  </a:lnTo>
                  <a:lnTo>
                    <a:pt x="123012" y="3138906"/>
                  </a:lnTo>
                  <a:lnTo>
                    <a:pt x="123012" y="3139135"/>
                  </a:lnTo>
                  <a:lnTo>
                    <a:pt x="123202" y="3139325"/>
                  </a:lnTo>
                  <a:lnTo>
                    <a:pt x="123659" y="3139325"/>
                  </a:lnTo>
                  <a:lnTo>
                    <a:pt x="123850" y="3139135"/>
                  </a:lnTo>
                  <a:lnTo>
                    <a:pt x="123850" y="3138678"/>
                  </a:lnTo>
                  <a:close/>
                </a:path>
                <a:path w="506094" h="3171190">
                  <a:moveTo>
                    <a:pt x="124040" y="3049879"/>
                  </a:moveTo>
                  <a:lnTo>
                    <a:pt x="123596" y="3049447"/>
                  </a:lnTo>
                  <a:lnTo>
                    <a:pt x="122516" y="3049447"/>
                  </a:lnTo>
                  <a:lnTo>
                    <a:pt x="122072" y="3049879"/>
                  </a:lnTo>
                  <a:lnTo>
                    <a:pt x="122072" y="3050425"/>
                  </a:lnTo>
                  <a:lnTo>
                    <a:pt x="122072" y="3050971"/>
                  </a:lnTo>
                  <a:lnTo>
                    <a:pt x="122516" y="3051403"/>
                  </a:lnTo>
                  <a:lnTo>
                    <a:pt x="123596" y="3051403"/>
                  </a:lnTo>
                  <a:lnTo>
                    <a:pt x="124040" y="3050971"/>
                  </a:lnTo>
                  <a:lnTo>
                    <a:pt x="124040" y="3049879"/>
                  </a:lnTo>
                  <a:close/>
                </a:path>
                <a:path w="506094" h="3171190">
                  <a:moveTo>
                    <a:pt x="126949" y="1694510"/>
                  </a:moveTo>
                  <a:lnTo>
                    <a:pt x="124333" y="1691894"/>
                  </a:lnTo>
                  <a:lnTo>
                    <a:pt x="117894" y="1691894"/>
                  </a:lnTo>
                  <a:lnTo>
                    <a:pt x="115290" y="1694510"/>
                  </a:lnTo>
                  <a:lnTo>
                    <a:pt x="115290" y="1697723"/>
                  </a:lnTo>
                  <a:lnTo>
                    <a:pt x="115290" y="1700936"/>
                  </a:lnTo>
                  <a:lnTo>
                    <a:pt x="117894" y="1703552"/>
                  </a:lnTo>
                  <a:lnTo>
                    <a:pt x="124333" y="1703552"/>
                  </a:lnTo>
                  <a:lnTo>
                    <a:pt x="126949" y="1700936"/>
                  </a:lnTo>
                  <a:lnTo>
                    <a:pt x="126949" y="1694510"/>
                  </a:lnTo>
                  <a:close/>
                </a:path>
                <a:path w="506094" h="3171190">
                  <a:moveTo>
                    <a:pt x="127927" y="319849"/>
                  </a:moveTo>
                  <a:lnTo>
                    <a:pt x="126288" y="318211"/>
                  </a:lnTo>
                  <a:lnTo>
                    <a:pt x="122224" y="318211"/>
                  </a:lnTo>
                  <a:lnTo>
                    <a:pt x="120586" y="319849"/>
                  </a:lnTo>
                  <a:lnTo>
                    <a:pt x="120586" y="321881"/>
                  </a:lnTo>
                  <a:lnTo>
                    <a:pt x="120586" y="323913"/>
                  </a:lnTo>
                  <a:lnTo>
                    <a:pt x="122224" y="325551"/>
                  </a:lnTo>
                  <a:lnTo>
                    <a:pt x="126288" y="325551"/>
                  </a:lnTo>
                  <a:lnTo>
                    <a:pt x="127927" y="323913"/>
                  </a:lnTo>
                  <a:lnTo>
                    <a:pt x="127927" y="319849"/>
                  </a:lnTo>
                  <a:close/>
                </a:path>
                <a:path w="506094" h="3171190">
                  <a:moveTo>
                    <a:pt x="132994" y="1664601"/>
                  </a:moveTo>
                  <a:lnTo>
                    <a:pt x="130365" y="1661972"/>
                  </a:lnTo>
                  <a:lnTo>
                    <a:pt x="123863" y="1661972"/>
                  </a:lnTo>
                  <a:lnTo>
                    <a:pt x="121234" y="1664601"/>
                  </a:lnTo>
                  <a:lnTo>
                    <a:pt x="121234" y="1667852"/>
                  </a:lnTo>
                  <a:lnTo>
                    <a:pt x="121234" y="1671104"/>
                  </a:lnTo>
                  <a:lnTo>
                    <a:pt x="123863" y="1673733"/>
                  </a:lnTo>
                  <a:lnTo>
                    <a:pt x="130365" y="1673733"/>
                  </a:lnTo>
                  <a:lnTo>
                    <a:pt x="132994" y="1671104"/>
                  </a:lnTo>
                  <a:lnTo>
                    <a:pt x="132994" y="1664601"/>
                  </a:lnTo>
                  <a:close/>
                </a:path>
                <a:path w="506094" h="3171190">
                  <a:moveTo>
                    <a:pt x="134416" y="1729397"/>
                  </a:moveTo>
                  <a:lnTo>
                    <a:pt x="131838" y="1726806"/>
                  </a:lnTo>
                  <a:lnTo>
                    <a:pt x="125450" y="1726806"/>
                  </a:lnTo>
                  <a:lnTo>
                    <a:pt x="122872" y="1729397"/>
                  </a:lnTo>
                  <a:lnTo>
                    <a:pt x="122872" y="1732584"/>
                  </a:lnTo>
                  <a:lnTo>
                    <a:pt x="122872" y="1735772"/>
                  </a:lnTo>
                  <a:lnTo>
                    <a:pt x="125450" y="1738363"/>
                  </a:lnTo>
                  <a:lnTo>
                    <a:pt x="131838" y="1738363"/>
                  </a:lnTo>
                  <a:lnTo>
                    <a:pt x="134416" y="1735772"/>
                  </a:lnTo>
                  <a:lnTo>
                    <a:pt x="134416" y="1729397"/>
                  </a:lnTo>
                  <a:close/>
                </a:path>
                <a:path w="506094" h="3171190">
                  <a:moveTo>
                    <a:pt x="136105" y="3097873"/>
                  </a:moveTo>
                  <a:lnTo>
                    <a:pt x="135788" y="3097555"/>
                  </a:lnTo>
                  <a:lnTo>
                    <a:pt x="135013" y="3097555"/>
                  </a:lnTo>
                  <a:lnTo>
                    <a:pt x="134696" y="3097873"/>
                  </a:lnTo>
                  <a:lnTo>
                    <a:pt x="134696" y="3098254"/>
                  </a:lnTo>
                  <a:lnTo>
                    <a:pt x="134696" y="3098647"/>
                  </a:lnTo>
                  <a:lnTo>
                    <a:pt x="135013" y="3098952"/>
                  </a:lnTo>
                  <a:lnTo>
                    <a:pt x="135788" y="3098952"/>
                  </a:lnTo>
                  <a:lnTo>
                    <a:pt x="136105" y="3098647"/>
                  </a:lnTo>
                  <a:lnTo>
                    <a:pt x="136105" y="3097873"/>
                  </a:lnTo>
                  <a:close/>
                </a:path>
                <a:path w="506094" h="3171190">
                  <a:moveTo>
                    <a:pt x="137731" y="1767497"/>
                  </a:moveTo>
                  <a:lnTo>
                    <a:pt x="135166" y="1764944"/>
                  </a:lnTo>
                  <a:lnTo>
                    <a:pt x="128854" y="1764944"/>
                  </a:lnTo>
                  <a:lnTo>
                    <a:pt x="126288" y="1767497"/>
                  </a:lnTo>
                  <a:lnTo>
                    <a:pt x="126288" y="1770659"/>
                  </a:lnTo>
                  <a:lnTo>
                    <a:pt x="126288" y="1773821"/>
                  </a:lnTo>
                  <a:lnTo>
                    <a:pt x="128854" y="1776387"/>
                  </a:lnTo>
                  <a:lnTo>
                    <a:pt x="135166" y="1776387"/>
                  </a:lnTo>
                  <a:lnTo>
                    <a:pt x="137731" y="1773821"/>
                  </a:lnTo>
                  <a:lnTo>
                    <a:pt x="137731" y="1767497"/>
                  </a:lnTo>
                  <a:close/>
                </a:path>
                <a:path w="506094" h="3171190">
                  <a:moveTo>
                    <a:pt x="138226" y="3010801"/>
                  </a:moveTo>
                  <a:lnTo>
                    <a:pt x="137655" y="3010230"/>
                  </a:lnTo>
                  <a:lnTo>
                    <a:pt x="136271" y="3010230"/>
                  </a:lnTo>
                  <a:lnTo>
                    <a:pt x="135699" y="3010801"/>
                  </a:lnTo>
                  <a:lnTo>
                    <a:pt x="135699" y="3011500"/>
                  </a:lnTo>
                  <a:lnTo>
                    <a:pt x="135699" y="3012198"/>
                  </a:lnTo>
                  <a:lnTo>
                    <a:pt x="136271" y="3012770"/>
                  </a:lnTo>
                  <a:lnTo>
                    <a:pt x="137655" y="3012770"/>
                  </a:lnTo>
                  <a:lnTo>
                    <a:pt x="138226" y="3012198"/>
                  </a:lnTo>
                  <a:lnTo>
                    <a:pt x="138226" y="3010801"/>
                  </a:lnTo>
                  <a:close/>
                </a:path>
                <a:path w="506094" h="3171190">
                  <a:moveTo>
                    <a:pt x="143497" y="2976435"/>
                  </a:moveTo>
                  <a:lnTo>
                    <a:pt x="142811" y="2975737"/>
                  </a:lnTo>
                  <a:lnTo>
                    <a:pt x="141097" y="2975737"/>
                  </a:lnTo>
                  <a:lnTo>
                    <a:pt x="140411" y="2976435"/>
                  </a:lnTo>
                  <a:lnTo>
                    <a:pt x="140411" y="2977286"/>
                  </a:lnTo>
                  <a:lnTo>
                    <a:pt x="140411" y="2978137"/>
                  </a:lnTo>
                  <a:lnTo>
                    <a:pt x="141097" y="2978835"/>
                  </a:lnTo>
                  <a:lnTo>
                    <a:pt x="142811" y="2978835"/>
                  </a:lnTo>
                  <a:lnTo>
                    <a:pt x="143497" y="2978137"/>
                  </a:lnTo>
                  <a:lnTo>
                    <a:pt x="143497" y="2976435"/>
                  </a:lnTo>
                  <a:close/>
                </a:path>
                <a:path w="506094" h="3171190">
                  <a:moveTo>
                    <a:pt x="144754" y="275551"/>
                  </a:moveTo>
                  <a:lnTo>
                    <a:pt x="143179" y="273989"/>
                  </a:lnTo>
                  <a:lnTo>
                    <a:pt x="139306" y="273989"/>
                  </a:lnTo>
                  <a:lnTo>
                    <a:pt x="137731" y="275551"/>
                  </a:lnTo>
                  <a:lnTo>
                    <a:pt x="137731" y="277495"/>
                  </a:lnTo>
                  <a:lnTo>
                    <a:pt x="137731" y="279438"/>
                  </a:lnTo>
                  <a:lnTo>
                    <a:pt x="139306" y="281000"/>
                  </a:lnTo>
                  <a:lnTo>
                    <a:pt x="143179" y="281000"/>
                  </a:lnTo>
                  <a:lnTo>
                    <a:pt x="144754" y="279438"/>
                  </a:lnTo>
                  <a:lnTo>
                    <a:pt x="144754" y="275551"/>
                  </a:lnTo>
                  <a:close/>
                </a:path>
                <a:path w="506094" h="3171190">
                  <a:moveTo>
                    <a:pt x="156806" y="2894228"/>
                  </a:moveTo>
                  <a:lnTo>
                    <a:pt x="155867" y="2893288"/>
                  </a:lnTo>
                  <a:lnTo>
                    <a:pt x="153530" y="2893288"/>
                  </a:lnTo>
                  <a:lnTo>
                    <a:pt x="152590" y="2894228"/>
                  </a:lnTo>
                  <a:lnTo>
                    <a:pt x="152590" y="2895396"/>
                  </a:lnTo>
                  <a:lnTo>
                    <a:pt x="152590" y="2896565"/>
                  </a:lnTo>
                  <a:lnTo>
                    <a:pt x="153530" y="2897505"/>
                  </a:lnTo>
                  <a:lnTo>
                    <a:pt x="155867" y="2897505"/>
                  </a:lnTo>
                  <a:lnTo>
                    <a:pt x="156806" y="2896565"/>
                  </a:lnTo>
                  <a:lnTo>
                    <a:pt x="156806" y="2894228"/>
                  </a:lnTo>
                  <a:close/>
                </a:path>
                <a:path w="506094" h="3171190">
                  <a:moveTo>
                    <a:pt x="158229" y="2767850"/>
                  </a:moveTo>
                  <a:lnTo>
                    <a:pt x="156908" y="2766530"/>
                  </a:lnTo>
                  <a:lnTo>
                    <a:pt x="153644" y="2766530"/>
                  </a:lnTo>
                  <a:lnTo>
                    <a:pt x="152323" y="2767850"/>
                  </a:lnTo>
                  <a:lnTo>
                    <a:pt x="152323" y="2769476"/>
                  </a:lnTo>
                  <a:lnTo>
                    <a:pt x="152323" y="2771102"/>
                  </a:lnTo>
                  <a:lnTo>
                    <a:pt x="153644" y="2772422"/>
                  </a:lnTo>
                  <a:lnTo>
                    <a:pt x="156908" y="2772422"/>
                  </a:lnTo>
                  <a:lnTo>
                    <a:pt x="158229" y="2771102"/>
                  </a:lnTo>
                  <a:lnTo>
                    <a:pt x="158229" y="2767850"/>
                  </a:lnTo>
                  <a:close/>
                </a:path>
                <a:path w="506094" h="3171190">
                  <a:moveTo>
                    <a:pt x="158457" y="1844446"/>
                  </a:moveTo>
                  <a:lnTo>
                    <a:pt x="155943" y="1841931"/>
                  </a:lnTo>
                  <a:lnTo>
                    <a:pt x="149733" y="1841931"/>
                  </a:lnTo>
                  <a:lnTo>
                    <a:pt x="147218" y="1844446"/>
                  </a:lnTo>
                  <a:lnTo>
                    <a:pt x="147218" y="1847545"/>
                  </a:lnTo>
                  <a:lnTo>
                    <a:pt x="147218" y="1850644"/>
                  </a:lnTo>
                  <a:lnTo>
                    <a:pt x="149733" y="1853158"/>
                  </a:lnTo>
                  <a:lnTo>
                    <a:pt x="155943" y="1853158"/>
                  </a:lnTo>
                  <a:lnTo>
                    <a:pt x="158457" y="1850644"/>
                  </a:lnTo>
                  <a:lnTo>
                    <a:pt x="158457" y="1844446"/>
                  </a:lnTo>
                  <a:close/>
                </a:path>
                <a:path w="506094" h="3171190">
                  <a:moveTo>
                    <a:pt x="160807" y="2808084"/>
                  </a:moveTo>
                  <a:lnTo>
                    <a:pt x="159613" y="2806890"/>
                  </a:lnTo>
                  <a:lnTo>
                    <a:pt x="156667" y="2806890"/>
                  </a:lnTo>
                  <a:lnTo>
                    <a:pt x="155473" y="2808084"/>
                  </a:lnTo>
                  <a:lnTo>
                    <a:pt x="155473" y="2809557"/>
                  </a:lnTo>
                  <a:lnTo>
                    <a:pt x="155473" y="2811030"/>
                  </a:lnTo>
                  <a:lnTo>
                    <a:pt x="156667" y="2812224"/>
                  </a:lnTo>
                  <a:lnTo>
                    <a:pt x="159613" y="2812224"/>
                  </a:lnTo>
                  <a:lnTo>
                    <a:pt x="160807" y="2811030"/>
                  </a:lnTo>
                  <a:lnTo>
                    <a:pt x="160807" y="2808084"/>
                  </a:lnTo>
                  <a:close/>
                </a:path>
                <a:path w="506094" h="3171190">
                  <a:moveTo>
                    <a:pt x="168617" y="1802130"/>
                  </a:moveTo>
                  <a:lnTo>
                    <a:pt x="166077" y="1799602"/>
                  </a:lnTo>
                  <a:lnTo>
                    <a:pt x="159816" y="1799602"/>
                  </a:lnTo>
                  <a:lnTo>
                    <a:pt x="157276" y="1802130"/>
                  </a:lnTo>
                  <a:lnTo>
                    <a:pt x="157276" y="1805266"/>
                  </a:lnTo>
                  <a:lnTo>
                    <a:pt x="157276" y="1808403"/>
                  </a:lnTo>
                  <a:lnTo>
                    <a:pt x="159816" y="1810931"/>
                  </a:lnTo>
                  <a:lnTo>
                    <a:pt x="166077" y="1810931"/>
                  </a:lnTo>
                  <a:lnTo>
                    <a:pt x="168617" y="1808403"/>
                  </a:lnTo>
                  <a:lnTo>
                    <a:pt x="168617" y="1802130"/>
                  </a:lnTo>
                  <a:close/>
                </a:path>
                <a:path w="506094" h="3171190">
                  <a:moveTo>
                    <a:pt x="168871" y="2942336"/>
                  </a:moveTo>
                  <a:lnTo>
                    <a:pt x="168046" y="2941510"/>
                  </a:lnTo>
                  <a:lnTo>
                    <a:pt x="166027" y="2941510"/>
                  </a:lnTo>
                  <a:lnTo>
                    <a:pt x="165214" y="2942336"/>
                  </a:lnTo>
                  <a:lnTo>
                    <a:pt x="165214" y="2943339"/>
                  </a:lnTo>
                  <a:lnTo>
                    <a:pt x="165214" y="2944342"/>
                  </a:lnTo>
                  <a:lnTo>
                    <a:pt x="166027" y="2945168"/>
                  </a:lnTo>
                  <a:lnTo>
                    <a:pt x="168046" y="2945168"/>
                  </a:lnTo>
                  <a:lnTo>
                    <a:pt x="168871" y="2944342"/>
                  </a:lnTo>
                  <a:lnTo>
                    <a:pt x="168871" y="2942336"/>
                  </a:lnTo>
                  <a:close/>
                </a:path>
                <a:path w="506094" h="3171190">
                  <a:moveTo>
                    <a:pt x="170268" y="238417"/>
                  </a:moveTo>
                  <a:lnTo>
                    <a:pt x="168770" y="236918"/>
                  </a:lnTo>
                  <a:lnTo>
                    <a:pt x="165074" y="236918"/>
                  </a:lnTo>
                  <a:lnTo>
                    <a:pt x="163576" y="238417"/>
                  </a:lnTo>
                  <a:lnTo>
                    <a:pt x="163576" y="240271"/>
                  </a:lnTo>
                  <a:lnTo>
                    <a:pt x="163576" y="242125"/>
                  </a:lnTo>
                  <a:lnTo>
                    <a:pt x="165074" y="243624"/>
                  </a:lnTo>
                  <a:lnTo>
                    <a:pt x="168770" y="243624"/>
                  </a:lnTo>
                  <a:lnTo>
                    <a:pt x="170268" y="242125"/>
                  </a:lnTo>
                  <a:lnTo>
                    <a:pt x="170268" y="238417"/>
                  </a:lnTo>
                  <a:close/>
                </a:path>
                <a:path w="506094" h="3171190">
                  <a:moveTo>
                    <a:pt x="170281" y="2853867"/>
                  </a:moveTo>
                  <a:lnTo>
                    <a:pt x="169214" y="2852801"/>
                  </a:lnTo>
                  <a:lnTo>
                    <a:pt x="166573" y="2852801"/>
                  </a:lnTo>
                  <a:lnTo>
                    <a:pt x="165506" y="2853867"/>
                  </a:lnTo>
                  <a:lnTo>
                    <a:pt x="165506" y="2855188"/>
                  </a:lnTo>
                  <a:lnTo>
                    <a:pt x="165506" y="2856509"/>
                  </a:lnTo>
                  <a:lnTo>
                    <a:pt x="166573" y="2857576"/>
                  </a:lnTo>
                  <a:lnTo>
                    <a:pt x="169214" y="2857576"/>
                  </a:lnTo>
                  <a:lnTo>
                    <a:pt x="170281" y="2856509"/>
                  </a:lnTo>
                  <a:lnTo>
                    <a:pt x="170281" y="2853867"/>
                  </a:lnTo>
                  <a:close/>
                </a:path>
                <a:path w="506094" h="3171190">
                  <a:moveTo>
                    <a:pt x="173278" y="1918855"/>
                  </a:moveTo>
                  <a:lnTo>
                    <a:pt x="170815" y="1916391"/>
                  </a:lnTo>
                  <a:lnTo>
                    <a:pt x="164719" y="1916391"/>
                  </a:lnTo>
                  <a:lnTo>
                    <a:pt x="162255" y="1918855"/>
                  </a:lnTo>
                  <a:lnTo>
                    <a:pt x="162255" y="1921903"/>
                  </a:lnTo>
                  <a:lnTo>
                    <a:pt x="162255" y="1924951"/>
                  </a:lnTo>
                  <a:lnTo>
                    <a:pt x="164719" y="1927415"/>
                  </a:lnTo>
                  <a:lnTo>
                    <a:pt x="170815" y="1927415"/>
                  </a:lnTo>
                  <a:lnTo>
                    <a:pt x="173278" y="1924951"/>
                  </a:lnTo>
                  <a:lnTo>
                    <a:pt x="173278" y="1918855"/>
                  </a:lnTo>
                  <a:close/>
                </a:path>
                <a:path w="506094" h="3171190">
                  <a:moveTo>
                    <a:pt x="179984" y="2722689"/>
                  </a:moveTo>
                  <a:lnTo>
                    <a:pt x="178587" y="2721279"/>
                  </a:lnTo>
                  <a:lnTo>
                    <a:pt x="175107" y="2721279"/>
                  </a:lnTo>
                  <a:lnTo>
                    <a:pt x="173697" y="2722689"/>
                  </a:lnTo>
                  <a:lnTo>
                    <a:pt x="173697" y="2724429"/>
                  </a:lnTo>
                  <a:lnTo>
                    <a:pt x="173697" y="2726169"/>
                  </a:lnTo>
                  <a:lnTo>
                    <a:pt x="175107" y="2727579"/>
                  </a:lnTo>
                  <a:lnTo>
                    <a:pt x="178587" y="2727579"/>
                  </a:lnTo>
                  <a:lnTo>
                    <a:pt x="179984" y="2726169"/>
                  </a:lnTo>
                  <a:lnTo>
                    <a:pt x="179984" y="2722689"/>
                  </a:lnTo>
                  <a:close/>
                </a:path>
                <a:path w="506094" h="3171190">
                  <a:moveTo>
                    <a:pt x="183108" y="1886127"/>
                  </a:moveTo>
                  <a:lnTo>
                    <a:pt x="180619" y="1883638"/>
                  </a:lnTo>
                  <a:lnTo>
                    <a:pt x="174472" y="1883638"/>
                  </a:lnTo>
                  <a:lnTo>
                    <a:pt x="171983" y="1886127"/>
                  </a:lnTo>
                  <a:lnTo>
                    <a:pt x="171983" y="1889201"/>
                  </a:lnTo>
                  <a:lnTo>
                    <a:pt x="171983" y="1892274"/>
                  </a:lnTo>
                  <a:lnTo>
                    <a:pt x="174472" y="1894763"/>
                  </a:lnTo>
                  <a:lnTo>
                    <a:pt x="180619" y="1894763"/>
                  </a:lnTo>
                  <a:lnTo>
                    <a:pt x="183108" y="1892274"/>
                  </a:lnTo>
                  <a:lnTo>
                    <a:pt x="183108" y="1886127"/>
                  </a:lnTo>
                  <a:close/>
                </a:path>
                <a:path w="506094" h="3171190">
                  <a:moveTo>
                    <a:pt x="185724" y="2633268"/>
                  </a:moveTo>
                  <a:lnTo>
                    <a:pt x="184175" y="2631719"/>
                  </a:lnTo>
                  <a:lnTo>
                    <a:pt x="180352" y="2631719"/>
                  </a:lnTo>
                  <a:lnTo>
                    <a:pt x="178803" y="2633268"/>
                  </a:lnTo>
                  <a:lnTo>
                    <a:pt x="178803" y="2635186"/>
                  </a:lnTo>
                  <a:lnTo>
                    <a:pt x="178803" y="2637091"/>
                  </a:lnTo>
                  <a:lnTo>
                    <a:pt x="180352" y="2638653"/>
                  </a:lnTo>
                  <a:lnTo>
                    <a:pt x="184175" y="2638653"/>
                  </a:lnTo>
                  <a:lnTo>
                    <a:pt x="185724" y="2637091"/>
                  </a:lnTo>
                  <a:lnTo>
                    <a:pt x="185724" y="2633268"/>
                  </a:lnTo>
                  <a:close/>
                </a:path>
                <a:path w="506094" h="3171190">
                  <a:moveTo>
                    <a:pt x="198056" y="2117217"/>
                  </a:moveTo>
                  <a:lnTo>
                    <a:pt x="195707" y="2114867"/>
                  </a:lnTo>
                  <a:lnTo>
                    <a:pt x="189903" y="2114867"/>
                  </a:lnTo>
                  <a:lnTo>
                    <a:pt x="187553" y="2117217"/>
                  </a:lnTo>
                  <a:lnTo>
                    <a:pt x="187553" y="2120112"/>
                  </a:lnTo>
                  <a:lnTo>
                    <a:pt x="187553" y="2123008"/>
                  </a:lnTo>
                  <a:lnTo>
                    <a:pt x="189903" y="2125357"/>
                  </a:lnTo>
                  <a:lnTo>
                    <a:pt x="195707" y="2125357"/>
                  </a:lnTo>
                  <a:lnTo>
                    <a:pt x="198056" y="2123008"/>
                  </a:lnTo>
                  <a:lnTo>
                    <a:pt x="198056" y="2117217"/>
                  </a:lnTo>
                  <a:close/>
                </a:path>
                <a:path w="506094" h="3171190">
                  <a:moveTo>
                    <a:pt x="199199" y="2678303"/>
                  </a:moveTo>
                  <a:lnTo>
                    <a:pt x="197726" y="2676829"/>
                  </a:lnTo>
                  <a:lnTo>
                    <a:pt x="194068" y="2676829"/>
                  </a:lnTo>
                  <a:lnTo>
                    <a:pt x="192595" y="2678303"/>
                  </a:lnTo>
                  <a:lnTo>
                    <a:pt x="192595" y="2680131"/>
                  </a:lnTo>
                  <a:lnTo>
                    <a:pt x="192595" y="2681960"/>
                  </a:lnTo>
                  <a:lnTo>
                    <a:pt x="194068" y="2683433"/>
                  </a:lnTo>
                  <a:lnTo>
                    <a:pt x="197726" y="2683433"/>
                  </a:lnTo>
                  <a:lnTo>
                    <a:pt x="199199" y="2681960"/>
                  </a:lnTo>
                  <a:lnTo>
                    <a:pt x="199199" y="2678303"/>
                  </a:lnTo>
                  <a:close/>
                </a:path>
                <a:path w="506094" h="3171190">
                  <a:moveTo>
                    <a:pt x="200101" y="2512618"/>
                  </a:moveTo>
                  <a:lnTo>
                    <a:pt x="198335" y="2510853"/>
                  </a:lnTo>
                  <a:lnTo>
                    <a:pt x="193992" y="2510853"/>
                  </a:lnTo>
                  <a:lnTo>
                    <a:pt x="192227" y="2512618"/>
                  </a:lnTo>
                  <a:lnTo>
                    <a:pt x="192227" y="2514790"/>
                  </a:lnTo>
                  <a:lnTo>
                    <a:pt x="192227" y="2516962"/>
                  </a:lnTo>
                  <a:lnTo>
                    <a:pt x="193992" y="2518727"/>
                  </a:lnTo>
                  <a:lnTo>
                    <a:pt x="198335" y="2518727"/>
                  </a:lnTo>
                  <a:lnTo>
                    <a:pt x="200101" y="2516962"/>
                  </a:lnTo>
                  <a:lnTo>
                    <a:pt x="200101" y="2512618"/>
                  </a:lnTo>
                  <a:close/>
                </a:path>
                <a:path w="506094" h="3171190">
                  <a:moveTo>
                    <a:pt x="200634" y="2602750"/>
                  </a:moveTo>
                  <a:lnTo>
                    <a:pt x="199009" y="2601125"/>
                  </a:lnTo>
                  <a:lnTo>
                    <a:pt x="195021" y="2601125"/>
                  </a:lnTo>
                  <a:lnTo>
                    <a:pt x="193395" y="2602750"/>
                  </a:lnTo>
                  <a:lnTo>
                    <a:pt x="193395" y="2604744"/>
                  </a:lnTo>
                  <a:lnTo>
                    <a:pt x="193395" y="2606738"/>
                  </a:lnTo>
                  <a:lnTo>
                    <a:pt x="195021" y="2608364"/>
                  </a:lnTo>
                  <a:lnTo>
                    <a:pt x="199009" y="2608364"/>
                  </a:lnTo>
                  <a:lnTo>
                    <a:pt x="200634" y="2606738"/>
                  </a:lnTo>
                  <a:lnTo>
                    <a:pt x="200634" y="2602750"/>
                  </a:lnTo>
                  <a:close/>
                </a:path>
                <a:path w="506094" h="3171190">
                  <a:moveTo>
                    <a:pt x="201498" y="2436977"/>
                  </a:moveTo>
                  <a:lnTo>
                    <a:pt x="199593" y="2435072"/>
                  </a:lnTo>
                  <a:lnTo>
                    <a:pt x="194894" y="2435072"/>
                  </a:lnTo>
                  <a:lnTo>
                    <a:pt x="192989" y="2436977"/>
                  </a:lnTo>
                  <a:lnTo>
                    <a:pt x="192989" y="2439327"/>
                  </a:lnTo>
                  <a:lnTo>
                    <a:pt x="192989" y="2441676"/>
                  </a:lnTo>
                  <a:lnTo>
                    <a:pt x="194894" y="2443581"/>
                  </a:lnTo>
                  <a:lnTo>
                    <a:pt x="199593" y="2443581"/>
                  </a:lnTo>
                  <a:lnTo>
                    <a:pt x="201498" y="2441676"/>
                  </a:lnTo>
                  <a:lnTo>
                    <a:pt x="201498" y="2436977"/>
                  </a:lnTo>
                  <a:close/>
                </a:path>
                <a:path w="506094" h="3171190">
                  <a:moveTo>
                    <a:pt x="202501" y="202984"/>
                  </a:moveTo>
                  <a:lnTo>
                    <a:pt x="201218" y="201701"/>
                  </a:lnTo>
                  <a:lnTo>
                    <a:pt x="198043" y="201701"/>
                  </a:lnTo>
                  <a:lnTo>
                    <a:pt x="196761" y="202984"/>
                  </a:lnTo>
                  <a:lnTo>
                    <a:pt x="196761" y="204571"/>
                  </a:lnTo>
                  <a:lnTo>
                    <a:pt x="196761" y="206159"/>
                  </a:lnTo>
                  <a:lnTo>
                    <a:pt x="198043" y="207441"/>
                  </a:lnTo>
                  <a:lnTo>
                    <a:pt x="201218" y="207441"/>
                  </a:lnTo>
                  <a:lnTo>
                    <a:pt x="202501" y="206159"/>
                  </a:lnTo>
                  <a:lnTo>
                    <a:pt x="202501" y="202984"/>
                  </a:lnTo>
                  <a:close/>
                </a:path>
                <a:path w="506094" h="3171190">
                  <a:moveTo>
                    <a:pt x="203123" y="2037511"/>
                  </a:moveTo>
                  <a:lnTo>
                    <a:pt x="200736" y="2035111"/>
                  </a:lnTo>
                  <a:lnTo>
                    <a:pt x="194818" y="2035111"/>
                  </a:lnTo>
                  <a:lnTo>
                    <a:pt x="192417" y="2037511"/>
                  </a:lnTo>
                  <a:lnTo>
                    <a:pt x="192417" y="2040470"/>
                  </a:lnTo>
                  <a:lnTo>
                    <a:pt x="192417" y="2043430"/>
                  </a:lnTo>
                  <a:lnTo>
                    <a:pt x="194818" y="2045830"/>
                  </a:lnTo>
                  <a:lnTo>
                    <a:pt x="200736" y="2045830"/>
                  </a:lnTo>
                  <a:lnTo>
                    <a:pt x="203123" y="2043430"/>
                  </a:lnTo>
                  <a:lnTo>
                    <a:pt x="203123" y="2037511"/>
                  </a:lnTo>
                  <a:close/>
                </a:path>
                <a:path w="506094" h="3171190">
                  <a:moveTo>
                    <a:pt x="203200" y="1951431"/>
                  </a:moveTo>
                  <a:lnTo>
                    <a:pt x="200748" y="1948980"/>
                  </a:lnTo>
                  <a:lnTo>
                    <a:pt x="194716" y="1948980"/>
                  </a:lnTo>
                  <a:lnTo>
                    <a:pt x="192278" y="1951431"/>
                  </a:lnTo>
                  <a:lnTo>
                    <a:pt x="192278" y="1954441"/>
                  </a:lnTo>
                  <a:lnTo>
                    <a:pt x="192278" y="1957451"/>
                  </a:lnTo>
                  <a:lnTo>
                    <a:pt x="194716" y="1959902"/>
                  </a:lnTo>
                  <a:lnTo>
                    <a:pt x="200748" y="1959902"/>
                  </a:lnTo>
                  <a:lnTo>
                    <a:pt x="203200" y="1957451"/>
                  </a:lnTo>
                  <a:lnTo>
                    <a:pt x="203200" y="1951431"/>
                  </a:lnTo>
                  <a:close/>
                </a:path>
                <a:path w="506094" h="3171190">
                  <a:moveTo>
                    <a:pt x="203962" y="2556179"/>
                  </a:moveTo>
                  <a:lnTo>
                    <a:pt x="202272" y="2554490"/>
                  </a:lnTo>
                  <a:lnTo>
                    <a:pt x="198094" y="2554490"/>
                  </a:lnTo>
                  <a:lnTo>
                    <a:pt x="196405" y="2556179"/>
                  </a:lnTo>
                  <a:lnTo>
                    <a:pt x="196405" y="2558262"/>
                  </a:lnTo>
                  <a:lnTo>
                    <a:pt x="196405" y="2560345"/>
                  </a:lnTo>
                  <a:lnTo>
                    <a:pt x="198094" y="2562034"/>
                  </a:lnTo>
                  <a:lnTo>
                    <a:pt x="202272" y="2562034"/>
                  </a:lnTo>
                  <a:lnTo>
                    <a:pt x="203962" y="2560345"/>
                  </a:lnTo>
                  <a:lnTo>
                    <a:pt x="203962" y="2556179"/>
                  </a:lnTo>
                  <a:close/>
                </a:path>
                <a:path w="506094" h="3171190">
                  <a:moveTo>
                    <a:pt x="205003" y="2156256"/>
                  </a:moveTo>
                  <a:lnTo>
                    <a:pt x="202666" y="2153932"/>
                  </a:lnTo>
                  <a:lnTo>
                    <a:pt x="196926" y="2153932"/>
                  </a:lnTo>
                  <a:lnTo>
                    <a:pt x="194602" y="2156256"/>
                  </a:lnTo>
                  <a:lnTo>
                    <a:pt x="194602" y="2159127"/>
                  </a:lnTo>
                  <a:lnTo>
                    <a:pt x="194602" y="2161997"/>
                  </a:lnTo>
                  <a:lnTo>
                    <a:pt x="196926" y="2164321"/>
                  </a:lnTo>
                  <a:lnTo>
                    <a:pt x="202666" y="2164321"/>
                  </a:lnTo>
                  <a:lnTo>
                    <a:pt x="205003" y="2161997"/>
                  </a:lnTo>
                  <a:lnTo>
                    <a:pt x="205003" y="2156256"/>
                  </a:lnTo>
                  <a:close/>
                </a:path>
                <a:path w="506094" h="3171190">
                  <a:moveTo>
                    <a:pt x="207149" y="1995639"/>
                  </a:moveTo>
                  <a:lnTo>
                    <a:pt x="204724" y="1993214"/>
                  </a:lnTo>
                  <a:lnTo>
                    <a:pt x="198755" y="1993214"/>
                  </a:lnTo>
                  <a:lnTo>
                    <a:pt x="196329" y="1995639"/>
                  </a:lnTo>
                  <a:lnTo>
                    <a:pt x="196329" y="1998624"/>
                  </a:lnTo>
                  <a:lnTo>
                    <a:pt x="196329" y="2001608"/>
                  </a:lnTo>
                  <a:lnTo>
                    <a:pt x="198755" y="2004034"/>
                  </a:lnTo>
                  <a:lnTo>
                    <a:pt x="204724" y="2004034"/>
                  </a:lnTo>
                  <a:lnTo>
                    <a:pt x="207149" y="2001608"/>
                  </a:lnTo>
                  <a:lnTo>
                    <a:pt x="207149" y="1995639"/>
                  </a:lnTo>
                  <a:close/>
                </a:path>
                <a:path w="506094" h="3171190">
                  <a:moveTo>
                    <a:pt x="215379" y="245770"/>
                  </a:moveTo>
                  <a:lnTo>
                    <a:pt x="213956" y="244348"/>
                  </a:lnTo>
                  <a:lnTo>
                    <a:pt x="210464" y="244348"/>
                  </a:lnTo>
                  <a:lnTo>
                    <a:pt x="209054" y="245770"/>
                  </a:lnTo>
                  <a:lnTo>
                    <a:pt x="209054" y="247510"/>
                  </a:lnTo>
                  <a:lnTo>
                    <a:pt x="209054" y="249250"/>
                  </a:lnTo>
                  <a:lnTo>
                    <a:pt x="210464" y="250672"/>
                  </a:lnTo>
                  <a:lnTo>
                    <a:pt x="213956" y="250672"/>
                  </a:lnTo>
                  <a:lnTo>
                    <a:pt x="215379" y="249250"/>
                  </a:lnTo>
                  <a:lnTo>
                    <a:pt x="215379" y="245770"/>
                  </a:lnTo>
                  <a:close/>
                </a:path>
                <a:path w="506094" h="3171190">
                  <a:moveTo>
                    <a:pt x="217512" y="2311679"/>
                  </a:moveTo>
                  <a:lnTo>
                    <a:pt x="215404" y="2309571"/>
                  </a:lnTo>
                  <a:lnTo>
                    <a:pt x="210185" y="2309571"/>
                  </a:lnTo>
                  <a:lnTo>
                    <a:pt x="208064" y="2311679"/>
                  </a:lnTo>
                  <a:lnTo>
                    <a:pt x="208064" y="2314295"/>
                  </a:lnTo>
                  <a:lnTo>
                    <a:pt x="208064" y="2316911"/>
                  </a:lnTo>
                  <a:lnTo>
                    <a:pt x="210185" y="2319020"/>
                  </a:lnTo>
                  <a:lnTo>
                    <a:pt x="215404" y="2319020"/>
                  </a:lnTo>
                  <a:lnTo>
                    <a:pt x="217512" y="2316911"/>
                  </a:lnTo>
                  <a:lnTo>
                    <a:pt x="217512" y="2311679"/>
                  </a:lnTo>
                  <a:close/>
                </a:path>
                <a:path w="506094" h="3171190">
                  <a:moveTo>
                    <a:pt x="220624" y="2348306"/>
                  </a:moveTo>
                  <a:lnTo>
                    <a:pt x="218579" y="2346261"/>
                  </a:lnTo>
                  <a:lnTo>
                    <a:pt x="213537" y="2346261"/>
                  </a:lnTo>
                  <a:lnTo>
                    <a:pt x="211493" y="2348306"/>
                  </a:lnTo>
                  <a:lnTo>
                    <a:pt x="211493" y="2350833"/>
                  </a:lnTo>
                  <a:lnTo>
                    <a:pt x="211493" y="2353360"/>
                  </a:lnTo>
                  <a:lnTo>
                    <a:pt x="213537" y="2355405"/>
                  </a:lnTo>
                  <a:lnTo>
                    <a:pt x="218579" y="2355405"/>
                  </a:lnTo>
                  <a:lnTo>
                    <a:pt x="220624" y="2353360"/>
                  </a:lnTo>
                  <a:lnTo>
                    <a:pt x="220624" y="2348306"/>
                  </a:lnTo>
                  <a:close/>
                </a:path>
                <a:path w="506094" h="3171190">
                  <a:moveTo>
                    <a:pt x="224726" y="2280031"/>
                  </a:moveTo>
                  <a:lnTo>
                    <a:pt x="222542" y="2277834"/>
                  </a:lnTo>
                  <a:lnTo>
                    <a:pt x="217144" y="2277834"/>
                  </a:lnTo>
                  <a:lnTo>
                    <a:pt x="214960" y="2280031"/>
                  </a:lnTo>
                  <a:lnTo>
                    <a:pt x="214960" y="2282723"/>
                  </a:lnTo>
                  <a:lnTo>
                    <a:pt x="214960" y="2285415"/>
                  </a:lnTo>
                  <a:lnTo>
                    <a:pt x="217144" y="2287613"/>
                  </a:lnTo>
                  <a:lnTo>
                    <a:pt x="222542" y="2287613"/>
                  </a:lnTo>
                  <a:lnTo>
                    <a:pt x="224726" y="2285415"/>
                  </a:lnTo>
                  <a:lnTo>
                    <a:pt x="224726" y="2280031"/>
                  </a:lnTo>
                  <a:close/>
                </a:path>
                <a:path w="506094" h="3171190">
                  <a:moveTo>
                    <a:pt x="226352" y="2470886"/>
                  </a:moveTo>
                  <a:lnTo>
                    <a:pt x="224510" y="2469057"/>
                  </a:lnTo>
                  <a:lnTo>
                    <a:pt x="219989" y="2469057"/>
                  </a:lnTo>
                  <a:lnTo>
                    <a:pt x="218160" y="2470886"/>
                  </a:lnTo>
                  <a:lnTo>
                    <a:pt x="218160" y="2473147"/>
                  </a:lnTo>
                  <a:lnTo>
                    <a:pt x="218160" y="2475407"/>
                  </a:lnTo>
                  <a:lnTo>
                    <a:pt x="219989" y="2477236"/>
                  </a:lnTo>
                  <a:lnTo>
                    <a:pt x="224510" y="2477236"/>
                  </a:lnTo>
                  <a:lnTo>
                    <a:pt x="226352" y="2475407"/>
                  </a:lnTo>
                  <a:lnTo>
                    <a:pt x="226352" y="2470886"/>
                  </a:lnTo>
                  <a:close/>
                </a:path>
                <a:path w="506094" h="3171190">
                  <a:moveTo>
                    <a:pt x="226491" y="2396020"/>
                  </a:moveTo>
                  <a:lnTo>
                    <a:pt x="224510" y="2394051"/>
                  </a:lnTo>
                  <a:lnTo>
                    <a:pt x="219646" y="2394051"/>
                  </a:lnTo>
                  <a:lnTo>
                    <a:pt x="217665" y="2396020"/>
                  </a:lnTo>
                  <a:lnTo>
                    <a:pt x="217665" y="2398458"/>
                  </a:lnTo>
                  <a:lnTo>
                    <a:pt x="217665" y="2400897"/>
                  </a:lnTo>
                  <a:lnTo>
                    <a:pt x="219646" y="2402865"/>
                  </a:lnTo>
                  <a:lnTo>
                    <a:pt x="224510" y="2402865"/>
                  </a:lnTo>
                  <a:lnTo>
                    <a:pt x="226491" y="2400897"/>
                  </a:lnTo>
                  <a:lnTo>
                    <a:pt x="226491" y="2396020"/>
                  </a:lnTo>
                  <a:close/>
                </a:path>
                <a:path w="506094" h="3171190">
                  <a:moveTo>
                    <a:pt x="227291" y="2233079"/>
                  </a:moveTo>
                  <a:lnTo>
                    <a:pt x="225031" y="2230818"/>
                  </a:lnTo>
                  <a:lnTo>
                    <a:pt x="219468" y="2230818"/>
                  </a:lnTo>
                  <a:lnTo>
                    <a:pt x="217208" y="2233079"/>
                  </a:lnTo>
                  <a:lnTo>
                    <a:pt x="217208" y="2235860"/>
                  </a:lnTo>
                  <a:lnTo>
                    <a:pt x="217208" y="2238641"/>
                  </a:lnTo>
                  <a:lnTo>
                    <a:pt x="219468" y="2240902"/>
                  </a:lnTo>
                  <a:lnTo>
                    <a:pt x="225031" y="2240902"/>
                  </a:lnTo>
                  <a:lnTo>
                    <a:pt x="227291" y="2238641"/>
                  </a:lnTo>
                  <a:lnTo>
                    <a:pt x="227291" y="2233079"/>
                  </a:lnTo>
                  <a:close/>
                </a:path>
                <a:path w="506094" h="3171190">
                  <a:moveTo>
                    <a:pt x="227990" y="2078329"/>
                  </a:moveTo>
                  <a:lnTo>
                    <a:pt x="225615" y="2075954"/>
                  </a:lnTo>
                  <a:lnTo>
                    <a:pt x="219760" y="2075954"/>
                  </a:lnTo>
                  <a:lnTo>
                    <a:pt x="217385" y="2078329"/>
                  </a:lnTo>
                  <a:lnTo>
                    <a:pt x="217385" y="2081263"/>
                  </a:lnTo>
                  <a:lnTo>
                    <a:pt x="217385" y="2084197"/>
                  </a:lnTo>
                  <a:lnTo>
                    <a:pt x="219760" y="2086571"/>
                  </a:lnTo>
                  <a:lnTo>
                    <a:pt x="225615" y="2086571"/>
                  </a:lnTo>
                  <a:lnTo>
                    <a:pt x="227990" y="2084197"/>
                  </a:lnTo>
                  <a:lnTo>
                    <a:pt x="227990" y="2078329"/>
                  </a:lnTo>
                  <a:close/>
                </a:path>
                <a:path w="506094" h="3171190">
                  <a:moveTo>
                    <a:pt x="234810" y="2184019"/>
                  </a:moveTo>
                  <a:lnTo>
                    <a:pt x="232511" y="2181720"/>
                  </a:lnTo>
                  <a:lnTo>
                    <a:pt x="226822" y="2181720"/>
                  </a:lnTo>
                  <a:lnTo>
                    <a:pt x="224523" y="2184019"/>
                  </a:lnTo>
                  <a:lnTo>
                    <a:pt x="224523" y="2186863"/>
                  </a:lnTo>
                  <a:lnTo>
                    <a:pt x="224523" y="2189708"/>
                  </a:lnTo>
                  <a:lnTo>
                    <a:pt x="226822" y="2192007"/>
                  </a:lnTo>
                  <a:lnTo>
                    <a:pt x="232511" y="2192007"/>
                  </a:lnTo>
                  <a:lnTo>
                    <a:pt x="234810" y="2189708"/>
                  </a:lnTo>
                  <a:lnTo>
                    <a:pt x="234810" y="2184019"/>
                  </a:lnTo>
                  <a:close/>
                </a:path>
                <a:path w="506094" h="3171190">
                  <a:moveTo>
                    <a:pt x="249542" y="200329"/>
                  </a:moveTo>
                  <a:lnTo>
                    <a:pt x="248386" y="199161"/>
                  </a:lnTo>
                  <a:lnTo>
                    <a:pt x="245529" y="199161"/>
                  </a:lnTo>
                  <a:lnTo>
                    <a:pt x="244373" y="200329"/>
                  </a:lnTo>
                  <a:lnTo>
                    <a:pt x="244373" y="201752"/>
                  </a:lnTo>
                  <a:lnTo>
                    <a:pt x="244373" y="203174"/>
                  </a:lnTo>
                  <a:lnTo>
                    <a:pt x="245529" y="204343"/>
                  </a:lnTo>
                  <a:lnTo>
                    <a:pt x="248386" y="204343"/>
                  </a:lnTo>
                  <a:lnTo>
                    <a:pt x="249542" y="203174"/>
                  </a:lnTo>
                  <a:lnTo>
                    <a:pt x="249542" y="200329"/>
                  </a:lnTo>
                  <a:close/>
                </a:path>
                <a:path w="506094" h="3171190">
                  <a:moveTo>
                    <a:pt x="267385" y="155790"/>
                  </a:moveTo>
                  <a:lnTo>
                    <a:pt x="266357" y="154762"/>
                  </a:lnTo>
                  <a:lnTo>
                    <a:pt x="263817" y="154762"/>
                  </a:lnTo>
                  <a:lnTo>
                    <a:pt x="262788" y="155790"/>
                  </a:lnTo>
                  <a:lnTo>
                    <a:pt x="262788" y="157060"/>
                  </a:lnTo>
                  <a:lnTo>
                    <a:pt x="262788" y="158330"/>
                  </a:lnTo>
                  <a:lnTo>
                    <a:pt x="263817" y="159359"/>
                  </a:lnTo>
                  <a:lnTo>
                    <a:pt x="266357" y="159359"/>
                  </a:lnTo>
                  <a:lnTo>
                    <a:pt x="267385" y="158330"/>
                  </a:lnTo>
                  <a:lnTo>
                    <a:pt x="267385" y="155790"/>
                  </a:lnTo>
                  <a:close/>
                </a:path>
                <a:path w="506094" h="3171190">
                  <a:moveTo>
                    <a:pt x="300316" y="124282"/>
                  </a:moveTo>
                  <a:lnTo>
                    <a:pt x="299415" y="123380"/>
                  </a:lnTo>
                  <a:lnTo>
                    <a:pt x="297192" y="123380"/>
                  </a:lnTo>
                  <a:lnTo>
                    <a:pt x="296291" y="124282"/>
                  </a:lnTo>
                  <a:lnTo>
                    <a:pt x="296291" y="125387"/>
                  </a:lnTo>
                  <a:lnTo>
                    <a:pt x="296291" y="126492"/>
                  </a:lnTo>
                  <a:lnTo>
                    <a:pt x="297192" y="127393"/>
                  </a:lnTo>
                  <a:lnTo>
                    <a:pt x="299415" y="127393"/>
                  </a:lnTo>
                  <a:lnTo>
                    <a:pt x="300316" y="126492"/>
                  </a:lnTo>
                  <a:lnTo>
                    <a:pt x="300316" y="124282"/>
                  </a:lnTo>
                  <a:close/>
                </a:path>
                <a:path w="506094" h="3171190">
                  <a:moveTo>
                    <a:pt x="343344" y="125641"/>
                  </a:moveTo>
                  <a:lnTo>
                    <a:pt x="342582" y="124866"/>
                  </a:lnTo>
                  <a:lnTo>
                    <a:pt x="340677" y="124866"/>
                  </a:lnTo>
                  <a:lnTo>
                    <a:pt x="339902" y="125641"/>
                  </a:lnTo>
                  <a:lnTo>
                    <a:pt x="339902" y="126593"/>
                  </a:lnTo>
                  <a:lnTo>
                    <a:pt x="339902" y="127546"/>
                  </a:lnTo>
                  <a:lnTo>
                    <a:pt x="340677" y="128320"/>
                  </a:lnTo>
                  <a:lnTo>
                    <a:pt x="342582" y="128320"/>
                  </a:lnTo>
                  <a:lnTo>
                    <a:pt x="343344" y="127546"/>
                  </a:lnTo>
                  <a:lnTo>
                    <a:pt x="343344" y="125641"/>
                  </a:lnTo>
                  <a:close/>
                </a:path>
                <a:path w="506094" h="3171190">
                  <a:moveTo>
                    <a:pt x="356438" y="79032"/>
                  </a:moveTo>
                  <a:lnTo>
                    <a:pt x="355803" y="78397"/>
                  </a:lnTo>
                  <a:lnTo>
                    <a:pt x="354215" y="78397"/>
                  </a:lnTo>
                  <a:lnTo>
                    <a:pt x="353568" y="79032"/>
                  </a:lnTo>
                  <a:lnTo>
                    <a:pt x="353568" y="79832"/>
                  </a:lnTo>
                  <a:lnTo>
                    <a:pt x="353568" y="80619"/>
                  </a:lnTo>
                  <a:lnTo>
                    <a:pt x="354215" y="81267"/>
                  </a:lnTo>
                  <a:lnTo>
                    <a:pt x="355803" y="81267"/>
                  </a:lnTo>
                  <a:lnTo>
                    <a:pt x="356438" y="80619"/>
                  </a:lnTo>
                  <a:lnTo>
                    <a:pt x="356438" y="79032"/>
                  </a:lnTo>
                  <a:close/>
                </a:path>
                <a:path w="506094" h="3171190">
                  <a:moveTo>
                    <a:pt x="403771" y="76441"/>
                  </a:moveTo>
                  <a:lnTo>
                    <a:pt x="403250" y="75933"/>
                  </a:lnTo>
                  <a:lnTo>
                    <a:pt x="401980" y="75933"/>
                  </a:lnTo>
                  <a:lnTo>
                    <a:pt x="401472" y="76441"/>
                  </a:lnTo>
                  <a:lnTo>
                    <a:pt x="401472" y="77076"/>
                  </a:lnTo>
                  <a:lnTo>
                    <a:pt x="401472" y="77711"/>
                  </a:lnTo>
                  <a:lnTo>
                    <a:pt x="401980" y="78219"/>
                  </a:lnTo>
                  <a:lnTo>
                    <a:pt x="403250" y="78219"/>
                  </a:lnTo>
                  <a:lnTo>
                    <a:pt x="403771" y="77711"/>
                  </a:lnTo>
                  <a:lnTo>
                    <a:pt x="403771" y="76441"/>
                  </a:lnTo>
                  <a:close/>
                </a:path>
                <a:path w="506094" h="3171190">
                  <a:moveTo>
                    <a:pt x="440461" y="52019"/>
                  </a:moveTo>
                  <a:lnTo>
                    <a:pt x="440067" y="51625"/>
                  </a:lnTo>
                  <a:lnTo>
                    <a:pt x="439115" y="51625"/>
                  </a:lnTo>
                  <a:lnTo>
                    <a:pt x="438734" y="52019"/>
                  </a:lnTo>
                  <a:lnTo>
                    <a:pt x="438734" y="52489"/>
                  </a:lnTo>
                  <a:lnTo>
                    <a:pt x="438734" y="52971"/>
                  </a:lnTo>
                  <a:lnTo>
                    <a:pt x="439115" y="53352"/>
                  </a:lnTo>
                  <a:lnTo>
                    <a:pt x="440067" y="53352"/>
                  </a:lnTo>
                  <a:lnTo>
                    <a:pt x="440461" y="52971"/>
                  </a:lnTo>
                  <a:lnTo>
                    <a:pt x="440461" y="52019"/>
                  </a:lnTo>
                  <a:close/>
                </a:path>
                <a:path w="506094" h="3171190">
                  <a:moveTo>
                    <a:pt x="483793" y="28448"/>
                  </a:moveTo>
                  <a:lnTo>
                    <a:pt x="483539" y="28194"/>
                  </a:lnTo>
                  <a:lnTo>
                    <a:pt x="482904" y="28194"/>
                  </a:lnTo>
                  <a:lnTo>
                    <a:pt x="482650" y="28448"/>
                  </a:lnTo>
                  <a:lnTo>
                    <a:pt x="482650" y="28765"/>
                  </a:lnTo>
                  <a:lnTo>
                    <a:pt x="482650" y="29083"/>
                  </a:lnTo>
                  <a:lnTo>
                    <a:pt x="482904" y="29337"/>
                  </a:lnTo>
                  <a:lnTo>
                    <a:pt x="483539" y="29337"/>
                  </a:lnTo>
                  <a:lnTo>
                    <a:pt x="483793" y="29083"/>
                  </a:lnTo>
                  <a:lnTo>
                    <a:pt x="483793" y="28448"/>
                  </a:lnTo>
                  <a:close/>
                </a:path>
                <a:path w="506094" h="3171190">
                  <a:moveTo>
                    <a:pt x="505828" y="139"/>
                  </a:moveTo>
                  <a:lnTo>
                    <a:pt x="505701" y="0"/>
                  </a:lnTo>
                  <a:lnTo>
                    <a:pt x="505383" y="0"/>
                  </a:lnTo>
                  <a:lnTo>
                    <a:pt x="505256" y="139"/>
                  </a:lnTo>
                  <a:lnTo>
                    <a:pt x="505256" y="292"/>
                  </a:lnTo>
                  <a:lnTo>
                    <a:pt x="505256" y="444"/>
                  </a:lnTo>
                  <a:lnTo>
                    <a:pt x="505383" y="584"/>
                  </a:lnTo>
                  <a:lnTo>
                    <a:pt x="505701" y="584"/>
                  </a:lnTo>
                  <a:lnTo>
                    <a:pt x="505828" y="444"/>
                  </a:lnTo>
                  <a:lnTo>
                    <a:pt x="505828" y="13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82648" y="2010460"/>
              <a:ext cx="559435" cy="3200400"/>
            </a:xfrm>
            <a:custGeom>
              <a:avLst/>
              <a:gdLst/>
              <a:ahLst/>
              <a:cxnLst/>
              <a:rect l="l" t="t" r="r" b="b"/>
              <a:pathLst>
                <a:path w="559435" h="3200400">
                  <a:moveTo>
                    <a:pt x="11836" y="1055103"/>
                  </a:moveTo>
                  <a:lnTo>
                    <a:pt x="9194" y="1052449"/>
                  </a:lnTo>
                  <a:lnTo>
                    <a:pt x="2654" y="1052449"/>
                  </a:lnTo>
                  <a:lnTo>
                    <a:pt x="0" y="1055103"/>
                  </a:lnTo>
                  <a:lnTo>
                    <a:pt x="0" y="1058367"/>
                  </a:lnTo>
                  <a:lnTo>
                    <a:pt x="0" y="1061643"/>
                  </a:lnTo>
                  <a:lnTo>
                    <a:pt x="2654" y="1064285"/>
                  </a:lnTo>
                  <a:lnTo>
                    <a:pt x="9194" y="1064285"/>
                  </a:lnTo>
                  <a:lnTo>
                    <a:pt x="11836" y="1061643"/>
                  </a:lnTo>
                  <a:lnTo>
                    <a:pt x="11836" y="1055103"/>
                  </a:lnTo>
                  <a:close/>
                </a:path>
                <a:path w="559435" h="3200400">
                  <a:moveTo>
                    <a:pt x="16891" y="1100391"/>
                  </a:moveTo>
                  <a:lnTo>
                    <a:pt x="14211" y="1097724"/>
                  </a:lnTo>
                  <a:lnTo>
                    <a:pt x="7620" y="1097724"/>
                  </a:lnTo>
                  <a:lnTo>
                    <a:pt x="4940" y="1100391"/>
                  </a:lnTo>
                  <a:lnTo>
                    <a:pt x="4940" y="1103693"/>
                  </a:lnTo>
                  <a:lnTo>
                    <a:pt x="4940" y="1106995"/>
                  </a:lnTo>
                  <a:lnTo>
                    <a:pt x="7620" y="1109662"/>
                  </a:lnTo>
                  <a:lnTo>
                    <a:pt x="14211" y="1109662"/>
                  </a:lnTo>
                  <a:lnTo>
                    <a:pt x="16891" y="1106995"/>
                  </a:lnTo>
                  <a:lnTo>
                    <a:pt x="16891" y="1100391"/>
                  </a:lnTo>
                  <a:close/>
                </a:path>
                <a:path w="559435" h="3200400">
                  <a:moveTo>
                    <a:pt x="21602" y="991031"/>
                  </a:moveTo>
                  <a:lnTo>
                    <a:pt x="18999" y="988428"/>
                  </a:lnTo>
                  <a:lnTo>
                    <a:pt x="12573" y="988428"/>
                  </a:lnTo>
                  <a:lnTo>
                    <a:pt x="9969" y="991031"/>
                  </a:lnTo>
                  <a:lnTo>
                    <a:pt x="9969" y="994244"/>
                  </a:lnTo>
                  <a:lnTo>
                    <a:pt x="9969" y="997458"/>
                  </a:lnTo>
                  <a:lnTo>
                    <a:pt x="12573" y="1000061"/>
                  </a:lnTo>
                  <a:lnTo>
                    <a:pt x="18999" y="1000061"/>
                  </a:lnTo>
                  <a:lnTo>
                    <a:pt x="21602" y="997458"/>
                  </a:lnTo>
                  <a:lnTo>
                    <a:pt x="21602" y="991031"/>
                  </a:lnTo>
                  <a:close/>
                </a:path>
                <a:path w="559435" h="3200400">
                  <a:moveTo>
                    <a:pt x="23025" y="880986"/>
                  </a:moveTo>
                  <a:lnTo>
                    <a:pt x="20497" y="878459"/>
                  </a:lnTo>
                  <a:lnTo>
                    <a:pt x="14249" y="878459"/>
                  </a:lnTo>
                  <a:lnTo>
                    <a:pt x="11722" y="880986"/>
                  </a:lnTo>
                  <a:lnTo>
                    <a:pt x="11722" y="884110"/>
                  </a:lnTo>
                  <a:lnTo>
                    <a:pt x="11722" y="887234"/>
                  </a:lnTo>
                  <a:lnTo>
                    <a:pt x="14249" y="889762"/>
                  </a:lnTo>
                  <a:lnTo>
                    <a:pt x="20497" y="889762"/>
                  </a:lnTo>
                  <a:lnTo>
                    <a:pt x="23025" y="887234"/>
                  </a:lnTo>
                  <a:lnTo>
                    <a:pt x="23025" y="880986"/>
                  </a:lnTo>
                  <a:close/>
                </a:path>
                <a:path w="559435" h="3200400">
                  <a:moveTo>
                    <a:pt x="25120" y="949452"/>
                  </a:moveTo>
                  <a:lnTo>
                    <a:pt x="22542" y="946873"/>
                  </a:lnTo>
                  <a:lnTo>
                    <a:pt x="16179" y="946873"/>
                  </a:lnTo>
                  <a:lnTo>
                    <a:pt x="13601" y="949452"/>
                  </a:lnTo>
                  <a:lnTo>
                    <a:pt x="13601" y="952639"/>
                  </a:lnTo>
                  <a:lnTo>
                    <a:pt x="13601" y="955827"/>
                  </a:lnTo>
                  <a:lnTo>
                    <a:pt x="16179" y="958405"/>
                  </a:lnTo>
                  <a:lnTo>
                    <a:pt x="22542" y="958405"/>
                  </a:lnTo>
                  <a:lnTo>
                    <a:pt x="25120" y="955827"/>
                  </a:lnTo>
                  <a:lnTo>
                    <a:pt x="25120" y="949452"/>
                  </a:lnTo>
                  <a:close/>
                </a:path>
                <a:path w="559435" h="3200400">
                  <a:moveTo>
                    <a:pt x="38404" y="1220685"/>
                  </a:moveTo>
                  <a:lnTo>
                    <a:pt x="35661" y="1217942"/>
                  </a:lnTo>
                  <a:lnTo>
                    <a:pt x="28879" y="1217942"/>
                  </a:lnTo>
                  <a:lnTo>
                    <a:pt x="26136" y="1220685"/>
                  </a:lnTo>
                  <a:lnTo>
                    <a:pt x="26136" y="1224076"/>
                  </a:lnTo>
                  <a:lnTo>
                    <a:pt x="26136" y="1227467"/>
                  </a:lnTo>
                  <a:lnTo>
                    <a:pt x="28879" y="1230210"/>
                  </a:lnTo>
                  <a:lnTo>
                    <a:pt x="35661" y="1230210"/>
                  </a:lnTo>
                  <a:lnTo>
                    <a:pt x="38404" y="1227467"/>
                  </a:lnTo>
                  <a:lnTo>
                    <a:pt x="38404" y="1220685"/>
                  </a:lnTo>
                  <a:close/>
                </a:path>
                <a:path w="559435" h="3200400">
                  <a:moveTo>
                    <a:pt x="40589" y="1177874"/>
                  </a:moveTo>
                  <a:lnTo>
                    <a:pt x="37858" y="1175143"/>
                  </a:lnTo>
                  <a:lnTo>
                    <a:pt x="31140" y="1175143"/>
                  </a:lnTo>
                  <a:lnTo>
                    <a:pt x="28422" y="1177874"/>
                  </a:lnTo>
                  <a:lnTo>
                    <a:pt x="28422" y="1181227"/>
                  </a:lnTo>
                  <a:lnTo>
                    <a:pt x="28422" y="1184579"/>
                  </a:lnTo>
                  <a:lnTo>
                    <a:pt x="31140" y="1187310"/>
                  </a:lnTo>
                  <a:lnTo>
                    <a:pt x="37858" y="1187310"/>
                  </a:lnTo>
                  <a:lnTo>
                    <a:pt x="40589" y="1184579"/>
                  </a:lnTo>
                  <a:lnTo>
                    <a:pt x="40589" y="1177874"/>
                  </a:lnTo>
                  <a:close/>
                </a:path>
                <a:path w="559435" h="3200400">
                  <a:moveTo>
                    <a:pt x="43307" y="839216"/>
                  </a:moveTo>
                  <a:lnTo>
                    <a:pt x="40805" y="836701"/>
                  </a:lnTo>
                  <a:lnTo>
                    <a:pt x="34607" y="836701"/>
                  </a:lnTo>
                  <a:lnTo>
                    <a:pt x="32105" y="839216"/>
                  </a:lnTo>
                  <a:lnTo>
                    <a:pt x="32105" y="842302"/>
                  </a:lnTo>
                  <a:lnTo>
                    <a:pt x="32105" y="845400"/>
                  </a:lnTo>
                  <a:lnTo>
                    <a:pt x="34607" y="847902"/>
                  </a:lnTo>
                  <a:lnTo>
                    <a:pt x="40805" y="847902"/>
                  </a:lnTo>
                  <a:lnTo>
                    <a:pt x="43307" y="845400"/>
                  </a:lnTo>
                  <a:lnTo>
                    <a:pt x="43307" y="839216"/>
                  </a:lnTo>
                  <a:close/>
                </a:path>
                <a:path w="559435" h="3200400">
                  <a:moveTo>
                    <a:pt x="43611" y="1018489"/>
                  </a:moveTo>
                  <a:lnTo>
                    <a:pt x="40982" y="1015860"/>
                  </a:lnTo>
                  <a:lnTo>
                    <a:pt x="34505" y="1015860"/>
                  </a:lnTo>
                  <a:lnTo>
                    <a:pt x="31877" y="1018489"/>
                  </a:lnTo>
                  <a:lnTo>
                    <a:pt x="31877" y="1021727"/>
                  </a:lnTo>
                  <a:lnTo>
                    <a:pt x="31877" y="1024966"/>
                  </a:lnTo>
                  <a:lnTo>
                    <a:pt x="34505" y="1027595"/>
                  </a:lnTo>
                  <a:lnTo>
                    <a:pt x="40982" y="1027595"/>
                  </a:lnTo>
                  <a:lnTo>
                    <a:pt x="43611" y="1024966"/>
                  </a:lnTo>
                  <a:lnTo>
                    <a:pt x="43611" y="1018489"/>
                  </a:lnTo>
                  <a:close/>
                </a:path>
                <a:path w="559435" h="3200400">
                  <a:moveTo>
                    <a:pt x="44970" y="790092"/>
                  </a:moveTo>
                  <a:lnTo>
                    <a:pt x="42494" y="787603"/>
                  </a:lnTo>
                  <a:lnTo>
                    <a:pt x="36360" y="787603"/>
                  </a:lnTo>
                  <a:lnTo>
                    <a:pt x="33883" y="790092"/>
                  </a:lnTo>
                  <a:lnTo>
                    <a:pt x="33883" y="793153"/>
                  </a:lnTo>
                  <a:lnTo>
                    <a:pt x="33883" y="796213"/>
                  </a:lnTo>
                  <a:lnTo>
                    <a:pt x="36360" y="798703"/>
                  </a:lnTo>
                  <a:lnTo>
                    <a:pt x="42494" y="798703"/>
                  </a:lnTo>
                  <a:lnTo>
                    <a:pt x="44970" y="796213"/>
                  </a:lnTo>
                  <a:lnTo>
                    <a:pt x="44970" y="790092"/>
                  </a:lnTo>
                  <a:close/>
                </a:path>
                <a:path w="559435" h="3200400">
                  <a:moveTo>
                    <a:pt x="47383" y="743204"/>
                  </a:moveTo>
                  <a:lnTo>
                    <a:pt x="44919" y="740740"/>
                  </a:lnTo>
                  <a:lnTo>
                    <a:pt x="38862" y="740740"/>
                  </a:lnTo>
                  <a:lnTo>
                    <a:pt x="36398" y="743204"/>
                  </a:lnTo>
                  <a:lnTo>
                    <a:pt x="36398" y="746239"/>
                  </a:lnTo>
                  <a:lnTo>
                    <a:pt x="36398" y="749274"/>
                  </a:lnTo>
                  <a:lnTo>
                    <a:pt x="38862" y="751738"/>
                  </a:lnTo>
                  <a:lnTo>
                    <a:pt x="44919" y="751738"/>
                  </a:lnTo>
                  <a:lnTo>
                    <a:pt x="47383" y="749274"/>
                  </a:lnTo>
                  <a:lnTo>
                    <a:pt x="47383" y="743204"/>
                  </a:lnTo>
                  <a:close/>
                </a:path>
                <a:path w="559435" h="3200400">
                  <a:moveTo>
                    <a:pt x="47688" y="913752"/>
                  </a:moveTo>
                  <a:lnTo>
                    <a:pt x="45135" y="911199"/>
                  </a:lnTo>
                  <a:lnTo>
                    <a:pt x="38823" y="911199"/>
                  </a:lnTo>
                  <a:lnTo>
                    <a:pt x="36271" y="913752"/>
                  </a:lnTo>
                  <a:lnTo>
                    <a:pt x="36271" y="916901"/>
                  </a:lnTo>
                  <a:lnTo>
                    <a:pt x="36271" y="920051"/>
                  </a:lnTo>
                  <a:lnTo>
                    <a:pt x="38823" y="922604"/>
                  </a:lnTo>
                  <a:lnTo>
                    <a:pt x="45135" y="922604"/>
                  </a:lnTo>
                  <a:lnTo>
                    <a:pt x="47688" y="920051"/>
                  </a:lnTo>
                  <a:lnTo>
                    <a:pt x="47688" y="913752"/>
                  </a:lnTo>
                  <a:close/>
                </a:path>
                <a:path w="559435" h="3200400">
                  <a:moveTo>
                    <a:pt x="52158" y="1134160"/>
                  </a:moveTo>
                  <a:lnTo>
                    <a:pt x="49466" y="1131455"/>
                  </a:lnTo>
                  <a:lnTo>
                    <a:pt x="42811" y="1131455"/>
                  </a:lnTo>
                  <a:lnTo>
                    <a:pt x="40106" y="1134160"/>
                  </a:lnTo>
                  <a:lnTo>
                    <a:pt x="40106" y="1137488"/>
                  </a:lnTo>
                  <a:lnTo>
                    <a:pt x="40106" y="1140815"/>
                  </a:lnTo>
                  <a:lnTo>
                    <a:pt x="42811" y="1143520"/>
                  </a:lnTo>
                  <a:lnTo>
                    <a:pt x="49466" y="1143520"/>
                  </a:lnTo>
                  <a:lnTo>
                    <a:pt x="52158" y="1140815"/>
                  </a:lnTo>
                  <a:lnTo>
                    <a:pt x="52158" y="1134160"/>
                  </a:lnTo>
                  <a:close/>
                </a:path>
                <a:path w="559435" h="3200400">
                  <a:moveTo>
                    <a:pt x="52832" y="1288961"/>
                  </a:moveTo>
                  <a:lnTo>
                    <a:pt x="50038" y="1286167"/>
                  </a:lnTo>
                  <a:lnTo>
                    <a:pt x="43141" y="1286167"/>
                  </a:lnTo>
                  <a:lnTo>
                    <a:pt x="40347" y="1288961"/>
                  </a:lnTo>
                  <a:lnTo>
                    <a:pt x="40347" y="1292402"/>
                  </a:lnTo>
                  <a:lnTo>
                    <a:pt x="40347" y="1295844"/>
                  </a:lnTo>
                  <a:lnTo>
                    <a:pt x="43141" y="1298638"/>
                  </a:lnTo>
                  <a:lnTo>
                    <a:pt x="50038" y="1298638"/>
                  </a:lnTo>
                  <a:lnTo>
                    <a:pt x="52832" y="1295844"/>
                  </a:lnTo>
                  <a:lnTo>
                    <a:pt x="52832" y="1288961"/>
                  </a:lnTo>
                  <a:close/>
                </a:path>
                <a:path w="559435" h="3200400">
                  <a:moveTo>
                    <a:pt x="54330" y="1325245"/>
                  </a:moveTo>
                  <a:lnTo>
                    <a:pt x="51511" y="1322425"/>
                  </a:lnTo>
                  <a:lnTo>
                    <a:pt x="44564" y="1322425"/>
                  </a:lnTo>
                  <a:lnTo>
                    <a:pt x="41744" y="1325245"/>
                  </a:lnTo>
                  <a:lnTo>
                    <a:pt x="41744" y="1328724"/>
                  </a:lnTo>
                  <a:lnTo>
                    <a:pt x="41744" y="1332204"/>
                  </a:lnTo>
                  <a:lnTo>
                    <a:pt x="44564" y="1335024"/>
                  </a:lnTo>
                  <a:lnTo>
                    <a:pt x="51511" y="1335024"/>
                  </a:lnTo>
                  <a:lnTo>
                    <a:pt x="54330" y="1332204"/>
                  </a:lnTo>
                  <a:lnTo>
                    <a:pt x="54330" y="1325245"/>
                  </a:lnTo>
                  <a:close/>
                </a:path>
                <a:path w="559435" h="3200400">
                  <a:moveTo>
                    <a:pt x="60782" y="702665"/>
                  </a:moveTo>
                  <a:lnTo>
                    <a:pt x="58343" y="700227"/>
                  </a:lnTo>
                  <a:lnTo>
                    <a:pt x="52336" y="700227"/>
                  </a:lnTo>
                  <a:lnTo>
                    <a:pt x="49898" y="702665"/>
                  </a:lnTo>
                  <a:lnTo>
                    <a:pt x="49898" y="705662"/>
                  </a:lnTo>
                  <a:lnTo>
                    <a:pt x="49898" y="708672"/>
                  </a:lnTo>
                  <a:lnTo>
                    <a:pt x="52336" y="711098"/>
                  </a:lnTo>
                  <a:lnTo>
                    <a:pt x="58343" y="711098"/>
                  </a:lnTo>
                  <a:lnTo>
                    <a:pt x="60782" y="708672"/>
                  </a:lnTo>
                  <a:lnTo>
                    <a:pt x="60782" y="702665"/>
                  </a:lnTo>
                  <a:close/>
                </a:path>
                <a:path w="559435" h="3200400">
                  <a:moveTo>
                    <a:pt x="66357" y="662165"/>
                  </a:moveTo>
                  <a:lnTo>
                    <a:pt x="63982" y="659803"/>
                  </a:lnTo>
                  <a:lnTo>
                    <a:pt x="58140" y="659803"/>
                  </a:lnTo>
                  <a:lnTo>
                    <a:pt x="55778" y="662165"/>
                  </a:lnTo>
                  <a:lnTo>
                    <a:pt x="55778" y="665086"/>
                  </a:lnTo>
                  <a:lnTo>
                    <a:pt x="55778" y="668007"/>
                  </a:lnTo>
                  <a:lnTo>
                    <a:pt x="58140" y="670369"/>
                  </a:lnTo>
                  <a:lnTo>
                    <a:pt x="63982" y="670369"/>
                  </a:lnTo>
                  <a:lnTo>
                    <a:pt x="66357" y="668007"/>
                  </a:lnTo>
                  <a:lnTo>
                    <a:pt x="66357" y="662165"/>
                  </a:lnTo>
                  <a:close/>
                </a:path>
                <a:path w="559435" h="3200400">
                  <a:moveTo>
                    <a:pt x="69989" y="1404861"/>
                  </a:moveTo>
                  <a:lnTo>
                    <a:pt x="67132" y="1401991"/>
                  </a:lnTo>
                  <a:lnTo>
                    <a:pt x="60058" y="1401991"/>
                  </a:lnTo>
                  <a:lnTo>
                    <a:pt x="57188" y="1404861"/>
                  </a:lnTo>
                  <a:lnTo>
                    <a:pt x="57188" y="1408391"/>
                  </a:lnTo>
                  <a:lnTo>
                    <a:pt x="57188" y="1411922"/>
                  </a:lnTo>
                  <a:lnTo>
                    <a:pt x="60058" y="1414792"/>
                  </a:lnTo>
                  <a:lnTo>
                    <a:pt x="67132" y="1414792"/>
                  </a:lnTo>
                  <a:lnTo>
                    <a:pt x="69989" y="1411922"/>
                  </a:lnTo>
                  <a:lnTo>
                    <a:pt x="69989" y="1404861"/>
                  </a:lnTo>
                  <a:close/>
                </a:path>
                <a:path w="559435" h="3200400">
                  <a:moveTo>
                    <a:pt x="70396" y="1256804"/>
                  </a:moveTo>
                  <a:lnTo>
                    <a:pt x="67627" y="1254036"/>
                  </a:lnTo>
                  <a:lnTo>
                    <a:pt x="60794" y="1254036"/>
                  </a:lnTo>
                  <a:lnTo>
                    <a:pt x="58026" y="1256804"/>
                  </a:lnTo>
                  <a:lnTo>
                    <a:pt x="58026" y="1260221"/>
                  </a:lnTo>
                  <a:lnTo>
                    <a:pt x="58026" y="1263637"/>
                  </a:lnTo>
                  <a:lnTo>
                    <a:pt x="60794" y="1266405"/>
                  </a:lnTo>
                  <a:lnTo>
                    <a:pt x="67627" y="1266405"/>
                  </a:lnTo>
                  <a:lnTo>
                    <a:pt x="70396" y="1263637"/>
                  </a:lnTo>
                  <a:lnTo>
                    <a:pt x="70396" y="1256804"/>
                  </a:lnTo>
                  <a:close/>
                </a:path>
                <a:path w="559435" h="3200400">
                  <a:moveTo>
                    <a:pt x="75615" y="1446479"/>
                  </a:moveTo>
                  <a:lnTo>
                    <a:pt x="72745" y="1443609"/>
                  </a:lnTo>
                  <a:lnTo>
                    <a:pt x="65646" y="1443609"/>
                  </a:lnTo>
                  <a:lnTo>
                    <a:pt x="62763" y="1446479"/>
                  </a:lnTo>
                  <a:lnTo>
                    <a:pt x="62763" y="1450035"/>
                  </a:lnTo>
                  <a:lnTo>
                    <a:pt x="62763" y="1453591"/>
                  </a:lnTo>
                  <a:lnTo>
                    <a:pt x="65646" y="1456461"/>
                  </a:lnTo>
                  <a:lnTo>
                    <a:pt x="72745" y="1456461"/>
                  </a:lnTo>
                  <a:lnTo>
                    <a:pt x="75615" y="1453591"/>
                  </a:lnTo>
                  <a:lnTo>
                    <a:pt x="75615" y="1446479"/>
                  </a:lnTo>
                  <a:close/>
                </a:path>
                <a:path w="559435" h="3200400">
                  <a:moveTo>
                    <a:pt x="78511" y="1495374"/>
                  </a:moveTo>
                  <a:lnTo>
                    <a:pt x="75653" y="1492516"/>
                  </a:lnTo>
                  <a:lnTo>
                    <a:pt x="68618" y="1492516"/>
                  </a:lnTo>
                  <a:lnTo>
                    <a:pt x="65760" y="1495374"/>
                  </a:lnTo>
                  <a:lnTo>
                    <a:pt x="65760" y="1498892"/>
                  </a:lnTo>
                  <a:lnTo>
                    <a:pt x="65760" y="1502410"/>
                  </a:lnTo>
                  <a:lnTo>
                    <a:pt x="68618" y="1505267"/>
                  </a:lnTo>
                  <a:lnTo>
                    <a:pt x="75653" y="1505267"/>
                  </a:lnTo>
                  <a:lnTo>
                    <a:pt x="78511" y="1502410"/>
                  </a:lnTo>
                  <a:lnTo>
                    <a:pt x="78511" y="1495374"/>
                  </a:lnTo>
                  <a:close/>
                </a:path>
                <a:path w="559435" h="3200400">
                  <a:moveTo>
                    <a:pt x="78714" y="1368463"/>
                  </a:moveTo>
                  <a:lnTo>
                    <a:pt x="75869" y="1365618"/>
                  </a:lnTo>
                  <a:lnTo>
                    <a:pt x="68859" y="1365618"/>
                  </a:lnTo>
                  <a:lnTo>
                    <a:pt x="66014" y="1368463"/>
                  </a:lnTo>
                  <a:lnTo>
                    <a:pt x="66014" y="1371968"/>
                  </a:lnTo>
                  <a:lnTo>
                    <a:pt x="66014" y="1375473"/>
                  </a:lnTo>
                  <a:lnTo>
                    <a:pt x="68859" y="1378318"/>
                  </a:lnTo>
                  <a:lnTo>
                    <a:pt x="75869" y="1378318"/>
                  </a:lnTo>
                  <a:lnTo>
                    <a:pt x="78714" y="1375473"/>
                  </a:lnTo>
                  <a:lnTo>
                    <a:pt x="78714" y="1368463"/>
                  </a:lnTo>
                  <a:close/>
                </a:path>
                <a:path w="559435" h="3200400">
                  <a:moveTo>
                    <a:pt x="79057" y="627494"/>
                  </a:moveTo>
                  <a:lnTo>
                    <a:pt x="76758" y="625195"/>
                  </a:lnTo>
                  <a:lnTo>
                    <a:pt x="71107" y="625195"/>
                  </a:lnTo>
                  <a:lnTo>
                    <a:pt x="68808" y="627494"/>
                  </a:lnTo>
                  <a:lnTo>
                    <a:pt x="68808" y="630326"/>
                  </a:lnTo>
                  <a:lnTo>
                    <a:pt x="68808" y="633158"/>
                  </a:lnTo>
                  <a:lnTo>
                    <a:pt x="71107" y="635457"/>
                  </a:lnTo>
                  <a:lnTo>
                    <a:pt x="76758" y="635457"/>
                  </a:lnTo>
                  <a:lnTo>
                    <a:pt x="79057" y="633158"/>
                  </a:lnTo>
                  <a:lnTo>
                    <a:pt x="79057" y="627494"/>
                  </a:lnTo>
                  <a:close/>
                </a:path>
                <a:path w="559435" h="3200400">
                  <a:moveTo>
                    <a:pt x="100266" y="1540370"/>
                  </a:moveTo>
                  <a:lnTo>
                    <a:pt x="97434" y="1537538"/>
                  </a:lnTo>
                  <a:lnTo>
                    <a:pt x="90449" y="1537538"/>
                  </a:lnTo>
                  <a:lnTo>
                    <a:pt x="87617" y="1540370"/>
                  </a:lnTo>
                  <a:lnTo>
                    <a:pt x="87617" y="1543862"/>
                  </a:lnTo>
                  <a:lnTo>
                    <a:pt x="87617" y="1547355"/>
                  </a:lnTo>
                  <a:lnTo>
                    <a:pt x="90449" y="1550187"/>
                  </a:lnTo>
                  <a:lnTo>
                    <a:pt x="97434" y="1550187"/>
                  </a:lnTo>
                  <a:lnTo>
                    <a:pt x="100266" y="1547355"/>
                  </a:lnTo>
                  <a:lnTo>
                    <a:pt x="100266" y="1540370"/>
                  </a:lnTo>
                  <a:close/>
                </a:path>
                <a:path w="559435" h="3200400">
                  <a:moveTo>
                    <a:pt x="109347" y="1608455"/>
                  </a:moveTo>
                  <a:lnTo>
                    <a:pt x="106565" y="1605673"/>
                  </a:lnTo>
                  <a:lnTo>
                    <a:pt x="99695" y="1605673"/>
                  </a:lnTo>
                  <a:lnTo>
                    <a:pt x="96913" y="1608455"/>
                  </a:lnTo>
                  <a:lnTo>
                    <a:pt x="96913" y="1611884"/>
                  </a:lnTo>
                  <a:lnTo>
                    <a:pt x="96913" y="1615313"/>
                  </a:lnTo>
                  <a:lnTo>
                    <a:pt x="99695" y="1618094"/>
                  </a:lnTo>
                  <a:lnTo>
                    <a:pt x="106565" y="1618094"/>
                  </a:lnTo>
                  <a:lnTo>
                    <a:pt x="109347" y="1615313"/>
                  </a:lnTo>
                  <a:lnTo>
                    <a:pt x="109347" y="1608455"/>
                  </a:lnTo>
                  <a:close/>
                </a:path>
                <a:path w="559435" h="3200400">
                  <a:moveTo>
                    <a:pt x="131470" y="1571091"/>
                  </a:moveTo>
                  <a:lnTo>
                    <a:pt x="128663" y="1568284"/>
                  </a:lnTo>
                  <a:lnTo>
                    <a:pt x="121742" y="1568284"/>
                  </a:lnTo>
                  <a:lnTo>
                    <a:pt x="118935" y="1571091"/>
                  </a:lnTo>
                  <a:lnTo>
                    <a:pt x="118935" y="1574558"/>
                  </a:lnTo>
                  <a:lnTo>
                    <a:pt x="118935" y="1578025"/>
                  </a:lnTo>
                  <a:lnTo>
                    <a:pt x="121742" y="1580832"/>
                  </a:lnTo>
                  <a:lnTo>
                    <a:pt x="128663" y="1580832"/>
                  </a:lnTo>
                  <a:lnTo>
                    <a:pt x="131470" y="1578025"/>
                  </a:lnTo>
                  <a:lnTo>
                    <a:pt x="131470" y="1571091"/>
                  </a:lnTo>
                  <a:close/>
                </a:path>
                <a:path w="559435" h="3200400">
                  <a:moveTo>
                    <a:pt x="141947" y="1645170"/>
                  </a:moveTo>
                  <a:lnTo>
                    <a:pt x="139192" y="1642414"/>
                  </a:lnTo>
                  <a:lnTo>
                    <a:pt x="132384" y="1642414"/>
                  </a:lnTo>
                  <a:lnTo>
                    <a:pt x="129628" y="1645170"/>
                  </a:lnTo>
                  <a:lnTo>
                    <a:pt x="129628" y="1648574"/>
                  </a:lnTo>
                  <a:lnTo>
                    <a:pt x="129628" y="1651977"/>
                  </a:lnTo>
                  <a:lnTo>
                    <a:pt x="132384" y="1654733"/>
                  </a:lnTo>
                  <a:lnTo>
                    <a:pt x="139192" y="1654733"/>
                  </a:lnTo>
                  <a:lnTo>
                    <a:pt x="141947" y="1651977"/>
                  </a:lnTo>
                  <a:lnTo>
                    <a:pt x="141947" y="1645170"/>
                  </a:lnTo>
                  <a:close/>
                </a:path>
                <a:path w="559435" h="3200400">
                  <a:moveTo>
                    <a:pt x="155702" y="1675193"/>
                  </a:moveTo>
                  <a:lnTo>
                    <a:pt x="152958" y="1672463"/>
                  </a:lnTo>
                  <a:lnTo>
                    <a:pt x="146215" y="1672463"/>
                  </a:lnTo>
                  <a:lnTo>
                    <a:pt x="143484" y="1675193"/>
                  </a:lnTo>
                  <a:lnTo>
                    <a:pt x="143484" y="1678571"/>
                  </a:lnTo>
                  <a:lnTo>
                    <a:pt x="143484" y="1681949"/>
                  </a:lnTo>
                  <a:lnTo>
                    <a:pt x="146215" y="1684680"/>
                  </a:lnTo>
                  <a:lnTo>
                    <a:pt x="152958" y="1684680"/>
                  </a:lnTo>
                  <a:lnTo>
                    <a:pt x="155702" y="1681949"/>
                  </a:lnTo>
                  <a:lnTo>
                    <a:pt x="155702" y="1675193"/>
                  </a:lnTo>
                  <a:close/>
                </a:path>
                <a:path w="559435" h="3200400">
                  <a:moveTo>
                    <a:pt x="164376" y="1709991"/>
                  </a:moveTo>
                  <a:lnTo>
                    <a:pt x="161671" y="1707273"/>
                  </a:lnTo>
                  <a:lnTo>
                    <a:pt x="154978" y="1707273"/>
                  </a:lnTo>
                  <a:lnTo>
                    <a:pt x="152273" y="1709991"/>
                  </a:lnTo>
                  <a:lnTo>
                    <a:pt x="152273" y="1713331"/>
                  </a:lnTo>
                  <a:lnTo>
                    <a:pt x="152273" y="1716671"/>
                  </a:lnTo>
                  <a:lnTo>
                    <a:pt x="154978" y="1719389"/>
                  </a:lnTo>
                  <a:lnTo>
                    <a:pt x="161671" y="1719389"/>
                  </a:lnTo>
                  <a:lnTo>
                    <a:pt x="164376" y="1716671"/>
                  </a:lnTo>
                  <a:lnTo>
                    <a:pt x="164376" y="1709991"/>
                  </a:lnTo>
                  <a:close/>
                </a:path>
                <a:path w="559435" h="3200400">
                  <a:moveTo>
                    <a:pt x="167309" y="1742528"/>
                  </a:moveTo>
                  <a:lnTo>
                    <a:pt x="164617" y="1739849"/>
                  </a:lnTo>
                  <a:lnTo>
                    <a:pt x="158000" y="1739849"/>
                  </a:lnTo>
                  <a:lnTo>
                    <a:pt x="155308" y="1742528"/>
                  </a:lnTo>
                  <a:lnTo>
                    <a:pt x="155308" y="1745843"/>
                  </a:lnTo>
                  <a:lnTo>
                    <a:pt x="155308" y="1749158"/>
                  </a:lnTo>
                  <a:lnTo>
                    <a:pt x="158000" y="1751838"/>
                  </a:lnTo>
                  <a:lnTo>
                    <a:pt x="164617" y="1751838"/>
                  </a:lnTo>
                  <a:lnTo>
                    <a:pt x="167309" y="1749158"/>
                  </a:lnTo>
                  <a:lnTo>
                    <a:pt x="167309" y="1742528"/>
                  </a:lnTo>
                  <a:close/>
                </a:path>
                <a:path w="559435" h="3200400">
                  <a:moveTo>
                    <a:pt x="168478" y="3200158"/>
                  </a:moveTo>
                  <a:lnTo>
                    <a:pt x="168338" y="3200158"/>
                  </a:lnTo>
                  <a:lnTo>
                    <a:pt x="168478" y="3200235"/>
                  </a:lnTo>
                  <a:close/>
                </a:path>
                <a:path w="559435" h="3200400">
                  <a:moveTo>
                    <a:pt x="171386" y="3019831"/>
                  </a:moveTo>
                  <a:lnTo>
                    <a:pt x="170840" y="3019285"/>
                  </a:lnTo>
                  <a:lnTo>
                    <a:pt x="169481" y="3019285"/>
                  </a:lnTo>
                  <a:lnTo>
                    <a:pt x="168935" y="3019831"/>
                  </a:lnTo>
                  <a:lnTo>
                    <a:pt x="168935" y="3020504"/>
                  </a:lnTo>
                  <a:lnTo>
                    <a:pt x="168935" y="3021177"/>
                  </a:lnTo>
                  <a:lnTo>
                    <a:pt x="169481" y="3021723"/>
                  </a:lnTo>
                  <a:lnTo>
                    <a:pt x="170840" y="3021723"/>
                  </a:lnTo>
                  <a:lnTo>
                    <a:pt x="171386" y="3021177"/>
                  </a:lnTo>
                  <a:lnTo>
                    <a:pt x="171386" y="3019831"/>
                  </a:lnTo>
                  <a:close/>
                </a:path>
                <a:path w="559435" h="3200400">
                  <a:moveTo>
                    <a:pt x="171780" y="3154451"/>
                  </a:moveTo>
                  <a:lnTo>
                    <a:pt x="171627" y="3154286"/>
                  </a:lnTo>
                  <a:lnTo>
                    <a:pt x="171234" y="3154286"/>
                  </a:lnTo>
                  <a:lnTo>
                    <a:pt x="171069" y="3154451"/>
                  </a:lnTo>
                  <a:lnTo>
                    <a:pt x="171069" y="3154642"/>
                  </a:lnTo>
                  <a:lnTo>
                    <a:pt x="171069" y="3154832"/>
                  </a:lnTo>
                  <a:lnTo>
                    <a:pt x="171234" y="3154997"/>
                  </a:lnTo>
                  <a:lnTo>
                    <a:pt x="171627" y="3154997"/>
                  </a:lnTo>
                  <a:lnTo>
                    <a:pt x="171780" y="3154832"/>
                  </a:lnTo>
                  <a:lnTo>
                    <a:pt x="171780" y="3154451"/>
                  </a:lnTo>
                  <a:close/>
                </a:path>
                <a:path w="559435" h="3200400">
                  <a:moveTo>
                    <a:pt x="175996" y="3064408"/>
                  </a:moveTo>
                  <a:lnTo>
                    <a:pt x="175577" y="3063989"/>
                  </a:lnTo>
                  <a:lnTo>
                    <a:pt x="174548" y="3063989"/>
                  </a:lnTo>
                  <a:lnTo>
                    <a:pt x="174129" y="3064408"/>
                  </a:lnTo>
                  <a:lnTo>
                    <a:pt x="174129" y="3064929"/>
                  </a:lnTo>
                  <a:lnTo>
                    <a:pt x="174129" y="3065449"/>
                  </a:lnTo>
                  <a:lnTo>
                    <a:pt x="174548" y="3065869"/>
                  </a:lnTo>
                  <a:lnTo>
                    <a:pt x="175577" y="3065869"/>
                  </a:lnTo>
                  <a:lnTo>
                    <a:pt x="175996" y="3065449"/>
                  </a:lnTo>
                  <a:lnTo>
                    <a:pt x="175996" y="3064408"/>
                  </a:lnTo>
                  <a:close/>
                </a:path>
                <a:path w="559435" h="3200400">
                  <a:moveTo>
                    <a:pt x="179882" y="3109366"/>
                  </a:moveTo>
                  <a:lnTo>
                    <a:pt x="179590" y="3109074"/>
                  </a:lnTo>
                  <a:lnTo>
                    <a:pt x="178879" y="3109074"/>
                  </a:lnTo>
                  <a:lnTo>
                    <a:pt x="178587" y="3109366"/>
                  </a:lnTo>
                  <a:lnTo>
                    <a:pt x="178587" y="3109722"/>
                  </a:lnTo>
                  <a:lnTo>
                    <a:pt x="178587" y="3110077"/>
                  </a:lnTo>
                  <a:lnTo>
                    <a:pt x="178879" y="3110369"/>
                  </a:lnTo>
                  <a:lnTo>
                    <a:pt x="179590" y="3110369"/>
                  </a:lnTo>
                  <a:lnTo>
                    <a:pt x="179882" y="3110077"/>
                  </a:lnTo>
                  <a:lnTo>
                    <a:pt x="179882" y="3109366"/>
                  </a:lnTo>
                  <a:close/>
                </a:path>
                <a:path w="559435" h="3200400">
                  <a:moveTo>
                    <a:pt x="183667" y="1817801"/>
                  </a:moveTo>
                  <a:lnTo>
                    <a:pt x="181025" y="1815160"/>
                  </a:lnTo>
                  <a:lnTo>
                    <a:pt x="174523" y="1815160"/>
                  </a:lnTo>
                  <a:lnTo>
                    <a:pt x="171881" y="1817801"/>
                  </a:lnTo>
                  <a:lnTo>
                    <a:pt x="171881" y="1821053"/>
                  </a:lnTo>
                  <a:lnTo>
                    <a:pt x="171881" y="1824304"/>
                  </a:lnTo>
                  <a:lnTo>
                    <a:pt x="174523" y="1826945"/>
                  </a:lnTo>
                  <a:lnTo>
                    <a:pt x="181025" y="1826945"/>
                  </a:lnTo>
                  <a:lnTo>
                    <a:pt x="183667" y="1824304"/>
                  </a:lnTo>
                  <a:lnTo>
                    <a:pt x="183667" y="1817801"/>
                  </a:lnTo>
                  <a:close/>
                </a:path>
                <a:path w="559435" h="3200400">
                  <a:moveTo>
                    <a:pt x="184581" y="1768500"/>
                  </a:moveTo>
                  <a:lnTo>
                    <a:pt x="181927" y="1765846"/>
                  </a:lnTo>
                  <a:lnTo>
                    <a:pt x="175361" y="1765846"/>
                  </a:lnTo>
                  <a:lnTo>
                    <a:pt x="172694" y="1768500"/>
                  </a:lnTo>
                  <a:lnTo>
                    <a:pt x="172694" y="1771789"/>
                  </a:lnTo>
                  <a:lnTo>
                    <a:pt x="172694" y="1775066"/>
                  </a:lnTo>
                  <a:lnTo>
                    <a:pt x="175361" y="1777733"/>
                  </a:lnTo>
                  <a:lnTo>
                    <a:pt x="181927" y="1777733"/>
                  </a:lnTo>
                  <a:lnTo>
                    <a:pt x="184581" y="1775066"/>
                  </a:lnTo>
                  <a:lnTo>
                    <a:pt x="184581" y="1768500"/>
                  </a:lnTo>
                  <a:close/>
                </a:path>
                <a:path w="559435" h="3200400">
                  <a:moveTo>
                    <a:pt x="187655" y="2976346"/>
                  </a:moveTo>
                  <a:lnTo>
                    <a:pt x="186982" y="2975673"/>
                  </a:lnTo>
                  <a:lnTo>
                    <a:pt x="185305" y="2975673"/>
                  </a:lnTo>
                  <a:lnTo>
                    <a:pt x="184632" y="2976346"/>
                  </a:lnTo>
                  <a:lnTo>
                    <a:pt x="184632" y="2977184"/>
                  </a:lnTo>
                  <a:lnTo>
                    <a:pt x="184632" y="2978023"/>
                  </a:lnTo>
                  <a:lnTo>
                    <a:pt x="185305" y="2978696"/>
                  </a:lnTo>
                  <a:lnTo>
                    <a:pt x="186982" y="2978696"/>
                  </a:lnTo>
                  <a:lnTo>
                    <a:pt x="187655" y="2978023"/>
                  </a:lnTo>
                  <a:lnTo>
                    <a:pt x="187655" y="2976346"/>
                  </a:lnTo>
                  <a:close/>
                </a:path>
                <a:path w="559435" h="3200400">
                  <a:moveTo>
                    <a:pt x="189115" y="1862594"/>
                  </a:moveTo>
                  <a:lnTo>
                    <a:pt x="186512" y="1859978"/>
                  </a:lnTo>
                  <a:lnTo>
                    <a:pt x="180060" y="1859978"/>
                  </a:lnTo>
                  <a:lnTo>
                    <a:pt x="177444" y="1862594"/>
                  </a:lnTo>
                  <a:lnTo>
                    <a:pt x="177444" y="1865820"/>
                  </a:lnTo>
                  <a:lnTo>
                    <a:pt x="177444" y="1869046"/>
                  </a:lnTo>
                  <a:lnTo>
                    <a:pt x="180060" y="1871662"/>
                  </a:lnTo>
                  <a:lnTo>
                    <a:pt x="186512" y="1871662"/>
                  </a:lnTo>
                  <a:lnTo>
                    <a:pt x="189115" y="1869046"/>
                  </a:lnTo>
                  <a:lnTo>
                    <a:pt x="189115" y="1862594"/>
                  </a:lnTo>
                  <a:close/>
                </a:path>
                <a:path w="559435" h="3200400">
                  <a:moveTo>
                    <a:pt x="201129" y="2889389"/>
                  </a:moveTo>
                  <a:lnTo>
                    <a:pt x="200202" y="2888450"/>
                  </a:lnTo>
                  <a:lnTo>
                    <a:pt x="197891" y="2888450"/>
                  </a:lnTo>
                  <a:lnTo>
                    <a:pt x="196951" y="2889389"/>
                  </a:lnTo>
                  <a:lnTo>
                    <a:pt x="196951" y="2890545"/>
                  </a:lnTo>
                  <a:lnTo>
                    <a:pt x="196951" y="2891701"/>
                  </a:lnTo>
                  <a:lnTo>
                    <a:pt x="197891" y="2892641"/>
                  </a:lnTo>
                  <a:lnTo>
                    <a:pt x="200202" y="2892641"/>
                  </a:lnTo>
                  <a:lnTo>
                    <a:pt x="201129" y="2891701"/>
                  </a:lnTo>
                  <a:lnTo>
                    <a:pt x="201129" y="2889389"/>
                  </a:lnTo>
                  <a:close/>
                </a:path>
                <a:path w="559435" h="3200400">
                  <a:moveTo>
                    <a:pt x="201218" y="2932747"/>
                  </a:moveTo>
                  <a:lnTo>
                    <a:pt x="200406" y="2931934"/>
                  </a:lnTo>
                  <a:lnTo>
                    <a:pt x="198424" y="2931934"/>
                  </a:lnTo>
                  <a:lnTo>
                    <a:pt x="197612" y="2932747"/>
                  </a:lnTo>
                  <a:lnTo>
                    <a:pt x="197612" y="2933738"/>
                  </a:lnTo>
                  <a:lnTo>
                    <a:pt x="197612" y="2934728"/>
                  </a:lnTo>
                  <a:lnTo>
                    <a:pt x="198424" y="2935541"/>
                  </a:lnTo>
                  <a:lnTo>
                    <a:pt x="200406" y="2935541"/>
                  </a:lnTo>
                  <a:lnTo>
                    <a:pt x="201218" y="2934728"/>
                  </a:lnTo>
                  <a:lnTo>
                    <a:pt x="201218" y="2932747"/>
                  </a:lnTo>
                  <a:close/>
                </a:path>
                <a:path w="559435" h="3200400">
                  <a:moveTo>
                    <a:pt x="208572" y="1908568"/>
                  </a:moveTo>
                  <a:lnTo>
                    <a:pt x="205981" y="1905977"/>
                  </a:lnTo>
                  <a:lnTo>
                    <a:pt x="199593" y="1905977"/>
                  </a:lnTo>
                  <a:lnTo>
                    <a:pt x="197002" y="1908568"/>
                  </a:lnTo>
                  <a:lnTo>
                    <a:pt x="197002" y="1911756"/>
                  </a:lnTo>
                  <a:lnTo>
                    <a:pt x="197002" y="1914944"/>
                  </a:lnTo>
                  <a:lnTo>
                    <a:pt x="199593" y="1917534"/>
                  </a:lnTo>
                  <a:lnTo>
                    <a:pt x="205981" y="1917534"/>
                  </a:lnTo>
                  <a:lnTo>
                    <a:pt x="208572" y="1914944"/>
                  </a:lnTo>
                  <a:lnTo>
                    <a:pt x="208572" y="1908568"/>
                  </a:lnTo>
                  <a:close/>
                </a:path>
                <a:path w="559435" h="3200400">
                  <a:moveTo>
                    <a:pt x="215544" y="2769628"/>
                  </a:moveTo>
                  <a:lnTo>
                    <a:pt x="214223" y="2768308"/>
                  </a:lnTo>
                  <a:lnTo>
                    <a:pt x="210947" y="2768308"/>
                  </a:lnTo>
                  <a:lnTo>
                    <a:pt x="209626" y="2769628"/>
                  </a:lnTo>
                  <a:lnTo>
                    <a:pt x="209626" y="2771267"/>
                  </a:lnTo>
                  <a:lnTo>
                    <a:pt x="209626" y="2772905"/>
                  </a:lnTo>
                  <a:lnTo>
                    <a:pt x="210947" y="2774226"/>
                  </a:lnTo>
                  <a:lnTo>
                    <a:pt x="214223" y="2774226"/>
                  </a:lnTo>
                  <a:lnTo>
                    <a:pt x="215544" y="2772905"/>
                  </a:lnTo>
                  <a:lnTo>
                    <a:pt x="215544" y="2769628"/>
                  </a:lnTo>
                  <a:close/>
                </a:path>
                <a:path w="559435" h="3200400">
                  <a:moveTo>
                    <a:pt x="223113" y="1952256"/>
                  </a:moveTo>
                  <a:lnTo>
                    <a:pt x="220548" y="1949691"/>
                  </a:lnTo>
                  <a:lnTo>
                    <a:pt x="214223" y="1949691"/>
                  </a:lnTo>
                  <a:lnTo>
                    <a:pt x="211658" y="1952256"/>
                  </a:lnTo>
                  <a:lnTo>
                    <a:pt x="211658" y="1955419"/>
                  </a:lnTo>
                  <a:lnTo>
                    <a:pt x="211658" y="1958581"/>
                  </a:lnTo>
                  <a:lnTo>
                    <a:pt x="214223" y="1961146"/>
                  </a:lnTo>
                  <a:lnTo>
                    <a:pt x="220548" y="1961146"/>
                  </a:lnTo>
                  <a:lnTo>
                    <a:pt x="223113" y="1958581"/>
                  </a:lnTo>
                  <a:lnTo>
                    <a:pt x="223113" y="1952256"/>
                  </a:lnTo>
                  <a:close/>
                </a:path>
                <a:path w="559435" h="3200400">
                  <a:moveTo>
                    <a:pt x="225602" y="2858097"/>
                  </a:moveTo>
                  <a:lnTo>
                    <a:pt x="224536" y="2857042"/>
                  </a:lnTo>
                  <a:lnTo>
                    <a:pt x="221907" y="2857042"/>
                  </a:lnTo>
                  <a:lnTo>
                    <a:pt x="220840" y="2858097"/>
                  </a:lnTo>
                  <a:lnTo>
                    <a:pt x="220840" y="2859417"/>
                  </a:lnTo>
                  <a:lnTo>
                    <a:pt x="220840" y="2860725"/>
                  </a:lnTo>
                  <a:lnTo>
                    <a:pt x="221907" y="2861792"/>
                  </a:lnTo>
                  <a:lnTo>
                    <a:pt x="224536" y="2861792"/>
                  </a:lnTo>
                  <a:lnTo>
                    <a:pt x="225602" y="2860725"/>
                  </a:lnTo>
                  <a:lnTo>
                    <a:pt x="225602" y="2858097"/>
                  </a:lnTo>
                  <a:close/>
                </a:path>
                <a:path w="559435" h="3200400">
                  <a:moveTo>
                    <a:pt x="227990" y="2810662"/>
                  </a:moveTo>
                  <a:lnTo>
                    <a:pt x="226796" y="2809468"/>
                  </a:lnTo>
                  <a:lnTo>
                    <a:pt x="223850" y="2809468"/>
                  </a:lnTo>
                  <a:lnTo>
                    <a:pt x="222656" y="2810662"/>
                  </a:lnTo>
                  <a:lnTo>
                    <a:pt x="222656" y="2812135"/>
                  </a:lnTo>
                  <a:lnTo>
                    <a:pt x="222656" y="2813608"/>
                  </a:lnTo>
                  <a:lnTo>
                    <a:pt x="223850" y="2814802"/>
                  </a:lnTo>
                  <a:lnTo>
                    <a:pt x="226796" y="2814802"/>
                  </a:lnTo>
                  <a:lnTo>
                    <a:pt x="227990" y="2813608"/>
                  </a:lnTo>
                  <a:lnTo>
                    <a:pt x="227990" y="2810662"/>
                  </a:lnTo>
                  <a:close/>
                </a:path>
                <a:path w="559435" h="3200400">
                  <a:moveTo>
                    <a:pt x="230746" y="2032558"/>
                  </a:moveTo>
                  <a:lnTo>
                    <a:pt x="228231" y="2030031"/>
                  </a:lnTo>
                  <a:lnTo>
                    <a:pt x="222021" y="2030031"/>
                  </a:lnTo>
                  <a:lnTo>
                    <a:pt x="219506" y="2032558"/>
                  </a:lnTo>
                  <a:lnTo>
                    <a:pt x="219506" y="2035657"/>
                  </a:lnTo>
                  <a:lnTo>
                    <a:pt x="219506" y="2038756"/>
                  </a:lnTo>
                  <a:lnTo>
                    <a:pt x="222021" y="2041283"/>
                  </a:lnTo>
                  <a:lnTo>
                    <a:pt x="228231" y="2041283"/>
                  </a:lnTo>
                  <a:lnTo>
                    <a:pt x="230746" y="2038756"/>
                  </a:lnTo>
                  <a:lnTo>
                    <a:pt x="230746" y="2032558"/>
                  </a:lnTo>
                  <a:close/>
                </a:path>
                <a:path w="559435" h="3200400">
                  <a:moveTo>
                    <a:pt x="235254" y="2726105"/>
                  </a:moveTo>
                  <a:lnTo>
                    <a:pt x="233807" y="2724658"/>
                  </a:lnTo>
                  <a:lnTo>
                    <a:pt x="230238" y="2724658"/>
                  </a:lnTo>
                  <a:lnTo>
                    <a:pt x="228790" y="2726105"/>
                  </a:lnTo>
                  <a:lnTo>
                    <a:pt x="228790" y="2727896"/>
                  </a:lnTo>
                  <a:lnTo>
                    <a:pt x="228790" y="2729687"/>
                  </a:lnTo>
                  <a:lnTo>
                    <a:pt x="230238" y="2731135"/>
                  </a:lnTo>
                  <a:lnTo>
                    <a:pt x="233807" y="2731135"/>
                  </a:lnTo>
                  <a:lnTo>
                    <a:pt x="235254" y="2729687"/>
                  </a:lnTo>
                  <a:lnTo>
                    <a:pt x="235254" y="2726105"/>
                  </a:lnTo>
                  <a:close/>
                </a:path>
                <a:path w="559435" h="3200400">
                  <a:moveTo>
                    <a:pt x="244335" y="1987194"/>
                  </a:moveTo>
                  <a:lnTo>
                    <a:pt x="241795" y="1984654"/>
                  </a:lnTo>
                  <a:lnTo>
                    <a:pt x="235521" y="1984654"/>
                  </a:lnTo>
                  <a:lnTo>
                    <a:pt x="232981" y="1987194"/>
                  </a:lnTo>
                  <a:lnTo>
                    <a:pt x="232981" y="1990331"/>
                  </a:lnTo>
                  <a:lnTo>
                    <a:pt x="232981" y="1993468"/>
                  </a:lnTo>
                  <a:lnTo>
                    <a:pt x="235521" y="1996008"/>
                  </a:lnTo>
                  <a:lnTo>
                    <a:pt x="241795" y="1996008"/>
                  </a:lnTo>
                  <a:lnTo>
                    <a:pt x="244335" y="1993468"/>
                  </a:lnTo>
                  <a:lnTo>
                    <a:pt x="244335" y="1987194"/>
                  </a:lnTo>
                  <a:close/>
                </a:path>
                <a:path w="559435" h="3200400">
                  <a:moveTo>
                    <a:pt x="246888" y="2679763"/>
                  </a:moveTo>
                  <a:lnTo>
                    <a:pt x="245364" y="2678239"/>
                  </a:lnTo>
                  <a:lnTo>
                    <a:pt x="241617" y="2678239"/>
                  </a:lnTo>
                  <a:lnTo>
                    <a:pt x="240093" y="2679763"/>
                  </a:lnTo>
                  <a:lnTo>
                    <a:pt x="240093" y="2681643"/>
                  </a:lnTo>
                  <a:lnTo>
                    <a:pt x="240093" y="2683522"/>
                  </a:lnTo>
                  <a:lnTo>
                    <a:pt x="241617" y="2685046"/>
                  </a:lnTo>
                  <a:lnTo>
                    <a:pt x="245364" y="2685046"/>
                  </a:lnTo>
                  <a:lnTo>
                    <a:pt x="246888" y="2683522"/>
                  </a:lnTo>
                  <a:lnTo>
                    <a:pt x="246888" y="2679763"/>
                  </a:lnTo>
                  <a:close/>
                </a:path>
                <a:path w="559435" h="3200400">
                  <a:moveTo>
                    <a:pt x="248399" y="2589530"/>
                  </a:moveTo>
                  <a:lnTo>
                    <a:pt x="246735" y="2587866"/>
                  </a:lnTo>
                  <a:lnTo>
                    <a:pt x="242620" y="2587866"/>
                  </a:lnTo>
                  <a:lnTo>
                    <a:pt x="240957" y="2589530"/>
                  </a:lnTo>
                  <a:lnTo>
                    <a:pt x="240957" y="2591587"/>
                  </a:lnTo>
                  <a:lnTo>
                    <a:pt x="240957" y="2593644"/>
                  </a:lnTo>
                  <a:lnTo>
                    <a:pt x="242620" y="2595308"/>
                  </a:lnTo>
                  <a:lnTo>
                    <a:pt x="246735" y="2595308"/>
                  </a:lnTo>
                  <a:lnTo>
                    <a:pt x="248399" y="2593644"/>
                  </a:lnTo>
                  <a:lnTo>
                    <a:pt x="248399" y="2589530"/>
                  </a:lnTo>
                  <a:close/>
                </a:path>
                <a:path w="559435" h="3200400">
                  <a:moveTo>
                    <a:pt x="248729" y="2201113"/>
                  </a:moveTo>
                  <a:lnTo>
                    <a:pt x="246341" y="2198725"/>
                  </a:lnTo>
                  <a:lnTo>
                    <a:pt x="240436" y="2198725"/>
                  </a:lnTo>
                  <a:lnTo>
                    <a:pt x="238036" y="2201113"/>
                  </a:lnTo>
                  <a:lnTo>
                    <a:pt x="238036" y="2204072"/>
                  </a:lnTo>
                  <a:lnTo>
                    <a:pt x="238036" y="2207031"/>
                  </a:lnTo>
                  <a:lnTo>
                    <a:pt x="240436" y="2209419"/>
                  </a:lnTo>
                  <a:lnTo>
                    <a:pt x="246341" y="2209419"/>
                  </a:lnTo>
                  <a:lnTo>
                    <a:pt x="248729" y="2207031"/>
                  </a:lnTo>
                  <a:lnTo>
                    <a:pt x="248729" y="2201113"/>
                  </a:lnTo>
                  <a:close/>
                </a:path>
                <a:path w="559435" h="3200400">
                  <a:moveTo>
                    <a:pt x="253771" y="2076221"/>
                  </a:moveTo>
                  <a:lnTo>
                    <a:pt x="251282" y="2073732"/>
                  </a:lnTo>
                  <a:lnTo>
                    <a:pt x="245122" y="2073732"/>
                  </a:lnTo>
                  <a:lnTo>
                    <a:pt x="242633" y="2076221"/>
                  </a:lnTo>
                  <a:lnTo>
                    <a:pt x="242633" y="2079294"/>
                  </a:lnTo>
                  <a:lnTo>
                    <a:pt x="242633" y="2082368"/>
                  </a:lnTo>
                  <a:lnTo>
                    <a:pt x="245122" y="2084857"/>
                  </a:lnTo>
                  <a:lnTo>
                    <a:pt x="251282" y="2084857"/>
                  </a:lnTo>
                  <a:lnTo>
                    <a:pt x="253771" y="2082368"/>
                  </a:lnTo>
                  <a:lnTo>
                    <a:pt x="253771" y="2076221"/>
                  </a:lnTo>
                  <a:close/>
                </a:path>
                <a:path w="559435" h="3200400">
                  <a:moveTo>
                    <a:pt x="255803" y="2523667"/>
                  </a:moveTo>
                  <a:lnTo>
                    <a:pt x="253987" y="2521851"/>
                  </a:lnTo>
                  <a:lnTo>
                    <a:pt x="249516" y="2521851"/>
                  </a:lnTo>
                  <a:lnTo>
                    <a:pt x="247700" y="2523667"/>
                  </a:lnTo>
                  <a:lnTo>
                    <a:pt x="247700" y="2525903"/>
                  </a:lnTo>
                  <a:lnTo>
                    <a:pt x="247700" y="2528138"/>
                  </a:lnTo>
                  <a:lnTo>
                    <a:pt x="249516" y="2529954"/>
                  </a:lnTo>
                  <a:lnTo>
                    <a:pt x="253987" y="2529954"/>
                  </a:lnTo>
                  <a:lnTo>
                    <a:pt x="255803" y="2528138"/>
                  </a:lnTo>
                  <a:lnTo>
                    <a:pt x="255803" y="2523667"/>
                  </a:lnTo>
                  <a:close/>
                </a:path>
                <a:path w="559435" h="3200400">
                  <a:moveTo>
                    <a:pt x="256400" y="2635021"/>
                  </a:moveTo>
                  <a:lnTo>
                    <a:pt x="254800" y="2633434"/>
                  </a:lnTo>
                  <a:lnTo>
                    <a:pt x="250863" y="2633434"/>
                  </a:lnTo>
                  <a:lnTo>
                    <a:pt x="249275" y="2635021"/>
                  </a:lnTo>
                  <a:lnTo>
                    <a:pt x="249275" y="2636990"/>
                  </a:lnTo>
                  <a:lnTo>
                    <a:pt x="249275" y="2638958"/>
                  </a:lnTo>
                  <a:lnTo>
                    <a:pt x="250863" y="2640546"/>
                  </a:lnTo>
                  <a:lnTo>
                    <a:pt x="254800" y="2640546"/>
                  </a:lnTo>
                  <a:lnTo>
                    <a:pt x="256400" y="2638958"/>
                  </a:lnTo>
                  <a:lnTo>
                    <a:pt x="256400" y="2635021"/>
                  </a:lnTo>
                  <a:close/>
                </a:path>
                <a:path w="559435" h="3200400">
                  <a:moveTo>
                    <a:pt x="257848" y="2552192"/>
                  </a:moveTo>
                  <a:lnTo>
                    <a:pt x="256108" y="2550452"/>
                  </a:lnTo>
                  <a:lnTo>
                    <a:pt x="251815" y="2550452"/>
                  </a:lnTo>
                  <a:lnTo>
                    <a:pt x="250075" y="2552192"/>
                  </a:lnTo>
                  <a:lnTo>
                    <a:pt x="250075" y="2554338"/>
                  </a:lnTo>
                  <a:lnTo>
                    <a:pt x="250075" y="2556484"/>
                  </a:lnTo>
                  <a:lnTo>
                    <a:pt x="251815" y="2558224"/>
                  </a:lnTo>
                  <a:lnTo>
                    <a:pt x="256108" y="2558224"/>
                  </a:lnTo>
                  <a:lnTo>
                    <a:pt x="257848" y="2556484"/>
                  </a:lnTo>
                  <a:lnTo>
                    <a:pt x="257848" y="2552192"/>
                  </a:lnTo>
                  <a:close/>
                </a:path>
                <a:path w="559435" h="3200400">
                  <a:moveTo>
                    <a:pt x="258470" y="2482799"/>
                  </a:moveTo>
                  <a:lnTo>
                    <a:pt x="256590" y="2480907"/>
                  </a:lnTo>
                  <a:lnTo>
                    <a:pt x="251929" y="2480907"/>
                  </a:lnTo>
                  <a:lnTo>
                    <a:pt x="250050" y="2482799"/>
                  </a:lnTo>
                  <a:lnTo>
                    <a:pt x="250050" y="2485123"/>
                  </a:lnTo>
                  <a:lnTo>
                    <a:pt x="250050" y="2487447"/>
                  </a:lnTo>
                  <a:lnTo>
                    <a:pt x="251929" y="2489339"/>
                  </a:lnTo>
                  <a:lnTo>
                    <a:pt x="256590" y="2489339"/>
                  </a:lnTo>
                  <a:lnTo>
                    <a:pt x="258470" y="2487447"/>
                  </a:lnTo>
                  <a:lnTo>
                    <a:pt x="258470" y="2482799"/>
                  </a:lnTo>
                  <a:close/>
                </a:path>
                <a:path w="559435" h="3200400">
                  <a:moveTo>
                    <a:pt x="259245" y="2158022"/>
                  </a:moveTo>
                  <a:lnTo>
                    <a:pt x="256794" y="2155571"/>
                  </a:lnTo>
                  <a:lnTo>
                    <a:pt x="250761" y="2155571"/>
                  </a:lnTo>
                  <a:lnTo>
                    <a:pt x="248323" y="2158022"/>
                  </a:lnTo>
                  <a:lnTo>
                    <a:pt x="248323" y="2161032"/>
                  </a:lnTo>
                  <a:lnTo>
                    <a:pt x="248323" y="2164042"/>
                  </a:lnTo>
                  <a:lnTo>
                    <a:pt x="250761" y="2166493"/>
                  </a:lnTo>
                  <a:lnTo>
                    <a:pt x="256794" y="2166493"/>
                  </a:lnTo>
                  <a:lnTo>
                    <a:pt x="259245" y="2164042"/>
                  </a:lnTo>
                  <a:lnTo>
                    <a:pt x="259245" y="2158022"/>
                  </a:lnTo>
                  <a:close/>
                </a:path>
                <a:path w="559435" h="3200400">
                  <a:moveTo>
                    <a:pt x="261023" y="2336698"/>
                  </a:moveTo>
                  <a:lnTo>
                    <a:pt x="258838" y="2334514"/>
                  </a:lnTo>
                  <a:lnTo>
                    <a:pt x="253466" y="2334514"/>
                  </a:lnTo>
                  <a:lnTo>
                    <a:pt x="251294" y="2336698"/>
                  </a:lnTo>
                  <a:lnTo>
                    <a:pt x="251294" y="2339378"/>
                  </a:lnTo>
                  <a:lnTo>
                    <a:pt x="251294" y="2342057"/>
                  </a:lnTo>
                  <a:lnTo>
                    <a:pt x="253466" y="2344242"/>
                  </a:lnTo>
                  <a:lnTo>
                    <a:pt x="258838" y="2344242"/>
                  </a:lnTo>
                  <a:lnTo>
                    <a:pt x="261023" y="2342057"/>
                  </a:lnTo>
                  <a:lnTo>
                    <a:pt x="261023" y="2336698"/>
                  </a:lnTo>
                  <a:close/>
                </a:path>
                <a:path w="559435" h="3200400">
                  <a:moveTo>
                    <a:pt x="262585" y="2405608"/>
                  </a:moveTo>
                  <a:lnTo>
                    <a:pt x="260565" y="2403576"/>
                  </a:lnTo>
                  <a:lnTo>
                    <a:pt x="255549" y="2403576"/>
                  </a:lnTo>
                  <a:lnTo>
                    <a:pt x="253517" y="2405608"/>
                  </a:lnTo>
                  <a:lnTo>
                    <a:pt x="253517" y="2408110"/>
                  </a:lnTo>
                  <a:lnTo>
                    <a:pt x="253517" y="2410612"/>
                  </a:lnTo>
                  <a:lnTo>
                    <a:pt x="255549" y="2412644"/>
                  </a:lnTo>
                  <a:lnTo>
                    <a:pt x="260565" y="2412644"/>
                  </a:lnTo>
                  <a:lnTo>
                    <a:pt x="262585" y="2410612"/>
                  </a:lnTo>
                  <a:lnTo>
                    <a:pt x="262585" y="2405608"/>
                  </a:lnTo>
                  <a:close/>
                </a:path>
                <a:path w="559435" h="3200400">
                  <a:moveTo>
                    <a:pt x="264604" y="2113800"/>
                  </a:moveTo>
                  <a:lnTo>
                    <a:pt x="262140" y="2111337"/>
                  </a:lnTo>
                  <a:lnTo>
                    <a:pt x="256044" y="2111337"/>
                  </a:lnTo>
                  <a:lnTo>
                    <a:pt x="253580" y="2113800"/>
                  </a:lnTo>
                  <a:lnTo>
                    <a:pt x="253580" y="2116848"/>
                  </a:lnTo>
                  <a:lnTo>
                    <a:pt x="253580" y="2119896"/>
                  </a:lnTo>
                  <a:lnTo>
                    <a:pt x="256044" y="2122360"/>
                  </a:lnTo>
                  <a:lnTo>
                    <a:pt x="262140" y="2122360"/>
                  </a:lnTo>
                  <a:lnTo>
                    <a:pt x="264604" y="2119896"/>
                  </a:lnTo>
                  <a:lnTo>
                    <a:pt x="264604" y="2113800"/>
                  </a:lnTo>
                  <a:close/>
                </a:path>
                <a:path w="559435" h="3200400">
                  <a:moveTo>
                    <a:pt x="266128" y="2448915"/>
                  </a:moveTo>
                  <a:lnTo>
                    <a:pt x="264172" y="2446959"/>
                  </a:lnTo>
                  <a:lnTo>
                    <a:pt x="259334" y="2446959"/>
                  </a:lnTo>
                  <a:lnTo>
                    <a:pt x="257378" y="2448915"/>
                  </a:lnTo>
                  <a:lnTo>
                    <a:pt x="257378" y="2451328"/>
                  </a:lnTo>
                  <a:lnTo>
                    <a:pt x="257378" y="2453741"/>
                  </a:lnTo>
                  <a:lnTo>
                    <a:pt x="259334" y="2455697"/>
                  </a:lnTo>
                  <a:lnTo>
                    <a:pt x="264172" y="2455697"/>
                  </a:lnTo>
                  <a:lnTo>
                    <a:pt x="266128" y="2453741"/>
                  </a:lnTo>
                  <a:lnTo>
                    <a:pt x="266128" y="2448915"/>
                  </a:lnTo>
                  <a:close/>
                </a:path>
                <a:path w="559435" h="3200400">
                  <a:moveTo>
                    <a:pt x="271843" y="2367038"/>
                  </a:moveTo>
                  <a:lnTo>
                    <a:pt x="269735" y="2364930"/>
                  </a:lnTo>
                  <a:lnTo>
                    <a:pt x="264553" y="2364930"/>
                  </a:lnTo>
                  <a:lnTo>
                    <a:pt x="262445" y="2367038"/>
                  </a:lnTo>
                  <a:lnTo>
                    <a:pt x="262445" y="2369629"/>
                  </a:lnTo>
                  <a:lnTo>
                    <a:pt x="262445" y="2372220"/>
                  </a:lnTo>
                  <a:lnTo>
                    <a:pt x="264553" y="2374328"/>
                  </a:lnTo>
                  <a:lnTo>
                    <a:pt x="269735" y="2374328"/>
                  </a:lnTo>
                  <a:lnTo>
                    <a:pt x="271843" y="2372220"/>
                  </a:lnTo>
                  <a:lnTo>
                    <a:pt x="271843" y="2367038"/>
                  </a:lnTo>
                  <a:close/>
                </a:path>
                <a:path w="559435" h="3200400">
                  <a:moveTo>
                    <a:pt x="277520" y="2289860"/>
                  </a:moveTo>
                  <a:lnTo>
                    <a:pt x="275272" y="2287613"/>
                  </a:lnTo>
                  <a:lnTo>
                    <a:pt x="269722" y="2287613"/>
                  </a:lnTo>
                  <a:lnTo>
                    <a:pt x="267474" y="2289860"/>
                  </a:lnTo>
                  <a:lnTo>
                    <a:pt x="267474" y="2292642"/>
                  </a:lnTo>
                  <a:lnTo>
                    <a:pt x="267474" y="2295410"/>
                  </a:lnTo>
                  <a:lnTo>
                    <a:pt x="269722" y="2297671"/>
                  </a:lnTo>
                  <a:lnTo>
                    <a:pt x="275272" y="2297671"/>
                  </a:lnTo>
                  <a:lnTo>
                    <a:pt x="277520" y="2295410"/>
                  </a:lnTo>
                  <a:lnTo>
                    <a:pt x="277520" y="2289860"/>
                  </a:lnTo>
                  <a:close/>
                </a:path>
                <a:path w="559435" h="3200400">
                  <a:moveTo>
                    <a:pt x="277888" y="2239683"/>
                  </a:moveTo>
                  <a:lnTo>
                    <a:pt x="275564" y="2237371"/>
                  </a:lnTo>
                  <a:lnTo>
                    <a:pt x="269836" y="2237371"/>
                  </a:lnTo>
                  <a:lnTo>
                    <a:pt x="267512" y="2239683"/>
                  </a:lnTo>
                  <a:lnTo>
                    <a:pt x="267512" y="2242553"/>
                  </a:lnTo>
                  <a:lnTo>
                    <a:pt x="267512" y="2245423"/>
                  </a:lnTo>
                  <a:lnTo>
                    <a:pt x="269836" y="2247735"/>
                  </a:lnTo>
                  <a:lnTo>
                    <a:pt x="275564" y="2247735"/>
                  </a:lnTo>
                  <a:lnTo>
                    <a:pt x="277888" y="2245423"/>
                  </a:lnTo>
                  <a:lnTo>
                    <a:pt x="277888" y="2239683"/>
                  </a:lnTo>
                  <a:close/>
                </a:path>
                <a:path w="559435" h="3200400">
                  <a:moveTo>
                    <a:pt x="375132" y="124688"/>
                  </a:moveTo>
                  <a:lnTo>
                    <a:pt x="374319" y="123888"/>
                  </a:lnTo>
                  <a:lnTo>
                    <a:pt x="372338" y="123888"/>
                  </a:lnTo>
                  <a:lnTo>
                    <a:pt x="371538" y="124688"/>
                  </a:lnTo>
                  <a:lnTo>
                    <a:pt x="371538" y="125679"/>
                  </a:lnTo>
                  <a:lnTo>
                    <a:pt x="371538" y="126669"/>
                  </a:lnTo>
                  <a:lnTo>
                    <a:pt x="372338" y="127469"/>
                  </a:lnTo>
                  <a:lnTo>
                    <a:pt x="374319" y="127469"/>
                  </a:lnTo>
                  <a:lnTo>
                    <a:pt x="375132" y="126669"/>
                  </a:lnTo>
                  <a:lnTo>
                    <a:pt x="375132" y="124688"/>
                  </a:lnTo>
                  <a:close/>
                </a:path>
                <a:path w="559435" h="3200400">
                  <a:moveTo>
                    <a:pt x="419150" y="102666"/>
                  </a:moveTo>
                  <a:lnTo>
                    <a:pt x="418477" y="101993"/>
                  </a:lnTo>
                  <a:lnTo>
                    <a:pt x="416826" y="101993"/>
                  </a:lnTo>
                  <a:lnTo>
                    <a:pt x="416153" y="102666"/>
                  </a:lnTo>
                  <a:lnTo>
                    <a:pt x="416153" y="103492"/>
                  </a:lnTo>
                  <a:lnTo>
                    <a:pt x="416153" y="104317"/>
                  </a:lnTo>
                  <a:lnTo>
                    <a:pt x="416826" y="104990"/>
                  </a:lnTo>
                  <a:lnTo>
                    <a:pt x="418477" y="104990"/>
                  </a:lnTo>
                  <a:lnTo>
                    <a:pt x="419150" y="104317"/>
                  </a:lnTo>
                  <a:lnTo>
                    <a:pt x="419150" y="102666"/>
                  </a:lnTo>
                  <a:close/>
                </a:path>
                <a:path w="559435" h="3200400">
                  <a:moveTo>
                    <a:pt x="438365" y="71589"/>
                  </a:moveTo>
                  <a:lnTo>
                    <a:pt x="437819" y="71056"/>
                  </a:lnTo>
                  <a:lnTo>
                    <a:pt x="436499" y="71056"/>
                  </a:lnTo>
                  <a:lnTo>
                    <a:pt x="435965" y="71589"/>
                  </a:lnTo>
                  <a:lnTo>
                    <a:pt x="435965" y="72250"/>
                  </a:lnTo>
                  <a:lnTo>
                    <a:pt x="435965" y="72910"/>
                  </a:lnTo>
                  <a:lnTo>
                    <a:pt x="436499" y="73444"/>
                  </a:lnTo>
                  <a:lnTo>
                    <a:pt x="437819" y="73444"/>
                  </a:lnTo>
                  <a:lnTo>
                    <a:pt x="438365" y="72910"/>
                  </a:lnTo>
                  <a:lnTo>
                    <a:pt x="438365" y="71589"/>
                  </a:lnTo>
                  <a:close/>
                </a:path>
                <a:path w="559435" h="3200400">
                  <a:moveTo>
                    <a:pt x="476262" y="45542"/>
                  </a:moveTo>
                  <a:lnTo>
                    <a:pt x="475869" y="45135"/>
                  </a:lnTo>
                  <a:lnTo>
                    <a:pt x="474878" y="45135"/>
                  </a:lnTo>
                  <a:lnTo>
                    <a:pt x="474472" y="45542"/>
                  </a:lnTo>
                  <a:lnTo>
                    <a:pt x="474472" y="46037"/>
                  </a:lnTo>
                  <a:lnTo>
                    <a:pt x="474472" y="46532"/>
                  </a:lnTo>
                  <a:lnTo>
                    <a:pt x="474878" y="46939"/>
                  </a:lnTo>
                  <a:lnTo>
                    <a:pt x="475869" y="46939"/>
                  </a:lnTo>
                  <a:lnTo>
                    <a:pt x="476262" y="46532"/>
                  </a:lnTo>
                  <a:lnTo>
                    <a:pt x="476262" y="45542"/>
                  </a:lnTo>
                  <a:close/>
                </a:path>
                <a:path w="559435" h="3200400">
                  <a:moveTo>
                    <a:pt x="519061" y="24269"/>
                  </a:moveTo>
                  <a:lnTo>
                    <a:pt x="518795" y="24003"/>
                  </a:lnTo>
                  <a:lnTo>
                    <a:pt x="518134" y="24003"/>
                  </a:lnTo>
                  <a:lnTo>
                    <a:pt x="517867" y="24269"/>
                  </a:lnTo>
                  <a:lnTo>
                    <a:pt x="517867" y="24599"/>
                  </a:lnTo>
                  <a:lnTo>
                    <a:pt x="517867" y="24930"/>
                  </a:lnTo>
                  <a:lnTo>
                    <a:pt x="518134" y="25196"/>
                  </a:lnTo>
                  <a:lnTo>
                    <a:pt x="518795" y="25196"/>
                  </a:lnTo>
                  <a:lnTo>
                    <a:pt x="519061" y="24930"/>
                  </a:lnTo>
                  <a:lnTo>
                    <a:pt x="519061" y="24269"/>
                  </a:lnTo>
                  <a:close/>
                </a:path>
                <a:path w="559435" h="3200400">
                  <a:moveTo>
                    <a:pt x="559155" y="139"/>
                  </a:moveTo>
                  <a:lnTo>
                    <a:pt x="559028" y="0"/>
                  </a:lnTo>
                  <a:lnTo>
                    <a:pt x="558698" y="0"/>
                  </a:lnTo>
                  <a:lnTo>
                    <a:pt x="558558" y="139"/>
                  </a:lnTo>
                  <a:lnTo>
                    <a:pt x="558558" y="304"/>
                  </a:lnTo>
                  <a:lnTo>
                    <a:pt x="558558" y="469"/>
                  </a:lnTo>
                  <a:lnTo>
                    <a:pt x="558698" y="609"/>
                  </a:lnTo>
                  <a:lnTo>
                    <a:pt x="559028" y="609"/>
                  </a:lnTo>
                  <a:lnTo>
                    <a:pt x="559155" y="469"/>
                  </a:lnTo>
                  <a:lnTo>
                    <a:pt x="559155" y="13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38757" y="2134349"/>
              <a:ext cx="419100" cy="2602230"/>
            </a:xfrm>
            <a:custGeom>
              <a:avLst/>
              <a:gdLst/>
              <a:ahLst/>
              <a:cxnLst/>
              <a:rect l="l" t="t" r="r" b="b"/>
              <a:pathLst>
                <a:path w="419100" h="2602229">
                  <a:moveTo>
                    <a:pt x="12357" y="945921"/>
                  </a:moveTo>
                  <a:lnTo>
                    <a:pt x="9588" y="943152"/>
                  </a:lnTo>
                  <a:lnTo>
                    <a:pt x="2768" y="943152"/>
                  </a:lnTo>
                  <a:lnTo>
                    <a:pt x="0" y="945921"/>
                  </a:lnTo>
                  <a:lnTo>
                    <a:pt x="0" y="949337"/>
                  </a:lnTo>
                  <a:lnTo>
                    <a:pt x="0" y="952754"/>
                  </a:lnTo>
                  <a:lnTo>
                    <a:pt x="2768" y="955522"/>
                  </a:lnTo>
                  <a:lnTo>
                    <a:pt x="9588" y="955522"/>
                  </a:lnTo>
                  <a:lnTo>
                    <a:pt x="12357" y="952754"/>
                  </a:lnTo>
                  <a:lnTo>
                    <a:pt x="12357" y="945921"/>
                  </a:lnTo>
                  <a:close/>
                </a:path>
                <a:path w="419100" h="2602229">
                  <a:moveTo>
                    <a:pt x="16510" y="747141"/>
                  </a:moveTo>
                  <a:lnTo>
                    <a:pt x="13893" y="744524"/>
                  </a:lnTo>
                  <a:lnTo>
                    <a:pt x="7429" y="744524"/>
                  </a:lnTo>
                  <a:lnTo>
                    <a:pt x="4813" y="747141"/>
                  </a:lnTo>
                  <a:lnTo>
                    <a:pt x="4813" y="750366"/>
                  </a:lnTo>
                  <a:lnTo>
                    <a:pt x="4813" y="753592"/>
                  </a:lnTo>
                  <a:lnTo>
                    <a:pt x="7429" y="756208"/>
                  </a:lnTo>
                  <a:lnTo>
                    <a:pt x="13893" y="756208"/>
                  </a:lnTo>
                  <a:lnTo>
                    <a:pt x="16510" y="753592"/>
                  </a:lnTo>
                  <a:lnTo>
                    <a:pt x="16510" y="747141"/>
                  </a:lnTo>
                  <a:close/>
                </a:path>
                <a:path w="419100" h="2602229">
                  <a:moveTo>
                    <a:pt x="16954" y="887437"/>
                  </a:moveTo>
                  <a:lnTo>
                    <a:pt x="14236" y="884720"/>
                  </a:lnTo>
                  <a:lnTo>
                    <a:pt x="7531" y="884720"/>
                  </a:lnTo>
                  <a:lnTo>
                    <a:pt x="4813" y="887437"/>
                  </a:lnTo>
                  <a:lnTo>
                    <a:pt x="4813" y="890790"/>
                  </a:lnTo>
                  <a:lnTo>
                    <a:pt x="4813" y="894143"/>
                  </a:lnTo>
                  <a:lnTo>
                    <a:pt x="7531" y="896861"/>
                  </a:lnTo>
                  <a:lnTo>
                    <a:pt x="14236" y="896861"/>
                  </a:lnTo>
                  <a:lnTo>
                    <a:pt x="16954" y="894143"/>
                  </a:lnTo>
                  <a:lnTo>
                    <a:pt x="16954" y="887437"/>
                  </a:lnTo>
                  <a:close/>
                </a:path>
                <a:path w="419100" h="2602229">
                  <a:moveTo>
                    <a:pt x="21031" y="785901"/>
                  </a:moveTo>
                  <a:lnTo>
                    <a:pt x="18389" y="783259"/>
                  </a:lnTo>
                  <a:lnTo>
                    <a:pt x="11874" y="783259"/>
                  </a:lnTo>
                  <a:lnTo>
                    <a:pt x="9232" y="785901"/>
                  </a:lnTo>
                  <a:lnTo>
                    <a:pt x="9232" y="789165"/>
                  </a:lnTo>
                  <a:lnTo>
                    <a:pt x="9232" y="792429"/>
                  </a:lnTo>
                  <a:lnTo>
                    <a:pt x="11874" y="795070"/>
                  </a:lnTo>
                  <a:lnTo>
                    <a:pt x="18389" y="795070"/>
                  </a:lnTo>
                  <a:lnTo>
                    <a:pt x="21031" y="792429"/>
                  </a:lnTo>
                  <a:lnTo>
                    <a:pt x="21031" y="785901"/>
                  </a:lnTo>
                  <a:close/>
                </a:path>
                <a:path w="419100" h="2602229">
                  <a:moveTo>
                    <a:pt x="21551" y="974140"/>
                  </a:moveTo>
                  <a:lnTo>
                    <a:pt x="18757" y="971346"/>
                  </a:lnTo>
                  <a:lnTo>
                    <a:pt x="11874" y="971346"/>
                  </a:lnTo>
                  <a:lnTo>
                    <a:pt x="9080" y="974140"/>
                  </a:lnTo>
                  <a:lnTo>
                    <a:pt x="9080" y="977582"/>
                  </a:lnTo>
                  <a:lnTo>
                    <a:pt x="9080" y="981024"/>
                  </a:lnTo>
                  <a:lnTo>
                    <a:pt x="11874" y="983818"/>
                  </a:lnTo>
                  <a:lnTo>
                    <a:pt x="18757" y="983818"/>
                  </a:lnTo>
                  <a:lnTo>
                    <a:pt x="21551" y="981024"/>
                  </a:lnTo>
                  <a:lnTo>
                    <a:pt x="21551" y="974140"/>
                  </a:lnTo>
                  <a:close/>
                </a:path>
                <a:path w="419100" h="2602229">
                  <a:moveTo>
                    <a:pt x="21996" y="1015720"/>
                  </a:moveTo>
                  <a:lnTo>
                    <a:pt x="19177" y="1012913"/>
                  </a:lnTo>
                  <a:lnTo>
                    <a:pt x="12230" y="1012913"/>
                  </a:lnTo>
                  <a:lnTo>
                    <a:pt x="9410" y="1015720"/>
                  </a:lnTo>
                  <a:lnTo>
                    <a:pt x="9410" y="1019200"/>
                  </a:lnTo>
                  <a:lnTo>
                    <a:pt x="9410" y="1022680"/>
                  </a:lnTo>
                  <a:lnTo>
                    <a:pt x="12230" y="1025486"/>
                  </a:lnTo>
                  <a:lnTo>
                    <a:pt x="19177" y="1025486"/>
                  </a:lnTo>
                  <a:lnTo>
                    <a:pt x="21996" y="1022680"/>
                  </a:lnTo>
                  <a:lnTo>
                    <a:pt x="21996" y="1015720"/>
                  </a:lnTo>
                  <a:close/>
                </a:path>
                <a:path w="419100" h="2602229">
                  <a:moveTo>
                    <a:pt x="26758" y="843076"/>
                  </a:moveTo>
                  <a:lnTo>
                    <a:pt x="24066" y="840397"/>
                  </a:lnTo>
                  <a:lnTo>
                    <a:pt x="17424" y="840397"/>
                  </a:lnTo>
                  <a:lnTo>
                    <a:pt x="14732" y="843076"/>
                  </a:lnTo>
                  <a:lnTo>
                    <a:pt x="14732" y="846404"/>
                  </a:lnTo>
                  <a:lnTo>
                    <a:pt x="14732" y="849731"/>
                  </a:lnTo>
                  <a:lnTo>
                    <a:pt x="17424" y="852411"/>
                  </a:lnTo>
                  <a:lnTo>
                    <a:pt x="24066" y="852411"/>
                  </a:lnTo>
                  <a:lnTo>
                    <a:pt x="26758" y="849731"/>
                  </a:lnTo>
                  <a:lnTo>
                    <a:pt x="26758" y="843076"/>
                  </a:lnTo>
                  <a:close/>
                </a:path>
                <a:path w="419100" h="2602229">
                  <a:moveTo>
                    <a:pt x="26974" y="811847"/>
                  </a:moveTo>
                  <a:lnTo>
                    <a:pt x="24307" y="809180"/>
                  </a:lnTo>
                  <a:lnTo>
                    <a:pt x="17729" y="809180"/>
                  </a:lnTo>
                  <a:lnTo>
                    <a:pt x="15062" y="811847"/>
                  </a:lnTo>
                  <a:lnTo>
                    <a:pt x="15062" y="815136"/>
                  </a:lnTo>
                  <a:lnTo>
                    <a:pt x="15062" y="818426"/>
                  </a:lnTo>
                  <a:lnTo>
                    <a:pt x="17729" y="821093"/>
                  </a:lnTo>
                  <a:lnTo>
                    <a:pt x="24307" y="821093"/>
                  </a:lnTo>
                  <a:lnTo>
                    <a:pt x="26974" y="818426"/>
                  </a:lnTo>
                  <a:lnTo>
                    <a:pt x="26974" y="811847"/>
                  </a:lnTo>
                  <a:close/>
                </a:path>
                <a:path w="419100" h="2602229">
                  <a:moveTo>
                    <a:pt x="35039" y="921054"/>
                  </a:moveTo>
                  <a:lnTo>
                    <a:pt x="32308" y="918311"/>
                  </a:lnTo>
                  <a:lnTo>
                    <a:pt x="25539" y="918311"/>
                  </a:lnTo>
                  <a:lnTo>
                    <a:pt x="22796" y="921054"/>
                  </a:lnTo>
                  <a:lnTo>
                    <a:pt x="22796" y="924433"/>
                  </a:lnTo>
                  <a:lnTo>
                    <a:pt x="22796" y="927811"/>
                  </a:lnTo>
                  <a:lnTo>
                    <a:pt x="25539" y="930554"/>
                  </a:lnTo>
                  <a:lnTo>
                    <a:pt x="32308" y="930554"/>
                  </a:lnTo>
                  <a:lnTo>
                    <a:pt x="35039" y="927811"/>
                  </a:lnTo>
                  <a:lnTo>
                    <a:pt x="35039" y="921054"/>
                  </a:lnTo>
                  <a:close/>
                </a:path>
                <a:path w="419100" h="2602229">
                  <a:moveTo>
                    <a:pt x="36563" y="701865"/>
                  </a:moveTo>
                  <a:lnTo>
                    <a:pt x="33972" y="699274"/>
                  </a:lnTo>
                  <a:lnTo>
                    <a:pt x="27571" y="699274"/>
                  </a:lnTo>
                  <a:lnTo>
                    <a:pt x="24980" y="701865"/>
                  </a:lnTo>
                  <a:lnTo>
                    <a:pt x="24980" y="705065"/>
                  </a:lnTo>
                  <a:lnTo>
                    <a:pt x="24980" y="708266"/>
                  </a:lnTo>
                  <a:lnTo>
                    <a:pt x="27571" y="710857"/>
                  </a:lnTo>
                  <a:lnTo>
                    <a:pt x="33972" y="710857"/>
                  </a:lnTo>
                  <a:lnTo>
                    <a:pt x="36563" y="708266"/>
                  </a:lnTo>
                  <a:lnTo>
                    <a:pt x="36563" y="701865"/>
                  </a:lnTo>
                  <a:close/>
                </a:path>
                <a:path w="419100" h="2602229">
                  <a:moveTo>
                    <a:pt x="37147" y="667956"/>
                  </a:moveTo>
                  <a:lnTo>
                    <a:pt x="34594" y="665403"/>
                  </a:lnTo>
                  <a:lnTo>
                    <a:pt x="28295" y="665403"/>
                  </a:lnTo>
                  <a:lnTo>
                    <a:pt x="25742" y="667956"/>
                  </a:lnTo>
                  <a:lnTo>
                    <a:pt x="25742" y="671106"/>
                  </a:lnTo>
                  <a:lnTo>
                    <a:pt x="25742" y="674255"/>
                  </a:lnTo>
                  <a:lnTo>
                    <a:pt x="28295" y="676808"/>
                  </a:lnTo>
                  <a:lnTo>
                    <a:pt x="34594" y="676808"/>
                  </a:lnTo>
                  <a:lnTo>
                    <a:pt x="37147" y="674255"/>
                  </a:lnTo>
                  <a:lnTo>
                    <a:pt x="37147" y="667956"/>
                  </a:lnTo>
                  <a:close/>
                </a:path>
                <a:path w="419100" h="2602229">
                  <a:moveTo>
                    <a:pt x="39979" y="552526"/>
                  </a:moveTo>
                  <a:lnTo>
                    <a:pt x="37655" y="550202"/>
                  </a:lnTo>
                  <a:lnTo>
                    <a:pt x="31915" y="550202"/>
                  </a:lnTo>
                  <a:lnTo>
                    <a:pt x="29591" y="552526"/>
                  </a:lnTo>
                  <a:lnTo>
                    <a:pt x="29591" y="555396"/>
                  </a:lnTo>
                  <a:lnTo>
                    <a:pt x="29591" y="558266"/>
                  </a:lnTo>
                  <a:lnTo>
                    <a:pt x="31915" y="560590"/>
                  </a:lnTo>
                  <a:lnTo>
                    <a:pt x="37655" y="560590"/>
                  </a:lnTo>
                  <a:lnTo>
                    <a:pt x="39979" y="558266"/>
                  </a:lnTo>
                  <a:lnTo>
                    <a:pt x="39979" y="552526"/>
                  </a:lnTo>
                  <a:close/>
                </a:path>
                <a:path w="419100" h="2602229">
                  <a:moveTo>
                    <a:pt x="40741" y="623798"/>
                  </a:moveTo>
                  <a:lnTo>
                    <a:pt x="38265" y="621322"/>
                  </a:lnTo>
                  <a:lnTo>
                    <a:pt x="32156" y="621322"/>
                  </a:lnTo>
                  <a:lnTo>
                    <a:pt x="29679" y="623798"/>
                  </a:lnTo>
                  <a:lnTo>
                    <a:pt x="29679" y="626846"/>
                  </a:lnTo>
                  <a:lnTo>
                    <a:pt x="29679" y="629907"/>
                  </a:lnTo>
                  <a:lnTo>
                    <a:pt x="32156" y="632383"/>
                  </a:lnTo>
                  <a:lnTo>
                    <a:pt x="38265" y="632383"/>
                  </a:lnTo>
                  <a:lnTo>
                    <a:pt x="40741" y="629907"/>
                  </a:lnTo>
                  <a:lnTo>
                    <a:pt x="40741" y="623798"/>
                  </a:lnTo>
                  <a:close/>
                </a:path>
                <a:path w="419100" h="2602229">
                  <a:moveTo>
                    <a:pt x="42697" y="1174343"/>
                  </a:moveTo>
                  <a:lnTo>
                    <a:pt x="39776" y="1171422"/>
                  </a:lnTo>
                  <a:lnTo>
                    <a:pt x="32588" y="1171422"/>
                  </a:lnTo>
                  <a:lnTo>
                    <a:pt x="29667" y="1174343"/>
                  </a:lnTo>
                  <a:lnTo>
                    <a:pt x="29667" y="1177937"/>
                  </a:lnTo>
                  <a:lnTo>
                    <a:pt x="29667" y="1181531"/>
                  </a:lnTo>
                  <a:lnTo>
                    <a:pt x="32588" y="1184452"/>
                  </a:lnTo>
                  <a:lnTo>
                    <a:pt x="39776" y="1184452"/>
                  </a:lnTo>
                  <a:lnTo>
                    <a:pt x="42697" y="1181531"/>
                  </a:lnTo>
                  <a:lnTo>
                    <a:pt x="42697" y="1174343"/>
                  </a:lnTo>
                  <a:close/>
                </a:path>
                <a:path w="419100" h="2602229">
                  <a:moveTo>
                    <a:pt x="43370" y="1047635"/>
                  </a:moveTo>
                  <a:lnTo>
                    <a:pt x="40525" y="1044790"/>
                  </a:lnTo>
                  <a:lnTo>
                    <a:pt x="33515" y="1044790"/>
                  </a:lnTo>
                  <a:lnTo>
                    <a:pt x="30670" y="1047635"/>
                  </a:lnTo>
                  <a:lnTo>
                    <a:pt x="30670" y="1051140"/>
                  </a:lnTo>
                  <a:lnTo>
                    <a:pt x="30670" y="1054646"/>
                  </a:lnTo>
                  <a:lnTo>
                    <a:pt x="33515" y="1057490"/>
                  </a:lnTo>
                  <a:lnTo>
                    <a:pt x="40525" y="1057490"/>
                  </a:lnTo>
                  <a:lnTo>
                    <a:pt x="43370" y="1054646"/>
                  </a:lnTo>
                  <a:lnTo>
                    <a:pt x="43370" y="1047635"/>
                  </a:lnTo>
                  <a:close/>
                </a:path>
                <a:path w="419100" h="2602229">
                  <a:moveTo>
                    <a:pt x="43738" y="1214653"/>
                  </a:moveTo>
                  <a:lnTo>
                    <a:pt x="40792" y="1211719"/>
                  </a:lnTo>
                  <a:lnTo>
                    <a:pt x="33540" y="1211719"/>
                  </a:lnTo>
                  <a:lnTo>
                    <a:pt x="30594" y="1214653"/>
                  </a:lnTo>
                  <a:lnTo>
                    <a:pt x="30594" y="1218285"/>
                  </a:lnTo>
                  <a:lnTo>
                    <a:pt x="30594" y="1221917"/>
                  </a:lnTo>
                  <a:lnTo>
                    <a:pt x="33540" y="1224851"/>
                  </a:lnTo>
                  <a:lnTo>
                    <a:pt x="40792" y="1224851"/>
                  </a:lnTo>
                  <a:lnTo>
                    <a:pt x="43738" y="1221917"/>
                  </a:lnTo>
                  <a:lnTo>
                    <a:pt x="43738" y="1214653"/>
                  </a:lnTo>
                  <a:close/>
                </a:path>
                <a:path w="419100" h="2602229">
                  <a:moveTo>
                    <a:pt x="44665" y="1088859"/>
                  </a:moveTo>
                  <a:lnTo>
                    <a:pt x="41808" y="1085989"/>
                  </a:lnTo>
                  <a:lnTo>
                    <a:pt x="34734" y="1085989"/>
                  </a:lnTo>
                  <a:lnTo>
                    <a:pt x="31864" y="1088859"/>
                  </a:lnTo>
                  <a:lnTo>
                    <a:pt x="31864" y="1092390"/>
                  </a:lnTo>
                  <a:lnTo>
                    <a:pt x="31864" y="1095921"/>
                  </a:lnTo>
                  <a:lnTo>
                    <a:pt x="34734" y="1098791"/>
                  </a:lnTo>
                  <a:lnTo>
                    <a:pt x="41808" y="1098791"/>
                  </a:lnTo>
                  <a:lnTo>
                    <a:pt x="44665" y="1095921"/>
                  </a:lnTo>
                  <a:lnTo>
                    <a:pt x="44665" y="1088859"/>
                  </a:lnTo>
                  <a:close/>
                </a:path>
                <a:path w="419100" h="2602229">
                  <a:moveTo>
                    <a:pt x="50838" y="1131773"/>
                  </a:moveTo>
                  <a:lnTo>
                    <a:pt x="47942" y="1128877"/>
                  </a:lnTo>
                  <a:lnTo>
                    <a:pt x="40817" y="1128877"/>
                  </a:lnTo>
                  <a:lnTo>
                    <a:pt x="37922" y="1131773"/>
                  </a:lnTo>
                  <a:lnTo>
                    <a:pt x="37922" y="1135341"/>
                  </a:lnTo>
                  <a:lnTo>
                    <a:pt x="37922" y="1138910"/>
                  </a:lnTo>
                  <a:lnTo>
                    <a:pt x="40817" y="1141806"/>
                  </a:lnTo>
                  <a:lnTo>
                    <a:pt x="47942" y="1141806"/>
                  </a:lnTo>
                  <a:lnTo>
                    <a:pt x="50838" y="1138910"/>
                  </a:lnTo>
                  <a:lnTo>
                    <a:pt x="50838" y="1131773"/>
                  </a:lnTo>
                  <a:close/>
                </a:path>
                <a:path w="419100" h="2602229">
                  <a:moveTo>
                    <a:pt x="51104" y="504164"/>
                  </a:moveTo>
                  <a:lnTo>
                    <a:pt x="48844" y="501916"/>
                  </a:lnTo>
                  <a:lnTo>
                    <a:pt x="43294" y="501916"/>
                  </a:lnTo>
                  <a:lnTo>
                    <a:pt x="41046" y="504164"/>
                  </a:lnTo>
                  <a:lnTo>
                    <a:pt x="41046" y="506945"/>
                  </a:lnTo>
                  <a:lnTo>
                    <a:pt x="41046" y="509727"/>
                  </a:lnTo>
                  <a:lnTo>
                    <a:pt x="43294" y="511975"/>
                  </a:lnTo>
                  <a:lnTo>
                    <a:pt x="48844" y="511975"/>
                  </a:lnTo>
                  <a:lnTo>
                    <a:pt x="51104" y="509727"/>
                  </a:lnTo>
                  <a:lnTo>
                    <a:pt x="51104" y="504164"/>
                  </a:lnTo>
                  <a:close/>
                </a:path>
                <a:path w="419100" h="2602229">
                  <a:moveTo>
                    <a:pt x="56248" y="589318"/>
                  </a:moveTo>
                  <a:lnTo>
                    <a:pt x="53848" y="586917"/>
                  </a:lnTo>
                  <a:lnTo>
                    <a:pt x="47917" y="586917"/>
                  </a:lnTo>
                  <a:lnTo>
                    <a:pt x="45516" y="589318"/>
                  </a:lnTo>
                  <a:lnTo>
                    <a:pt x="45516" y="592277"/>
                  </a:lnTo>
                  <a:lnTo>
                    <a:pt x="45516" y="595236"/>
                  </a:lnTo>
                  <a:lnTo>
                    <a:pt x="47917" y="597636"/>
                  </a:lnTo>
                  <a:lnTo>
                    <a:pt x="53848" y="597636"/>
                  </a:lnTo>
                  <a:lnTo>
                    <a:pt x="56248" y="595236"/>
                  </a:lnTo>
                  <a:lnTo>
                    <a:pt x="56248" y="589318"/>
                  </a:lnTo>
                  <a:close/>
                </a:path>
                <a:path w="419100" h="2602229">
                  <a:moveTo>
                    <a:pt x="64325" y="1256969"/>
                  </a:moveTo>
                  <a:lnTo>
                    <a:pt x="61366" y="1253998"/>
                  </a:lnTo>
                  <a:lnTo>
                    <a:pt x="54038" y="1253998"/>
                  </a:lnTo>
                  <a:lnTo>
                    <a:pt x="51079" y="1256969"/>
                  </a:lnTo>
                  <a:lnTo>
                    <a:pt x="51079" y="1260627"/>
                  </a:lnTo>
                  <a:lnTo>
                    <a:pt x="51079" y="1264285"/>
                  </a:lnTo>
                  <a:lnTo>
                    <a:pt x="54038" y="1267256"/>
                  </a:lnTo>
                  <a:lnTo>
                    <a:pt x="61366" y="1267256"/>
                  </a:lnTo>
                  <a:lnTo>
                    <a:pt x="64325" y="1264285"/>
                  </a:lnTo>
                  <a:lnTo>
                    <a:pt x="64325" y="1256969"/>
                  </a:lnTo>
                  <a:close/>
                </a:path>
                <a:path w="419100" h="2602229">
                  <a:moveTo>
                    <a:pt x="78460" y="1304239"/>
                  </a:moveTo>
                  <a:lnTo>
                    <a:pt x="75476" y="1301254"/>
                  </a:lnTo>
                  <a:lnTo>
                    <a:pt x="68097" y="1301254"/>
                  </a:lnTo>
                  <a:lnTo>
                    <a:pt x="65100" y="1304239"/>
                  </a:lnTo>
                  <a:lnTo>
                    <a:pt x="65100" y="1307934"/>
                  </a:lnTo>
                  <a:lnTo>
                    <a:pt x="65100" y="1311630"/>
                  </a:lnTo>
                  <a:lnTo>
                    <a:pt x="68097" y="1314615"/>
                  </a:lnTo>
                  <a:lnTo>
                    <a:pt x="75476" y="1314615"/>
                  </a:lnTo>
                  <a:lnTo>
                    <a:pt x="78460" y="1311630"/>
                  </a:lnTo>
                  <a:lnTo>
                    <a:pt x="78460" y="1304239"/>
                  </a:lnTo>
                  <a:close/>
                </a:path>
                <a:path w="419100" h="2602229">
                  <a:moveTo>
                    <a:pt x="84404" y="467842"/>
                  </a:moveTo>
                  <a:lnTo>
                    <a:pt x="82232" y="465658"/>
                  </a:lnTo>
                  <a:lnTo>
                    <a:pt x="76860" y="465658"/>
                  </a:lnTo>
                  <a:lnTo>
                    <a:pt x="74688" y="467842"/>
                  </a:lnTo>
                  <a:lnTo>
                    <a:pt x="74688" y="470522"/>
                  </a:lnTo>
                  <a:lnTo>
                    <a:pt x="74688" y="473202"/>
                  </a:lnTo>
                  <a:lnTo>
                    <a:pt x="76860" y="475373"/>
                  </a:lnTo>
                  <a:lnTo>
                    <a:pt x="82232" y="475373"/>
                  </a:lnTo>
                  <a:lnTo>
                    <a:pt x="84404" y="473202"/>
                  </a:lnTo>
                  <a:lnTo>
                    <a:pt x="84404" y="467842"/>
                  </a:lnTo>
                  <a:close/>
                </a:path>
                <a:path w="419100" h="2602229">
                  <a:moveTo>
                    <a:pt x="84683" y="1352765"/>
                  </a:moveTo>
                  <a:lnTo>
                    <a:pt x="81673" y="1349756"/>
                  </a:lnTo>
                  <a:lnTo>
                    <a:pt x="74231" y="1349756"/>
                  </a:lnTo>
                  <a:lnTo>
                    <a:pt x="71208" y="1352765"/>
                  </a:lnTo>
                  <a:lnTo>
                    <a:pt x="71208" y="1356487"/>
                  </a:lnTo>
                  <a:lnTo>
                    <a:pt x="71208" y="1360208"/>
                  </a:lnTo>
                  <a:lnTo>
                    <a:pt x="74231" y="1363218"/>
                  </a:lnTo>
                  <a:lnTo>
                    <a:pt x="81673" y="1363218"/>
                  </a:lnTo>
                  <a:lnTo>
                    <a:pt x="84683" y="1360208"/>
                  </a:lnTo>
                  <a:lnTo>
                    <a:pt x="84683" y="1352765"/>
                  </a:lnTo>
                  <a:close/>
                </a:path>
                <a:path w="419100" h="2602229">
                  <a:moveTo>
                    <a:pt x="90995" y="418312"/>
                  </a:moveTo>
                  <a:lnTo>
                    <a:pt x="88887" y="416217"/>
                  </a:lnTo>
                  <a:lnTo>
                    <a:pt x="83705" y="416217"/>
                  </a:lnTo>
                  <a:lnTo>
                    <a:pt x="81610" y="418312"/>
                  </a:lnTo>
                  <a:lnTo>
                    <a:pt x="81610" y="420903"/>
                  </a:lnTo>
                  <a:lnTo>
                    <a:pt x="81610" y="423494"/>
                  </a:lnTo>
                  <a:lnTo>
                    <a:pt x="83705" y="425589"/>
                  </a:lnTo>
                  <a:lnTo>
                    <a:pt x="88887" y="425589"/>
                  </a:lnTo>
                  <a:lnTo>
                    <a:pt x="90995" y="423494"/>
                  </a:lnTo>
                  <a:lnTo>
                    <a:pt x="90995" y="418312"/>
                  </a:lnTo>
                  <a:close/>
                </a:path>
                <a:path w="419100" h="2602229">
                  <a:moveTo>
                    <a:pt x="99656" y="1428965"/>
                  </a:moveTo>
                  <a:lnTo>
                    <a:pt x="96608" y="1425930"/>
                  </a:lnTo>
                  <a:lnTo>
                    <a:pt x="89115" y="1425930"/>
                  </a:lnTo>
                  <a:lnTo>
                    <a:pt x="86080" y="1428965"/>
                  </a:lnTo>
                  <a:lnTo>
                    <a:pt x="86080" y="1432712"/>
                  </a:lnTo>
                  <a:lnTo>
                    <a:pt x="86080" y="1436458"/>
                  </a:lnTo>
                  <a:lnTo>
                    <a:pt x="89115" y="1439494"/>
                  </a:lnTo>
                  <a:lnTo>
                    <a:pt x="96608" y="1439494"/>
                  </a:lnTo>
                  <a:lnTo>
                    <a:pt x="99656" y="1436458"/>
                  </a:lnTo>
                  <a:lnTo>
                    <a:pt x="99656" y="1428965"/>
                  </a:lnTo>
                  <a:close/>
                </a:path>
                <a:path w="419100" h="2602229">
                  <a:moveTo>
                    <a:pt x="111404" y="376148"/>
                  </a:moveTo>
                  <a:lnTo>
                    <a:pt x="109385" y="374129"/>
                  </a:lnTo>
                  <a:lnTo>
                    <a:pt x="104381" y="374129"/>
                  </a:lnTo>
                  <a:lnTo>
                    <a:pt x="102362" y="376148"/>
                  </a:lnTo>
                  <a:lnTo>
                    <a:pt x="102362" y="378650"/>
                  </a:lnTo>
                  <a:lnTo>
                    <a:pt x="102362" y="381152"/>
                  </a:lnTo>
                  <a:lnTo>
                    <a:pt x="104381" y="383171"/>
                  </a:lnTo>
                  <a:lnTo>
                    <a:pt x="109385" y="383171"/>
                  </a:lnTo>
                  <a:lnTo>
                    <a:pt x="111404" y="381152"/>
                  </a:lnTo>
                  <a:lnTo>
                    <a:pt x="111404" y="376148"/>
                  </a:lnTo>
                  <a:close/>
                </a:path>
                <a:path w="419100" h="2602229">
                  <a:moveTo>
                    <a:pt x="116459" y="1389875"/>
                  </a:moveTo>
                  <a:lnTo>
                    <a:pt x="113411" y="1386827"/>
                  </a:lnTo>
                  <a:lnTo>
                    <a:pt x="105918" y="1386827"/>
                  </a:lnTo>
                  <a:lnTo>
                    <a:pt x="102870" y="1389875"/>
                  </a:lnTo>
                  <a:lnTo>
                    <a:pt x="102870" y="1393621"/>
                  </a:lnTo>
                  <a:lnTo>
                    <a:pt x="102870" y="1397368"/>
                  </a:lnTo>
                  <a:lnTo>
                    <a:pt x="105918" y="1400416"/>
                  </a:lnTo>
                  <a:lnTo>
                    <a:pt x="113411" y="1400416"/>
                  </a:lnTo>
                  <a:lnTo>
                    <a:pt x="116459" y="1397368"/>
                  </a:lnTo>
                  <a:lnTo>
                    <a:pt x="116459" y="1389875"/>
                  </a:lnTo>
                  <a:close/>
                </a:path>
                <a:path w="419100" h="2602229">
                  <a:moveTo>
                    <a:pt x="135229" y="1458772"/>
                  </a:moveTo>
                  <a:lnTo>
                    <a:pt x="132219" y="1455762"/>
                  </a:lnTo>
                  <a:lnTo>
                    <a:pt x="124777" y="1455762"/>
                  </a:lnTo>
                  <a:lnTo>
                    <a:pt x="121767" y="1458772"/>
                  </a:lnTo>
                  <a:lnTo>
                    <a:pt x="121767" y="1462493"/>
                  </a:lnTo>
                  <a:lnTo>
                    <a:pt x="121767" y="1466215"/>
                  </a:lnTo>
                  <a:lnTo>
                    <a:pt x="124777" y="1469224"/>
                  </a:lnTo>
                  <a:lnTo>
                    <a:pt x="132219" y="1469224"/>
                  </a:lnTo>
                  <a:lnTo>
                    <a:pt x="135229" y="1466215"/>
                  </a:lnTo>
                  <a:lnTo>
                    <a:pt x="135229" y="1458772"/>
                  </a:lnTo>
                  <a:close/>
                </a:path>
                <a:path w="419100" h="2602229">
                  <a:moveTo>
                    <a:pt x="138569" y="1507655"/>
                  </a:moveTo>
                  <a:lnTo>
                    <a:pt x="135585" y="1504670"/>
                  </a:lnTo>
                  <a:lnTo>
                    <a:pt x="128206" y="1504670"/>
                  </a:lnTo>
                  <a:lnTo>
                    <a:pt x="125222" y="1507655"/>
                  </a:lnTo>
                  <a:lnTo>
                    <a:pt x="125222" y="1511338"/>
                  </a:lnTo>
                  <a:lnTo>
                    <a:pt x="125222" y="1515021"/>
                  </a:lnTo>
                  <a:lnTo>
                    <a:pt x="128206" y="1518005"/>
                  </a:lnTo>
                  <a:lnTo>
                    <a:pt x="135585" y="1518005"/>
                  </a:lnTo>
                  <a:lnTo>
                    <a:pt x="138569" y="1515021"/>
                  </a:lnTo>
                  <a:lnTo>
                    <a:pt x="138569" y="1507655"/>
                  </a:lnTo>
                  <a:close/>
                </a:path>
                <a:path w="419100" h="2602229">
                  <a:moveTo>
                    <a:pt x="148945" y="344347"/>
                  </a:moveTo>
                  <a:lnTo>
                    <a:pt x="146989" y="342392"/>
                  </a:lnTo>
                  <a:lnTo>
                    <a:pt x="142176" y="342392"/>
                  </a:lnTo>
                  <a:lnTo>
                    <a:pt x="140233" y="344347"/>
                  </a:lnTo>
                  <a:lnTo>
                    <a:pt x="140233" y="346748"/>
                  </a:lnTo>
                  <a:lnTo>
                    <a:pt x="140233" y="349148"/>
                  </a:lnTo>
                  <a:lnTo>
                    <a:pt x="142176" y="351104"/>
                  </a:lnTo>
                  <a:lnTo>
                    <a:pt x="146989" y="351104"/>
                  </a:lnTo>
                  <a:lnTo>
                    <a:pt x="148945" y="349148"/>
                  </a:lnTo>
                  <a:lnTo>
                    <a:pt x="148945" y="344347"/>
                  </a:lnTo>
                  <a:close/>
                </a:path>
                <a:path w="419100" h="2602229">
                  <a:moveTo>
                    <a:pt x="152374" y="298284"/>
                  </a:moveTo>
                  <a:lnTo>
                    <a:pt x="150495" y="296418"/>
                  </a:lnTo>
                  <a:lnTo>
                    <a:pt x="145872" y="296418"/>
                  </a:lnTo>
                  <a:lnTo>
                    <a:pt x="144005" y="298284"/>
                  </a:lnTo>
                  <a:lnTo>
                    <a:pt x="144005" y="300596"/>
                  </a:lnTo>
                  <a:lnTo>
                    <a:pt x="144005" y="302907"/>
                  </a:lnTo>
                  <a:lnTo>
                    <a:pt x="145872" y="304774"/>
                  </a:lnTo>
                  <a:lnTo>
                    <a:pt x="150495" y="304774"/>
                  </a:lnTo>
                  <a:lnTo>
                    <a:pt x="152374" y="302907"/>
                  </a:lnTo>
                  <a:lnTo>
                    <a:pt x="152374" y="298284"/>
                  </a:lnTo>
                  <a:close/>
                </a:path>
                <a:path w="419100" h="2602229">
                  <a:moveTo>
                    <a:pt x="156362" y="1549844"/>
                  </a:moveTo>
                  <a:lnTo>
                    <a:pt x="153403" y="1546885"/>
                  </a:lnTo>
                  <a:lnTo>
                    <a:pt x="146088" y="1546885"/>
                  </a:lnTo>
                  <a:lnTo>
                    <a:pt x="143129" y="1549844"/>
                  </a:lnTo>
                  <a:lnTo>
                    <a:pt x="143129" y="1553502"/>
                  </a:lnTo>
                  <a:lnTo>
                    <a:pt x="143129" y="1557159"/>
                  </a:lnTo>
                  <a:lnTo>
                    <a:pt x="146088" y="1560118"/>
                  </a:lnTo>
                  <a:lnTo>
                    <a:pt x="153403" y="1560118"/>
                  </a:lnTo>
                  <a:lnTo>
                    <a:pt x="156362" y="1557159"/>
                  </a:lnTo>
                  <a:lnTo>
                    <a:pt x="156362" y="1549844"/>
                  </a:lnTo>
                  <a:close/>
                </a:path>
                <a:path w="419100" h="2602229">
                  <a:moveTo>
                    <a:pt x="162941" y="1585925"/>
                  </a:moveTo>
                  <a:lnTo>
                    <a:pt x="160007" y="1582978"/>
                  </a:lnTo>
                  <a:lnTo>
                    <a:pt x="152755" y="1582978"/>
                  </a:lnTo>
                  <a:lnTo>
                    <a:pt x="149821" y="1585925"/>
                  </a:lnTo>
                  <a:lnTo>
                    <a:pt x="149821" y="1589544"/>
                  </a:lnTo>
                  <a:lnTo>
                    <a:pt x="149821" y="1593164"/>
                  </a:lnTo>
                  <a:lnTo>
                    <a:pt x="152755" y="1596110"/>
                  </a:lnTo>
                  <a:lnTo>
                    <a:pt x="160007" y="1596110"/>
                  </a:lnTo>
                  <a:lnTo>
                    <a:pt x="162941" y="1593164"/>
                  </a:lnTo>
                  <a:lnTo>
                    <a:pt x="162941" y="1585925"/>
                  </a:lnTo>
                  <a:close/>
                </a:path>
                <a:path w="419100" h="2602229">
                  <a:moveTo>
                    <a:pt x="163017" y="258381"/>
                  </a:moveTo>
                  <a:lnTo>
                    <a:pt x="161226" y="256590"/>
                  </a:lnTo>
                  <a:lnTo>
                    <a:pt x="156794" y="256590"/>
                  </a:lnTo>
                  <a:lnTo>
                    <a:pt x="154990" y="258381"/>
                  </a:lnTo>
                  <a:lnTo>
                    <a:pt x="154990" y="260604"/>
                  </a:lnTo>
                  <a:lnTo>
                    <a:pt x="154990" y="262826"/>
                  </a:lnTo>
                  <a:lnTo>
                    <a:pt x="156794" y="264617"/>
                  </a:lnTo>
                  <a:lnTo>
                    <a:pt x="161226" y="264617"/>
                  </a:lnTo>
                  <a:lnTo>
                    <a:pt x="163017" y="262826"/>
                  </a:lnTo>
                  <a:lnTo>
                    <a:pt x="163017" y="258381"/>
                  </a:lnTo>
                  <a:close/>
                </a:path>
                <a:path w="419100" h="2602229">
                  <a:moveTo>
                    <a:pt x="184454" y="1659394"/>
                  </a:moveTo>
                  <a:lnTo>
                    <a:pt x="181559" y="1656499"/>
                  </a:lnTo>
                  <a:lnTo>
                    <a:pt x="174434" y="1656499"/>
                  </a:lnTo>
                  <a:lnTo>
                    <a:pt x="171551" y="1659394"/>
                  </a:lnTo>
                  <a:lnTo>
                    <a:pt x="171551" y="1662950"/>
                  </a:lnTo>
                  <a:lnTo>
                    <a:pt x="171551" y="1666519"/>
                  </a:lnTo>
                  <a:lnTo>
                    <a:pt x="174434" y="1669402"/>
                  </a:lnTo>
                  <a:lnTo>
                    <a:pt x="181559" y="1669402"/>
                  </a:lnTo>
                  <a:lnTo>
                    <a:pt x="184454" y="1666519"/>
                  </a:lnTo>
                  <a:lnTo>
                    <a:pt x="184454" y="1659394"/>
                  </a:lnTo>
                  <a:close/>
                </a:path>
                <a:path w="419100" h="2602229">
                  <a:moveTo>
                    <a:pt x="185051" y="1621193"/>
                  </a:moveTo>
                  <a:lnTo>
                    <a:pt x="182143" y="1618284"/>
                  </a:lnTo>
                  <a:lnTo>
                    <a:pt x="174955" y="1618284"/>
                  </a:lnTo>
                  <a:lnTo>
                    <a:pt x="172046" y="1621193"/>
                  </a:lnTo>
                  <a:lnTo>
                    <a:pt x="172046" y="1624787"/>
                  </a:lnTo>
                  <a:lnTo>
                    <a:pt x="172046" y="1628381"/>
                  </a:lnTo>
                  <a:lnTo>
                    <a:pt x="174955" y="1631289"/>
                  </a:lnTo>
                  <a:lnTo>
                    <a:pt x="182143" y="1631289"/>
                  </a:lnTo>
                  <a:lnTo>
                    <a:pt x="185051" y="1628381"/>
                  </a:lnTo>
                  <a:lnTo>
                    <a:pt x="185051" y="1621193"/>
                  </a:lnTo>
                  <a:close/>
                </a:path>
                <a:path w="419100" h="2602229">
                  <a:moveTo>
                    <a:pt x="193230" y="222656"/>
                  </a:moveTo>
                  <a:lnTo>
                    <a:pt x="191503" y="220929"/>
                  </a:lnTo>
                  <a:lnTo>
                    <a:pt x="187261" y="220929"/>
                  </a:lnTo>
                  <a:lnTo>
                    <a:pt x="185534" y="222656"/>
                  </a:lnTo>
                  <a:lnTo>
                    <a:pt x="185534" y="224777"/>
                  </a:lnTo>
                  <a:lnTo>
                    <a:pt x="185534" y="226898"/>
                  </a:lnTo>
                  <a:lnTo>
                    <a:pt x="187261" y="228625"/>
                  </a:lnTo>
                  <a:lnTo>
                    <a:pt x="191503" y="228625"/>
                  </a:lnTo>
                  <a:lnTo>
                    <a:pt x="193230" y="226898"/>
                  </a:lnTo>
                  <a:lnTo>
                    <a:pt x="193230" y="222656"/>
                  </a:lnTo>
                  <a:close/>
                </a:path>
                <a:path w="419100" h="2602229">
                  <a:moveTo>
                    <a:pt x="203542" y="1699310"/>
                  </a:moveTo>
                  <a:lnTo>
                    <a:pt x="200672" y="1696453"/>
                  </a:lnTo>
                  <a:lnTo>
                    <a:pt x="193611" y="1696453"/>
                  </a:lnTo>
                  <a:lnTo>
                    <a:pt x="190754" y="1699310"/>
                  </a:lnTo>
                  <a:lnTo>
                    <a:pt x="190754" y="1702841"/>
                  </a:lnTo>
                  <a:lnTo>
                    <a:pt x="190754" y="1706372"/>
                  </a:lnTo>
                  <a:lnTo>
                    <a:pt x="193611" y="1709229"/>
                  </a:lnTo>
                  <a:lnTo>
                    <a:pt x="200672" y="1709229"/>
                  </a:lnTo>
                  <a:lnTo>
                    <a:pt x="203542" y="1706372"/>
                  </a:lnTo>
                  <a:lnTo>
                    <a:pt x="203542" y="1699310"/>
                  </a:lnTo>
                  <a:close/>
                </a:path>
                <a:path w="419100" h="2602229">
                  <a:moveTo>
                    <a:pt x="211010" y="1778876"/>
                  </a:moveTo>
                  <a:lnTo>
                    <a:pt x="208203" y="1776056"/>
                  </a:lnTo>
                  <a:lnTo>
                    <a:pt x="201256" y="1776056"/>
                  </a:lnTo>
                  <a:lnTo>
                    <a:pt x="198450" y="1778876"/>
                  </a:lnTo>
                  <a:lnTo>
                    <a:pt x="198450" y="1782343"/>
                  </a:lnTo>
                  <a:lnTo>
                    <a:pt x="198450" y="1785810"/>
                  </a:lnTo>
                  <a:lnTo>
                    <a:pt x="201256" y="1788617"/>
                  </a:lnTo>
                  <a:lnTo>
                    <a:pt x="208203" y="1788617"/>
                  </a:lnTo>
                  <a:lnTo>
                    <a:pt x="211010" y="1785810"/>
                  </a:lnTo>
                  <a:lnTo>
                    <a:pt x="211010" y="1778876"/>
                  </a:lnTo>
                  <a:close/>
                </a:path>
                <a:path w="419100" h="2602229">
                  <a:moveTo>
                    <a:pt x="213893" y="195872"/>
                  </a:moveTo>
                  <a:lnTo>
                    <a:pt x="212242" y="194221"/>
                  </a:lnTo>
                  <a:lnTo>
                    <a:pt x="208178" y="194221"/>
                  </a:lnTo>
                  <a:lnTo>
                    <a:pt x="206527" y="195872"/>
                  </a:lnTo>
                  <a:lnTo>
                    <a:pt x="206527" y="197904"/>
                  </a:lnTo>
                  <a:lnTo>
                    <a:pt x="206527" y="199936"/>
                  </a:lnTo>
                  <a:lnTo>
                    <a:pt x="208178" y="201587"/>
                  </a:lnTo>
                  <a:lnTo>
                    <a:pt x="212242" y="201587"/>
                  </a:lnTo>
                  <a:lnTo>
                    <a:pt x="213893" y="199936"/>
                  </a:lnTo>
                  <a:lnTo>
                    <a:pt x="213893" y="195872"/>
                  </a:lnTo>
                  <a:close/>
                </a:path>
                <a:path w="419100" h="2602229">
                  <a:moveTo>
                    <a:pt x="223710" y="1741652"/>
                  </a:moveTo>
                  <a:lnTo>
                    <a:pt x="220878" y="1738820"/>
                  </a:lnTo>
                  <a:lnTo>
                    <a:pt x="213868" y="1738820"/>
                  </a:lnTo>
                  <a:lnTo>
                    <a:pt x="211035" y="1741652"/>
                  </a:lnTo>
                  <a:lnTo>
                    <a:pt x="211035" y="1745157"/>
                  </a:lnTo>
                  <a:lnTo>
                    <a:pt x="211035" y="1748663"/>
                  </a:lnTo>
                  <a:lnTo>
                    <a:pt x="213868" y="1751495"/>
                  </a:lnTo>
                  <a:lnTo>
                    <a:pt x="220878" y="1751495"/>
                  </a:lnTo>
                  <a:lnTo>
                    <a:pt x="223710" y="1748663"/>
                  </a:lnTo>
                  <a:lnTo>
                    <a:pt x="223710" y="1741652"/>
                  </a:lnTo>
                  <a:close/>
                </a:path>
                <a:path w="419100" h="2602229">
                  <a:moveTo>
                    <a:pt x="224751" y="1826768"/>
                  </a:moveTo>
                  <a:lnTo>
                    <a:pt x="221996" y="1823999"/>
                  </a:lnTo>
                  <a:lnTo>
                    <a:pt x="215176" y="1823999"/>
                  </a:lnTo>
                  <a:lnTo>
                    <a:pt x="212420" y="1826768"/>
                  </a:lnTo>
                  <a:lnTo>
                    <a:pt x="212420" y="1830171"/>
                  </a:lnTo>
                  <a:lnTo>
                    <a:pt x="212420" y="1833575"/>
                  </a:lnTo>
                  <a:lnTo>
                    <a:pt x="215176" y="1836343"/>
                  </a:lnTo>
                  <a:lnTo>
                    <a:pt x="221996" y="1836343"/>
                  </a:lnTo>
                  <a:lnTo>
                    <a:pt x="224751" y="1833575"/>
                  </a:lnTo>
                  <a:lnTo>
                    <a:pt x="224751" y="1826768"/>
                  </a:lnTo>
                  <a:close/>
                </a:path>
                <a:path w="419100" h="2602229">
                  <a:moveTo>
                    <a:pt x="237680" y="178371"/>
                  </a:moveTo>
                  <a:lnTo>
                    <a:pt x="236105" y="176796"/>
                  </a:lnTo>
                  <a:lnTo>
                    <a:pt x="232232" y="176796"/>
                  </a:lnTo>
                  <a:lnTo>
                    <a:pt x="230657" y="178371"/>
                  </a:lnTo>
                  <a:lnTo>
                    <a:pt x="230657" y="180314"/>
                  </a:lnTo>
                  <a:lnTo>
                    <a:pt x="230657" y="182257"/>
                  </a:lnTo>
                  <a:lnTo>
                    <a:pt x="232232" y="183832"/>
                  </a:lnTo>
                  <a:lnTo>
                    <a:pt x="236105" y="183832"/>
                  </a:lnTo>
                  <a:lnTo>
                    <a:pt x="237680" y="182257"/>
                  </a:lnTo>
                  <a:lnTo>
                    <a:pt x="237680" y="178371"/>
                  </a:lnTo>
                  <a:close/>
                </a:path>
                <a:path w="419100" h="2602229">
                  <a:moveTo>
                    <a:pt x="239229" y="1869109"/>
                  </a:moveTo>
                  <a:lnTo>
                    <a:pt x="236486" y="1866379"/>
                  </a:lnTo>
                  <a:lnTo>
                    <a:pt x="229743" y="1866379"/>
                  </a:lnTo>
                  <a:lnTo>
                    <a:pt x="226999" y="1869109"/>
                  </a:lnTo>
                  <a:lnTo>
                    <a:pt x="226999" y="1872488"/>
                  </a:lnTo>
                  <a:lnTo>
                    <a:pt x="226999" y="1875866"/>
                  </a:lnTo>
                  <a:lnTo>
                    <a:pt x="229743" y="1878596"/>
                  </a:lnTo>
                  <a:lnTo>
                    <a:pt x="236486" y="1878596"/>
                  </a:lnTo>
                  <a:lnTo>
                    <a:pt x="239229" y="1875866"/>
                  </a:lnTo>
                  <a:lnTo>
                    <a:pt x="239229" y="1869109"/>
                  </a:lnTo>
                  <a:close/>
                </a:path>
                <a:path w="419100" h="2602229">
                  <a:moveTo>
                    <a:pt x="245135" y="1792617"/>
                  </a:moveTo>
                  <a:lnTo>
                    <a:pt x="242354" y="1789836"/>
                  </a:lnTo>
                  <a:lnTo>
                    <a:pt x="235470" y="1789836"/>
                  </a:lnTo>
                  <a:lnTo>
                    <a:pt x="232689" y="1792617"/>
                  </a:lnTo>
                  <a:lnTo>
                    <a:pt x="232689" y="1796059"/>
                  </a:lnTo>
                  <a:lnTo>
                    <a:pt x="232689" y="1799501"/>
                  </a:lnTo>
                  <a:lnTo>
                    <a:pt x="235470" y="1802282"/>
                  </a:lnTo>
                  <a:lnTo>
                    <a:pt x="242354" y="1802282"/>
                  </a:lnTo>
                  <a:lnTo>
                    <a:pt x="245135" y="1799501"/>
                  </a:lnTo>
                  <a:lnTo>
                    <a:pt x="245135" y="1792617"/>
                  </a:lnTo>
                  <a:close/>
                </a:path>
                <a:path w="419100" h="2602229">
                  <a:moveTo>
                    <a:pt x="247891" y="2596248"/>
                  </a:moveTo>
                  <a:lnTo>
                    <a:pt x="246265" y="2594635"/>
                  </a:lnTo>
                  <a:lnTo>
                    <a:pt x="242265" y="2594635"/>
                  </a:lnTo>
                  <a:lnTo>
                    <a:pt x="240639" y="2596248"/>
                  </a:lnTo>
                  <a:lnTo>
                    <a:pt x="240639" y="2598255"/>
                  </a:lnTo>
                  <a:lnTo>
                    <a:pt x="240639" y="2600261"/>
                  </a:lnTo>
                  <a:lnTo>
                    <a:pt x="242265" y="2601874"/>
                  </a:lnTo>
                  <a:lnTo>
                    <a:pt x="246265" y="2601874"/>
                  </a:lnTo>
                  <a:lnTo>
                    <a:pt x="247891" y="2600261"/>
                  </a:lnTo>
                  <a:lnTo>
                    <a:pt x="247891" y="2596248"/>
                  </a:lnTo>
                  <a:close/>
                </a:path>
                <a:path w="419100" h="2602229">
                  <a:moveTo>
                    <a:pt x="251675" y="2488704"/>
                  </a:moveTo>
                  <a:lnTo>
                    <a:pt x="249821" y="2486863"/>
                  </a:lnTo>
                  <a:lnTo>
                    <a:pt x="245262" y="2486863"/>
                  </a:lnTo>
                  <a:lnTo>
                    <a:pt x="243408" y="2488704"/>
                  </a:lnTo>
                  <a:lnTo>
                    <a:pt x="243408" y="2490990"/>
                  </a:lnTo>
                  <a:lnTo>
                    <a:pt x="243408" y="2493276"/>
                  </a:lnTo>
                  <a:lnTo>
                    <a:pt x="245262" y="2495118"/>
                  </a:lnTo>
                  <a:lnTo>
                    <a:pt x="249821" y="2495118"/>
                  </a:lnTo>
                  <a:lnTo>
                    <a:pt x="251675" y="2493276"/>
                  </a:lnTo>
                  <a:lnTo>
                    <a:pt x="251675" y="2488704"/>
                  </a:lnTo>
                  <a:close/>
                </a:path>
                <a:path w="419100" h="2602229">
                  <a:moveTo>
                    <a:pt x="252590" y="1951736"/>
                  </a:moveTo>
                  <a:lnTo>
                    <a:pt x="249910" y="1949056"/>
                  </a:lnTo>
                  <a:lnTo>
                    <a:pt x="243281" y="1949056"/>
                  </a:lnTo>
                  <a:lnTo>
                    <a:pt x="240588" y="1951736"/>
                  </a:lnTo>
                  <a:lnTo>
                    <a:pt x="240588" y="1955050"/>
                  </a:lnTo>
                  <a:lnTo>
                    <a:pt x="240588" y="1958365"/>
                  </a:lnTo>
                  <a:lnTo>
                    <a:pt x="243281" y="1961045"/>
                  </a:lnTo>
                  <a:lnTo>
                    <a:pt x="249910" y="1961045"/>
                  </a:lnTo>
                  <a:lnTo>
                    <a:pt x="252590" y="1958365"/>
                  </a:lnTo>
                  <a:lnTo>
                    <a:pt x="252590" y="1951736"/>
                  </a:lnTo>
                  <a:close/>
                </a:path>
                <a:path w="419100" h="2602229">
                  <a:moveTo>
                    <a:pt x="253009" y="2557576"/>
                  </a:moveTo>
                  <a:lnTo>
                    <a:pt x="251320" y="2555875"/>
                  </a:lnTo>
                  <a:lnTo>
                    <a:pt x="247129" y="2555875"/>
                  </a:lnTo>
                  <a:lnTo>
                    <a:pt x="245427" y="2557576"/>
                  </a:lnTo>
                  <a:lnTo>
                    <a:pt x="245427" y="2559672"/>
                  </a:lnTo>
                  <a:lnTo>
                    <a:pt x="245427" y="2561767"/>
                  </a:lnTo>
                  <a:lnTo>
                    <a:pt x="247129" y="2563469"/>
                  </a:lnTo>
                  <a:lnTo>
                    <a:pt x="251320" y="2563469"/>
                  </a:lnTo>
                  <a:lnTo>
                    <a:pt x="253009" y="2561767"/>
                  </a:lnTo>
                  <a:lnTo>
                    <a:pt x="253009" y="2557576"/>
                  </a:lnTo>
                  <a:close/>
                </a:path>
                <a:path w="419100" h="2602229">
                  <a:moveTo>
                    <a:pt x="260070" y="1911870"/>
                  </a:moveTo>
                  <a:lnTo>
                    <a:pt x="257352" y="1909152"/>
                  </a:lnTo>
                  <a:lnTo>
                    <a:pt x="250672" y="1909152"/>
                  </a:lnTo>
                  <a:lnTo>
                    <a:pt x="247954" y="1911870"/>
                  </a:lnTo>
                  <a:lnTo>
                    <a:pt x="247954" y="1915210"/>
                  </a:lnTo>
                  <a:lnTo>
                    <a:pt x="247954" y="1918550"/>
                  </a:lnTo>
                  <a:lnTo>
                    <a:pt x="250672" y="1921268"/>
                  </a:lnTo>
                  <a:lnTo>
                    <a:pt x="257352" y="1921268"/>
                  </a:lnTo>
                  <a:lnTo>
                    <a:pt x="260070" y="1918550"/>
                  </a:lnTo>
                  <a:lnTo>
                    <a:pt x="260070" y="1911870"/>
                  </a:lnTo>
                  <a:close/>
                </a:path>
                <a:path w="419100" h="2602229">
                  <a:moveTo>
                    <a:pt x="262089" y="136156"/>
                  </a:moveTo>
                  <a:lnTo>
                    <a:pt x="260604" y="134683"/>
                  </a:lnTo>
                  <a:lnTo>
                    <a:pt x="256971" y="134683"/>
                  </a:lnTo>
                  <a:lnTo>
                    <a:pt x="255498" y="136156"/>
                  </a:lnTo>
                  <a:lnTo>
                    <a:pt x="255498" y="137972"/>
                  </a:lnTo>
                  <a:lnTo>
                    <a:pt x="255498" y="139788"/>
                  </a:lnTo>
                  <a:lnTo>
                    <a:pt x="256971" y="141262"/>
                  </a:lnTo>
                  <a:lnTo>
                    <a:pt x="260604" y="141262"/>
                  </a:lnTo>
                  <a:lnTo>
                    <a:pt x="262089" y="139788"/>
                  </a:lnTo>
                  <a:lnTo>
                    <a:pt x="262089" y="136156"/>
                  </a:lnTo>
                  <a:close/>
                </a:path>
                <a:path w="419100" h="2602229">
                  <a:moveTo>
                    <a:pt x="270179" y="2109381"/>
                  </a:moveTo>
                  <a:lnTo>
                    <a:pt x="267639" y="2106841"/>
                  </a:lnTo>
                  <a:lnTo>
                    <a:pt x="261391" y="2106841"/>
                  </a:lnTo>
                  <a:lnTo>
                    <a:pt x="258864" y="2109381"/>
                  </a:lnTo>
                  <a:lnTo>
                    <a:pt x="258864" y="2112505"/>
                  </a:lnTo>
                  <a:lnTo>
                    <a:pt x="258864" y="2115629"/>
                  </a:lnTo>
                  <a:lnTo>
                    <a:pt x="261391" y="2118156"/>
                  </a:lnTo>
                  <a:lnTo>
                    <a:pt x="267639" y="2118156"/>
                  </a:lnTo>
                  <a:lnTo>
                    <a:pt x="270179" y="2115629"/>
                  </a:lnTo>
                  <a:lnTo>
                    <a:pt x="270179" y="2109381"/>
                  </a:lnTo>
                  <a:close/>
                </a:path>
                <a:path w="419100" h="2602229">
                  <a:moveTo>
                    <a:pt x="274561" y="2186876"/>
                  </a:moveTo>
                  <a:lnTo>
                    <a:pt x="272186" y="2184489"/>
                  </a:lnTo>
                  <a:lnTo>
                    <a:pt x="266306" y="2184489"/>
                  </a:lnTo>
                  <a:lnTo>
                    <a:pt x="263931" y="2186876"/>
                  </a:lnTo>
                  <a:lnTo>
                    <a:pt x="263931" y="2189810"/>
                  </a:lnTo>
                  <a:lnTo>
                    <a:pt x="263931" y="2192744"/>
                  </a:lnTo>
                  <a:lnTo>
                    <a:pt x="266306" y="2195131"/>
                  </a:lnTo>
                  <a:lnTo>
                    <a:pt x="272186" y="2195131"/>
                  </a:lnTo>
                  <a:lnTo>
                    <a:pt x="274561" y="2192744"/>
                  </a:lnTo>
                  <a:lnTo>
                    <a:pt x="274561" y="2186876"/>
                  </a:lnTo>
                  <a:close/>
                </a:path>
                <a:path w="419100" h="2602229">
                  <a:moveTo>
                    <a:pt x="275323" y="2398699"/>
                  </a:moveTo>
                  <a:lnTo>
                    <a:pt x="273329" y="2396693"/>
                  </a:lnTo>
                  <a:lnTo>
                    <a:pt x="268389" y="2396693"/>
                  </a:lnTo>
                  <a:lnTo>
                    <a:pt x="266382" y="2398699"/>
                  </a:lnTo>
                  <a:lnTo>
                    <a:pt x="266382" y="2401163"/>
                  </a:lnTo>
                  <a:lnTo>
                    <a:pt x="266382" y="2403640"/>
                  </a:lnTo>
                  <a:lnTo>
                    <a:pt x="268389" y="2405634"/>
                  </a:lnTo>
                  <a:lnTo>
                    <a:pt x="273329" y="2405634"/>
                  </a:lnTo>
                  <a:lnTo>
                    <a:pt x="275323" y="2403640"/>
                  </a:lnTo>
                  <a:lnTo>
                    <a:pt x="275323" y="2398699"/>
                  </a:lnTo>
                  <a:close/>
                </a:path>
                <a:path w="419100" h="2602229">
                  <a:moveTo>
                    <a:pt x="276593" y="2305672"/>
                  </a:moveTo>
                  <a:lnTo>
                    <a:pt x="274447" y="2303513"/>
                  </a:lnTo>
                  <a:lnTo>
                    <a:pt x="269138" y="2303513"/>
                  </a:lnTo>
                  <a:lnTo>
                    <a:pt x="266979" y="2305672"/>
                  </a:lnTo>
                  <a:lnTo>
                    <a:pt x="266979" y="2308326"/>
                  </a:lnTo>
                  <a:lnTo>
                    <a:pt x="266979" y="2310981"/>
                  </a:lnTo>
                  <a:lnTo>
                    <a:pt x="269138" y="2313140"/>
                  </a:lnTo>
                  <a:lnTo>
                    <a:pt x="274447" y="2313140"/>
                  </a:lnTo>
                  <a:lnTo>
                    <a:pt x="276593" y="2310981"/>
                  </a:lnTo>
                  <a:lnTo>
                    <a:pt x="276593" y="2305672"/>
                  </a:lnTo>
                  <a:close/>
                </a:path>
                <a:path w="419100" h="2602229">
                  <a:moveTo>
                    <a:pt x="276974" y="2447810"/>
                  </a:moveTo>
                  <a:lnTo>
                    <a:pt x="275056" y="2445880"/>
                  </a:lnTo>
                  <a:lnTo>
                    <a:pt x="270306" y="2445880"/>
                  </a:lnTo>
                  <a:lnTo>
                    <a:pt x="268376" y="2447810"/>
                  </a:lnTo>
                  <a:lnTo>
                    <a:pt x="268376" y="2450185"/>
                  </a:lnTo>
                  <a:lnTo>
                    <a:pt x="268376" y="2452560"/>
                  </a:lnTo>
                  <a:lnTo>
                    <a:pt x="270306" y="2454491"/>
                  </a:lnTo>
                  <a:lnTo>
                    <a:pt x="275056" y="2454491"/>
                  </a:lnTo>
                  <a:lnTo>
                    <a:pt x="276974" y="2452560"/>
                  </a:lnTo>
                  <a:lnTo>
                    <a:pt x="276974" y="2447810"/>
                  </a:lnTo>
                  <a:close/>
                </a:path>
                <a:path w="419100" h="2602229">
                  <a:moveTo>
                    <a:pt x="278003" y="2350516"/>
                  </a:moveTo>
                  <a:lnTo>
                    <a:pt x="275920" y="2348446"/>
                  </a:lnTo>
                  <a:lnTo>
                    <a:pt x="270802" y="2348446"/>
                  </a:lnTo>
                  <a:lnTo>
                    <a:pt x="268719" y="2350516"/>
                  </a:lnTo>
                  <a:lnTo>
                    <a:pt x="268719" y="2353081"/>
                  </a:lnTo>
                  <a:lnTo>
                    <a:pt x="268719" y="2355646"/>
                  </a:lnTo>
                  <a:lnTo>
                    <a:pt x="270802" y="2357717"/>
                  </a:lnTo>
                  <a:lnTo>
                    <a:pt x="275920" y="2357717"/>
                  </a:lnTo>
                  <a:lnTo>
                    <a:pt x="278003" y="2355646"/>
                  </a:lnTo>
                  <a:lnTo>
                    <a:pt x="278003" y="2350516"/>
                  </a:lnTo>
                  <a:close/>
                </a:path>
                <a:path w="419100" h="2602229">
                  <a:moveTo>
                    <a:pt x="278155" y="2523388"/>
                  </a:moveTo>
                  <a:lnTo>
                    <a:pt x="276377" y="2521610"/>
                  </a:lnTo>
                  <a:lnTo>
                    <a:pt x="272008" y="2521610"/>
                  </a:lnTo>
                  <a:lnTo>
                    <a:pt x="270230" y="2523388"/>
                  </a:lnTo>
                  <a:lnTo>
                    <a:pt x="270230" y="2525572"/>
                  </a:lnTo>
                  <a:lnTo>
                    <a:pt x="270230" y="2527757"/>
                  </a:lnTo>
                  <a:lnTo>
                    <a:pt x="272008" y="2529535"/>
                  </a:lnTo>
                  <a:lnTo>
                    <a:pt x="276377" y="2529535"/>
                  </a:lnTo>
                  <a:lnTo>
                    <a:pt x="278155" y="2527757"/>
                  </a:lnTo>
                  <a:lnTo>
                    <a:pt x="278155" y="2523388"/>
                  </a:lnTo>
                  <a:close/>
                </a:path>
                <a:path w="419100" h="2602229">
                  <a:moveTo>
                    <a:pt x="279679" y="2005291"/>
                  </a:moveTo>
                  <a:lnTo>
                    <a:pt x="277050" y="2002650"/>
                  </a:lnTo>
                  <a:lnTo>
                    <a:pt x="270548" y="2002650"/>
                  </a:lnTo>
                  <a:lnTo>
                    <a:pt x="267906" y="2005291"/>
                  </a:lnTo>
                  <a:lnTo>
                    <a:pt x="267906" y="2008543"/>
                  </a:lnTo>
                  <a:lnTo>
                    <a:pt x="267906" y="2011794"/>
                  </a:lnTo>
                  <a:lnTo>
                    <a:pt x="270548" y="2014435"/>
                  </a:lnTo>
                  <a:lnTo>
                    <a:pt x="277050" y="2014435"/>
                  </a:lnTo>
                  <a:lnTo>
                    <a:pt x="279679" y="2011794"/>
                  </a:lnTo>
                  <a:lnTo>
                    <a:pt x="279679" y="2005291"/>
                  </a:lnTo>
                  <a:close/>
                </a:path>
                <a:path w="419100" h="2602229">
                  <a:moveTo>
                    <a:pt x="281038" y="1975078"/>
                  </a:moveTo>
                  <a:lnTo>
                    <a:pt x="278384" y="1972411"/>
                  </a:lnTo>
                  <a:lnTo>
                    <a:pt x="271818" y="1972411"/>
                  </a:lnTo>
                  <a:lnTo>
                    <a:pt x="269151" y="1975078"/>
                  </a:lnTo>
                  <a:lnTo>
                    <a:pt x="269151" y="1978355"/>
                  </a:lnTo>
                  <a:lnTo>
                    <a:pt x="269151" y="1981631"/>
                  </a:lnTo>
                  <a:lnTo>
                    <a:pt x="271818" y="1984298"/>
                  </a:lnTo>
                  <a:lnTo>
                    <a:pt x="278384" y="1984298"/>
                  </a:lnTo>
                  <a:lnTo>
                    <a:pt x="281038" y="1981631"/>
                  </a:lnTo>
                  <a:lnTo>
                    <a:pt x="281038" y="1975078"/>
                  </a:lnTo>
                  <a:close/>
                </a:path>
                <a:path w="419100" h="2602229">
                  <a:moveTo>
                    <a:pt x="281622" y="2229027"/>
                  </a:moveTo>
                  <a:lnTo>
                    <a:pt x="279311" y="2226729"/>
                  </a:lnTo>
                  <a:lnTo>
                    <a:pt x="273634" y="2226729"/>
                  </a:lnTo>
                  <a:lnTo>
                    <a:pt x="271322" y="2229027"/>
                  </a:lnTo>
                  <a:lnTo>
                    <a:pt x="271322" y="2231872"/>
                  </a:lnTo>
                  <a:lnTo>
                    <a:pt x="271322" y="2234717"/>
                  </a:lnTo>
                  <a:lnTo>
                    <a:pt x="273634" y="2237016"/>
                  </a:lnTo>
                  <a:lnTo>
                    <a:pt x="279311" y="2237016"/>
                  </a:lnTo>
                  <a:lnTo>
                    <a:pt x="281622" y="2234717"/>
                  </a:lnTo>
                  <a:lnTo>
                    <a:pt x="281622" y="2229027"/>
                  </a:lnTo>
                  <a:close/>
                </a:path>
                <a:path w="419100" h="2602229">
                  <a:moveTo>
                    <a:pt x="285165" y="2046719"/>
                  </a:moveTo>
                  <a:lnTo>
                    <a:pt x="282562" y="2044115"/>
                  </a:lnTo>
                  <a:lnTo>
                    <a:pt x="276123" y="2044115"/>
                  </a:lnTo>
                  <a:lnTo>
                    <a:pt x="273507" y="2046719"/>
                  </a:lnTo>
                  <a:lnTo>
                    <a:pt x="273507" y="2049945"/>
                  </a:lnTo>
                  <a:lnTo>
                    <a:pt x="273507" y="2053170"/>
                  </a:lnTo>
                  <a:lnTo>
                    <a:pt x="276123" y="2055774"/>
                  </a:lnTo>
                  <a:lnTo>
                    <a:pt x="282562" y="2055774"/>
                  </a:lnTo>
                  <a:lnTo>
                    <a:pt x="285165" y="2053170"/>
                  </a:lnTo>
                  <a:lnTo>
                    <a:pt x="285165" y="2046719"/>
                  </a:lnTo>
                  <a:close/>
                </a:path>
                <a:path w="419100" h="2602229">
                  <a:moveTo>
                    <a:pt x="286080" y="2266861"/>
                  </a:moveTo>
                  <a:lnTo>
                    <a:pt x="283857" y="2264638"/>
                  </a:lnTo>
                  <a:lnTo>
                    <a:pt x="278358" y="2264638"/>
                  </a:lnTo>
                  <a:lnTo>
                    <a:pt x="276123" y="2266861"/>
                  </a:lnTo>
                  <a:lnTo>
                    <a:pt x="276123" y="2269617"/>
                  </a:lnTo>
                  <a:lnTo>
                    <a:pt x="276123" y="2272373"/>
                  </a:lnTo>
                  <a:lnTo>
                    <a:pt x="278358" y="2274595"/>
                  </a:lnTo>
                  <a:lnTo>
                    <a:pt x="283857" y="2274595"/>
                  </a:lnTo>
                  <a:lnTo>
                    <a:pt x="286080" y="2272373"/>
                  </a:lnTo>
                  <a:lnTo>
                    <a:pt x="286080" y="2266861"/>
                  </a:lnTo>
                  <a:close/>
                </a:path>
                <a:path w="419100" h="2602229">
                  <a:moveTo>
                    <a:pt x="289433" y="2140331"/>
                  </a:moveTo>
                  <a:lnTo>
                    <a:pt x="286981" y="2137880"/>
                  </a:lnTo>
                  <a:lnTo>
                    <a:pt x="280924" y="2137880"/>
                  </a:lnTo>
                  <a:lnTo>
                    <a:pt x="278460" y="2140331"/>
                  </a:lnTo>
                  <a:lnTo>
                    <a:pt x="278460" y="2143366"/>
                  </a:lnTo>
                  <a:lnTo>
                    <a:pt x="278460" y="2146401"/>
                  </a:lnTo>
                  <a:lnTo>
                    <a:pt x="280924" y="2148852"/>
                  </a:lnTo>
                  <a:lnTo>
                    <a:pt x="286981" y="2148852"/>
                  </a:lnTo>
                  <a:lnTo>
                    <a:pt x="289433" y="2146401"/>
                  </a:lnTo>
                  <a:lnTo>
                    <a:pt x="289433" y="2140331"/>
                  </a:lnTo>
                  <a:close/>
                </a:path>
                <a:path w="419100" h="2602229">
                  <a:moveTo>
                    <a:pt x="298361" y="2077593"/>
                  </a:moveTo>
                  <a:lnTo>
                    <a:pt x="295770" y="2075002"/>
                  </a:lnTo>
                  <a:lnTo>
                    <a:pt x="289394" y="2075002"/>
                  </a:lnTo>
                  <a:lnTo>
                    <a:pt x="286804" y="2077593"/>
                  </a:lnTo>
                  <a:lnTo>
                    <a:pt x="286804" y="2080780"/>
                  </a:lnTo>
                  <a:lnTo>
                    <a:pt x="286804" y="2083968"/>
                  </a:lnTo>
                  <a:lnTo>
                    <a:pt x="289394" y="2086559"/>
                  </a:lnTo>
                  <a:lnTo>
                    <a:pt x="295770" y="2086559"/>
                  </a:lnTo>
                  <a:lnTo>
                    <a:pt x="298361" y="2083968"/>
                  </a:lnTo>
                  <a:lnTo>
                    <a:pt x="298361" y="2077593"/>
                  </a:lnTo>
                  <a:close/>
                </a:path>
                <a:path w="419100" h="2602229">
                  <a:moveTo>
                    <a:pt x="302107" y="118529"/>
                  </a:moveTo>
                  <a:lnTo>
                    <a:pt x="300774" y="117182"/>
                  </a:lnTo>
                  <a:lnTo>
                    <a:pt x="297472" y="117182"/>
                  </a:lnTo>
                  <a:lnTo>
                    <a:pt x="296125" y="118529"/>
                  </a:lnTo>
                  <a:lnTo>
                    <a:pt x="296125" y="120180"/>
                  </a:lnTo>
                  <a:lnTo>
                    <a:pt x="296125" y="121831"/>
                  </a:lnTo>
                  <a:lnTo>
                    <a:pt x="297472" y="123177"/>
                  </a:lnTo>
                  <a:lnTo>
                    <a:pt x="300774" y="123177"/>
                  </a:lnTo>
                  <a:lnTo>
                    <a:pt x="302107" y="121831"/>
                  </a:lnTo>
                  <a:lnTo>
                    <a:pt x="302107" y="118529"/>
                  </a:lnTo>
                  <a:close/>
                </a:path>
                <a:path w="419100" h="2602229">
                  <a:moveTo>
                    <a:pt x="306387" y="73990"/>
                  </a:moveTo>
                  <a:lnTo>
                    <a:pt x="305181" y="72783"/>
                  </a:lnTo>
                  <a:lnTo>
                    <a:pt x="302209" y="72783"/>
                  </a:lnTo>
                  <a:lnTo>
                    <a:pt x="301002" y="73990"/>
                  </a:lnTo>
                  <a:lnTo>
                    <a:pt x="301002" y="75476"/>
                  </a:lnTo>
                  <a:lnTo>
                    <a:pt x="301002" y="76962"/>
                  </a:lnTo>
                  <a:lnTo>
                    <a:pt x="302209" y="78168"/>
                  </a:lnTo>
                  <a:lnTo>
                    <a:pt x="305181" y="78168"/>
                  </a:lnTo>
                  <a:lnTo>
                    <a:pt x="306387" y="76962"/>
                  </a:lnTo>
                  <a:lnTo>
                    <a:pt x="306387" y="73990"/>
                  </a:lnTo>
                  <a:close/>
                </a:path>
                <a:path w="419100" h="2602229">
                  <a:moveTo>
                    <a:pt x="349948" y="54660"/>
                  </a:moveTo>
                  <a:lnTo>
                    <a:pt x="348881" y="53581"/>
                  </a:lnTo>
                  <a:lnTo>
                    <a:pt x="346227" y="53581"/>
                  </a:lnTo>
                  <a:lnTo>
                    <a:pt x="345160" y="54660"/>
                  </a:lnTo>
                  <a:lnTo>
                    <a:pt x="345160" y="55981"/>
                  </a:lnTo>
                  <a:lnTo>
                    <a:pt x="345160" y="57302"/>
                  </a:lnTo>
                  <a:lnTo>
                    <a:pt x="346227" y="58381"/>
                  </a:lnTo>
                  <a:lnTo>
                    <a:pt x="348881" y="58381"/>
                  </a:lnTo>
                  <a:lnTo>
                    <a:pt x="349948" y="57302"/>
                  </a:lnTo>
                  <a:lnTo>
                    <a:pt x="349948" y="54660"/>
                  </a:lnTo>
                  <a:close/>
                </a:path>
                <a:path w="419100" h="2602229">
                  <a:moveTo>
                    <a:pt x="385737" y="22720"/>
                  </a:moveTo>
                  <a:lnTo>
                    <a:pt x="384797" y="21780"/>
                  </a:lnTo>
                  <a:lnTo>
                    <a:pt x="382485" y="21780"/>
                  </a:lnTo>
                  <a:lnTo>
                    <a:pt x="381546" y="22720"/>
                  </a:lnTo>
                  <a:lnTo>
                    <a:pt x="381546" y="23876"/>
                  </a:lnTo>
                  <a:lnTo>
                    <a:pt x="381546" y="25031"/>
                  </a:lnTo>
                  <a:lnTo>
                    <a:pt x="382485" y="25971"/>
                  </a:lnTo>
                  <a:lnTo>
                    <a:pt x="384797" y="25971"/>
                  </a:lnTo>
                  <a:lnTo>
                    <a:pt x="385737" y="25031"/>
                  </a:lnTo>
                  <a:lnTo>
                    <a:pt x="385737" y="22720"/>
                  </a:lnTo>
                  <a:close/>
                </a:path>
                <a:path w="419100" h="2602229">
                  <a:moveTo>
                    <a:pt x="419023" y="800"/>
                  </a:moveTo>
                  <a:lnTo>
                    <a:pt x="418211" y="0"/>
                  </a:lnTo>
                  <a:lnTo>
                    <a:pt x="416229" y="0"/>
                  </a:lnTo>
                  <a:lnTo>
                    <a:pt x="415429" y="800"/>
                  </a:lnTo>
                  <a:lnTo>
                    <a:pt x="415429" y="1790"/>
                  </a:lnTo>
                  <a:lnTo>
                    <a:pt x="415429" y="2781"/>
                  </a:lnTo>
                  <a:lnTo>
                    <a:pt x="416229" y="3581"/>
                  </a:lnTo>
                  <a:lnTo>
                    <a:pt x="418211" y="3581"/>
                  </a:lnTo>
                  <a:lnTo>
                    <a:pt x="419023" y="2781"/>
                  </a:lnTo>
                  <a:lnTo>
                    <a:pt x="419023" y="80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84033" y="2032952"/>
              <a:ext cx="664210" cy="3154680"/>
            </a:xfrm>
            <a:custGeom>
              <a:avLst/>
              <a:gdLst/>
              <a:ahLst/>
              <a:cxnLst/>
              <a:rect l="l" t="t" r="r" b="b"/>
              <a:pathLst>
                <a:path w="664210" h="3154679">
                  <a:moveTo>
                    <a:pt x="12585" y="839901"/>
                  </a:moveTo>
                  <a:lnTo>
                    <a:pt x="9766" y="837082"/>
                  </a:lnTo>
                  <a:lnTo>
                    <a:pt x="2819" y="837082"/>
                  </a:lnTo>
                  <a:lnTo>
                    <a:pt x="0" y="839901"/>
                  </a:lnTo>
                  <a:lnTo>
                    <a:pt x="0" y="843381"/>
                  </a:lnTo>
                  <a:lnTo>
                    <a:pt x="0" y="846861"/>
                  </a:lnTo>
                  <a:lnTo>
                    <a:pt x="2819" y="849680"/>
                  </a:lnTo>
                  <a:lnTo>
                    <a:pt x="9766" y="849680"/>
                  </a:lnTo>
                  <a:lnTo>
                    <a:pt x="12585" y="846861"/>
                  </a:lnTo>
                  <a:lnTo>
                    <a:pt x="12585" y="839901"/>
                  </a:lnTo>
                  <a:close/>
                </a:path>
                <a:path w="664210" h="3154679">
                  <a:moveTo>
                    <a:pt x="15176" y="966419"/>
                  </a:moveTo>
                  <a:lnTo>
                    <a:pt x="12280" y="963510"/>
                  </a:lnTo>
                  <a:lnTo>
                    <a:pt x="5130" y="963510"/>
                  </a:lnTo>
                  <a:lnTo>
                    <a:pt x="2235" y="966419"/>
                  </a:lnTo>
                  <a:lnTo>
                    <a:pt x="2235" y="969987"/>
                  </a:lnTo>
                  <a:lnTo>
                    <a:pt x="2235" y="973556"/>
                  </a:lnTo>
                  <a:lnTo>
                    <a:pt x="5130" y="976464"/>
                  </a:lnTo>
                  <a:lnTo>
                    <a:pt x="12280" y="976464"/>
                  </a:lnTo>
                  <a:lnTo>
                    <a:pt x="15176" y="973556"/>
                  </a:lnTo>
                  <a:lnTo>
                    <a:pt x="15176" y="966419"/>
                  </a:lnTo>
                  <a:close/>
                </a:path>
                <a:path w="664210" h="3154679">
                  <a:moveTo>
                    <a:pt x="17437" y="1099629"/>
                  </a:moveTo>
                  <a:lnTo>
                    <a:pt x="14465" y="1096645"/>
                  </a:lnTo>
                  <a:lnTo>
                    <a:pt x="7112" y="1096645"/>
                  </a:lnTo>
                  <a:lnTo>
                    <a:pt x="4140" y="1099629"/>
                  </a:lnTo>
                  <a:lnTo>
                    <a:pt x="4140" y="1103299"/>
                  </a:lnTo>
                  <a:lnTo>
                    <a:pt x="4140" y="1106970"/>
                  </a:lnTo>
                  <a:lnTo>
                    <a:pt x="7112" y="1109954"/>
                  </a:lnTo>
                  <a:lnTo>
                    <a:pt x="14465" y="1109954"/>
                  </a:lnTo>
                  <a:lnTo>
                    <a:pt x="17437" y="1106970"/>
                  </a:lnTo>
                  <a:lnTo>
                    <a:pt x="17437" y="1099629"/>
                  </a:lnTo>
                  <a:close/>
                </a:path>
                <a:path w="664210" h="3154679">
                  <a:moveTo>
                    <a:pt x="18478" y="792060"/>
                  </a:moveTo>
                  <a:lnTo>
                    <a:pt x="15684" y="789266"/>
                  </a:lnTo>
                  <a:lnTo>
                    <a:pt x="8801" y="789266"/>
                  </a:lnTo>
                  <a:lnTo>
                    <a:pt x="6007" y="792060"/>
                  </a:lnTo>
                  <a:lnTo>
                    <a:pt x="6007" y="795502"/>
                  </a:lnTo>
                  <a:lnTo>
                    <a:pt x="6007" y="798944"/>
                  </a:lnTo>
                  <a:lnTo>
                    <a:pt x="8801" y="801738"/>
                  </a:lnTo>
                  <a:lnTo>
                    <a:pt x="15684" y="801738"/>
                  </a:lnTo>
                  <a:lnTo>
                    <a:pt x="18478" y="798944"/>
                  </a:lnTo>
                  <a:lnTo>
                    <a:pt x="18478" y="792060"/>
                  </a:lnTo>
                  <a:close/>
                </a:path>
                <a:path w="664210" h="3154679">
                  <a:moveTo>
                    <a:pt x="23685" y="1055052"/>
                  </a:moveTo>
                  <a:lnTo>
                    <a:pt x="20726" y="1052106"/>
                  </a:lnTo>
                  <a:lnTo>
                    <a:pt x="13449" y="1052106"/>
                  </a:lnTo>
                  <a:lnTo>
                    <a:pt x="10502" y="1055052"/>
                  </a:lnTo>
                  <a:lnTo>
                    <a:pt x="10502" y="1058697"/>
                  </a:lnTo>
                  <a:lnTo>
                    <a:pt x="10502" y="1062342"/>
                  </a:lnTo>
                  <a:lnTo>
                    <a:pt x="13449" y="1065288"/>
                  </a:lnTo>
                  <a:lnTo>
                    <a:pt x="20726" y="1065288"/>
                  </a:lnTo>
                  <a:lnTo>
                    <a:pt x="23685" y="1062342"/>
                  </a:lnTo>
                  <a:lnTo>
                    <a:pt x="23685" y="1055052"/>
                  </a:lnTo>
                  <a:close/>
                </a:path>
                <a:path w="664210" h="3154679">
                  <a:moveTo>
                    <a:pt x="25361" y="744601"/>
                  </a:moveTo>
                  <a:lnTo>
                    <a:pt x="22593" y="741845"/>
                  </a:lnTo>
                  <a:lnTo>
                    <a:pt x="15773" y="741845"/>
                  </a:lnTo>
                  <a:lnTo>
                    <a:pt x="13004" y="744601"/>
                  </a:lnTo>
                  <a:lnTo>
                    <a:pt x="13004" y="748017"/>
                  </a:lnTo>
                  <a:lnTo>
                    <a:pt x="13004" y="751433"/>
                  </a:lnTo>
                  <a:lnTo>
                    <a:pt x="15773" y="754189"/>
                  </a:lnTo>
                  <a:lnTo>
                    <a:pt x="22593" y="754189"/>
                  </a:lnTo>
                  <a:lnTo>
                    <a:pt x="25361" y="751433"/>
                  </a:lnTo>
                  <a:lnTo>
                    <a:pt x="25361" y="744601"/>
                  </a:lnTo>
                  <a:close/>
                </a:path>
                <a:path w="664210" h="3154679">
                  <a:moveTo>
                    <a:pt x="28168" y="1146873"/>
                  </a:moveTo>
                  <a:lnTo>
                    <a:pt x="25171" y="1143876"/>
                  </a:lnTo>
                  <a:lnTo>
                    <a:pt x="17754" y="1143876"/>
                  </a:lnTo>
                  <a:lnTo>
                    <a:pt x="14757" y="1146873"/>
                  </a:lnTo>
                  <a:lnTo>
                    <a:pt x="14757" y="1150581"/>
                  </a:lnTo>
                  <a:lnTo>
                    <a:pt x="14757" y="1154290"/>
                  </a:lnTo>
                  <a:lnTo>
                    <a:pt x="17754" y="1157287"/>
                  </a:lnTo>
                  <a:lnTo>
                    <a:pt x="25171" y="1157287"/>
                  </a:lnTo>
                  <a:lnTo>
                    <a:pt x="28168" y="1154290"/>
                  </a:lnTo>
                  <a:lnTo>
                    <a:pt x="28168" y="1146873"/>
                  </a:lnTo>
                  <a:close/>
                </a:path>
                <a:path w="664210" h="3154679">
                  <a:moveTo>
                    <a:pt x="30111" y="1006170"/>
                  </a:moveTo>
                  <a:lnTo>
                    <a:pt x="27190" y="1003249"/>
                  </a:lnTo>
                  <a:lnTo>
                    <a:pt x="19977" y="1003249"/>
                  </a:lnTo>
                  <a:lnTo>
                    <a:pt x="17056" y="1006170"/>
                  </a:lnTo>
                  <a:lnTo>
                    <a:pt x="17056" y="1009777"/>
                  </a:lnTo>
                  <a:lnTo>
                    <a:pt x="17056" y="1013383"/>
                  </a:lnTo>
                  <a:lnTo>
                    <a:pt x="19977" y="1016304"/>
                  </a:lnTo>
                  <a:lnTo>
                    <a:pt x="27190" y="1016304"/>
                  </a:lnTo>
                  <a:lnTo>
                    <a:pt x="30111" y="1013383"/>
                  </a:lnTo>
                  <a:lnTo>
                    <a:pt x="30111" y="1006170"/>
                  </a:lnTo>
                  <a:close/>
                </a:path>
                <a:path w="664210" h="3154679">
                  <a:moveTo>
                    <a:pt x="31813" y="919607"/>
                  </a:moveTo>
                  <a:lnTo>
                    <a:pt x="28943" y="916736"/>
                  </a:lnTo>
                  <a:lnTo>
                    <a:pt x="21856" y="916736"/>
                  </a:lnTo>
                  <a:lnTo>
                    <a:pt x="18986" y="919607"/>
                  </a:lnTo>
                  <a:lnTo>
                    <a:pt x="18986" y="923150"/>
                  </a:lnTo>
                  <a:lnTo>
                    <a:pt x="18986" y="926693"/>
                  </a:lnTo>
                  <a:lnTo>
                    <a:pt x="21856" y="929563"/>
                  </a:lnTo>
                  <a:lnTo>
                    <a:pt x="28943" y="929563"/>
                  </a:lnTo>
                  <a:lnTo>
                    <a:pt x="31813" y="926693"/>
                  </a:lnTo>
                  <a:lnTo>
                    <a:pt x="31813" y="919607"/>
                  </a:lnTo>
                  <a:close/>
                </a:path>
                <a:path w="664210" h="3154679">
                  <a:moveTo>
                    <a:pt x="36550" y="705548"/>
                  </a:moveTo>
                  <a:lnTo>
                    <a:pt x="33820" y="702805"/>
                  </a:lnTo>
                  <a:lnTo>
                    <a:pt x="27063" y="702805"/>
                  </a:lnTo>
                  <a:lnTo>
                    <a:pt x="24320" y="705548"/>
                  </a:lnTo>
                  <a:lnTo>
                    <a:pt x="24320" y="708926"/>
                  </a:lnTo>
                  <a:lnTo>
                    <a:pt x="24320" y="712304"/>
                  </a:lnTo>
                  <a:lnTo>
                    <a:pt x="27063" y="715048"/>
                  </a:lnTo>
                  <a:lnTo>
                    <a:pt x="33820" y="715048"/>
                  </a:lnTo>
                  <a:lnTo>
                    <a:pt x="36550" y="712304"/>
                  </a:lnTo>
                  <a:lnTo>
                    <a:pt x="36550" y="705548"/>
                  </a:lnTo>
                  <a:close/>
                </a:path>
                <a:path w="664210" h="3154679">
                  <a:moveTo>
                    <a:pt x="40005" y="1215936"/>
                  </a:moveTo>
                  <a:lnTo>
                    <a:pt x="36944" y="1212875"/>
                  </a:lnTo>
                  <a:lnTo>
                    <a:pt x="29413" y="1212875"/>
                  </a:lnTo>
                  <a:lnTo>
                    <a:pt x="26352" y="1215936"/>
                  </a:lnTo>
                  <a:lnTo>
                    <a:pt x="26352" y="1219708"/>
                  </a:lnTo>
                  <a:lnTo>
                    <a:pt x="26352" y="1223479"/>
                  </a:lnTo>
                  <a:lnTo>
                    <a:pt x="29413" y="1226527"/>
                  </a:lnTo>
                  <a:lnTo>
                    <a:pt x="36944" y="1226527"/>
                  </a:lnTo>
                  <a:lnTo>
                    <a:pt x="40005" y="1223479"/>
                  </a:lnTo>
                  <a:lnTo>
                    <a:pt x="40005" y="1215936"/>
                  </a:lnTo>
                  <a:close/>
                </a:path>
                <a:path w="664210" h="3154679">
                  <a:moveTo>
                    <a:pt x="40513" y="1178344"/>
                  </a:moveTo>
                  <a:lnTo>
                    <a:pt x="37477" y="1175308"/>
                  </a:lnTo>
                  <a:lnTo>
                    <a:pt x="30010" y="1175308"/>
                  </a:lnTo>
                  <a:lnTo>
                    <a:pt x="26974" y="1178344"/>
                  </a:lnTo>
                  <a:lnTo>
                    <a:pt x="26974" y="1182077"/>
                  </a:lnTo>
                  <a:lnTo>
                    <a:pt x="26974" y="1185811"/>
                  </a:lnTo>
                  <a:lnTo>
                    <a:pt x="30010" y="1188847"/>
                  </a:lnTo>
                  <a:lnTo>
                    <a:pt x="37477" y="1188847"/>
                  </a:lnTo>
                  <a:lnTo>
                    <a:pt x="40513" y="1185811"/>
                  </a:lnTo>
                  <a:lnTo>
                    <a:pt x="40513" y="1178344"/>
                  </a:lnTo>
                  <a:close/>
                </a:path>
                <a:path w="664210" h="3154679">
                  <a:moveTo>
                    <a:pt x="45224" y="874534"/>
                  </a:moveTo>
                  <a:lnTo>
                    <a:pt x="42379" y="871689"/>
                  </a:lnTo>
                  <a:lnTo>
                    <a:pt x="35356" y="871689"/>
                  </a:lnTo>
                  <a:lnTo>
                    <a:pt x="32512" y="874534"/>
                  </a:lnTo>
                  <a:lnTo>
                    <a:pt x="32512" y="878039"/>
                  </a:lnTo>
                  <a:lnTo>
                    <a:pt x="32512" y="881545"/>
                  </a:lnTo>
                  <a:lnTo>
                    <a:pt x="35356" y="884389"/>
                  </a:lnTo>
                  <a:lnTo>
                    <a:pt x="42379" y="884389"/>
                  </a:lnTo>
                  <a:lnTo>
                    <a:pt x="45224" y="881545"/>
                  </a:lnTo>
                  <a:lnTo>
                    <a:pt x="45224" y="874534"/>
                  </a:lnTo>
                  <a:close/>
                </a:path>
                <a:path w="664210" h="3154679">
                  <a:moveTo>
                    <a:pt x="48158" y="1311833"/>
                  </a:moveTo>
                  <a:lnTo>
                    <a:pt x="45021" y="1308696"/>
                  </a:lnTo>
                  <a:lnTo>
                    <a:pt x="37287" y="1308696"/>
                  </a:lnTo>
                  <a:lnTo>
                    <a:pt x="34150" y="1311833"/>
                  </a:lnTo>
                  <a:lnTo>
                    <a:pt x="34150" y="1315694"/>
                  </a:lnTo>
                  <a:lnTo>
                    <a:pt x="34150" y="1319568"/>
                  </a:lnTo>
                  <a:lnTo>
                    <a:pt x="37287" y="1322692"/>
                  </a:lnTo>
                  <a:lnTo>
                    <a:pt x="45021" y="1322692"/>
                  </a:lnTo>
                  <a:lnTo>
                    <a:pt x="48158" y="1319568"/>
                  </a:lnTo>
                  <a:lnTo>
                    <a:pt x="48158" y="1311833"/>
                  </a:lnTo>
                  <a:close/>
                </a:path>
                <a:path w="664210" h="3154679">
                  <a:moveTo>
                    <a:pt x="50444" y="1245273"/>
                  </a:moveTo>
                  <a:lnTo>
                    <a:pt x="47371" y="1242187"/>
                  </a:lnTo>
                  <a:lnTo>
                    <a:pt x="39763" y="1242187"/>
                  </a:lnTo>
                  <a:lnTo>
                    <a:pt x="36677" y="1245273"/>
                  </a:lnTo>
                  <a:lnTo>
                    <a:pt x="36677" y="1249070"/>
                  </a:lnTo>
                  <a:lnTo>
                    <a:pt x="36677" y="1252880"/>
                  </a:lnTo>
                  <a:lnTo>
                    <a:pt x="39763" y="1255953"/>
                  </a:lnTo>
                  <a:lnTo>
                    <a:pt x="47371" y="1255953"/>
                  </a:lnTo>
                  <a:lnTo>
                    <a:pt x="50444" y="1252880"/>
                  </a:lnTo>
                  <a:lnTo>
                    <a:pt x="50444" y="1245273"/>
                  </a:lnTo>
                  <a:close/>
                </a:path>
                <a:path w="664210" h="3154679">
                  <a:moveTo>
                    <a:pt x="51447" y="1351749"/>
                  </a:moveTo>
                  <a:lnTo>
                    <a:pt x="48285" y="1348587"/>
                  </a:lnTo>
                  <a:lnTo>
                    <a:pt x="40487" y="1348587"/>
                  </a:lnTo>
                  <a:lnTo>
                    <a:pt x="37325" y="1351749"/>
                  </a:lnTo>
                  <a:lnTo>
                    <a:pt x="37325" y="1355648"/>
                  </a:lnTo>
                  <a:lnTo>
                    <a:pt x="37325" y="1359547"/>
                  </a:lnTo>
                  <a:lnTo>
                    <a:pt x="40487" y="1362710"/>
                  </a:lnTo>
                  <a:lnTo>
                    <a:pt x="48285" y="1362710"/>
                  </a:lnTo>
                  <a:lnTo>
                    <a:pt x="51447" y="1359547"/>
                  </a:lnTo>
                  <a:lnTo>
                    <a:pt x="51447" y="1351749"/>
                  </a:lnTo>
                  <a:close/>
                </a:path>
                <a:path w="664210" h="3154679">
                  <a:moveTo>
                    <a:pt x="62572" y="1279715"/>
                  </a:moveTo>
                  <a:lnTo>
                    <a:pt x="59461" y="1276604"/>
                  </a:lnTo>
                  <a:lnTo>
                    <a:pt x="51790" y="1276604"/>
                  </a:lnTo>
                  <a:lnTo>
                    <a:pt x="48679" y="1279715"/>
                  </a:lnTo>
                  <a:lnTo>
                    <a:pt x="48679" y="1283550"/>
                  </a:lnTo>
                  <a:lnTo>
                    <a:pt x="48679" y="1287386"/>
                  </a:lnTo>
                  <a:lnTo>
                    <a:pt x="51790" y="1290497"/>
                  </a:lnTo>
                  <a:lnTo>
                    <a:pt x="59461" y="1290497"/>
                  </a:lnTo>
                  <a:lnTo>
                    <a:pt x="62572" y="1287386"/>
                  </a:lnTo>
                  <a:lnTo>
                    <a:pt x="62572" y="1279715"/>
                  </a:lnTo>
                  <a:close/>
                </a:path>
                <a:path w="664210" h="3154679">
                  <a:moveTo>
                    <a:pt x="65087" y="1425765"/>
                  </a:moveTo>
                  <a:lnTo>
                    <a:pt x="61874" y="1422552"/>
                  </a:lnTo>
                  <a:lnTo>
                    <a:pt x="53936" y="1422552"/>
                  </a:lnTo>
                  <a:lnTo>
                    <a:pt x="50723" y="1425765"/>
                  </a:lnTo>
                  <a:lnTo>
                    <a:pt x="50723" y="1429727"/>
                  </a:lnTo>
                  <a:lnTo>
                    <a:pt x="50723" y="1433690"/>
                  </a:lnTo>
                  <a:lnTo>
                    <a:pt x="53936" y="1436903"/>
                  </a:lnTo>
                  <a:lnTo>
                    <a:pt x="61874" y="1436903"/>
                  </a:lnTo>
                  <a:lnTo>
                    <a:pt x="65087" y="1433690"/>
                  </a:lnTo>
                  <a:lnTo>
                    <a:pt x="65087" y="1425765"/>
                  </a:lnTo>
                  <a:close/>
                </a:path>
                <a:path w="664210" h="3154679">
                  <a:moveTo>
                    <a:pt x="69799" y="618490"/>
                  </a:moveTo>
                  <a:lnTo>
                    <a:pt x="67246" y="615950"/>
                  </a:lnTo>
                  <a:lnTo>
                    <a:pt x="60972" y="615950"/>
                  </a:lnTo>
                  <a:lnTo>
                    <a:pt x="58432" y="618490"/>
                  </a:lnTo>
                  <a:lnTo>
                    <a:pt x="58432" y="621626"/>
                  </a:lnTo>
                  <a:lnTo>
                    <a:pt x="58432" y="624763"/>
                  </a:lnTo>
                  <a:lnTo>
                    <a:pt x="60972" y="627303"/>
                  </a:lnTo>
                  <a:lnTo>
                    <a:pt x="67246" y="627303"/>
                  </a:lnTo>
                  <a:lnTo>
                    <a:pt x="69799" y="624763"/>
                  </a:lnTo>
                  <a:lnTo>
                    <a:pt x="69799" y="618490"/>
                  </a:lnTo>
                  <a:close/>
                </a:path>
                <a:path w="664210" h="3154679">
                  <a:moveTo>
                    <a:pt x="72783" y="650608"/>
                  </a:moveTo>
                  <a:lnTo>
                    <a:pt x="70154" y="647992"/>
                  </a:lnTo>
                  <a:lnTo>
                    <a:pt x="63690" y="647992"/>
                  </a:lnTo>
                  <a:lnTo>
                    <a:pt x="61061" y="650608"/>
                  </a:lnTo>
                  <a:lnTo>
                    <a:pt x="61061" y="653846"/>
                  </a:lnTo>
                  <a:lnTo>
                    <a:pt x="61061" y="657085"/>
                  </a:lnTo>
                  <a:lnTo>
                    <a:pt x="63690" y="659701"/>
                  </a:lnTo>
                  <a:lnTo>
                    <a:pt x="70154" y="659701"/>
                  </a:lnTo>
                  <a:lnTo>
                    <a:pt x="72783" y="657085"/>
                  </a:lnTo>
                  <a:lnTo>
                    <a:pt x="72783" y="650608"/>
                  </a:lnTo>
                  <a:close/>
                </a:path>
                <a:path w="664210" h="3154679">
                  <a:moveTo>
                    <a:pt x="73342" y="687235"/>
                  </a:moveTo>
                  <a:lnTo>
                    <a:pt x="70637" y="684542"/>
                  </a:lnTo>
                  <a:lnTo>
                    <a:pt x="63969" y="684542"/>
                  </a:lnTo>
                  <a:lnTo>
                    <a:pt x="61264" y="687235"/>
                  </a:lnTo>
                  <a:lnTo>
                    <a:pt x="61264" y="690575"/>
                  </a:lnTo>
                  <a:lnTo>
                    <a:pt x="61264" y="693915"/>
                  </a:lnTo>
                  <a:lnTo>
                    <a:pt x="63969" y="696620"/>
                  </a:lnTo>
                  <a:lnTo>
                    <a:pt x="70637" y="696620"/>
                  </a:lnTo>
                  <a:lnTo>
                    <a:pt x="73342" y="693915"/>
                  </a:lnTo>
                  <a:lnTo>
                    <a:pt x="73342" y="687235"/>
                  </a:lnTo>
                  <a:close/>
                </a:path>
                <a:path w="664210" h="3154679">
                  <a:moveTo>
                    <a:pt x="79997" y="1390027"/>
                  </a:moveTo>
                  <a:lnTo>
                    <a:pt x="76796" y="1386840"/>
                  </a:lnTo>
                  <a:lnTo>
                    <a:pt x="68935" y="1386840"/>
                  </a:lnTo>
                  <a:lnTo>
                    <a:pt x="65747" y="1390027"/>
                  </a:lnTo>
                  <a:lnTo>
                    <a:pt x="65747" y="1393964"/>
                  </a:lnTo>
                  <a:lnTo>
                    <a:pt x="65747" y="1397901"/>
                  </a:lnTo>
                  <a:lnTo>
                    <a:pt x="68935" y="1401089"/>
                  </a:lnTo>
                  <a:lnTo>
                    <a:pt x="76796" y="1401089"/>
                  </a:lnTo>
                  <a:lnTo>
                    <a:pt x="79997" y="1397901"/>
                  </a:lnTo>
                  <a:lnTo>
                    <a:pt x="79997" y="1390027"/>
                  </a:lnTo>
                  <a:close/>
                </a:path>
                <a:path w="664210" h="3154679">
                  <a:moveTo>
                    <a:pt x="82829" y="573455"/>
                  </a:moveTo>
                  <a:lnTo>
                    <a:pt x="80365" y="570992"/>
                  </a:lnTo>
                  <a:lnTo>
                    <a:pt x="74282" y="570992"/>
                  </a:lnTo>
                  <a:lnTo>
                    <a:pt x="71818" y="573455"/>
                  </a:lnTo>
                  <a:lnTo>
                    <a:pt x="71818" y="576491"/>
                  </a:lnTo>
                  <a:lnTo>
                    <a:pt x="71818" y="579526"/>
                  </a:lnTo>
                  <a:lnTo>
                    <a:pt x="74282" y="581990"/>
                  </a:lnTo>
                  <a:lnTo>
                    <a:pt x="80365" y="581990"/>
                  </a:lnTo>
                  <a:lnTo>
                    <a:pt x="82829" y="579526"/>
                  </a:lnTo>
                  <a:lnTo>
                    <a:pt x="82829" y="573455"/>
                  </a:lnTo>
                  <a:close/>
                </a:path>
                <a:path w="664210" h="3154679">
                  <a:moveTo>
                    <a:pt x="83578" y="1459496"/>
                  </a:moveTo>
                  <a:lnTo>
                    <a:pt x="80378" y="1456309"/>
                  </a:lnTo>
                  <a:lnTo>
                    <a:pt x="72491" y="1456309"/>
                  </a:lnTo>
                  <a:lnTo>
                    <a:pt x="69291" y="1459496"/>
                  </a:lnTo>
                  <a:lnTo>
                    <a:pt x="69291" y="1463446"/>
                  </a:lnTo>
                  <a:lnTo>
                    <a:pt x="69291" y="1467396"/>
                  </a:lnTo>
                  <a:lnTo>
                    <a:pt x="72491" y="1470583"/>
                  </a:lnTo>
                  <a:lnTo>
                    <a:pt x="80378" y="1470583"/>
                  </a:lnTo>
                  <a:lnTo>
                    <a:pt x="83578" y="1467396"/>
                  </a:lnTo>
                  <a:lnTo>
                    <a:pt x="83578" y="1459496"/>
                  </a:lnTo>
                  <a:close/>
                </a:path>
                <a:path w="664210" h="3154679">
                  <a:moveTo>
                    <a:pt x="91859" y="1504937"/>
                  </a:moveTo>
                  <a:lnTo>
                    <a:pt x="88684" y="1501762"/>
                  </a:lnTo>
                  <a:lnTo>
                    <a:pt x="80860" y="1501762"/>
                  </a:lnTo>
                  <a:lnTo>
                    <a:pt x="77685" y="1504937"/>
                  </a:lnTo>
                  <a:lnTo>
                    <a:pt x="77685" y="1508848"/>
                  </a:lnTo>
                  <a:lnTo>
                    <a:pt x="77685" y="1512760"/>
                  </a:lnTo>
                  <a:lnTo>
                    <a:pt x="80860" y="1515935"/>
                  </a:lnTo>
                  <a:lnTo>
                    <a:pt x="88684" y="1515935"/>
                  </a:lnTo>
                  <a:lnTo>
                    <a:pt x="91859" y="1512760"/>
                  </a:lnTo>
                  <a:lnTo>
                    <a:pt x="91859" y="1504937"/>
                  </a:lnTo>
                  <a:close/>
                </a:path>
                <a:path w="664210" h="3154679">
                  <a:moveTo>
                    <a:pt x="104711" y="1550720"/>
                  </a:moveTo>
                  <a:lnTo>
                    <a:pt x="101561" y="1547571"/>
                  </a:lnTo>
                  <a:lnTo>
                    <a:pt x="93814" y="1547571"/>
                  </a:lnTo>
                  <a:lnTo>
                    <a:pt x="90665" y="1550720"/>
                  </a:lnTo>
                  <a:lnTo>
                    <a:pt x="90665" y="1554594"/>
                  </a:lnTo>
                  <a:lnTo>
                    <a:pt x="90665" y="1558467"/>
                  </a:lnTo>
                  <a:lnTo>
                    <a:pt x="93814" y="1561617"/>
                  </a:lnTo>
                  <a:lnTo>
                    <a:pt x="101561" y="1561617"/>
                  </a:lnTo>
                  <a:lnTo>
                    <a:pt x="104711" y="1558467"/>
                  </a:lnTo>
                  <a:lnTo>
                    <a:pt x="104711" y="1550720"/>
                  </a:lnTo>
                  <a:close/>
                </a:path>
                <a:path w="664210" h="3154679">
                  <a:moveTo>
                    <a:pt x="107378" y="546709"/>
                  </a:moveTo>
                  <a:lnTo>
                    <a:pt x="104990" y="544334"/>
                  </a:lnTo>
                  <a:lnTo>
                    <a:pt x="99110" y="544334"/>
                  </a:lnTo>
                  <a:lnTo>
                    <a:pt x="96723" y="546709"/>
                  </a:lnTo>
                  <a:lnTo>
                    <a:pt x="96723" y="549656"/>
                  </a:lnTo>
                  <a:lnTo>
                    <a:pt x="96723" y="552602"/>
                  </a:lnTo>
                  <a:lnTo>
                    <a:pt x="99110" y="554977"/>
                  </a:lnTo>
                  <a:lnTo>
                    <a:pt x="104990" y="554977"/>
                  </a:lnTo>
                  <a:lnTo>
                    <a:pt x="107378" y="552602"/>
                  </a:lnTo>
                  <a:lnTo>
                    <a:pt x="107378" y="546709"/>
                  </a:lnTo>
                  <a:close/>
                </a:path>
                <a:path w="664210" h="3154679">
                  <a:moveTo>
                    <a:pt x="107988" y="515327"/>
                  </a:moveTo>
                  <a:lnTo>
                    <a:pt x="105689" y="513029"/>
                  </a:lnTo>
                  <a:lnTo>
                    <a:pt x="99999" y="513029"/>
                  </a:lnTo>
                  <a:lnTo>
                    <a:pt x="97701" y="515327"/>
                  </a:lnTo>
                  <a:lnTo>
                    <a:pt x="97701" y="518172"/>
                  </a:lnTo>
                  <a:lnTo>
                    <a:pt x="97701" y="521017"/>
                  </a:lnTo>
                  <a:lnTo>
                    <a:pt x="99999" y="523316"/>
                  </a:lnTo>
                  <a:lnTo>
                    <a:pt x="105689" y="523316"/>
                  </a:lnTo>
                  <a:lnTo>
                    <a:pt x="107988" y="521017"/>
                  </a:lnTo>
                  <a:lnTo>
                    <a:pt x="107988" y="515327"/>
                  </a:lnTo>
                  <a:close/>
                </a:path>
                <a:path w="664210" h="3154679">
                  <a:moveTo>
                    <a:pt x="119557" y="1596466"/>
                  </a:moveTo>
                  <a:lnTo>
                    <a:pt x="116433" y="1593354"/>
                  </a:lnTo>
                  <a:lnTo>
                    <a:pt x="108737" y="1593354"/>
                  </a:lnTo>
                  <a:lnTo>
                    <a:pt x="105625" y="1596466"/>
                  </a:lnTo>
                  <a:lnTo>
                    <a:pt x="105625" y="1600314"/>
                  </a:lnTo>
                  <a:lnTo>
                    <a:pt x="105625" y="1604162"/>
                  </a:lnTo>
                  <a:lnTo>
                    <a:pt x="108737" y="1607273"/>
                  </a:lnTo>
                  <a:lnTo>
                    <a:pt x="116433" y="1607273"/>
                  </a:lnTo>
                  <a:lnTo>
                    <a:pt x="119557" y="1604162"/>
                  </a:lnTo>
                  <a:lnTo>
                    <a:pt x="119557" y="1596466"/>
                  </a:lnTo>
                  <a:close/>
                </a:path>
                <a:path w="664210" h="3154679">
                  <a:moveTo>
                    <a:pt x="125603" y="469925"/>
                  </a:moveTo>
                  <a:lnTo>
                    <a:pt x="123380" y="467702"/>
                  </a:lnTo>
                  <a:lnTo>
                    <a:pt x="117894" y="467702"/>
                  </a:lnTo>
                  <a:lnTo>
                    <a:pt x="115671" y="469925"/>
                  </a:lnTo>
                  <a:lnTo>
                    <a:pt x="115671" y="472668"/>
                  </a:lnTo>
                  <a:lnTo>
                    <a:pt x="115671" y="475411"/>
                  </a:lnTo>
                  <a:lnTo>
                    <a:pt x="117894" y="477634"/>
                  </a:lnTo>
                  <a:lnTo>
                    <a:pt x="123380" y="477634"/>
                  </a:lnTo>
                  <a:lnTo>
                    <a:pt x="125603" y="475411"/>
                  </a:lnTo>
                  <a:lnTo>
                    <a:pt x="125603" y="469925"/>
                  </a:lnTo>
                  <a:close/>
                </a:path>
                <a:path w="664210" h="3154679">
                  <a:moveTo>
                    <a:pt x="141363" y="437883"/>
                  </a:moveTo>
                  <a:lnTo>
                    <a:pt x="139217" y="435737"/>
                  </a:lnTo>
                  <a:lnTo>
                    <a:pt x="133934" y="435737"/>
                  </a:lnTo>
                  <a:lnTo>
                    <a:pt x="131787" y="437883"/>
                  </a:lnTo>
                  <a:lnTo>
                    <a:pt x="131787" y="440524"/>
                  </a:lnTo>
                  <a:lnTo>
                    <a:pt x="131787" y="443166"/>
                  </a:lnTo>
                  <a:lnTo>
                    <a:pt x="133934" y="445312"/>
                  </a:lnTo>
                  <a:lnTo>
                    <a:pt x="139217" y="445312"/>
                  </a:lnTo>
                  <a:lnTo>
                    <a:pt x="141363" y="443166"/>
                  </a:lnTo>
                  <a:lnTo>
                    <a:pt x="141363" y="437883"/>
                  </a:lnTo>
                  <a:close/>
                </a:path>
                <a:path w="664210" h="3154679">
                  <a:moveTo>
                    <a:pt x="147726" y="1632343"/>
                  </a:moveTo>
                  <a:lnTo>
                    <a:pt x="144640" y="1629244"/>
                  </a:lnTo>
                  <a:lnTo>
                    <a:pt x="137007" y="1629244"/>
                  </a:lnTo>
                  <a:lnTo>
                    <a:pt x="133921" y="1632343"/>
                  </a:lnTo>
                  <a:lnTo>
                    <a:pt x="133921" y="1636153"/>
                  </a:lnTo>
                  <a:lnTo>
                    <a:pt x="133921" y="1639963"/>
                  </a:lnTo>
                  <a:lnTo>
                    <a:pt x="137007" y="1643062"/>
                  </a:lnTo>
                  <a:lnTo>
                    <a:pt x="144640" y="1643062"/>
                  </a:lnTo>
                  <a:lnTo>
                    <a:pt x="147726" y="1639963"/>
                  </a:lnTo>
                  <a:lnTo>
                    <a:pt x="147726" y="1632343"/>
                  </a:lnTo>
                  <a:close/>
                </a:path>
                <a:path w="664210" h="3154679">
                  <a:moveTo>
                    <a:pt x="154330" y="409003"/>
                  </a:moveTo>
                  <a:lnTo>
                    <a:pt x="152260" y="406933"/>
                  </a:lnTo>
                  <a:lnTo>
                    <a:pt x="147180" y="406933"/>
                  </a:lnTo>
                  <a:lnTo>
                    <a:pt x="145110" y="409003"/>
                  </a:lnTo>
                  <a:lnTo>
                    <a:pt x="145110" y="411543"/>
                  </a:lnTo>
                  <a:lnTo>
                    <a:pt x="145110" y="414096"/>
                  </a:lnTo>
                  <a:lnTo>
                    <a:pt x="147180" y="416153"/>
                  </a:lnTo>
                  <a:lnTo>
                    <a:pt x="152260" y="416153"/>
                  </a:lnTo>
                  <a:lnTo>
                    <a:pt x="154330" y="414096"/>
                  </a:lnTo>
                  <a:lnTo>
                    <a:pt x="154330" y="409003"/>
                  </a:lnTo>
                  <a:close/>
                </a:path>
                <a:path w="664210" h="3154679">
                  <a:moveTo>
                    <a:pt x="166776" y="1663446"/>
                  </a:moveTo>
                  <a:lnTo>
                    <a:pt x="163715" y="1660385"/>
                  </a:lnTo>
                  <a:lnTo>
                    <a:pt x="156146" y="1660385"/>
                  </a:lnTo>
                  <a:lnTo>
                    <a:pt x="153085" y="1663446"/>
                  </a:lnTo>
                  <a:lnTo>
                    <a:pt x="153085" y="1667230"/>
                  </a:lnTo>
                  <a:lnTo>
                    <a:pt x="153085" y="1671015"/>
                  </a:lnTo>
                  <a:lnTo>
                    <a:pt x="156146" y="1674075"/>
                  </a:lnTo>
                  <a:lnTo>
                    <a:pt x="163715" y="1674075"/>
                  </a:lnTo>
                  <a:lnTo>
                    <a:pt x="166776" y="1671015"/>
                  </a:lnTo>
                  <a:lnTo>
                    <a:pt x="166776" y="1663446"/>
                  </a:lnTo>
                  <a:close/>
                </a:path>
                <a:path w="664210" h="3154679">
                  <a:moveTo>
                    <a:pt x="181889" y="1711299"/>
                  </a:moveTo>
                  <a:lnTo>
                    <a:pt x="178841" y="1708264"/>
                  </a:lnTo>
                  <a:lnTo>
                    <a:pt x="171348" y="1708264"/>
                  </a:lnTo>
                  <a:lnTo>
                    <a:pt x="168313" y="1711299"/>
                  </a:lnTo>
                  <a:lnTo>
                    <a:pt x="168313" y="1715046"/>
                  </a:lnTo>
                  <a:lnTo>
                    <a:pt x="168313" y="1718792"/>
                  </a:lnTo>
                  <a:lnTo>
                    <a:pt x="171348" y="1721827"/>
                  </a:lnTo>
                  <a:lnTo>
                    <a:pt x="178841" y="1721827"/>
                  </a:lnTo>
                  <a:lnTo>
                    <a:pt x="181889" y="1718792"/>
                  </a:lnTo>
                  <a:lnTo>
                    <a:pt x="181889" y="1711299"/>
                  </a:lnTo>
                  <a:close/>
                </a:path>
                <a:path w="664210" h="3154679">
                  <a:moveTo>
                    <a:pt x="184086" y="370814"/>
                  </a:moveTo>
                  <a:lnTo>
                    <a:pt x="182105" y="368833"/>
                  </a:lnTo>
                  <a:lnTo>
                    <a:pt x="177203" y="368833"/>
                  </a:lnTo>
                  <a:lnTo>
                    <a:pt x="175221" y="370814"/>
                  </a:lnTo>
                  <a:lnTo>
                    <a:pt x="175221" y="373265"/>
                  </a:lnTo>
                  <a:lnTo>
                    <a:pt x="175221" y="375716"/>
                  </a:lnTo>
                  <a:lnTo>
                    <a:pt x="177203" y="377698"/>
                  </a:lnTo>
                  <a:lnTo>
                    <a:pt x="182105" y="377698"/>
                  </a:lnTo>
                  <a:lnTo>
                    <a:pt x="184086" y="375716"/>
                  </a:lnTo>
                  <a:lnTo>
                    <a:pt x="184086" y="370814"/>
                  </a:lnTo>
                  <a:close/>
                </a:path>
                <a:path w="664210" h="3154679">
                  <a:moveTo>
                    <a:pt x="197662" y="1747456"/>
                  </a:moveTo>
                  <a:lnTo>
                    <a:pt x="194652" y="1744446"/>
                  </a:lnTo>
                  <a:lnTo>
                    <a:pt x="187223" y="1744446"/>
                  </a:lnTo>
                  <a:lnTo>
                    <a:pt x="184213" y="1747456"/>
                  </a:lnTo>
                  <a:lnTo>
                    <a:pt x="184213" y="1751177"/>
                  </a:lnTo>
                  <a:lnTo>
                    <a:pt x="184213" y="1754886"/>
                  </a:lnTo>
                  <a:lnTo>
                    <a:pt x="187223" y="1757908"/>
                  </a:lnTo>
                  <a:lnTo>
                    <a:pt x="194652" y="1757908"/>
                  </a:lnTo>
                  <a:lnTo>
                    <a:pt x="197662" y="1754886"/>
                  </a:lnTo>
                  <a:lnTo>
                    <a:pt x="197662" y="1747456"/>
                  </a:lnTo>
                  <a:close/>
                </a:path>
                <a:path w="664210" h="3154679">
                  <a:moveTo>
                    <a:pt x="199110" y="326377"/>
                  </a:moveTo>
                  <a:lnTo>
                    <a:pt x="197205" y="324472"/>
                  </a:lnTo>
                  <a:lnTo>
                    <a:pt x="192506" y="324472"/>
                  </a:lnTo>
                  <a:lnTo>
                    <a:pt x="190601" y="326377"/>
                  </a:lnTo>
                  <a:lnTo>
                    <a:pt x="190601" y="328726"/>
                  </a:lnTo>
                  <a:lnTo>
                    <a:pt x="190601" y="331076"/>
                  </a:lnTo>
                  <a:lnTo>
                    <a:pt x="192506" y="332981"/>
                  </a:lnTo>
                  <a:lnTo>
                    <a:pt x="197205" y="332981"/>
                  </a:lnTo>
                  <a:lnTo>
                    <a:pt x="199110" y="331076"/>
                  </a:lnTo>
                  <a:lnTo>
                    <a:pt x="199110" y="326377"/>
                  </a:lnTo>
                  <a:close/>
                </a:path>
                <a:path w="664210" h="3154679">
                  <a:moveTo>
                    <a:pt x="215125" y="1793684"/>
                  </a:moveTo>
                  <a:lnTo>
                    <a:pt x="212140" y="1790700"/>
                  </a:lnTo>
                  <a:lnTo>
                    <a:pt x="204774" y="1790700"/>
                  </a:lnTo>
                  <a:lnTo>
                    <a:pt x="201790" y="1793684"/>
                  </a:lnTo>
                  <a:lnTo>
                    <a:pt x="201790" y="1797367"/>
                  </a:lnTo>
                  <a:lnTo>
                    <a:pt x="201790" y="1801050"/>
                  </a:lnTo>
                  <a:lnTo>
                    <a:pt x="204774" y="1804035"/>
                  </a:lnTo>
                  <a:lnTo>
                    <a:pt x="212140" y="1804035"/>
                  </a:lnTo>
                  <a:lnTo>
                    <a:pt x="215125" y="1801050"/>
                  </a:lnTo>
                  <a:lnTo>
                    <a:pt x="215125" y="1793684"/>
                  </a:lnTo>
                  <a:close/>
                </a:path>
                <a:path w="664210" h="3154679">
                  <a:moveTo>
                    <a:pt x="216522" y="1841639"/>
                  </a:moveTo>
                  <a:lnTo>
                    <a:pt x="213563" y="1838680"/>
                  </a:lnTo>
                  <a:lnTo>
                    <a:pt x="206260" y="1838680"/>
                  </a:lnTo>
                  <a:lnTo>
                    <a:pt x="203301" y="1841639"/>
                  </a:lnTo>
                  <a:lnTo>
                    <a:pt x="203301" y="1845284"/>
                  </a:lnTo>
                  <a:lnTo>
                    <a:pt x="203301" y="1848929"/>
                  </a:lnTo>
                  <a:lnTo>
                    <a:pt x="206260" y="1851888"/>
                  </a:lnTo>
                  <a:lnTo>
                    <a:pt x="213563" y="1851888"/>
                  </a:lnTo>
                  <a:lnTo>
                    <a:pt x="216522" y="1848929"/>
                  </a:lnTo>
                  <a:lnTo>
                    <a:pt x="216522" y="1841639"/>
                  </a:lnTo>
                  <a:close/>
                </a:path>
                <a:path w="664210" h="3154679">
                  <a:moveTo>
                    <a:pt x="218325" y="3154222"/>
                  </a:moveTo>
                  <a:lnTo>
                    <a:pt x="218046" y="3154146"/>
                  </a:lnTo>
                  <a:lnTo>
                    <a:pt x="217970" y="3154324"/>
                  </a:lnTo>
                  <a:lnTo>
                    <a:pt x="218046" y="3154502"/>
                  </a:lnTo>
                  <a:lnTo>
                    <a:pt x="218249" y="3154502"/>
                  </a:lnTo>
                  <a:lnTo>
                    <a:pt x="218325" y="3154222"/>
                  </a:lnTo>
                  <a:close/>
                </a:path>
                <a:path w="664210" h="3154679">
                  <a:moveTo>
                    <a:pt x="222072" y="282981"/>
                  </a:moveTo>
                  <a:lnTo>
                    <a:pt x="220243" y="281152"/>
                  </a:lnTo>
                  <a:lnTo>
                    <a:pt x="215747" y="281152"/>
                  </a:lnTo>
                  <a:lnTo>
                    <a:pt x="213918" y="282981"/>
                  </a:lnTo>
                  <a:lnTo>
                    <a:pt x="213918" y="285229"/>
                  </a:lnTo>
                  <a:lnTo>
                    <a:pt x="213918" y="287477"/>
                  </a:lnTo>
                  <a:lnTo>
                    <a:pt x="215747" y="289306"/>
                  </a:lnTo>
                  <a:lnTo>
                    <a:pt x="220243" y="289306"/>
                  </a:lnTo>
                  <a:lnTo>
                    <a:pt x="222072" y="287477"/>
                  </a:lnTo>
                  <a:lnTo>
                    <a:pt x="222072" y="282981"/>
                  </a:lnTo>
                  <a:close/>
                </a:path>
                <a:path w="664210" h="3154679">
                  <a:moveTo>
                    <a:pt x="228206" y="3112617"/>
                  </a:moveTo>
                  <a:lnTo>
                    <a:pt x="227990" y="3112401"/>
                  </a:lnTo>
                  <a:lnTo>
                    <a:pt x="227469" y="3112401"/>
                  </a:lnTo>
                  <a:lnTo>
                    <a:pt x="227253" y="3112617"/>
                  </a:lnTo>
                  <a:lnTo>
                    <a:pt x="227253" y="3112884"/>
                  </a:lnTo>
                  <a:lnTo>
                    <a:pt x="227253" y="3113151"/>
                  </a:lnTo>
                  <a:lnTo>
                    <a:pt x="227469" y="3113367"/>
                  </a:lnTo>
                  <a:lnTo>
                    <a:pt x="227990" y="3113367"/>
                  </a:lnTo>
                  <a:lnTo>
                    <a:pt x="228206" y="3113151"/>
                  </a:lnTo>
                  <a:lnTo>
                    <a:pt x="228206" y="3112617"/>
                  </a:lnTo>
                  <a:close/>
                </a:path>
                <a:path w="664210" h="3154679">
                  <a:moveTo>
                    <a:pt x="243738" y="3032633"/>
                  </a:moveTo>
                  <a:lnTo>
                    <a:pt x="243255" y="3032150"/>
                  </a:lnTo>
                  <a:lnTo>
                    <a:pt x="242062" y="3032150"/>
                  </a:lnTo>
                  <a:lnTo>
                    <a:pt x="241579" y="3032633"/>
                  </a:lnTo>
                  <a:lnTo>
                    <a:pt x="241579" y="3033230"/>
                  </a:lnTo>
                  <a:lnTo>
                    <a:pt x="241579" y="3033826"/>
                  </a:lnTo>
                  <a:lnTo>
                    <a:pt x="242062" y="3034309"/>
                  </a:lnTo>
                  <a:lnTo>
                    <a:pt x="243255" y="3034309"/>
                  </a:lnTo>
                  <a:lnTo>
                    <a:pt x="243738" y="3033826"/>
                  </a:lnTo>
                  <a:lnTo>
                    <a:pt x="243738" y="3032633"/>
                  </a:lnTo>
                  <a:close/>
                </a:path>
                <a:path w="664210" h="3154679">
                  <a:moveTo>
                    <a:pt x="251891" y="3081744"/>
                  </a:moveTo>
                  <a:lnTo>
                    <a:pt x="251536" y="3081401"/>
                  </a:lnTo>
                  <a:lnTo>
                    <a:pt x="250672" y="3081401"/>
                  </a:lnTo>
                  <a:lnTo>
                    <a:pt x="250329" y="3081744"/>
                  </a:lnTo>
                  <a:lnTo>
                    <a:pt x="250329" y="3082175"/>
                  </a:lnTo>
                  <a:lnTo>
                    <a:pt x="250329" y="3082607"/>
                  </a:lnTo>
                  <a:lnTo>
                    <a:pt x="250672" y="3082950"/>
                  </a:lnTo>
                  <a:lnTo>
                    <a:pt x="251536" y="3082950"/>
                  </a:lnTo>
                  <a:lnTo>
                    <a:pt x="251891" y="3082607"/>
                  </a:lnTo>
                  <a:lnTo>
                    <a:pt x="251891" y="3081744"/>
                  </a:lnTo>
                  <a:close/>
                </a:path>
                <a:path w="664210" h="3154679">
                  <a:moveTo>
                    <a:pt x="253326" y="1908302"/>
                  </a:moveTo>
                  <a:lnTo>
                    <a:pt x="250418" y="1905393"/>
                  </a:lnTo>
                  <a:lnTo>
                    <a:pt x="243255" y="1905393"/>
                  </a:lnTo>
                  <a:lnTo>
                    <a:pt x="240347" y="1908302"/>
                  </a:lnTo>
                  <a:lnTo>
                    <a:pt x="240347" y="1911883"/>
                  </a:lnTo>
                  <a:lnTo>
                    <a:pt x="240347" y="1915464"/>
                  </a:lnTo>
                  <a:lnTo>
                    <a:pt x="243255" y="1918373"/>
                  </a:lnTo>
                  <a:lnTo>
                    <a:pt x="250418" y="1918373"/>
                  </a:lnTo>
                  <a:lnTo>
                    <a:pt x="253326" y="1915464"/>
                  </a:lnTo>
                  <a:lnTo>
                    <a:pt x="253326" y="1908302"/>
                  </a:lnTo>
                  <a:close/>
                </a:path>
                <a:path w="664210" h="3154679">
                  <a:moveTo>
                    <a:pt x="253479" y="256984"/>
                  </a:moveTo>
                  <a:lnTo>
                    <a:pt x="251726" y="255231"/>
                  </a:lnTo>
                  <a:lnTo>
                    <a:pt x="247421" y="255231"/>
                  </a:lnTo>
                  <a:lnTo>
                    <a:pt x="245681" y="256984"/>
                  </a:lnTo>
                  <a:lnTo>
                    <a:pt x="245681" y="259130"/>
                  </a:lnTo>
                  <a:lnTo>
                    <a:pt x="245681" y="261277"/>
                  </a:lnTo>
                  <a:lnTo>
                    <a:pt x="247421" y="263029"/>
                  </a:lnTo>
                  <a:lnTo>
                    <a:pt x="251726" y="263029"/>
                  </a:lnTo>
                  <a:lnTo>
                    <a:pt x="253479" y="261277"/>
                  </a:lnTo>
                  <a:lnTo>
                    <a:pt x="253479" y="256984"/>
                  </a:lnTo>
                  <a:close/>
                </a:path>
                <a:path w="664210" h="3154679">
                  <a:moveTo>
                    <a:pt x="256654" y="1864093"/>
                  </a:moveTo>
                  <a:lnTo>
                    <a:pt x="253720" y="1861159"/>
                  </a:lnTo>
                  <a:lnTo>
                    <a:pt x="246494" y="1861159"/>
                  </a:lnTo>
                  <a:lnTo>
                    <a:pt x="243560" y="1864093"/>
                  </a:lnTo>
                  <a:lnTo>
                    <a:pt x="243560" y="1867712"/>
                  </a:lnTo>
                  <a:lnTo>
                    <a:pt x="243560" y="1871332"/>
                  </a:lnTo>
                  <a:lnTo>
                    <a:pt x="246494" y="1874266"/>
                  </a:lnTo>
                  <a:lnTo>
                    <a:pt x="253720" y="1874266"/>
                  </a:lnTo>
                  <a:lnTo>
                    <a:pt x="256654" y="1871332"/>
                  </a:lnTo>
                  <a:lnTo>
                    <a:pt x="256654" y="1864093"/>
                  </a:lnTo>
                  <a:close/>
                </a:path>
                <a:path w="664210" h="3154679">
                  <a:moveTo>
                    <a:pt x="259207" y="2995638"/>
                  </a:moveTo>
                  <a:lnTo>
                    <a:pt x="258584" y="2995015"/>
                  </a:lnTo>
                  <a:lnTo>
                    <a:pt x="257060" y="2995015"/>
                  </a:lnTo>
                  <a:lnTo>
                    <a:pt x="256438" y="2995638"/>
                  </a:lnTo>
                  <a:lnTo>
                    <a:pt x="256438" y="2996400"/>
                  </a:lnTo>
                  <a:lnTo>
                    <a:pt x="256438" y="2997162"/>
                  </a:lnTo>
                  <a:lnTo>
                    <a:pt x="257060" y="2997784"/>
                  </a:lnTo>
                  <a:lnTo>
                    <a:pt x="258584" y="2997784"/>
                  </a:lnTo>
                  <a:lnTo>
                    <a:pt x="259207" y="2997162"/>
                  </a:lnTo>
                  <a:lnTo>
                    <a:pt x="259207" y="2995638"/>
                  </a:lnTo>
                  <a:close/>
                </a:path>
                <a:path w="664210" h="3154679">
                  <a:moveTo>
                    <a:pt x="268833" y="2926092"/>
                  </a:moveTo>
                  <a:lnTo>
                    <a:pt x="267957" y="2925203"/>
                  </a:lnTo>
                  <a:lnTo>
                    <a:pt x="265760" y="2925203"/>
                  </a:lnTo>
                  <a:lnTo>
                    <a:pt x="264871" y="2926092"/>
                  </a:lnTo>
                  <a:lnTo>
                    <a:pt x="264871" y="2927185"/>
                  </a:lnTo>
                  <a:lnTo>
                    <a:pt x="264871" y="2928277"/>
                  </a:lnTo>
                  <a:lnTo>
                    <a:pt x="265760" y="2929166"/>
                  </a:lnTo>
                  <a:lnTo>
                    <a:pt x="267957" y="2929166"/>
                  </a:lnTo>
                  <a:lnTo>
                    <a:pt x="268833" y="2928277"/>
                  </a:lnTo>
                  <a:lnTo>
                    <a:pt x="268833" y="2926092"/>
                  </a:lnTo>
                  <a:close/>
                </a:path>
                <a:path w="664210" h="3154679">
                  <a:moveTo>
                    <a:pt x="273659" y="2883141"/>
                  </a:moveTo>
                  <a:lnTo>
                    <a:pt x="272630" y="2882112"/>
                  </a:lnTo>
                  <a:lnTo>
                    <a:pt x="270116" y="2882112"/>
                  </a:lnTo>
                  <a:lnTo>
                    <a:pt x="269087" y="2883141"/>
                  </a:lnTo>
                  <a:lnTo>
                    <a:pt x="269087" y="2884398"/>
                  </a:lnTo>
                  <a:lnTo>
                    <a:pt x="269087" y="2885656"/>
                  </a:lnTo>
                  <a:lnTo>
                    <a:pt x="270116" y="2886684"/>
                  </a:lnTo>
                  <a:lnTo>
                    <a:pt x="272630" y="2886684"/>
                  </a:lnTo>
                  <a:lnTo>
                    <a:pt x="273659" y="2885656"/>
                  </a:lnTo>
                  <a:lnTo>
                    <a:pt x="273659" y="2883141"/>
                  </a:lnTo>
                  <a:close/>
                </a:path>
                <a:path w="664210" h="3154679">
                  <a:moveTo>
                    <a:pt x="274421" y="1952942"/>
                  </a:moveTo>
                  <a:lnTo>
                    <a:pt x="271551" y="1950072"/>
                  </a:lnTo>
                  <a:lnTo>
                    <a:pt x="264452" y="1950072"/>
                  </a:lnTo>
                  <a:lnTo>
                    <a:pt x="261569" y="1952942"/>
                  </a:lnTo>
                  <a:lnTo>
                    <a:pt x="261569" y="1956498"/>
                  </a:lnTo>
                  <a:lnTo>
                    <a:pt x="261569" y="1960054"/>
                  </a:lnTo>
                  <a:lnTo>
                    <a:pt x="264452" y="1962924"/>
                  </a:lnTo>
                  <a:lnTo>
                    <a:pt x="271551" y="1962924"/>
                  </a:lnTo>
                  <a:lnTo>
                    <a:pt x="274421" y="1960054"/>
                  </a:lnTo>
                  <a:lnTo>
                    <a:pt x="274421" y="1952942"/>
                  </a:lnTo>
                  <a:close/>
                </a:path>
                <a:path w="664210" h="3154679">
                  <a:moveTo>
                    <a:pt x="277164" y="2968790"/>
                  </a:moveTo>
                  <a:lnTo>
                    <a:pt x="276415" y="2968028"/>
                  </a:lnTo>
                  <a:lnTo>
                    <a:pt x="274548" y="2968028"/>
                  </a:lnTo>
                  <a:lnTo>
                    <a:pt x="273799" y="2968790"/>
                  </a:lnTo>
                  <a:lnTo>
                    <a:pt x="273799" y="2969717"/>
                  </a:lnTo>
                  <a:lnTo>
                    <a:pt x="273799" y="2970644"/>
                  </a:lnTo>
                  <a:lnTo>
                    <a:pt x="274548" y="2971406"/>
                  </a:lnTo>
                  <a:lnTo>
                    <a:pt x="276415" y="2971406"/>
                  </a:lnTo>
                  <a:lnTo>
                    <a:pt x="277164" y="2970644"/>
                  </a:lnTo>
                  <a:lnTo>
                    <a:pt x="277164" y="2968790"/>
                  </a:lnTo>
                  <a:close/>
                </a:path>
                <a:path w="664210" h="3154679">
                  <a:moveTo>
                    <a:pt x="277279" y="1982304"/>
                  </a:moveTo>
                  <a:lnTo>
                    <a:pt x="274434" y="1979447"/>
                  </a:lnTo>
                  <a:lnTo>
                    <a:pt x="267398" y="1979447"/>
                  </a:lnTo>
                  <a:lnTo>
                    <a:pt x="264541" y="1982304"/>
                  </a:lnTo>
                  <a:lnTo>
                    <a:pt x="264541" y="1985822"/>
                  </a:lnTo>
                  <a:lnTo>
                    <a:pt x="264541" y="1989340"/>
                  </a:lnTo>
                  <a:lnTo>
                    <a:pt x="267398" y="1992198"/>
                  </a:lnTo>
                  <a:lnTo>
                    <a:pt x="274434" y="1992198"/>
                  </a:lnTo>
                  <a:lnTo>
                    <a:pt x="277279" y="1989340"/>
                  </a:lnTo>
                  <a:lnTo>
                    <a:pt x="277279" y="1982304"/>
                  </a:lnTo>
                  <a:close/>
                </a:path>
                <a:path w="664210" h="3154679">
                  <a:moveTo>
                    <a:pt x="277876" y="2806217"/>
                  </a:moveTo>
                  <a:lnTo>
                    <a:pt x="276580" y="2804934"/>
                  </a:lnTo>
                  <a:lnTo>
                    <a:pt x="273392" y="2804934"/>
                  </a:lnTo>
                  <a:lnTo>
                    <a:pt x="272097" y="2806217"/>
                  </a:lnTo>
                  <a:lnTo>
                    <a:pt x="272097" y="2807817"/>
                  </a:lnTo>
                  <a:lnTo>
                    <a:pt x="272097" y="2809417"/>
                  </a:lnTo>
                  <a:lnTo>
                    <a:pt x="273392" y="2810700"/>
                  </a:lnTo>
                  <a:lnTo>
                    <a:pt x="276580" y="2810700"/>
                  </a:lnTo>
                  <a:lnTo>
                    <a:pt x="277876" y="2809417"/>
                  </a:lnTo>
                  <a:lnTo>
                    <a:pt x="277876" y="2806217"/>
                  </a:lnTo>
                  <a:close/>
                </a:path>
                <a:path w="664210" h="3154679">
                  <a:moveTo>
                    <a:pt x="279895" y="2761386"/>
                  </a:moveTo>
                  <a:lnTo>
                    <a:pt x="278472" y="2759964"/>
                  </a:lnTo>
                  <a:lnTo>
                    <a:pt x="274942" y="2759964"/>
                  </a:lnTo>
                  <a:lnTo>
                    <a:pt x="273519" y="2761386"/>
                  </a:lnTo>
                  <a:lnTo>
                    <a:pt x="273519" y="2763151"/>
                  </a:lnTo>
                  <a:lnTo>
                    <a:pt x="273519" y="2764917"/>
                  </a:lnTo>
                  <a:lnTo>
                    <a:pt x="274942" y="2766339"/>
                  </a:lnTo>
                  <a:lnTo>
                    <a:pt x="278472" y="2766339"/>
                  </a:lnTo>
                  <a:lnTo>
                    <a:pt x="279895" y="2764917"/>
                  </a:lnTo>
                  <a:lnTo>
                    <a:pt x="279895" y="2761386"/>
                  </a:lnTo>
                  <a:close/>
                </a:path>
                <a:path w="664210" h="3154679">
                  <a:moveTo>
                    <a:pt x="284264" y="235775"/>
                  </a:moveTo>
                  <a:lnTo>
                    <a:pt x="282600" y="234111"/>
                  </a:lnTo>
                  <a:lnTo>
                    <a:pt x="278498" y="234111"/>
                  </a:lnTo>
                  <a:lnTo>
                    <a:pt x="276834" y="235775"/>
                  </a:lnTo>
                  <a:lnTo>
                    <a:pt x="276834" y="237832"/>
                  </a:lnTo>
                  <a:lnTo>
                    <a:pt x="276834" y="239890"/>
                  </a:lnTo>
                  <a:lnTo>
                    <a:pt x="278498" y="241554"/>
                  </a:lnTo>
                  <a:lnTo>
                    <a:pt x="282600" y="241554"/>
                  </a:lnTo>
                  <a:lnTo>
                    <a:pt x="284264" y="239890"/>
                  </a:lnTo>
                  <a:lnTo>
                    <a:pt x="284264" y="235775"/>
                  </a:lnTo>
                  <a:close/>
                </a:path>
                <a:path w="664210" h="3154679">
                  <a:moveTo>
                    <a:pt x="302615" y="2697645"/>
                  </a:moveTo>
                  <a:lnTo>
                    <a:pt x="300990" y="2696032"/>
                  </a:lnTo>
                  <a:lnTo>
                    <a:pt x="296989" y="2696032"/>
                  </a:lnTo>
                  <a:lnTo>
                    <a:pt x="295363" y="2697645"/>
                  </a:lnTo>
                  <a:lnTo>
                    <a:pt x="295363" y="2699651"/>
                  </a:lnTo>
                  <a:lnTo>
                    <a:pt x="295363" y="2701658"/>
                  </a:lnTo>
                  <a:lnTo>
                    <a:pt x="296989" y="2703271"/>
                  </a:lnTo>
                  <a:lnTo>
                    <a:pt x="300990" y="2703271"/>
                  </a:lnTo>
                  <a:lnTo>
                    <a:pt x="302615" y="2701658"/>
                  </a:lnTo>
                  <a:lnTo>
                    <a:pt x="302615" y="2697645"/>
                  </a:lnTo>
                  <a:close/>
                </a:path>
                <a:path w="664210" h="3154679">
                  <a:moveTo>
                    <a:pt x="303530" y="204787"/>
                  </a:moveTo>
                  <a:lnTo>
                    <a:pt x="301967" y="203225"/>
                  </a:lnTo>
                  <a:lnTo>
                    <a:pt x="298107" y="203225"/>
                  </a:lnTo>
                  <a:lnTo>
                    <a:pt x="296545" y="204787"/>
                  </a:lnTo>
                  <a:lnTo>
                    <a:pt x="296545" y="206717"/>
                  </a:lnTo>
                  <a:lnTo>
                    <a:pt x="296545" y="208648"/>
                  </a:lnTo>
                  <a:lnTo>
                    <a:pt x="298107" y="210210"/>
                  </a:lnTo>
                  <a:lnTo>
                    <a:pt x="301967" y="210210"/>
                  </a:lnTo>
                  <a:lnTo>
                    <a:pt x="303530" y="208648"/>
                  </a:lnTo>
                  <a:lnTo>
                    <a:pt x="303530" y="204787"/>
                  </a:lnTo>
                  <a:close/>
                </a:path>
                <a:path w="664210" h="3154679">
                  <a:moveTo>
                    <a:pt x="304393" y="2847086"/>
                  </a:moveTo>
                  <a:lnTo>
                    <a:pt x="303237" y="2845930"/>
                  </a:lnTo>
                  <a:lnTo>
                    <a:pt x="300380" y="2845930"/>
                  </a:lnTo>
                  <a:lnTo>
                    <a:pt x="299224" y="2847086"/>
                  </a:lnTo>
                  <a:lnTo>
                    <a:pt x="299224" y="2848521"/>
                  </a:lnTo>
                  <a:lnTo>
                    <a:pt x="299224" y="2849943"/>
                  </a:lnTo>
                  <a:lnTo>
                    <a:pt x="300380" y="2851112"/>
                  </a:lnTo>
                  <a:lnTo>
                    <a:pt x="303237" y="2851112"/>
                  </a:lnTo>
                  <a:lnTo>
                    <a:pt x="304393" y="2849943"/>
                  </a:lnTo>
                  <a:lnTo>
                    <a:pt x="304393" y="2847086"/>
                  </a:lnTo>
                  <a:close/>
                </a:path>
                <a:path w="664210" h="3154679">
                  <a:moveTo>
                    <a:pt x="311302" y="2727731"/>
                  </a:moveTo>
                  <a:lnTo>
                    <a:pt x="309753" y="2726182"/>
                  </a:lnTo>
                  <a:lnTo>
                    <a:pt x="305943" y="2726182"/>
                  </a:lnTo>
                  <a:lnTo>
                    <a:pt x="304393" y="2727731"/>
                  </a:lnTo>
                  <a:lnTo>
                    <a:pt x="304393" y="2729636"/>
                  </a:lnTo>
                  <a:lnTo>
                    <a:pt x="304393" y="2731541"/>
                  </a:lnTo>
                  <a:lnTo>
                    <a:pt x="305943" y="2733090"/>
                  </a:lnTo>
                  <a:lnTo>
                    <a:pt x="309753" y="2733090"/>
                  </a:lnTo>
                  <a:lnTo>
                    <a:pt x="311302" y="2731541"/>
                  </a:lnTo>
                  <a:lnTo>
                    <a:pt x="311302" y="2727731"/>
                  </a:lnTo>
                  <a:close/>
                </a:path>
                <a:path w="664210" h="3154679">
                  <a:moveTo>
                    <a:pt x="335953" y="170002"/>
                  </a:moveTo>
                  <a:lnTo>
                    <a:pt x="334530" y="168579"/>
                  </a:lnTo>
                  <a:lnTo>
                    <a:pt x="331025" y="168579"/>
                  </a:lnTo>
                  <a:lnTo>
                    <a:pt x="329603" y="170002"/>
                  </a:lnTo>
                  <a:lnTo>
                    <a:pt x="329603" y="171754"/>
                  </a:lnTo>
                  <a:lnTo>
                    <a:pt x="329603" y="173507"/>
                  </a:lnTo>
                  <a:lnTo>
                    <a:pt x="331025" y="174929"/>
                  </a:lnTo>
                  <a:lnTo>
                    <a:pt x="334530" y="174929"/>
                  </a:lnTo>
                  <a:lnTo>
                    <a:pt x="335953" y="173507"/>
                  </a:lnTo>
                  <a:lnTo>
                    <a:pt x="335953" y="170002"/>
                  </a:lnTo>
                  <a:close/>
                </a:path>
                <a:path w="664210" h="3154679">
                  <a:moveTo>
                    <a:pt x="374942" y="145821"/>
                  </a:moveTo>
                  <a:lnTo>
                    <a:pt x="373659" y="144538"/>
                  </a:lnTo>
                  <a:lnTo>
                    <a:pt x="370509" y="144538"/>
                  </a:lnTo>
                  <a:lnTo>
                    <a:pt x="369227" y="145821"/>
                  </a:lnTo>
                  <a:lnTo>
                    <a:pt x="369227" y="147396"/>
                  </a:lnTo>
                  <a:lnTo>
                    <a:pt x="369227" y="148971"/>
                  </a:lnTo>
                  <a:lnTo>
                    <a:pt x="370509" y="150253"/>
                  </a:lnTo>
                  <a:lnTo>
                    <a:pt x="373659" y="150253"/>
                  </a:lnTo>
                  <a:lnTo>
                    <a:pt x="374942" y="148971"/>
                  </a:lnTo>
                  <a:lnTo>
                    <a:pt x="374942" y="145821"/>
                  </a:lnTo>
                  <a:close/>
                </a:path>
                <a:path w="664210" h="3154679">
                  <a:moveTo>
                    <a:pt x="417385" y="148564"/>
                  </a:moveTo>
                  <a:lnTo>
                    <a:pt x="416255" y="147434"/>
                  </a:lnTo>
                  <a:lnTo>
                    <a:pt x="413448" y="147434"/>
                  </a:lnTo>
                  <a:lnTo>
                    <a:pt x="412305" y="148564"/>
                  </a:lnTo>
                  <a:lnTo>
                    <a:pt x="412305" y="149974"/>
                  </a:lnTo>
                  <a:lnTo>
                    <a:pt x="412305" y="151371"/>
                  </a:lnTo>
                  <a:lnTo>
                    <a:pt x="413448" y="152514"/>
                  </a:lnTo>
                  <a:lnTo>
                    <a:pt x="416255" y="152514"/>
                  </a:lnTo>
                  <a:lnTo>
                    <a:pt x="417385" y="151371"/>
                  </a:lnTo>
                  <a:lnTo>
                    <a:pt x="417385" y="148564"/>
                  </a:lnTo>
                  <a:close/>
                </a:path>
                <a:path w="664210" h="3154679">
                  <a:moveTo>
                    <a:pt x="431673" y="103911"/>
                  </a:moveTo>
                  <a:lnTo>
                    <a:pt x="430682" y="102920"/>
                  </a:lnTo>
                  <a:lnTo>
                    <a:pt x="428218" y="102920"/>
                  </a:lnTo>
                  <a:lnTo>
                    <a:pt x="427228" y="103911"/>
                  </a:lnTo>
                  <a:lnTo>
                    <a:pt x="427228" y="105143"/>
                  </a:lnTo>
                  <a:lnTo>
                    <a:pt x="427228" y="106375"/>
                  </a:lnTo>
                  <a:lnTo>
                    <a:pt x="428218" y="107365"/>
                  </a:lnTo>
                  <a:lnTo>
                    <a:pt x="430682" y="107365"/>
                  </a:lnTo>
                  <a:lnTo>
                    <a:pt x="431673" y="106375"/>
                  </a:lnTo>
                  <a:lnTo>
                    <a:pt x="431673" y="103911"/>
                  </a:lnTo>
                  <a:close/>
                </a:path>
                <a:path w="664210" h="3154679">
                  <a:moveTo>
                    <a:pt x="473824" y="89484"/>
                  </a:moveTo>
                  <a:lnTo>
                    <a:pt x="472973" y="88633"/>
                  </a:lnTo>
                  <a:lnTo>
                    <a:pt x="470865" y="88633"/>
                  </a:lnTo>
                  <a:lnTo>
                    <a:pt x="470014" y="89484"/>
                  </a:lnTo>
                  <a:lnTo>
                    <a:pt x="470014" y="90538"/>
                  </a:lnTo>
                  <a:lnTo>
                    <a:pt x="470014" y="91592"/>
                  </a:lnTo>
                  <a:lnTo>
                    <a:pt x="470865" y="92443"/>
                  </a:lnTo>
                  <a:lnTo>
                    <a:pt x="472973" y="92443"/>
                  </a:lnTo>
                  <a:lnTo>
                    <a:pt x="473824" y="91592"/>
                  </a:lnTo>
                  <a:lnTo>
                    <a:pt x="473824" y="89484"/>
                  </a:lnTo>
                  <a:close/>
                </a:path>
                <a:path w="664210" h="3154679">
                  <a:moveTo>
                    <a:pt x="514007" y="80086"/>
                  </a:moveTo>
                  <a:lnTo>
                    <a:pt x="513295" y="79375"/>
                  </a:lnTo>
                  <a:lnTo>
                    <a:pt x="511543" y="79375"/>
                  </a:lnTo>
                  <a:lnTo>
                    <a:pt x="510832" y="80086"/>
                  </a:lnTo>
                  <a:lnTo>
                    <a:pt x="510832" y="80962"/>
                  </a:lnTo>
                  <a:lnTo>
                    <a:pt x="510832" y="81838"/>
                  </a:lnTo>
                  <a:lnTo>
                    <a:pt x="511543" y="82550"/>
                  </a:lnTo>
                  <a:lnTo>
                    <a:pt x="513295" y="82550"/>
                  </a:lnTo>
                  <a:lnTo>
                    <a:pt x="514007" y="81838"/>
                  </a:lnTo>
                  <a:lnTo>
                    <a:pt x="514007" y="80086"/>
                  </a:lnTo>
                  <a:close/>
                </a:path>
                <a:path w="664210" h="3154679">
                  <a:moveTo>
                    <a:pt x="532472" y="41427"/>
                  </a:moveTo>
                  <a:lnTo>
                    <a:pt x="531901" y="40855"/>
                  </a:lnTo>
                  <a:lnTo>
                    <a:pt x="530504" y="40855"/>
                  </a:lnTo>
                  <a:lnTo>
                    <a:pt x="529932" y="41427"/>
                  </a:lnTo>
                  <a:lnTo>
                    <a:pt x="529932" y="42125"/>
                  </a:lnTo>
                  <a:lnTo>
                    <a:pt x="529932" y="42824"/>
                  </a:lnTo>
                  <a:lnTo>
                    <a:pt x="530504" y="43395"/>
                  </a:lnTo>
                  <a:lnTo>
                    <a:pt x="531901" y="43395"/>
                  </a:lnTo>
                  <a:lnTo>
                    <a:pt x="532472" y="42824"/>
                  </a:lnTo>
                  <a:lnTo>
                    <a:pt x="532472" y="41427"/>
                  </a:lnTo>
                  <a:close/>
                </a:path>
                <a:path w="664210" h="3154679">
                  <a:moveTo>
                    <a:pt x="569683" y="10553"/>
                  </a:moveTo>
                  <a:lnTo>
                    <a:pt x="569264" y="10134"/>
                  </a:lnTo>
                  <a:lnTo>
                    <a:pt x="568210" y="10134"/>
                  </a:lnTo>
                  <a:lnTo>
                    <a:pt x="567778" y="10553"/>
                  </a:lnTo>
                  <a:lnTo>
                    <a:pt x="567778" y="11087"/>
                  </a:lnTo>
                  <a:lnTo>
                    <a:pt x="567778" y="11607"/>
                  </a:lnTo>
                  <a:lnTo>
                    <a:pt x="568210" y="12039"/>
                  </a:lnTo>
                  <a:lnTo>
                    <a:pt x="569264" y="12039"/>
                  </a:lnTo>
                  <a:lnTo>
                    <a:pt x="569683" y="11607"/>
                  </a:lnTo>
                  <a:lnTo>
                    <a:pt x="569683" y="10553"/>
                  </a:lnTo>
                  <a:close/>
                </a:path>
                <a:path w="664210" h="3154679">
                  <a:moveTo>
                    <a:pt x="616419" y="279"/>
                  </a:moveTo>
                  <a:lnTo>
                    <a:pt x="616140" y="0"/>
                  </a:lnTo>
                  <a:lnTo>
                    <a:pt x="615429" y="0"/>
                  </a:lnTo>
                  <a:lnTo>
                    <a:pt x="615149" y="279"/>
                  </a:lnTo>
                  <a:lnTo>
                    <a:pt x="615149" y="635"/>
                  </a:lnTo>
                  <a:lnTo>
                    <a:pt x="615149" y="990"/>
                  </a:lnTo>
                  <a:lnTo>
                    <a:pt x="615429" y="1270"/>
                  </a:lnTo>
                  <a:lnTo>
                    <a:pt x="616140" y="1270"/>
                  </a:lnTo>
                  <a:lnTo>
                    <a:pt x="616419" y="990"/>
                  </a:lnTo>
                  <a:lnTo>
                    <a:pt x="616419" y="279"/>
                  </a:lnTo>
                  <a:close/>
                </a:path>
                <a:path w="664210" h="3154679">
                  <a:moveTo>
                    <a:pt x="663587" y="2095"/>
                  </a:moveTo>
                  <a:lnTo>
                    <a:pt x="663448" y="1955"/>
                  </a:lnTo>
                  <a:lnTo>
                    <a:pt x="663092" y="1955"/>
                  </a:lnTo>
                  <a:lnTo>
                    <a:pt x="662952" y="2095"/>
                  </a:lnTo>
                  <a:lnTo>
                    <a:pt x="662952" y="2273"/>
                  </a:lnTo>
                  <a:lnTo>
                    <a:pt x="662952" y="2451"/>
                  </a:lnTo>
                  <a:lnTo>
                    <a:pt x="663092" y="2590"/>
                  </a:lnTo>
                  <a:lnTo>
                    <a:pt x="663448" y="2590"/>
                  </a:lnTo>
                  <a:lnTo>
                    <a:pt x="663587" y="2451"/>
                  </a:lnTo>
                  <a:lnTo>
                    <a:pt x="663587" y="209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23238" y="2009863"/>
              <a:ext cx="723265" cy="3157855"/>
            </a:xfrm>
            <a:custGeom>
              <a:avLst/>
              <a:gdLst/>
              <a:ahLst/>
              <a:cxnLst/>
              <a:rect l="l" t="t" r="r" b="b"/>
              <a:pathLst>
                <a:path w="723264" h="3157854">
                  <a:moveTo>
                    <a:pt x="13817" y="1034694"/>
                  </a:moveTo>
                  <a:lnTo>
                    <a:pt x="10718" y="1031595"/>
                  </a:lnTo>
                  <a:lnTo>
                    <a:pt x="3086" y="1031595"/>
                  </a:lnTo>
                  <a:lnTo>
                    <a:pt x="0" y="1034694"/>
                  </a:lnTo>
                  <a:lnTo>
                    <a:pt x="0" y="1038504"/>
                  </a:lnTo>
                  <a:lnTo>
                    <a:pt x="0" y="1042314"/>
                  </a:lnTo>
                  <a:lnTo>
                    <a:pt x="3086" y="1045413"/>
                  </a:lnTo>
                  <a:lnTo>
                    <a:pt x="10718" y="1045413"/>
                  </a:lnTo>
                  <a:lnTo>
                    <a:pt x="13817" y="1042314"/>
                  </a:lnTo>
                  <a:lnTo>
                    <a:pt x="13817" y="1034694"/>
                  </a:lnTo>
                  <a:close/>
                </a:path>
                <a:path w="723264" h="3157854">
                  <a:moveTo>
                    <a:pt x="15163" y="1156271"/>
                  </a:moveTo>
                  <a:lnTo>
                    <a:pt x="11988" y="1153083"/>
                  </a:lnTo>
                  <a:lnTo>
                    <a:pt x="4152" y="1153083"/>
                  </a:lnTo>
                  <a:lnTo>
                    <a:pt x="977" y="1156271"/>
                  </a:lnTo>
                  <a:lnTo>
                    <a:pt x="977" y="1160183"/>
                  </a:lnTo>
                  <a:lnTo>
                    <a:pt x="977" y="1164094"/>
                  </a:lnTo>
                  <a:lnTo>
                    <a:pt x="4152" y="1167269"/>
                  </a:lnTo>
                  <a:lnTo>
                    <a:pt x="11988" y="1167269"/>
                  </a:lnTo>
                  <a:lnTo>
                    <a:pt x="15163" y="1164094"/>
                  </a:lnTo>
                  <a:lnTo>
                    <a:pt x="15163" y="1156271"/>
                  </a:lnTo>
                  <a:close/>
                </a:path>
                <a:path w="723264" h="3157854">
                  <a:moveTo>
                    <a:pt x="24269" y="857123"/>
                  </a:moveTo>
                  <a:lnTo>
                    <a:pt x="21285" y="854138"/>
                  </a:lnTo>
                  <a:lnTo>
                    <a:pt x="13931" y="854138"/>
                  </a:lnTo>
                  <a:lnTo>
                    <a:pt x="10947" y="857123"/>
                  </a:lnTo>
                  <a:lnTo>
                    <a:pt x="10947" y="860806"/>
                  </a:lnTo>
                  <a:lnTo>
                    <a:pt x="10947" y="864489"/>
                  </a:lnTo>
                  <a:lnTo>
                    <a:pt x="13931" y="867473"/>
                  </a:lnTo>
                  <a:lnTo>
                    <a:pt x="21285" y="867473"/>
                  </a:lnTo>
                  <a:lnTo>
                    <a:pt x="24269" y="864489"/>
                  </a:lnTo>
                  <a:lnTo>
                    <a:pt x="24269" y="857123"/>
                  </a:lnTo>
                  <a:close/>
                </a:path>
                <a:path w="723264" h="3157854">
                  <a:moveTo>
                    <a:pt x="27101" y="1110259"/>
                  </a:moveTo>
                  <a:lnTo>
                    <a:pt x="23952" y="1107109"/>
                  </a:lnTo>
                  <a:lnTo>
                    <a:pt x="16192" y="1107109"/>
                  </a:lnTo>
                  <a:lnTo>
                    <a:pt x="13042" y="1110259"/>
                  </a:lnTo>
                  <a:lnTo>
                    <a:pt x="13042" y="1114145"/>
                  </a:lnTo>
                  <a:lnTo>
                    <a:pt x="13042" y="1118031"/>
                  </a:lnTo>
                  <a:lnTo>
                    <a:pt x="16192" y="1121181"/>
                  </a:lnTo>
                  <a:lnTo>
                    <a:pt x="23952" y="1121181"/>
                  </a:lnTo>
                  <a:lnTo>
                    <a:pt x="27101" y="1118031"/>
                  </a:lnTo>
                  <a:lnTo>
                    <a:pt x="27101" y="1110259"/>
                  </a:lnTo>
                  <a:close/>
                </a:path>
                <a:path w="723264" h="3157854">
                  <a:moveTo>
                    <a:pt x="29895" y="1203934"/>
                  </a:moveTo>
                  <a:lnTo>
                    <a:pt x="26682" y="1200734"/>
                  </a:lnTo>
                  <a:lnTo>
                    <a:pt x="18783" y="1200734"/>
                  </a:lnTo>
                  <a:lnTo>
                    <a:pt x="15582" y="1203934"/>
                  </a:lnTo>
                  <a:lnTo>
                    <a:pt x="15582" y="1207884"/>
                  </a:lnTo>
                  <a:lnTo>
                    <a:pt x="15582" y="1211834"/>
                  </a:lnTo>
                  <a:lnTo>
                    <a:pt x="18783" y="1215034"/>
                  </a:lnTo>
                  <a:lnTo>
                    <a:pt x="26682" y="1215034"/>
                  </a:lnTo>
                  <a:lnTo>
                    <a:pt x="29895" y="1211834"/>
                  </a:lnTo>
                  <a:lnTo>
                    <a:pt x="29895" y="1203934"/>
                  </a:lnTo>
                  <a:close/>
                </a:path>
                <a:path w="723264" h="3157854">
                  <a:moveTo>
                    <a:pt x="31673" y="1239812"/>
                  </a:moveTo>
                  <a:lnTo>
                    <a:pt x="28448" y="1236586"/>
                  </a:lnTo>
                  <a:lnTo>
                    <a:pt x="20472" y="1236586"/>
                  </a:lnTo>
                  <a:lnTo>
                    <a:pt x="17246" y="1239812"/>
                  </a:lnTo>
                  <a:lnTo>
                    <a:pt x="17246" y="1243799"/>
                  </a:lnTo>
                  <a:lnTo>
                    <a:pt x="17246" y="1247787"/>
                  </a:lnTo>
                  <a:lnTo>
                    <a:pt x="20472" y="1251013"/>
                  </a:lnTo>
                  <a:lnTo>
                    <a:pt x="28448" y="1251013"/>
                  </a:lnTo>
                  <a:lnTo>
                    <a:pt x="31673" y="1247787"/>
                  </a:lnTo>
                  <a:lnTo>
                    <a:pt x="31673" y="1239812"/>
                  </a:lnTo>
                  <a:close/>
                </a:path>
                <a:path w="723264" h="3157854">
                  <a:moveTo>
                    <a:pt x="37299" y="904875"/>
                  </a:moveTo>
                  <a:lnTo>
                    <a:pt x="34290" y="901865"/>
                  </a:lnTo>
                  <a:lnTo>
                    <a:pt x="26860" y="901865"/>
                  </a:lnTo>
                  <a:lnTo>
                    <a:pt x="23850" y="904875"/>
                  </a:lnTo>
                  <a:lnTo>
                    <a:pt x="23850" y="908583"/>
                  </a:lnTo>
                  <a:lnTo>
                    <a:pt x="23850" y="912291"/>
                  </a:lnTo>
                  <a:lnTo>
                    <a:pt x="26860" y="915301"/>
                  </a:lnTo>
                  <a:lnTo>
                    <a:pt x="34290" y="915301"/>
                  </a:lnTo>
                  <a:lnTo>
                    <a:pt x="37299" y="912291"/>
                  </a:lnTo>
                  <a:lnTo>
                    <a:pt x="37299" y="904875"/>
                  </a:lnTo>
                  <a:close/>
                </a:path>
                <a:path w="723264" h="3157854">
                  <a:moveTo>
                    <a:pt x="42291" y="825296"/>
                  </a:moveTo>
                  <a:lnTo>
                    <a:pt x="39331" y="822337"/>
                  </a:lnTo>
                  <a:lnTo>
                    <a:pt x="32042" y="822337"/>
                  </a:lnTo>
                  <a:lnTo>
                    <a:pt x="29083" y="825296"/>
                  </a:lnTo>
                  <a:lnTo>
                    <a:pt x="29083" y="828941"/>
                  </a:lnTo>
                  <a:lnTo>
                    <a:pt x="29083" y="832586"/>
                  </a:lnTo>
                  <a:lnTo>
                    <a:pt x="32042" y="835545"/>
                  </a:lnTo>
                  <a:lnTo>
                    <a:pt x="39331" y="835545"/>
                  </a:lnTo>
                  <a:lnTo>
                    <a:pt x="42291" y="832586"/>
                  </a:lnTo>
                  <a:lnTo>
                    <a:pt x="42291" y="825296"/>
                  </a:lnTo>
                  <a:close/>
                </a:path>
                <a:path w="723264" h="3157854">
                  <a:moveTo>
                    <a:pt x="42583" y="778395"/>
                  </a:moveTo>
                  <a:lnTo>
                    <a:pt x="39649" y="775462"/>
                  </a:lnTo>
                  <a:lnTo>
                    <a:pt x="32435" y="775462"/>
                  </a:lnTo>
                  <a:lnTo>
                    <a:pt x="29502" y="778395"/>
                  </a:lnTo>
                  <a:lnTo>
                    <a:pt x="29502" y="782002"/>
                  </a:lnTo>
                  <a:lnTo>
                    <a:pt x="29502" y="785609"/>
                  </a:lnTo>
                  <a:lnTo>
                    <a:pt x="32435" y="788543"/>
                  </a:lnTo>
                  <a:lnTo>
                    <a:pt x="39649" y="788543"/>
                  </a:lnTo>
                  <a:lnTo>
                    <a:pt x="42583" y="785609"/>
                  </a:lnTo>
                  <a:lnTo>
                    <a:pt x="42583" y="778395"/>
                  </a:lnTo>
                  <a:close/>
                </a:path>
                <a:path w="723264" h="3157854">
                  <a:moveTo>
                    <a:pt x="43903" y="952512"/>
                  </a:moveTo>
                  <a:lnTo>
                    <a:pt x="40868" y="949477"/>
                  </a:lnTo>
                  <a:lnTo>
                    <a:pt x="33375" y="949477"/>
                  </a:lnTo>
                  <a:lnTo>
                    <a:pt x="30340" y="952512"/>
                  </a:lnTo>
                  <a:lnTo>
                    <a:pt x="30340" y="956259"/>
                  </a:lnTo>
                  <a:lnTo>
                    <a:pt x="30340" y="960005"/>
                  </a:lnTo>
                  <a:lnTo>
                    <a:pt x="33375" y="963041"/>
                  </a:lnTo>
                  <a:lnTo>
                    <a:pt x="40868" y="963041"/>
                  </a:lnTo>
                  <a:lnTo>
                    <a:pt x="43903" y="960005"/>
                  </a:lnTo>
                  <a:lnTo>
                    <a:pt x="43903" y="952512"/>
                  </a:lnTo>
                  <a:close/>
                </a:path>
                <a:path w="723264" h="3157854">
                  <a:moveTo>
                    <a:pt x="43980" y="997521"/>
                  </a:moveTo>
                  <a:lnTo>
                    <a:pt x="40919" y="994460"/>
                  </a:lnTo>
                  <a:lnTo>
                    <a:pt x="33350" y="994460"/>
                  </a:lnTo>
                  <a:lnTo>
                    <a:pt x="30289" y="997521"/>
                  </a:lnTo>
                  <a:lnTo>
                    <a:pt x="30289" y="1001306"/>
                  </a:lnTo>
                  <a:lnTo>
                    <a:pt x="30289" y="1005090"/>
                  </a:lnTo>
                  <a:lnTo>
                    <a:pt x="33350" y="1008151"/>
                  </a:lnTo>
                  <a:lnTo>
                    <a:pt x="40919" y="1008151"/>
                  </a:lnTo>
                  <a:lnTo>
                    <a:pt x="43980" y="1005090"/>
                  </a:lnTo>
                  <a:lnTo>
                    <a:pt x="43980" y="997521"/>
                  </a:lnTo>
                  <a:close/>
                </a:path>
                <a:path w="723264" h="3157854">
                  <a:moveTo>
                    <a:pt x="46532" y="1070978"/>
                  </a:moveTo>
                  <a:lnTo>
                    <a:pt x="43421" y="1067854"/>
                  </a:lnTo>
                  <a:lnTo>
                    <a:pt x="35725" y="1067854"/>
                  </a:lnTo>
                  <a:lnTo>
                    <a:pt x="32600" y="1070978"/>
                  </a:lnTo>
                  <a:lnTo>
                    <a:pt x="32600" y="1074826"/>
                  </a:lnTo>
                  <a:lnTo>
                    <a:pt x="32600" y="1078674"/>
                  </a:lnTo>
                  <a:lnTo>
                    <a:pt x="35725" y="1081798"/>
                  </a:lnTo>
                  <a:lnTo>
                    <a:pt x="43421" y="1081798"/>
                  </a:lnTo>
                  <a:lnTo>
                    <a:pt x="46532" y="1078674"/>
                  </a:lnTo>
                  <a:lnTo>
                    <a:pt x="46532" y="1070978"/>
                  </a:lnTo>
                  <a:close/>
                </a:path>
                <a:path w="723264" h="3157854">
                  <a:moveTo>
                    <a:pt x="58039" y="1278229"/>
                  </a:moveTo>
                  <a:lnTo>
                    <a:pt x="54775" y="1274965"/>
                  </a:lnTo>
                  <a:lnTo>
                    <a:pt x="46748" y="1274965"/>
                  </a:lnTo>
                  <a:lnTo>
                    <a:pt x="43484" y="1278229"/>
                  </a:lnTo>
                  <a:lnTo>
                    <a:pt x="43484" y="1282242"/>
                  </a:lnTo>
                  <a:lnTo>
                    <a:pt x="43484" y="1286256"/>
                  </a:lnTo>
                  <a:lnTo>
                    <a:pt x="46748" y="1289519"/>
                  </a:lnTo>
                  <a:lnTo>
                    <a:pt x="54775" y="1289519"/>
                  </a:lnTo>
                  <a:lnTo>
                    <a:pt x="58039" y="1286256"/>
                  </a:lnTo>
                  <a:lnTo>
                    <a:pt x="58039" y="1278229"/>
                  </a:lnTo>
                  <a:close/>
                </a:path>
                <a:path w="723264" h="3157854">
                  <a:moveTo>
                    <a:pt x="66446" y="735634"/>
                  </a:moveTo>
                  <a:lnTo>
                    <a:pt x="63550" y="732739"/>
                  </a:lnTo>
                  <a:lnTo>
                    <a:pt x="56388" y="732739"/>
                  </a:lnTo>
                  <a:lnTo>
                    <a:pt x="53492" y="735634"/>
                  </a:lnTo>
                  <a:lnTo>
                    <a:pt x="53492" y="739216"/>
                  </a:lnTo>
                  <a:lnTo>
                    <a:pt x="53492" y="742797"/>
                  </a:lnTo>
                  <a:lnTo>
                    <a:pt x="56388" y="745693"/>
                  </a:lnTo>
                  <a:lnTo>
                    <a:pt x="63550" y="745693"/>
                  </a:lnTo>
                  <a:lnTo>
                    <a:pt x="66446" y="742797"/>
                  </a:lnTo>
                  <a:lnTo>
                    <a:pt x="66446" y="735634"/>
                  </a:lnTo>
                  <a:close/>
                </a:path>
                <a:path w="723264" h="3157854">
                  <a:moveTo>
                    <a:pt x="74117" y="655193"/>
                  </a:moveTo>
                  <a:lnTo>
                    <a:pt x="71297" y="652373"/>
                  </a:lnTo>
                  <a:lnTo>
                    <a:pt x="64338" y="652373"/>
                  </a:lnTo>
                  <a:lnTo>
                    <a:pt x="61518" y="655193"/>
                  </a:lnTo>
                  <a:lnTo>
                    <a:pt x="61518" y="658672"/>
                  </a:lnTo>
                  <a:lnTo>
                    <a:pt x="61518" y="662152"/>
                  </a:lnTo>
                  <a:lnTo>
                    <a:pt x="64338" y="664972"/>
                  </a:lnTo>
                  <a:lnTo>
                    <a:pt x="71297" y="664972"/>
                  </a:lnTo>
                  <a:lnTo>
                    <a:pt x="74117" y="662152"/>
                  </a:lnTo>
                  <a:lnTo>
                    <a:pt x="74117" y="655193"/>
                  </a:lnTo>
                  <a:close/>
                </a:path>
                <a:path w="723264" h="3157854">
                  <a:moveTo>
                    <a:pt x="77254" y="1324102"/>
                  </a:moveTo>
                  <a:lnTo>
                    <a:pt x="73964" y="1320812"/>
                  </a:lnTo>
                  <a:lnTo>
                    <a:pt x="65862" y="1320812"/>
                  </a:lnTo>
                  <a:lnTo>
                    <a:pt x="62572" y="1324102"/>
                  </a:lnTo>
                  <a:lnTo>
                    <a:pt x="62572" y="1328153"/>
                  </a:lnTo>
                  <a:lnTo>
                    <a:pt x="62572" y="1332204"/>
                  </a:lnTo>
                  <a:lnTo>
                    <a:pt x="65862" y="1335493"/>
                  </a:lnTo>
                  <a:lnTo>
                    <a:pt x="73964" y="1335493"/>
                  </a:lnTo>
                  <a:lnTo>
                    <a:pt x="77254" y="1332204"/>
                  </a:lnTo>
                  <a:lnTo>
                    <a:pt x="77254" y="1324102"/>
                  </a:lnTo>
                  <a:close/>
                </a:path>
                <a:path w="723264" h="3157854">
                  <a:moveTo>
                    <a:pt x="79540" y="696442"/>
                  </a:moveTo>
                  <a:lnTo>
                    <a:pt x="76657" y="693572"/>
                  </a:lnTo>
                  <a:lnTo>
                    <a:pt x="69570" y="693572"/>
                  </a:lnTo>
                  <a:lnTo>
                    <a:pt x="66700" y="696442"/>
                  </a:lnTo>
                  <a:lnTo>
                    <a:pt x="66700" y="699985"/>
                  </a:lnTo>
                  <a:lnTo>
                    <a:pt x="66700" y="703529"/>
                  </a:lnTo>
                  <a:lnTo>
                    <a:pt x="69570" y="706399"/>
                  </a:lnTo>
                  <a:lnTo>
                    <a:pt x="76657" y="706399"/>
                  </a:lnTo>
                  <a:lnTo>
                    <a:pt x="79540" y="703529"/>
                  </a:lnTo>
                  <a:lnTo>
                    <a:pt x="79540" y="696442"/>
                  </a:lnTo>
                  <a:close/>
                </a:path>
                <a:path w="723264" h="3157854">
                  <a:moveTo>
                    <a:pt x="86372" y="612305"/>
                  </a:moveTo>
                  <a:lnTo>
                    <a:pt x="83629" y="609574"/>
                  </a:lnTo>
                  <a:lnTo>
                    <a:pt x="76885" y="609574"/>
                  </a:lnTo>
                  <a:lnTo>
                    <a:pt x="74142" y="612305"/>
                  </a:lnTo>
                  <a:lnTo>
                    <a:pt x="74142" y="615683"/>
                  </a:lnTo>
                  <a:lnTo>
                    <a:pt x="74142" y="619061"/>
                  </a:lnTo>
                  <a:lnTo>
                    <a:pt x="76885" y="621792"/>
                  </a:lnTo>
                  <a:lnTo>
                    <a:pt x="83629" y="621792"/>
                  </a:lnTo>
                  <a:lnTo>
                    <a:pt x="86372" y="619061"/>
                  </a:lnTo>
                  <a:lnTo>
                    <a:pt x="86372" y="612305"/>
                  </a:lnTo>
                  <a:close/>
                </a:path>
                <a:path w="723264" h="3157854">
                  <a:moveTo>
                    <a:pt x="103632" y="540689"/>
                  </a:moveTo>
                  <a:lnTo>
                    <a:pt x="101066" y="538124"/>
                  </a:lnTo>
                  <a:lnTo>
                    <a:pt x="94716" y="538124"/>
                  </a:lnTo>
                  <a:lnTo>
                    <a:pt x="92151" y="540689"/>
                  </a:lnTo>
                  <a:lnTo>
                    <a:pt x="92151" y="543864"/>
                  </a:lnTo>
                  <a:lnTo>
                    <a:pt x="92151" y="547039"/>
                  </a:lnTo>
                  <a:lnTo>
                    <a:pt x="94716" y="549605"/>
                  </a:lnTo>
                  <a:lnTo>
                    <a:pt x="101066" y="549605"/>
                  </a:lnTo>
                  <a:lnTo>
                    <a:pt x="103632" y="547039"/>
                  </a:lnTo>
                  <a:lnTo>
                    <a:pt x="103632" y="540689"/>
                  </a:lnTo>
                  <a:close/>
                </a:path>
                <a:path w="723264" h="3157854">
                  <a:moveTo>
                    <a:pt x="121958" y="583057"/>
                  </a:moveTo>
                  <a:lnTo>
                    <a:pt x="119303" y="580402"/>
                  </a:lnTo>
                  <a:lnTo>
                    <a:pt x="112763" y="580402"/>
                  </a:lnTo>
                  <a:lnTo>
                    <a:pt x="110109" y="583057"/>
                  </a:lnTo>
                  <a:lnTo>
                    <a:pt x="110109" y="586333"/>
                  </a:lnTo>
                  <a:lnTo>
                    <a:pt x="110109" y="589610"/>
                  </a:lnTo>
                  <a:lnTo>
                    <a:pt x="112763" y="592264"/>
                  </a:lnTo>
                  <a:lnTo>
                    <a:pt x="119303" y="592264"/>
                  </a:lnTo>
                  <a:lnTo>
                    <a:pt x="121958" y="589610"/>
                  </a:lnTo>
                  <a:lnTo>
                    <a:pt x="121958" y="583057"/>
                  </a:lnTo>
                  <a:close/>
                </a:path>
                <a:path w="723264" h="3157854">
                  <a:moveTo>
                    <a:pt x="139103" y="510794"/>
                  </a:moveTo>
                  <a:lnTo>
                    <a:pt x="136613" y="508317"/>
                  </a:lnTo>
                  <a:lnTo>
                    <a:pt x="130479" y="508317"/>
                  </a:lnTo>
                  <a:lnTo>
                    <a:pt x="127990" y="510794"/>
                  </a:lnTo>
                  <a:lnTo>
                    <a:pt x="127990" y="513867"/>
                  </a:lnTo>
                  <a:lnTo>
                    <a:pt x="127990" y="516940"/>
                  </a:lnTo>
                  <a:lnTo>
                    <a:pt x="130479" y="519417"/>
                  </a:lnTo>
                  <a:lnTo>
                    <a:pt x="136613" y="519417"/>
                  </a:lnTo>
                  <a:lnTo>
                    <a:pt x="139103" y="516940"/>
                  </a:lnTo>
                  <a:lnTo>
                    <a:pt x="139103" y="510794"/>
                  </a:lnTo>
                  <a:close/>
                </a:path>
                <a:path w="723264" h="3157854">
                  <a:moveTo>
                    <a:pt x="146723" y="467106"/>
                  </a:moveTo>
                  <a:lnTo>
                    <a:pt x="144310" y="464693"/>
                  </a:lnTo>
                  <a:lnTo>
                    <a:pt x="138379" y="464693"/>
                  </a:lnTo>
                  <a:lnTo>
                    <a:pt x="135978" y="467106"/>
                  </a:lnTo>
                  <a:lnTo>
                    <a:pt x="135978" y="470065"/>
                  </a:lnTo>
                  <a:lnTo>
                    <a:pt x="135978" y="473036"/>
                  </a:lnTo>
                  <a:lnTo>
                    <a:pt x="138379" y="475437"/>
                  </a:lnTo>
                  <a:lnTo>
                    <a:pt x="144310" y="475437"/>
                  </a:lnTo>
                  <a:lnTo>
                    <a:pt x="146723" y="473036"/>
                  </a:lnTo>
                  <a:lnTo>
                    <a:pt x="146723" y="467106"/>
                  </a:lnTo>
                  <a:close/>
                </a:path>
                <a:path w="723264" h="3157854">
                  <a:moveTo>
                    <a:pt x="187020" y="443179"/>
                  </a:moveTo>
                  <a:lnTo>
                    <a:pt x="184708" y="440855"/>
                  </a:lnTo>
                  <a:lnTo>
                    <a:pt x="178981" y="440855"/>
                  </a:lnTo>
                  <a:lnTo>
                    <a:pt x="176657" y="443179"/>
                  </a:lnTo>
                  <a:lnTo>
                    <a:pt x="176657" y="446036"/>
                  </a:lnTo>
                  <a:lnTo>
                    <a:pt x="176657" y="448894"/>
                  </a:lnTo>
                  <a:lnTo>
                    <a:pt x="178981" y="451218"/>
                  </a:lnTo>
                  <a:lnTo>
                    <a:pt x="184708" y="451218"/>
                  </a:lnTo>
                  <a:lnTo>
                    <a:pt x="187020" y="448894"/>
                  </a:lnTo>
                  <a:lnTo>
                    <a:pt x="187020" y="443179"/>
                  </a:lnTo>
                  <a:close/>
                </a:path>
                <a:path w="723264" h="3157854">
                  <a:moveTo>
                    <a:pt x="195402" y="394512"/>
                  </a:moveTo>
                  <a:lnTo>
                    <a:pt x="193167" y="392277"/>
                  </a:lnTo>
                  <a:lnTo>
                    <a:pt x="187642" y="392277"/>
                  </a:lnTo>
                  <a:lnTo>
                    <a:pt x="185407" y="394512"/>
                  </a:lnTo>
                  <a:lnTo>
                    <a:pt x="185407" y="397268"/>
                  </a:lnTo>
                  <a:lnTo>
                    <a:pt x="185407" y="400024"/>
                  </a:lnTo>
                  <a:lnTo>
                    <a:pt x="187642" y="402259"/>
                  </a:lnTo>
                  <a:lnTo>
                    <a:pt x="193167" y="402259"/>
                  </a:lnTo>
                  <a:lnTo>
                    <a:pt x="195402" y="400024"/>
                  </a:lnTo>
                  <a:lnTo>
                    <a:pt x="195402" y="394512"/>
                  </a:lnTo>
                  <a:close/>
                </a:path>
                <a:path w="723264" h="3157854">
                  <a:moveTo>
                    <a:pt x="234530" y="377126"/>
                  </a:moveTo>
                  <a:lnTo>
                    <a:pt x="232371" y="374967"/>
                  </a:lnTo>
                  <a:lnTo>
                    <a:pt x="227063" y="374967"/>
                  </a:lnTo>
                  <a:lnTo>
                    <a:pt x="224904" y="377126"/>
                  </a:lnTo>
                  <a:lnTo>
                    <a:pt x="224904" y="379780"/>
                  </a:lnTo>
                  <a:lnTo>
                    <a:pt x="224904" y="382435"/>
                  </a:lnTo>
                  <a:lnTo>
                    <a:pt x="227063" y="384594"/>
                  </a:lnTo>
                  <a:lnTo>
                    <a:pt x="232371" y="384594"/>
                  </a:lnTo>
                  <a:lnTo>
                    <a:pt x="234530" y="382435"/>
                  </a:lnTo>
                  <a:lnTo>
                    <a:pt x="234530" y="377126"/>
                  </a:lnTo>
                  <a:close/>
                </a:path>
                <a:path w="723264" h="3157854">
                  <a:moveTo>
                    <a:pt x="251421" y="331635"/>
                  </a:moveTo>
                  <a:lnTo>
                    <a:pt x="249339" y="329565"/>
                  </a:lnTo>
                  <a:lnTo>
                    <a:pt x="244233" y="329565"/>
                  </a:lnTo>
                  <a:lnTo>
                    <a:pt x="242163" y="331635"/>
                  </a:lnTo>
                  <a:lnTo>
                    <a:pt x="242163" y="334187"/>
                  </a:lnTo>
                  <a:lnTo>
                    <a:pt x="242163" y="336740"/>
                  </a:lnTo>
                  <a:lnTo>
                    <a:pt x="244233" y="338810"/>
                  </a:lnTo>
                  <a:lnTo>
                    <a:pt x="249339" y="338810"/>
                  </a:lnTo>
                  <a:lnTo>
                    <a:pt x="251421" y="336740"/>
                  </a:lnTo>
                  <a:lnTo>
                    <a:pt x="251421" y="331635"/>
                  </a:lnTo>
                  <a:close/>
                </a:path>
                <a:path w="723264" h="3157854">
                  <a:moveTo>
                    <a:pt x="268935" y="3156864"/>
                  </a:moveTo>
                  <a:lnTo>
                    <a:pt x="268782" y="3156712"/>
                  </a:lnTo>
                  <a:lnTo>
                    <a:pt x="268401" y="3156712"/>
                  </a:lnTo>
                  <a:lnTo>
                    <a:pt x="268249" y="3156864"/>
                  </a:lnTo>
                  <a:lnTo>
                    <a:pt x="268249" y="3157055"/>
                  </a:lnTo>
                  <a:lnTo>
                    <a:pt x="268249" y="3157245"/>
                  </a:lnTo>
                  <a:lnTo>
                    <a:pt x="268401" y="3157397"/>
                  </a:lnTo>
                  <a:lnTo>
                    <a:pt x="268782" y="3157397"/>
                  </a:lnTo>
                  <a:lnTo>
                    <a:pt x="268935" y="3157245"/>
                  </a:lnTo>
                  <a:lnTo>
                    <a:pt x="268935" y="3156864"/>
                  </a:lnTo>
                  <a:close/>
                </a:path>
                <a:path w="723264" h="3157854">
                  <a:moveTo>
                    <a:pt x="270954" y="301663"/>
                  </a:moveTo>
                  <a:lnTo>
                    <a:pt x="268973" y="299669"/>
                  </a:lnTo>
                  <a:lnTo>
                    <a:pt x="264071" y="299669"/>
                  </a:lnTo>
                  <a:lnTo>
                    <a:pt x="262077" y="301663"/>
                  </a:lnTo>
                  <a:lnTo>
                    <a:pt x="262077" y="304114"/>
                  </a:lnTo>
                  <a:lnTo>
                    <a:pt x="262077" y="306565"/>
                  </a:lnTo>
                  <a:lnTo>
                    <a:pt x="264071" y="308559"/>
                  </a:lnTo>
                  <a:lnTo>
                    <a:pt x="268973" y="308559"/>
                  </a:lnTo>
                  <a:lnTo>
                    <a:pt x="270954" y="306565"/>
                  </a:lnTo>
                  <a:lnTo>
                    <a:pt x="270954" y="301663"/>
                  </a:lnTo>
                  <a:close/>
                </a:path>
                <a:path w="723264" h="3157854">
                  <a:moveTo>
                    <a:pt x="274701" y="3108312"/>
                  </a:moveTo>
                  <a:lnTo>
                    <a:pt x="274396" y="3108020"/>
                  </a:lnTo>
                  <a:lnTo>
                    <a:pt x="273659" y="3108020"/>
                  </a:lnTo>
                  <a:lnTo>
                    <a:pt x="273367" y="3108312"/>
                  </a:lnTo>
                  <a:lnTo>
                    <a:pt x="273367" y="3108680"/>
                  </a:lnTo>
                  <a:lnTo>
                    <a:pt x="273367" y="3109049"/>
                  </a:lnTo>
                  <a:lnTo>
                    <a:pt x="273659" y="3109341"/>
                  </a:lnTo>
                  <a:lnTo>
                    <a:pt x="274396" y="3109341"/>
                  </a:lnTo>
                  <a:lnTo>
                    <a:pt x="274701" y="3109049"/>
                  </a:lnTo>
                  <a:lnTo>
                    <a:pt x="274701" y="3108312"/>
                  </a:lnTo>
                  <a:close/>
                </a:path>
                <a:path w="723264" h="3157854">
                  <a:moveTo>
                    <a:pt x="280746" y="3062986"/>
                  </a:moveTo>
                  <a:lnTo>
                    <a:pt x="280301" y="3062541"/>
                  </a:lnTo>
                  <a:lnTo>
                    <a:pt x="279222" y="3062541"/>
                  </a:lnTo>
                  <a:lnTo>
                    <a:pt x="278777" y="3062986"/>
                  </a:lnTo>
                  <a:lnTo>
                    <a:pt x="278777" y="3063532"/>
                  </a:lnTo>
                  <a:lnTo>
                    <a:pt x="278777" y="3064078"/>
                  </a:lnTo>
                  <a:lnTo>
                    <a:pt x="279222" y="3064510"/>
                  </a:lnTo>
                  <a:lnTo>
                    <a:pt x="280301" y="3064510"/>
                  </a:lnTo>
                  <a:lnTo>
                    <a:pt x="280746" y="3064078"/>
                  </a:lnTo>
                  <a:lnTo>
                    <a:pt x="280746" y="3062986"/>
                  </a:lnTo>
                  <a:close/>
                </a:path>
                <a:path w="723264" h="3157854">
                  <a:moveTo>
                    <a:pt x="283133" y="3022828"/>
                  </a:moveTo>
                  <a:lnTo>
                    <a:pt x="282549" y="3022244"/>
                  </a:lnTo>
                  <a:lnTo>
                    <a:pt x="281114" y="3022244"/>
                  </a:lnTo>
                  <a:lnTo>
                    <a:pt x="280530" y="3022828"/>
                  </a:lnTo>
                  <a:lnTo>
                    <a:pt x="280530" y="3023552"/>
                  </a:lnTo>
                  <a:lnTo>
                    <a:pt x="280530" y="3024276"/>
                  </a:lnTo>
                  <a:lnTo>
                    <a:pt x="281114" y="3024860"/>
                  </a:lnTo>
                  <a:lnTo>
                    <a:pt x="282549" y="3024860"/>
                  </a:lnTo>
                  <a:lnTo>
                    <a:pt x="283133" y="3024276"/>
                  </a:lnTo>
                  <a:lnTo>
                    <a:pt x="283133" y="3022828"/>
                  </a:lnTo>
                  <a:close/>
                </a:path>
                <a:path w="723264" h="3157854">
                  <a:moveTo>
                    <a:pt x="292671" y="266395"/>
                  </a:moveTo>
                  <a:lnTo>
                    <a:pt x="290766" y="264490"/>
                  </a:lnTo>
                  <a:lnTo>
                    <a:pt x="286067" y="264490"/>
                  </a:lnTo>
                  <a:lnTo>
                    <a:pt x="284162" y="266395"/>
                  </a:lnTo>
                  <a:lnTo>
                    <a:pt x="284162" y="268744"/>
                  </a:lnTo>
                  <a:lnTo>
                    <a:pt x="284162" y="271094"/>
                  </a:lnTo>
                  <a:lnTo>
                    <a:pt x="286067" y="272999"/>
                  </a:lnTo>
                  <a:lnTo>
                    <a:pt x="290766" y="272999"/>
                  </a:lnTo>
                  <a:lnTo>
                    <a:pt x="292671" y="271094"/>
                  </a:lnTo>
                  <a:lnTo>
                    <a:pt x="292671" y="266395"/>
                  </a:lnTo>
                  <a:close/>
                </a:path>
                <a:path w="723264" h="3157854">
                  <a:moveTo>
                    <a:pt x="311873" y="2942475"/>
                  </a:moveTo>
                  <a:lnTo>
                    <a:pt x="311010" y="2941599"/>
                  </a:lnTo>
                  <a:lnTo>
                    <a:pt x="308864" y="2941599"/>
                  </a:lnTo>
                  <a:lnTo>
                    <a:pt x="307987" y="2942475"/>
                  </a:lnTo>
                  <a:lnTo>
                    <a:pt x="307987" y="2943542"/>
                  </a:lnTo>
                  <a:lnTo>
                    <a:pt x="307987" y="2944622"/>
                  </a:lnTo>
                  <a:lnTo>
                    <a:pt x="308864" y="2945485"/>
                  </a:lnTo>
                  <a:lnTo>
                    <a:pt x="311010" y="2945485"/>
                  </a:lnTo>
                  <a:lnTo>
                    <a:pt x="311873" y="2944622"/>
                  </a:lnTo>
                  <a:lnTo>
                    <a:pt x="311873" y="2942475"/>
                  </a:lnTo>
                  <a:close/>
                </a:path>
                <a:path w="723264" h="3157854">
                  <a:moveTo>
                    <a:pt x="313474" y="2797314"/>
                  </a:moveTo>
                  <a:lnTo>
                    <a:pt x="312039" y="2795867"/>
                  </a:lnTo>
                  <a:lnTo>
                    <a:pt x="308483" y="2795867"/>
                  </a:lnTo>
                  <a:lnTo>
                    <a:pt x="307035" y="2797314"/>
                  </a:lnTo>
                  <a:lnTo>
                    <a:pt x="307035" y="2799092"/>
                  </a:lnTo>
                  <a:lnTo>
                    <a:pt x="307035" y="2800870"/>
                  </a:lnTo>
                  <a:lnTo>
                    <a:pt x="308483" y="2802318"/>
                  </a:lnTo>
                  <a:lnTo>
                    <a:pt x="312039" y="2802318"/>
                  </a:lnTo>
                  <a:lnTo>
                    <a:pt x="313474" y="2800870"/>
                  </a:lnTo>
                  <a:lnTo>
                    <a:pt x="313474" y="2797314"/>
                  </a:lnTo>
                  <a:close/>
                </a:path>
                <a:path w="723264" h="3157854">
                  <a:moveTo>
                    <a:pt x="320052" y="2989618"/>
                  </a:moveTo>
                  <a:lnTo>
                    <a:pt x="319316" y="2988894"/>
                  </a:lnTo>
                  <a:lnTo>
                    <a:pt x="317525" y="2988894"/>
                  </a:lnTo>
                  <a:lnTo>
                    <a:pt x="316801" y="2989618"/>
                  </a:lnTo>
                  <a:lnTo>
                    <a:pt x="316801" y="2990519"/>
                  </a:lnTo>
                  <a:lnTo>
                    <a:pt x="316801" y="2991421"/>
                  </a:lnTo>
                  <a:lnTo>
                    <a:pt x="317525" y="2992145"/>
                  </a:lnTo>
                  <a:lnTo>
                    <a:pt x="319316" y="2992145"/>
                  </a:lnTo>
                  <a:lnTo>
                    <a:pt x="320052" y="2991421"/>
                  </a:lnTo>
                  <a:lnTo>
                    <a:pt x="320052" y="2989618"/>
                  </a:lnTo>
                  <a:close/>
                </a:path>
                <a:path w="723264" h="3157854">
                  <a:moveTo>
                    <a:pt x="320179" y="2904439"/>
                  </a:moveTo>
                  <a:lnTo>
                    <a:pt x="319176" y="2903423"/>
                  </a:lnTo>
                  <a:lnTo>
                    <a:pt x="316674" y="2903423"/>
                  </a:lnTo>
                  <a:lnTo>
                    <a:pt x="315658" y="2904439"/>
                  </a:lnTo>
                  <a:lnTo>
                    <a:pt x="315658" y="2905683"/>
                  </a:lnTo>
                  <a:lnTo>
                    <a:pt x="315658" y="2906928"/>
                  </a:lnTo>
                  <a:lnTo>
                    <a:pt x="316674" y="2907944"/>
                  </a:lnTo>
                  <a:lnTo>
                    <a:pt x="319176" y="2907944"/>
                  </a:lnTo>
                  <a:lnTo>
                    <a:pt x="320179" y="2906928"/>
                  </a:lnTo>
                  <a:lnTo>
                    <a:pt x="320179" y="2904439"/>
                  </a:lnTo>
                  <a:close/>
                </a:path>
                <a:path w="723264" h="3157854">
                  <a:moveTo>
                    <a:pt x="321538" y="2865463"/>
                  </a:moveTo>
                  <a:lnTo>
                    <a:pt x="320382" y="2864307"/>
                  </a:lnTo>
                  <a:lnTo>
                    <a:pt x="317525" y="2864307"/>
                  </a:lnTo>
                  <a:lnTo>
                    <a:pt x="316369" y="2865463"/>
                  </a:lnTo>
                  <a:lnTo>
                    <a:pt x="316369" y="2866885"/>
                  </a:lnTo>
                  <a:lnTo>
                    <a:pt x="316369" y="2868307"/>
                  </a:lnTo>
                  <a:lnTo>
                    <a:pt x="317525" y="2869463"/>
                  </a:lnTo>
                  <a:lnTo>
                    <a:pt x="320382" y="2869463"/>
                  </a:lnTo>
                  <a:lnTo>
                    <a:pt x="321538" y="2868307"/>
                  </a:lnTo>
                  <a:lnTo>
                    <a:pt x="321538" y="2865463"/>
                  </a:lnTo>
                  <a:close/>
                </a:path>
                <a:path w="723264" h="3157854">
                  <a:moveTo>
                    <a:pt x="322249" y="228536"/>
                  </a:moveTo>
                  <a:lnTo>
                    <a:pt x="320421" y="226720"/>
                  </a:lnTo>
                  <a:lnTo>
                    <a:pt x="315925" y="226720"/>
                  </a:lnTo>
                  <a:lnTo>
                    <a:pt x="314109" y="228536"/>
                  </a:lnTo>
                  <a:lnTo>
                    <a:pt x="314109" y="230784"/>
                  </a:lnTo>
                  <a:lnTo>
                    <a:pt x="314109" y="233032"/>
                  </a:lnTo>
                  <a:lnTo>
                    <a:pt x="315925" y="234848"/>
                  </a:lnTo>
                  <a:lnTo>
                    <a:pt x="320421" y="234848"/>
                  </a:lnTo>
                  <a:lnTo>
                    <a:pt x="322249" y="233032"/>
                  </a:lnTo>
                  <a:lnTo>
                    <a:pt x="322249" y="228536"/>
                  </a:lnTo>
                  <a:close/>
                </a:path>
                <a:path w="723264" h="3157854">
                  <a:moveTo>
                    <a:pt x="332816" y="2736964"/>
                  </a:moveTo>
                  <a:lnTo>
                    <a:pt x="331139" y="2735288"/>
                  </a:lnTo>
                  <a:lnTo>
                    <a:pt x="326999" y="2735288"/>
                  </a:lnTo>
                  <a:lnTo>
                    <a:pt x="325323" y="2736964"/>
                  </a:lnTo>
                  <a:lnTo>
                    <a:pt x="325323" y="2739034"/>
                  </a:lnTo>
                  <a:lnTo>
                    <a:pt x="325323" y="2741104"/>
                  </a:lnTo>
                  <a:lnTo>
                    <a:pt x="326999" y="2742781"/>
                  </a:lnTo>
                  <a:lnTo>
                    <a:pt x="331139" y="2742781"/>
                  </a:lnTo>
                  <a:lnTo>
                    <a:pt x="332816" y="2741104"/>
                  </a:lnTo>
                  <a:lnTo>
                    <a:pt x="332816" y="2736964"/>
                  </a:lnTo>
                  <a:close/>
                </a:path>
                <a:path w="723264" h="3157854">
                  <a:moveTo>
                    <a:pt x="337146" y="2830614"/>
                  </a:moveTo>
                  <a:lnTo>
                    <a:pt x="335851" y="2829306"/>
                  </a:lnTo>
                  <a:lnTo>
                    <a:pt x="332638" y="2829306"/>
                  </a:lnTo>
                  <a:lnTo>
                    <a:pt x="331343" y="2830614"/>
                  </a:lnTo>
                  <a:lnTo>
                    <a:pt x="331343" y="2832214"/>
                  </a:lnTo>
                  <a:lnTo>
                    <a:pt x="331343" y="2833814"/>
                  </a:lnTo>
                  <a:lnTo>
                    <a:pt x="332638" y="2835122"/>
                  </a:lnTo>
                  <a:lnTo>
                    <a:pt x="335851" y="2835122"/>
                  </a:lnTo>
                  <a:lnTo>
                    <a:pt x="337146" y="2833814"/>
                  </a:lnTo>
                  <a:lnTo>
                    <a:pt x="337146" y="2830614"/>
                  </a:lnTo>
                  <a:close/>
                </a:path>
                <a:path w="723264" h="3157854">
                  <a:moveTo>
                    <a:pt x="338074" y="2005393"/>
                  </a:moveTo>
                  <a:lnTo>
                    <a:pt x="335229" y="2002536"/>
                  </a:lnTo>
                  <a:lnTo>
                    <a:pt x="328193" y="2002536"/>
                  </a:lnTo>
                  <a:lnTo>
                    <a:pt x="325335" y="2005393"/>
                  </a:lnTo>
                  <a:lnTo>
                    <a:pt x="325335" y="2008911"/>
                  </a:lnTo>
                  <a:lnTo>
                    <a:pt x="325335" y="2012429"/>
                  </a:lnTo>
                  <a:lnTo>
                    <a:pt x="328193" y="2015286"/>
                  </a:lnTo>
                  <a:lnTo>
                    <a:pt x="335229" y="2015286"/>
                  </a:lnTo>
                  <a:lnTo>
                    <a:pt x="338074" y="2012429"/>
                  </a:lnTo>
                  <a:lnTo>
                    <a:pt x="338074" y="2005393"/>
                  </a:lnTo>
                  <a:close/>
                </a:path>
                <a:path w="723264" h="3157854">
                  <a:moveTo>
                    <a:pt x="341693" y="2670098"/>
                  </a:moveTo>
                  <a:lnTo>
                    <a:pt x="339864" y="2668257"/>
                  </a:lnTo>
                  <a:lnTo>
                    <a:pt x="335330" y="2668257"/>
                  </a:lnTo>
                  <a:lnTo>
                    <a:pt x="333489" y="2670098"/>
                  </a:lnTo>
                  <a:lnTo>
                    <a:pt x="333489" y="2672359"/>
                  </a:lnTo>
                  <a:lnTo>
                    <a:pt x="333489" y="2674632"/>
                  </a:lnTo>
                  <a:lnTo>
                    <a:pt x="335330" y="2676461"/>
                  </a:lnTo>
                  <a:lnTo>
                    <a:pt x="339864" y="2676461"/>
                  </a:lnTo>
                  <a:lnTo>
                    <a:pt x="341693" y="2674632"/>
                  </a:lnTo>
                  <a:lnTo>
                    <a:pt x="341693" y="2670098"/>
                  </a:lnTo>
                  <a:close/>
                </a:path>
                <a:path w="723264" h="3157854">
                  <a:moveTo>
                    <a:pt x="341858" y="2038642"/>
                  </a:moveTo>
                  <a:lnTo>
                    <a:pt x="339026" y="2035810"/>
                  </a:lnTo>
                  <a:lnTo>
                    <a:pt x="332054" y="2035810"/>
                  </a:lnTo>
                  <a:lnTo>
                    <a:pt x="329234" y="2038642"/>
                  </a:lnTo>
                  <a:lnTo>
                    <a:pt x="329234" y="2042121"/>
                  </a:lnTo>
                  <a:lnTo>
                    <a:pt x="329234" y="2045601"/>
                  </a:lnTo>
                  <a:lnTo>
                    <a:pt x="332054" y="2048433"/>
                  </a:lnTo>
                  <a:lnTo>
                    <a:pt x="339026" y="2048433"/>
                  </a:lnTo>
                  <a:lnTo>
                    <a:pt x="341858" y="2045601"/>
                  </a:lnTo>
                  <a:lnTo>
                    <a:pt x="341858" y="2038642"/>
                  </a:lnTo>
                  <a:close/>
                </a:path>
                <a:path w="723264" h="3157854">
                  <a:moveTo>
                    <a:pt x="344830" y="2085898"/>
                  </a:moveTo>
                  <a:lnTo>
                    <a:pt x="342036" y="2083104"/>
                  </a:lnTo>
                  <a:lnTo>
                    <a:pt x="335127" y="2083104"/>
                  </a:lnTo>
                  <a:lnTo>
                    <a:pt x="332333" y="2085898"/>
                  </a:lnTo>
                  <a:lnTo>
                    <a:pt x="332333" y="2089353"/>
                  </a:lnTo>
                  <a:lnTo>
                    <a:pt x="332333" y="2092807"/>
                  </a:lnTo>
                  <a:lnTo>
                    <a:pt x="335127" y="2095601"/>
                  </a:lnTo>
                  <a:lnTo>
                    <a:pt x="342036" y="2095601"/>
                  </a:lnTo>
                  <a:lnTo>
                    <a:pt x="344830" y="2092807"/>
                  </a:lnTo>
                  <a:lnTo>
                    <a:pt x="344830" y="2085898"/>
                  </a:lnTo>
                  <a:close/>
                </a:path>
                <a:path w="723264" h="3157854">
                  <a:moveTo>
                    <a:pt x="351155" y="2598064"/>
                  </a:moveTo>
                  <a:lnTo>
                    <a:pt x="349161" y="2596070"/>
                  </a:lnTo>
                  <a:lnTo>
                    <a:pt x="344220" y="2596070"/>
                  </a:lnTo>
                  <a:lnTo>
                    <a:pt x="342226" y="2598064"/>
                  </a:lnTo>
                  <a:lnTo>
                    <a:pt x="342226" y="2600528"/>
                  </a:lnTo>
                  <a:lnTo>
                    <a:pt x="342226" y="2602992"/>
                  </a:lnTo>
                  <a:lnTo>
                    <a:pt x="344220" y="2604998"/>
                  </a:lnTo>
                  <a:lnTo>
                    <a:pt x="349161" y="2604998"/>
                  </a:lnTo>
                  <a:lnTo>
                    <a:pt x="351155" y="2602992"/>
                  </a:lnTo>
                  <a:lnTo>
                    <a:pt x="351155" y="2598064"/>
                  </a:lnTo>
                  <a:close/>
                </a:path>
                <a:path w="723264" h="3157854">
                  <a:moveTo>
                    <a:pt x="354025" y="2402446"/>
                  </a:moveTo>
                  <a:lnTo>
                    <a:pt x="351637" y="2400046"/>
                  </a:lnTo>
                  <a:lnTo>
                    <a:pt x="345706" y="2400046"/>
                  </a:lnTo>
                  <a:lnTo>
                    <a:pt x="343306" y="2402446"/>
                  </a:lnTo>
                  <a:lnTo>
                    <a:pt x="343306" y="2405405"/>
                  </a:lnTo>
                  <a:lnTo>
                    <a:pt x="343306" y="2408364"/>
                  </a:lnTo>
                  <a:lnTo>
                    <a:pt x="345706" y="2410764"/>
                  </a:lnTo>
                  <a:lnTo>
                    <a:pt x="351637" y="2410764"/>
                  </a:lnTo>
                  <a:lnTo>
                    <a:pt x="354025" y="2408364"/>
                  </a:lnTo>
                  <a:lnTo>
                    <a:pt x="354025" y="2402446"/>
                  </a:lnTo>
                  <a:close/>
                </a:path>
                <a:path w="723264" h="3157854">
                  <a:moveTo>
                    <a:pt x="357314" y="2778036"/>
                  </a:moveTo>
                  <a:lnTo>
                    <a:pt x="355727" y="2776448"/>
                  </a:lnTo>
                  <a:lnTo>
                    <a:pt x="351815" y="2776448"/>
                  </a:lnTo>
                  <a:lnTo>
                    <a:pt x="350227" y="2778036"/>
                  </a:lnTo>
                  <a:lnTo>
                    <a:pt x="350227" y="2779992"/>
                  </a:lnTo>
                  <a:lnTo>
                    <a:pt x="350227" y="2781947"/>
                  </a:lnTo>
                  <a:lnTo>
                    <a:pt x="351815" y="2783535"/>
                  </a:lnTo>
                  <a:lnTo>
                    <a:pt x="355727" y="2783535"/>
                  </a:lnTo>
                  <a:lnTo>
                    <a:pt x="357314" y="2781947"/>
                  </a:lnTo>
                  <a:lnTo>
                    <a:pt x="357314" y="2778036"/>
                  </a:lnTo>
                  <a:close/>
                </a:path>
                <a:path w="723264" h="3157854">
                  <a:moveTo>
                    <a:pt x="357771" y="2353386"/>
                  </a:moveTo>
                  <a:lnTo>
                    <a:pt x="355295" y="2350909"/>
                  </a:lnTo>
                  <a:lnTo>
                    <a:pt x="349161" y="2350909"/>
                  </a:lnTo>
                  <a:lnTo>
                    <a:pt x="346684" y="2353386"/>
                  </a:lnTo>
                  <a:lnTo>
                    <a:pt x="346684" y="2356447"/>
                  </a:lnTo>
                  <a:lnTo>
                    <a:pt x="346684" y="2359507"/>
                  </a:lnTo>
                  <a:lnTo>
                    <a:pt x="349161" y="2361984"/>
                  </a:lnTo>
                  <a:lnTo>
                    <a:pt x="355295" y="2361984"/>
                  </a:lnTo>
                  <a:lnTo>
                    <a:pt x="357771" y="2359507"/>
                  </a:lnTo>
                  <a:lnTo>
                    <a:pt x="357771" y="2353386"/>
                  </a:lnTo>
                  <a:close/>
                </a:path>
                <a:path w="723264" h="3157854">
                  <a:moveTo>
                    <a:pt x="359283" y="2125319"/>
                  </a:moveTo>
                  <a:lnTo>
                    <a:pt x="356514" y="2122551"/>
                  </a:lnTo>
                  <a:lnTo>
                    <a:pt x="349669" y="2122551"/>
                  </a:lnTo>
                  <a:lnTo>
                    <a:pt x="346900" y="2125319"/>
                  </a:lnTo>
                  <a:lnTo>
                    <a:pt x="346900" y="2128736"/>
                  </a:lnTo>
                  <a:lnTo>
                    <a:pt x="346900" y="2132152"/>
                  </a:lnTo>
                  <a:lnTo>
                    <a:pt x="349669" y="2134920"/>
                  </a:lnTo>
                  <a:lnTo>
                    <a:pt x="356514" y="2134920"/>
                  </a:lnTo>
                  <a:lnTo>
                    <a:pt x="359283" y="2132152"/>
                  </a:lnTo>
                  <a:lnTo>
                    <a:pt x="359283" y="2125319"/>
                  </a:lnTo>
                  <a:close/>
                </a:path>
                <a:path w="723264" h="3157854">
                  <a:moveTo>
                    <a:pt x="360883" y="2642184"/>
                  </a:moveTo>
                  <a:lnTo>
                    <a:pt x="358965" y="2640266"/>
                  </a:lnTo>
                  <a:lnTo>
                    <a:pt x="354228" y="2640266"/>
                  </a:lnTo>
                  <a:lnTo>
                    <a:pt x="352310" y="2642184"/>
                  </a:lnTo>
                  <a:lnTo>
                    <a:pt x="352310" y="2644546"/>
                  </a:lnTo>
                  <a:lnTo>
                    <a:pt x="352310" y="2646908"/>
                  </a:lnTo>
                  <a:lnTo>
                    <a:pt x="354228" y="2648826"/>
                  </a:lnTo>
                  <a:lnTo>
                    <a:pt x="358965" y="2648826"/>
                  </a:lnTo>
                  <a:lnTo>
                    <a:pt x="360883" y="2646908"/>
                  </a:lnTo>
                  <a:lnTo>
                    <a:pt x="360883" y="2642184"/>
                  </a:lnTo>
                  <a:close/>
                </a:path>
                <a:path w="723264" h="3157854">
                  <a:moveTo>
                    <a:pt x="361264" y="2698648"/>
                  </a:moveTo>
                  <a:lnTo>
                    <a:pt x="359511" y="2696895"/>
                  </a:lnTo>
                  <a:lnTo>
                    <a:pt x="355168" y="2696895"/>
                  </a:lnTo>
                  <a:lnTo>
                    <a:pt x="353415" y="2698648"/>
                  </a:lnTo>
                  <a:lnTo>
                    <a:pt x="353415" y="2700820"/>
                  </a:lnTo>
                  <a:lnTo>
                    <a:pt x="353415" y="2702991"/>
                  </a:lnTo>
                  <a:lnTo>
                    <a:pt x="355168" y="2704744"/>
                  </a:lnTo>
                  <a:lnTo>
                    <a:pt x="359511" y="2704744"/>
                  </a:lnTo>
                  <a:lnTo>
                    <a:pt x="361264" y="2702991"/>
                  </a:lnTo>
                  <a:lnTo>
                    <a:pt x="361264" y="2698648"/>
                  </a:lnTo>
                  <a:close/>
                </a:path>
                <a:path w="723264" h="3157854">
                  <a:moveTo>
                    <a:pt x="363004" y="2259126"/>
                  </a:moveTo>
                  <a:lnTo>
                    <a:pt x="360362" y="2256485"/>
                  </a:lnTo>
                  <a:lnTo>
                    <a:pt x="353847" y="2256485"/>
                  </a:lnTo>
                  <a:lnTo>
                    <a:pt x="351205" y="2259126"/>
                  </a:lnTo>
                  <a:lnTo>
                    <a:pt x="351205" y="2262390"/>
                  </a:lnTo>
                  <a:lnTo>
                    <a:pt x="351205" y="2265654"/>
                  </a:lnTo>
                  <a:lnTo>
                    <a:pt x="353847" y="2268296"/>
                  </a:lnTo>
                  <a:lnTo>
                    <a:pt x="360362" y="2268296"/>
                  </a:lnTo>
                  <a:lnTo>
                    <a:pt x="363004" y="2265654"/>
                  </a:lnTo>
                  <a:lnTo>
                    <a:pt x="363004" y="2259126"/>
                  </a:lnTo>
                  <a:close/>
                </a:path>
                <a:path w="723264" h="3157854">
                  <a:moveTo>
                    <a:pt x="363766" y="2519616"/>
                  </a:moveTo>
                  <a:lnTo>
                    <a:pt x="361607" y="2517457"/>
                  </a:lnTo>
                  <a:lnTo>
                    <a:pt x="356273" y="2517457"/>
                  </a:lnTo>
                  <a:lnTo>
                    <a:pt x="354114" y="2519616"/>
                  </a:lnTo>
                  <a:lnTo>
                    <a:pt x="354114" y="2522283"/>
                  </a:lnTo>
                  <a:lnTo>
                    <a:pt x="354114" y="2524950"/>
                  </a:lnTo>
                  <a:lnTo>
                    <a:pt x="356273" y="2527109"/>
                  </a:lnTo>
                  <a:lnTo>
                    <a:pt x="361607" y="2527109"/>
                  </a:lnTo>
                  <a:lnTo>
                    <a:pt x="363766" y="2524950"/>
                  </a:lnTo>
                  <a:lnTo>
                    <a:pt x="363766" y="2519616"/>
                  </a:lnTo>
                  <a:close/>
                </a:path>
                <a:path w="723264" h="3157854">
                  <a:moveTo>
                    <a:pt x="364794" y="2474493"/>
                  </a:moveTo>
                  <a:lnTo>
                    <a:pt x="362546" y="2472258"/>
                  </a:lnTo>
                  <a:lnTo>
                    <a:pt x="357022" y="2472258"/>
                  </a:lnTo>
                  <a:lnTo>
                    <a:pt x="354787" y="2474493"/>
                  </a:lnTo>
                  <a:lnTo>
                    <a:pt x="354787" y="2477262"/>
                  </a:lnTo>
                  <a:lnTo>
                    <a:pt x="354787" y="2480018"/>
                  </a:lnTo>
                  <a:lnTo>
                    <a:pt x="357022" y="2482265"/>
                  </a:lnTo>
                  <a:lnTo>
                    <a:pt x="362546" y="2482265"/>
                  </a:lnTo>
                  <a:lnTo>
                    <a:pt x="364794" y="2480018"/>
                  </a:lnTo>
                  <a:lnTo>
                    <a:pt x="364794" y="2474493"/>
                  </a:lnTo>
                  <a:close/>
                </a:path>
                <a:path w="723264" h="3157854">
                  <a:moveTo>
                    <a:pt x="365074" y="2443289"/>
                  </a:moveTo>
                  <a:lnTo>
                    <a:pt x="362750" y="2440965"/>
                  </a:lnTo>
                  <a:lnTo>
                    <a:pt x="357035" y="2440965"/>
                  </a:lnTo>
                  <a:lnTo>
                    <a:pt x="354711" y="2443289"/>
                  </a:lnTo>
                  <a:lnTo>
                    <a:pt x="354711" y="2446147"/>
                  </a:lnTo>
                  <a:lnTo>
                    <a:pt x="354711" y="2449004"/>
                  </a:lnTo>
                  <a:lnTo>
                    <a:pt x="357035" y="2451328"/>
                  </a:lnTo>
                  <a:lnTo>
                    <a:pt x="362750" y="2451328"/>
                  </a:lnTo>
                  <a:lnTo>
                    <a:pt x="365074" y="2449004"/>
                  </a:lnTo>
                  <a:lnTo>
                    <a:pt x="365074" y="2443289"/>
                  </a:lnTo>
                  <a:close/>
                </a:path>
                <a:path w="723264" h="3157854">
                  <a:moveTo>
                    <a:pt x="368287" y="211899"/>
                  </a:moveTo>
                  <a:lnTo>
                    <a:pt x="366547" y="210159"/>
                  </a:lnTo>
                  <a:lnTo>
                    <a:pt x="362254" y="210159"/>
                  </a:lnTo>
                  <a:lnTo>
                    <a:pt x="360514" y="211899"/>
                  </a:lnTo>
                  <a:lnTo>
                    <a:pt x="360514" y="214045"/>
                  </a:lnTo>
                  <a:lnTo>
                    <a:pt x="360514" y="216192"/>
                  </a:lnTo>
                  <a:lnTo>
                    <a:pt x="362254" y="217932"/>
                  </a:lnTo>
                  <a:lnTo>
                    <a:pt x="366547" y="217932"/>
                  </a:lnTo>
                  <a:lnTo>
                    <a:pt x="368287" y="216192"/>
                  </a:lnTo>
                  <a:lnTo>
                    <a:pt x="368287" y="211899"/>
                  </a:lnTo>
                  <a:close/>
                </a:path>
                <a:path w="723264" h="3157854">
                  <a:moveTo>
                    <a:pt x="369366" y="2211819"/>
                  </a:moveTo>
                  <a:lnTo>
                    <a:pt x="366649" y="2209101"/>
                  </a:lnTo>
                  <a:lnTo>
                    <a:pt x="359943" y="2209101"/>
                  </a:lnTo>
                  <a:lnTo>
                    <a:pt x="357225" y="2211819"/>
                  </a:lnTo>
                  <a:lnTo>
                    <a:pt x="357225" y="2215172"/>
                  </a:lnTo>
                  <a:lnTo>
                    <a:pt x="357225" y="2218525"/>
                  </a:lnTo>
                  <a:lnTo>
                    <a:pt x="359943" y="2221242"/>
                  </a:lnTo>
                  <a:lnTo>
                    <a:pt x="366649" y="2221242"/>
                  </a:lnTo>
                  <a:lnTo>
                    <a:pt x="369366" y="2218525"/>
                  </a:lnTo>
                  <a:lnTo>
                    <a:pt x="369366" y="2211819"/>
                  </a:lnTo>
                  <a:close/>
                </a:path>
                <a:path w="723264" h="3157854">
                  <a:moveTo>
                    <a:pt x="375119" y="2307907"/>
                  </a:moveTo>
                  <a:lnTo>
                    <a:pt x="372554" y="2305342"/>
                  </a:lnTo>
                  <a:lnTo>
                    <a:pt x="366242" y="2305342"/>
                  </a:lnTo>
                  <a:lnTo>
                    <a:pt x="363677" y="2307907"/>
                  </a:lnTo>
                  <a:lnTo>
                    <a:pt x="363677" y="2311069"/>
                  </a:lnTo>
                  <a:lnTo>
                    <a:pt x="363677" y="2314232"/>
                  </a:lnTo>
                  <a:lnTo>
                    <a:pt x="366242" y="2316784"/>
                  </a:lnTo>
                  <a:lnTo>
                    <a:pt x="372554" y="2316784"/>
                  </a:lnTo>
                  <a:lnTo>
                    <a:pt x="375119" y="2314232"/>
                  </a:lnTo>
                  <a:lnTo>
                    <a:pt x="375119" y="2307907"/>
                  </a:lnTo>
                  <a:close/>
                </a:path>
                <a:path w="723264" h="3157854">
                  <a:moveTo>
                    <a:pt x="378244" y="2557792"/>
                  </a:moveTo>
                  <a:lnTo>
                    <a:pt x="376174" y="2555710"/>
                  </a:lnTo>
                  <a:lnTo>
                    <a:pt x="371043" y="2555710"/>
                  </a:lnTo>
                  <a:lnTo>
                    <a:pt x="368960" y="2557792"/>
                  </a:lnTo>
                  <a:lnTo>
                    <a:pt x="368960" y="2560358"/>
                  </a:lnTo>
                  <a:lnTo>
                    <a:pt x="368960" y="2562923"/>
                  </a:lnTo>
                  <a:lnTo>
                    <a:pt x="371043" y="2565006"/>
                  </a:lnTo>
                  <a:lnTo>
                    <a:pt x="376174" y="2565006"/>
                  </a:lnTo>
                  <a:lnTo>
                    <a:pt x="378244" y="2562923"/>
                  </a:lnTo>
                  <a:lnTo>
                    <a:pt x="378244" y="2557792"/>
                  </a:lnTo>
                  <a:close/>
                </a:path>
                <a:path w="723264" h="3157854">
                  <a:moveTo>
                    <a:pt x="384022" y="2164905"/>
                  </a:moveTo>
                  <a:lnTo>
                    <a:pt x="381266" y="2162162"/>
                  </a:lnTo>
                  <a:lnTo>
                    <a:pt x="374497" y="2162162"/>
                  </a:lnTo>
                  <a:lnTo>
                    <a:pt x="371754" y="2164905"/>
                  </a:lnTo>
                  <a:lnTo>
                    <a:pt x="371754" y="2168296"/>
                  </a:lnTo>
                  <a:lnTo>
                    <a:pt x="371754" y="2171687"/>
                  </a:lnTo>
                  <a:lnTo>
                    <a:pt x="374497" y="2174430"/>
                  </a:lnTo>
                  <a:lnTo>
                    <a:pt x="381266" y="2174430"/>
                  </a:lnTo>
                  <a:lnTo>
                    <a:pt x="384022" y="2171687"/>
                  </a:lnTo>
                  <a:lnTo>
                    <a:pt x="384022" y="2164905"/>
                  </a:lnTo>
                  <a:close/>
                </a:path>
                <a:path w="723264" h="3157854">
                  <a:moveTo>
                    <a:pt x="399059" y="181660"/>
                  </a:moveTo>
                  <a:lnTo>
                    <a:pt x="397433" y="180035"/>
                  </a:lnTo>
                  <a:lnTo>
                    <a:pt x="393420" y="180035"/>
                  </a:lnTo>
                  <a:lnTo>
                    <a:pt x="391795" y="181660"/>
                  </a:lnTo>
                  <a:lnTo>
                    <a:pt x="391795" y="183667"/>
                  </a:lnTo>
                  <a:lnTo>
                    <a:pt x="391795" y="185674"/>
                  </a:lnTo>
                  <a:lnTo>
                    <a:pt x="393420" y="187299"/>
                  </a:lnTo>
                  <a:lnTo>
                    <a:pt x="397433" y="187299"/>
                  </a:lnTo>
                  <a:lnTo>
                    <a:pt x="399059" y="185674"/>
                  </a:lnTo>
                  <a:lnTo>
                    <a:pt x="399059" y="181660"/>
                  </a:lnTo>
                  <a:close/>
                </a:path>
                <a:path w="723264" h="3157854">
                  <a:moveTo>
                    <a:pt x="421589" y="145681"/>
                  </a:moveTo>
                  <a:lnTo>
                    <a:pt x="420116" y="144208"/>
                  </a:lnTo>
                  <a:lnTo>
                    <a:pt x="416471" y="144208"/>
                  </a:lnTo>
                  <a:lnTo>
                    <a:pt x="414985" y="145681"/>
                  </a:lnTo>
                  <a:lnTo>
                    <a:pt x="414985" y="147510"/>
                  </a:lnTo>
                  <a:lnTo>
                    <a:pt x="414985" y="149339"/>
                  </a:lnTo>
                  <a:lnTo>
                    <a:pt x="416471" y="150812"/>
                  </a:lnTo>
                  <a:lnTo>
                    <a:pt x="420116" y="150812"/>
                  </a:lnTo>
                  <a:lnTo>
                    <a:pt x="421589" y="149339"/>
                  </a:lnTo>
                  <a:lnTo>
                    <a:pt x="421589" y="145681"/>
                  </a:lnTo>
                  <a:close/>
                </a:path>
                <a:path w="723264" h="3157854">
                  <a:moveTo>
                    <a:pt x="457441" y="155079"/>
                  </a:moveTo>
                  <a:lnTo>
                    <a:pt x="456107" y="153746"/>
                  </a:lnTo>
                  <a:lnTo>
                    <a:pt x="452831" y="153746"/>
                  </a:lnTo>
                  <a:lnTo>
                    <a:pt x="451497" y="155079"/>
                  </a:lnTo>
                  <a:lnTo>
                    <a:pt x="451497" y="156718"/>
                  </a:lnTo>
                  <a:lnTo>
                    <a:pt x="451497" y="158356"/>
                  </a:lnTo>
                  <a:lnTo>
                    <a:pt x="452831" y="159689"/>
                  </a:lnTo>
                  <a:lnTo>
                    <a:pt x="456107" y="159689"/>
                  </a:lnTo>
                  <a:lnTo>
                    <a:pt x="457441" y="158356"/>
                  </a:lnTo>
                  <a:lnTo>
                    <a:pt x="457441" y="155079"/>
                  </a:lnTo>
                  <a:close/>
                </a:path>
                <a:path w="723264" h="3157854">
                  <a:moveTo>
                    <a:pt x="472554" y="121602"/>
                  </a:moveTo>
                  <a:lnTo>
                    <a:pt x="471373" y="120421"/>
                  </a:lnTo>
                  <a:lnTo>
                    <a:pt x="468452" y="120421"/>
                  </a:lnTo>
                  <a:lnTo>
                    <a:pt x="467271" y="121602"/>
                  </a:lnTo>
                  <a:lnTo>
                    <a:pt x="467271" y="123063"/>
                  </a:lnTo>
                  <a:lnTo>
                    <a:pt x="467271" y="124523"/>
                  </a:lnTo>
                  <a:lnTo>
                    <a:pt x="468452" y="125704"/>
                  </a:lnTo>
                  <a:lnTo>
                    <a:pt x="471373" y="125704"/>
                  </a:lnTo>
                  <a:lnTo>
                    <a:pt x="472554" y="124523"/>
                  </a:lnTo>
                  <a:lnTo>
                    <a:pt x="472554" y="121602"/>
                  </a:lnTo>
                  <a:close/>
                </a:path>
                <a:path w="723264" h="3157854">
                  <a:moveTo>
                    <a:pt x="515429" y="125907"/>
                  </a:moveTo>
                  <a:lnTo>
                    <a:pt x="514388" y="124866"/>
                  </a:lnTo>
                  <a:lnTo>
                    <a:pt x="511835" y="124866"/>
                  </a:lnTo>
                  <a:lnTo>
                    <a:pt x="510806" y="125907"/>
                  </a:lnTo>
                  <a:lnTo>
                    <a:pt x="510806" y="127177"/>
                  </a:lnTo>
                  <a:lnTo>
                    <a:pt x="510806" y="128460"/>
                  </a:lnTo>
                  <a:lnTo>
                    <a:pt x="511835" y="129489"/>
                  </a:lnTo>
                  <a:lnTo>
                    <a:pt x="514388" y="129489"/>
                  </a:lnTo>
                  <a:lnTo>
                    <a:pt x="515429" y="128460"/>
                  </a:lnTo>
                  <a:lnTo>
                    <a:pt x="515429" y="125907"/>
                  </a:lnTo>
                  <a:close/>
                </a:path>
                <a:path w="723264" h="3157854">
                  <a:moveTo>
                    <a:pt x="543610" y="94411"/>
                  </a:moveTo>
                  <a:lnTo>
                    <a:pt x="542721" y="93522"/>
                  </a:lnTo>
                  <a:lnTo>
                    <a:pt x="540537" y="93522"/>
                  </a:lnTo>
                  <a:lnTo>
                    <a:pt x="539648" y="94411"/>
                  </a:lnTo>
                  <a:lnTo>
                    <a:pt x="539648" y="95504"/>
                  </a:lnTo>
                  <a:lnTo>
                    <a:pt x="539648" y="96596"/>
                  </a:lnTo>
                  <a:lnTo>
                    <a:pt x="540537" y="97485"/>
                  </a:lnTo>
                  <a:lnTo>
                    <a:pt x="542721" y="97485"/>
                  </a:lnTo>
                  <a:lnTo>
                    <a:pt x="543610" y="96596"/>
                  </a:lnTo>
                  <a:lnTo>
                    <a:pt x="543610" y="94411"/>
                  </a:lnTo>
                  <a:close/>
                </a:path>
                <a:path w="723264" h="3157854">
                  <a:moveTo>
                    <a:pt x="574103" y="60375"/>
                  </a:moveTo>
                  <a:lnTo>
                    <a:pt x="573366" y="59639"/>
                  </a:lnTo>
                  <a:lnTo>
                    <a:pt x="571538" y="59639"/>
                  </a:lnTo>
                  <a:lnTo>
                    <a:pt x="570801" y="60375"/>
                  </a:lnTo>
                  <a:lnTo>
                    <a:pt x="570801" y="61290"/>
                  </a:lnTo>
                  <a:lnTo>
                    <a:pt x="570801" y="62204"/>
                  </a:lnTo>
                  <a:lnTo>
                    <a:pt x="571538" y="62941"/>
                  </a:lnTo>
                  <a:lnTo>
                    <a:pt x="573366" y="62941"/>
                  </a:lnTo>
                  <a:lnTo>
                    <a:pt x="574103" y="62204"/>
                  </a:lnTo>
                  <a:lnTo>
                    <a:pt x="574103" y="60375"/>
                  </a:lnTo>
                  <a:close/>
                </a:path>
                <a:path w="723264" h="3157854">
                  <a:moveTo>
                    <a:pt x="613879" y="68478"/>
                  </a:moveTo>
                  <a:lnTo>
                    <a:pt x="613283" y="67881"/>
                  </a:lnTo>
                  <a:lnTo>
                    <a:pt x="611835" y="67881"/>
                  </a:lnTo>
                  <a:lnTo>
                    <a:pt x="611238" y="68478"/>
                  </a:lnTo>
                  <a:lnTo>
                    <a:pt x="611238" y="69202"/>
                  </a:lnTo>
                  <a:lnTo>
                    <a:pt x="611238" y="69926"/>
                  </a:lnTo>
                  <a:lnTo>
                    <a:pt x="611835" y="70523"/>
                  </a:lnTo>
                  <a:lnTo>
                    <a:pt x="613283" y="70523"/>
                  </a:lnTo>
                  <a:lnTo>
                    <a:pt x="613879" y="69926"/>
                  </a:lnTo>
                  <a:lnTo>
                    <a:pt x="613879" y="68478"/>
                  </a:lnTo>
                  <a:close/>
                </a:path>
                <a:path w="723264" h="3157854">
                  <a:moveTo>
                    <a:pt x="646226" y="35572"/>
                  </a:moveTo>
                  <a:lnTo>
                    <a:pt x="645782" y="35128"/>
                  </a:lnTo>
                  <a:lnTo>
                    <a:pt x="644690" y="35128"/>
                  </a:lnTo>
                  <a:lnTo>
                    <a:pt x="644245" y="35572"/>
                  </a:lnTo>
                  <a:lnTo>
                    <a:pt x="644245" y="36118"/>
                  </a:lnTo>
                  <a:lnTo>
                    <a:pt x="644245" y="36664"/>
                  </a:lnTo>
                  <a:lnTo>
                    <a:pt x="644690" y="37109"/>
                  </a:lnTo>
                  <a:lnTo>
                    <a:pt x="645782" y="37109"/>
                  </a:lnTo>
                  <a:lnTo>
                    <a:pt x="646226" y="36664"/>
                  </a:lnTo>
                  <a:lnTo>
                    <a:pt x="646226" y="35572"/>
                  </a:lnTo>
                  <a:close/>
                </a:path>
                <a:path w="723264" h="3157854">
                  <a:moveTo>
                    <a:pt x="694664" y="35750"/>
                  </a:moveTo>
                  <a:lnTo>
                    <a:pt x="694372" y="35458"/>
                  </a:lnTo>
                  <a:lnTo>
                    <a:pt x="693635" y="35458"/>
                  </a:lnTo>
                  <a:lnTo>
                    <a:pt x="693343" y="35750"/>
                  </a:lnTo>
                  <a:lnTo>
                    <a:pt x="693343" y="36118"/>
                  </a:lnTo>
                  <a:lnTo>
                    <a:pt x="693343" y="36487"/>
                  </a:lnTo>
                  <a:lnTo>
                    <a:pt x="693635" y="36779"/>
                  </a:lnTo>
                  <a:lnTo>
                    <a:pt x="694372" y="36779"/>
                  </a:lnTo>
                  <a:lnTo>
                    <a:pt x="694664" y="36487"/>
                  </a:lnTo>
                  <a:lnTo>
                    <a:pt x="694664" y="35750"/>
                  </a:lnTo>
                  <a:close/>
                </a:path>
                <a:path w="723264" h="3157854">
                  <a:moveTo>
                    <a:pt x="722845" y="152"/>
                  </a:moveTo>
                  <a:lnTo>
                    <a:pt x="722693" y="0"/>
                  </a:lnTo>
                  <a:lnTo>
                    <a:pt x="722337" y="0"/>
                  </a:lnTo>
                  <a:lnTo>
                    <a:pt x="722185" y="152"/>
                  </a:lnTo>
                  <a:lnTo>
                    <a:pt x="722185" y="330"/>
                  </a:lnTo>
                  <a:lnTo>
                    <a:pt x="722185" y="508"/>
                  </a:lnTo>
                  <a:lnTo>
                    <a:pt x="722337" y="660"/>
                  </a:lnTo>
                  <a:lnTo>
                    <a:pt x="722693" y="660"/>
                  </a:lnTo>
                  <a:lnTo>
                    <a:pt x="722845" y="508"/>
                  </a:lnTo>
                  <a:lnTo>
                    <a:pt x="722845" y="15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77035" y="2032482"/>
              <a:ext cx="669290" cy="3138805"/>
            </a:xfrm>
            <a:custGeom>
              <a:avLst/>
              <a:gdLst/>
              <a:ahLst/>
              <a:cxnLst/>
              <a:rect l="l" t="t" r="r" b="b"/>
              <a:pathLst>
                <a:path w="669289" h="3138804">
                  <a:moveTo>
                    <a:pt x="14922" y="1385912"/>
                  </a:moveTo>
                  <a:lnTo>
                    <a:pt x="11582" y="1382572"/>
                  </a:lnTo>
                  <a:lnTo>
                    <a:pt x="3340" y="1382572"/>
                  </a:lnTo>
                  <a:lnTo>
                    <a:pt x="0" y="1385912"/>
                  </a:lnTo>
                  <a:lnTo>
                    <a:pt x="0" y="1390027"/>
                  </a:lnTo>
                  <a:lnTo>
                    <a:pt x="0" y="1394155"/>
                  </a:lnTo>
                  <a:lnTo>
                    <a:pt x="3340" y="1397495"/>
                  </a:lnTo>
                  <a:lnTo>
                    <a:pt x="11582" y="1397495"/>
                  </a:lnTo>
                  <a:lnTo>
                    <a:pt x="14922" y="1394155"/>
                  </a:lnTo>
                  <a:lnTo>
                    <a:pt x="14922" y="1385912"/>
                  </a:lnTo>
                  <a:close/>
                </a:path>
                <a:path w="669289" h="3138804">
                  <a:moveTo>
                    <a:pt x="15163" y="1342567"/>
                  </a:moveTo>
                  <a:lnTo>
                    <a:pt x="11849" y="1339253"/>
                  </a:lnTo>
                  <a:lnTo>
                    <a:pt x="3683" y="1339253"/>
                  </a:lnTo>
                  <a:lnTo>
                    <a:pt x="368" y="1342567"/>
                  </a:lnTo>
                  <a:lnTo>
                    <a:pt x="368" y="1346657"/>
                  </a:lnTo>
                  <a:lnTo>
                    <a:pt x="368" y="1350746"/>
                  </a:lnTo>
                  <a:lnTo>
                    <a:pt x="3683" y="1354061"/>
                  </a:lnTo>
                  <a:lnTo>
                    <a:pt x="11849" y="1354061"/>
                  </a:lnTo>
                  <a:lnTo>
                    <a:pt x="15163" y="1350746"/>
                  </a:lnTo>
                  <a:lnTo>
                    <a:pt x="15163" y="1342567"/>
                  </a:lnTo>
                  <a:close/>
                </a:path>
                <a:path w="669289" h="3138804">
                  <a:moveTo>
                    <a:pt x="23456" y="1301483"/>
                  </a:moveTo>
                  <a:lnTo>
                    <a:pt x="20167" y="1298194"/>
                  </a:lnTo>
                  <a:lnTo>
                    <a:pt x="12065" y="1298194"/>
                  </a:lnTo>
                  <a:lnTo>
                    <a:pt x="8775" y="1301483"/>
                  </a:lnTo>
                  <a:lnTo>
                    <a:pt x="8775" y="1305534"/>
                  </a:lnTo>
                  <a:lnTo>
                    <a:pt x="8775" y="1309585"/>
                  </a:lnTo>
                  <a:lnTo>
                    <a:pt x="12065" y="1312875"/>
                  </a:lnTo>
                  <a:lnTo>
                    <a:pt x="20167" y="1312875"/>
                  </a:lnTo>
                  <a:lnTo>
                    <a:pt x="23456" y="1309585"/>
                  </a:lnTo>
                  <a:lnTo>
                    <a:pt x="23456" y="1301483"/>
                  </a:lnTo>
                  <a:close/>
                </a:path>
                <a:path w="669289" h="3138804">
                  <a:moveTo>
                    <a:pt x="27584" y="530898"/>
                  </a:moveTo>
                  <a:lnTo>
                    <a:pt x="24841" y="528142"/>
                  </a:lnTo>
                  <a:lnTo>
                    <a:pt x="18059" y="528142"/>
                  </a:lnTo>
                  <a:lnTo>
                    <a:pt x="15303" y="530898"/>
                  </a:lnTo>
                  <a:lnTo>
                    <a:pt x="15303" y="534289"/>
                  </a:lnTo>
                  <a:lnTo>
                    <a:pt x="15303" y="537679"/>
                  </a:lnTo>
                  <a:lnTo>
                    <a:pt x="18059" y="540435"/>
                  </a:lnTo>
                  <a:lnTo>
                    <a:pt x="24841" y="540435"/>
                  </a:lnTo>
                  <a:lnTo>
                    <a:pt x="27584" y="537679"/>
                  </a:lnTo>
                  <a:lnTo>
                    <a:pt x="27584" y="530898"/>
                  </a:lnTo>
                  <a:close/>
                </a:path>
                <a:path w="669289" h="3138804">
                  <a:moveTo>
                    <a:pt x="28181" y="451726"/>
                  </a:moveTo>
                  <a:lnTo>
                    <a:pt x="25603" y="449148"/>
                  </a:lnTo>
                  <a:lnTo>
                    <a:pt x="19240" y="449148"/>
                  </a:lnTo>
                  <a:lnTo>
                    <a:pt x="16662" y="451726"/>
                  </a:lnTo>
                  <a:lnTo>
                    <a:pt x="16662" y="454901"/>
                  </a:lnTo>
                  <a:lnTo>
                    <a:pt x="16662" y="458076"/>
                  </a:lnTo>
                  <a:lnTo>
                    <a:pt x="19240" y="460654"/>
                  </a:lnTo>
                  <a:lnTo>
                    <a:pt x="25603" y="460654"/>
                  </a:lnTo>
                  <a:lnTo>
                    <a:pt x="28181" y="458076"/>
                  </a:lnTo>
                  <a:lnTo>
                    <a:pt x="28181" y="451726"/>
                  </a:lnTo>
                  <a:close/>
                </a:path>
                <a:path w="669289" h="3138804">
                  <a:moveTo>
                    <a:pt x="40792" y="1423720"/>
                  </a:moveTo>
                  <a:lnTo>
                    <a:pt x="37414" y="1420355"/>
                  </a:lnTo>
                  <a:lnTo>
                    <a:pt x="29108" y="1420355"/>
                  </a:lnTo>
                  <a:lnTo>
                    <a:pt x="25742" y="1423720"/>
                  </a:lnTo>
                  <a:lnTo>
                    <a:pt x="25742" y="1427873"/>
                  </a:lnTo>
                  <a:lnTo>
                    <a:pt x="25742" y="1432026"/>
                  </a:lnTo>
                  <a:lnTo>
                    <a:pt x="29108" y="1435392"/>
                  </a:lnTo>
                  <a:lnTo>
                    <a:pt x="37414" y="1435392"/>
                  </a:lnTo>
                  <a:lnTo>
                    <a:pt x="40792" y="1432026"/>
                  </a:lnTo>
                  <a:lnTo>
                    <a:pt x="40792" y="1423720"/>
                  </a:lnTo>
                  <a:close/>
                </a:path>
                <a:path w="669289" h="3138804">
                  <a:moveTo>
                    <a:pt x="52412" y="491629"/>
                  </a:moveTo>
                  <a:lnTo>
                    <a:pt x="49745" y="488962"/>
                  </a:lnTo>
                  <a:lnTo>
                    <a:pt x="43180" y="488962"/>
                  </a:lnTo>
                  <a:lnTo>
                    <a:pt x="40513" y="491629"/>
                  </a:lnTo>
                  <a:lnTo>
                    <a:pt x="40513" y="494919"/>
                  </a:lnTo>
                  <a:lnTo>
                    <a:pt x="40513" y="498208"/>
                  </a:lnTo>
                  <a:lnTo>
                    <a:pt x="43180" y="500875"/>
                  </a:lnTo>
                  <a:lnTo>
                    <a:pt x="49745" y="500875"/>
                  </a:lnTo>
                  <a:lnTo>
                    <a:pt x="52412" y="498208"/>
                  </a:lnTo>
                  <a:lnTo>
                    <a:pt x="52412" y="491629"/>
                  </a:lnTo>
                  <a:close/>
                </a:path>
                <a:path w="669289" h="3138804">
                  <a:moveTo>
                    <a:pt x="53009" y="1516405"/>
                  </a:moveTo>
                  <a:lnTo>
                    <a:pt x="49657" y="1513065"/>
                  </a:lnTo>
                  <a:lnTo>
                    <a:pt x="41389" y="1513065"/>
                  </a:lnTo>
                  <a:lnTo>
                    <a:pt x="38036" y="1516405"/>
                  </a:lnTo>
                  <a:lnTo>
                    <a:pt x="38036" y="1520545"/>
                  </a:lnTo>
                  <a:lnTo>
                    <a:pt x="38036" y="1524685"/>
                  </a:lnTo>
                  <a:lnTo>
                    <a:pt x="41389" y="1528025"/>
                  </a:lnTo>
                  <a:lnTo>
                    <a:pt x="49657" y="1528025"/>
                  </a:lnTo>
                  <a:lnTo>
                    <a:pt x="53009" y="1524685"/>
                  </a:lnTo>
                  <a:lnTo>
                    <a:pt x="53009" y="1516405"/>
                  </a:lnTo>
                  <a:close/>
                </a:path>
                <a:path w="669289" h="3138804">
                  <a:moveTo>
                    <a:pt x="61468" y="1468970"/>
                  </a:moveTo>
                  <a:lnTo>
                    <a:pt x="58089" y="1465592"/>
                  </a:lnTo>
                  <a:lnTo>
                    <a:pt x="49745" y="1465592"/>
                  </a:lnTo>
                  <a:lnTo>
                    <a:pt x="46367" y="1468970"/>
                  </a:lnTo>
                  <a:lnTo>
                    <a:pt x="46367" y="1473136"/>
                  </a:lnTo>
                  <a:lnTo>
                    <a:pt x="46367" y="1477302"/>
                  </a:lnTo>
                  <a:lnTo>
                    <a:pt x="49745" y="1480680"/>
                  </a:lnTo>
                  <a:lnTo>
                    <a:pt x="58089" y="1480680"/>
                  </a:lnTo>
                  <a:lnTo>
                    <a:pt x="61468" y="1477302"/>
                  </a:lnTo>
                  <a:lnTo>
                    <a:pt x="61468" y="1468970"/>
                  </a:lnTo>
                  <a:close/>
                </a:path>
                <a:path w="669289" h="3138804">
                  <a:moveTo>
                    <a:pt x="69570" y="1560195"/>
                  </a:moveTo>
                  <a:lnTo>
                    <a:pt x="66243" y="1556867"/>
                  </a:lnTo>
                  <a:lnTo>
                    <a:pt x="58051" y="1556867"/>
                  </a:lnTo>
                  <a:lnTo>
                    <a:pt x="54724" y="1560195"/>
                  </a:lnTo>
                  <a:lnTo>
                    <a:pt x="54724" y="1564297"/>
                  </a:lnTo>
                  <a:lnTo>
                    <a:pt x="54724" y="1568399"/>
                  </a:lnTo>
                  <a:lnTo>
                    <a:pt x="58051" y="1571726"/>
                  </a:lnTo>
                  <a:lnTo>
                    <a:pt x="66243" y="1571726"/>
                  </a:lnTo>
                  <a:lnTo>
                    <a:pt x="69570" y="1568399"/>
                  </a:lnTo>
                  <a:lnTo>
                    <a:pt x="69570" y="1560195"/>
                  </a:lnTo>
                  <a:close/>
                </a:path>
                <a:path w="669289" h="3138804">
                  <a:moveTo>
                    <a:pt x="71348" y="432536"/>
                  </a:moveTo>
                  <a:lnTo>
                    <a:pt x="68846" y="430047"/>
                  </a:lnTo>
                  <a:lnTo>
                    <a:pt x="62699" y="430047"/>
                  </a:lnTo>
                  <a:lnTo>
                    <a:pt x="60210" y="432536"/>
                  </a:lnTo>
                  <a:lnTo>
                    <a:pt x="60210" y="435610"/>
                  </a:lnTo>
                  <a:lnTo>
                    <a:pt x="60210" y="438683"/>
                  </a:lnTo>
                  <a:lnTo>
                    <a:pt x="62699" y="441172"/>
                  </a:lnTo>
                  <a:lnTo>
                    <a:pt x="68846" y="441172"/>
                  </a:lnTo>
                  <a:lnTo>
                    <a:pt x="71348" y="438683"/>
                  </a:lnTo>
                  <a:lnTo>
                    <a:pt x="71348" y="432536"/>
                  </a:lnTo>
                  <a:close/>
                </a:path>
                <a:path w="669289" h="3138804">
                  <a:moveTo>
                    <a:pt x="91452" y="1604098"/>
                  </a:moveTo>
                  <a:lnTo>
                    <a:pt x="88163" y="1600796"/>
                  </a:lnTo>
                  <a:lnTo>
                    <a:pt x="80035" y="1600796"/>
                  </a:lnTo>
                  <a:lnTo>
                    <a:pt x="76733" y="1604098"/>
                  </a:lnTo>
                  <a:lnTo>
                    <a:pt x="76733" y="1608162"/>
                  </a:lnTo>
                  <a:lnTo>
                    <a:pt x="76733" y="1612226"/>
                  </a:lnTo>
                  <a:lnTo>
                    <a:pt x="80035" y="1615528"/>
                  </a:lnTo>
                  <a:lnTo>
                    <a:pt x="88163" y="1615528"/>
                  </a:lnTo>
                  <a:lnTo>
                    <a:pt x="91452" y="1612226"/>
                  </a:lnTo>
                  <a:lnTo>
                    <a:pt x="91452" y="1604098"/>
                  </a:lnTo>
                  <a:close/>
                </a:path>
                <a:path w="669289" h="3138804">
                  <a:moveTo>
                    <a:pt x="93433" y="398183"/>
                  </a:moveTo>
                  <a:lnTo>
                    <a:pt x="91020" y="395782"/>
                  </a:lnTo>
                  <a:lnTo>
                    <a:pt x="85090" y="395782"/>
                  </a:lnTo>
                  <a:lnTo>
                    <a:pt x="82677" y="398183"/>
                  </a:lnTo>
                  <a:lnTo>
                    <a:pt x="82677" y="401154"/>
                  </a:lnTo>
                  <a:lnTo>
                    <a:pt x="82677" y="404126"/>
                  </a:lnTo>
                  <a:lnTo>
                    <a:pt x="85090" y="406527"/>
                  </a:lnTo>
                  <a:lnTo>
                    <a:pt x="91020" y="406527"/>
                  </a:lnTo>
                  <a:lnTo>
                    <a:pt x="93433" y="404126"/>
                  </a:lnTo>
                  <a:lnTo>
                    <a:pt x="93433" y="398183"/>
                  </a:lnTo>
                  <a:close/>
                </a:path>
                <a:path w="669289" h="3138804">
                  <a:moveTo>
                    <a:pt x="105930" y="363143"/>
                  </a:moveTo>
                  <a:lnTo>
                    <a:pt x="103619" y="360819"/>
                  </a:lnTo>
                  <a:lnTo>
                    <a:pt x="97891" y="360819"/>
                  </a:lnTo>
                  <a:lnTo>
                    <a:pt x="95567" y="363143"/>
                  </a:lnTo>
                  <a:lnTo>
                    <a:pt x="95567" y="366001"/>
                  </a:lnTo>
                  <a:lnTo>
                    <a:pt x="95567" y="368858"/>
                  </a:lnTo>
                  <a:lnTo>
                    <a:pt x="97891" y="371182"/>
                  </a:lnTo>
                  <a:lnTo>
                    <a:pt x="103619" y="371182"/>
                  </a:lnTo>
                  <a:lnTo>
                    <a:pt x="105930" y="368858"/>
                  </a:lnTo>
                  <a:lnTo>
                    <a:pt x="105930" y="363143"/>
                  </a:lnTo>
                  <a:close/>
                </a:path>
                <a:path w="669289" h="3138804">
                  <a:moveTo>
                    <a:pt x="125882" y="1667256"/>
                  </a:moveTo>
                  <a:lnTo>
                    <a:pt x="122643" y="1664017"/>
                  </a:lnTo>
                  <a:lnTo>
                    <a:pt x="114642" y="1664017"/>
                  </a:lnTo>
                  <a:lnTo>
                    <a:pt x="111404" y="1667256"/>
                  </a:lnTo>
                  <a:lnTo>
                    <a:pt x="111404" y="1671256"/>
                  </a:lnTo>
                  <a:lnTo>
                    <a:pt x="111404" y="1675257"/>
                  </a:lnTo>
                  <a:lnTo>
                    <a:pt x="114642" y="1678495"/>
                  </a:lnTo>
                  <a:lnTo>
                    <a:pt x="122643" y="1678495"/>
                  </a:lnTo>
                  <a:lnTo>
                    <a:pt x="125882" y="1675257"/>
                  </a:lnTo>
                  <a:lnTo>
                    <a:pt x="125882" y="1667256"/>
                  </a:lnTo>
                  <a:close/>
                </a:path>
                <a:path w="669289" h="3138804">
                  <a:moveTo>
                    <a:pt x="131546" y="324878"/>
                  </a:moveTo>
                  <a:lnTo>
                    <a:pt x="129311" y="322643"/>
                  </a:lnTo>
                  <a:lnTo>
                    <a:pt x="123799" y="322643"/>
                  </a:lnTo>
                  <a:lnTo>
                    <a:pt x="121564" y="324878"/>
                  </a:lnTo>
                  <a:lnTo>
                    <a:pt x="121564" y="327634"/>
                  </a:lnTo>
                  <a:lnTo>
                    <a:pt x="121564" y="330390"/>
                  </a:lnTo>
                  <a:lnTo>
                    <a:pt x="123799" y="332625"/>
                  </a:lnTo>
                  <a:lnTo>
                    <a:pt x="129311" y="332625"/>
                  </a:lnTo>
                  <a:lnTo>
                    <a:pt x="131546" y="330390"/>
                  </a:lnTo>
                  <a:lnTo>
                    <a:pt x="131546" y="324878"/>
                  </a:lnTo>
                  <a:close/>
                </a:path>
                <a:path w="669289" h="3138804">
                  <a:moveTo>
                    <a:pt x="131940" y="1624914"/>
                  </a:moveTo>
                  <a:lnTo>
                    <a:pt x="128663" y="1621650"/>
                  </a:lnTo>
                  <a:lnTo>
                    <a:pt x="120599" y="1621650"/>
                  </a:lnTo>
                  <a:lnTo>
                    <a:pt x="117335" y="1624914"/>
                  </a:lnTo>
                  <a:lnTo>
                    <a:pt x="117335" y="1628952"/>
                  </a:lnTo>
                  <a:lnTo>
                    <a:pt x="117335" y="1632991"/>
                  </a:lnTo>
                  <a:lnTo>
                    <a:pt x="120599" y="1636255"/>
                  </a:lnTo>
                  <a:lnTo>
                    <a:pt x="128663" y="1636255"/>
                  </a:lnTo>
                  <a:lnTo>
                    <a:pt x="131940" y="1632991"/>
                  </a:lnTo>
                  <a:lnTo>
                    <a:pt x="131940" y="1624914"/>
                  </a:lnTo>
                  <a:close/>
                </a:path>
                <a:path w="669289" h="3138804">
                  <a:moveTo>
                    <a:pt x="144856" y="1710156"/>
                  </a:moveTo>
                  <a:lnTo>
                    <a:pt x="141643" y="1706943"/>
                  </a:lnTo>
                  <a:lnTo>
                    <a:pt x="133718" y="1706943"/>
                  </a:lnTo>
                  <a:lnTo>
                    <a:pt x="130505" y="1710156"/>
                  </a:lnTo>
                  <a:lnTo>
                    <a:pt x="130505" y="1714119"/>
                  </a:lnTo>
                  <a:lnTo>
                    <a:pt x="130505" y="1718081"/>
                  </a:lnTo>
                  <a:lnTo>
                    <a:pt x="133718" y="1721294"/>
                  </a:lnTo>
                  <a:lnTo>
                    <a:pt x="141643" y="1721294"/>
                  </a:lnTo>
                  <a:lnTo>
                    <a:pt x="144856" y="1718081"/>
                  </a:lnTo>
                  <a:lnTo>
                    <a:pt x="144856" y="1710156"/>
                  </a:lnTo>
                  <a:close/>
                </a:path>
                <a:path w="669289" h="3138804">
                  <a:moveTo>
                    <a:pt x="149809" y="298411"/>
                  </a:moveTo>
                  <a:lnTo>
                    <a:pt x="147662" y="296265"/>
                  </a:lnTo>
                  <a:lnTo>
                    <a:pt x="142354" y="296265"/>
                  </a:lnTo>
                  <a:lnTo>
                    <a:pt x="140208" y="298411"/>
                  </a:lnTo>
                  <a:lnTo>
                    <a:pt x="140208" y="301066"/>
                  </a:lnTo>
                  <a:lnTo>
                    <a:pt x="140208" y="303720"/>
                  </a:lnTo>
                  <a:lnTo>
                    <a:pt x="142354" y="305866"/>
                  </a:lnTo>
                  <a:lnTo>
                    <a:pt x="147662" y="305866"/>
                  </a:lnTo>
                  <a:lnTo>
                    <a:pt x="149809" y="303720"/>
                  </a:lnTo>
                  <a:lnTo>
                    <a:pt x="149809" y="298411"/>
                  </a:lnTo>
                  <a:close/>
                </a:path>
                <a:path w="669289" h="3138804">
                  <a:moveTo>
                    <a:pt x="162966" y="1775612"/>
                  </a:moveTo>
                  <a:lnTo>
                    <a:pt x="159804" y="1772462"/>
                  </a:lnTo>
                  <a:lnTo>
                    <a:pt x="152019" y="1772462"/>
                  </a:lnTo>
                  <a:lnTo>
                    <a:pt x="148856" y="1775612"/>
                  </a:lnTo>
                  <a:lnTo>
                    <a:pt x="148856" y="1779511"/>
                  </a:lnTo>
                  <a:lnTo>
                    <a:pt x="148856" y="1783410"/>
                  </a:lnTo>
                  <a:lnTo>
                    <a:pt x="152019" y="1786559"/>
                  </a:lnTo>
                  <a:lnTo>
                    <a:pt x="159804" y="1786559"/>
                  </a:lnTo>
                  <a:lnTo>
                    <a:pt x="162966" y="1783410"/>
                  </a:lnTo>
                  <a:lnTo>
                    <a:pt x="162966" y="1775612"/>
                  </a:lnTo>
                  <a:close/>
                </a:path>
                <a:path w="669289" h="3138804">
                  <a:moveTo>
                    <a:pt x="167576" y="3138182"/>
                  </a:moveTo>
                  <a:lnTo>
                    <a:pt x="167398" y="3138005"/>
                  </a:lnTo>
                  <a:lnTo>
                    <a:pt x="166979" y="3138005"/>
                  </a:lnTo>
                  <a:lnTo>
                    <a:pt x="166814" y="3138182"/>
                  </a:lnTo>
                  <a:lnTo>
                    <a:pt x="166814" y="3138386"/>
                  </a:lnTo>
                  <a:lnTo>
                    <a:pt x="166814" y="3138589"/>
                  </a:lnTo>
                  <a:lnTo>
                    <a:pt x="166979" y="3138767"/>
                  </a:lnTo>
                  <a:lnTo>
                    <a:pt x="167398" y="3138767"/>
                  </a:lnTo>
                  <a:lnTo>
                    <a:pt x="167576" y="3138589"/>
                  </a:lnTo>
                  <a:lnTo>
                    <a:pt x="167576" y="3138182"/>
                  </a:lnTo>
                  <a:close/>
                </a:path>
                <a:path w="669289" h="3138804">
                  <a:moveTo>
                    <a:pt x="181648" y="272148"/>
                  </a:moveTo>
                  <a:lnTo>
                    <a:pt x="179578" y="270078"/>
                  </a:lnTo>
                  <a:lnTo>
                    <a:pt x="174498" y="270078"/>
                  </a:lnTo>
                  <a:lnTo>
                    <a:pt x="172427" y="272148"/>
                  </a:lnTo>
                  <a:lnTo>
                    <a:pt x="172427" y="274688"/>
                  </a:lnTo>
                  <a:lnTo>
                    <a:pt x="172427" y="277241"/>
                  </a:lnTo>
                  <a:lnTo>
                    <a:pt x="174498" y="279298"/>
                  </a:lnTo>
                  <a:lnTo>
                    <a:pt x="179578" y="279298"/>
                  </a:lnTo>
                  <a:lnTo>
                    <a:pt x="181648" y="277241"/>
                  </a:lnTo>
                  <a:lnTo>
                    <a:pt x="181648" y="272148"/>
                  </a:lnTo>
                  <a:close/>
                </a:path>
                <a:path w="669289" h="3138804">
                  <a:moveTo>
                    <a:pt x="183349" y="1820545"/>
                  </a:moveTo>
                  <a:lnTo>
                    <a:pt x="180213" y="1817408"/>
                  </a:lnTo>
                  <a:lnTo>
                    <a:pt x="172491" y="1817408"/>
                  </a:lnTo>
                  <a:lnTo>
                    <a:pt x="169367" y="1820545"/>
                  </a:lnTo>
                  <a:lnTo>
                    <a:pt x="169367" y="1824405"/>
                  </a:lnTo>
                  <a:lnTo>
                    <a:pt x="169367" y="1828266"/>
                  </a:lnTo>
                  <a:lnTo>
                    <a:pt x="172491" y="1831390"/>
                  </a:lnTo>
                  <a:lnTo>
                    <a:pt x="180213" y="1831390"/>
                  </a:lnTo>
                  <a:lnTo>
                    <a:pt x="183349" y="1828266"/>
                  </a:lnTo>
                  <a:lnTo>
                    <a:pt x="183349" y="1820545"/>
                  </a:lnTo>
                  <a:close/>
                </a:path>
                <a:path w="669289" h="3138804">
                  <a:moveTo>
                    <a:pt x="184188" y="1734705"/>
                  </a:moveTo>
                  <a:lnTo>
                    <a:pt x="181013" y="1731518"/>
                  </a:lnTo>
                  <a:lnTo>
                    <a:pt x="173151" y="1731518"/>
                  </a:lnTo>
                  <a:lnTo>
                    <a:pt x="169964" y="1734705"/>
                  </a:lnTo>
                  <a:lnTo>
                    <a:pt x="169964" y="1738630"/>
                  </a:lnTo>
                  <a:lnTo>
                    <a:pt x="169964" y="1742554"/>
                  </a:lnTo>
                  <a:lnTo>
                    <a:pt x="173151" y="1745742"/>
                  </a:lnTo>
                  <a:lnTo>
                    <a:pt x="181013" y="1745742"/>
                  </a:lnTo>
                  <a:lnTo>
                    <a:pt x="184188" y="1742554"/>
                  </a:lnTo>
                  <a:lnTo>
                    <a:pt x="184188" y="1734705"/>
                  </a:lnTo>
                  <a:close/>
                </a:path>
                <a:path w="669289" h="3138804">
                  <a:moveTo>
                    <a:pt x="199605" y="3066986"/>
                  </a:moveTo>
                  <a:lnTo>
                    <a:pt x="199148" y="3066516"/>
                  </a:lnTo>
                  <a:lnTo>
                    <a:pt x="197993" y="3066516"/>
                  </a:lnTo>
                  <a:lnTo>
                    <a:pt x="197523" y="3066986"/>
                  </a:lnTo>
                  <a:lnTo>
                    <a:pt x="197523" y="3067558"/>
                  </a:lnTo>
                  <a:lnTo>
                    <a:pt x="197523" y="3068129"/>
                  </a:lnTo>
                  <a:lnTo>
                    <a:pt x="197993" y="3068599"/>
                  </a:lnTo>
                  <a:lnTo>
                    <a:pt x="199148" y="3068599"/>
                  </a:lnTo>
                  <a:lnTo>
                    <a:pt x="199605" y="3068129"/>
                  </a:lnTo>
                  <a:lnTo>
                    <a:pt x="199605" y="3066986"/>
                  </a:lnTo>
                  <a:close/>
                </a:path>
                <a:path w="669289" h="3138804">
                  <a:moveTo>
                    <a:pt x="206133" y="3115665"/>
                  </a:moveTo>
                  <a:lnTo>
                    <a:pt x="205816" y="3115348"/>
                  </a:lnTo>
                  <a:lnTo>
                    <a:pt x="205028" y="3115348"/>
                  </a:lnTo>
                  <a:lnTo>
                    <a:pt x="204711" y="3115665"/>
                  </a:lnTo>
                  <a:lnTo>
                    <a:pt x="204711" y="3116059"/>
                  </a:lnTo>
                  <a:lnTo>
                    <a:pt x="204711" y="3116453"/>
                  </a:lnTo>
                  <a:lnTo>
                    <a:pt x="205028" y="3116770"/>
                  </a:lnTo>
                  <a:lnTo>
                    <a:pt x="205816" y="3116770"/>
                  </a:lnTo>
                  <a:lnTo>
                    <a:pt x="206133" y="3116453"/>
                  </a:lnTo>
                  <a:lnTo>
                    <a:pt x="206133" y="3115665"/>
                  </a:lnTo>
                  <a:close/>
                </a:path>
                <a:path w="669289" h="3138804">
                  <a:moveTo>
                    <a:pt x="207454" y="1861007"/>
                  </a:moveTo>
                  <a:lnTo>
                    <a:pt x="204355" y="1857895"/>
                  </a:lnTo>
                  <a:lnTo>
                    <a:pt x="196697" y="1857895"/>
                  </a:lnTo>
                  <a:lnTo>
                    <a:pt x="193598" y="1861007"/>
                  </a:lnTo>
                  <a:lnTo>
                    <a:pt x="193598" y="1864829"/>
                  </a:lnTo>
                  <a:lnTo>
                    <a:pt x="193598" y="1868652"/>
                  </a:lnTo>
                  <a:lnTo>
                    <a:pt x="196697" y="1871764"/>
                  </a:lnTo>
                  <a:lnTo>
                    <a:pt x="204355" y="1871764"/>
                  </a:lnTo>
                  <a:lnTo>
                    <a:pt x="207454" y="1868652"/>
                  </a:lnTo>
                  <a:lnTo>
                    <a:pt x="207454" y="1861007"/>
                  </a:lnTo>
                  <a:close/>
                </a:path>
                <a:path w="669289" h="3138804">
                  <a:moveTo>
                    <a:pt x="208597" y="3030347"/>
                  </a:moveTo>
                  <a:lnTo>
                    <a:pt x="207975" y="3029737"/>
                  </a:lnTo>
                  <a:lnTo>
                    <a:pt x="206451" y="3029737"/>
                  </a:lnTo>
                  <a:lnTo>
                    <a:pt x="205841" y="3030347"/>
                  </a:lnTo>
                  <a:lnTo>
                    <a:pt x="205841" y="3031109"/>
                  </a:lnTo>
                  <a:lnTo>
                    <a:pt x="205841" y="3031871"/>
                  </a:lnTo>
                  <a:lnTo>
                    <a:pt x="206451" y="3032480"/>
                  </a:lnTo>
                  <a:lnTo>
                    <a:pt x="207975" y="3032480"/>
                  </a:lnTo>
                  <a:lnTo>
                    <a:pt x="208597" y="3031871"/>
                  </a:lnTo>
                  <a:lnTo>
                    <a:pt x="208597" y="3030347"/>
                  </a:lnTo>
                  <a:close/>
                </a:path>
                <a:path w="669289" h="3138804">
                  <a:moveTo>
                    <a:pt x="214998" y="1890839"/>
                  </a:moveTo>
                  <a:lnTo>
                    <a:pt x="211912" y="1887766"/>
                  </a:lnTo>
                  <a:lnTo>
                    <a:pt x="204330" y="1887766"/>
                  </a:lnTo>
                  <a:lnTo>
                    <a:pt x="201256" y="1890839"/>
                  </a:lnTo>
                  <a:lnTo>
                    <a:pt x="201256" y="1894636"/>
                  </a:lnTo>
                  <a:lnTo>
                    <a:pt x="201256" y="1898434"/>
                  </a:lnTo>
                  <a:lnTo>
                    <a:pt x="204330" y="1901507"/>
                  </a:lnTo>
                  <a:lnTo>
                    <a:pt x="211912" y="1901507"/>
                  </a:lnTo>
                  <a:lnTo>
                    <a:pt x="214998" y="1898434"/>
                  </a:lnTo>
                  <a:lnTo>
                    <a:pt x="214998" y="1890839"/>
                  </a:lnTo>
                  <a:close/>
                </a:path>
                <a:path w="669289" h="3138804">
                  <a:moveTo>
                    <a:pt x="221272" y="2998012"/>
                  </a:moveTo>
                  <a:lnTo>
                    <a:pt x="220510" y="2997250"/>
                  </a:lnTo>
                  <a:lnTo>
                    <a:pt x="218617" y="2997250"/>
                  </a:lnTo>
                  <a:lnTo>
                    <a:pt x="217855" y="2998012"/>
                  </a:lnTo>
                  <a:lnTo>
                    <a:pt x="217855" y="2998952"/>
                  </a:lnTo>
                  <a:lnTo>
                    <a:pt x="217855" y="2999892"/>
                  </a:lnTo>
                  <a:lnTo>
                    <a:pt x="218617" y="3000667"/>
                  </a:lnTo>
                  <a:lnTo>
                    <a:pt x="220510" y="3000667"/>
                  </a:lnTo>
                  <a:lnTo>
                    <a:pt x="221272" y="2999892"/>
                  </a:lnTo>
                  <a:lnTo>
                    <a:pt x="221272" y="2998012"/>
                  </a:lnTo>
                  <a:close/>
                </a:path>
                <a:path w="669289" h="3138804">
                  <a:moveTo>
                    <a:pt x="222199" y="249948"/>
                  </a:moveTo>
                  <a:lnTo>
                    <a:pt x="220218" y="247967"/>
                  </a:lnTo>
                  <a:lnTo>
                    <a:pt x="215341" y="247967"/>
                  </a:lnTo>
                  <a:lnTo>
                    <a:pt x="213360" y="249948"/>
                  </a:lnTo>
                  <a:lnTo>
                    <a:pt x="213360" y="252387"/>
                  </a:lnTo>
                  <a:lnTo>
                    <a:pt x="213360" y="254825"/>
                  </a:lnTo>
                  <a:lnTo>
                    <a:pt x="215341" y="256806"/>
                  </a:lnTo>
                  <a:lnTo>
                    <a:pt x="220218" y="256806"/>
                  </a:lnTo>
                  <a:lnTo>
                    <a:pt x="222199" y="254825"/>
                  </a:lnTo>
                  <a:lnTo>
                    <a:pt x="222199" y="249948"/>
                  </a:lnTo>
                  <a:close/>
                </a:path>
                <a:path w="669289" h="3138804">
                  <a:moveTo>
                    <a:pt x="224421" y="2965221"/>
                  </a:moveTo>
                  <a:lnTo>
                    <a:pt x="223507" y="2964307"/>
                  </a:lnTo>
                  <a:lnTo>
                    <a:pt x="221259" y="2964307"/>
                  </a:lnTo>
                  <a:lnTo>
                    <a:pt x="220345" y="2965221"/>
                  </a:lnTo>
                  <a:lnTo>
                    <a:pt x="220345" y="2966351"/>
                  </a:lnTo>
                  <a:lnTo>
                    <a:pt x="220345" y="2967482"/>
                  </a:lnTo>
                  <a:lnTo>
                    <a:pt x="221259" y="2968396"/>
                  </a:lnTo>
                  <a:lnTo>
                    <a:pt x="223507" y="2968396"/>
                  </a:lnTo>
                  <a:lnTo>
                    <a:pt x="224421" y="2967482"/>
                  </a:lnTo>
                  <a:lnTo>
                    <a:pt x="224421" y="2965221"/>
                  </a:lnTo>
                  <a:close/>
                </a:path>
                <a:path w="669289" h="3138804">
                  <a:moveTo>
                    <a:pt x="233794" y="1970976"/>
                  </a:moveTo>
                  <a:lnTo>
                    <a:pt x="230771" y="1967953"/>
                  </a:lnTo>
                  <a:lnTo>
                    <a:pt x="223329" y="1967953"/>
                  </a:lnTo>
                  <a:lnTo>
                    <a:pt x="220306" y="1970976"/>
                  </a:lnTo>
                  <a:lnTo>
                    <a:pt x="220306" y="1974697"/>
                  </a:lnTo>
                  <a:lnTo>
                    <a:pt x="220306" y="1978418"/>
                  </a:lnTo>
                  <a:lnTo>
                    <a:pt x="223329" y="1981441"/>
                  </a:lnTo>
                  <a:lnTo>
                    <a:pt x="230771" y="1981441"/>
                  </a:lnTo>
                  <a:lnTo>
                    <a:pt x="233794" y="1978418"/>
                  </a:lnTo>
                  <a:lnTo>
                    <a:pt x="233794" y="1970976"/>
                  </a:lnTo>
                  <a:close/>
                </a:path>
                <a:path w="669289" h="3138804">
                  <a:moveTo>
                    <a:pt x="234251" y="1928482"/>
                  </a:moveTo>
                  <a:lnTo>
                    <a:pt x="231203" y="1925434"/>
                  </a:lnTo>
                  <a:lnTo>
                    <a:pt x="223685" y="1925434"/>
                  </a:lnTo>
                  <a:lnTo>
                    <a:pt x="220637" y="1928482"/>
                  </a:lnTo>
                  <a:lnTo>
                    <a:pt x="220637" y="1932241"/>
                  </a:lnTo>
                  <a:lnTo>
                    <a:pt x="220637" y="1936000"/>
                  </a:lnTo>
                  <a:lnTo>
                    <a:pt x="223685" y="1939048"/>
                  </a:lnTo>
                  <a:lnTo>
                    <a:pt x="231203" y="1939048"/>
                  </a:lnTo>
                  <a:lnTo>
                    <a:pt x="234251" y="1936000"/>
                  </a:lnTo>
                  <a:lnTo>
                    <a:pt x="234251" y="1928482"/>
                  </a:lnTo>
                  <a:close/>
                </a:path>
                <a:path w="669289" h="3138804">
                  <a:moveTo>
                    <a:pt x="234327" y="2864548"/>
                  </a:moveTo>
                  <a:lnTo>
                    <a:pt x="232968" y="2863189"/>
                  </a:lnTo>
                  <a:lnTo>
                    <a:pt x="229616" y="2863189"/>
                  </a:lnTo>
                  <a:lnTo>
                    <a:pt x="228257" y="2864548"/>
                  </a:lnTo>
                  <a:lnTo>
                    <a:pt x="228257" y="2866225"/>
                  </a:lnTo>
                  <a:lnTo>
                    <a:pt x="228257" y="2867901"/>
                  </a:lnTo>
                  <a:lnTo>
                    <a:pt x="229616" y="2869260"/>
                  </a:lnTo>
                  <a:lnTo>
                    <a:pt x="232968" y="2869260"/>
                  </a:lnTo>
                  <a:lnTo>
                    <a:pt x="234327" y="2867901"/>
                  </a:lnTo>
                  <a:lnTo>
                    <a:pt x="234327" y="2864548"/>
                  </a:lnTo>
                  <a:close/>
                </a:path>
                <a:path w="669289" h="3138804">
                  <a:moveTo>
                    <a:pt x="240118" y="2933789"/>
                  </a:moveTo>
                  <a:lnTo>
                    <a:pt x="239052" y="2932722"/>
                  </a:lnTo>
                  <a:lnTo>
                    <a:pt x="236435" y="2932722"/>
                  </a:lnTo>
                  <a:lnTo>
                    <a:pt x="235369" y="2933789"/>
                  </a:lnTo>
                  <a:lnTo>
                    <a:pt x="235369" y="2935097"/>
                  </a:lnTo>
                  <a:lnTo>
                    <a:pt x="235369" y="2936405"/>
                  </a:lnTo>
                  <a:lnTo>
                    <a:pt x="236435" y="2937472"/>
                  </a:lnTo>
                  <a:lnTo>
                    <a:pt x="239052" y="2937472"/>
                  </a:lnTo>
                  <a:lnTo>
                    <a:pt x="240118" y="2936405"/>
                  </a:lnTo>
                  <a:lnTo>
                    <a:pt x="240118" y="2933789"/>
                  </a:lnTo>
                  <a:close/>
                </a:path>
                <a:path w="669289" h="3138804">
                  <a:moveTo>
                    <a:pt x="244627" y="2819514"/>
                  </a:moveTo>
                  <a:lnTo>
                    <a:pt x="243116" y="2818003"/>
                  </a:lnTo>
                  <a:lnTo>
                    <a:pt x="239395" y="2818003"/>
                  </a:lnTo>
                  <a:lnTo>
                    <a:pt x="237883" y="2819514"/>
                  </a:lnTo>
                  <a:lnTo>
                    <a:pt x="237883" y="2821368"/>
                  </a:lnTo>
                  <a:lnTo>
                    <a:pt x="237883" y="2823222"/>
                  </a:lnTo>
                  <a:lnTo>
                    <a:pt x="239395" y="2824734"/>
                  </a:lnTo>
                  <a:lnTo>
                    <a:pt x="243116" y="2824734"/>
                  </a:lnTo>
                  <a:lnTo>
                    <a:pt x="244627" y="2823222"/>
                  </a:lnTo>
                  <a:lnTo>
                    <a:pt x="244627" y="2819514"/>
                  </a:lnTo>
                  <a:close/>
                </a:path>
                <a:path w="669289" h="3138804">
                  <a:moveTo>
                    <a:pt x="250863" y="2899435"/>
                  </a:moveTo>
                  <a:lnTo>
                    <a:pt x="249656" y="2898229"/>
                  </a:lnTo>
                  <a:lnTo>
                    <a:pt x="246659" y="2898229"/>
                  </a:lnTo>
                  <a:lnTo>
                    <a:pt x="245452" y="2899435"/>
                  </a:lnTo>
                  <a:lnTo>
                    <a:pt x="245452" y="2900934"/>
                  </a:lnTo>
                  <a:lnTo>
                    <a:pt x="245452" y="2902432"/>
                  </a:lnTo>
                  <a:lnTo>
                    <a:pt x="246659" y="2903639"/>
                  </a:lnTo>
                  <a:lnTo>
                    <a:pt x="249656" y="2903639"/>
                  </a:lnTo>
                  <a:lnTo>
                    <a:pt x="250863" y="2902432"/>
                  </a:lnTo>
                  <a:lnTo>
                    <a:pt x="250863" y="2899435"/>
                  </a:lnTo>
                  <a:close/>
                </a:path>
                <a:path w="669289" h="3138804">
                  <a:moveTo>
                    <a:pt x="252526" y="220751"/>
                  </a:moveTo>
                  <a:lnTo>
                    <a:pt x="250634" y="218859"/>
                  </a:lnTo>
                  <a:lnTo>
                    <a:pt x="245960" y="218859"/>
                  </a:lnTo>
                  <a:lnTo>
                    <a:pt x="244068" y="220751"/>
                  </a:lnTo>
                  <a:lnTo>
                    <a:pt x="244068" y="223088"/>
                  </a:lnTo>
                  <a:lnTo>
                    <a:pt x="244068" y="225425"/>
                  </a:lnTo>
                  <a:lnTo>
                    <a:pt x="245960" y="227317"/>
                  </a:lnTo>
                  <a:lnTo>
                    <a:pt x="250634" y="227317"/>
                  </a:lnTo>
                  <a:lnTo>
                    <a:pt x="252526" y="225425"/>
                  </a:lnTo>
                  <a:lnTo>
                    <a:pt x="252526" y="220751"/>
                  </a:lnTo>
                  <a:close/>
                </a:path>
                <a:path w="669289" h="3138804">
                  <a:moveTo>
                    <a:pt x="253161" y="2774886"/>
                  </a:moveTo>
                  <a:lnTo>
                    <a:pt x="251498" y="2773235"/>
                  </a:lnTo>
                  <a:lnTo>
                    <a:pt x="247408" y="2773235"/>
                  </a:lnTo>
                  <a:lnTo>
                    <a:pt x="245757" y="2774886"/>
                  </a:lnTo>
                  <a:lnTo>
                    <a:pt x="245757" y="2776931"/>
                  </a:lnTo>
                  <a:lnTo>
                    <a:pt x="245757" y="2778976"/>
                  </a:lnTo>
                  <a:lnTo>
                    <a:pt x="247408" y="2780627"/>
                  </a:lnTo>
                  <a:lnTo>
                    <a:pt x="251498" y="2780627"/>
                  </a:lnTo>
                  <a:lnTo>
                    <a:pt x="253161" y="2778976"/>
                  </a:lnTo>
                  <a:lnTo>
                    <a:pt x="253161" y="2774886"/>
                  </a:lnTo>
                  <a:close/>
                </a:path>
                <a:path w="669289" h="3138804">
                  <a:moveTo>
                    <a:pt x="257441" y="2014791"/>
                  </a:moveTo>
                  <a:lnTo>
                    <a:pt x="254457" y="2011807"/>
                  </a:lnTo>
                  <a:lnTo>
                    <a:pt x="247078" y="2011807"/>
                  </a:lnTo>
                  <a:lnTo>
                    <a:pt x="244081" y="2014791"/>
                  </a:lnTo>
                  <a:lnTo>
                    <a:pt x="244081" y="2018487"/>
                  </a:lnTo>
                  <a:lnTo>
                    <a:pt x="244081" y="2022182"/>
                  </a:lnTo>
                  <a:lnTo>
                    <a:pt x="247078" y="2025167"/>
                  </a:lnTo>
                  <a:lnTo>
                    <a:pt x="254457" y="2025167"/>
                  </a:lnTo>
                  <a:lnTo>
                    <a:pt x="257441" y="2022182"/>
                  </a:lnTo>
                  <a:lnTo>
                    <a:pt x="257441" y="2014791"/>
                  </a:lnTo>
                  <a:close/>
                </a:path>
                <a:path w="669289" h="3138804">
                  <a:moveTo>
                    <a:pt x="259207" y="2687955"/>
                  </a:moveTo>
                  <a:lnTo>
                    <a:pt x="257365" y="2686113"/>
                  </a:lnTo>
                  <a:lnTo>
                    <a:pt x="252831" y="2686113"/>
                  </a:lnTo>
                  <a:lnTo>
                    <a:pt x="250990" y="2687955"/>
                  </a:lnTo>
                  <a:lnTo>
                    <a:pt x="250990" y="2690228"/>
                  </a:lnTo>
                  <a:lnTo>
                    <a:pt x="250990" y="2692501"/>
                  </a:lnTo>
                  <a:lnTo>
                    <a:pt x="252831" y="2694343"/>
                  </a:lnTo>
                  <a:lnTo>
                    <a:pt x="257365" y="2694343"/>
                  </a:lnTo>
                  <a:lnTo>
                    <a:pt x="259207" y="2692501"/>
                  </a:lnTo>
                  <a:lnTo>
                    <a:pt x="259207" y="2687955"/>
                  </a:lnTo>
                  <a:close/>
                </a:path>
                <a:path w="669289" h="3138804">
                  <a:moveTo>
                    <a:pt x="262102" y="2564904"/>
                  </a:moveTo>
                  <a:lnTo>
                    <a:pt x="260007" y="2562809"/>
                  </a:lnTo>
                  <a:lnTo>
                    <a:pt x="254850" y="2562809"/>
                  </a:lnTo>
                  <a:lnTo>
                    <a:pt x="252755" y="2564904"/>
                  </a:lnTo>
                  <a:lnTo>
                    <a:pt x="252755" y="2567482"/>
                  </a:lnTo>
                  <a:lnTo>
                    <a:pt x="252755" y="2570061"/>
                  </a:lnTo>
                  <a:lnTo>
                    <a:pt x="254850" y="2572156"/>
                  </a:lnTo>
                  <a:lnTo>
                    <a:pt x="260007" y="2572156"/>
                  </a:lnTo>
                  <a:lnTo>
                    <a:pt x="262102" y="2570061"/>
                  </a:lnTo>
                  <a:lnTo>
                    <a:pt x="262102" y="2564904"/>
                  </a:lnTo>
                  <a:close/>
                </a:path>
                <a:path w="669289" h="3138804">
                  <a:moveTo>
                    <a:pt x="268135" y="2516492"/>
                  </a:moveTo>
                  <a:lnTo>
                    <a:pt x="265963" y="2514320"/>
                  </a:lnTo>
                  <a:lnTo>
                    <a:pt x="260591" y="2514320"/>
                  </a:lnTo>
                  <a:lnTo>
                    <a:pt x="258419" y="2516492"/>
                  </a:lnTo>
                  <a:lnTo>
                    <a:pt x="258419" y="2519172"/>
                  </a:lnTo>
                  <a:lnTo>
                    <a:pt x="258419" y="2521851"/>
                  </a:lnTo>
                  <a:lnTo>
                    <a:pt x="260591" y="2524036"/>
                  </a:lnTo>
                  <a:lnTo>
                    <a:pt x="265963" y="2524036"/>
                  </a:lnTo>
                  <a:lnTo>
                    <a:pt x="268135" y="2521851"/>
                  </a:lnTo>
                  <a:lnTo>
                    <a:pt x="268135" y="2516492"/>
                  </a:lnTo>
                  <a:close/>
                </a:path>
                <a:path w="669289" h="3138804">
                  <a:moveTo>
                    <a:pt x="269595" y="2729344"/>
                  </a:moveTo>
                  <a:lnTo>
                    <a:pt x="267843" y="2727591"/>
                  </a:lnTo>
                  <a:lnTo>
                    <a:pt x="263499" y="2727591"/>
                  </a:lnTo>
                  <a:lnTo>
                    <a:pt x="261747" y="2729344"/>
                  </a:lnTo>
                  <a:lnTo>
                    <a:pt x="261747" y="2731516"/>
                  </a:lnTo>
                  <a:lnTo>
                    <a:pt x="261747" y="2733687"/>
                  </a:lnTo>
                  <a:lnTo>
                    <a:pt x="263499" y="2735440"/>
                  </a:lnTo>
                  <a:lnTo>
                    <a:pt x="267843" y="2735440"/>
                  </a:lnTo>
                  <a:lnTo>
                    <a:pt x="269595" y="2733687"/>
                  </a:lnTo>
                  <a:lnTo>
                    <a:pt x="269595" y="2729344"/>
                  </a:lnTo>
                  <a:close/>
                </a:path>
                <a:path w="669289" h="3138804">
                  <a:moveTo>
                    <a:pt x="271945" y="2469096"/>
                  </a:moveTo>
                  <a:lnTo>
                    <a:pt x="269697" y="2466835"/>
                  </a:lnTo>
                  <a:lnTo>
                    <a:pt x="264121" y="2466835"/>
                  </a:lnTo>
                  <a:lnTo>
                    <a:pt x="261861" y="2469096"/>
                  </a:lnTo>
                  <a:lnTo>
                    <a:pt x="261861" y="2471877"/>
                  </a:lnTo>
                  <a:lnTo>
                    <a:pt x="261861" y="2474658"/>
                  </a:lnTo>
                  <a:lnTo>
                    <a:pt x="264121" y="2476919"/>
                  </a:lnTo>
                  <a:lnTo>
                    <a:pt x="269697" y="2476919"/>
                  </a:lnTo>
                  <a:lnTo>
                    <a:pt x="271945" y="2474658"/>
                  </a:lnTo>
                  <a:lnTo>
                    <a:pt x="271945" y="2469096"/>
                  </a:lnTo>
                  <a:close/>
                </a:path>
                <a:path w="669289" h="3138804">
                  <a:moveTo>
                    <a:pt x="272465" y="2429497"/>
                  </a:moveTo>
                  <a:lnTo>
                    <a:pt x="270129" y="2427160"/>
                  </a:lnTo>
                  <a:lnTo>
                    <a:pt x="264337" y="2427160"/>
                  </a:lnTo>
                  <a:lnTo>
                    <a:pt x="262001" y="2429497"/>
                  </a:lnTo>
                  <a:lnTo>
                    <a:pt x="262001" y="2432393"/>
                  </a:lnTo>
                  <a:lnTo>
                    <a:pt x="262001" y="2435288"/>
                  </a:lnTo>
                  <a:lnTo>
                    <a:pt x="264337" y="2437625"/>
                  </a:lnTo>
                  <a:lnTo>
                    <a:pt x="270129" y="2437625"/>
                  </a:lnTo>
                  <a:lnTo>
                    <a:pt x="272465" y="2435288"/>
                  </a:lnTo>
                  <a:lnTo>
                    <a:pt x="272465" y="2429497"/>
                  </a:lnTo>
                  <a:close/>
                </a:path>
                <a:path w="669289" h="3138804">
                  <a:moveTo>
                    <a:pt x="273761" y="2058200"/>
                  </a:moveTo>
                  <a:lnTo>
                    <a:pt x="270789" y="2055241"/>
                  </a:lnTo>
                  <a:lnTo>
                    <a:pt x="263474" y="2055241"/>
                  </a:lnTo>
                  <a:lnTo>
                    <a:pt x="260515" y="2058200"/>
                  </a:lnTo>
                  <a:lnTo>
                    <a:pt x="260515" y="2061857"/>
                  </a:lnTo>
                  <a:lnTo>
                    <a:pt x="260515" y="2065515"/>
                  </a:lnTo>
                  <a:lnTo>
                    <a:pt x="263474" y="2068474"/>
                  </a:lnTo>
                  <a:lnTo>
                    <a:pt x="270789" y="2068474"/>
                  </a:lnTo>
                  <a:lnTo>
                    <a:pt x="273761" y="2065515"/>
                  </a:lnTo>
                  <a:lnTo>
                    <a:pt x="273761" y="2058200"/>
                  </a:lnTo>
                  <a:close/>
                </a:path>
                <a:path w="669289" h="3138804">
                  <a:moveTo>
                    <a:pt x="278358" y="2135949"/>
                  </a:moveTo>
                  <a:lnTo>
                    <a:pt x="275450" y="2133041"/>
                  </a:lnTo>
                  <a:lnTo>
                    <a:pt x="268274" y="2133041"/>
                  </a:lnTo>
                  <a:lnTo>
                    <a:pt x="265366" y="2135949"/>
                  </a:lnTo>
                  <a:lnTo>
                    <a:pt x="265366" y="2139543"/>
                  </a:lnTo>
                  <a:lnTo>
                    <a:pt x="265366" y="2143125"/>
                  </a:lnTo>
                  <a:lnTo>
                    <a:pt x="268274" y="2146046"/>
                  </a:lnTo>
                  <a:lnTo>
                    <a:pt x="275450" y="2146046"/>
                  </a:lnTo>
                  <a:lnTo>
                    <a:pt x="278358" y="2143125"/>
                  </a:lnTo>
                  <a:lnTo>
                    <a:pt x="278358" y="2135949"/>
                  </a:lnTo>
                  <a:close/>
                </a:path>
                <a:path w="669289" h="3138804">
                  <a:moveTo>
                    <a:pt x="280543" y="2105215"/>
                  </a:moveTo>
                  <a:lnTo>
                    <a:pt x="277609" y="2102269"/>
                  </a:lnTo>
                  <a:lnTo>
                    <a:pt x="270357" y="2102269"/>
                  </a:lnTo>
                  <a:lnTo>
                    <a:pt x="267423" y="2105215"/>
                  </a:lnTo>
                  <a:lnTo>
                    <a:pt x="267423" y="2108835"/>
                  </a:lnTo>
                  <a:lnTo>
                    <a:pt x="267423" y="2112454"/>
                  </a:lnTo>
                  <a:lnTo>
                    <a:pt x="270357" y="2115388"/>
                  </a:lnTo>
                  <a:lnTo>
                    <a:pt x="277609" y="2115388"/>
                  </a:lnTo>
                  <a:lnTo>
                    <a:pt x="280543" y="2112454"/>
                  </a:lnTo>
                  <a:lnTo>
                    <a:pt x="280543" y="2105215"/>
                  </a:lnTo>
                  <a:close/>
                </a:path>
                <a:path w="669289" h="3138804">
                  <a:moveTo>
                    <a:pt x="280758" y="2643136"/>
                  </a:moveTo>
                  <a:lnTo>
                    <a:pt x="278828" y="2641219"/>
                  </a:lnTo>
                  <a:lnTo>
                    <a:pt x="274091" y="2641219"/>
                  </a:lnTo>
                  <a:lnTo>
                    <a:pt x="272161" y="2643136"/>
                  </a:lnTo>
                  <a:lnTo>
                    <a:pt x="272161" y="2645511"/>
                  </a:lnTo>
                  <a:lnTo>
                    <a:pt x="272161" y="2647886"/>
                  </a:lnTo>
                  <a:lnTo>
                    <a:pt x="274091" y="2649804"/>
                  </a:lnTo>
                  <a:lnTo>
                    <a:pt x="278828" y="2649804"/>
                  </a:lnTo>
                  <a:lnTo>
                    <a:pt x="280758" y="2647886"/>
                  </a:lnTo>
                  <a:lnTo>
                    <a:pt x="280758" y="2643136"/>
                  </a:lnTo>
                  <a:close/>
                </a:path>
                <a:path w="669289" h="3138804">
                  <a:moveTo>
                    <a:pt x="286778" y="2174735"/>
                  </a:moveTo>
                  <a:lnTo>
                    <a:pt x="283908" y="2171852"/>
                  </a:lnTo>
                  <a:lnTo>
                    <a:pt x="276796" y="2171852"/>
                  </a:lnTo>
                  <a:lnTo>
                    <a:pt x="273913" y="2174735"/>
                  </a:lnTo>
                  <a:lnTo>
                    <a:pt x="273913" y="2178291"/>
                  </a:lnTo>
                  <a:lnTo>
                    <a:pt x="273913" y="2181847"/>
                  </a:lnTo>
                  <a:lnTo>
                    <a:pt x="276796" y="2184730"/>
                  </a:lnTo>
                  <a:lnTo>
                    <a:pt x="283908" y="2184730"/>
                  </a:lnTo>
                  <a:lnTo>
                    <a:pt x="286778" y="2181847"/>
                  </a:lnTo>
                  <a:lnTo>
                    <a:pt x="286778" y="2174735"/>
                  </a:lnTo>
                  <a:close/>
                </a:path>
                <a:path w="669289" h="3138804">
                  <a:moveTo>
                    <a:pt x="287896" y="201295"/>
                  </a:moveTo>
                  <a:lnTo>
                    <a:pt x="286080" y="199491"/>
                  </a:lnTo>
                  <a:lnTo>
                    <a:pt x="281622" y="199491"/>
                  </a:lnTo>
                  <a:lnTo>
                    <a:pt x="279819" y="201295"/>
                  </a:lnTo>
                  <a:lnTo>
                    <a:pt x="279819" y="203530"/>
                  </a:lnTo>
                  <a:lnTo>
                    <a:pt x="279819" y="205765"/>
                  </a:lnTo>
                  <a:lnTo>
                    <a:pt x="281622" y="207568"/>
                  </a:lnTo>
                  <a:lnTo>
                    <a:pt x="286080" y="207568"/>
                  </a:lnTo>
                  <a:lnTo>
                    <a:pt x="287896" y="205765"/>
                  </a:lnTo>
                  <a:lnTo>
                    <a:pt x="287896" y="201295"/>
                  </a:lnTo>
                  <a:close/>
                </a:path>
                <a:path w="669289" h="3138804">
                  <a:moveTo>
                    <a:pt x="288645" y="2336177"/>
                  </a:moveTo>
                  <a:lnTo>
                    <a:pt x="286054" y="2333587"/>
                  </a:lnTo>
                  <a:lnTo>
                    <a:pt x="279654" y="2333587"/>
                  </a:lnTo>
                  <a:lnTo>
                    <a:pt x="277063" y="2336177"/>
                  </a:lnTo>
                  <a:lnTo>
                    <a:pt x="277063" y="2339378"/>
                  </a:lnTo>
                  <a:lnTo>
                    <a:pt x="277063" y="2342578"/>
                  </a:lnTo>
                  <a:lnTo>
                    <a:pt x="279654" y="2345169"/>
                  </a:lnTo>
                  <a:lnTo>
                    <a:pt x="286054" y="2345169"/>
                  </a:lnTo>
                  <a:lnTo>
                    <a:pt x="288645" y="2342578"/>
                  </a:lnTo>
                  <a:lnTo>
                    <a:pt x="288645" y="2336177"/>
                  </a:lnTo>
                  <a:close/>
                </a:path>
                <a:path w="669289" h="3138804">
                  <a:moveTo>
                    <a:pt x="289636" y="2287854"/>
                  </a:moveTo>
                  <a:lnTo>
                    <a:pt x="286956" y="2285174"/>
                  </a:lnTo>
                  <a:lnTo>
                    <a:pt x="280352" y="2285174"/>
                  </a:lnTo>
                  <a:lnTo>
                    <a:pt x="277672" y="2287854"/>
                  </a:lnTo>
                  <a:lnTo>
                    <a:pt x="277672" y="2291156"/>
                  </a:lnTo>
                  <a:lnTo>
                    <a:pt x="277672" y="2294458"/>
                  </a:lnTo>
                  <a:lnTo>
                    <a:pt x="280352" y="2297138"/>
                  </a:lnTo>
                  <a:lnTo>
                    <a:pt x="286956" y="2297138"/>
                  </a:lnTo>
                  <a:lnTo>
                    <a:pt x="289636" y="2294458"/>
                  </a:lnTo>
                  <a:lnTo>
                    <a:pt x="289636" y="2287854"/>
                  </a:lnTo>
                  <a:close/>
                </a:path>
                <a:path w="669289" h="3138804">
                  <a:moveTo>
                    <a:pt x="290195" y="2222779"/>
                  </a:moveTo>
                  <a:lnTo>
                    <a:pt x="287350" y="2219934"/>
                  </a:lnTo>
                  <a:lnTo>
                    <a:pt x="280327" y="2219934"/>
                  </a:lnTo>
                  <a:lnTo>
                    <a:pt x="277482" y="2222779"/>
                  </a:lnTo>
                  <a:lnTo>
                    <a:pt x="277482" y="2226284"/>
                  </a:lnTo>
                  <a:lnTo>
                    <a:pt x="277482" y="2229789"/>
                  </a:lnTo>
                  <a:lnTo>
                    <a:pt x="280327" y="2232634"/>
                  </a:lnTo>
                  <a:lnTo>
                    <a:pt x="287350" y="2232634"/>
                  </a:lnTo>
                  <a:lnTo>
                    <a:pt x="290195" y="2229789"/>
                  </a:lnTo>
                  <a:lnTo>
                    <a:pt x="290195" y="2222779"/>
                  </a:lnTo>
                  <a:close/>
                </a:path>
                <a:path w="669289" h="3138804">
                  <a:moveTo>
                    <a:pt x="295300" y="2598813"/>
                  </a:moveTo>
                  <a:lnTo>
                    <a:pt x="293293" y="2596807"/>
                  </a:lnTo>
                  <a:lnTo>
                    <a:pt x="288340" y="2596807"/>
                  </a:lnTo>
                  <a:lnTo>
                    <a:pt x="286334" y="2598813"/>
                  </a:lnTo>
                  <a:lnTo>
                    <a:pt x="286334" y="2601290"/>
                  </a:lnTo>
                  <a:lnTo>
                    <a:pt x="286334" y="2603766"/>
                  </a:lnTo>
                  <a:lnTo>
                    <a:pt x="288340" y="2605773"/>
                  </a:lnTo>
                  <a:lnTo>
                    <a:pt x="293293" y="2605773"/>
                  </a:lnTo>
                  <a:lnTo>
                    <a:pt x="295300" y="2603766"/>
                  </a:lnTo>
                  <a:lnTo>
                    <a:pt x="295300" y="2598813"/>
                  </a:lnTo>
                  <a:close/>
                </a:path>
                <a:path w="669289" h="3138804">
                  <a:moveTo>
                    <a:pt x="303403" y="166154"/>
                  </a:moveTo>
                  <a:lnTo>
                    <a:pt x="301726" y="164477"/>
                  </a:lnTo>
                  <a:lnTo>
                    <a:pt x="297586" y="164477"/>
                  </a:lnTo>
                  <a:lnTo>
                    <a:pt x="295910" y="166154"/>
                  </a:lnTo>
                  <a:lnTo>
                    <a:pt x="295910" y="168224"/>
                  </a:lnTo>
                  <a:lnTo>
                    <a:pt x="295910" y="170294"/>
                  </a:lnTo>
                  <a:lnTo>
                    <a:pt x="297586" y="171970"/>
                  </a:lnTo>
                  <a:lnTo>
                    <a:pt x="301726" y="171970"/>
                  </a:lnTo>
                  <a:lnTo>
                    <a:pt x="303403" y="170294"/>
                  </a:lnTo>
                  <a:lnTo>
                    <a:pt x="303403" y="166154"/>
                  </a:lnTo>
                  <a:close/>
                </a:path>
                <a:path w="669289" h="3138804">
                  <a:moveTo>
                    <a:pt x="304088" y="2367762"/>
                  </a:moveTo>
                  <a:lnTo>
                    <a:pt x="301574" y="2365260"/>
                  </a:lnTo>
                  <a:lnTo>
                    <a:pt x="295389" y="2365260"/>
                  </a:lnTo>
                  <a:lnTo>
                    <a:pt x="292874" y="2367762"/>
                  </a:lnTo>
                  <a:lnTo>
                    <a:pt x="292874" y="2370861"/>
                  </a:lnTo>
                  <a:lnTo>
                    <a:pt x="292874" y="2373960"/>
                  </a:lnTo>
                  <a:lnTo>
                    <a:pt x="295389" y="2376462"/>
                  </a:lnTo>
                  <a:lnTo>
                    <a:pt x="301574" y="2376462"/>
                  </a:lnTo>
                  <a:lnTo>
                    <a:pt x="304088" y="2373960"/>
                  </a:lnTo>
                  <a:lnTo>
                    <a:pt x="304088" y="2367762"/>
                  </a:lnTo>
                  <a:close/>
                </a:path>
                <a:path w="669289" h="3138804">
                  <a:moveTo>
                    <a:pt x="304215" y="2253005"/>
                  </a:moveTo>
                  <a:lnTo>
                    <a:pt x="301459" y="2250236"/>
                  </a:lnTo>
                  <a:lnTo>
                    <a:pt x="294640" y="2250236"/>
                  </a:lnTo>
                  <a:lnTo>
                    <a:pt x="291884" y="2253005"/>
                  </a:lnTo>
                  <a:lnTo>
                    <a:pt x="291884" y="2256409"/>
                  </a:lnTo>
                  <a:lnTo>
                    <a:pt x="291884" y="2259812"/>
                  </a:lnTo>
                  <a:lnTo>
                    <a:pt x="294640" y="2262581"/>
                  </a:lnTo>
                  <a:lnTo>
                    <a:pt x="301459" y="2262581"/>
                  </a:lnTo>
                  <a:lnTo>
                    <a:pt x="304215" y="2259812"/>
                  </a:lnTo>
                  <a:lnTo>
                    <a:pt x="304215" y="2253005"/>
                  </a:lnTo>
                  <a:close/>
                </a:path>
                <a:path w="669289" h="3138804">
                  <a:moveTo>
                    <a:pt x="312737" y="2404440"/>
                  </a:moveTo>
                  <a:lnTo>
                    <a:pt x="310311" y="2402014"/>
                  </a:lnTo>
                  <a:lnTo>
                    <a:pt x="304330" y="2402014"/>
                  </a:lnTo>
                  <a:lnTo>
                    <a:pt x="301904" y="2404440"/>
                  </a:lnTo>
                  <a:lnTo>
                    <a:pt x="301904" y="2407437"/>
                  </a:lnTo>
                  <a:lnTo>
                    <a:pt x="301904" y="2410434"/>
                  </a:lnTo>
                  <a:lnTo>
                    <a:pt x="304330" y="2412860"/>
                  </a:lnTo>
                  <a:lnTo>
                    <a:pt x="310311" y="2412860"/>
                  </a:lnTo>
                  <a:lnTo>
                    <a:pt x="312737" y="2410434"/>
                  </a:lnTo>
                  <a:lnTo>
                    <a:pt x="312737" y="2404440"/>
                  </a:lnTo>
                  <a:close/>
                </a:path>
                <a:path w="669289" h="3138804">
                  <a:moveTo>
                    <a:pt x="346989" y="151091"/>
                  </a:moveTo>
                  <a:lnTo>
                    <a:pt x="345465" y="149567"/>
                  </a:lnTo>
                  <a:lnTo>
                    <a:pt x="341706" y="149567"/>
                  </a:lnTo>
                  <a:lnTo>
                    <a:pt x="340182" y="151091"/>
                  </a:lnTo>
                  <a:lnTo>
                    <a:pt x="340182" y="152971"/>
                  </a:lnTo>
                  <a:lnTo>
                    <a:pt x="340182" y="154851"/>
                  </a:lnTo>
                  <a:lnTo>
                    <a:pt x="341706" y="156375"/>
                  </a:lnTo>
                  <a:lnTo>
                    <a:pt x="345465" y="156375"/>
                  </a:lnTo>
                  <a:lnTo>
                    <a:pt x="346989" y="154851"/>
                  </a:lnTo>
                  <a:lnTo>
                    <a:pt x="346989" y="151091"/>
                  </a:lnTo>
                  <a:close/>
                </a:path>
                <a:path w="669289" h="3138804">
                  <a:moveTo>
                    <a:pt x="362343" y="107759"/>
                  </a:moveTo>
                  <a:lnTo>
                    <a:pt x="360972" y="106387"/>
                  </a:lnTo>
                  <a:lnTo>
                    <a:pt x="357581" y="106387"/>
                  </a:lnTo>
                  <a:lnTo>
                    <a:pt x="356209" y="107759"/>
                  </a:lnTo>
                  <a:lnTo>
                    <a:pt x="356209" y="109448"/>
                  </a:lnTo>
                  <a:lnTo>
                    <a:pt x="356209" y="111137"/>
                  </a:lnTo>
                  <a:lnTo>
                    <a:pt x="357581" y="112509"/>
                  </a:lnTo>
                  <a:lnTo>
                    <a:pt x="360972" y="112509"/>
                  </a:lnTo>
                  <a:lnTo>
                    <a:pt x="362343" y="111137"/>
                  </a:lnTo>
                  <a:lnTo>
                    <a:pt x="362343" y="107759"/>
                  </a:lnTo>
                  <a:close/>
                </a:path>
                <a:path w="669289" h="3138804">
                  <a:moveTo>
                    <a:pt x="408101" y="93459"/>
                  </a:moveTo>
                  <a:lnTo>
                    <a:pt x="406882" y="92252"/>
                  </a:lnTo>
                  <a:lnTo>
                    <a:pt x="403872" y="92252"/>
                  </a:lnTo>
                  <a:lnTo>
                    <a:pt x="402653" y="93459"/>
                  </a:lnTo>
                  <a:lnTo>
                    <a:pt x="402653" y="94970"/>
                  </a:lnTo>
                  <a:lnTo>
                    <a:pt x="402653" y="96469"/>
                  </a:lnTo>
                  <a:lnTo>
                    <a:pt x="403872" y="97688"/>
                  </a:lnTo>
                  <a:lnTo>
                    <a:pt x="406882" y="97688"/>
                  </a:lnTo>
                  <a:lnTo>
                    <a:pt x="408101" y="96469"/>
                  </a:lnTo>
                  <a:lnTo>
                    <a:pt x="408101" y="93459"/>
                  </a:lnTo>
                  <a:close/>
                </a:path>
                <a:path w="669289" h="3138804">
                  <a:moveTo>
                    <a:pt x="444373" y="82092"/>
                  </a:moveTo>
                  <a:lnTo>
                    <a:pt x="443306" y="81026"/>
                  </a:lnTo>
                  <a:lnTo>
                    <a:pt x="440677" y="81026"/>
                  </a:lnTo>
                  <a:lnTo>
                    <a:pt x="439610" y="82092"/>
                  </a:lnTo>
                  <a:lnTo>
                    <a:pt x="439610" y="83413"/>
                  </a:lnTo>
                  <a:lnTo>
                    <a:pt x="439610" y="84734"/>
                  </a:lnTo>
                  <a:lnTo>
                    <a:pt x="440677" y="85801"/>
                  </a:lnTo>
                  <a:lnTo>
                    <a:pt x="443306" y="85801"/>
                  </a:lnTo>
                  <a:lnTo>
                    <a:pt x="444373" y="84734"/>
                  </a:lnTo>
                  <a:lnTo>
                    <a:pt x="444373" y="82092"/>
                  </a:lnTo>
                  <a:close/>
                </a:path>
                <a:path w="669289" h="3138804">
                  <a:moveTo>
                    <a:pt x="476186" y="52146"/>
                  </a:moveTo>
                  <a:lnTo>
                    <a:pt x="475272" y="51231"/>
                  </a:lnTo>
                  <a:lnTo>
                    <a:pt x="473011" y="51231"/>
                  </a:lnTo>
                  <a:lnTo>
                    <a:pt x="472097" y="52146"/>
                  </a:lnTo>
                  <a:lnTo>
                    <a:pt x="472097" y="53276"/>
                  </a:lnTo>
                  <a:lnTo>
                    <a:pt x="472097" y="54406"/>
                  </a:lnTo>
                  <a:lnTo>
                    <a:pt x="473011" y="55321"/>
                  </a:lnTo>
                  <a:lnTo>
                    <a:pt x="475272" y="55321"/>
                  </a:lnTo>
                  <a:lnTo>
                    <a:pt x="476186" y="54406"/>
                  </a:lnTo>
                  <a:lnTo>
                    <a:pt x="476186" y="52146"/>
                  </a:lnTo>
                  <a:close/>
                </a:path>
                <a:path w="669289" h="3138804">
                  <a:moveTo>
                    <a:pt x="517817" y="43040"/>
                  </a:moveTo>
                  <a:lnTo>
                    <a:pt x="517055" y="42278"/>
                  </a:lnTo>
                  <a:lnTo>
                    <a:pt x="515175" y="42278"/>
                  </a:lnTo>
                  <a:lnTo>
                    <a:pt x="514413" y="43040"/>
                  </a:lnTo>
                  <a:lnTo>
                    <a:pt x="514413" y="43980"/>
                  </a:lnTo>
                  <a:lnTo>
                    <a:pt x="514413" y="44919"/>
                  </a:lnTo>
                  <a:lnTo>
                    <a:pt x="515175" y="45681"/>
                  </a:lnTo>
                  <a:lnTo>
                    <a:pt x="517055" y="45681"/>
                  </a:lnTo>
                  <a:lnTo>
                    <a:pt x="517817" y="44919"/>
                  </a:lnTo>
                  <a:lnTo>
                    <a:pt x="517817" y="43040"/>
                  </a:lnTo>
                  <a:close/>
                </a:path>
                <a:path w="669289" h="3138804">
                  <a:moveTo>
                    <a:pt x="550646" y="23736"/>
                  </a:moveTo>
                  <a:lnTo>
                    <a:pt x="550037" y="23126"/>
                  </a:lnTo>
                  <a:lnTo>
                    <a:pt x="548538" y="23126"/>
                  </a:lnTo>
                  <a:lnTo>
                    <a:pt x="547928" y="23736"/>
                  </a:lnTo>
                  <a:lnTo>
                    <a:pt x="547928" y="24485"/>
                  </a:lnTo>
                  <a:lnTo>
                    <a:pt x="547928" y="25234"/>
                  </a:lnTo>
                  <a:lnTo>
                    <a:pt x="548538" y="25844"/>
                  </a:lnTo>
                  <a:lnTo>
                    <a:pt x="550037" y="25844"/>
                  </a:lnTo>
                  <a:lnTo>
                    <a:pt x="550646" y="25234"/>
                  </a:lnTo>
                  <a:lnTo>
                    <a:pt x="550646" y="23736"/>
                  </a:lnTo>
                  <a:close/>
                </a:path>
                <a:path w="669289" h="3138804">
                  <a:moveTo>
                    <a:pt x="592645" y="15468"/>
                  </a:moveTo>
                  <a:lnTo>
                    <a:pt x="592188" y="15011"/>
                  </a:lnTo>
                  <a:lnTo>
                    <a:pt x="591058" y="15011"/>
                  </a:lnTo>
                  <a:lnTo>
                    <a:pt x="590600" y="15468"/>
                  </a:lnTo>
                  <a:lnTo>
                    <a:pt x="590600" y="16027"/>
                  </a:lnTo>
                  <a:lnTo>
                    <a:pt x="590600" y="16598"/>
                  </a:lnTo>
                  <a:lnTo>
                    <a:pt x="591058" y="17043"/>
                  </a:lnTo>
                  <a:lnTo>
                    <a:pt x="592188" y="17043"/>
                  </a:lnTo>
                  <a:lnTo>
                    <a:pt x="592645" y="16598"/>
                  </a:lnTo>
                  <a:lnTo>
                    <a:pt x="592645" y="15468"/>
                  </a:lnTo>
                  <a:close/>
                </a:path>
                <a:path w="669289" h="3138804">
                  <a:moveTo>
                    <a:pt x="624890" y="14300"/>
                  </a:moveTo>
                  <a:lnTo>
                    <a:pt x="624586" y="13995"/>
                  </a:lnTo>
                  <a:lnTo>
                    <a:pt x="623836" y="13995"/>
                  </a:lnTo>
                  <a:lnTo>
                    <a:pt x="623531" y="14300"/>
                  </a:lnTo>
                  <a:lnTo>
                    <a:pt x="623531" y="14681"/>
                  </a:lnTo>
                  <a:lnTo>
                    <a:pt x="623531" y="15062"/>
                  </a:lnTo>
                  <a:lnTo>
                    <a:pt x="623836" y="15367"/>
                  </a:lnTo>
                  <a:lnTo>
                    <a:pt x="624586" y="15367"/>
                  </a:lnTo>
                  <a:lnTo>
                    <a:pt x="624890" y="15062"/>
                  </a:lnTo>
                  <a:lnTo>
                    <a:pt x="624890" y="14300"/>
                  </a:lnTo>
                  <a:close/>
                </a:path>
                <a:path w="669289" h="3138804">
                  <a:moveTo>
                    <a:pt x="669188" y="152"/>
                  </a:moveTo>
                  <a:lnTo>
                    <a:pt x="669036" y="0"/>
                  </a:lnTo>
                  <a:lnTo>
                    <a:pt x="668655" y="0"/>
                  </a:lnTo>
                  <a:lnTo>
                    <a:pt x="668502" y="152"/>
                  </a:lnTo>
                  <a:lnTo>
                    <a:pt x="668502" y="342"/>
                  </a:lnTo>
                  <a:lnTo>
                    <a:pt x="668502" y="533"/>
                  </a:lnTo>
                  <a:lnTo>
                    <a:pt x="668655" y="685"/>
                  </a:lnTo>
                  <a:lnTo>
                    <a:pt x="669036" y="685"/>
                  </a:lnTo>
                  <a:lnTo>
                    <a:pt x="669188" y="533"/>
                  </a:lnTo>
                  <a:lnTo>
                    <a:pt x="669188" y="15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7117" y="2017293"/>
              <a:ext cx="784860" cy="3168015"/>
            </a:xfrm>
            <a:custGeom>
              <a:avLst/>
              <a:gdLst/>
              <a:ahLst/>
              <a:cxnLst/>
              <a:rect l="l" t="t" r="r" b="b"/>
              <a:pathLst>
                <a:path w="784860" h="3168015">
                  <a:moveTo>
                    <a:pt x="14935" y="1099451"/>
                  </a:moveTo>
                  <a:lnTo>
                    <a:pt x="11595" y="1096111"/>
                  </a:lnTo>
                  <a:lnTo>
                    <a:pt x="3340" y="1096111"/>
                  </a:lnTo>
                  <a:lnTo>
                    <a:pt x="0" y="1099451"/>
                  </a:lnTo>
                  <a:lnTo>
                    <a:pt x="0" y="1103579"/>
                  </a:lnTo>
                  <a:lnTo>
                    <a:pt x="0" y="1107706"/>
                  </a:lnTo>
                  <a:lnTo>
                    <a:pt x="3340" y="1111046"/>
                  </a:lnTo>
                  <a:lnTo>
                    <a:pt x="11595" y="1111046"/>
                  </a:lnTo>
                  <a:lnTo>
                    <a:pt x="14935" y="1107706"/>
                  </a:lnTo>
                  <a:lnTo>
                    <a:pt x="14935" y="1099451"/>
                  </a:lnTo>
                  <a:close/>
                </a:path>
                <a:path w="784860" h="3168015">
                  <a:moveTo>
                    <a:pt x="21793" y="932205"/>
                  </a:moveTo>
                  <a:lnTo>
                    <a:pt x="18554" y="928979"/>
                  </a:lnTo>
                  <a:lnTo>
                    <a:pt x="10591" y="928979"/>
                  </a:lnTo>
                  <a:lnTo>
                    <a:pt x="7366" y="932205"/>
                  </a:lnTo>
                  <a:lnTo>
                    <a:pt x="7366" y="936193"/>
                  </a:lnTo>
                  <a:lnTo>
                    <a:pt x="7366" y="940181"/>
                  </a:lnTo>
                  <a:lnTo>
                    <a:pt x="10591" y="943406"/>
                  </a:lnTo>
                  <a:lnTo>
                    <a:pt x="18554" y="943406"/>
                  </a:lnTo>
                  <a:lnTo>
                    <a:pt x="21793" y="940181"/>
                  </a:lnTo>
                  <a:lnTo>
                    <a:pt x="21793" y="932205"/>
                  </a:lnTo>
                  <a:close/>
                </a:path>
                <a:path w="784860" h="3168015">
                  <a:moveTo>
                    <a:pt x="23609" y="1052576"/>
                  </a:moveTo>
                  <a:lnTo>
                    <a:pt x="20294" y="1049261"/>
                  </a:lnTo>
                  <a:lnTo>
                    <a:pt x="12115" y="1049261"/>
                  </a:lnTo>
                  <a:lnTo>
                    <a:pt x="8801" y="1052576"/>
                  </a:lnTo>
                  <a:lnTo>
                    <a:pt x="8801" y="1056665"/>
                  </a:lnTo>
                  <a:lnTo>
                    <a:pt x="8801" y="1060754"/>
                  </a:lnTo>
                  <a:lnTo>
                    <a:pt x="12115" y="1064069"/>
                  </a:lnTo>
                  <a:lnTo>
                    <a:pt x="20294" y="1064069"/>
                  </a:lnTo>
                  <a:lnTo>
                    <a:pt x="23609" y="1060754"/>
                  </a:lnTo>
                  <a:lnTo>
                    <a:pt x="23609" y="1052576"/>
                  </a:lnTo>
                  <a:close/>
                </a:path>
                <a:path w="784860" h="3168015">
                  <a:moveTo>
                    <a:pt x="29603" y="977874"/>
                  </a:moveTo>
                  <a:lnTo>
                    <a:pt x="26339" y="974610"/>
                  </a:lnTo>
                  <a:lnTo>
                    <a:pt x="18300" y="974610"/>
                  </a:lnTo>
                  <a:lnTo>
                    <a:pt x="15049" y="977874"/>
                  </a:lnTo>
                  <a:lnTo>
                    <a:pt x="15049" y="981887"/>
                  </a:lnTo>
                  <a:lnTo>
                    <a:pt x="15049" y="985901"/>
                  </a:lnTo>
                  <a:lnTo>
                    <a:pt x="18300" y="989164"/>
                  </a:lnTo>
                  <a:lnTo>
                    <a:pt x="26339" y="989164"/>
                  </a:lnTo>
                  <a:lnTo>
                    <a:pt x="29603" y="985901"/>
                  </a:lnTo>
                  <a:lnTo>
                    <a:pt x="29603" y="977874"/>
                  </a:lnTo>
                  <a:close/>
                </a:path>
                <a:path w="784860" h="3168015">
                  <a:moveTo>
                    <a:pt x="34569" y="1140764"/>
                  </a:moveTo>
                  <a:lnTo>
                    <a:pt x="31191" y="1137386"/>
                  </a:lnTo>
                  <a:lnTo>
                    <a:pt x="22872" y="1137386"/>
                  </a:lnTo>
                  <a:lnTo>
                    <a:pt x="19507" y="1140764"/>
                  </a:lnTo>
                  <a:lnTo>
                    <a:pt x="19507" y="1144917"/>
                  </a:lnTo>
                  <a:lnTo>
                    <a:pt x="19507" y="1149070"/>
                  </a:lnTo>
                  <a:lnTo>
                    <a:pt x="22872" y="1152448"/>
                  </a:lnTo>
                  <a:lnTo>
                    <a:pt x="31191" y="1152448"/>
                  </a:lnTo>
                  <a:lnTo>
                    <a:pt x="34569" y="1149070"/>
                  </a:lnTo>
                  <a:lnTo>
                    <a:pt x="34569" y="1140764"/>
                  </a:lnTo>
                  <a:close/>
                </a:path>
                <a:path w="784860" h="3168015">
                  <a:moveTo>
                    <a:pt x="40906" y="1210906"/>
                  </a:moveTo>
                  <a:lnTo>
                    <a:pt x="37477" y="1207477"/>
                  </a:lnTo>
                  <a:lnTo>
                    <a:pt x="29019" y="1207477"/>
                  </a:lnTo>
                  <a:lnTo>
                    <a:pt x="25590" y="1210906"/>
                  </a:lnTo>
                  <a:lnTo>
                    <a:pt x="25590" y="1215136"/>
                  </a:lnTo>
                  <a:lnTo>
                    <a:pt x="25590" y="1219365"/>
                  </a:lnTo>
                  <a:lnTo>
                    <a:pt x="29019" y="1222794"/>
                  </a:lnTo>
                  <a:lnTo>
                    <a:pt x="37477" y="1222794"/>
                  </a:lnTo>
                  <a:lnTo>
                    <a:pt x="40906" y="1219365"/>
                  </a:lnTo>
                  <a:lnTo>
                    <a:pt x="40906" y="1210906"/>
                  </a:lnTo>
                  <a:close/>
                </a:path>
                <a:path w="784860" h="3168015">
                  <a:moveTo>
                    <a:pt x="41186" y="858431"/>
                  </a:moveTo>
                  <a:lnTo>
                    <a:pt x="38011" y="855256"/>
                  </a:lnTo>
                  <a:lnTo>
                    <a:pt x="30187" y="855256"/>
                  </a:lnTo>
                  <a:lnTo>
                    <a:pt x="27012" y="858431"/>
                  </a:lnTo>
                  <a:lnTo>
                    <a:pt x="27012" y="862342"/>
                  </a:lnTo>
                  <a:lnTo>
                    <a:pt x="27012" y="866254"/>
                  </a:lnTo>
                  <a:lnTo>
                    <a:pt x="30187" y="869429"/>
                  </a:lnTo>
                  <a:lnTo>
                    <a:pt x="38011" y="869429"/>
                  </a:lnTo>
                  <a:lnTo>
                    <a:pt x="41186" y="866254"/>
                  </a:lnTo>
                  <a:lnTo>
                    <a:pt x="41186" y="858431"/>
                  </a:lnTo>
                  <a:close/>
                </a:path>
                <a:path w="784860" h="3168015">
                  <a:moveTo>
                    <a:pt x="43345" y="1016889"/>
                  </a:moveTo>
                  <a:lnTo>
                    <a:pt x="40055" y="1013599"/>
                  </a:lnTo>
                  <a:lnTo>
                    <a:pt x="31953" y="1013599"/>
                  </a:lnTo>
                  <a:lnTo>
                    <a:pt x="28663" y="1016889"/>
                  </a:lnTo>
                  <a:lnTo>
                    <a:pt x="28663" y="1020940"/>
                  </a:lnTo>
                  <a:lnTo>
                    <a:pt x="28663" y="1024991"/>
                  </a:lnTo>
                  <a:lnTo>
                    <a:pt x="31953" y="1028280"/>
                  </a:lnTo>
                  <a:lnTo>
                    <a:pt x="40055" y="1028280"/>
                  </a:lnTo>
                  <a:lnTo>
                    <a:pt x="43345" y="1024991"/>
                  </a:lnTo>
                  <a:lnTo>
                    <a:pt x="43345" y="1016889"/>
                  </a:lnTo>
                  <a:close/>
                </a:path>
                <a:path w="784860" h="3168015">
                  <a:moveTo>
                    <a:pt x="45237" y="1247648"/>
                  </a:moveTo>
                  <a:lnTo>
                    <a:pt x="41770" y="1244193"/>
                  </a:lnTo>
                  <a:lnTo>
                    <a:pt x="33248" y="1244193"/>
                  </a:lnTo>
                  <a:lnTo>
                    <a:pt x="29794" y="1247648"/>
                  </a:lnTo>
                  <a:lnTo>
                    <a:pt x="29794" y="1251915"/>
                  </a:lnTo>
                  <a:lnTo>
                    <a:pt x="29794" y="1256182"/>
                  </a:lnTo>
                  <a:lnTo>
                    <a:pt x="33248" y="1259636"/>
                  </a:lnTo>
                  <a:lnTo>
                    <a:pt x="41770" y="1259636"/>
                  </a:lnTo>
                  <a:lnTo>
                    <a:pt x="45237" y="1256182"/>
                  </a:lnTo>
                  <a:lnTo>
                    <a:pt x="45237" y="1247648"/>
                  </a:lnTo>
                  <a:close/>
                </a:path>
                <a:path w="784860" h="3168015">
                  <a:moveTo>
                    <a:pt x="50774" y="716483"/>
                  </a:moveTo>
                  <a:lnTo>
                    <a:pt x="47713" y="713422"/>
                  </a:lnTo>
                  <a:lnTo>
                    <a:pt x="40170" y="713422"/>
                  </a:lnTo>
                  <a:lnTo>
                    <a:pt x="37109" y="716483"/>
                  </a:lnTo>
                  <a:lnTo>
                    <a:pt x="37109" y="720255"/>
                  </a:lnTo>
                  <a:lnTo>
                    <a:pt x="37109" y="724027"/>
                  </a:lnTo>
                  <a:lnTo>
                    <a:pt x="40170" y="727087"/>
                  </a:lnTo>
                  <a:lnTo>
                    <a:pt x="47713" y="727087"/>
                  </a:lnTo>
                  <a:lnTo>
                    <a:pt x="50774" y="724027"/>
                  </a:lnTo>
                  <a:lnTo>
                    <a:pt x="50774" y="716483"/>
                  </a:lnTo>
                  <a:close/>
                </a:path>
                <a:path w="784860" h="3168015">
                  <a:moveTo>
                    <a:pt x="51968" y="905687"/>
                  </a:moveTo>
                  <a:lnTo>
                    <a:pt x="48768" y="902487"/>
                  </a:lnTo>
                  <a:lnTo>
                    <a:pt x="40868" y="902487"/>
                  </a:lnTo>
                  <a:lnTo>
                    <a:pt x="37668" y="905687"/>
                  </a:lnTo>
                  <a:lnTo>
                    <a:pt x="37668" y="909637"/>
                  </a:lnTo>
                  <a:lnTo>
                    <a:pt x="37668" y="913587"/>
                  </a:lnTo>
                  <a:lnTo>
                    <a:pt x="40868" y="916787"/>
                  </a:lnTo>
                  <a:lnTo>
                    <a:pt x="48768" y="916787"/>
                  </a:lnTo>
                  <a:lnTo>
                    <a:pt x="51968" y="913587"/>
                  </a:lnTo>
                  <a:lnTo>
                    <a:pt x="51968" y="905687"/>
                  </a:lnTo>
                  <a:close/>
                </a:path>
                <a:path w="784860" h="3168015">
                  <a:moveTo>
                    <a:pt x="53568" y="1179195"/>
                  </a:moveTo>
                  <a:lnTo>
                    <a:pt x="50165" y="1175791"/>
                  </a:lnTo>
                  <a:lnTo>
                    <a:pt x="41783" y="1175791"/>
                  </a:lnTo>
                  <a:lnTo>
                    <a:pt x="38379" y="1179195"/>
                  </a:lnTo>
                  <a:lnTo>
                    <a:pt x="38379" y="1183386"/>
                  </a:lnTo>
                  <a:lnTo>
                    <a:pt x="38379" y="1187577"/>
                  </a:lnTo>
                  <a:lnTo>
                    <a:pt x="41783" y="1190980"/>
                  </a:lnTo>
                  <a:lnTo>
                    <a:pt x="50165" y="1190980"/>
                  </a:lnTo>
                  <a:lnTo>
                    <a:pt x="53568" y="1187577"/>
                  </a:lnTo>
                  <a:lnTo>
                    <a:pt x="53568" y="1179195"/>
                  </a:lnTo>
                  <a:close/>
                </a:path>
                <a:path w="784860" h="3168015">
                  <a:moveTo>
                    <a:pt x="53822" y="1332738"/>
                  </a:moveTo>
                  <a:lnTo>
                    <a:pt x="50304" y="1329220"/>
                  </a:lnTo>
                  <a:lnTo>
                    <a:pt x="41643" y="1329220"/>
                  </a:lnTo>
                  <a:lnTo>
                    <a:pt x="38125" y="1332738"/>
                  </a:lnTo>
                  <a:lnTo>
                    <a:pt x="38125" y="1337068"/>
                  </a:lnTo>
                  <a:lnTo>
                    <a:pt x="38125" y="1341399"/>
                  </a:lnTo>
                  <a:lnTo>
                    <a:pt x="41643" y="1344917"/>
                  </a:lnTo>
                  <a:lnTo>
                    <a:pt x="50304" y="1344917"/>
                  </a:lnTo>
                  <a:lnTo>
                    <a:pt x="53822" y="1341399"/>
                  </a:lnTo>
                  <a:lnTo>
                    <a:pt x="53822" y="1332738"/>
                  </a:lnTo>
                  <a:close/>
                </a:path>
                <a:path w="784860" h="3168015">
                  <a:moveTo>
                    <a:pt x="55422" y="786841"/>
                  </a:moveTo>
                  <a:lnTo>
                    <a:pt x="52298" y="783729"/>
                  </a:lnTo>
                  <a:lnTo>
                    <a:pt x="44615" y="783729"/>
                  </a:lnTo>
                  <a:lnTo>
                    <a:pt x="41503" y="786841"/>
                  </a:lnTo>
                  <a:lnTo>
                    <a:pt x="41503" y="790689"/>
                  </a:lnTo>
                  <a:lnTo>
                    <a:pt x="41503" y="794537"/>
                  </a:lnTo>
                  <a:lnTo>
                    <a:pt x="44615" y="797648"/>
                  </a:lnTo>
                  <a:lnTo>
                    <a:pt x="52298" y="797648"/>
                  </a:lnTo>
                  <a:lnTo>
                    <a:pt x="55422" y="794537"/>
                  </a:lnTo>
                  <a:lnTo>
                    <a:pt x="55422" y="786841"/>
                  </a:lnTo>
                  <a:close/>
                </a:path>
                <a:path w="784860" h="3168015">
                  <a:moveTo>
                    <a:pt x="59524" y="823912"/>
                  </a:moveTo>
                  <a:lnTo>
                    <a:pt x="56375" y="820762"/>
                  </a:lnTo>
                  <a:lnTo>
                    <a:pt x="48615" y="820762"/>
                  </a:lnTo>
                  <a:lnTo>
                    <a:pt x="45478" y="823912"/>
                  </a:lnTo>
                  <a:lnTo>
                    <a:pt x="45478" y="827786"/>
                  </a:lnTo>
                  <a:lnTo>
                    <a:pt x="45478" y="831659"/>
                  </a:lnTo>
                  <a:lnTo>
                    <a:pt x="48615" y="834809"/>
                  </a:lnTo>
                  <a:lnTo>
                    <a:pt x="56375" y="834809"/>
                  </a:lnTo>
                  <a:lnTo>
                    <a:pt x="59524" y="831659"/>
                  </a:lnTo>
                  <a:lnTo>
                    <a:pt x="59524" y="823912"/>
                  </a:lnTo>
                  <a:close/>
                </a:path>
                <a:path w="784860" h="3168015">
                  <a:moveTo>
                    <a:pt x="70840" y="1289583"/>
                  </a:moveTo>
                  <a:lnTo>
                    <a:pt x="67360" y="1286090"/>
                  </a:lnTo>
                  <a:lnTo>
                    <a:pt x="58762" y="1286090"/>
                  </a:lnTo>
                  <a:lnTo>
                    <a:pt x="55283" y="1289583"/>
                  </a:lnTo>
                  <a:lnTo>
                    <a:pt x="55283" y="1293876"/>
                  </a:lnTo>
                  <a:lnTo>
                    <a:pt x="55283" y="1298168"/>
                  </a:lnTo>
                  <a:lnTo>
                    <a:pt x="58762" y="1301661"/>
                  </a:lnTo>
                  <a:lnTo>
                    <a:pt x="67360" y="1301661"/>
                  </a:lnTo>
                  <a:lnTo>
                    <a:pt x="70840" y="1298168"/>
                  </a:lnTo>
                  <a:lnTo>
                    <a:pt x="70840" y="1289583"/>
                  </a:lnTo>
                  <a:close/>
                </a:path>
                <a:path w="784860" h="3168015">
                  <a:moveTo>
                    <a:pt x="73317" y="676211"/>
                  </a:moveTo>
                  <a:lnTo>
                    <a:pt x="70281" y="673176"/>
                  </a:lnTo>
                  <a:lnTo>
                    <a:pt x="62814" y="673176"/>
                  </a:lnTo>
                  <a:lnTo>
                    <a:pt x="59778" y="676211"/>
                  </a:lnTo>
                  <a:lnTo>
                    <a:pt x="59778" y="679945"/>
                  </a:lnTo>
                  <a:lnTo>
                    <a:pt x="59778" y="683679"/>
                  </a:lnTo>
                  <a:lnTo>
                    <a:pt x="62814" y="686714"/>
                  </a:lnTo>
                  <a:lnTo>
                    <a:pt x="70281" y="686714"/>
                  </a:lnTo>
                  <a:lnTo>
                    <a:pt x="73317" y="683679"/>
                  </a:lnTo>
                  <a:lnTo>
                    <a:pt x="73317" y="676211"/>
                  </a:lnTo>
                  <a:close/>
                </a:path>
                <a:path w="784860" h="3168015">
                  <a:moveTo>
                    <a:pt x="76657" y="633577"/>
                  </a:moveTo>
                  <a:lnTo>
                    <a:pt x="73660" y="630580"/>
                  </a:lnTo>
                  <a:lnTo>
                    <a:pt x="66243" y="630580"/>
                  </a:lnTo>
                  <a:lnTo>
                    <a:pt x="63246" y="633577"/>
                  </a:lnTo>
                  <a:lnTo>
                    <a:pt x="63246" y="637286"/>
                  </a:lnTo>
                  <a:lnTo>
                    <a:pt x="63246" y="640994"/>
                  </a:lnTo>
                  <a:lnTo>
                    <a:pt x="66243" y="643991"/>
                  </a:lnTo>
                  <a:lnTo>
                    <a:pt x="73660" y="643991"/>
                  </a:lnTo>
                  <a:lnTo>
                    <a:pt x="76657" y="640994"/>
                  </a:lnTo>
                  <a:lnTo>
                    <a:pt x="76657" y="633577"/>
                  </a:lnTo>
                  <a:close/>
                </a:path>
                <a:path w="784860" h="3168015">
                  <a:moveTo>
                    <a:pt x="79095" y="749490"/>
                  </a:moveTo>
                  <a:lnTo>
                    <a:pt x="76009" y="746404"/>
                  </a:lnTo>
                  <a:lnTo>
                    <a:pt x="68389" y="746404"/>
                  </a:lnTo>
                  <a:lnTo>
                    <a:pt x="65303" y="749490"/>
                  </a:lnTo>
                  <a:lnTo>
                    <a:pt x="65303" y="753300"/>
                  </a:lnTo>
                  <a:lnTo>
                    <a:pt x="65303" y="757110"/>
                  </a:lnTo>
                  <a:lnTo>
                    <a:pt x="68389" y="760196"/>
                  </a:lnTo>
                  <a:lnTo>
                    <a:pt x="76009" y="760196"/>
                  </a:lnTo>
                  <a:lnTo>
                    <a:pt x="79095" y="757110"/>
                  </a:lnTo>
                  <a:lnTo>
                    <a:pt x="79095" y="749490"/>
                  </a:lnTo>
                  <a:close/>
                </a:path>
                <a:path w="784860" h="3168015">
                  <a:moveTo>
                    <a:pt x="79400" y="1371917"/>
                  </a:moveTo>
                  <a:lnTo>
                    <a:pt x="75857" y="1368374"/>
                  </a:lnTo>
                  <a:lnTo>
                    <a:pt x="67119" y="1368374"/>
                  </a:lnTo>
                  <a:lnTo>
                    <a:pt x="63576" y="1371917"/>
                  </a:lnTo>
                  <a:lnTo>
                    <a:pt x="63576" y="1376286"/>
                  </a:lnTo>
                  <a:lnTo>
                    <a:pt x="63576" y="1380655"/>
                  </a:lnTo>
                  <a:lnTo>
                    <a:pt x="67119" y="1384198"/>
                  </a:lnTo>
                  <a:lnTo>
                    <a:pt x="75857" y="1384198"/>
                  </a:lnTo>
                  <a:lnTo>
                    <a:pt x="79400" y="1380655"/>
                  </a:lnTo>
                  <a:lnTo>
                    <a:pt x="79400" y="1371917"/>
                  </a:lnTo>
                  <a:close/>
                </a:path>
                <a:path w="784860" h="3168015">
                  <a:moveTo>
                    <a:pt x="89154" y="1420964"/>
                  </a:moveTo>
                  <a:lnTo>
                    <a:pt x="85610" y="1417421"/>
                  </a:lnTo>
                  <a:lnTo>
                    <a:pt x="76873" y="1417421"/>
                  </a:lnTo>
                  <a:lnTo>
                    <a:pt x="73329" y="1420964"/>
                  </a:lnTo>
                  <a:lnTo>
                    <a:pt x="73329" y="1425333"/>
                  </a:lnTo>
                  <a:lnTo>
                    <a:pt x="73329" y="1429702"/>
                  </a:lnTo>
                  <a:lnTo>
                    <a:pt x="76873" y="1433245"/>
                  </a:lnTo>
                  <a:lnTo>
                    <a:pt x="85610" y="1433245"/>
                  </a:lnTo>
                  <a:lnTo>
                    <a:pt x="89154" y="1429702"/>
                  </a:lnTo>
                  <a:lnTo>
                    <a:pt x="89154" y="1420964"/>
                  </a:lnTo>
                  <a:close/>
                </a:path>
                <a:path w="784860" h="3168015">
                  <a:moveTo>
                    <a:pt x="93294" y="1464056"/>
                  </a:moveTo>
                  <a:lnTo>
                    <a:pt x="89789" y="1460538"/>
                  </a:lnTo>
                  <a:lnTo>
                    <a:pt x="81127" y="1460538"/>
                  </a:lnTo>
                  <a:lnTo>
                    <a:pt x="77609" y="1464056"/>
                  </a:lnTo>
                  <a:lnTo>
                    <a:pt x="77609" y="1468386"/>
                  </a:lnTo>
                  <a:lnTo>
                    <a:pt x="77609" y="1472717"/>
                  </a:lnTo>
                  <a:lnTo>
                    <a:pt x="81127" y="1476235"/>
                  </a:lnTo>
                  <a:lnTo>
                    <a:pt x="89789" y="1476235"/>
                  </a:lnTo>
                  <a:lnTo>
                    <a:pt x="93294" y="1472717"/>
                  </a:lnTo>
                  <a:lnTo>
                    <a:pt x="93294" y="1464056"/>
                  </a:lnTo>
                  <a:close/>
                </a:path>
                <a:path w="784860" h="3168015">
                  <a:moveTo>
                    <a:pt x="97764" y="570915"/>
                  </a:moveTo>
                  <a:lnTo>
                    <a:pt x="94932" y="568071"/>
                  </a:lnTo>
                  <a:lnTo>
                    <a:pt x="87934" y="568071"/>
                  </a:lnTo>
                  <a:lnTo>
                    <a:pt x="85102" y="570915"/>
                  </a:lnTo>
                  <a:lnTo>
                    <a:pt x="85102" y="574408"/>
                  </a:lnTo>
                  <a:lnTo>
                    <a:pt x="85102" y="577900"/>
                  </a:lnTo>
                  <a:lnTo>
                    <a:pt x="87934" y="580745"/>
                  </a:lnTo>
                  <a:lnTo>
                    <a:pt x="94932" y="580745"/>
                  </a:lnTo>
                  <a:lnTo>
                    <a:pt x="97764" y="577900"/>
                  </a:lnTo>
                  <a:lnTo>
                    <a:pt x="97764" y="570915"/>
                  </a:lnTo>
                  <a:close/>
                </a:path>
                <a:path w="784860" h="3168015">
                  <a:moveTo>
                    <a:pt x="115036" y="616762"/>
                  </a:moveTo>
                  <a:lnTo>
                    <a:pt x="112115" y="613841"/>
                  </a:lnTo>
                  <a:lnTo>
                    <a:pt x="104902" y="613841"/>
                  </a:lnTo>
                  <a:lnTo>
                    <a:pt x="101981" y="616762"/>
                  </a:lnTo>
                  <a:lnTo>
                    <a:pt x="101981" y="620369"/>
                  </a:lnTo>
                  <a:lnTo>
                    <a:pt x="101981" y="623976"/>
                  </a:lnTo>
                  <a:lnTo>
                    <a:pt x="104902" y="626897"/>
                  </a:lnTo>
                  <a:lnTo>
                    <a:pt x="112115" y="626897"/>
                  </a:lnTo>
                  <a:lnTo>
                    <a:pt x="115036" y="623976"/>
                  </a:lnTo>
                  <a:lnTo>
                    <a:pt x="115036" y="616762"/>
                  </a:lnTo>
                  <a:close/>
                </a:path>
                <a:path w="784860" h="3168015">
                  <a:moveTo>
                    <a:pt x="129146" y="1492465"/>
                  </a:moveTo>
                  <a:lnTo>
                    <a:pt x="125666" y="1488973"/>
                  </a:lnTo>
                  <a:lnTo>
                    <a:pt x="117068" y="1488973"/>
                  </a:lnTo>
                  <a:lnTo>
                    <a:pt x="113588" y="1492465"/>
                  </a:lnTo>
                  <a:lnTo>
                    <a:pt x="113588" y="1496758"/>
                  </a:lnTo>
                  <a:lnTo>
                    <a:pt x="113588" y="1501051"/>
                  </a:lnTo>
                  <a:lnTo>
                    <a:pt x="117068" y="1504543"/>
                  </a:lnTo>
                  <a:lnTo>
                    <a:pt x="125666" y="1504543"/>
                  </a:lnTo>
                  <a:lnTo>
                    <a:pt x="129146" y="1501051"/>
                  </a:lnTo>
                  <a:lnTo>
                    <a:pt x="129146" y="1492465"/>
                  </a:lnTo>
                  <a:close/>
                </a:path>
                <a:path w="784860" h="3168015">
                  <a:moveTo>
                    <a:pt x="130314" y="1541208"/>
                  </a:moveTo>
                  <a:lnTo>
                    <a:pt x="126860" y="1537754"/>
                  </a:lnTo>
                  <a:lnTo>
                    <a:pt x="118338" y="1537754"/>
                  </a:lnTo>
                  <a:lnTo>
                    <a:pt x="114884" y="1541208"/>
                  </a:lnTo>
                  <a:lnTo>
                    <a:pt x="114884" y="1545475"/>
                  </a:lnTo>
                  <a:lnTo>
                    <a:pt x="114884" y="1549742"/>
                  </a:lnTo>
                  <a:lnTo>
                    <a:pt x="118338" y="1553197"/>
                  </a:lnTo>
                  <a:lnTo>
                    <a:pt x="126860" y="1553197"/>
                  </a:lnTo>
                  <a:lnTo>
                    <a:pt x="130314" y="1549742"/>
                  </a:lnTo>
                  <a:lnTo>
                    <a:pt x="130314" y="1541208"/>
                  </a:lnTo>
                  <a:close/>
                </a:path>
                <a:path w="784860" h="3168015">
                  <a:moveTo>
                    <a:pt x="137502" y="546087"/>
                  </a:moveTo>
                  <a:lnTo>
                    <a:pt x="134759" y="543331"/>
                  </a:lnTo>
                  <a:lnTo>
                    <a:pt x="127977" y="543331"/>
                  </a:lnTo>
                  <a:lnTo>
                    <a:pt x="125222" y="546087"/>
                  </a:lnTo>
                  <a:lnTo>
                    <a:pt x="125222" y="549478"/>
                  </a:lnTo>
                  <a:lnTo>
                    <a:pt x="125222" y="552869"/>
                  </a:lnTo>
                  <a:lnTo>
                    <a:pt x="127977" y="555625"/>
                  </a:lnTo>
                  <a:lnTo>
                    <a:pt x="134759" y="555625"/>
                  </a:lnTo>
                  <a:lnTo>
                    <a:pt x="137502" y="552869"/>
                  </a:lnTo>
                  <a:lnTo>
                    <a:pt x="137502" y="546087"/>
                  </a:lnTo>
                  <a:close/>
                </a:path>
                <a:path w="784860" h="3168015">
                  <a:moveTo>
                    <a:pt x="154774" y="1614246"/>
                  </a:moveTo>
                  <a:lnTo>
                    <a:pt x="151384" y="1610842"/>
                  </a:lnTo>
                  <a:lnTo>
                    <a:pt x="143002" y="1610842"/>
                  </a:lnTo>
                  <a:lnTo>
                    <a:pt x="139598" y="1614246"/>
                  </a:lnTo>
                  <a:lnTo>
                    <a:pt x="139598" y="1618437"/>
                  </a:lnTo>
                  <a:lnTo>
                    <a:pt x="139598" y="1622628"/>
                  </a:lnTo>
                  <a:lnTo>
                    <a:pt x="143002" y="1626031"/>
                  </a:lnTo>
                  <a:lnTo>
                    <a:pt x="151384" y="1626031"/>
                  </a:lnTo>
                  <a:lnTo>
                    <a:pt x="154774" y="1622628"/>
                  </a:lnTo>
                  <a:lnTo>
                    <a:pt x="154774" y="1614246"/>
                  </a:lnTo>
                  <a:close/>
                </a:path>
                <a:path w="784860" h="3168015">
                  <a:moveTo>
                    <a:pt x="161544" y="1575257"/>
                  </a:moveTo>
                  <a:lnTo>
                    <a:pt x="158115" y="1571828"/>
                  </a:lnTo>
                  <a:lnTo>
                    <a:pt x="149669" y="1571828"/>
                  </a:lnTo>
                  <a:lnTo>
                    <a:pt x="146240" y="1575257"/>
                  </a:lnTo>
                  <a:lnTo>
                    <a:pt x="146240" y="1579486"/>
                  </a:lnTo>
                  <a:lnTo>
                    <a:pt x="146240" y="1583715"/>
                  </a:lnTo>
                  <a:lnTo>
                    <a:pt x="149669" y="1587144"/>
                  </a:lnTo>
                  <a:lnTo>
                    <a:pt x="158115" y="1587144"/>
                  </a:lnTo>
                  <a:lnTo>
                    <a:pt x="161544" y="1583715"/>
                  </a:lnTo>
                  <a:lnTo>
                    <a:pt x="161544" y="1575257"/>
                  </a:lnTo>
                  <a:close/>
                </a:path>
                <a:path w="784860" h="3168015">
                  <a:moveTo>
                    <a:pt x="186372" y="1647317"/>
                  </a:moveTo>
                  <a:lnTo>
                    <a:pt x="183007" y="1643938"/>
                  </a:lnTo>
                  <a:lnTo>
                    <a:pt x="174688" y="1643938"/>
                  </a:lnTo>
                  <a:lnTo>
                    <a:pt x="171323" y="1647317"/>
                  </a:lnTo>
                  <a:lnTo>
                    <a:pt x="171323" y="1651469"/>
                  </a:lnTo>
                  <a:lnTo>
                    <a:pt x="171323" y="1655622"/>
                  </a:lnTo>
                  <a:lnTo>
                    <a:pt x="174688" y="1659001"/>
                  </a:lnTo>
                  <a:lnTo>
                    <a:pt x="183007" y="1659001"/>
                  </a:lnTo>
                  <a:lnTo>
                    <a:pt x="186372" y="1655622"/>
                  </a:lnTo>
                  <a:lnTo>
                    <a:pt x="186372" y="1647317"/>
                  </a:lnTo>
                  <a:close/>
                </a:path>
                <a:path w="784860" h="3168015">
                  <a:moveTo>
                    <a:pt x="211899" y="1719326"/>
                  </a:moveTo>
                  <a:lnTo>
                    <a:pt x="208584" y="1716011"/>
                  </a:lnTo>
                  <a:lnTo>
                    <a:pt x="200418" y="1716011"/>
                  </a:lnTo>
                  <a:lnTo>
                    <a:pt x="197104" y="1719326"/>
                  </a:lnTo>
                  <a:lnTo>
                    <a:pt x="197104" y="1723415"/>
                  </a:lnTo>
                  <a:lnTo>
                    <a:pt x="197104" y="1727504"/>
                  </a:lnTo>
                  <a:lnTo>
                    <a:pt x="200418" y="1730819"/>
                  </a:lnTo>
                  <a:lnTo>
                    <a:pt x="208584" y="1730819"/>
                  </a:lnTo>
                  <a:lnTo>
                    <a:pt x="211899" y="1727504"/>
                  </a:lnTo>
                  <a:lnTo>
                    <a:pt x="211899" y="1719326"/>
                  </a:lnTo>
                  <a:close/>
                </a:path>
                <a:path w="784860" h="3168015">
                  <a:moveTo>
                    <a:pt x="215646" y="1679511"/>
                  </a:moveTo>
                  <a:lnTo>
                    <a:pt x="212305" y="1676171"/>
                  </a:lnTo>
                  <a:lnTo>
                    <a:pt x="204063" y="1676171"/>
                  </a:lnTo>
                  <a:lnTo>
                    <a:pt x="200723" y="1679511"/>
                  </a:lnTo>
                  <a:lnTo>
                    <a:pt x="200723" y="1683639"/>
                  </a:lnTo>
                  <a:lnTo>
                    <a:pt x="200723" y="1687753"/>
                  </a:lnTo>
                  <a:lnTo>
                    <a:pt x="204063" y="1691106"/>
                  </a:lnTo>
                  <a:lnTo>
                    <a:pt x="212305" y="1691106"/>
                  </a:lnTo>
                  <a:lnTo>
                    <a:pt x="215646" y="1687753"/>
                  </a:lnTo>
                  <a:lnTo>
                    <a:pt x="215646" y="1679511"/>
                  </a:lnTo>
                  <a:close/>
                </a:path>
                <a:path w="784860" h="3168015">
                  <a:moveTo>
                    <a:pt x="233019" y="1774317"/>
                  </a:moveTo>
                  <a:lnTo>
                    <a:pt x="229768" y="1771053"/>
                  </a:lnTo>
                  <a:lnTo>
                    <a:pt x="221729" y="1771053"/>
                  </a:lnTo>
                  <a:lnTo>
                    <a:pt x="218478" y="1774317"/>
                  </a:lnTo>
                  <a:lnTo>
                    <a:pt x="218478" y="1778330"/>
                  </a:lnTo>
                  <a:lnTo>
                    <a:pt x="218478" y="1782343"/>
                  </a:lnTo>
                  <a:lnTo>
                    <a:pt x="221729" y="1785607"/>
                  </a:lnTo>
                  <a:lnTo>
                    <a:pt x="229768" y="1785607"/>
                  </a:lnTo>
                  <a:lnTo>
                    <a:pt x="233019" y="1782343"/>
                  </a:lnTo>
                  <a:lnTo>
                    <a:pt x="233019" y="1774317"/>
                  </a:lnTo>
                  <a:close/>
                </a:path>
                <a:path w="784860" h="3168015">
                  <a:moveTo>
                    <a:pt x="239433" y="1743595"/>
                  </a:moveTo>
                  <a:lnTo>
                    <a:pt x="236143" y="1740319"/>
                  </a:lnTo>
                  <a:lnTo>
                    <a:pt x="228053" y="1740319"/>
                  </a:lnTo>
                  <a:lnTo>
                    <a:pt x="224764" y="1743595"/>
                  </a:lnTo>
                  <a:lnTo>
                    <a:pt x="224764" y="1747647"/>
                  </a:lnTo>
                  <a:lnTo>
                    <a:pt x="224764" y="1751698"/>
                  </a:lnTo>
                  <a:lnTo>
                    <a:pt x="228053" y="1754987"/>
                  </a:lnTo>
                  <a:lnTo>
                    <a:pt x="236143" y="1754987"/>
                  </a:lnTo>
                  <a:lnTo>
                    <a:pt x="239433" y="1751698"/>
                  </a:lnTo>
                  <a:lnTo>
                    <a:pt x="239433" y="1743595"/>
                  </a:lnTo>
                  <a:close/>
                </a:path>
                <a:path w="784860" h="3168015">
                  <a:moveTo>
                    <a:pt x="256844" y="1807311"/>
                  </a:moveTo>
                  <a:lnTo>
                    <a:pt x="253619" y="1804085"/>
                  </a:lnTo>
                  <a:lnTo>
                    <a:pt x="245656" y="1804085"/>
                  </a:lnTo>
                  <a:lnTo>
                    <a:pt x="242430" y="1807311"/>
                  </a:lnTo>
                  <a:lnTo>
                    <a:pt x="242430" y="1811286"/>
                  </a:lnTo>
                  <a:lnTo>
                    <a:pt x="242430" y="1815261"/>
                  </a:lnTo>
                  <a:lnTo>
                    <a:pt x="245656" y="1818500"/>
                  </a:lnTo>
                  <a:lnTo>
                    <a:pt x="253619" y="1818500"/>
                  </a:lnTo>
                  <a:lnTo>
                    <a:pt x="256844" y="1815261"/>
                  </a:lnTo>
                  <a:lnTo>
                    <a:pt x="256844" y="1807311"/>
                  </a:lnTo>
                  <a:close/>
                </a:path>
                <a:path w="784860" h="3168015">
                  <a:moveTo>
                    <a:pt x="268592" y="3121393"/>
                  </a:moveTo>
                  <a:lnTo>
                    <a:pt x="268338" y="3121126"/>
                  </a:lnTo>
                  <a:lnTo>
                    <a:pt x="267690" y="3121126"/>
                  </a:lnTo>
                  <a:lnTo>
                    <a:pt x="267423" y="3121393"/>
                  </a:lnTo>
                  <a:lnTo>
                    <a:pt x="267423" y="3121710"/>
                  </a:lnTo>
                  <a:lnTo>
                    <a:pt x="267423" y="3122041"/>
                  </a:lnTo>
                  <a:lnTo>
                    <a:pt x="267690" y="3122295"/>
                  </a:lnTo>
                  <a:lnTo>
                    <a:pt x="268338" y="3122295"/>
                  </a:lnTo>
                  <a:lnTo>
                    <a:pt x="268592" y="3122041"/>
                  </a:lnTo>
                  <a:lnTo>
                    <a:pt x="268592" y="3121393"/>
                  </a:lnTo>
                  <a:close/>
                </a:path>
                <a:path w="784860" h="3168015">
                  <a:moveTo>
                    <a:pt x="274789" y="3167532"/>
                  </a:moveTo>
                  <a:lnTo>
                    <a:pt x="274421" y="3167430"/>
                  </a:lnTo>
                  <a:lnTo>
                    <a:pt x="274307" y="3167672"/>
                  </a:lnTo>
                  <a:lnTo>
                    <a:pt x="274307" y="3167811"/>
                  </a:lnTo>
                  <a:lnTo>
                    <a:pt x="274688" y="3167913"/>
                  </a:lnTo>
                  <a:lnTo>
                    <a:pt x="274789" y="3167532"/>
                  </a:lnTo>
                  <a:close/>
                </a:path>
                <a:path w="784860" h="3168015">
                  <a:moveTo>
                    <a:pt x="286702" y="1839556"/>
                  </a:moveTo>
                  <a:lnTo>
                    <a:pt x="283502" y="1836369"/>
                  </a:lnTo>
                  <a:lnTo>
                    <a:pt x="275615" y="1836369"/>
                  </a:lnTo>
                  <a:lnTo>
                    <a:pt x="272415" y="1839556"/>
                  </a:lnTo>
                  <a:lnTo>
                    <a:pt x="272415" y="1843506"/>
                  </a:lnTo>
                  <a:lnTo>
                    <a:pt x="272415" y="1847456"/>
                  </a:lnTo>
                  <a:lnTo>
                    <a:pt x="275615" y="1850644"/>
                  </a:lnTo>
                  <a:lnTo>
                    <a:pt x="283502" y="1850644"/>
                  </a:lnTo>
                  <a:lnTo>
                    <a:pt x="286702" y="1847456"/>
                  </a:lnTo>
                  <a:lnTo>
                    <a:pt x="286702" y="1839556"/>
                  </a:lnTo>
                  <a:close/>
                </a:path>
                <a:path w="784860" h="3168015">
                  <a:moveTo>
                    <a:pt x="287058" y="3080829"/>
                  </a:moveTo>
                  <a:lnTo>
                    <a:pt x="286651" y="3080410"/>
                  </a:lnTo>
                  <a:lnTo>
                    <a:pt x="285623" y="3080410"/>
                  </a:lnTo>
                  <a:lnTo>
                    <a:pt x="285203" y="3080829"/>
                  </a:lnTo>
                  <a:lnTo>
                    <a:pt x="285203" y="3081337"/>
                  </a:lnTo>
                  <a:lnTo>
                    <a:pt x="285203" y="3081845"/>
                  </a:lnTo>
                  <a:lnTo>
                    <a:pt x="285623" y="3082264"/>
                  </a:lnTo>
                  <a:lnTo>
                    <a:pt x="286651" y="3082264"/>
                  </a:lnTo>
                  <a:lnTo>
                    <a:pt x="287058" y="3081845"/>
                  </a:lnTo>
                  <a:lnTo>
                    <a:pt x="287058" y="3080829"/>
                  </a:lnTo>
                  <a:close/>
                </a:path>
                <a:path w="784860" h="3168015">
                  <a:moveTo>
                    <a:pt x="287858" y="1888528"/>
                  </a:moveTo>
                  <a:lnTo>
                    <a:pt x="284683" y="1885365"/>
                  </a:lnTo>
                  <a:lnTo>
                    <a:pt x="276872" y="1885365"/>
                  </a:lnTo>
                  <a:lnTo>
                    <a:pt x="273697" y="1888528"/>
                  </a:lnTo>
                  <a:lnTo>
                    <a:pt x="273697" y="1892439"/>
                  </a:lnTo>
                  <a:lnTo>
                    <a:pt x="273697" y="1896351"/>
                  </a:lnTo>
                  <a:lnTo>
                    <a:pt x="276872" y="1899526"/>
                  </a:lnTo>
                  <a:lnTo>
                    <a:pt x="284683" y="1899526"/>
                  </a:lnTo>
                  <a:lnTo>
                    <a:pt x="287858" y="1896351"/>
                  </a:lnTo>
                  <a:lnTo>
                    <a:pt x="287858" y="1888528"/>
                  </a:lnTo>
                  <a:close/>
                </a:path>
                <a:path w="784860" h="3168015">
                  <a:moveTo>
                    <a:pt x="298856" y="2951327"/>
                  </a:moveTo>
                  <a:lnTo>
                    <a:pt x="297980" y="2950451"/>
                  </a:lnTo>
                  <a:lnTo>
                    <a:pt x="295821" y="2950451"/>
                  </a:lnTo>
                  <a:lnTo>
                    <a:pt x="294944" y="2951327"/>
                  </a:lnTo>
                  <a:lnTo>
                    <a:pt x="294944" y="2952407"/>
                  </a:lnTo>
                  <a:lnTo>
                    <a:pt x="294944" y="2953486"/>
                  </a:lnTo>
                  <a:lnTo>
                    <a:pt x="295821" y="2954363"/>
                  </a:lnTo>
                  <a:lnTo>
                    <a:pt x="297980" y="2954363"/>
                  </a:lnTo>
                  <a:lnTo>
                    <a:pt x="298856" y="2953486"/>
                  </a:lnTo>
                  <a:lnTo>
                    <a:pt x="298856" y="2951327"/>
                  </a:lnTo>
                  <a:close/>
                </a:path>
                <a:path w="784860" h="3168015">
                  <a:moveTo>
                    <a:pt x="308089" y="1931568"/>
                  </a:moveTo>
                  <a:lnTo>
                    <a:pt x="304939" y="1928431"/>
                  </a:lnTo>
                  <a:lnTo>
                    <a:pt x="297192" y="1928431"/>
                  </a:lnTo>
                  <a:lnTo>
                    <a:pt x="294055" y="1931568"/>
                  </a:lnTo>
                  <a:lnTo>
                    <a:pt x="294055" y="1935441"/>
                  </a:lnTo>
                  <a:lnTo>
                    <a:pt x="294055" y="1939315"/>
                  </a:lnTo>
                  <a:lnTo>
                    <a:pt x="297192" y="1942452"/>
                  </a:lnTo>
                  <a:lnTo>
                    <a:pt x="304939" y="1942452"/>
                  </a:lnTo>
                  <a:lnTo>
                    <a:pt x="308089" y="1939315"/>
                  </a:lnTo>
                  <a:lnTo>
                    <a:pt x="308089" y="1931568"/>
                  </a:lnTo>
                  <a:close/>
                </a:path>
                <a:path w="784860" h="3168015">
                  <a:moveTo>
                    <a:pt x="310337" y="2868079"/>
                  </a:moveTo>
                  <a:lnTo>
                    <a:pt x="309156" y="2866898"/>
                  </a:lnTo>
                  <a:lnTo>
                    <a:pt x="306235" y="2866898"/>
                  </a:lnTo>
                  <a:lnTo>
                    <a:pt x="305054" y="2868079"/>
                  </a:lnTo>
                  <a:lnTo>
                    <a:pt x="305054" y="2869539"/>
                  </a:lnTo>
                  <a:lnTo>
                    <a:pt x="305054" y="2871000"/>
                  </a:lnTo>
                  <a:lnTo>
                    <a:pt x="306235" y="2872181"/>
                  </a:lnTo>
                  <a:lnTo>
                    <a:pt x="309156" y="2872181"/>
                  </a:lnTo>
                  <a:lnTo>
                    <a:pt x="310337" y="2871000"/>
                  </a:lnTo>
                  <a:lnTo>
                    <a:pt x="310337" y="2868079"/>
                  </a:lnTo>
                  <a:close/>
                </a:path>
                <a:path w="784860" h="3168015">
                  <a:moveTo>
                    <a:pt x="312953" y="2917647"/>
                  </a:moveTo>
                  <a:lnTo>
                    <a:pt x="311924" y="2916618"/>
                  </a:lnTo>
                  <a:lnTo>
                    <a:pt x="309384" y="2916618"/>
                  </a:lnTo>
                  <a:lnTo>
                    <a:pt x="308356" y="2917647"/>
                  </a:lnTo>
                  <a:lnTo>
                    <a:pt x="308356" y="2918917"/>
                  </a:lnTo>
                  <a:lnTo>
                    <a:pt x="308356" y="2920187"/>
                  </a:lnTo>
                  <a:lnTo>
                    <a:pt x="309384" y="2921216"/>
                  </a:lnTo>
                  <a:lnTo>
                    <a:pt x="311924" y="2921216"/>
                  </a:lnTo>
                  <a:lnTo>
                    <a:pt x="312953" y="2920187"/>
                  </a:lnTo>
                  <a:lnTo>
                    <a:pt x="312953" y="2917647"/>
                  </a:lnTo>
                  <a:close/>
                </a:path>
                <a:path w="784860" h="3168015">
                  <a:moveTo>
                    <a:pt x="313169" y="3047835"/>
                  </a:moveTo>
                  <a:lnTo>
                    <a:pt x="312597" y="3047263"/>
                  </a:lnTo>
                  <a:lnTo>
                    <a:pt x="311200" y="3047263"/>
                  </a:lnTo>
                  <a:lnTo>
                    <a:pt x="310629" y="3047835"/>
                  </a:lnTo>
                  <a:lnTo>
                    <a:pt x="310629" y="3048533"/>
                  </a:lnTo>
                  <a:lnTo>
                    <a:pt x="310629" y="3049232"/>
                  </a:lnTo>
                  <a:lnTo>
                    <a:pt x="311200" y="3049803"/>
                  </a:lnTo>
                  <a:lnTo>
                    <a:pt x="312597" y="3049803"/>
                  </a:lnTo>
                  <a:lnTo>
                    <a:pt x="313169" y="3049232"/>
                  </a:lnTo>
                  <a:lnTo>
                    <a:pt x="313169" y="3047835"/>
                  </a:lnTo>
                  <a:close/>
                </a:path>
                <a:path w="784860" h="3168015">
                  <a:moveTo>
                    <a:pt x="313626" y="2997758"/>
                  </a:moveTo>
                  <a:lnTo>
                    <a:pt x="312902" y="2997035"/>
                  </a:lnTo>
                  <a:lnTo>
                    <a:pt x="311124" y="2997035"/>
                  </a:lnTo>
                  <a:lnTo>
                    <a:pt x="310400" y="2997758"/>
                  </a:lnTo>
                  <a:lnTo>
                    <a:pt x="310400" y="2998647"/>
                  </a:lnTo>
                  <a:lnTo>
                    <a:pt x="310400" y="2999536"/>
                  </a:lnTo>
                  <a:lnTo>
                    <a:pt x="311124" y="3000260"/>
                  </a:lnTo>
                  <a:lnTo>
                    <a:pt x="312902" y="3000260"/>
                  </a:lnTo>
                  <a:lnTo>
                    <a:pt x="313626" y="2999536"/>
                  </a:lnTo>
                  <a:lnTo>
                    <a:pt x="313626" y="2997758"/>
                  </a:lnTo>
                  <a:close/>
                </a:path>
                <a:path w="784860" h="3168015">
                  <a:moveTo>
                    <a:pt x="327253" y="1971128"/>
                  </a:moveTo>
                  <a:lnTo>
                    <a:pt x="324142" y="1968017"/>
                  </a:lnTo>
                  <a:lnTo>
                    <a:pt x="316458" y="1968017"/>
                  </a:lnTo>
                  <a:lnTo>
                    <a:pt x="313347" y="1971128"/>
                  </a:lnTo>
                  <a:lnTo>
                    <a:pt x="313347" y="1974964"/>
                  </a:lnTo>
                  <a:lnTo>
                    <a:pt x="313347" y="1978799"/>
                  </a:lnTo>
                  <a:lnTo>
                    <a:pt x="316458" y="1981911"/>
                  </a:lnTo>
                  <a:lnTo>
                    <a:pt x="324142" y="1981911"/>
                  </a:lnTo>
                  <a:lnTo>
                    <a:pt x="327253" y="1978799"/>
                  </a:lnTo>
                  <a:lnTo>
                    <a:pt x="327253" y="1971128"/>
                  </a:lnTo>
                  <a:close/>
                </a:path>
                <a:path w="784860" h="3168015">
                  <a:moveTo>
                    <a:pt x="332778" y="2750223"/>
                  </a:moveTo>
                  <a:lnTo>
                    <a:pt x="331139" y="2748584"/>
                  </a:lnTo>
                  <a:lnTo>
                    <a:pt x="327075" y="2748584"/>
                  </a:lnTo>
                  <a:lnTo>
                    <a:pt x="325437" y="2750223"/>
                  </a:lnTo>
                  <a:lnTo>
                    <a:pt x="325437" y="2752255"/>
                  </a:lnTo>
                  <a:lnTo>
                    <a:pt x="325437" y="2754287"/>
                  </a:lnTo>
                  <a:lnTo>
                    <a:pt x="327075" y="2755925"/>
                  </a:lnTo>
                  <a:lnTo>
                    <a:pt x="331139" y="2755925"/>
                  </a:lnTo>
                  <a:lnTo>
                    <a:pt x="332778" y="2754287"/>
                  </a:lnTo>
                  <a:lnTo>
                    <a:pt x="332778" y="2750223"/>
                  </a:lnTo>
                  <a:close/>
                </a:path>
                <a:path w="784860" h="3168015">
                  <a:moveTo>
                    <a:pt x="334048" y="2826435"/>
                  </a:moveTo>
                  <a:lnTo>
                    <a:pt x="332714" y="2825102"/>
                  </a:lnTo>
                  <a:lnTo>
                    <a:pt x="329412" y="2825102"/>
                  </a:lnTo>
                  <a:lnTo>
                    <a:pt x="328079" y="2826435"/>
                  </a:lnTo>
                  <a:lnTo>
                    <a:pt x="328079" y="2828086"/>
                  </a:lnTo>
                  <a:lnTo>
                    <a:pt x="328079" y="2829737"/>
                  </a:lnTo>
                  <a:lnTo>
                    <a:pt x="329412" y="2831071"/>
                  </a:lnTo>
                  <a:lnTo>
                    <a:pt x="332714" y="2831071"/>
                  </a:lnTo>
                  <a:lnTo>
                    <a:pt x="334048" y="2829737"/>
                  </a:lnTo>
                  <a:lnTo>
                    <a:pt x="334048" y="2826435"/>
                  </a:lnTo>
                  <a:close/>
                </a:path>
                <a:path w="784860" h="3168015">
                  <a:moveTo>
                    <a:pt x="345351" y="1999767"/>
                  </a:moveTo>
                  <a:lnTo>
                    <a:pt x="342265" y="1996681"/>
                  </a:lnTo>
                  <a:lnTo>
                    <a:pt x="334657" y="1996681"/>
                  </a:lnTo>
                  <a:lnTo>
                    <a:pt x="331571" y="1999767"/>
                  </a:lnTo>
                  <a:lnTo>
                    <a:pt x="331571" y="2003564"/>
                  </a:lnTo>
                  <a:lnTo>
                    <a:pt x="331571" y="2007374"/>
                  </a:lnTo>
                  <a:lnTo>
                    <a:pt x="334657" y="2010448"/>
                  </a:lnTo>
                  <a:lnTo>
                    <a:pt x="342265" y="2010448"/>
                  </a:lnTo>
                  <a:lnTo>
                    <a:pt x="345351" y="2007374"/>
                  </a:lnTo>
                  <a:lnTo>
                    <a:pt x="345351" y="1999767"/>
                  </a:lnTo>
                  <a:close/>
                </a:path>
                <a:path w="784860" h="3168015">
                  <a:moveTo>
                    <a:pt x="352767" y="2575153"/>
                  </a:moveTo>
                  <a:lnTo>
                    <a:pt x="350723" y="2573109"/>
                  </a:lnTo>
                  <a:lnTo>
                    <a:pt x="345668" y="2573109"/>
                  </a:lnTo>
                  <a:lnTo>
                    <a:pt x="343623" y="2575153"/>
                  </a:lnTo>
                  <a:lnTo>
                    <a:pt x="343623" y="2577681"/>
                  </a:lnTo>
                  <a:lnTo>
                    <a:pt x="343623" y="2580208"/>
                  </a:lnTo>
                  <a:lnTo>
                    <a:pt x="345668" y="2582253"/>
                  </a:lnTo>
                  <a:lnTo>
                    <a:pt x="350723" y="2582253"/>
                  </a:lnTo>
                  <a:lnTo>
                    <a:pt x="352767" y="2580208"/>
                  </a:lnTo>
                  <a:lnTo>
                    <a:pt x="352767" y="2575153"/>
                  </a:lnTo>
                  <a:close/>
                </a:path>
                <a:path w="784860" h="3168015">
                  <a:moveTo>
                    <a:pt x="354063" y="2083079"/>
                  </a:moveTo>
                  <a:lnTo>
                    <a:pt x="351028" y="2080056"/>
                  </a:lnTo>
                  <a:lnTo>
                    <a:pt x="343560" y="2080056"/>
                  </a:lnTo>
                  <a:lnTo>
                    <a:pt x="340537" y="2083079"/>
                  </a:lnTo>
                  <a:lnTo>
                    <a:pt x="340537" y="2086813"/>
                  </a:lnTo>
                  <a:lnTo>
                    <a:pt x="340537" y="2090547"/>
                  </a:lnTo>
                  <a:lnTo>
                    <a:pt x="343560" y="2093569"/>
                  </a:lnTo>
                  <a:lnTo>
                    <a:pt x="351028" y="2093569"/>
                  </a:lnTo>
                  <a:lnTo>
                    <a:pt x="354063" y="2090547"/>
                  </a:lnTo>
                  <a:lnTo>
                    <a:pt x="354063" y="2083079"/>
                  </a:lnTo>
                  <a:close/>
                </a:path>
                <a:path w="784860" h="3168015">
                  <a:moveTo>
                    <a:pt x="357035" y="2791383"/>
                  </a:moveTo>
                  <a:lnTo>
                    <a:pt x="355549" y="2789898"/>
                  </a:lnTo>
                  <a:lnTo>
                    <a:pt x="351866" y="2789898"/>
                  </a:lnTo>
                  <a:lnTo>
                    <a:pt x="350380" y="2791383"/>
                  </a:lnTo>
                  <a:lnTo>
                    <a:pt x="350380" y="2793225"/>
                  </a:lnTo>
                  <a:lnTo>
                    <a:pt x="350380" y="2795066"/>
                  </a:lnTo>
                  <a:lnTo>
                    <a:pt x="351866" y="2796552"/>
                  </a:lnTo>
                  <a:lnTo>
                    <a:pt x="355549" y="2796552"/>
                  </a:lnTo>
                  <a:lnTo>
                    <a:pt x="357035" y="2795066"/>
                  </a:lnTo>
                  <a:lnTo>
                    <a:pt x="357035" y="2791383"/>
                  </a:lnTo>
                  <a:close/>
                </a:path>
                <a:path w="784860" h="3168015">
                  <a:moveTo>
                    <a:pt x="359651" y="2253450"/>
                  </a:moveTo>
                  <a:lnTo>
                    <a:pt x="356908" y="2250719"/>
                  </a:lnTo>
                  <a:lnTo>
                    <a:pt x="350164" y="2250719"/>
                  </a:lnTo>
                  <a:lnTo>
                    <a:pt x="347421" y="2253450"/>
                  </a:lnTo>
                  <a:lnTo>
                    <a:pt x="347421" y="2256828"/>
                  </a:lnTo>
                  <a:lnTo>
                    <a:pt x="347421" y="2260206"/>
                  </a:lnTo>
                  <a:lnTo>
                    <a:pt x="350164" y="2262936"/>
                  </a:lnTo>
                  <a:lnTo>
                    <a:pt x="356908" y="2262936"/>
                  </a:lnTo>
                  <a:lnTo>
                    <a:pt x="359651" y="2260206"/>
                  </a:lnTo>
                  <a:lnTo>
                    <a:pt x="359651" y="2253450"/>
                  </a:lnTo>
                  <a:close/>
                </a:path>
                <a:path w="784860" h="3168015">
                  <a:moveTo>
                    <a:pt x="363296" y="2168918"/>
                  </a:moveTo>
                  <a:lnTo>
                    <a:pt x="360375" y="2166010"/>
                  </a:lnTo>
                  <a:lnTo>
                    <a:pt x="353199" y="2166010"/>
                  </a:lnTo>
                  <a:lnTo>
                    <a:pt x="350291" y="2168918"/>
                  </a:lnTo>
                  <a:lnTo>
                    <a:pt x="350291" y="2172512"/>
                  </a:lnTo>
                  <a:lnTo>
                    <a:pt x="350291" y="2176107"/>
                  </a:lnTo>
                  <a:lnTo>
                    <a:pt x="353199" y="2179015"/>
                  </a:lnTo>
                  <a:lnTo>
                    <a:pt x="360375" y="2179015"/>
                  </a:lnTo>
                  <a:lnTo>
                    <a:pt x="363296" y="2176107"/>
                  </a:lnTo>
                  <a:lnTo>
                    <a:pt x="363296" y="2168918"/>
                  </a:lnTo>
                  <a:close/>
                </a:path>
                <a:path w="784860" h="3168015">
                  <a:moveTo>
                    <a:pt x="365163" y="2495334"/>
                  </a:moveTo>
                  <a:lnTo>
                    <a:pt x="362940" y="2493124"/>
                  </a:lnTo>
                  <a:lnTo>
                    <a:pt x="357466" y="2493124"/>
                  </a:lnTo>
                  <a:lnTo>
                    <a:pt x="355244" y="2495334"/>
                  </a:lnTo>
                  <a:lnTo>
                    <a:pt x="355244" y="2498077"/>
                  </a:lnTo>
                  <a:lnTo>
                    <a:pt x="355244" y="2500820"/>
                  </a:lnTo>
                  <a:lnTo>
                    <a:pt x="357466" y="2503030"/>
                  </a:lnTo>
                  <a:lnTo>
                    <a:pt x="362940" y="2503030"/>
                  </a:lnTo>
                  <a:lnTo>
                    <a:pt x="365163" y="2500820"/>
                  </a:lnTo>
                  <a:lnTo>
                    <a:pt x="365163" y="2495334"/>
                  </a:lnTo>
                  <a:close/>
                </a:path>
                <a:path w="784860" h="3168015">
                  <a:moveTo>
                    <a:pt x="365950" y="2622918"/>
                  </a:moveTo>
                  <a:lnTo>
                    <a:pt x="363982" y="2620949"/>
                  </a:lnTo>
                  <a:lnTo>
                    <a:pt x="359143" y="2620949"/>
                  </a:lnTo>
                  <a:lnTo>
                    <a:pt x="357187" y="2622918"/>
                  </a:lnTo>
                  <a:lnTo>
                    <a:pt x="357187" y="2625331"/>
                  </a:lnTo>
                  <a:lnTo>
                    <a:pt x="357187" y="2627757"/>
                  </a:lnTo>
                  <a:lnTo>
                    <a:pt x="359143" y="2629712"/>
                  </a:lnTo>
                  <a:lnTo>
                    <a:pt x="363982" y="2629712"/>
                  </a:lnTo>
                  <a:lnTo>
                    <a:pt x="365950" y="2627757"/>
                  </a:lnTo>
                  <a:lnTo>
                    <a:pt x="365950" y="2622918"/>
                  </a:lnTo>
                  <a:close/>
                </a:path>
                <a:path w="784860" h="3168015">
                  <a:moveTo>
                    <a:pt x="368769" y="2717190"/>
                  </a:moveTo>
                  <a:lnTo>
                    <a:pt x="366979" y="2715412"/>
                  </a:lnTo>
                  <a:lnTo>
                    <a:pt x="362572" y="2715412"/>
                  </a:lnTo>
                  <a:lnTo>
                    <a:pt x="360781" y="2717190"/>
                  </a:lnTo>
                  <a:lnTo>
                    <a:pt x="360781" y="2719400"/>
                  </a:lnTo>
                  <a:lnTo>
                    <a:pt x="360781" y="2721610"/>
                  </a:lnTo>
                  <a:lnTo>
                    <a:pt x="362572" y="2723388"/>
                  </a:lnTo>
                  <a:lnTo>
                    <a:pt x="366979" y="2723388"/>
                  </a:lnTo>
                  <a:lnTo>
                    <a:pt x="368769" y="2721610"/>
                  </a:lnTo>
                  <a:lnTo>
                    <a:pt x="368769" y="2717190"/>
                  </a:lnTo>
                  <a:close/>
                </a:path>
                <a:path w="784860" h="3168015">
                  <a:moveTo>
                    <a:pt x="370370" y="2542019"/>
                  </a:moveTo>
                  <a:lnTo>
                    <a:pt x="368236" y="2539885"/>
                  </a:lnTo>
                  <a:lnTo>
                    <a:pt x="362978" y="2539885"/>
                  </a:lnTo>
                  <a:lnTo>
                    <a:pt x="360845" y="2542019"/>
                  </a:lnTo>
                  <a:lnTo>
                    <a:pt x="360845" y="2544648"/>
                  </a:lnTo>
                  <a:lnTo>
                    <a:pt x="360845" y="2547277"/>
                  </a:lnTo>
                  <a:lnTo>
                    <a:pt x="362978" y="2549410"/>
                  </a:lnTo>
                  <a:lnTo>
                    <a:pt x="368236" y="2549410"/>
                  </a:lnTo>
                  <a:lnTo>
                    <a:pt x="370370" y="2547277"/>
                  </a:lnTo>
                  <a:lnTo>
                    <a:pt x="370370" y="2542019"/>
                  </a:lnTo>
                  <a:close/>
                </a:path>
                <a:path w="784860" h="3168015">
                  <a:moveTo>
                    <a:pt x="370763" y="2670873"/>
                  </a:moveTo>
                  <a:lnTo>
                    <a:pt x="368896" y="2668994"/>
                  </a:lnTo>
                  <a:lnTo>
                    <a:pt x="364274" y="2668994"/>
                  </a:lnTo>
                  <a:lnTo>
                    <a:pt x="362394" y="2670873"/>
                  </a:lnTo>
                  <a:lnTo>
                    <a:pt x="362394" y="2673185"/>
                  </a:lnTo>
                  <a:lnTo>
                    <a:pt x="362394" y="2675496"/>
                  </a:lnTo>
                  <a:lnTo>
                    <a:pt x="364274" y="2677376"/>
                  </a:lnTo>
                  <a:lnTo>
                    <a:pt x="368896" y="2677376"/>
                  </a:lnTo>
                  <a:lnTo>
                    <a:pt x="370763" y="2675496"/>
                  </a:lnTo>
                  <a:lnTo>
                    <a:pt x="370763" y="2670873"/>
                  </a:lnTo>
                  <a:close/>
                </a:path>
                <a:path w="784860" h="3168015">
                  <a:moveTo>
                    <a:pt x="370992" y="2041893"/>
                  </a:moveTo>
                  <a:lnTo>
                    <a:pt x="367931" y="2038845"/>
                  </a:lnTo>
                  <a:lnTo>
                    <a:pt x="360400" y="2038845"/>
                  </a:lnTo>
                  <a:lnTo>
                    <a:pt x="357339" y="2041893"/>
                  </a:lnTo>
                  <a:lnTo>
                    <a:pt x="357339" y="2045665"/>
                  </a:lnTo>
                  <a:lnTo>
                    <a:pt x="357339" y="2049437"/>
                  </a:lnTo>
                  <a:lnTo>
                    <a:pt x="360400" y="2052485"/>
                  </a:lnTo>
                  <a:lnTo>
                    <a:pt x="367931" y="2052485"/>
                  </a:lnTo>
                  <a:lnTo>
                    <a:pt x="370992" y="2049437"/>
                  </a:lnTo>
                  <a:lnTo>
                    <a:pt x="370992" y="2041893"/>
                  </a:lnTo>
                  <a:close/>
                </a:path>
                <a:path w="784860" h="3168015">
                  <a:moveTo>
                    <a:pt x="371182" y="2369909"/>
                  </a:moveTo>
                  <a:lnTo>
                    <a:pt x="368706" y="2367432"/>
                  </a:lnTo>
                  <a:lnTo>
                    <a:pt x="362585" y="2367432"/>
                  </a:lnTo>
                  <a:lnTo>
                    <a:pt x="360108" y="2369909"/>
                  </a:lnTo>
                  <a:lnTo>
                    <a:pt x="360108" y="2372969"/>
                  </a:lnTo>
                  <a:lnTo>
                    <a:pt x="360108" y="2376030"/>
                  </a:lnTo>
                  <a:lnTo>
                    <a:pt x="362585" y="2378506"/>
                  </a:lnTo>
                  <a:lnTo>
                    <a:pt x="368706" y="2378506"/>
                  </a:lnTo>
                  <a:lnTo>
                    <a:pt x="371182" y="2376030"/>
                  </a:lnTo>
                  <a:lnTo>
                    <a:pt x="371182" y="2369909"/>
                  </a:lnTo>
                  <a:close/>
                </a:path>
                <a:path w="784860" h="3168015">
                  <a:moveTo>
                    <a:pt x="373608" y="2326055"/>
                  </a:moveTo>
                  <a:lnTo>
                    <a:pt x="371043" y="2323490"/>
                  </a:lnTo>
                  <a:lnTo>
                    <a:pt x="364718" y="2323490"/>
                  </a:lnTo>
                  <a:lnTo>
                    <a:pt x="362153" y="2326055"/>
                  </a:lnTo>
                  <a:lnTo>
                    <a:pt x="362153" y="2329218"/>
                  </a:lnTo>
                  <a:lnTo>
                    <a:pt x="362153" y="2332380"/>
                  </a:lnTo>
                  <a:lnTo>
                    <a:pt x="364718" y="2334945"/>
                  </a:lnTo>
                  <a:lnTo>
                    <a:pt x="371043" y="2334945"/>
                  </a:lnTo>
                  <a:lnTo>
                    <a:pt x="373608" y="2332380"/>
                  </a:lnTo>
                  <a:lnTo>
                    <a:pt x="373608" y="2326055"/>
                  </a:lnTo>
                  <a:close/>
                </a:path>
                <a:path w="784860" h="3168015">
                  <a:moveTo>
                    <a:pt x="378739" y="2125942"/>
                  </a:moveTo>
                  <a:lnTo>
                    <a:pt x="375742" y="2122944"/>
                  </a:lnTo>
                  <a:lnTo>
                    <a:pt x="368350" y="2122944"/>
                  </a:lnTo>
                  <a:lnTo>
                    <a:pt x="365353" y="2125942"/>
                  </a:lnTo>
                  <a:lnTo>
                    <a:pt x="365353" y="2129637"/>
                  </a:lnTo>
                  <a:lnTo>
                    <a:pt x="365353" y="2133333"/>
                  </a:lnTo>
                  <a:lnTo>
                    <a:pt x="368350" y="2136330"/>
                  </a:lnTo>
                  <a:lnTo>
                    <a:pt x="375742" y="2136330"/>
                  </a:lnTo>
                  <a:lnTo>
                    <a:pt x="378739" y="2133333"/>
                  </a:lnTo>
                  <a:lnTo>
                    <a:pt x="378739" y="2125942"/>
                  </a:lnTo>
                  <a:close/>
                </a:path>
                <a:path w="784860" h="3168015">
                  <a:moveTo>
                    <a:pt x="380428" y="2210447"/>
                  </a:moveTo>
                  <a:lnTo>
                    <a:pt x="377609" y="2207615"/>
                  </a:lnTo>
                  <a:lnTo>
                    <a:pt x="370636" y="2207615"/>
                  </a:lnTo>
                  <a:lnTo>
                    <a:pt x="367817" y="2210447"/>
                  </a:lnTo>
                  <a:lnTo>
                    <a:pt x="367817" y="2213927"/>
                  </a:lnTo>
                  <a:lnTo>
                    <a:pt x="367817" y="2217407"/>
                  </a:lnTo>
                  <a:lnTo>
                    <a:pt x="370636" y="2220239"/>
                  </a:lnTo>
                  <a:lnTo>
                    <a:pt x="377609" y="2220239"/>
                  </a:lnTo>
                  <a:lnTo>
                    <a:pt x="380428" y="2217407"/>
                  </a:lnTo>
                  <a:lnTo>
                    <a:pt x="380428" y="2210447"/>
                  </a:lnTo>
                  <a:close/>
                </a:path>
                <a:path w="784860" h="3168015">
                  <a:moveTo>
                    <a:pt x="382143" y="2449271"/>
                  </a:moveTo>
                  <a:lnTo>
                    <a:pt x="379831" y="2446972"/>
                  </a:lnTo>
                  <a:lnTo>
                    <a:pt x="374154" y="2446972"/>
                  </a:lnTo>
                  <a:lnTo>
                    <a:pt x="371843" y="2449271"/>
                  </a:lnTo>
                  <a:lnTo>
                    <a:pt x="371843" y="2452116"/>
                  </a:lnTo>
                  <a:lnTo>
                    <a:pt x="371843" y="2454960"/>
                  </a:lnTo>
                  <a:lnTo>
                    <a:pt x="374154" y="2457272"/>
                  </a:lnTo>
                  <a:lnTo>
                    <a:pt x="379831" y="2457272"/>
                  </a:lnTo>
                  <a:lnTo>
                    <a:pt x="382143" y="2454960"/>
                  </a:lnTo>
                  <a:lnTo>
                    <a:pt x="382143" y="2449271"/>
                  </a:lnTo>
                  <a:close/>
                </a:path>
                <a:path w="784860" h="3168015">
                  <a:moveTo>
                    <a:pt x="387502" y="2408085"/>
                  </a:moveTo>
                  <a:lnTo>
                    <a:pt x="385102" y="2405684"/>
                  </a:lnTo>
                  <a:lnTo>
                    <a:pt x="379196" y="2405684"/>
                  </a:lnTo>
                  <a:lnTo>
                    <a:pt x="376809" y="2408085"/>
                  </a:lnTo>
                  <a:lnTo>
                    <a:pt x="376809" y="2411031"/>
                  </a:lnTo>
                  <a:lnTo>
                    <a:pt x="376809" y="2413978"/>
                  </a:lnTo>
                  <a:lnTo>
                    <a:pt x="379196" y="2416378"/>
                  </a:lnTo>
                  <a:lnTo>
                    <a:pt x="385102" y="2416378"/>
                  </a:lnTo>
                  <a:lnTo>
                    <a:pt x="387502" y="2413978"/>
                  </a:lnTo>
                  <a:lnTo>
                    <a:pt x="387502" y="2408085"/>
                  </a:lnTo>
                  <a:close/>
                </a:path>
                <a:path w="784860" h="3168015">
                  <a:moveTo>
                    <a:pt x="391452" y="2286203"/>
                  </a:moveTo>
                  <a:lnTo>
                    <a:pt x="388797" y="2283561"/>
                  </a:lnTo>
                  <a:lnTo>
                    <a:pt x="382257" y="2283561"/>
                  </a:lnTo>
                  <a:lnTo>
                    <a:pt x="379603" y="2286203"/>
                  </a:lnTo>
                  <a:lnTo>
                    <a:pt x="379603" y="2289479"/>
                  </a:lnTo>
                  <a:lnTo>
                    <a:pt x="379603" y="2292756"/>
                  </a:lnTo>
                  <a:lnTo>
                    <a:pt x="382257" y="2295398"/>
                  </a:lnTo>
                  <a:lnTo>
                    <a:pt x="388797" y="2295398"/>
                  </a:lnTo>
                  <a:lnTo>
                    <a:pt x="391452" y="2292756"/>
                  </a:lnTo>
                  <a:lnTo>
                    <a:pt x="391452" y="2286203"/>
                  </a:lnTo>
                  <a:close/>
                </a:path>
                <a:path w="784860" h="3168015">
                  <a:moveTo>
                    <a:pt x="696950" y="30632"/>
                  </a:moveTo>
                  <a:lnTo>
                    <a:pt x="696366" y="30048"/>
                  </a:lnTo>
                  <a:lnTo>
                    <a:pt x="694931" y="30048"/>
                  </a:lnTo>
                  <a:lnTo>
                    <a:pt x="694347" y="30632"/>
                  </a:lnTo>
                  <a:lnTo>
                    <a:pt x="694347" y="31356"/>
                  </a:lnTo>
                  <a:lnTo>
                    <a:pt x="694347" y="32080"/>
                  </a:lnTo>
                  <a:lnTo>
                    <a:pt x="694931" y="32664"/>
                  </a:lnTo>
                  <a:lnTo>
                    <a:pt x="696366" y="32664"/>
                  </a:lnTo>
                  <a:lnTo>
                    <a:pt x="696950" y="32080"/>
                  </a:lnTo>
                  <a:lnTo>
                    <a:pt x="696950" y="30632"/>
                  </a:lnTo>
                  <a:close/>
                </a:path>
                <a:path w="784860" h="3168015">
                  <a:moveTo>
                    <a:pt x="744804" y="23063"/>
                  </a:moveTo>
                  <a:lnTo>
                    <a:pt x="744410" y="22669"/>
                  </a:lnTo>
                  <a:lnTo>
                    <a:pt x="743458" y="22669"/>
                  </a:lnTo>
                  <a:lnTo>
                    <a:pt x="743064" y="23063"/>
                  </a:lnTo>
                  <a:lnTo>
                    <a:pt x="743064" y="23545"/>
                  </a:lnTo>
                  <a:lnTo>
                    <a:pt x="743064" y="24028"/>
                  </a:lnTo>
                  <a:lnTo>
                    <a:pt x="743458" y="24409"/>
                  </a:lnTo>
                  <a:lnTo>
                    <a:pt x="744410" y="24409"/>
                  </a:lnTo>
                  <a:lnTo>
                    <a:pt x="744804" y="24028"/>
                  </a:lnTo>
                  <a:lnTo>
                    <a:pt x="744804" y="23063"/>
                  </a:lnTo>
                  <a:close/>
                </a:path>
                <a:path w="784860" h="3168015">
                  <a:moveTo>
                    <a:pt x="784529" y="190"/>
                  </a:moveTo>
                  <a:lnTo>
                    <a:pt x="784326" y="0"/>
                  </a:lnTo>
                  <a:lnTo>
                    <a:pt x="783844" y="0"/>
                  </a:lnTo>
                  <a:lnTo>
                    <a:pt x="783653" y="190"/>
                  </a:lnTo>
                  <a:lnTo>
                    <a:pt x="783653" y="431"/>
                  </a:lnTo>
                  <a:lnTo>
                    <a:pt x="783653" y="673"/>
                  </a:lnTo>
                  <a:lnTo>
                    <a:pt x="783844" y="863"/>
                  </a:lnTo>
                  <a:lnTo>
                    <a:pt x="784326" y="863"/>
                  </a:lnTo>
                  <a:lnTo>
                    <a:pt x="784529" y="673"/>
                  </a:lnTo>
                  <a:lnTo>
                    <a:pt x="784529" y="190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12913" y="2046769"/>
              <a:ext cx="751205" cy="2443480"/>
            </a:xfrm>
            <a:custGeom>
              <a:avLst/>
              <a:gdLst/>
              <a:ahLst/>
              <a:cxnLst/>
              <a:rect l="l" t="t" r="r" b="b"/>
              <a:pathLst>
                <a:path w="751205" h="2443479">
                  <a:moveTo>
                    <a:pt x="15316" y="1013447"/>
                  </a:moveTo>
                  <a:lnTo>
                    <a:pt x="11887" y="1010018"/>
                  </a:lnTo>
                  <a:lnTo>
                    <a:pt x="3429" y="1010018"/>
                  </a:lnTo>
                  <a:lnTo>
                    <a:pt x="0" y="1013447"/>
                  </a:lnTo>
                  <a:lnTo>
                    <a:pt x="0" y="1017676"/>
                  </a:lnTo>
                  <a:lnTo>
                    <a:pt x="0" y="1021905"/>
                  </a:lnTo>
                  <a:lnTo>
                    <a:pt x="3429" y="1025334"/>
                  </a:lnTo>
                  <a:lnTo>
                    <a:pt x="11887" y="1025334"/>
                  </a:lnTo>
                  <a:lnTo>
                    <a:pt x="15316" y="1021905"/>
                  </a:lnTo>
                  <a:lnTo>
                    <a:pt x="15316" y="1013447"/>
                  </a:lnTo>
                  <a:close/>
                </a:path>
                <a:path w="751205" h="2443479">
                  <a:moveTo>
                    <a:pt x="20929" y="1062990"/>
                  </a:moveTo>
                  <a:lnTo>
                    <a:pt x="17475" y="1059535"/>
                  </a:lnTo>
                  <a:lnTo>
                    <a:pt x="8940" y="1059535"/>
                  </a:lnTo>
                  <a:lnTo>
                    <a:pt x="5486" y="1062990"/>
                  </a:lnTo>
                  <a:lnTo>
                    <a:pt x="5486" y="1067257"/>
                  </a:lnTo>
                  <a:lnTo>
                    <a:pt x="5486" y="1071524"/>
                  </a:lnTo>
                  <a:lnTo>
                    <a:pt x="8940" y="1074978"/>
                  </a:lnTo>
                  <a:lnTo>
                    <a:pt x="17475" y="1074978"/>
                  </a:lnTo>
                  <a:lnTo>
                    <a:pt x="20929" y="1071524"/>
                  </a:lnTo>
                  <a:lnTo>
                    <a:pt x="20929" y="1062990"/>
                  </a:lnTo>
                  <a:close/>
                </a:path>
                <a:path w="751205" h="2443479">
                  <a:moveTo>
                    <a:pt x="26593" y="1189342"/>
                  </a:moveTo>
                  <a:lnTo>
                    <a:pt x="23050" y="1185786"/>
                  </a:lnTo>
                  <a:lnTo>
                    <a:pt x="14300" y="1185786"/>
                  </a:lnTo>
                  <a:lnTo>
                    <a:pt x="10756" y="1189342"/>
                  </a:lnTo>
                  <a:lnTo>
                    <a:pt x="10756" y="1193711"/>
                  </a:lnTo>
                  <a:lnTo>
                    <a:pt x="10756" y="1198079"/>
                  </a:lnTo>
                  <a:lnTo>
                    <a:pt x="14300" y="1201635"/>
                  </a:lnTo>
                  <a:lnTo>
                    <a:pt x="23050" y="1201635"/>
                  </a:lnTo>
                  <a:lnTo>
                    <a:pt x="26593" y="1198079"/>
                  </a:lnTo>
                  <a:lnTo>
                    <a:pt x="26593" y="1189342"/>
                  </a:lnTo>
                  <a:close/>
                </a:path>
                <a:path w="751205" h="2443479">
                  <a:moveTo>
                    <a:pt x="26708" y="845159"/>
                  </a:moveTo>
                  <a:lnTo>
                    <a:pt x="23393" y="841857"/>
                  </a:lnTo>
                  <a:lnTo>
                    <a:pt x="15227" y="841857"/>
                  </a:lnTo>
                  <a:lnTo>
                    <a:pt x="11912" y="845159"/>
                  </a:lnTo>
                  <a:lnTo>
                    <a:pt x="11912" y="849249"/>
                  </a:lnTo>
                  <a:lnTo>
                    <a:pt x="11912" y="853338"/>
                  </a:lnTo>
                  <a:lnTo>
                    <a:pt x="15227" y="856640"/>
                  </a:lnTo>
                  <a:lnTo>
                    <a:pt x="23393" y="856640"/>
                  </a:lnTo>
                  <a:lnTo>
                    <a:pt x="26708" y="853338"/>
                  </a:lnTo>
                  <a:lnTo>
                    <a:pt x="26708" y="845159"/>
                  </a:lnTo>
                  <a:close/>
                </a:path>
                <a:path w="751205" h="2443479">
                  <a:moveTo>
                    <a:pt x="31369" y="887806"/>
                  </a:moveTo>
                  <a:lnTo>
                    <a:pt x="28028" y="884466"/>
                  </a:lnTo>
                  <a:lnTo>
                    <a:pt x="19786" y="884466"/>
                  </a:lnTo>
                  <a:lnTo>
                    <a:pt x="16446" y="887806"/>
                  </a:lnTo>
                  <a:lnTo>
                    <a:pt x="16446" y="891921"/>
                  </a:lnTo>
                  <a:lnTo>
                    <a:pt x="16446" y="896035"/>
                  </a:lnTo>
                  <a:lnTo>
                    <a:pt x="19786" y="899375"/>
                  </a:lnTo>
                  <a:lnTo>
                    <a:pt x="28028" y="899375"/>
                  </a:lnTo>
                  <a:lnTo>
                    <a:pt x="31369" y="896035"/>
                  </a:lnTo>
                  <a:lnTo>
                    <a:pt x="31369" y="887806"/>
                  </a:lnTo>
                  <a:close/>
                </a:path>
                <a:path w="751205" h="2443479">
                  <a:moveTo>
                    <a:pt x="33185" y="927252"/>
                  </a:moveTo>
                  <a:lnTo>
                    <a:pt x="29819" y="923874"/>
                  </a:lnTo>
                  <a:lnTo>
                    <a:pt x="21501" y="923874"/>
                  </a:lnTo>
                  <a:lnTo>
                    <a:pt x="18135" y="927252"/>
                  </a:lnTo>
                  <a:lnTo>
                    <a:pt x="18135" y="931405"/>
                  </a:lnTo>
                  <a:lnTo>
                    <a:pt x="18135" y="935558"/>
                  </a:lnTo>
                  <a:lnTo>
                    <a:pt x="21501" y="938936"/>
                  </a:lnTo>
                  <a:lnTo>
                    <a:pt x="29819" y="938936"/>
                  </a:lnTo>
                  <a:lnTo>
                    <a:pt x="33185" y="935558"/>
                  </a:lnTo>
                  <a:lnTo>
                    <a:pt x="33185" y="927252"/>
                  </a:lnTo>
                  <a:close/>
                </a:path>
                <a:path w="751205" h="2443479">
                  <a:moveTo>
                    <a:pt x="33616" y="1140333"/>
                  </a:moveTo>
                  <a:lnTo>
                    <a:pt x="30099" y="1136827"/>
                  </a:lnTo>
                  <a:lnTo>
                    <a:pt x="21424" y="1136827"/>
                  </a:lnTo>
                  <a:lnTo>
                    <a:pt x="17907" y="1140333"/>
                  </a:lnTo>
                  <a:lnTo>
                    <a:pt x="17907" y="1144676"/>
                  </a:lnTo>
                  <a:lnTo>
                    <a:pt x="17907" y="1149007"/>
                  </a:lnTo>
                  <a:lnTo>
                    <a:pt x="21424" y="1152525"/>
                  </a:lnTo>
                  <a:lnTo>
                    <a:pt x="30099" y="1152525"/>
                  </a:lnTo>
                  <a:lnTo>
                    <a:pt x="33616" y="1149007"/>
                  </a:lnTo>
                  <a:lnTo>
                    <a:pt x="33616" y="1140333"/>
                  </a:lnTo>
                  <a:close/>
                </a:path>
                <a:path w="751205" h="2443479">
                  <a:moveTo>
                    <a:pt x="34645" y="969111"/>
                  </a:moveTo>
                  <a:lnTo>
                    <a:pt x="31254" y="965708"/>
                  </a:lnTo>
                  <a:lnTo>
                    <a:pt x="22872" y="965708"/>
                  </a:lnTo>
                  <a:lnTo>
                    <a:pt x="19469" y="969111"/>
                  </a:lnTo>
                  <a:lnTo>
                    <a:pt x="19469" y="973302"/>
                  </a:lnTo>
                  <a:lnTo>
                    <a:pt x="19469" y="977493"/>
                  </a:lnTo>
                  <a:lnTo>
                    <a:pt x="22872" y="980897"/>
                  </a:lnTo>
                  <a:lnTo>
                    <a:pt x="31254" y="980897"/>
                  </a:lnTo>
                  <a:lnTo>
                    <a:pt x="34645" y="977493"/>
                  </a:lnTo>
                  <a:lnTo>
                    <a:pt x="34645" y="969111"/>
                  </a:lnTo>
                  <a:close/>
                </a:path>
                <a:path w="751205" h="2443479">
                  <a:moveTo>
                    <a:pt x="35521" y="796074"/>
                  </a:moveTo>
                  <a:lnTo>
                    <a:pt x="32245" y="792797"/>
                  </a:lnTo>
                  <a:lnTo>
                    <a:pt x="24142" y="792797"/>
                  </a:lnTo>
                  <a:lnTo>
                    <a:pt x="20866" y="796074"/>
                  </a:lnTo>
                  <a:lnTo>
                    <a:pt x="20866" y="800125"/>
                  </a:lnTo>
                  <a:lnTo>
                    <a:pt x="20866" y="804176"/>
                  </a:lnTo>
                  <a:lnTo>
                    <a:pt x="24142" y="807453"/>
                  </a:lnTo>
                  <a:lnTo>
                    <a:pt x="32245" y="807453"/>
                  </a:lnTo>
                  <a:lnTo>
                    <a:pt x="35521" y="804176"/>
                  </a:lnTo>
                  <a:lnTo>
                    <a:pt x="35521" y="796074"/>
                  </a:lnTo>
                  <a:close/>
                </a:path>
                <a:path w="751205" h="2443479">
                  <a:moveTo>
                    <a:pt x="49631" y="1094155"/>
                  </a:moveTo>
                  <a:lnTo>
                    <a:pt x="46139" y="1090676"/>
                  </a:lnTo>
                  <a:lnTo>
                    <a:pt x="37541" y="1090676"/>
                  </a:lnTo>
                  <a:lnTo>
                    <a:pt x="34048" y="1094155"/>
                  </a:lnTo>
                  <a:lnTo>
                    <a:pt x="34048" y="1098461"/>
                  </a:lnTo>
                  <a:lnTo>
                    <a:pt x="34048" y="1102766"/>
                  </a:lnTo>
                  <a:lnTo>
                    <a:pt x="37541" y="1106246"/>
                  </a:lnTo>
                  <a:lnTo>
                    <a:pt x="46139" y="1106246"/>
                  </a:lnTo>
                  <a:lnTo>
                    <a:pt x="49631" y="1102766"/>
                  </a:lnTo>
                  <a:lnTo>
                    <a:pt x="49631" y="1094155"/>
                  </a:lnTo>
                  <a:close/>
                </a:path>
                <a:path w="751205" h="2443479">
                  <a:moveTo>
                    <a:pt x="51511" y="753427"/>
                  </a:moveTo>
                  <a:lnTo>
                    <a:pt x="48260" y="750176"/>
                  </a:lnTo>
                  <a:lnTo>
                    <a:pt x="40233" y="750176"/>
                  </a:lnTo>
                  <a:lnTo>
                    <a:pt x="36982" y="753427"/>
                  </a:lnTo>
                  <a:lnTo>
                    <a:pt x="36982" y="757440"/>
                  </a:lnTo>
                  <a:lnTo>
                    <a:pt x="36982" y="761453"/>
                  </a:lnTo>
                  <a:lnTo>
                    <a:pt x="40233" y="764705"/>
                  </a:lnTo>
                  <a:lnTo>
                    <a:pt x="48260" y="764705"/>
                  </a:lnTo>
                  <a:lnTo>
                    <a:pt x="51511" y="761453"/>
                  </a:lnTo>
                  <a:lnTo>
                    <a:pt x="51511" y="753427"/>
                  </a:lnTo>
                  <a:close/>
                </a:path>
                <a:path w="751205" h="2443479">
                  <a:moveTo>
                    <a:pt x="52870" y="1230337"/>
                  </a:moveTo>
                  <a:lnTo>
                    <a:pt x="49301" y="1226756"/>
                  </a:lnTo>
                  <a:lnTo>
                    <a:pt x="40474" y="1226756"/>
                  </a:lnTo>
                  <a:lnTo>
                    <a:pt x="36906" y="1230337"/>
                  </a:lnTo>
                  <a:lnTo>
                    <a:pt x="36906" y="1234744"/>
                  </a:lnTo>
                  <a:lnTo>
                    <a:pt x="36906" y="1239151"/>
                  </a:lnTo>
                  <a:lnTo>
                    <a:pt x="40474" y="1242733"/>
                  </a:lnTo>
                  <a:lnTo>
                    <a:pt x="49301" y="1242733"/>
                  </a:lnTo>
                  <a:lnTo>
                    <a:pt x="52870" y="1239151"/>
                  </a:lnTo>
                  <a:lnTo>
                    <a:pt x="52870" y="1230337"/>
                  </a:lnTo>
                  <a:close/>
                </a:path>
                <a:path w="751205" h="2443479">
                  <a:moveTo>
                    <a:pt x="54698" y="1311998"/>
                  </a:moveTo>
                  <a:lnTo>
                    <a:pt x="51066" y="1308366"/>
                  </a:lnTo>
                  <a:lnTo>
                    <a:pt x="42100" y="1308366"/>
                  </a:lnTo>
                  <a:lnTo>
                    <a:pt x="38468" y="1311998"/>
                  </a:lnTo>
                  <a:lnTo>
                    <a:pt x="38468" y="1316482"/>
                  </a:lnTo>
                  <a:lnTo>
                    <a:pt x="38468" y="1320965"/>
                  </a:lnTo>
                  <a:lnTo>
                    <a:pt x="42100" y="1324597"/>
                  </a:lnTo>
                  <a:lnTo>
                    <a:pt x="51066" y="1324597"/>
                  </a:lnTo>
                  <a:lnTo>
                    <a:pt x="54698" y="1320965"/>
                  </a:lnTo>
                  <a:lnTo>
                    <a:pt x="54698" y="1311998"/>
                  </a:lnTo>
                  <a:close/>
                </a:path>
                <a:path w="751205" h="2443479">
                  <a:moveTo>
                    <a:pt x="60731" y="661568"/>
                  </a:moveTo>
                  <a:lnTo>
                    <a:pt x="57543" y="658368"/>
                  </a:lnTo>
                  <a:lnTo>
                    <a:pt x="49657" y="658368"/>
                  </a:lnTo>
                  <a:lnTo>
                    <a:pt x="46469" y="661568"/>
                  </a:lnTo>
                  <a:lnTo>
                    <a:pt x="46469" y="665505"/>
                  </a:lnTo>
                  <a:lnTo>
                    <a:pt x="46469" y="669442"/>
                  </a:lnTo>
                  <a:lnTo>
                    <a:pt x="49657" y="672642"/>
                  </a:lnTo>
                  <a:lnTo>
                    <a:pt x="57543" y="672642"/>
                  </a:lnTo>
                  <a:lnTo>
                    <a:pt x="60731" y="669442"/>
                  </a:lnTo>
                  <a:lnTo>
                    <a:pt x="60731" y="661568"/>
                  </a:lnTo>
                  <a:close/>
                </a:path>
                <a:path w="751205" h="2443479">
                  <a:moveTo>
                    <a:pt x="65824" y="707872"/>
                  </a:moveTo>
                  <a:lnTo>
                    <a:pt x="62598" y="704646"/>
                  </a:lnTo>
                  <a:lnTo>
                    <a:pt x="54648" y="704646"/>
                  </a:lnTo>
                  <a:lnTo>
                    <a:pt x="51422" y="707872"/>
                  </a:lnTo>
                  <a:lnTo>
                    <a:pt x="51422" y="711847"/>
                  </a:lnTo>
                  <a:lnTo>
                    <a:pt x="51422" y="715822"/>
                  </a:lnTo>
                  <a:lnTo>
                    <a:pt x="54648" y="719048"/>
                  </a:lnTo>
                  <a:lnTo>
                    <a:pt x="62598" y="719048"/>
                  </a:lnTo>
                  <a:lnTo>
                    <a:pt x="65824" y="715822"/>
                  </a:lnTo>
                  <a:lnTo>
                    <a:pt x="65824" y="707872"/>
                  </a:lnTo>
                  <a:close/>
                </a:path>
                <a:path w="751205" h="2443479">
                  <a:moveTo>
                    <a:pt x="78689" y="1269403"/>
                  </a:moveTo>
                  <a:lnTo>
                    <a:pt x="75082" y="1265796"/>
                  </a:lnTo>
                  <a:lnTo>
                    <a:pt x="66192" y="1265796"/>
                  </a:lnTo>
                  <a:lnTo>
                    <a:pt x="62585" y="1269403"/>
                  </a:lnTo>
                  <a:lnTo>
                    <a:pt x="62585" y="1273848"/>
                  </a:lnTo>
                  <a:lnTo>
                    <a:pt x="62585" y="1278293"/>
                  </a:lnTo>
                  <a:lnTo>
                    <a:pt x="66192" y="1281899"/>
                  </a:lnTo>
                  <a:lnTo>
                    <a:pt x="75082" y="1281899"/>
                  </a:lnTo>
                  <a:lnTo>
                    <a:pt x="78689" y="1278293"/>
                  </a:lnTo>
                  <a:lnTo>
                    <a:pt x="78689" y="1269403"/>
                  </a:lnTo>
                  <a:close/>
                </a:path>
                <a:path w="751205" h="2443479">
                  <a:moveTo>
                    <a:pt x="85064" y="1340548"/>
                  </a:moveTo>
                  <a:lnTo>
                    <a:pt x="81407" y="1336890"/>
                  </a:lnTo>
                  <a:lnTo>
                    <a:pt x="72364" y="1336890"/>
                  </a:lnTo>
                  <a:lnTo>
                    <a:pt x="68707" y="1340548"/>
                  </a:lnTo>
                  <a:lnTo>
                    <a:pt x="68707" y="1345069"/>
                  </a:lnTo>
                  <a:lnTo>
                    <a:pt x="68707" y="1349590"/>
                  </a:lnTo>
                  <a:lnTo>
                    <a:pt x="72364" y="1353248"/>
                  </a:lnTo>
                  <a:lnTo>
                    <a:pt x="81407" y="1353248"/>
                  </a:lnTo>
                  <a:lnTo>
                    <a:pt x="85064" y="1349590"/>
                  </a:lnTo>
                  <a:lnTo>
                    <a:pt x="85064" y="1340548"/>
                  </a:lnTo>
                  <a:close/>
                </a:path>
                <a:path w="751205" h="2443479">
                  <a:moveTo>
                    <a:pt x="95986" y="633615"/>
                  </a:moveTo>
                  <a:lnTo>
                    <a:pt x="92824" y="630453"/>
                  </a:lnTo>
                  <a:lnTo>
                    <a:pt x="85013" y="630453"/>
                  </a:lnTo>
                  <a:lnTo>
                    <a:pt x="81851" y="633615"/>
                  </a:lnTo>
                  <a:lnTo>
                    <a:pt x="81851" y="637514"/>
                  </a:lnTo>
                  <a:lnTo>
                    <a:pt x="81851" y="641413"/>
                  </a:lnTo>
                  <a:lnTo>
                    <a:pt x="85013" y="644575"/>
                  </a:lnTo>
                  <a:lnTo>
                    <a:pt x="92824" y="644575"/>
                  </a:lnTo>
                  <a:lnTo>
                    <a:pt x="95986" y="641413"/>
                  </a:lnTo>
                  <a:lnTo>
                    <a:pt x="95986" y="633615"/>
                  </a:lnTo>
                  <a:close/>
                </a:path>
                <a:path w="751205" h="2443479">
                  <a:moveTo>
                    <a:pt x="105867" y="542264"/>
                  </a:moveTo>
                  <a:lnTo>
                    <a:pt x="102831" y="539242"/>
                  </a:lnTo>
                  <a:lnTo>
                    <a:pt x="95351" y="539242"/>
                  </a:lnTo>
                  <a:lnTo>
                    <a:pt x="92316" y="542264"/>
                  </a:lnTo>
                  <a:lnTo>
                    <a:pt x="92316" y="546011"/>
                  </a:lnTo>
                  <a:lnTo>
                    <a:pt x="92316" y="549757"/>
                  </a:lnTo>
                  <a:lnTo>
                    <a:pt x="95351" y="552780"/>
                  </a:lnTo>
                  <a:lnTo>
                    <a:pt x="102831" y="552780"/>
                  </a:lnTo>
                  <a:lnTo>
                    <a:pt x="105867" y="549757"/>
                  </a:lnTo>
                  <a:lnTo>
                    <a:pt x="105867" y="542264"/>
                  </a:lnTo>
                  <a:close/>
                </a:path>
                <a:path w="751205" h="2443479">
                  <a:moveTo>
                    <a:pt x="107835" y="586206"/>
                  </a:moveTo>
                  <a:lnTo>
                    <a:pt x="104711" y="583082"/>
                  </a:lnTo>
                  <a:lnTo>
                    <a:pt x="97015" y="583082"/>
                  </a:lnTo>
                  <a:lnTo>
                    <a:pt x="93891" y="586206"/>
                  </a:lnTo>
                  <a:lnTo>
                    <a:pt x="93891" y="590054"/>
                  </a:lnTo>
                  <a:lnTo>
                    <a:pt x="93891" y="593902"/>
                  </a:lnTo>
                  <a:lnTo>
                    <a:pt x="97015" y="597027"/>
                  </a:lnTo>
                  <a:lnTo>
                    <a:pt x="104711" y="597027"/>
                  </a:lnTo>
                  <a:lnTo>
                    <a:pt x="107835" y="593902"/>
                  </a:lnTo>
                  <a:lnTo>
                    <a:pt x="107835" y="586206"/>
                  </a:lnTo>
                  <a:close/>
                </a:path>
                <a:path w="751205" h="2443479">
                  <a:moveTo>
                    <a:pt x="108089" y="1381937"/>
                  </a:moveTo>
                  <a:lnTo>
                    <a:pt x="104394" y="1378254"/>
                  </a:lnTo>
                  <a:lnTo>
                    <a:pt x="95288" y="1378254"/>
                  </a:lnTo>
                  <a:lnTo>
                    <a:pt x="91592" y="1381937"/>
                  </a:lnTo>
                  <a:lnTo>
                    <a:pt x="91592" y="1386497"/>
                  </a:lnTo>
                  <a:lnTo>
                    <a:pt x="91592" y="1391056"/>
                  </a:lnTo>
                  <a:lnTo>
                    <a:pt x="95288" y="1394739"/>
                  </a:lnTo>
                  <a:lnTo>
                    <a:pt x="104394" y="1394739"/>
                  </a:lnTo>
                  <a:lnTo>
                    <a:pt x="108089" y="1391056"/>
                  </a:lnTo>
                  <a:lnTo>
                    <a:pt x="108089" y="1381937"/>
                  </a:lnTo>
                  <a:close/>
                </a:path>
                <a:path w="751205" h="2443479">
                  <a:moveTo>
                    <a:pt x="113906" y="1427238"/>
                  </a:moveTo>
                  <a:lnTo>
                    <a:pt x="110185" y="1423517"/>
                  </a:lnTo>
                  <a:lnTo>
                    <a:pt x="101003" y="1423517"/>
                  </a:lnTo>
                  <a:lnTo>
                    <a:pt x="97282" y="1427238"/>
                  </a:lnTo>
                  <a:lnTo>
                    <a:pt x="97282" y="1431836"/>
                  </a:lnTo>
                  <a:lnTo>
                    <a:pt x="97282" y="1436420"/>
                  </a:lnTo>
                  <a:lnTo>
                    <a:pt x="101003" y="1440154"/>
                  </a:lnTo>
                  <a:lnTo>
                    <a:pt x="110185" y="1440154"/>
                  </a:lnTo>
                  <a:lnTo>
                    <a:pt x="113906" y="1436420"/>
                  </a:lnTo>
                  <a:lnTo>
                    <a:pt x="113906" y="1427238"/>
                  </a:lnTo>
                  <a:close/>
                </a:path>
                <a:path w="751205" h="2443479">
                  <a:moveTo>
                    <a:pt x="122135" y="516305"/>
                  </a:moveTo>
                  <a:lnTo>
                    <a:pt x="119189" y="513359"/>
                  </a:lnTo>
                  <a:lnTo>
                    <a:pt x="111925" y="513359"/>
                  </a:lnTo>
                  <a:lnTo>
                    <a:pt x="108978" y="516305"/>
                  </a:lnTo>
                  <a:lnTo>
                    <a:pt x="108978" y="519938"/>
                  </a:lnTo>
                  <a:lnTo>
                    <a:pt x="108978" y="523570"/>
                  </a:lnTo>
                  <a:lnTo>
                    <a:pt x="111925" y="526516"/>
                  </a:lnTo>
                  <a:lnTo>
                    <a:pt x="119189" y="526516"/>
                  </a:lnTo>
                  <a:lnTo>
                    <a:pt x="122135" y="523570"/>
                  </a:lnTo>
                  <a:lnTo>
                    <a:pt x="122135" y="516305"/>
                  </a:lnTo>
                  <a:close/>
                </a:path>
                <a:path w="751205" h="2443479">
                  <a:moveTo>
                    <a:pt x="131114" y="1510538"/>
                  </a:moveTo>
                  <a:lnTo>
                    <a:pt x="127444" y="1506867"/>
                  </a:lnTo>
                  <a:lnTo>
                    <a:pt x="118414" y="1506867"/>
                  </a:lnTo>
                  <a:lnTo>
                    <a:pt x="114744" y="1510538"/>
                  </a:lnTo>
                  <a:lnTo>
                    <a:pt x="114744" y="1515059"/>
                  </a:lnTo>
                  <a:lnTo>
                    <a:pt x="114744" y="1519580"/>
                  </a:lnTo>
                  <a:lnTo>
                    <a:pt x="118414" y="1523238"/>
                  </a:lnTo>
                  <a:lnTo>
                    <a:pt x="127444" y="1523238"/>
                  </a:lnTo>
                  <a:lnTo>
                    <a:pt x="131114" y="1519580"/>
                  </a:lnTo>
                  <a:lnTo>
                    <a:pt x="131114" y="1510538"/>
                  </a:lnTo>
                  <a:close/>
                </a:path>
                <a:path w="751205" h="2443479">
                  <a:moveTo>
                    <a:pt x="140119" y="481380"/>
                  </a:moveTo>
                  <a:lnTo>
                    <a:pt x="137274" y="478523"/>
                  </a:lnTo>
                  <a:lnTo>
                    <a:pt x="130225" y="478523"/>
                  </a:lnTo>
                  <a:lnTo>
                    <a:pt x="127368" y="481380"/>
                  </a:lnTo>
                  <a:lnTo>
                    <a:pt x="127368" y="484898"/>
                  </a:lnTo>
                  <a:lnTo>
                    <a:pt x="127368" y="488416"/>
                  </a:lnTo>
                  <a:lnTo>
                    <a:pt x="130225" y="491274"/>
                  </a:lnTo>
                  <a:lnTo>
                    <a:pt x="137274" y="491274"/>
                  </a:lnTo>
                  <a:lnTo>
                    <a:pt x="140119" y="488416"/>
                  </a:lnTo>
                  <a:lnTo>
                    <a:pt x="140119" y="481380"/>
                  </a:lnTo>
                  <a:close/>
                </a:path>
                <a:path w="751205" h="2443479">
                  <a:moveTo>
                    <a:pt x="143891" y="1466278"/>
                  </a:moveTo>
                  <a:lnTo>
                    <a:pt x="140208" y="1462582"/>
                  </a:lnTo>
                  <a:lnTo>
                    <a:pt x="131089" y="1462582"/>
                  </a:lnTo>
                  <a:lnTo>
                    <a:pt x="127393" y="1466278"/>
                  </a:lnTo>
                  <a:lnTo>
                    <a:pt x="127393" y="1470837"/>
                  </a:lnTo>
                  <a:lnTo>
                    <a:pt x="127393" y="1475397"/>
                  </a:lnTo>
                  <a:lnTo>
                    <a:pt x="131089" y="1479092"/>
                  </a:lnTo>
                  <a:lnTo>
                    <a:pt x="140208" y="1479092"/>
                  </a:lnTo>
                  <a:lnTo>
                    <a:pt x="143891" y="1475397"/>
                  </a:lnTo>
                  <a:lnTo>
                    <a:pt x="143891" y="1466278"/>
                  </a:lnTo>
                  <a:close/>
                </a:path>
                <a:path w="751205" h="2443479">
                  <a:moveTo>
                    <a:pt x="167436" y="1540611"/>
                  </a:moveTo>
                  <a:lnTo>
                    <a:pt x="163791" y="1536979"/>
                  </a:lnTo>
                  <a:lnTo>
                    <a:pt x="154825" y="1536979"/>
                  </a:lnTo>
                  <a:lnTo>
                    <a:pt x="151193" y="1540611"/>
                  </a:lnTo>
                  <a:lnTo>
                    <a:pt x="151193" y="1545094"/>
                  </a:lnTo>
                  <a:lnTo>
                    <a:pt x="151193" y="1549577"/>
                  </a:lnTo>
                  <a:lnTo>
                    <a:pt x="154825" y="1553210"/>
                  </a:lnTo>
                  <a:lnTo>
                    <a:pt x="163791" y="1553210"/>
                  </a:lnTo>
                  <a:lnTo>
                    <a:pt x="167436" y="1549577"/>
                  </a:lnTo>
                  <a:lnTo>
                    <a:pt x="167436" y="1540611"/>
                  </a:lnTo>
                  <a:close/>
                </a:path>
                <a:path w="751205" h="2443479">
                  <a:moveTo>
                    <a:pt x="171856" y="1577670"/>
                  </a:moveTo>
                  <a:lnTo>
                    <a:pt x="168249" y="1574063"/>
                  </a:lnTo>
                  <a:lnTo>
                    <a:pt x="159359" y="1574063"/>
                  </a:lnTo>
                  <a:lnTo>
                    <a:pt x="155752" y="1577670"/>
                  </a:lnTo>
                  <a:lnTo>
                    <a:pt x="155752" y="1582115"/>
                  </a:lnTo>
                  <a:lnTo>
                    <a:pt x="155752" y="1586560"/>
                  </a:lnTo>
                  <a:lnTo>
                    <a:pt x="159359" y="1590167"/>
                  </a:lnTo>
                  <a:lnTo>
                    <a:pt x="168249" y="1590167"/>
                  </a:lnTo>
                  <a:lnTo>
                    <a:pt x="171856" y="1586560"/>
                  </a:lnTo>
                  <a:lnTo>
                    <a:pt x="171856" y="1577670"/>
                  </a:lnTo>
                  <a:close/>
                </a:path>
                <a:path w="751205" h="2443479">
                  <a:moveTo>
                    <a:pt x="172631" y="407924"/>
                  </a:moveTo>
                  <a:lnTo>
                    <a:pt x="169951" y="405244"/>
                  </a:lnTo>
                  <a:lnTo>
                    <a:pt x="163347" y="405244"/>
                  </a:lnTo>
                  <a:lnTo>
                    <a:pt x="160667" y="407924"/>
                  </a:lnTo>
                  <a:lnTo>
                    <a:pt x="160667" y="411226"/>
                  </a:lnTo>
                  <a:lnTo>
                    <a:pt x="160667" y="414528"/>
                  </a:lnTo>
                  <a:lnTo>
                    <a:pt x="163347" y="417207"/>
                  </a:lnTo>
                  <a:lnTo>
                    <a:pt x="169951" y="417207"/>
                  </a:lnTo>
                  <a:lnTo>
                    <a:pt x="172631" y="414528"/>
                  </a:lnTo>
                  <a:lnTo>
                    <a:pt x="172631" y="407924"/>
                  </a:lnTo>
                  <a:close/>
                </a:path>
                <a:path w="751205" h="2443479">
                  <a:moveTo>
                    <a:pt x="173507" y="457200"/>
                  </a:moveTo>
                  <a:lnTo>
                    <a:pt x="170738" y="454431"/>
                  </a:lnTo>
                  <a:lnTo>
                    <a:pt x="163918" y="454431"/>
                  </a:lnTo>
                  <a:lnTo>
                    <a:pt x="161150" y="457200"/>
                  </a:lnTo>
                  <a:lnTo>
                    <a:pt x="161150" y="460616"/>
                  </a:lnTo>
                  <a:lnTo>
                    <a:pt x="161150" y="464032"/>
                  </a:lnTo>
                  <a:lnTo>
                    <a:pt x="163918" y="466801"/>
                  </a:lnTo>
                  <a:lnTo>
                    <a:pt x="170738" y="466801"/>
                  </a:lnTo>
                  <a:lnTo>
                    <a:pt x="173507" y="464032"/>
                  </a:lnTo>
                  <a:lnTo>
                    <a:pt x="173507" y="457200"/>
                  </a:lnTo>
                  <a:close/>
                </a:path>
                <a:path w="751205" h="2443479">
                  <a:moveTo>
                    <a:pt x="181571" y="1617395"/>
                  </a:moveTo>
                  <a:lnTo>
                    <a:pt x="177990" y="1613814"/>
                  </a:lnTo>
                  <a:lnTo>
                    <a:pt x="169176" y="1613814"/>
                  </a:lnTo>
                  <a:lnTo>
                    <a:pt x="165595" y="1617395"/>
                  </a:lnTo>
                  <a:lnTo>
                    <a:pt x="165595" y="1621802"/>
                  </a:lnTo>
                  <a:lnTo>
                    <a:pt x="165595" y="1626209"/>
                  </a:lnTo>
                  <a:lnTo>
                    <a:pt x="169176" y="1629791"/>
                  </a:lnTo>
                  <a:lnTo>
                    <a:pt x="177990" y="1629791"/>
                  </a:lnTo>
                  <a:lnTo>
                    <a:pt x="181571" y="1626209"/>
                  </a:lnTo>
                  <a:lnTo>
                    <a:pt x="181571" y="1617395"/>
                  </a:lnTo>
                  <a:close/>
                </a:path>
                <a:path w="751205" h="2443479">
                  <a:moveTo>
                    <a:pt x="199847" y="371221"/>
                  </a:moveTo>
                  <a:lnTo>
                    <a:pt x="197256" y="368630"/>
                  </a:lnTo>
                  <a:lnTo>
                    <a:pt x="190868" y="368630"/>
                  </a:lnTo>
                  <a:lnTo>
                    <a:pt x="188277" y="371221"/>
                  </a:lnTo>
                  <a:lnTo>
                    <a:pt x="188277" y="374408"/>
                  </a:lnTo>
                  <a:lnTo>
                    <a:pt x="188277" y="377596"/>
                  </a:lnTo>
                  <a:lnTo>
                    <a:pt x="190868" y="380187"/>
                  </a:lnTo>
                  <a:lnTo>
                    <a:pt x="197256" y="380187"/>
                  </a:lnTo>
                  <a:lnTo>
                    <a:pt x="199847" y="377596"/>
                  </a:lnTo>
                  <a:lnTo>
                    <a:pt x="199847" y="371221"/>
                  </a:lnTo>
                  <a:close/>
                </a:path>
                <a:path w="751205" h="2443479">
                  <a:moveTo>
                    <a:pt x="208648" y="1655064"/>
                  </a:moveTo>
                  <a:lnTo>
                    <a:pt x="205092" y="1651508"/>
                  </a:lnTo>
                  <a:lnTo>
                    <a:pt x="196342" y="1651508"/>
                  </a:lnTo>
                  <a:lnTo>
                    <a:pt x="192798" y="1655064"/>
                  </a:lnTo>
                  <a:lnTo>
                    <a:pt x="192798" y="1659432"/>
                  </a:lnTo>
                  <a:lnTo>
                    <a:pt x="192798" y="1663801"/>
                  </a:lnTo>
                  <a:lnTo>
                    <a:pt x="196342" y="1667357"/>
                  </a:lnTo>
                  <a:lnTo>
                    <a:pt x="205092" y="1667357"/>
                  </a:lnTo>
                  <a:lnTo>
                    <a:pt x="208648" y="1663801"/>
                  </a:lnTo>
                  <a:lnTo>
                    <a:pt x="208648" y="1655064"/>
                  </a:lnTo>
                  <a:close/>
                </a:path>
                <a:path w="751205" h="2443479">
                  <a:moveTo>
                    <a:pt x="240411" y="357124"/>
                  </a:moveTo>
                  <a:lnTo>
                    <a:pt x="237909" y="354622"/>
                  </a:lnTo>
                  <a:lnTo>
                    <a:pt x="231736" y="354622"/>
                  </a:lnTo>
                  <a:lnTo>
                    <a:pt x="229235" y="357124"/>
                  </a:lnTo>
                  <a:lnTo>
                    <a:pt x="229235" y="360210"/>
                  </a:lnTo>
                  <a:lnTo>
                    <a:pt x="229235" y="363296"/>
                  </a:lnTo>
                  <a:lnTo>
                    <a:pt x="231736" y="365798"/>
                  </a:lnTo>
                  <a:lnTo>
                    <a:pt x="237909" y="365798"/>
                  </a:lnTo>
                  <a:lnTo>
                    <a:pt x="240411" y="363296"/>
                  </a:lnTo>
                  <a:lnTo>
                    <a:pt x="240411" y="357124"/>
                  </a:lnTo>
                  <a:close/>
                </a:path>
                <a:path w="751205" h="2443479">
                  <a:moveTo>
                    <a:pt x="242900" y="309346"/>
                  </a:moveTo>
                  <a:lnTo>
                    <a:pt x="240487" y="306933"/>
                  </a:lnTo>
                  <a:lnTo>
                    <a:pt x="234543" y="306933"/>
                  </a:lnTo>
                  <a:lnTo>
                    <a:pt x="232130" y="309346"/>
                  </a:lnTo>
                  <a:lnTo>
                    <a:pt x="232130" y="312318"/>
                  </a:lnTo>
                  <a:lnTo>
                    <a:pt x="232130" y="315290"/>
                  </a:lnTo>
                  <a:lnTo>
                    <a:pt x="234543" y="317703"/>
                  </a:lnTo>
                  <a:lnTo>
                    <a:pt x="240487" y="317703"/>
                  </a:lnTo>
                  <a:lnTo>
                    <a:pt x="242900" y="315290"/>
                  </a:lnTo>
                  <a:lnTo>
                    <a:pt x="242900" y="309346"/>
                  </a:lnTo>
                  <a:close/>
                </a:path>
                <a:path w="751205" h="2443479">
                  <a:moveTo>
                    <a:pt x="243319" y="1727339"/>
                  </a:moveTo>
                  <a:lnTo>
                    <a:pt x="239826" y="1723859"/>
                  </a:lnTo>
                  <a:lnTo>
                    <a:pt x="231228" y="1723859"/>
                  </a:lnTo>
                  <a:lnTo>
                    <a:pt x="227736" y="1727339"/>
                  </a:lnTo>
                  <a:lnTo>
                    <a:pt x="227736" y="1731645"/>
                  </a:lnTo>
                  <a:lnTo>
                    <a:pt x="227736" y="1735950"/>
                  </a:lnTo>
                  <a:lnTo>
                    <a:pt x="231228" y="1739430"/>
                  </a:lnTo>
                  <a:lnTo>
                    <a:pt x="239826" y="1739430"/>
                  </a:lnTo>
                  <a:lnTo>
                    <a:pt x="243319" y="1735950"/>
                  </a:lnTo>
                  <a:lnTo>
                    <a:pt x="243319" y="1727339"/>
                  </a:lnTo>
                  <a:close/>
                </a:path>
                <a:path w="751205" h="2443479">
                  <a:moveTo>
                    <a:pt x="244970" y="1681861"/>
                  </a:moveTo>
                  <a:lnTo>
                    <a:pt x="241452" y="1678355"/>
                  </a:lnTo>
                  <a:lnTo>
                    <a:pt x="232778" y="1678355"/>
                  </a:lnTo>
                  <a:lnTo>
                    <a:pt x="229260" y="1681861"/>
                  </a:lnTo>
                  <a:lnTo>
                    <a:pt x="229260" y="1686204"/>
                  </a:lnTo>
                  <a:lnTo>
                    <a:pt x="229260" y="1690547"/>
                  </a:lnTo>
                  <a:lnTo>
                    <a:pt x="232778" y="1694065"/>
                  </a:lnTo>
                  <a:lnTo>
                    <a:pt x="241452" y="1694065"/>
                  </a:lnTo>
                  <a:lnTo>
                    <a:pt x="244970" y="1690547"/>
                  </a:lnTo>
                  <a:lnTo>
                    <a:pt x="244970" y="1681861"/>
                  </a:lnTo>
                  <a:close/>
                </a:path>
                <a:path w="751205" h="2443479">
                  <a:moveTo>
                    <a:pt x="278396" y="1752041"/>
                  </a:moveTo>
                  <a:lnTo>
                    <a:pt x="274942" y="1748586"/>
                  </a:lnTo>
                  <a:lnTo>
                    <a:pt x="266407" y="1748586"/>
                  </a:lnTo>
                  <a:lnTo>
                    <a:pt x="262953" y="1752041"/>
                  </a:lnTo>
                  <a:lnTo>
                    <a:pt x="262953" y="1756308"/>
                  </a:lnTo>
                  <a:lnTo>
                    <a:pt x="262953" y="1760575"/>
                  </a:lnTo>
                  <a:lnTo>
                    <a:pt x="266407" y="1764030"/>
                  </a:lnTo>
                  <a:lnTo>
                    <a:pt x="274942" y="1764030"/>
                  </a:lnTo>
                  <a:lnTo>
                    <a:pt x="278396" y="1760575"/>
                  </a:lnTo>
                  <a:lnTo>
                    <a:pt x="278396" y="1752041"/>
                  </a:lnTo>
                  <a:close/>
                </a:path>
                <a:path w="751205" h="2443479">
                  <a:moveTo>
                    <a:pt x="278765" y="286334"/>
                  </a:moveTo>
                  <a:lnTo>
                    <a:pt x="276440" y="284010"/>
                  </a:lnTo>
                  <a:lnTo>
                    <a:pt x="270713" y="284010"/>
                  </a:lnTo>
                  <a:lnTo>
                    <a:pt x="268389" y="286334"/>
                  </a:lnTo>
                  <a:lnTo>
                    <a:pt x="268389" y="289204"/>
                  </a:lnTo>
                  <a:lnTo>
                    <a:pt x="268389" y="292074"/>
                  </a:lnTo>
                  <a:lnTo>
                    <a:pt x="270713" y="294398"/>
                  </a:lnTo>
                  <a:lnTo>
                    <a:pt x="276440" y="294398"/>
                  </a:lnTo>
                  <a:lnTo>
                    <a:pt x="278765" y="292074"/>
                  </a:lnTo>
                  <a:lnTo>
                    <a:pt x="278765" y="286334"/>
                  </a:lnTo>
                  <a:close/>
                </a:path>
                <a:path w="751205" h="2443479">
                  <a:moveTo>
                    <a:pt x="293992" y="252666"/>
                  </a:moveTo>
                  <a:lnTo>
                    <a:pt x="291757" y="250431"/>
                  </a:lnTo>
                  <a:lnTo>
                    <a:pt x="286245" y="250431"/>
                  </a:lnTo>
                  <a:lnTo>
                    <a:pt x="284010" y="252666"/>
                  </a:lnTo>
                  <a:lnTo>
                    <a:pt x="284010" y="255422"/>
                  </a:lnTo>
                  <a:lnTo>
                    <a:pt x="284010" y="258178"/>
                  </a:lnTo>
                  <a:lnTo>
                    <a:pt x="286245" y="260413"/>
                  </a:lnTo>
                  <a:lnTo>
                    <a:pt x="291757" y="260413"/>
                  </a:lnTo>
                  <a:lnTo>
                    <a:pt x="293992" y="258178"/>
                  </a:lnTo>
                  <a:lnTo>
                    <a:pt x="293992" y="252666"/>
                  </a:lnTo>
                  <a:close/>
                </a:path>
                <a:path w="751205" h="2443479">
                  <a:moveTo>
                    <a:pt x="299364" y="1790827"/>
                  </a:moveTo>
                  <a:lnTo>
                    <a:pt x="295935" y="1787398"/>
                  </a:lnTo>
                  <a:lnTo>
                    <a:pt x="287477" y="1787398"/>
                  </a:lnTo>
                  <a:lnTo>
                    <a:pt x="284048" y="1790827"/>
                  </a:lnTo>
                  <a:lnTo>
                    <a:pt x="284048" y="1795056"/>
                  </a:lnTo>
                  <a:lnTo>
                    <a:pt x="284048" y="1799285"/>
                  </a:lnTo>
                  <a:lnTo>
                    <a:pt x="287477" y="1802714"/>
                  </a:lnTo>
                  <a:lnTo>
                    <a:pt x="295935" y="1802714"/>
                  </a:lnTo>
                  <a:lnTo>
                    <a:pt x="299364" y="1799285"/>
                  </a:lnTo>
                  <a:lnTo>
                    <a:pt x="299364" y="1790827"/>
                  </a:lnTo>
                  <a:close/>
                </a:path>
                <a:path w="751205" h="2443479">
                  <a:moveTo>
                    <a:pt x="316395" y="1826615"/>
                  </a:moveTo>
                  <a:lnTo>
                    <a:pt x="313004" y="1823212"/>
                  </a:lnTo>
                  <a:lnTo>
                    <a:pt x="304622" y="1823212"/>
                  </a:lnTo>
                  <a:lnTo>
                    <a:pt x="301218" y="1826615"/>
                  </a:lnTo>
                  <a:lnTo>
                    <a:pt x="301218" y="1830806"/>
                  </a:lnTo>
                  <a:lnTo>
                    <a:pt x="301218" y="1834997"/>
                  </a:lnTo>
                  <a:lnTo>
                    <a:pt x="304622" y="1838401"/>
                  </a:lnTo>
                  <a:lnTo>
                    <a:pt x="313004" y="1838401"/>
                  </a:lnTo>
                  <a:lnTo>
                    <a:pt x="316395" y="1834997"/>
                  </a:lnTo>
                  <a:lnTo>
                    <a:pt x="316395" y="1826615"/>
                  </a:lnTo>
                  <a:close/>
                </a:path>
                <a:path w="751205" h="2443479">
                  <a:moveTo>
                    <a:pt x="319239" y="222821"/>
                  </a:moveTo>
                  <a:lnTo>
                    <a:pt x="317093" y="220675"/>
                  </a:lnTo>
                  <a:lnTo>
                    <a:pt x="311797" y="220675"/>
                  </a:lnTo>
                  <a:lnTo>
                    <a:pt x="309651" y="222821"/>
                  </a:lnTo>
                  <a:lnTo>
                    <a:pt x="309651" y="225463"/>
                  </a:lnTo>
                  <a:lnTo>
                    <a:pt x="309651" y="228104"/>
                  </a:lnTo>
                  <a:lnTo>
                    <a:pt x="311797" y="230251"/>
                  </a:lnTo>
                  <a:lnTo>
                    <a:pt x="317093" y="230251"/>
                  </a:lnTo>
                  <a:lnTo>
                    <a:pt x="319239" y="228104"/>
                  </a:lnTo>
                  <a:lnTo>
                    <a:pt x="319239" y="222821"/>
                  </a:lnTo>
                  <a:close/>
                </a:path>
                <a:path w="751205" h="2443479">
                  <a:moveTo>
                    <a:pt x="328764" y="1860880"/>
                  </a:moveTo>
                  <a:lnTo>
                    <a:pt x="325399" y="1857514"/>
                  </a:lnTo>
                  <a:lnTo>
                    <a:pt x="317080" y="1857514"/>
                  </a:lnTo>
                  <a:lnTo>
                    <a:pt x="313715" y="1860880"/>
                  </a:lnTo>
                  <a:lnTo>
                    <a:pt x="313715" y="1865033"/>
                  </a:lnTo>
                  <a:lnTo>
                    <a:pt x="313715" y="1869186"/>
                  </a:lnTo>
                  <a:lnTo>
                    <a:pt x="317080" y="1872564"/>
                  </a:lnTo>
                  <a:lnTo>
                    <a:pt x="325399" y="1872564"/>
                  </a:lnTo>
                  <a:lnTo>
                    <a:pt x="328764" y="1869186"/>
                  </a:lnTo>
                  <a:lnTo>
                    <a:pt x="328764" y="1860880"/>
                  </a:lnTo>
                  <a:close/>
                </a:path>
                <a:path w="751205" h="2443479">
                  <a:moveTo>
                    <a:pt x="345630" y="1900847"/>
                  </a:moveTo>
                  <a:lnTo>
                    <a:pt x="342290" y="1897507"/>
                  </a:lnTo>
                  <a:lnTo>
                    <a:pt x="334048" y="1897507"/>
                  </a:lnTo>
                  <a:lnTo>
                    <a:pt x="330708" y="1900847"/>
                  </a:lnTo>
                  <a:lnTo>
                    <a:pt x="330708" y="1904961"/>
                  </a:lnTo>
                  <a:lnTo>
                    <a:pt x="330708" y="1909076"/>
                  </a:lnTo>
                  <a:lnTo>
                    <a:pt x="334048" y="1912416"/>
                  </a:lnTo>
                  <a:lnTo>
                    <a:pt x="342290" y="1912416"/>
                  </a:lnTo>
                  <a:lnTo>
                    <a:pt x="345630" y="1909076"/>
                  </a:lnTo>
                  <a:lnTo>
                    <a:pt x="345630" y="1900847"/>
                  </a:lnTo>
                  <a:close/>
                </a:path>
                <a:path w="751205" h="2443479">
                  <a:moveTo>
                    <a:pt x="361162" y="203771"/>
                  </a:moveTo>
                  <a:lnTo>
                    <a:pt x="359105" y="201714"/>
                  </a:lnTo>
                  <a:lnTo>
                    <a:pt x="354025" y="201714"/>
                  </a:lnTo>
                  <a:lnTo>
                    <a:pt x="351967" y="203771"/>
                  </a:lnTo>
                  <a:lnTo>
                    <a:pt x="351967" y="206311"/>
                  </a:lnTo>
                  <a:lnTo>
                    <a:pt x="351967" y="208851"/>
                  </a:lnTo>
                  <a:lnTo>
                    <a:pt x="354025" y="210908"/>
                  </a:lnTo>
                  <a:lnTo>
                    <a:pt x="359105" y="210908"/>
                  </a:lnTo>
                  <a:lnTo>
                    <a:pt x="361162" y="208851"/>
                  </a:lnTo>
                  <a:lnTo>
                    <a:pt x="361162" y="203771"/>
                  </a:lnTo>
                  <a:close/>
                </a:path>
                <a:path w="751205" h="2443479">
                  <a:moveTo>
                    <a:pt x="361657" y="2020239"/>
                  </a:moveTo>
                  <a:lnTo>
                    <a:pt x="358419" y="2016988"/>
                  </a:lnTo>
                  <a:lnTo>
                    <a:pt x="350393" y="2016988"/>
                  </a:lnTo>
                  <a:lnTo>
                    <a:pt x="347141" y="2020239"/>
                  </a:lnTo>
                  <a:lnTo>
                    <a:pt x="347141" y="2024253"/>
                  </a:lnTo>
                  <a:lnTo>
                    <a:pt x="347141" y="2028266"/>
                  </a:lnTo>
                  <a:lnTo>
                    <a:pt x="350393" y="2031517"/>
                  </a:lnTo>
                  <a:lnTo>
                    <a:pt x="358419" y="2031517"/>
                  </a:lnTo>
                  <a:lnTo>
                    <a:pt x="361657" y="2028266"/>
                  </a:lnTo>
                  <a:lnTo>
                    <a:pt x="361657" y="2020239"/>
                  </a:lnTo>
                  <a:close/>
                </a:path>
                <a:path w="751205" h="2443479">
                  <a:moveTo>
                    <a:pt x="362635" y="1938528"/>
                  </a:moveTo>
                  <a:lnTo>
                    <a:pt x="359333" y="1935213"/>
                  </a:lnTo>
                  <a:lnTo>
                    <a:pt x="351167" y="1935213"/>
                  </a:lnTo>
                  <a:lnTo>
                    <a:pt x="347853" y="1938528"/>
                  </a:lnTo>
                  <a:lnTo>
                    <a:pt x="347853" y="1942604"/>
                  </a:lnTo>
                  <a:lnTo>
                    <a:pt x="347853" y="1946694"/>
                  </a:lnTo>
                  <a:lnTo>
                    <a:pt x="351167" y="1949996"/>
                  </a:lnTo>
                  <a:lnTo>
                    <a:pt x="359333" y="1949996"/>
                  </a:lnTo>
                  <a:lnTo>
                    <a:pt x="362635" y="1946694"/>
                  </a:lnTo>
                  <a:lnTo>
                    <a:pt x="362635" y="1938528"/>
                  </a:lnTo>
                  <a:close/>
                </a:path>
                <a:path w="751205" h="2443479">
                  <a:moveTo>
                    <a:pt x="378002" y="1983282"/>
                  </a:moveTo>
                  <a:lnTo>
                    <a:pt x="374726" y="1980006"/>
                  </a:lnTo>
                  <a:lnTo>
                    <a:pt x="366623" y="1980006"/>
                  </a:lnTo>
                  <a:lnTo>
                    <a:pt x="363347" y="1983282"/>
                  </a:lnTo>
                  <a:lnTo>
                    <a:pt x="363347" y="1987334"/>
                  </a:lnTo>
                  <a:lnTo>
                    <a:pt x="363347" y="1991385"/>
                  </a:lnTo>
                  <a:lnTo>
                    <a:pt x="366623" y="1994662"/>
                  </a:lnTo>
                  <a:lnTo>
                    <a:pt x="374726" y="1994662"/>
                  </a:lnTo>
                  <a:lnTo>
                    <a:pt x="378002" y="1991385"/>
                  </a:lnTo>
                  <a:lnTo>
                    <a:pt x="378002" y="1983282"/>
                  </a:lnTo>
                  <a:close/>
                </a:path>
                <a:path w="751205" h="2443479">
                  <a:moveTo>
                    <a:pt x="378117" y="2059482"/>
                  </a:moveTo>
                  <a:lnTo>
                    <a:pt x="374891" y="2056257"/>
                  </a:lnTo>
                  <a:lnTo>
                    <a:pt x="366953" y="2056257"/>
                  </a:lnTo>
                  <a:lnTo>
                    <a:pt x="363728" y="2059482"/>
                  </a:lnTo>
                  <a:lnTo>
                    <a:pt x="363728" y="2063457"/>
                  </a:lnTo>
                  <a:lnTo>
                    <a:pt x="363728" y="2067433"/>
                  </a:lnTo>
                  <a:lnTo>
                    <a:pt x="366953" y="2070658"/>
                  </a:lnTo>
                  <a:lnTo>
                    <a:pt x="374891" y="2070658"/>
                  </a:lnTo>
                  <a:lnTo>
                    <a:pt x="378117" y="2067433"/>
                  </a:lnTo>
                  <a:lnTo>
                    <a:pt x="378117" y="2059482"/>
                  </a:lnTo>
                  <a:close/>
                </a:path>
                <a:path w="751205" h="2443479">
                  <a:moveTo>
                    <a:pt x="386778" y="2102891"/>
                  </a:moveTo>
                  <a:lnTo>
                    <a:pt x="383578" y="2099703"/>
                  </a:lnTo>
                  <a:lnTo>
                    <a:pt x="375704" y="2099703"/>
                  </a:lnTo>
                  <a:lnTo>
                    <a:pt x="372516" y="2102891"/>
                  </a:lnTo>
                  <a:lnTo>
                    <a:pt x="372516" y="2106828"/>
                  </a:lnTo>
                  <a:lnTo>
                    <a:pt x="372516" y="2110765"/>
                  </a:lnTo>
                  <a:lnTo>
                    <a:pt x="375704" y="2113953"/>
                  </a:lnTo>
                  <a:lnTo>
                    <a:pt x="383578" y="2113953"/>
                  </a:lnTo>
                  <a:lnTo>
                    <a:pt x="386778" y="2110765"/>
                  </a:lnTo>
                  <a:lnTo>
                    <a:pt x="386778" y="2102891"/>
                  </a:lnTo>
                  <a:close/>
                </a:path>
                <a:path w="751205" h="2443479">
                  <a:moveTo>
                    <a:pt x="390359" y="2391562"/>
                  </a:moveTo>
                  <a:lnTo>
                    <a:pt x="387769" y="2388984"/>
                  </a:lnTo>
                  <a:lnTo>
                    <a:pt x="381406" y="2388984"/>
                  </a:lnTo>
                  <a:lnTo>
                    <a:pt x="378828" y="2391562"/>
                  </a:lnTo>
                  <a:lnTo>
                    <a:pt x="378828" y="2394750"/>
                  </a:lnTo>
                  <a:lnTo>
                    <a:pt x="378828" y="2397937"/>
                  </a:lnTo>
                  <a:lnTo>
                    <a:pt x="381406" y="2400516"/>
                  </a:lnTo>
                  <a:lnTo>
                    <a:pt x="387769" y="2400516"/>
                  </a:lnTo>
                  <a:lnTo>
                    <a:pt x="390359" y="2397937"/>
                  </a:lnTo>
                  <a:lnTo>
                    <a:pt x="390359" y="2391562"/>
                  </a:lnTo>
                  <a:close/>
                </a:path>
                <a:path w="751205" h="2443479">
                  <a:moveTo>
                    <a:pt x="391210" y="2175167"/>
                  </a:moveTo>
                  <a:lnTo>
                    <a:pt x="388099" y="2172055"/>
                  </a:lnTo>
                  <a:lnTo>
                    <a:pt x="380403" y="2172055"/>
                  </a:lnTo>
                  <a:lnTo>
                    <a:pt x="377291" y="2175167"/>
                  </a:lnTo>
                  <a:lnTo>
                    <a:pt x="377291" y="2179015"/>
                  </a:lnTo>
                  <a:lnTo>
                    <a:pt x="377291" y="2182863"/>
                  </a:lnTo>
                  <a:lnTo>
                    <a:pt x="380403" y="2185974"/>
                  </a:lnTo>
                  <a:lnTo>
                    <a:pt x="388099" y="2185974"/>
                  </a:lnTo>
                  <a:lnTo>
                    <a:pt x="391210" y="2182863"/>
                  </a:lnTo>
                  <a:lnTo>
                    <a:pt x="391210" y="2175167"/>
                  </a:lnTo>
                  <a:close/>
                </a:path>
                <a:path w="751205" h="2443479">
                  <a:moveTo>
                    <a:pt x="391299" y="182054"/>
                  </a:moveTo>
                  <a:lnTo>
                    <a:pt x="389331" y="180086"/>
                  </a:lnTo>
                  <a:lnTo>
                    <a:pt x="384479" y="180086"/>
                  </a:lnTo>
                  <a:lnTo>
                    <a:pt x="382511" y="182054"/>
                  </a:lnTo>
                  <a:lnTo>
                    <a:pt x="382511" y="184480"/>
                  </a:lnTo>
                  <a:lnTo>
                    <a:pt x="382511" y="186905"/>
                  </a:lnTo>
                  <a:lnTo>
                    <a:pt x="384479" y="188874"/>
                  </a:lnTo>
                  <a:lnTo>
                    <a:pt x="389331" y="188874"/>
                  </a:lnTo>
                  <a:lnTo>
                    <a:pt x="391299" y="186905"/>
                  </a:lnTo>
                  <a:lnTo>
                    <a:pt x="391299" y="182054"/>
                  </a:lnTo>
                  <a:close/>
                </a:path>
                <a:path w="751205" h="2443479">
                  <a:moveTo>
                    <a:pt x="399910" y="2280170"/>
                  </a:moveTo>
                  <a:lnTo>
                    <a:pt x="397065" y="2277326"/>
                  </a:lnTo>
                  <a:lnTo>
                    <a:pt x="390029" y="2277326"/>
                  </a:lnTo>
                  <a:lnTo>
                    <a:pt x="387184" y="2280170"/>
                  </a:lnTo>
                  <a:lnTo>
                    <a:pt x="387184" y="2283688"/>
                  </a:lnTo>
                  <a:lnTo>
                    <a:pt x="387184" y="2287206"/>
                  </a:lnTo>
                  <a:lnTo>
                    <a:pt x="390029" y="2290051"/>
                  </a:lnTo>
                  <a:lnTo>
                    <a:pt x="397065" y="2290051"/>
                  </a:lnTo>
                  <a:lnTo>
                    <a:pt x="399910" y="2287206"/>
                  </a:lnTo>
                  <a:lnTo>
                    <a:pt x="399910" y="2280170"/>
                  </a:lnTo>
                  <a:close/>
                </a:path>
                <a:path w="751205" h="2443479">
                  <a:moveTo>
                    <a:pt x="400761" y="2434717"/>
                  </a:moveTo>
                  <a:lnTo>
                    <a:pt x="398272" y="2432227"/>
                  </a:lnTo>
                  <a:lnTo>
                    <a:pt x="392125" y="2432227"/>
                  </a:lnTo>
                  <a:lnTo>
                    <a:pt x="389636" y="2434717"/>
                  </a:lnTo>
                  <a:lnTo>
                    <a:pt x="389636" y="2437790"/>
                  </a:lnTo>
                  <a:lnTo>
                    <a:pt x="389636" y="2440863"/>
                  </a:lnTo>
                  <a:lnTo>
                    <a:pt x="392125" y="2443353"/>
                  </a:lnTo>
                  <a:lnTo>
                    <a:pt x="398272" y="2443353"/>
                  </a:lnTo>
                  <a:lnTo>
                    <a:pt x="400761" y="2440863"/>
                  </a:lnTo>
                  <a:lnTo>
                    <a:pt x="400761" y="2434717"/>
                  </a:lnTo>
                  <a:close/>
                </a:path>
                <a:path w="751205" h="2443479">
                  <a:moveTo>
                    <a:pt x="410514" y="2353259"/>
                  </a:moveTo>
                  <a:lnTo>
                    <a:pt x="407847" y="2350579"/>
                  </a:lnTo>
                  <a:lnTo>
                    <a:pt x="401256" y="2350579"/>
                  </a:lnTo>
                  <a:lnTo>
                    <a:pt x="398589" y="2353259"/>
                  </a:lnTo>
                  <a:lnTo>
                    <a:pt x="398589" y="2356548"/>
                  </a:lnTo>
                  <a:lnTo>
                    <a:pt x="398589" y="2359837"/>
                  </a:lnTo>
                  <a:lnTo>
                    <a:pt x="401256" y="2362517"/>
                  </a:lnTo>
                  <a:lnTo>
                    <a:pt x="407847" y="2362517"/>
                  </a:lnTo>
                  <a:lnTo>
                    <a:pt x="410514" y="2359837"/>
                  </a:lnTo>
                  <a:lnTo>
                    <a:pt x="410514" y="2353259"/>
                  </a:lnTo>
                  <a:close/>
                </a:path>
                <a:path w="751205" h="2443479">
                  <a:moveTo>
                    <a:pt x="412470" y="2201062"/>
                  </a:moveTo>
                  <a:lnTo>
                    <a:pt x="409435" y="2198039"/>
                  </a:lnTo>
                  <a:lnTo>
                    <a:pt x="401967" y="2198039"/>
                  </a:lnTo>
                  <a:lnTo>
                    <a:pt x="398945" y="2201062"/>
                  </a:lnTo>
                  <a:lnTo>
                    <a:pt x="398945" y="2204796"/>
                  </a:lnTo>
                  <a:lnTo>
                    <a:pt x="398945" y="2208530"/>
                  </a:lnTo>
                  <a:lnTo>
                    <a:pt x="401967" y="2211552"/>
                  </a:lnTo>
                  <a:lnTo>
                    <a:pt x="409435" y="2211552"/>
                  </a:lnTo>
                  <a:lnTo>
                    <a:pt x="412470" y="2208530"/>
                  </a:lnTo>
                  <a:lnTo>
                    <a:pt x="412470" y="2201062"/>
                  </a:lnTo>
                  <a:close/>
                </a:path>
                <a:path w="751205" h="2443479">
                  <a:moveTo>
                    <a:pt x="414769" y="2320226"/>
                  </a:moveTo>
                  <a:lnTo>
                    <a:pt x="412000" y="2317470"/>
                  </a:lnTo>
                  <a:lnTo>
                    <a:pt x="405193" y="2317470"/>
                  </a:lnTo>
                  <a:lnTo>
                    <a:pt x="402437" y="2320226"/>
                  </a:lnTo>
                  <a:lnTo>
                    <a:pt x="402437" y="2323630"/>
                  </a:lnTo>
                  <a:lnTo>
                    <a:pt x="402437" y="2327033"/>
                  </a:lnTo>
                  <a:lnTo>
                    <a:pt x="405193" y="2329789"/>
                  </a:lnTo>
                  <a:lnTo>
                    <a:pt x="412000" y="2329789"/>
                  </a:lnTo>
                  <a:lnTo>
                    <a:pt x="414769" y="2327033"/>
                  </a:lnTo>
                  <a:lnTo>
                    <a:pt x="414769" y="2320226"/>
                  </a:lnTo>
                  <a:close/>
                </a:path>
                <a:path w="751205" h="2443479">
                  <a:moveTo>
                    <a:pt x="415188" y="2133269"/>
                  </a:moveTo>
                  <a:lnTo>
                    <a:pt x="412026" y="2130107"/>
                  </a:lnTo>
                  <a:lnTo>
                    <a:pt x="404228" y="2130107"/>
                  </a:lnTo>
                  <a:lnTo>
                    <a:pt x="401066" y="2133269"/>
                  </a:lnTo>
                  <a:lnTo>
                    <a:pt x="401066" y="2137168"/>
                  </a:lnTo>
                  <a:lnTo>
                    <a:pt x="401066" y="2141067"/>
                  </a:lnTo>
                  <a:lnTo>
                    <a:pt x="404228" y="2144230"/>
                  </a:lnTo>
                  <a:lnTo>
                    <a:pt x="412026" y="2144230"/>
                  </a:lnTo>
                  <a:lnTo>
                    <a:pt x="415188" y="2141067"/>
                  </a:lnTo>
                  <a:lnTo>
                    <a:pt x="415188" y="2133269"/>
                  </a:lnTo>
                  <a:close/>
                </a:path>
                <a:path w="751205" h="2443479">
                  <a:moveTo>
                    <a:pt x="422440" y="2242324"/>
                  </a:moveTo>
                  <a:lnTo>
                    <a:pt x="419506" y="2239378"/>
                  </a:lnTo>
                  <a:lnTo>
                    <a:pt x="412254" y="2239378"/>
                  </a:lnTo>
                  <a:lnTo>
                    <a:pt x="409321" y="2242324"/>
                  </a:lnTo>
                  <a:lnTo>
                    <a:pt x="409321" y="2245944"/>
                  </a:lnTo>
                  <a:lnTo>
                    <a:pt x="409321" y="2249563"/>
                  </a:lnTo>
                  <a:lnTo>
                    <a:pt x="412254" y="2252510"/>
                  </a:lnTo>
                  <a:lnTo>
                    <a:pt x="419506" y="2252510"/>
                  </a:lnTo>
                  <a:lnTo>
                    <a:pt x="422440" y="2249563"/>
                  </a:lnTo>
                  <a:lnTo>
                    <a:pt x="422440" y="2242324"/>
                  </a:lnTo>
                  <a:close/>
                </a:path>
                <a:path w="751205" h="2443479">
                  <a:moveTo>
                    <a:pt x="431253" y="153377"/>
                  </a:moveTo>
                  <a:lnTo>
                    <a:pt x="429374" y="151498"/>
                  </a:lnTo>
                  <a:lnTo>
                    <a:pt x="424738" y="151498"/>
                  </a:lnTo>
                  <a:lnTo>
                    <a:pt x="422859" y="153377"/>
                  </a:lnTo>
                  <a:lnTo>
                    <a:pt x="422859" y="155702"/>
                  </a:lnTo>
                  <a:lnTo>
                    <a:pt x="422859" y="158026"/>
                  </a:lnTo>
                  <a:lnTo>
                    <a:pt x="424738" y="159893"/>
                  </a:lnTo>
                  <a:lnTo>
                    <a:pt x="429374" y="159893"/>
                  </a:lnTo>
                  <a:lnTo>
                    <a:pt x="431253" y="158026"/>
                  </a:lnTo>
                  <a:lnTo>
                    <a:pt x="431253" y="153377"/>
                  </a:lnTo>
                  <a:close/>
                </a:path>
                <a:path w="751205" h="2443479">
                  <a:moveTo>
                    <a:pt x="475576" y="132118"/>
                  </a:moveTo>
                  <a:lnTo>
                    <a:pt x="473837" y="130365"/>
                  </a:lnTo>
                  <a:lnTo>
                    <a:pt x="469531" y="130365"/>
                  </a:lnTo>
                  <a:lnTo>
                    <a:pt x="467779" y="132118"/>
                  </a:lnTo>
                  <a:lnTo>
                    <a:pt x="467779" y="134264"/>
                  </a:lnTo>
                  <a:lnTo>
                    <a:pt x="467779" y="136423"/>
                  </a:lnTo>
                  <a:lnTo>
                    <a:pt x="469531" y="138163"/>
                  </a:lnTo>
                  <a:lnTo>
                    <a:pt x="473837" y="138163"/>
                  </a:lnTo>
                  <a:lnTo>
                    <a:pt x="475576" y="136423"/>
                  </a:lnTo>
                  <a:lnTo>
                    <a:pt x="475576" y="132118"/>
                  </a:lnTo>
                  <a:close/>
                </a:path>
                <a:path w="751205" h="2443479">
                  <a:moveTo>
                    <a:pt x="513334" y="103517"/>
                  </a:moveTo>
                  <a:lnTo>
                    <a:pt x="511733" y="101917"/>
                  </a:lnTo>
                  <a:lnTo>
                    <a:pt x="507784" y="101917"/>
                  </a:lnTo>
                  <a:lnTo>
                    <a:pt x="506183" y="103517"/>
                  </a:lnTo>
                  <a:lnTo>
                    <a:pt x="506183" y="105486"/>
                  </a:lnTo>
                  <a:lnTo>
                    <a:pt x="506183" y="107454"/>
                  </a:lnTo>
                  <a:lnTo>
                    <a:pt x="507784" y="109054"/>
                  </a:lnTo>
                  <a:lnTo>
                    <a:pt x="511733" y="109054"/>
                  </a:lnTo>
                  <a:lnTo>
                    <a:pt x="513334" y="107454"/>
                  </a:lnTo>
                  <a:lnTo>
                    <a:pt x="513334" y="103517"/>
                  </a:lnTo>
                  <a:close/>
                </a:path>
                <a:path w="751205" h="2443479">
                  <a:moveTo>
                    <a:pt x="538378" y="62280"/>
                  </a:moveTo>
                  <a:lnTo>
                    <a:pt x="536917" y="60820"/>
                  </a:lnTo>
                  <a:lnTo>
                    <a:pt x="533336" y="60820"/>
                  </a:lnTo>
                  <a:lnTo>
                    <a:pt x="531876" y="62280"/>
                  </a:lnTo>
                  <a:lnTo>
                    <a:pt x="531876" y="64071"/>
                  </a:lnTo>
                  <a:lnTo>
                    <a:pt x="531876" y="65862"/>
                  </a:lnTo>
                  <a:lnTo>
                    <a:pt x="533336" y="67322"/>
                  </a:lnTo>
                  <a:lnTo>
                    <a:pt x="536917" y="67322"/>
                  </a:lnTo>
                  <a:lnTo>
                    <a:pt x="538378" y="65862"/>
                  </a:lnTo>
                  <a:lnTo>
                    <a:pt x="538378" y="62280"/>
                  </a:lnTo>
                  <a:close/>
                </a:path>
                <a:path w="751205" h="2443479">
                  <a:moveTo>
                    <a:pt x="580859" y="69138"/>
                  </a:moveTo>
                  <a:lnTo>
                    <a:pt x="579551" y="67830"/>
                  </a:lnTo>
                  <a:lnTo>
                    <a:pt x="576313" y="67830"/>
                  </a:lnTo>
                  <a:lnTo>
                    <a:pt x="575005" y="69138"/>
                  </a:lnTo>
                  <a:lnTo>
                    <a:pt x="575005" y="70751"/>
                  </a:lnTo>
                  <a:lnTo>
                    <a:pt x="575005" y="72364"/>
                  </a:lnTo>
                  <a:lnTo>
                    <a:pt x="576313" y="73672"/>
                  </a:lnTo>
                  <a:lnTo>
                    <a:pt x="579551" y="73672"/>
                  </a:lnTo>
                  <a:lnTo>
                    <a:pt x="580859" y="72364"/>
                  </a:lnTo>
                  <a:lnTo>
                    <a:pt x="580859" y="69138"/>
                  </a:lnTo>
                  <a:close/>
                </a:path>
                <a:path w="751205" h="2443479">
                  <a:moveTo>
                    <a:pt x="606323" y="30670"/>
                  </a:moveTo>
                  <a:lnTo>
                    <a:pt x="605155" y="29502"/>
                  </a:lnTo>
                  <a:lnTo>
                    <a:pt x="602284" y="29502"/>
                  </a:lnTo>
                  <a:lnTo>
                    <a:pt x="601116" y="30670"/>
                  </a:lnTo>
                  <a:lnTo>
                    <a:pt x="601116" y="32105"/>
                  </a:lnTo>
                  <a:lnTo>
                    <a:pt x="601116" y="33540"/>
                  </a:lnTo>
                  <a:lnTo>
                    <a:pt x="602284" y="34709"/>
                  </a:lnTo>
                  <a:lnTo>
                    <a:pt x="605155" y="34709"/>
                  </a:lnTo>
                  <a:lnTo>
                    <a:pt x="606323" y="33540"/>
                  </a:lnTo>
                  <a:lnTo>
                    <a:pt x="606323" y="30670"/>
                  </a:lnTo>
                  <a:close/>
                </a:path>
                <a:path w="751205" h="2443479">
                  <a:moveTo>
                    <a:pt x="649897" y="27165"/>
                  </a:moveTo>
                  <a:lnTo>
                    <a:pt x="648868" y="26149"/>
                  </a:lnTo>
                  <a:lnTo>
                    <a:pt x="646353" y="26149"/>
                  </a:lnTo>
                  <a:lnTo>
                    <a:pt x="645337" y="27165"/>
                  </a:lnTo>
                  <a:lnTo>
                    <a:pt x="645337" y="28422"/>
                  </a:lnTo>
                  <a:lnTo>
                    <a:pt x="645337" y="29679"/>
                  </a:lnTo>
                  <a:lnTo>
                    <a:pt x="646353" y="30695"/>
                  </a:lnTo>
                  <a:lnTo>
                    <a:pt x="648868" y="30695"/>
                  </a:lnTo>
                  <a:lnTo>
                    <a:pt x="649897" y="29679"/>
                  </a:lnTo>
                  <a:lnTo>
                    <a:pt x="649897" y="27165"/>
                  </a:lnTo>
                  <a:close/>
                </a:path>
                <a:path w="751205" h="2443479">
                  <a:moveTo>
                    <a:pt x="677697" y="16421"/>
                  </a:moveTo>
                  <a:lnTo>
                    <a:pt x="676821" y="15544"/>
                  </a:lnTo>
                  <a:lnTo>
                    <a:pt x="674662" y="15544"/>
                  </a:lnTo>
                  <a:lnTo>
                    <a:pt x="673785" y="16421"/>
                  </a:lnTo>
                  <a:lnTo>
                    <a:pt x="673785" y="17500"/>
                  </a:lnTo>
                  <a:lnTo>
                    <a:pt x="673785" y="18580"/>
                  </a:lnTo>
                  <a:lnTo>
                    <a:pt x="674662" y="19456"/>
                  </a:lnTo>
                  <a:lnTo>
                    <a:pt x="676821" y="19456"/>
                  </a:lnTo>
                  <a:lnTo>
                    <a:pt x="677697" y="18580"/>
                  </a:lnTo>
                  <a:lnTo>
                    <a:pt x="677697" y="16421"/>
                  </a:lnTo>
                  <a:close/>
                </a:path>
                <a:path w="751205" h="2443479">
                  <a:moveTo>
                    <a:pt x="711593" y="723"/>
                  </a:moveTo>
                  <a:lnTo>
                    <a:pt x="710869" y="0"/>
                  </a:lnTo>
                  <a:lnTo>
                    <a:pt x="709066" y="0"/>
                  </a:lnTo>
                  <a:lnTo>
                    <a:pt x="708342" y="723"/>
                  </a:lnTo>
                  <a:lnTo>
                    <a:pt x="708342" y="1625"/>
                  </a:lnTo>
                  <a:lnTo>
                    <a:pt x="708342" y="2527"/>
                  </a:lnTo>
                  <a:lnTo>
                    <a:pt x="709066" y="3251"/>
                  </a:lnTo>
                  <a:lnTo>
                    <a:pt x="710869" y="3251"/>
                  </a:lnTo>
                  <a:lnTo>
                    <a:pt x="711593" y="2527"/>
                  </a:lnTo>
                  <a:lnTo>
                    <a:pt x="711593" y="723"/>
                  </a:lnTo>
                  <a:close/>
                </a:path>
                <a:path w="751205" h="2443479">
                  <a:moveTo>
                    <a:pt x="751154" y="1155"/>
                  </a:moveTo>
                  <a:lnTo>
                    <a:pt x="750570" y="571"/>
                  </a:lnTo>
                  <a:lnTo>
                    <a:pt x="749134" y="571"/>
                  </a:lnTo>
                  <a:lnTo>
                    <a:pt x="748550" y="1155"/>
                  </a:lnTo>
                  <a:lnTo>
                    <a:pt x="748550" y="1879"/>
                  </a:lnTo>
                  <a:lnTo>
                    <a:pt x="748550" y="2603"/>
                  </a:lnTo>
                  <a:lnTo>
                    <a:pt x="749134" y="3187"/>
                  </a:lnTo>
                  <a:lnTo>
                    <a:pt x="750570" y="3187"/>
                  </a:lnTo>
                  <a:lnTo>
                    <a:pt x="751154" y="2603"/>
                  </a:lnTo>
                  <a:lnTo>
                    <a:pt x="751154" y="115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0487" y="2005583"/>
              <a:ext cx="894715" cy="3175635"/>
            </a:xfrm>
            <a:custGeom>
              <a:avLst/>
              <a:gdLst/>
              <a:ahLst/>
              <a:cxnLst/>
              <a:rect l="l" t="t" r="r" b="b"/>
              <a:pathLst>
                <a:path w="894714" h="3175635">
                  <a:moveTo>
                    <a:pt x="16167" y="988148"/>
                  </a:moveTo>
                  <a:lnTo>
                    <a:pt x="12547" y="984529"/>
                  </a:lnTo>
                  <a:lnTo>
                    <a:pt x="3619" y="984529"/>
                  </a:lnTo>
                  <a:lnTo>
                    <a:pt x="0" y="988148"/>
                  </a:lnTo>
                  <a:lnTo>
                    <a:pt x="0" y="992619"/>
                  </a:lnTo>
                  <a:lnTo>
                    <a:pt x="0" y="997089"/>
                  </a:lnTo>
                  <a:lnTo>
                    <a:pt x="3619" y="1000709"/>
                  </a:lnTo>
                  <a:lnTo>
                    <a:pt x="12547" y="1000709"/>
                  </a:lnTo>
                  <a:lnTo>
                    <a:pt x="16167" y="997089"/>
                  </a:lnTo>
                  <a:lnTo>
                    <a:pt x="16167" y="988148"/>
                  </a:lnTo>
                  <a:close/>
                </a:path>
                <a:path w="894714" h="3175635">
                  <a:moveTo>
                    <a:pt x="16548" y="1060754"/>
                  </a:moveTo>
                  <a:lnTo>
                    <a:pt x="12865" y="1057071"/>
                  </a:lnTo>
                  <a:lnTo>
                    <a:pt x="3797" y="1057071"/>
                  </a:lnTo>
                  <a:lnTo>
                    <a:pt x="114" y="1060754"/>
                  </a:lnTo>
                  <a:lnTo>
                    <a:pt x="114" y="1065288"/>
                  </a:lnTo>
                  <a:lnTo>
                    <a:pt x="114" y="1069822"/>
                  </a:lnTo>
                  <a:lnTo>
                    <a:pt x="3797" y="1073505"/>
                  </a:lnTo>
                  <a:lnTo>
                    <a:pt x="12865" y="1073505"/>
                  </a:lnTo>
                  <a:lnTo>
                    <a:pt x="16548" y="1069822"/>
                  </a:lnTo>
                  <a:lnTo>
                    <a:pt x="16548" y="1060754"/>
                  </a:lnTo>
                  <a:close/>
                </a:path>
                <a:path w="894714" h="3175635">
                  <a:moveTo>
                    <a:pt x="19316" y="1141526"/>
                  </a:moveTo>
                  <a:lnTo>
                    <a:pt x="15582" y="1137780"/>
                  </a:lnTo>
                  <a:lnTo>
                    <a:pt x="6350" y="1137780"/>
                  </a:lnTo>
                  <a:lnTo>
                    <a:pt x="2616" y="1141526"/>
                  </a:lnTo>
                  <a:lnTo>
                    <a:pt x="2616" y="1146136"/>
                  </a:lnTo>
                  <a:lnTo>
                    <a:pt x="2616" y="1150747"/>
                  </a:lnTo>
                  <a:lnTo>
                    <a:pt x="6350" y="1154493"/>
                  </a:lnTo>
                  <a:lnTo>
                    <a:pt x="15582" y="1154493"/>
                  </a:lnTo>
                  <a:lnTo>
                    <a:pt x="19316" y="1150747"/>
                  </a:lnTo>
                  <a:lnTo>
                    <a:pt x="19316" y="1141526"/>
                  </a:lnTo>
                  <a:close/>
                </a:path>
                <a:path w="894714" h="3175635">
                  <a:moveTo>
                    <a:pt x="27203" y="1030224"/>
                  </a:moveTo>
                  <a:lnTo>
                    <a:pt x="23545" y="1026579"/>
                  </a:lnTo>
                  <a:lnTo>
                    <a:pt x="14541" y="1026579"/>
                  </a:lnTo>
                  <a:lnTo>
                    <a:pt x="10896" y="1030224"/>
                  </a:lnTo>
                  <a:lnTo>
                    <a:pt x="10896" y="1034732"/>
                  </a:lnTo>
                  <a:lnTo>
                    <a:pt x="10896" y="1039228"/>
                  </a:lnTo>
                  <a:lnTo>
                    <a:pt x="14541" y="1042885"/>
                  </a:lnTo>
                  <a:lnTo>
                    <a:pt x="23545" y="1042885"/>
                  </a:lnTo>
                  <a:lnTo>
                    <a:pt x="27203" y="1039228"/>
                  </a:lnTo>
                  <a:lnTo>
                    <a:pt x="27203" y="1030224"/>
                  </a:lnTo>
                  <a:close/>
                </a:path>
                <a:path w="894714" h="3175635">
                  <a:moveTo>
                    <a:pt x="32651" y="808659"/>
                  </a:moveTo>
                  <a:lnTo>
                    <a:pt x="29146" y="805167"/>
                  </a:lnTo>
                  <a:lnTo>
                    <a:pt x="20510" y="805167"/>
                  </a:lnTo>
                  <a:lnTo>
                    <a:pt x="17018" y="808659"/>
                  </a:lnTo>
                  <a:lnTo>
                    <a:pt x="17018" y="812977"/>
                  </a:lnTo>
                  <a:lnTo>
                    <a:pt x="17018" y="817295"/>
                  </a:lnTo>
                  <a:lnTo>
                    <a:pt x="20510" y="820788"/>
                  </a:lnTo>
                  <a:lnTo>
                    <a:pt x="29146" y="820788"/>
                  </a:lnTo>
                  <a:lnTo>
                    <a:pt x="32651" y="817295"/>
                  </a:lnTo>
                  <a:lnTo>
                    <a:pt x="32651" y="808659"/>
                  </a:lnTo>
                  <a:close/>
                </a:path>
                <a:path w="894714" h="3175635">
                  <a:moveTo>
                    <a:pt x="38138" y="1096975"/>
                  </a:moveTo>
                  <a:lnTo>
                    <a:pt x="34429" y="1093266"/>
                  </a:lnTo>
                  <a:lnTo>
                    <a:pt x="25273" y="1093266"/>
                  </a:lnTo>
                  <a:lnTo>
                    <a:pt x="21564" y="1096975"/>
                  </a:lnTo>
                  <a:lnTo>
                    <a:pt x="21564" y="1101547"/>
                  </a:lnTo>
                  <a:lnTo>
                    <a:pt x="21564" y="1106119"/>
                  </a:lnTo>
                  <a:lnTo>
                    <a:pt x="25273" y="1109827"/>
                  </a:lnTo>
                  <a:lnTo>
                    <a:pt x="34429" y="1109827"/>
                  </a:lnTo>
                  <a:lnTo>
                    <a:pt x="38138" y="1106119"/>
                  </a:lnTo>
                  <a:lnTo>
                    <a:pt x="38138" y="1096975"/>
                  </a:lnTo>
                  <a:close/>
                </a:path>
                <a:path w="894714" h="3175635">
                  <a:moveTo>
                    <a:pt x="39522" y="945146"/>
                  </a:moveTo>
                  <a:lnTo>
                    <a:pt x="35941" y="941565"/>
                  </a:lnTo>
                  <a:lnTo>
                    <a:pt x="27089" y="941565"/>
                  </a:lnTo>
                  <a:lnTo>
                    <a:pt x="23495" y="945146"/>
                  </a:lnTo>
                  <a:lnTo>
                    <a:pt x="23495" y="949579"/>
                  </a:lnTo>
                  <a:lnTo>
                    <a:pt x="23495" y="954011"/>
                  </a:lnTo>
                  <a:lnTo>
                    <a:pt x="27089" y="957592"/>
                  </a:lnTo>
                  <a:lnTo>
                    <a:pt x="35941" y="957592"/>
                  </a:lnTo>
                  <a:lnTo>
                    <a:pt x="39522" y="954011"/>
                  </a:lnTo>
                  <a:lnTo>
                    <a:pt x="39522" y="945146"/>
                  </a:lnTo>
                  <a:close/>
                </a:path>
                <a:path w="894714" h="3175635">
                  <a:moveTo>
                    <a:pt x="40652" y="1186561"/>
                  </a:moveTo>
                  <a:lnTo>
                    <a:pt x="36880" y="1182789"/>
                  </a:lnTo>
                  <a:lnTo>
                    <a:pt x="27584" y="1182789"/>
                  </a:lnTo>
                  <a:lnTo>
                    <a:pt x="23812" y="1186561"/>
                  </a:lnTo>
                  <a:lnTo>
                    <a:pt x="23812" y="1191209"/>
                  </a:lnTo>
                  <a:lnTo>
                    <a:pt x="23812" y="1195857"/>
                  </a:lnTo>
                  <a:lnTo>
                    <a:pt x="27584" y="1199629"/>
                  </a:lnTo>
                  <a:lnTo>
                    <a:pt x="36880" y="1199629"/>
                  </a:lnTo>
                  <a:lnTo>
                    <a:pt x="40652" y="1195857"/>
                  </a:lnTo>
                  <a:lnTo>
                    <a:pt x="40652" y="1186561"/>
                  </a:lnTo>
                  <a:close/>
                </a:path>
                <a:path w="894714" h="3175635">
                  <a:moveTo>
                    <a:pt x="41592" y="1235405"/>
                  </a:moveTo>
                  <a:lnTo>
                    <a:pt x="37795" y="1231607"/>
                  </a:lnTo>
                  <a:lnTo>
                    <a:pt x="28422" y="1231607"/>
                  </a:lnTo>
                  <a:lnTo>
                    <a:pt x="24625" y="1235405"/>
                  </a:lnTo>
                  <a:lnTo>
                    <a:pt x="24625" y="1240091"/>
                  </a:lnTo>
                  <a:lnTo>
                    <a:pt x="24625" y="1244777"/>
                  </a:lnTo>
                  <a:lnTo>
                    <a:pt x="28422" y="1248575"/>
                  </a:lnTo>
                  <a:lnTo>
                    <a:pt x="37795" y="1248575"/>
                  </a:lnTo>
                  <a:lnTo>
                    <a:pt x="41592" y="1244777"/>
                  </a:lnTo>
                  <a:lnTo>
                    <a:pt x="41592" y="1235405"/>
                  </a:lnTo>
                  <a:close/>
                </a:path>
                <a:path w="894714" h="3175635">
                  <a:moveTo>
                    <a:pt x="48971" y="896607"/>
                  </a:moveTo>
                  <a:lnTo>
                    <a:pt x="45415" y="893051"/>
                  </a:lnTo>
                  <a:lnTo>
                    <a:pt x="36626" y="893051"/>
                  </a:lnTo>
                  <a:lnTo>
                    <a:pt x="33070" y="896607"/>
                  </a:lnTo>
                  <a:lnTo>
                    <a:pt x="33070" y="901001"/>
                  </a:lnTo>
                  <a:lnTo>
                    <a:pt x="33070" y="905395"/>
                  </a:lnTo>
                  <a:lnTo>
                    <a:pt x="36626" y="908951"/>
                  </a:lnTo>
                  <a:lnTo>
                    <a:pt x="45415" y="908951"/>
                  </a:lnTo>
                  <a:lnTo>
                    <a:pt x="48971" y="905395"/>
                  </a:lnTo>
                  <a:lnTo>
                    <a:pt x="48971" y="896607"/>
                  </a:lnTo>
                  <a:close/>
                </a:path>
                <a:path w="894714" h="3175635">
                  <a:moveTo>
                    <a:pt x="51193" y="762825"/>
                  </a:moveTo>
                  <a:lnTo>
                    <a:pt x="47726" y="759358"/>
                  </a:lnTo>
                  <a:lnTo>
                    <a:pt x="39166" y="759358"/>
                  </a:lnTo>
                  <a:lnTo>
                    <a:pt x="35699" y="762825"/>
                  </a:lnTo>
                  <a:lnTo>
                    <a:pt x="35699" y="767105"/>
                  </a:lnTo>
                  <a:lnTo>
                    <a:pt x="35699" y="771385"/>
                  </a:lnTo>
                  <a:lnTo>
                    <a:pt x="39166" y="774852"/>
                  </a:lnTo>
                  <a:lnTo>
                    <a:pt x="47726" y="774852"/>
                  </a:lnTo>
                  <a:lnTo>
                    <a:pt x="51193" y="771385"/>
                  </a:lnTo>
                  <a:lnTo>
                    <a:pt x="51193" y="762825"/>
                  </a:lnTo>
                  <a:close/>
                </a:path>
                <a:path w="894714" h="3175635">
                  <a:moveTo>
                    <a:pt x="55968" y="850988"/>
                  </a:moveTo>
                  <a:lnTo>
                    <a:pt x="52438" y="847458"/>
                  </a:lnTo>
                  <a:lnTo>
                    <a:pt x="43738" y="847458"/>
                  </a:lnTo>
                  <a:lnTo>
                    <a:pt x="40208" y="850988"/>
                  </a:lnTo>
                  <a:lnTo>
                    <a:pt x="40208" y="855345"/>
                  </a:lnTo>
                  <a:lnTo>
                    <a:pt x="40208" y="859701"/>
                  </a:lnTo>
                  <a:lnTo>
                    <a:pt x="43738" y="863231"/>
                  </a:lnTo>
                  <a:lnTo>
                    <a:pt x="52438" y="863231"/>
                  </a:lnTo>
                  <a:lnTo>
                    <a:pt x="55968" y="859701"/>
                  </a:lnTo>
                  <a:lnTo>
                    <a:pt x="55968" y="850988"/>
                  </a:lnTo>
                  <a:close/>
                </a:path>
                <a:path w="894714" h="3175635">
                  <a:moveTo>
                    <a:pt x="58077" y="1279017"/>
                  </a:moveTo>
                  <a:lnTo>
                    <a:pt x="54241" y="1275194"/>
                  </a:lnTo>
                  <a:lnTo>
                    <a:pt x="44805" y="1275194"/>
                  </a:lnTo>
                  <a:lnTo>
                    <a:pt x="40970" y="1279017"/>
                  </a:lnTo>
                  <a:lnTo>
                    <a:pt x="40970" y="1283741"/>
                  </a:lnTo>
                  <a:lnTo>
                    <a:pt x="40970" y="1288465"/>
                  </a:lnTo>
                  <a:lnTo>
                    <a:pt x="44805" y="1292301"/>
                  </a:lnTo>
                  <a:lnTo>
                    <a:pt x="54241" y="1292301"/>
                  </a:lnTo>
                  <a:lnTo>
                    <a:pt x="58077" y="1288465"/>
                  </a:lnTo>
                  <a:lnTo>
                    <a:pt x="58077" y="1279017"/>
                  </a:lnTo>
                  <a:close/>
                </a:path>
                <a:path w="894714" h="3175635">
                  <a:moveTo>
                    <a:pt x="63995" y="699693"/>
                  </a:moveTo>
                  <a:lnTo>
                    <a:pt x="60591" y="696277"/>
                  </a:lnTo>
                  <a:lnTo>
                    <a:pt x="52171" y="696277"/>
                  </a:lnTo>
                  <a:lnTo>
                    <a:pt x="48768" y="699693"/>
                  </a:lnTo>
                  <a:lnTo>
                    <a:pt x="48768" y="703897"/>
                  </a:lnTo>
                  <a:lnTo>
                    <a:pt x="48768" y="708101"/>
                  </a:lnTo>
                  <a:lnTo>
                    <a:pt x="52171" y="711504"/>
                  </a:lnTo>
                  <a:lnTo>
                    <a:pt x="60591" y="711504"/>
                  </a:lnTo>
                  <a:lnTo>
                    <a:pt x="63995" y="708101"/>
                  </a:lnTo>
                  <a:lnTo>
                    <a:pt x="63995" y="699693"/>
                  </a:lnTo>
                  <a:close/>
                </a:path>
                <a:path w="894714" h="3175635">
                  <a:moveTo>
                    <a:pt x="65112" y="1325562"/>
                  </a:moveTo>
                  <a:lnTo>
                    <a:pt x="61264" y="1321701"/>
                  </a:lnTo>
                  <a:lnTo>
                    <a:pt x="51739" y="1321701"/>
                  </a:lnTo>
                  <a:lnTo>
                    <a:pt x="47879" y="1325562"/>
                  </a:lnTo>
                  <a:lnTo>
                    <a:pt x="47879" y="1330325"/>
                  </a:lnTo>
                  <a:lnTo>
                    <a:pt x="47879" y="1335087"/>
                  </a:lnTo>
                  <a:lnTo>
                    <a:pt x="51739" y="1338948"/>
                  </a:lnTo>
                  <a:lnTo>
                    <a:pt x="61264" y="1338948"/>
                  </a:lnTo>
                  <a:lnTo>
                    <a:pt x="65112" y="1335087"/>
                  </a:lnTo>
                  <a:lnTo>
                    <a:pt x="65112" y="1325562"/>
                  </a:lnTo>
                  <a:close/>
                </a:path>
                <a:path w="894714" h="3175635">
                  <a:moveTo>
                    <a:pt x="80340" y="1371180"/>
                  </a:moveTo>
                  <a:lnTo>
                    <a:pt x="76454" y="1367294"/>
                  </a:lnTo>
                  <a:lnTo>
                    <a:pt x="66852" y="1367294"/>
                  </a:lnTo>
                  <a:lnTo>
                    <a:pt x="62966" y="1371180"/>
                  </a:lnTo>
                  <a:lnTo>
                    <a:pt x="62966" y="1375981"/>
                  </a:lnTo>
                  <a:lnTo>
                    <a:pt x="62966" y="1380782"/>
                  </a:lnTo>
                  <a:lnTo>
                    <a:pt x="66852" y="1384668"/>
                  </a:lnTo>
                  <a:lnTo>
                    <a:pt x="76454" y="1384668"/>
                  </a:lnTo>
                  <a:lnTo>
                    <a:pt x="80340" y="1380782"/>
                  </a:lnTo>
                  <a:lnTo>
                    <a:pt x="80340" y="1371180"/>
                  </a:lnTo>
                  <a:close/>
                </a:path>
                <a:path w="894714" h="3175635">
                  <a:moveTo>
                    <a:pt x="80645" y="1403845"/>
                  </a:moveTo>
                  <a:lnTo>
                    <a:pt x="76784" y="1399984"/>
                  </a:lnTo>
                  <a:lnTo>
                    <a:pt x="67259" y="1399984"/>
                  </a:lnTo>
                  <a:lnTo>
                    <a:pt x="63398" y="1403845"/>
                  </a:lnTo>
                  <a:lnTo>
                    <a:pt x="63398" y="1408607"/>
                  </a:lnTo>
                  <a:lnTo>
                    <a:pt x="63398" y="1413370"/>
                  </a:lnTo>
                  <a:lnTo>
                    <a:pt x="67259" y="1417231"/>
                  </a:lnTo>
                  <a:lnTo>
                    <a:pt x="76784" y="1417231"/>
                  </a:lnTo>
                  <a:lnTo>
                    <a:pt x="80645" y="1413370"/>
                  </a:lnTo>
                  <a:lnTo>
                    <a:pt x="80645" y="1403845"/>
                  </a:lnTo>
                  <a:close/>
                </a:path>
                <a:path w="894714" h="3175635">
                  <a:moveTo>
                    <a:pt x="80924" y="734885"/>
                  </a:moveTo>
                  <a:lnTo>
                    <a:pt x="77482" y="731443"/>
                  </a:lnTo>
                  <a:lnTo>
                    <a:pt x="68999" y="731443"/>
                  </a:lnTo>
                  <a:lnTo>
                    <a:pt x="65557" y="734885"/>
                  </a:lnTo>
                  <a:lnTo>
                    <a:pt x="65557" y="739127"/>
                  </a:lnTo>
                  <a:lnTo>
                    <a:pt x="65557" y="743369"/>
                  </a:lnTo>
                  <a:lnTo>
                    <a:pt x="68999" y="746810"/>
                  </a:lnTo>
                  <a:lnTo>
                    <a:pt x="77482" y="746810"/>
                  </a:lnTo>
                  <a:lnTo>
                    <a:pt x="80924" y="743369"/>
                  </a:lnTo>
                  <a:lnTo>
                    <a:pt x="80924" y="734885"/>
                  </a:lnTo>
                  <a:close/>
                </a:path>
                <a:path w="894714" h="3175635">
                  <a:moveTo>
                    <a:pt x="81775" y="634834"/>
                  </a:moveTo>
                  <a:lnTo>
                    <a:pt x="78422" y="631482"/>
                  </a:lnTo>
                  <a:lnTo>
                    <a:pt x="70167" y="631482"/>
                  </a:lnTo>
                  <a:lnTo>
                    <a:pt x="66814" y="634834"/>
                  </a:lnTo>
                  <a:lnTo>
                    <a:pt x="66814" y="638962"/>
                  </a:lnTo>
                  <a:lnTo>
                    <a:pt x="66814" y="643089"/>
                  </a:lnTo>
                  <a:lnTo>
                    <a:pt x="70167" y="646442"/>
                  </a:lnTo>
                  <a:lnTo>
                    <a:pt x="78422" y="646442"/>
                  </a:lnTo>
                  <a:lnTo>
                    <a:pt x="81775" y="643089"/>
                  </a:lnTo>
                  <a:lnTo>
                    <a:pt x="81775" y="634834"/>
                  </a:lnTo>
                  <a:close/>
                </a:path>
                <a:path w="894714" h="3175635">
                  <a:moveTo>
                    <a:pt x="92100" y="1442491"/>
                  </a:moveTo>
                  <a:lnTo>
                    <a:pt x="88265" y="1438656"/>
                  </a:lnTo>
                  <a:lnTo>
                    <a:pt x="78816" y="1438656"/>
                  </a:lnTo>
                  <a:lnTo>
                    <a:pt x="74980" y="1442491"/>
                  </a:lnTo>
                  <a:lnTo>
                    <a:pt x="74980" y="1447215"/>
                  </a:lnTo>
                  <a:lnTo>
                    <a:pt x="74980" y="1451940"/>
                  </a:lnTo>
                  <a:lnTo>
                    <a:pt x="78816" y="1455775"/>
                  </a:lnTo>
                  <a:lnTo>
                    <a:pt x="88265" y="1455775"/>
                  </a:lnTo>
                  <a:lnTo>
                    <a:pt x="92100" y="1451940"/>
                  </a:lnTo>
                  <a:lnTo>
                    <a:pt x="92100" y="1442491"/>
                  </a:lnTo>
                  <a:close/>
                </a:path>
                <a:path w="894714" h="3175635">
                  <a:moveTo>
                    <a:pt x="96989" y="590969"/>
                  </a:moveTo>
                  <a:lnTo>
                    <a:pt x="93675" y="587641"/>
                  </a:lnTo>
                  <a:lnTo>
                    <a:pt x="85483" y="587641"/>
                  </a:lnTo>
                  <a:lnTo>
                    <a:pt x="82169" y="590969"/>
                  </a:lnTo>
                  <a:lnTo>
                    <a:pt x="82169" y="595058"/>
                  </a:lnTo>
                  <a:lnTo>
                    <a:pt x="82169" y="599147"/>
                  </a:lnTo>
                  <a:lnTo>
                    <a:pt x="85483" y="602475"/>
                  </a:lnTo>
                  <a:lnTo>
                    <a:pt x="93675" y="602475"/>
                  </a:lnTo>
                  <a:lnTo>
                    <a:pt x="96989" y="599147"/>
                  </a:lnTo>
                  <a:lnTo>
                    <a:pt x="96989" y="590969"/>
                  </a:lnTo>
                  <a:close/>
                </a:path>
                <a:path w="894714" h="3175635">
                  <a:moveTo>
                    <a:pt x="102831" y="670966"/>
                  </a:moveTo>
                  <a:lnTo>
                    <a:pt x="99453" y="667588"/>
                  </a:lnTo>
                  <a:lnTo>
                    <a:pt x="91122" y="667588"/>
                  </a:lnTo>
                  <a:lnTo>
                    <a:pt x="87744" y="670966"/>
                  </a:lnTo>
                  <a:lnTo>
                    <a:pt x="87744" y="675132"/>
                  </a:lnTo>
                  <a:lnTo>
                    <a:pt x="87744" y="679297"/>
                  </a:lnTo>
                  <a:lnTo>
                    <a:pt x="91122" y="682675"/>
                  </a:lnTo>
                  <a:lnTo>
                    <a:pt x="99453" y="682675"/>
                  </a:lnTo>
                  <a:lnTo>
                    <a:pt x="102831" y="679297"/>
                  </a:lnTo>
                  <a:lnTo>
                    <a:pt x="102831" y="670966"/>
                  </a:lnTo>
                  <a:close/>
                </a:path>
                <a:path w="894714" h="3175635">
                  <a:moveTo>
                    <a:pt x="131572" y="1469275"/>
                  </a:moveTo>
                  <a:lnTo>
                    <a:pt x="127774" y="1465478"/>
                  </a:lnTo>
                  <a:lnTo>
                    <a:pt x="118389" y="1465478"/>
                  </a:lnTo>
                  <a:lnTo>
                    <a:pt x="114592" y="1469275"/>
                  </a:lnTo>
                  <a:lnTo>
                    <a:pt x="114592" y="1473962"/>
                  </a:lnTo>
                  <a:lnTo>
                    <a:pt x="114592" y="1478648"/>
                  </a:lnTo>
                  <a:lnTo>
                    <a:pt x="118389" y="1482445"/>
                  </a:lnTo>
                  <a:lnTo>
                    <a:pt x="127774" y="1482445"/>
                  </a:lnTo>
                  <a:lnTo>
                    <a:pt x="131572" y="1478648"/>
                  </a:lnTo>
                  <a:lnTo>
                    <a:pt x="131572" y="1469275"/>
                  </a:lnTo>
                  <a:close/>
                </a:path>
                <a:path w="894714" h="3175635">
                  <a:moveTo>
                    <a:pt x="132702" y="1511528"/>
                  </a:moveTo>
                  <a:lnTo>
                    <a:pt x="128930" y="1507756"/>
                  </a:lnTo>
                  <a:lnTo>
                    <a:pt x="119634" y="1507756"/>
                  </a:lnTo>
                  <a:lnTo>
                    <a:pt x="115862" y="1511528"/>
                  </a:lnTo>
                  <a:lnTo>
                    <a:pt x="115862" y="1516176"/>
                  </a:lnTo>
                  <a:lnTo>
                    <a:pt x="115862" y="1520825"/>
                  </a:lnTo>
                  <a:lnTo>
                    <a:pt x="119634" y="1524596"/>
                  </a:lnTo>
                  <a:lnTo>
                    <a:pt x="128930" y="1524596"/>
                  </a:lnTo>
                  <a:lnTo>
                    <a:pt x="132702" y="1520825"/>
                  </a:lnTo>
                  <a:lnTo>
                    <a:pt x="132702" y="1511528"/>
                  </a:lnTo>
                  <a:close/>
                </a:path>
                <a:path w="894714" h="3175635">
                  <a:moveTo>
                    <a:pt x="134010" y="573913"/>
                  </a:moveTo>
                  <a:lnTo>
                    <a:pt x="130721" y="570623"/>
                  </a:lnTo>
                  <a:lnTo>
                    <a:pt x="122605" y="570623"/>
                  </a:lnTo>
                  <a:lnTo>
                    <a:pt x="119316" y="573913"/>
                  </a:lnTo>
                  <a:lnTo>
                    <a:pt x="119316" y="577964"/>
                  </a:lnTo>
                  <a:lnTo>
                    <a:pt x="119316" y="582015"/>
                  </a:lnTo>
                  <a:lnTo>
                    <a:pt x="122605" y="585304"/>
                  </a:lnTo>
                  <a:lnTo>
                    <a:pt x="130721" y="585304"/>
                  </a:lnTo>
                  <a:lnTo>
                    <a:pt x="134010" y="582015"/>
                  </a:lnTo>
                  <a:lnTo>
                    <a:pt x="134010" y="573913"/>
                  </a:lnTo>
                  <a:close/>
                </a:path>
                <a:path w="894714" h="3175635">
                  <a:moveTo>
                    <a:pt x="136309" y="540131"/>
                  </a:moveTo>
                  <a:lnTo>
                    <a:pt x="133096" y="536917"/>
                  </a:lnTo>
                  <a:lnTo>
                    <a:pt x="125171" y="536917"/>
                  </a:lnTo>
                  <a:lnTo>
                    <a:pt x="121958" y="540131"/>
                  </a:lnTo>
                  <a:lnTo>
                    <a:pt x="121958" y="544093"/>
                  </a:lnTo>
                  <a:lnTo>
                    <a:pt x="121958" y="548055"/>
                  </a:lnTo>
                  <a:lnTo>
                    <a:pt x="125171" y="551268"/>
                  </a:lnTo>
                  <a:lnTo>
                    <a:pt x="133096" y="551268"/>
                  </a:lnTo>
                  <a:lnTo>
                    <a:pt x="136309" y="548055"/>
                  </a:lnTo>
                  <a:lnTo>
                    <a:pt x="136309" y="540131"/>
                  </a:lnTo>
                  <a:close/>
                </a:path>
                <a:path w="894714" h="3175635">
                  <a:moveTo>
                    <a:pt x="146113" y="500126"/>
                  </a:moveTo>
                  <a:lnTo>
                    <a:pt x="142989" y="497001"/>
                  </a:lnTo>
                  <a:lnTo>
                    <a:pt x="135293" y="497001"/>
                  </a:lnTo>
                  <a:lnTo>
                    <a:pt x="132168" y="500126"/>
                  </a:lnTo>
                  <a:lnTo>
                    <a:pt x="132168" y="503974"/>
                  </a:lnTo>
                  <a:lnTo>
                    <a:pt x="132168" y="507822"/>
                  </a:lnTo>
                  <a:lnTo>
                    <a:pt x="135293" y="510946"/>
                  </a:lnTo>
                  <a:lnTo>
                    <a:pt x="142989" y="510946"/>
                  </a:lnTo>
                  <a:lnTo>
                    <a:pt x="146113" y="507822"/>
                  </a:lnTo>
                  <a:lnTo>
                    <a:pt x="146113" y="500126"/>
                  </a:lnTo>
                  <a:close/>
                </a:path>
                <a:path w="894714" h="3175635">
                  <a:moveTo>
                    <a:pt x="163322" y="1546047"/>
                  </a:moveTo>
                  <a:lnTo>
                    <a:pt x="159575" y="1542300"/>
                  </a:lnTo>
                  <a:lnTo>
                    <a:pt x="150355" y="1542300"/>
                  </a:lnTo>
                  <a:lnTo>
                    <a:pt x="146608" y="1546047"/>
                  </a:lnTo>
                  <a:lnTo>
                    <a:pt x="146608" y="1550657"/>
                  </a:lnTo>
                  <a:lnTo>
                    <a:pt x="146608" y="1555267"/>
                  </a:lnTo>
                  <a:lnTo>
                    <a:pt x="150355" y="1559013"/>
                  </a:lnTo>
                  <a:lnTo>
                    <a:pt x="159575" y="1559013"/>
                  </a:lnTo>
                  <a:lnTo>
                    <a:pt x="163322" y="1555267"/>
                  </a:lnTo>
                  <a:lnTo>
                    <a:pt x="163322" y="1546047"/>
                  </a:lnTo>
                  <a:close/>
                </a:path>
                <a:path w="894714" h="3175635">
                  <a:moveTo>
                    <a:pt x="164503" y="458965"/>
                  </a:moveTo>
                  <a:lnTo>
                    <a:pt x="161467" y="455930"/>
                  </a:lnTo>
                  <a:lnTo>
                    <a:pt x="154000" y="455930"/>
                  </a:lnTo>
                  <a:lnTo>
                    <a:pt x="150964" y="458965"/>
                  </a:lnTo>
                  <a:lnTo>
                    <a:pt x="150964" y="462699"/>
                  </a:lnTo>
                  <a:lnTo>
                    <a:pt x="150964" y="466432"/>
                  </a:lnTo>
                  <a:lnTo>
                    <a:pt x="154000" y="469468"/>
                  </a:lnTo>
                  <a:lnTo>
                    <a:pt x="161467" y="469468"/>
                  </a:lnTo>
                  <a:lnTo>
                    <a:pt x="164503" y="466432"/>
                  </a:lnTo>
                  <a:lnTo>
                    <a:pt x="164503" y="458965"/>
                  </a:lnTo>
                  <a:close/>
                </a:path>
                <a:path w="894714" h="3175635">
                  <a:moveTo>
                    <a:pt x="207937" y="446112"/>
                  </a:moveTo>
                  <a:lnTo>
                    <a:pt x="204990" y="443166"/>
                  </a:lnTo>
                  <a:lnTo>
                    <a:pt x="197739" y="443166"/>
                  </a:lnTo>
                  <a:lnTo>
                    <a:pt x="194805" y="446112"/>
                  </a:lnTo>
                  <a:lnTo>
                    <a:pt x="194805" y="449732"/>
                  </a:lnTo>
                  <a:lnTo>
                    <a:pt x="194805" y="453351"/>
                  </a:lnTo>
                  <a:lnTo>
                    <a:pt x="197739" y="456298"/>
                  </a:lnTo>
                  <a:lnTo>
                    <a:pt x="204990" y="456298"/>
                  </a:lnTo>
                  <a:lnTo>
                    <a:pt x="207937" y="453351"/>
                  </a:lnTo>
                  <a:lnTo>
                    <a:pt x="207937" y="446112"/>
                  </a:lnTo>
                  <a:close/>
                </a:path>
                <a:path w="894714" h="3175635">
                  <a:moveTo>
                    <a:pt x="218948" y="411505"/>
                  </a:moveTo>
                  <a:lnTo>
                    <a:pt x="216103" y="408660"/>
                  </a:lnTo>
                  <a:lnTo>
                    <a:pt x="209067" y="408660"/>
                  </a:lnTo>
                  <a:lnTo>
                    <a:pt x="206222" y="411505"/>
                  </a:lnTo>
                  <a:lnTo>
                    <a:pt x="206222" y="415023"/>
                  </a:lnTo>
                  <a:lnTo>
                    <a:pt x="206222" y="418541"/>
                  </a:lnTo>
                  <a:lnTo>
                    <a:pt x="209067" y="421386"/>
                  </a:lnTo>
                  <a:lnTo>
                    <a:pt x="216103" y="421386"/>
                  </a:lnTo>
                  <a:lnTo>
                    <a:pt x="218948" y="418541"/>
                  </a:lnTo>
                  <a:lnTo>
                    <a:pt x="218948" y="411505"/>
                  </a:lnTo>
                  <a:close/>
                </a:path>
                <a:path w="894714" h="3175635">
                  <a:moveTo>
                    <a:pt x="224929" y="378079"/>
                  </a:moveTo>
                  <a:lnTo>
                    <a:pt x="222173" y="375323"/>
                  </a:lnTo>
                  <a:lnTo>
                    <a:pt x="215366" y="375323"/>
                  </a:lnTo>
                  <a:lnTo>
                    <a:pt x="212610" y="378079"/>
                  </a:lnTo>
                  <a:lnTo>
                    <a:pt x="212610" y="381482"/>
                  </a:lnTo>
                  <a:lnTo>
                    <a:pt x="212610" y="384886"/>
                  </a:lnTo>
                  <a:lnTo>
                    <a:pt x="215366" y="387642"/>
                  </a:lnTo>
                  <a:lnTo>
                    <a:pt x="222173" y="387642"/>
                  </a:lnTo>
                  <a:lnTo>
                    <a:pt x="224929" y="384886"/>
                  </a:lnTo>
                  <a:lnTo>
                    <a:pt x="224929" y="378079"/>
                  </a:lnTo>
                  <a:close/>
                </a:path>
                <a:path w="894714" h="3175635">
                  <a:moveTo>
                    <a:pt x="264134" y="350240"/>
                  </a:moveTo>
                  <a:lnTo>
                    <a:pt x="261467" y="347573"/>
                  </a:lnTo>
                  <a:lnTo>
                    <a:pt x="254889" y="347573"/>
                  </a:lnTo>
                  <a:lnTo>
                    <a:pt x="252222" y="350240"/>
                  </a:lnTo>
                  <a:lnTo>
                    <a:pt x="252222" y="353529"/>
                  </a:lnTo>
                  <a:lnTo>
                    <a:pt x="252222" y="356819"/>
                  </a:lnTo>
                  <a:lnTo>
                    <a:pt x="254889" y="359486"/>
                  </a:lnTo>
                  <a:lnTo>
                    <a:pt x="261467" y="359486"/>
                  </a:lnTo>
                  <a:lnTo>
                    <a:pt x="264134" y="356819"/>
                  </a:lnTo>
                  <a:lnTo>
                    <a:pt x="264134" y="350240"/>
                  </a:lnTo>
                  <a:close/>
                </a:path>
                <a:path w="894714" h="3175635">
                  <a:moveTo>
                    <a:pt x="299974" y="323189"/>
                  </a:moveTo>
                  <a:lnTo>
                    <a:pt x="297395" y="320611"/>
                  </a:lnTo>
                  <a:lnTo>
                    <a:pt x="291045" y="320611"/>
                  </a:lnTo>
                  <a:lnTo>
                    <a:pt x="288467" y="323189"/>
                  </a:lnTo>
                  <a:lnTo>
                    <a:pt x="288467" y="326364"/>
                  </a:lnTo>
                  <a:lnTo>
                    <a:pt x="288467" y="329539"/>
                  </a:lnTo>
                  <a:lnTo>
                    <a:pt x="291045" y="332117"/>
                  </a:lnTo>
                  <a:lnTo>
                    <a:pt x="297395" y="332117"/>
                  </a:lnTo>
                  <a:lnTo>
                    <a:pt x="299974" y="329539"/>
                  </a:lnTo>
                  <a:lnTo>
                    <a:pt x="299974" y="323189"/>
                  </a:lnTo>
                  <a:close/>
                </a:path>
                <a:path w="894714" h="3175635">
                  <a:moveTo>
                    <a:pt x="316407" y="283413"/>
                  </a:moveTo>
                  <a:lnTo>
                    <a:pt x="313918" y="280924"/>
                  </a:lnTo>
                  <a:lnTo>
                    <a:pt x="307797" y="280924"/>
                  </a:lnTo>
                  <a:lnTo>
                    <a:pt x="305308" y="283413"/>
                  </a:lnTo>
                  <a:lnTo>
                    <a:pt x="305308" y="286473"/>
                  </a:lnTo>
                  <a:lnTo>
                    <a:pt x="305308" y="289534"/>
                  </a:lnTo>
                  <a:lnTo>
                    <a:pt x="307797" y="292023"/>
                  </a:lnTo>
                  <a:lnTo>
                    <a:pt x="313918" y="292023"/>
                  </a:lnTo>
                  <a:lnTo>
                    <a:pt x="316407" y="289534"/>
                  </a:lnTo>
                  <a:lnTo>
                    <a:pt x="316407" y="283413"/>
                  </a:lnTo>
                  <a:close/>
                </a:path>
                <a:path w="894714" h="3175635">
                  <a:moveTo>
                    <a:pt x="350012" y="267995"/>
                  </a:moveTo>
                  <a:lnTo>
                    <a:pt x="347624" y="265595"/>
                  </a:lnTo>
                  <a:lnTo>
                    <a:pt x="341706" y="265595"/>
                  </a:lnTo>
                  <a:lnTo>
                    <a:pt x="339318" y="267995"/>
                  </a:lnTo>
                  <a:lnTo>
                    <a:pt x="339318" y="270941"/>
                  </a:lnTo>
                  <a:lnTo>
                    <a:pt x="339318" y="273900"/>
                  </a:lnTo>
                  <a:lnTo>
                    <a:pt x="341706" y="276288"/>
                  </a:lnTo>
                  <a:lnTo>
                    <a:pt x="347624" y="276288"/>
                  </a:lnTo>
                  <a:lnTo>
                    <a:pt x="350012" y="273900"/>
                  </a:lnTo>
                  <a:lnTo>
                    <a:pt x="350012" y="267995"/>
                  </a:lnTo>
                  <a:close/>
                </a:path>
                <a:path w="894714" h="3175635">
                  <a:moveTo>
                    <a:pt x="350913" y="3174949"/>
                  </a:moveTo>
                  <a:lnTo>
                    <a:pt x="350761" y="3174796"/>
                  </a:lnTo>
                  <a:lnTo>
                    <a:pt x="350393" y="3174796"/>
                  </a:lnTo>
                  <a:lnTo>
                    <a:pt x="350240" y="3174949"/>
                  </a:lnTo>
                  <a:lnTo>
                    <a:pt x="350240" y="3175139"/>
                  </a:lnTo>
                  <a:lnTo>
                    <a:pt x="350240" y="3175330"/>
                  </a:lnTo>
                  <a:lnTo>
                    <a:pt x="350393" y="3175482"/>
                  </a:lnTo>
                  <a:lnTo>
                    <a:pt x="350761" y="3175482"/>
                  </a:lnTo>
                  <a:lnTo>
                    <a:pt x="350913" y="3175330"/>
                  </a:lnTo>
                  <a:lnTo>
                    <a:pt x="350913" y="3174949"/>
                  </a:lnTo>
                  <a:close/>
                </a:path>
                <a:path w="894714" h="3175635">
                  <a:moveTo>
                    <a:pt x="365137" y="3126676"/>
                  </a:moveTo>
                  <a:lnTo>
                    <a:pt x="364794" y="3126333"/>
                  </a:lnTo>
                  <a:lnTo>
                    <a:pt x="363931" y="3126333"/>
                  </a:lnTo>
                  <a:lnTo>
                    <a:pt x="363588" y="3126676"/>
                  </a:lnTo>
                  <a:lnTo>
                    <a:pt x="363588" y="3127108"/>
                  </a:lnTo>
                  <a:lnTo>
                    <a:pt x="363588" y="3127540"/>
                  </a:lnTo>
                  <a:lnTo>
                    <a:pt x="363931" y="3127883"/>
                  </a:lnTo>
                  <a:lnTo>
                    <a:pt x="364794" y="3127883"/>
                  </a:lnTo>
                  <a:lnTo>
                    <a:pt x="365137" y="3127540"/>
                  </a:lnTo>
                  <a:lnTo>
                    <a:pt x="365137" y="3126676"/>
                  </a:lnTo>
                  <a:close/>
                </a:path>
                <a:path w="894714" h="3175635">
                  <a:moveTo>
                    <a:pt x="368274" y="224307"/>
                  </a:moveTo>
                  <a:lnTo>
                    <a:pt x="365975" y="222008"/>
                  </a:lnTo>
                  <a:lnTo>
                    <a:pt x="360286" y="222008"/>
                  </a:lnTo>
                  <a:lnTo>
                    <a:pt x="357987" y="224307"/>
                  </a:lnTo>
                  <a:lnTo>
                    <a:pt x="357987" y="227152"/>
                  </a:lnTo>
                  <a:lnTo>
                    <a:pt x="357987" y="229997"/>
                  </a:lnTo>
                  <a:lnTo>
                    <a:pt x="360286" y="232295"/>
                  </a:lnTo>
                  <a:lnTo>
                    <a:pt x="365975" y="232295"/>
                  </a:lnTo>
                  <a:lnTo>
                    <a:pt x="368274" y="229997"/>
                  </a:lnTo>
                  <a:lnTo>
                    <a:pt x="368274" y="224307"/>
                  </a:lnTo>
                  <a:close/>
                </a:path>
                <a:path w="894714" h="3175635">
                  <a:moveTo>
                    <a:pt x="371068" y="3088690"/>
                  </a:moveTo>
                  <a:lnTo>
                    <a:pt x="370535" y="3088144"/>
                  </a:lnTo>
                  <a:lnTo>
                    <a:pt x="369189" y="3088144"/>
                  </a:lnTo>
                  <a:lnTo>
                    <a:pt x="368642" y="3088690"/>
                  </a:lnTo>
                  <a:lnTo>
                    <a:pt x="368642" y="3089364"/>
                  </a:lnTo>
                  <a:lnTo>
                    <a:pt x="368642" y="3090037"/>
                  </a:lnTo>
                  <a:lnTo>
                    <a:pt x="369189" y="3090583"/>
                  </a:lnTo>
                  <a:lnTo>
                    <a:pt x="370535" y="3090583"/>
                  </a:lnTo>
                  <a:lnTo>
                    <a:pt x="371068" y="3090037"/>
                  </a:lnTo>
                  <a:lnTo>
                    <a:pt x="371068" y="3088690"/>
                  </a:lnTo>
                  <a:close/>
                </a:path>
                <a:path w="894714" h="3175635">
                  <a:moveTo>
                    <a:pt x="383641" y="2966085"/>
                  </a:moveTo>
                  <a:lnTo>
                    <a:pt x="382651" y="2965081"/>
                  </a:lnTo>
                  <a:lnTo>
                    <a:pt x="380199" y="2965081"/>
                  </a:lnTo>
                  <a:lnTo>
                    <a:pt x="379209" y="2966085"/>
                  </a:lnTo>
                  <a:lnTo>
                    <a:pt x="379209" y="2967304"/>
                  </a:lnTo>
                  <a:lnTo>
                    <a:pt x="379209" y="2968523"/>
                  </a:lnTo>
                  <a:lnTo>
                    <a:pt x="380199" y="2969514"/>
                  </a:lnTo>
                  <a:lnTo>
                    <a:pt x="382651" y="2969514"/>
                  </a:lnTo>
                  <a:lnTo>
                    <a:pt x="383641" y="2968523"/>
                  </a:lnTo>
                  <a:lnTo>
                    <a:pt x="383641" y="2966085"/>
                  </a:lnTo>
                  <a:close/>
                </a:path>
                <a:path w="894714" h="3175635">
                  <a:moveTo>
                    <a:pt x="391464" y="3002191"/>
                  </a:moveTo>
                  <a:lnTo>
                    <a:pt x="390613" y="3001340"/>
                  </a:lnTo>
                  <a:lnTo>
                    <a:pt x="388531" y="3001340"/>
                  </a:lnTo>
                  <a:lnTo>
                    <a:pt x="387680" y="3002191"/>
                  </a:lnTo>
                  <a:lnTo>
                    <a:pt x="387680" y="3003232"/>
                  </a:lnTo>
                  <a:lnTo>
                    <a:pt x="387680" y="3004274"/>
                  </a:lnTo>
                  <a:lnTo>
                    <a:pt x="388531" y="3005124"/>
                  </a:lnTo>
                  <a:lnTo>
                    <a:pt x="390613" y="3005124"/>
                  </a:lnTo>
                  <a:lnTo>
                    <a:pt x="391464" y="3004274"/>
                  </a:lnTo>
                  <a:lnTo>
                    <a:pt x="391464" y="3002191"/>
                  </a:lnTo>
                  <a:close/>
                </a:path>
                <a:path w="894714" h="3175635">
                  <a:moveTo>
                    <a:pt x="391909" y="3047466"/>
                  </a:moveTo>
                  <a:lnTo>
                    <a:pt x="391210" y="3046768"/>
                  </a:lnTo>
                  <a:lnTo>
                    <a:pt x="389483" y="3046768"/>
                  </a:lnTo>
                  <a:lnTo>
                    <a:pt x="388785" y="3047466"/>
                  </a:lnTo>
                  <a:lnTo>
                    <a:pt x="388785" y="3048330"/>
                  </a:lnTo>
                  <a:lnTo>
                    <a:pt x="388785" y="3049193"/>
                  </a:lnTo>
                  <a:lnTo>
                    <a:pt x="389483" y="3049892"/>
                  </a:lnTo>
                  <a:lnTo>
                    <a:pt x="391210" y="3049892"/>
                  </a:lnTo>
                  <a:lnTo>
                    <a:pt x="391909" y="3049193"/>
                  </a:lnTo>
                  <a:lnTo>
                    <a:pt x="391909" y="3047466"/>
                  </a:lnTo>
                  <a:close/>
                </a:path>
                <a:path w="894714" h="3175635">
                  <a:moveTo>
                    <a:pt x="398005" y="2849638"/>
                  </a:moveTo>
                  <a:lnTo>
                    <a:pt x="396582" y="2848203"/>
                  </a:lnTo>
                  <a:lnTo>
                    <a:pt x="393052" y="2848203"/>
                  </a:lnTo>
                  <a:lnTo>
                    <a:pt x="391617" y="2849638"/>
                  </a:lnTo>
                  <a:lnTo>
                    <a:pt x="391617" y="2851404"/>
                  </a:lnTo>
                  <a:lnTo>
                    <a:pt x="391617" y="2853169"/>
                  </a:lnTo>
                  <a:lnTo>
                    <a:pt x="393052" y="2854604"/>
                  </a:lnTo>
                  <a:lnTo>
                    <a:pt x="396582" y="2854604"/>
                  </a:lnTo>
                  <a:lnTo>
                    <a:pt x="398005" y="2853169"/>
                  </a:lnTo>
                  <a:lnTo>
                    <a:pt x="398005" y="2849638"/>
                  </a:lnTo>
                  <a:close/>
                </a:path>
                <a:path w="894714" h="3175635">
                  <a:moveTo>
                    <a:pt x="402539" y="207302"/>
                  </a:moveTo>
                  <a:lnTo>
                    <a:pt x="400329" y="205092"/>
                  </a:lnTo>
                  <a:lnTo>
                    <a:pt x="394868" y="205092"/>
                  </a:lnTo>
                  <a:lnTo>
                    <a:pt x="392658" y="207302"/>
                  </a:lnTo>
                  <a:lnTo>
                    <a:pt x="392658" y="210032"/>
                  </a:lnTo>
                  <a:lnTo>
                    <a:pt x="392658" y="212763"/>
                  </a:lnTo>
                  <a:lnTo>
                    <a:pt x="394868" y="214972"/>
                  </a:lnTo>
                  <a:lnTo>
                    <a:pt x="400329" y="214972"/>
                  </a:lnTo>
                  <a:lnTo>
                    <a:pt x="402539" y="212763"/>
                  </a:lnTo>
                  <a:lnTo>
                    <a:pt x="402539" y="207302"/>
                  </a:lnTo>
                  <a:close/>
                </a:path>
                <a:path w="894714" h="3175635">
                  <a:moveTo>
                    <a:pt x="411187" y="2895371"/>
                  </a:moveTo>
                  <a:lnTo>
                    <a:pt x="409905" y="2894088"/>
                  </a:lnTo>
                  <a:lnTo>
                    <a:pt x="406730" y="2894088"/>
                  </a:lnTo>
                  <a:lnTo>
                    <a:pt x="405447" y="2895371"/>
                  </a:lnTo>
                  <a:lnTo>
                    <a:pt x="405447" y="2896959"/>
                  </a:lnTo>
                  <a:lnTo>
                    <a:pt x="405447" y="2898546"/>
                  </a:lnTo>
                  <a:lnTo>
                    <a:pt x="406730" y="2899829"/>
                  </a:lnTo>
                  <a:lnTo>
                    <a:pt x="409905" y="2899829"/>
                  </a:lnTo>
                  <a:lnTo>
                    <a:pt x="411187" y="2898546"/>
                  </a:lnTo>
                  <a:lnTo>
                    <a:pt x="411187" y="2895371"/>
                  </a:lnTo>
                  <a:close/>
                </a:path>
                <a:path w="894714" h="3175635">
                  <a:moveTo>
                    <a:pt x="413829" y="2938602"/>
                  </a:moveTo>
                  <a:lnTo>
                    <a:pt x="412699" y="2937472"/>
                  </a:lnTo>
                  <a:lnTo>
                    <a:pt x="409892" y="2937472"/>
                  </a:lnTo>
                  <a:lnTo>
                    <a:pt x="408749" y="2938602"/>
                  </a:lnTo>
                  <a:lnTo>
                    <a:pt x="408749" y="2940012"/>
                  </a:lnTo>
                  <a:lnTo>
                    <a:pt x="408749" y="2941421"/>
                  </a:lnTo>
                  <a:lnTo>
                    <a:pt x="409892" y="2942552"/>
                  </a:lnTo>
                  <a:lnTo>
                    <a:pt x="412699" y="2942552"/>
                  </a:lnTo>
                  <a:lnTo>
                    <a:pt x="413829" y="2941421"/>
                  </a:lnTo>
                  <a:lnTo>
                    <a:pt x="413829" y="2938602"/>
                  </a:lnTo>
                  <a:close/>
                </a:path>
                <a:path w="894714" h="3175635">
                  <a:moveTo>
                    <a:pt x="426580" y="2688996"/>
                  </a:moveTo>
                  <a:lnTo>
                    <a:pt x="424624" y="2687040"/>
                  </a:lnTo>
                  <a:lnTo>
                    <a:pt x="419798" y="2687040"/>
                  </a:lnTo>
                  <a:lnTo>
                    <a:pt x="417842" y="2688996"/>
                  </a:lnTo>
                  <a:lnTo>
                    <a:pt x="417842" y="2691409"/>
                  </a:lnTo>
                  <a:lnTo>
                    <a:pt x="417842" y="2693822"/>
                  </a:lnTo>
                  <a:lnTo>
                    <a:pt x="419798" y="2695778"/>
                  </a:lnTo>
                  <a:lnTo>
                    <a:pt x="424624" y="2695778"/>
                  </a:lnTo>
                  <a:lnTo>
                    <a:pt x="426580" y="2693822"/>
                  </a:lnTo>
                  <a:lnTo>
                    <a:pt x="426580" y="2688996"/>
                  </a:lnTo>
                  <a:close/>
                </a:path>
                <a:path w="894714" h="3175635">
                  <a:moveTo>
                    <a:pt x="430669" y="2775458"/>
                  </a:moveTo>
                  <a:lnTo>
                    <a:pt x="428942" y="2773730"/>
                  </a:lnTo>
                  <a:lnTo>
                    <a:pt x="424700" y="2773730"/>
                  </a:lnTo>
                  <a:lnTo>
                    <a:pt x="422973" y="2775458"/>
                  </a:lnTo>
                  <a:lnTo>
                    <a:pt x="422973" y="2777579"/>
                  </a:lnTo>
                  <a:lnTo>
                    <a:pt x="422973" y="2779699"/>
                  </a:lnTo>
                  <a:lnTo>
                    <a:pt x="424700" y="2781427"/>
                  </a:lnTo>
                  <a:lnTo>
                    <a:pt x="428942" y="2781427"/>
                  </a:lnTo>
                  <a:lnTo>
                    <a:pt x="430669" y="2779699"/>
                  </a:lnTo>
                  <a:lnTo>
                    <a:pt x="430669" y="2775458"/>
                  </a:lnTo>
                  <a:close/>
                </a:path>
                <a:path w="894714" h="3175635">
                  <a:moveTo>
                    <a:pt x="432968" y="2817660"/>
                  </a:moveTo>
                  <a:lnTo>
                    <a:pt x="431380" y="2816085"/>
                  </a:lnTo>
                  <a:lnTo>
                    <a:pt x="427494" y="2816085"/>
                  </a:lnTo>
                  <a:lnTo>
                    <a:pt x="425919" y="2817660"/>
                  </a:lnTo>
                  <a:lnTo>
                    <a:pt x="425919" y="2819603"/>
                  </a:lnTo>
                  <a:lnTo>
                    <a:pt x="425919" y="2821546"/>
                  </a:lnTo>
                  <a:lnTo>
                    <a:pt x="427494" y="2823121"/>
                  </a:lnTo>
                  <a:lnTo>
                    <a:pt x="431380" y="2823121"/>
                  </a:lnTo>
                  <a:lnTo>
                    <a:pt x="432968" y="2821546"/>
                  </a:lnTo>
                  <a:lnTo>
                    <a:pt x="432968" y="2817660"/>
                  </a:lnTo>
                  <a:close/>
                </a:path>
                <a:path w="894714" h="3175635">
                  <a:moveTo>
                    <a:pt x="435394" y="2733738"/>
                  </a:moveTo>
                  <a:lnTo>
                    <a:pt x="433527" y="2731871"/>
                  </a:lnTo>
                  <a:lnTo>
                    <a:pt x="428929" y="2731871"/>
                  </a:lnTo>
                  <a:lnTo>
                    <a:pt x="427062" y="2733738"/>
                  </a:lnTo>
                  <a:lnTo>
                    <a:pt x="427062" y="2736037"/>
                  </a:lnTo>
                  <a:lnTo>
                    <a:pt x="427062" y="2738336"/>
                  </a:lnTo>
                  <a:lnTo>
                    <a:pt x="428929" y="2740202"/>
                  </a:lnTo>
                  <a:lnTo>
                    <a:pt x="433527" y="2740202"/>
                  </a:lnTo>
                  <a:lnTo>
                    <a:pt x="435394" y="2738336"/>
                  </a:lnTo>
                  <a:lnTo>
                    <a:pt x="435394" y="2733738"/>
                  </a:lnTo>
                  <a:close/>
                </a:path>
                <a:path w="894714" h="3175635">
                  <a:moveTo>
                    <a:pt x="442404" y="206819"/>
                  </a:moveTo>
                  <a:lnTo>
                    <a:pt x="440283" y="204698"/>
                  </a:lnTo>
                  <a:lnTo>
                    <a:pt x="435051" y="204698"/>
                  </a:lnTo>
                  <a:lnTo>
                    <a:pt x="432930" y="206819"/>
                  </a:lnTo>
                  <a:lnTo>
                    <a:pt x="432930" y="209435"/>
                  </a:lnTo>
                  <a:lnTo>
                    <a:pt x="432930" y="212051"/>
                  </a:lnTo>
                  <a:lnTo>
                    <a:pt x="435051" y="214172"/>
                  </a:lnTo>
                  <a:lnTo>
                    <a:pt x="440283" y="214172"/>
                  </a:lnTo>
                  <a:lnTo>
                    <a:pt x="442404" y="212051"/>
                  </a:lnTo>
                  <a:lnTo>
                    <a:pt x="442404" y="206819"/>
                  </a:lnTo>
                  <a:close/>
                </a:path>
                <a:path w="894714" h="3175635">
                  <a:moveTo>
                    <a:pt x="442976" y="2612669"/>
                  </a:moveTo>
                  <a:lnTo>
                    <a:pt x="440842" y="2610535"/>
                  </a:lnTo>
                  <a:lnTo>
                    <a:pt x="435571" y="2610535"/>
                  </a:lnTo>
                  <a:lnTo>
                    <a:pt x="433438" y="2612669"/>
                  </a:lnTo>
                  <a:lnTo>
                    <a:pt x="433438" y="2615298"/>
                  </a:lnTo>
                  <a:lnTo>
                    <a:pt x="433438" y="2617927"/>
                  </a:lnTo>
                  <a:lnTo>
                    <a:pt x="435571" y="2620060"/>
                  </a:lnTo>
                  <a:lnTo>
                    <a:pt x="440842" y="2620060"/>
                  </a:lnTo>
                  <a:lnTo>
                    <a:pt x="442976" y="2617927"/>
                  </a:lnTo>
                  <a:lnTo>
                    <a:pt x="442976" y="2612669"/>
                  </a:lnTo>
                  <a:close/>
                </a:path>
                <a:path w="894714" h="3175635">
                  <a:moveTo>
                    <a:pt x="444449" y="162991"/>
                  </a:moveTo>
                  <a:lnTo>
                    <a:pt x="442417" y="160959"/>
                  </a:lnTo>
                  <a:lnTo>
                    <a:pt x="437400" y="160959"/>
                  </a:lnTo>
                  <a:lnTo>
                    <a:pt x="435368" y="162991"/>
                  </a:lnTo>
                  <a:lnTo>
                    <a:pt x="435368" y="165493"/>
                  </a:lnTo>
                  <a:lnTo>
                    <a:pt x="435368" y="167995"/>
                  </a:lnTo>
                  <a:lnTo>
                    <a:pt x="437400" y="170027"/>
                  </a:lnTo>
                  <a:lnTo>
                    <a:pt x="442417" y="170027"/>
                  </a:lnTo>
                  <a:lnTo>
                    <a:pt x="444449" y="167995"/>
                  </a:lnTo>
                  <a:lnTo>
                    <a:pt x="444449" y="162991"/>
                  </a:lnTo>
                  <a:close/>
                </a:path>
                <a:path w="894714" h="3175635">
                  <a:moveTo>
                    <a:pt x="453186" y="2475903"/>
                  </a:moveTo>
                  <a:lnTo>
                    <a:pt x="450697" y="2473414"/>
                  </a:lnTo>
                  <a:lnTo>
                    <a:pt x="444550" y="2473414"/>
                  </a:lnTo>
                  <a:lnTo>
                    <a:pt x="442061" y="2475903"/>
                  </a:lnTo>
                  <a:lnTo>
                    <a:pt x="442061" y="2478976"/>
                  </a:lnTo>
                  <a:lnTo>
                    <a:pt x="442061" y="2482050"/>
                  </a:lnTo>
                  <a:lnTo>
                    <a:pt x="444550" y="2484539"/>
                  </a:lnTo>
                  <a:lnTo>
                    <a:pt x="450697" y="2484539"/>
                  </a:lnTo>
                  <a:lnTo>
                    <a:pt x="453186" y="2482050"/>
                  </a:lnTo>
                  <a:lnTo>
                    <a:pt x="453186" y="2475903"/>
                  </a:lnTo>
                  <a:close/>
                </a:path>
                <a:path w="894714" h="3175635">
                  <a:moveTo>
                    <a:pt x="453478" y="2661424"/>
                  </a:moveTo>
                  <a:lnTo>
                    <a:pt x="451434" y="2659380"/>
                  </a:lnTo>
                  <a:lnTo>
                    <a:pt x="446392" y="2659380"/>
                  </a:lnTo>
                  <a:lnTo>
                    <a:pt x="444347" y="2661424"/>
                  </a:lnTo>
                  <a:lnTo>
                    <a:pt x="444347" y="2663952"/>
                  </a:lnTo>
                  <a:lnTo>
                    <a:pt x="444347" y="2666479"/>
                  </a:lnTo>
                  <a:lnTo>
                    <a:pt x="446392" y="2668524"/>
                  </a:lnTo>
                  <a:lnTo>
                    <a:pt x="451434" y="2668524"/>
                  </a:lnTo>
                  <a:lnTo>
                    <a:pt x="453478" y="2666479"/>
                  </a:lnTo>
                  <a:lnTo>
                    <a:pt x="453478" y="2661424"/>
                  </a:lnTo>
                  <a:close/>
                </a:path>
                <a:path w="894714" h="3175635">
                  <a:moveTo>
                    <a:pt x="455028" y="2539415"/>
                  </a:moveTo>
                  <a:lnTo>
                    <a:pt x="452716" y="2537104"/>
                  </a:lnTo>
                  <a:lnTo>
                    <a:pt x="447014" y="2537104"/>
                  </a:lnTo>
                  <a:lnTo>
                    <a:pt x="444703" y="2539415"/>
                  </a:lnTo>
                  <a:lnTo>
                    <a:pt x="444703" y="2542273"/>
                  </a:lnTo>
                  <a:lnTo>
                    <a:pt x="444703" y="2545130"/>
                  </a:lnTo>
                  <a:lnTo>
                    <a:pt x="447014" y="2547442"/>
                  </a:lnTo>
                  <a:lnTo>
                    <a:pt x="452716" y="2547442"/>
                  </a:lnTo>
                  <a:lnTo>
                    <a:pt x="455028" y="2545130"/>
                  </a:lnTo>
                  <a:lnTo>
                    <a:pt x="455028" y="2539415"/>
                  </a:lnTo>
                  <a:close/>
                </a:path>
                <a:path w="894714" h="3175635">
                  <a:moveTo>
                    <a:pt x="462749" y="2505913"/>
                  </a:moveTo>
                  <a:lnTo>
                    <a:pt x="460349" y="2503513"/>
                  </a:lnTo>
                  <a:lnTo>
                    <a:pt x="454418" y="2503513"/>
                  </a:lnTo>
                  <a:lnTo>
                    <a:pt x="452018" y="2505913"/>
                  </a:lnTo>
                  <a:lnTo>
                    <a:pt x="452018" y="2508872"/>
                  </a:lnTo>
                  <a:lnTo>
                    <a:pt x="452018" y="2511831"/>
                  </a:lnTo>
                  <a:lnTo>
                    <a:pt x="454418" y="2514244"/>
                  </a:lnTo>
                  <a:lnTo>
                    <a:pt x="460349" y="2514244"/>
                  </a:lnTo>
                  <a:lnTo>
                    <a:pt x="462749" y="2511831"/>
                  </a:lnTo>
                  <a:lnTo>
                    <a:pt x="462749" y="2505913"/>
                  </a:lnTo>
                  <a:close/>
                </a:path>
                <a:path w="894714" h="3175635">
                  <a:moveTo>
                    <a:pt x="475208" y="2582621"/>
                  </a:moveTo>
                  <a:lnTo>
                    <a:pt x="472986" y="2580398"/>
                  </a:lnTo>
                  <a:lnTo>
                    <a:pt x="467499" y="2580398"/>
                  </a:lnTo>
                  <a:lnTo>
                    <a:pt x="465277" y="2582621"/>
                  </a:lnTo>
                  <a:lnTo>
                    <a:pt x="465277" y="2585364"/>
                  </a:lnTo>
                  <a:lnTo>
                    <a:pt x="465277" y="2588107"/>
                  </a:lnTo>
                  <a:lnTo>
                    <a:pt x="467499" y="2590330"/>
                  </a:lnTo>
                  <a:lnTo>
                    <a:pt x="472986" y="2590330"/>
                  </a:lnTo>
                  <a:lnTo>
                    <a:pt x="475208" y="2588107"/>
                  </a:lnTo>
                  <a:lnTo>
                    <a:pt x="475208" y="2582621"/>
                  </a:lnTo>
                  <a:close/>
                </a:path>
                <a:path w="894714" h="3175635">
                  <a:moveTo>
                    <a:pt x="483565" y="142849"/>
                  </a:moveTo>
                  <a:lnTo>
                    <a:pt x="481622" y="140906"/>
                  </a:lnTo>
                  <a:lnTo>
                    <a:pt x="476846" y="140906"/>
                  </a:lnTo>
                  <a:lnTo>
                    <a:pt x="474903" y="142849"/>
                  </a:lnTo>
                  <a:lnTo>
                    <a:pt x="474903" y="145237"/>
                  </a:lnTo>
                  <a:lnTo>
                    <a:pt x="474903" y="147624"/>
                  </a:lnTo>
                  <a:lnTo>
                    <a:pt x="476846" y="149567"/>
                  </a:lnTo>
                  <a:lnTo>
                    <a:pt x="481622" y="149567"/>
                  </a:lnTo>
                  <a:lnTo>
                    <a:pt x="483565" y="147624"/>
                  </a:lnTo>
                  <a:lnTo>
                    <a:pt x="483565" y="142849"/>
                  </a:lnTo>
                  <a:close/>
                </a:path>
                <a:path w="894714" h="3175635">
                  <a:moveTo>
                    <a:pt x="518947" y="156044"/>
                  </a:moveTo>
                  <a:lnTo>
                    <a:pt x="517156" y="154254"/>
                  </a:lnTo>
                  <a:lnTo>
                    <a:pt x="512749" y="154254"/>
                  </a:lnTo>
                  <a:lnTo>
                    <a:pt x="510959" y="156044"/>
                  </a:lnTo>
                  <a:lnTo>
                    <a:pt x="510959" y="158254"/>
                  </a:lnTo>
                  <a:lnTo>
                    <a:pt x="510959" y="160464"/>
                  </a:lnTo>
                  <a:lnTo>
                    <a:pt x="512749" y="162255"/>
                  </a:lnTo>
                  <a:lnTo>
                    <a:pt x="517156" y="162255"/>
                  </a:lnTo>
                  <a:lnTo>
                    <a:pt x="518947" y="160464"/>
                  </a:lnTo>
                  <a:lnTo>
                    <a:pt x="518947" y="156044"/>
                  </a:lnTo>
                  <a:close/>
                </a:path>
                <a:path w="894714" h="3175635">
                  <a:moveTo>
                    <a:pt x="543255" y="121793"/>
                  </a:moveTo>
                  <a:lnTo>
                    <a:pt x="541616" y="120142"/>
                  </a:lnTo>
                  <a:lnTo>
                    <a:pt x="537565" y="120142"/>
                  </a:lnTo>
                  <a:lnTo>
                    <a:pt x="535927" y="121793"/>
                  </a:lnTo>
                  <a:lnTo>
                    <a:pt x="535927" y="123812"/>
                  </a:lnTo>
                  <a:lnTo>
                    <a:pt x="535927" y="125831"/>
                  </a:lnTo>
                  <a:lnTo>
                    <a:pt x="537565" y="127482"/>
                  </a:lnTo>
                  <a:lnTo>
                    <a:pt x="541616" y="127482"/>
                  </a:lnTo>
                  <a:lnTo>
                    <a:pt x="543255" y="125831"/>
                  </a:lnTo>
                  <a:lnTo>
                    <a:pt x="543255" y="121793"/>
                  </a:lnTo>
                  <a:close/>
                </a:path>
                <a:path w="894714" h="3175635">
                  <a:moveTo>
                    <a:pt x="592328" y="124904"/>
                  </a:moveTo>
                  <a:lnTo>
                    <a:pt x="590829" y="123418"/>
                  </a:lnTo>
                  <a:lnTo>
                    <a:pt x="587146" y="123418"/>
                  </a:lnTo>
                  <a:lnTo>
                    <a:pt x="585660" y="124904"/>
                  </a:lnTo>
                  <a:lnTo>
                    <a:pt x="585660" y="126746"/>
                  </a:lnTo>
                  <a:lnTo>
                    <a:pt x="585660" y="128587"/>
                  </a:lnTo>
                  <a:lnTo>
                    <a:pt x="587146" y="130073"/>
                  </a:lnTo>
                  <a:lnTo>
                    <a:pt x="590829" y="130073"/>
                  </a:lnTo>
                  <a:lnTo>
                    <a:pt x="592328" y="128587"/>
                  </a:lnTo>
                  <a:lnTo>
                    <a:pt x="592328" y="124904"/>
                  </a:lnTo>
                  <a:close/>
                </a:path>
                <a:path w="894714" h="3175635">
                  <a:moveTo>
                    <a:pt x="615086" y="82575"/>
                  </a:moveTo>
                  <a:lnTo>
                    <a:pt x="613752" y="81241"/>
                  </a:lnTo>
                  <a:lnTo>
                    <a:pt x="610438" y="81241"/>
                  </a:lnTo>
                  <a:lnTo>
                    <a:pt x="609092" y="82575"/>
                  </a:lnTo>
                  <a:lnTo>
                    <a:pt x="609092" y="84239"/>
                  </a:lnTo>
                  <a:lnTo>
                    <a:pt x="609092" y="85902"/>
                  </a:lnTo>
                  <a:lnTo>
                    <a:pt x="610438" y="87236"/>
                  </a:lnTo>
                  <a:lnTo>
                    <a:pt x="613752" y="87236"/>
                  </a:lnTo>
                  <a:lnTo>
                    <a:pt x="615086" y="85902"/>
                  </a:lnTo>
                  <a:lnTo>
                    <a:pt x="615086" y="82575"/>
                  </a:lnTo>
                  <a:close/>
                </a:path>
                <a:path w="894714" h="3175635">
                  <a:moveTo>
                    <a:pt x="653757" y="80035"/>
                  </a:moveTo>
                  <a:lnTo>
                    <a:pt x="652564" y="78841"/>
                  </a:lnTo>
                  <a:lnTo>
                    <a:pt x="649617" y="78841"/>
                  </a:lnTo>
                  <a:lnTo>
                    <a:pt x="648423" y="80035"/>
                  </a:lnTo>
                  <a:lnTo>
                    <a:pt x="648423" y="81508"/>
                  </a:lnTo>
                  <a:lnTo>
                    <a:pt x="648423" y="82981"/>
                  </a:lnTo>
                  <a:lnTo>
                    <a:pt x="649617" y="84175"/>
                  </a:lnTo>
                  <a:lnTo>
                    <a:pt x="652564" y="84175"/>
                  </a:lnTo>
                  <a:lnTo>
                    <a:pt x="653757" y="82981"/>
                  </a:lnTo>
                  <a:lnTo>
                    <a:pt x="653757" y="80035"/>
                  </a:lnTo>
                  <a:close/>
                </a:path>
                <a:path w="894714" h="3175635">
                  <a:moveTo>
                    <a:pt x="691870" y="49491"/>
                  </a:moveTo>
                  <a:lnTo>
                    <a:pt x="690829" y="48450"/>
                  </a:lnTo>
                  <a:lnTo>
                    <a:pt x="688238" y="48450"/>
                  </a:lnTo>
                  <a:lnTo>
                    <a:pt x="687197" y="49491"/>
                  </a:lnTo>
                  <a:lnTo>
                    <a:pt x="687197" y="50787"/>
                  </a:lnTo>
                  <a:lnTo>
                    <a:pt x="687197" y="52082"/>
                  </a:lnTo>
                  <a:lnTo>
                    <a:pt x="688238" y="53124"/>
                  </a:lnTo>
                  <a:lnTo>
                    <a:pt x="690829" y="53124"/>
                  </a:lnTo>
                  <a:lnTo>
                    <a:pt x="691870" y="52082"/>
                  </a:lnTo>
                  <a:lnTo>
                    <a:pt x="691870" y="49491"/>
                  </a:lnTo>
                  <a:close/>
                </a:path>
                <a:path w="894714" h="3175635">
                  <a:moveTo>
                    <a:pt x="739279" y="46189"/>
                  </a:moveTo>
                  <a:lnTo>
                    <a:pt x="738378" y="45288"/>
                  </a:lnTo>
                  <a:lnTo>
                    <a:pt x="736168" y="45288"/>
                  </a:lnTo>
                  <a:lnTo>
                    <a:pt x="735266" y="46189"/>
                  </a:lnTo>
                  <a:lnTo>
                    <a:pt x="735266" y="47294"/>
                  </a:lnTo>
                  <a:lnTo>
                    <a:pt x="735266" y="48399"/>
                  </a:lnTo>
                  <a:lnTo>
                    <a:pt x="736168" y="49301"/>
                  </a:lnTo>
                  <a:lnTo>
                    <a:pt x="738378" y="49301"/>
                  </a:lnTo>
                  <a:lnTo>
                    <a:pt x="739279" y="48399"/>
                  </a:lnTo>
                  <a:lnTo>
                    <a:pt x="739279" y="46189"/>
                  </a:lnTo>
                  <a:close/>
                </a:path>
                <a:path w="894714" h="3175635">
                  <a:moveTo>
                    <a:pt x="781354" y="54114"/>
                  </a:moveTo>
                  <a:lnTo>
                    <a:pt x="780605" y="53365"/>
                  </a:lnTo>
                  <a:lnTo>
                    <a:pt x="778764" y="53365"/>
                  </a:lnTo>
                  <a:lnTo>
                    <a:pt x="778014" y="54114"/>
                  </a:lnTo>
                  <a:lnTo>
                    <a:pt x="778014" y="55041"/>
                  </a:lnTo>
                  <a:lnTo>
                    <a:pt x="778014" y="55968"/>
                  </a:lnTo>
                  <a:lnTo>
                    <a:pt x="778764" y="56718"/>
                  </a:lnTo>
                  <a:lnTo>
                    <a:pt x="780605" y="56718"/>
                  </a:lnTo>
                  <a:lnTo>
                    <a:pt x="781354" y="55968"/>
                  </a:lnTo>
                  <a:lnTo>
                    <a:pt x="781354" y="54114"/>
                  </a:lnTo>
                  <a:close/>
                </a:path>
                <a:path w="894714" h="3175635">
                  <a:moveTo>
                    <a:pt x="827112" y="35953"/>
                  </a:moveTo>
                  <a:lnTo>
                    <a:pt x="826516" y="35356"/>
                  </a:lnTo>
                  <a:lnTo>
                    <a:pt x="825042" y="35356"/>
                  </a:lnTo>
                  <a:lnTo>
                    <a:pt x="824445" y="35953"/>
                  </a:lnTo>
                  <a:lnTo>
                    <a:pt x="824445" y="36690"/>
                  </a:lnTo>
                  <a:lnTo>
                    <a:pt x="824445" y="37426"/>
                  </a:lnTo>
                  <a:lnTo>
                    <a:pt x="825042" y="38023"/>
                  </a:lnTo>
                  <a:lnTo>
                    <a:pt x="826516" y="38023"/>
                  </a:lnTo>
                  <a:lnTo>
                    <a:pt x="827112" y="37426"/>
                  </a:lnTo>
                  <a:lnTo>
                    <a:pt x="827112" y="35953"/>
                  </a:lnTo>
                  <a:close/>
                </a:path>
                <a:path w="894714" h="3175635">
                  <a:moveTo>
                    <a:pt x="856081" y="393"/>
                  </a:moveTo>
                  <a:lnTo>
                    <a:pt x="855687" y="0"/>
                  </a:lnTo>
                  <a:lnTo>
                    <a:pt x="854697" y="0"/>
                  </a:lnTo>
                  <a:lnTo>
                    <a:pt x="854303" y="393"/>
                  </a:lnTo>
                  <a:lnTo>
                    <a:pt x="854303" y="889"/>
                  </a:lnTo>
                  <a:lnTo>
                    <a:pt x="854303" y="1384"/>
                  </a:lnTo>
                  <a:lnTo>
                    <a:pt x="854697" y="1778"/>
                  </a:lnTo>
                  <a:lnTo>
                    <a:pt x="855687" y="1778"/>
                  </a:lnTo>
                  <a:lnTo>
                    <a:pt x="856081" y="1384"/>
                  </a:lnTo>
                  <a:lnTo>
                    <a:pt x="856081" y="393"/>
                  </a:lnTo>
                  <a:close/>
                </a:path>
                <a:path w="894714" h="3175635">
                  <a:moveTo>
                    <a:pt x="894143" y="23939"/>
                  </a:moveTo>
                  <a:lnTo>
                    <a:pt x="893940" y="23736"/>
                  </a:lnTo>
                  <a:lnTo>
                    <a:pt x="893457" y="23736"/>
                  </a:lnTo>
                  <a:lnTo>
                    <a:pt x="893254" y="23939"/>
                  </a:lnTo>
                  <a:lnTo>
                    <a:pt x="893254" y="24180"/>
                  </a:lnTo>
                  <a:lnTo>
                    <a:pt x="893254" y="24422"/>
                  </a:lnTo>
                  <a:lnTo>
                    <a:pt x="893457" y="24625"/>
                  </a:lnTo>
                  <a:lnTo>
                    <a:pt x="893940" y="24625"/>
                  </a:lnTo>
                  <a:lnTo>
                    <a:pt x="894143" y="24422"/>
                  </a:lnTo>
                  <a:lnTo>
                    <a:pt x="894143" y="2393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95311" y="2019947"/>
              <a:ext cx="862965" cy="3168650"/>
            </a:xfrm>
            <a:custGeom>
              <a:avLst/>
              <a:gdLst/>
              <a:ahLst/>
              <a:cxnLst/>
              <a:rect l="l" t="t" r="r" b="b"/>
              <a:pathLst>
                <a:path w="862964" h="3168650">
                  <a:moveTo>
                    <a:pt x="15468" y="634619"/>
                  </a:moveTo>
                  <a:lnTo>
                    <a:pt x="12001" y="631151"/>
                  </a:lnTo>
                  <a:lnTo>
                    <a:pt x="3467" y="631151"/>
                  </a:lnTo>
                  <a:lnTo>
                    <a:pt x="0" y="634619"/>
                  </a:lnTo>
                  <a:lnTo>
                    <a:pt x="0" y="638886"/>
                  </a:lnTo>
                  <a:lnTo>
                    <a:pt x="0" y="643153"/>
                  </a:lnTo>
                  <a:lnTo>
                    <a:pt x="3467" y="646620"/>
                  </a:lnTo>
                  <a:lnTo>
                    <a:pt x="12001" y="646620"/>
                  </a:lnTo>
                  <a:lnTo>
                    <a:pt x="15468" y="643153"/>
                  </a:lnTo>
                  <a:lnTo>
                    <a:pt x="15468" y="634619"/>
                  </a:lnTo>
                  <a:close/>
                </a:path>
                <a:path w="862964" h="3168650">
                  <a:moveTo>
                    <a:pt x="19519" y="594995"/>
                  </a:moveTo>
                  <a:lnTo>
                    <a:pt x="16090" y="591566"/>
                  </a:lnTo>
                  <a:lnTo>
                    <a:pt x="7620" y="591566"/>
                  </a:lnTo>
                  <a:lnTo>
                    <a:pt x="4191" y="594995"/>
                  </a:lnTo>
                  <a:lnTo>
                    <a:pt x="4191" y="599224"/>
                  </a:lnTo>
                  <a:lnTo>
                    <a:pt x="4191" y="603453"/>
                  </a:lnTo>
                  <a:lnTo>
                    <a:pt x="7620" y="606894"/>
                  </a:lnTo>
                  <a:lnTo>
                    <a:pt x="16090" y="606894"/>
                  </a:lnTo>
                  <a:lnTo>
                    <a:pt x="19519" y="603453"/>
                  </a:lnTo>
                  <a:lnTo>
                    <a:pt x="19519" y="594995"/>
                  </a:lnTo>
                  <a:close/>
                </a:path>
                <a:path w="862964" h="3168650">
                  <a:moveTo>
                    <a:pt x="34328" y="550684"/>
                  </a:moveTo>
                  <a:lnTo>
                    <a:pt x="30962" y="547331"/>
                  </a:lnTo>
                  <a:lnTo>
                    <a:pt x="22682" y="547331"/>
                  </a:lnTo>
                  <a:lnTo>
                    <a:pt x="19329" y="550684"/>
                  </a:lnTo>
                  <a:lnTo>
                    <a:pt x="19329" y="554824"/>
                  </a:lnTo>
                  <a:lnTo>
                    <a:pt x="19329" y="558965"/>
                  </a:lnTo>
                  <a:lnTo>
                    <a:pt x="22682" y="562317"/>
                  </a:lnTo>
                  <a:lnTo>
                    <a:pt x="30962" y="562317"/>
                  </a:lnTo>
                  <a:lnTo>
                    <a:pt x="34328" y="558965"/>
                  </a:lnTo>
                  <a:lnTo>
                    <a:pt x="34328" y="550684"/>
                  </a:lnTo>
                  <a:close/>
                </a:path>
                <a:path w="862964" h="3168650">
                  <a:moveTo>
                    <a:pt x="49364" y="510120"/>
                  </a:moveTo>
                  <a:lnTo>
                    <a:pt x="46101" y="506857"/>
                  </a:lnTo>
                  <a:lnTo>
                    <a:pt x="38049" y="506857"/>
                  </a:lnTo>
                  <a:lnTo>
                    <a:pt x="34785" y="510120"/>
                  </a:lnTo>
                  <a:lnTo>
                    <a:pt x="34785" y="514146"/>
                  </a:lnTo>
                  <a:lnTo>
                    <a:pt x="34785" y="518172"/>
                  </a:lnTo>
                  <a:lnTo>
                    <a:pt x="38049" y="521436"/>
                  </a:lnTo>
                  <a:lnTo>
                    <a:pt x="46101" y="521436"/>
                  </a:lnTo>
                  <a:lnTo>
                    <a:pt x="49364" y="518172"/>
                  </a:lnTo>
                  <a:lnTo>
                    <a:pt x="49364" y="510120"/>
                  </a:lnTo>
                  <a:close/>
                </a:path>
                <a:path w="862964" h="3168650">
                  <a:moveTo>
                    <a:pt x="61099" y="466077"/>
                  </a:moveTo>
                  <a:lnTo>
                    <a:pt x="57924" y="462902"/>
                  </a:lnTo>
                  <a:lnTo>
                    <a:pt x="50101" y="462902"/>
                  </a:lnTo>
                  <a:lnTo>
                    <a:pt x="46926" y="466077"/>
                  </a:lnTo>
                  <a:lnTo>
                    <a:pt x="46926" y="469988"/>
                  </a:lnTo>
                  <a:lnTo>
                    <a:pt x="46926" y="473900"/>
                  </a:lnTo>
                  <a:lnTo>
                    <a:pt x="50101" y="477075"/>
                  </a:lnTo>
                  <a:lnTo>
                    <a:pt x="57924" y="477075"/>
                  </a:lnTo>
                  <a:lnTo>
                    <a:pt x="61099" y="473900"/>
                  </a:lnTo>
                  <a:lnTo>
                    <a:pt x="61099" y="466077"/>
                  </a:lnTo>
                  <a:close/>
                </a:path>
                <a:path w="862964" h="3168650">
                  <a:moveTo>
                    <a:pt x="90690" y="426948"/>
                  </a:moveTo>
                  <a:lnTo>
                    <a:pt x="87604" y="423862"/>
                  </a:lnTo>
                  <a:lnTo>
                    <a:pt x="80010" y="423862"/>
                  </a:lnTo>
                  <a:lnTo>
                    <a:pt x="76923" y="426948"/>
                  </a:lnTo>
                  <a:lnTo>
                    <a:pt x="76923" y="430745"/>
                  </a:lnTo>
                  <a:lnTo>
                    <a:pt x="76923" y="434543"/>
                  </a:lnTo>
                  <a:lnTo>
                    <a:pt x="80010" y="437629"/>
                  </a:lnTo>
                  <a:lnTo>
                    <a:pt x="87604" y="437629"/>
                  </a:lnTo>
                  <a:lnTo>
                    <a:pt x="90690" y="434543"/>
                  </a:lnTo>
                  <a:lnTo>
                    <a:pt x="90690" y="426948"/>
                  </a:lnTo>
                  <a:close/>
                </a:path>
                <a:path w="862964" h="3168650">
                  <a:moveTo>
                    <a:pt x="128498" y="1531683"/>
                  </a:moveTo>
                  <a:lnTo>
                    <a:pt x="124752" y="1527937"/>
                  </a:lnTo>
                  <a:lnTo>
                    <a:pt x="115531" y="1527937"/>
                  </a:lnTo>
                  <a:lnTo>
                    <a:pt x="111785" y="1531683"/>
                  </a:lnTo>
                  <a:lnTo>
                    <a:pt x="111785" y="1536293"/>
                  </a:lnTo>
                  <a:lnTo>
                    <a:pt x="111785" y="1540903"/>
                  </a:lnTo>
                  <a:lnTo>
                    <a:pt x="115531" y="1544650"/>
                  </a:lnTo>
                  <a:lnTo>
                    <a:pt x="124752" y="1544650"/>
                  </a:lnTo>
                  <a:lnTo>
                    <a:pt x="128498" y="1540903"/>
                  </a:lnTo>
                  <a:lnTo>
                    <a:pt x="128498" y="1531683"/>
                  </a:lnTo>
                  <a:close/>
                </a:path>
                <a:path w="862964" h="3168650">
                  <a:moveTo>
                    <a:pt x="131724" y="371703"/>
                  </a:moveTo>
                  <a:lnTo>
                    <a:pt x="128816" y="368808"/>
                  </a:lnTo>
                  <a:lnTo>
                    <a:pt x="121666" y="368808"/>
                  </a:lnTo>
                  <a:lnTo>
                    <a:pt x="118770" y="371703"/>
                  </a:lnTo>
                  <a:lnTo>
                    <a:pt x="118770" y="375285"/>
                  </a:lnTo>
                  <a:lnTo>
                    <a:pt x="118770" y="378866"/>
                  </a:lnTo>
                  <a:lnTo>
                    <a:pt x="121666" y="381762"/>
                  </a:lnTo>
                  <a:lnTo>
                    <a:pt x="128816" y="381762"/>
                  </a:lnTo>
                  <a:lnTo>
                    <a:pt x="131724" y="378866"/>
                  </a:lnTo>
                  <a:lnTo>
                    <a:pt x="131724" y="371703"/>
                  </a:lnTo>
                  <a:close/>
                </a:path>
                <a:path w="862964" h="3168650">
                  <a:moveTo>
                    <a:pt x="133921" y="411302"/>
                  </a:moveTo>
                  <a:lnTo>
                    <a:pt x="130937" y="408317"/>
                  </a:lnTo>
                  <a:lnTo>
                    <a:pt x="123558" y="408317"/>
                  </a:lnTo>
                  <a:lnTo>
                    <a:pt x="120561" y="411302"/>
                  </a:lnTo>
                  <a:lnTo>
                    <a:pt x="120561" y="414997"/>
                  </a:lnTo>
                  <a:lnTo>
                    <a:pt x="120561" y="418693"/>
                  </a:lnTo>
                  <a:lnTo>
                    <a:pt x="123558" y="421678"/>
                  </a:lnTo>
                  <a:lnTo>
                    <a:pt x="130937" y="421678"/>
                  </a:lnTo>
                  <a:lnTo>
                    <a:pt x="133921" y="418693"/>
                  </a:lnTo>
                  <a:lnTo>
                    <a:pt x="133921" y="411302"/>
                  </a:lnTo>
                  <a:close/>
                </a:path>
                <a:path w="862964" h="3168650">
                  <a:moveTo>
                    <a:pt x="143967" y="1578762"/>
                  </a:moveTo>
                  <a:lnTo>
                    <a:pt x="140258" y="1575054"/>
                  </a:lnTo>
                  <a:lnTo>
                    <a:pt x="131102" y="1575054"/>
                  </a:lnTo>
                  <a:lnTo>
                    <a:pt x="127393" y="1578762"/>
                  </a:lnTo>
                  <a:lnTo>
                    <a:pt x="127393" y="1583334"/>
                  </a:lnTo>
                  <a:lnTo>
                    <a:pt x="127393" y="1587906"/>
                  </a:lnTo>
                  <a:lnTo>
                    <a:pt x="131102" y="1591614"/>
                  </a:lnTo>
                  <a:lnTo>
                    <a:pt x="140258" y="1591614"/>
                  </a:lnTo>
                  <a:lnTo>
                    <a:pt x="143967" y="1587906"/>
                  </a:lnTo>
                  <a:lnTo>
                    <a:pt x="143967" y="1578762"/>
                  </a:lnTo>
                  <a:close/>
                </a:path>
                <a:path w="862964" h="3168650">
                  <a:moveTo>
                    <a:pt x="148818" y="1617840"/>
                  </a:moveTo>
                  <a:lnTo>
                    <a:pt x="145148" y="1614157"/>
                  </a:lnTo>
                  <a:lnTo>
                    <a:pt x="136067" y="1614157"/>
                  </a:lnTo>
                  <a:lnTo>
                    <a:pt x="132384" y="1617840"/>
                  </a:lnTo>
                  <a:lnTo>
                    <a:pt x="132384" y="1622374"/>
                  </a:lnTo>
                  <a:lnTo>
                    <a:pt x="132384" y="1626908"/>
                  </a:lnTo>
                  <a:lnTo>
                    <a:pt x="136067" y="1630591"/>
                  </a:lnTo>
                  <a:lnTo>
                    <a:pt x="145148" y="1630591"/>
                  </a:lnTo>
                  <a:lnTo>
                    <a:pt x="148818" y="1626908"/>
                  </a:lnTo>
                  <a:lnTo>
                    <a:pt x="148818" y="1617840"/>
                  </a:lnTo>
                  <a:close/>
                </a:path>
                <a:path w="862964" h="3168650">
                  <a:moveTo>
                    <a:pt x="161963" y="341045"/>
                  </a:moveTo>
                  <a:lnTo>
                    <a:pt x="159156" y="338239"/>
                  </a:lnTo>
                  <a:lnTo>
                    <a:pt x="152222" y="338239"/>
                  </a:lnTo>
                  <a:lnTo>
                    <a:pt x="149415" y="341045"/>
                  </a:lnTo>
                  <a:lnTo>
                    <a:pt x="149415" y="344512"/>
                  </a:lnTo>
                  <a:lnTo>
                    <a:pt x="149415" y="347980"/>
                  </a:lnTo>
                  <a:lnTo>
                    <a:pt x="152222" y="350786"/>
                  </a:lnTo>
                  <a:lnTo>
                    <a:pt x="159156" y="350786"/>
                  </a:lnTo>
                  <a:lnTo>
                    <a:pt x="161963" y="347980"/>
                  </a:lnTo>
                  <a:lnTo>
                    <a:pt x="161963" y="341045"/>
                  </a:lnTo>
                  <a:close/>
                </a:path>
                <a:path w="862964" h="3168650">
                  <a:moveTo>
                    <a:pt x="173101" y="1647952"/>
                  </a:moveTo>
                  <a:lnTo>
                    <a:pt x="169443" y="1644307"/>
                  </a:lnTo>
                  <a:lnTo>
                    <a:pt x="160439" y="1644307"/>
                  </a:lnTo>
                  <a:lnTo>
                    <a:pt x="156794" y="1647952"/>
                  </a:lnTo>
                  <a:lnTo>
                    <a:pt x="156794" y="1652460"/>
                  </a:lnTo>
                  <a:lnTo>
                    <a:pt x="156794" y="1656956"/>
                  </a:lnTo>
                  <a:lnTo>
                    <a:pt x="160439" y="1660613"/>
                  </a:lnTo>
                  <a:lnTo>
                    <a:pt x="169443" y="1660613"/>
                  </a:lnTo>
                  <a:lnTo>
                    <a:pt x="173101" y="1656956"/>
                  </a:lnTo>
                  <a:lnTo>
                    <a:pt x="173101" y="1647952"/>
                  </a:lnTo>
                  <a:close/>
                </a:path>
                <a:path w="862964" h="3168650">
                  <a:moveTo>
                    <a:pt x="185242" y="1675155"/>
                  </a:moveTo>
                  <a:lnTo>
                    <a:pt x="181622" y="1671535"/>
                  </a:lnTo>
                  <a:lnTo>
                    <a:pt x="172694" y="1671535"/>
                  </a:lnTo>
                  <a:lnTo>
                    <a:pt x="169075" y="1675155"/>
                  </a:lnTo>
                  <a:lnTo>
                    <a:pt x="169075" y="1679625"/>
                  </a:lnTo>
                  <a:lnTo>
                    <a:pt x="169075" y="1684096"/>
                  </a:lnTo>
                  <a:lnTo>
                    <a:pt x="172694" y="1687715"/>
                  </a:lnTo>
                  <a:lnTo>
                    <a:pt x="181622" y="1687715"/>
                  </a:lnTo>
                  <a:lnTo>
                    <a:pt x="185242" y="1684096"/>
                  </a:lnTo>
                  <a:lnTo>
                    <a:pt x="185242" y="1675155"/>
                  </a:lnTo>
                  <a:close/>
                </a:path>
                <a:path w="862964" h="3168650">
                  <a:moveTo>
                    <a:pt x="185953" y="315290"/>
                  </a:moveTo>
                  <a:lnTo>
                    <a:pt x="183235" y="312572"/>
                  </a:lnTo>
                  <a:lnTo>
                    <a:pt x="176530" y="312572"/>
                  </a:lnTo>
                  <a:lnTo>
                    <a:pt x="173812" y="315290"/>
                  </a:lnTo>
                  <a:lnTo>
                    <a:pt x="173812" y="318643"/>
                  </a:lnTo>
                  <a:lnTo>
                    <a:pt x="173812" y="321995"/>
                  </a:lnTo>
                  <a:lnTo>
                    <a:pt x="176530" y="324713"/>
                  </a:lnTo>
                  <a:lnTo>
                    <a:pt x="183235" y="324713"/>
                  </a:lnTo>
                  <a:lnTo>
                    <a:pt x="185953" y="321995"/>
                  </a:lnTo>
                  <a:lnTo>
                    <a:pt x="185953" y="315290"/>
                  </a:lnTo>
                  <a:close/>
                </a:path>
                <a:path w="862964" h="3168650">
                  <a:moveTo>
                    <a:pt x="197345" y="1717802"/>
                  </a:moveTo>
                  <a:lnTo>
                    <a:pt x="193763" y="1714220"/>
                  </a:lnTo>
                  <a:lnTo>
                    <a:pt x="184912" y="1714220"/>
                  </a:lnTo>
                  <a:lnTo>
                    <a:pt x="181317" y="1717802"/>
                  </a:lnTo>
                  <a:lnTo>
                    <a:pt x="181317" y="1722234"/>
                  </a:lnTo>
                  <a:lnTo>
                    <a:pt x="181317" y="1726666"/>
                  </a:lnTo>
                  <a:lnTo>
                    <a:pt x="184912" y="1730248"/>
                  </a:lnTo>
                  <a:lnTo>
                    <a:pt x="193763" y="1730248"/>
                  </a:lnTo>
                  <a:lnTo>
                    <a:pt x="197345" y="1726666"/>
                  </a:lnTo>
                  <a:lnTo>
                    <a:pt x="197345" y="1717802"/>
                  </a:lnTo>
                  <a:close/>
                </a:path>
                <a:path w="862964" h="3168650">
                  <a:moveTo>
                    <a:pt x="219011" y="289445"/>
                  </a:moveTo>
                  <a:lnTo>
                    <a:pt x="216395" y="286816"/>
                  </a:lnTo>
                  <a:lnTo>
                    <a:pt x="209918" y="286816"/>
                  </a:lnTo>
                  <a:lnTo>
                    <a:pt x="207289" y="289445"/>
                  </a:lnTo>
                  <a:lnTo>
                    <a:pt x="207289" y="292684"/>
                  </a:lnTo>
                  <a:lnTo>
                    <a:pt x="207289" y="295922"/>
                  </a:lnTo>
                  <a:lnTo>
                    <a:pt x="209918" y="298551"/>
                  </a:lnTo>
                  <a:lnTo>
                    <a:pt x="216395" y="298551"/>
                  </a:lnTo>
                  <a:lnTo>
                    <a:pt x="219011" y="295922"/>
                  </a:lnTo>
                  <a:lnTo>
                    <a:pt x="219011" y="289445"/>
                  </a:lnTo>
                  <a:close/>
                </a:path>
                <a:path w="862964" h="3168650">
                  <a:moveTo>
                    <a:pt x="234467" y="1783346"/>
                  </a:moveTo>
                  <a:lnTo>
                    <a:pt x="230936" y="1779816"/>
                  </a:lnTo>
                  <a:lnTo>
                    <a:pt x="222237" y="1779816"/>
                  </a:lnTo>
                  <a:lnTo>
                    <a:pt x="218706" y="1783346"/>
                  </a:lnTo>
                  <a:lnTo>
                    <a:pt x="218706" y="1787702"/>
                  </a:lnTo>
                  <a:lnTo>
                    <a:pt x="218706" y="1792058"/>
                  </a:lnTo>
                  <a:lnTo>
                    <a:pt x="222237" y="1795589"/>
                  </a:lnTo>
                  <a:lnTo>
                    <a:pt x="230936" y="1795589"/>
                  </a:lnTo>
                  <a:lnTo>
                    <a:pt x="234467" y="1792058"/>
                  </a:lnTo>
                  <a:lnTo>
                    <a:pt x="234467" y="1783346"/>
                  </a:lnTo>
                  <a:close/>
                </a:path>
                <a:path w="862964" h="3168650">
                  <a:moveTo>
                    <a:pt x="236080" y="1740268"/>
                  </a:moveTo>
                  <a:lnTo>
                    <a:pt x="232524" y="1736712"/>
                  </a:lnTo>
                  <a:lnTo>
                    <a:pt x="223735" y="1736712"/>
                  </a:lnTo>
                  <a:lnTo>
                    <a:pt x="220179" y="1740268"/>
                  </a:lnTo>
                  <a:lnTo>
                    <a:pt x="220179" y="1744662"/>
                  </a:lnTo>
                  <a:lnTo>
                    <a:pt x="220179" y="1749056"/>
                  </a:lnTo>
                  <a:lnTo>
                    <a:pt x="223735" y="1752612"/>
                  </a:lnTo>
                  <a:lnTo>
                    <a:pt x="232524" y="1752612"/>
                  </a:lnTo>
                  <a:lnTo>
                    <a:pt x="236080" y="1749056"/>
                  </a:lnTo>
                  <a:lnTo>
                    <a:pt x="236080" y="1740268"/>
                  </a:lnTo>
                  <a:close/>
                </a:path>
                <a:path w="862964" h="3168650">
                  <a:moveTo>
                    <a:pt x="254215" y="275031"/>
                  </a:moveTo>
                  <a:lnTo>
                    <a:pt x="251688" y="272491"/>
                  </a:lnTo>
                  <a:lnTo>
                    <a:pt x="245427" y="272491"/>
                  </a:lnTo>
                  <a:lnTo>
                    <a:pt x="242900" y="275031"/>
                  </a:lnTo>
                  <a:lnTo>
                    <a:pt x="242900" y="278155"/>
                  </a:lnTo>
                  <a:lnTo>
                    <a:pt x="242900" y="281279"/>
                  </a:lnTo>
                  <a:lnTo>
                    <a:pt x="245427" y="283819"/>
                  </a:lnTo>
                  <a:lnTo>
                    <a:pt x="251688" y="283819"/>
                  </a:lnTo>
                  <a:lnTo>
                    <a:pt x="254215" y="281279"/>
                  </a:lnTo>
                  <a:lnTo>
                    <a:pt x="254215" y="275031"/>
                  </a:lnTo>
                  <a:close/>
                </a:path>
                <a:path w="862964" h="3168650">
                  <a:moveTo>
                    <a:pt x="266534" y="246545"/>
                  </a:moveTo>
                  <a:lnTo>
                    <a:pt x="264096" y="244094"/>
                  </a:lnTo>
                  <a:lnTo>
                    <a:pt x="258064" y="244094"/>
                  </a:lnTo>
                  <a:lnTo>
                    <a:pt x="255625" y="246545"/>
                  </a:lnTo>
                  <a:lnTo>
                    <a:pt x="255625" y="249555"/>
                  </a:lnTo>
                  <a:lnTo>
                    <a:pt x="255625" y="252564"/>
                  </a:lnTo>
                  <a:lnTo>
                    <a:pt x="258064" y="255016"/>
                  </a:lnTo>
                  <a:lnTo>
                    <a:pt x="264096" y="255016"/>
                  </a:lnTo>
                  <a:lnTo>
                    <a:pt x="266534" y="252564"/>
                  </a:lnTo>
                  <a:lnTo>
                    <a:pt x="266534" y="246545"/>
                  </a:lnTo>
                  <a:close/>
                </a:path>
                <a:path w="862964" h="3168650">
                  <a:moveTo>
                    <a:pt x="270573" y="3167557"/>
                  </a:moveTo>
                  <a:lnTo>
                    <a:pt x="270421" y="3167405"/>
                  </a:lnTo>
                  <a:lnTo>
                    <a:pt x="270040" y="3167405"/>
                  </a:lnTo>
                  <a:lnTo>
                    <a:pt x="269887" y="3167557"/>
                  </a:lnTo>
                  <a:lnTo>
                    <a:pt x="269887" y="3167748"/>
                  </a:lnTo>
                  <a:lnTo>
                    <a:pt x="269887" y="3167938"/>
                  </a:lnTo>
                  <a:lnTo>
                    <a:pt x="270040" y="3168091"/>
                  </a:lnTo>
                  <a:lnTo>
                    <a:pt x="270421" y="3168091"/>
                  </a:lnTo>
                  <a:lnTo>
                    <a:pt x="270573" y="3167938"/>
                  </a:lnTo>
                  <a:lnTo>
                    <a:pt x="270573" y="3167557"/>
                  </a:lnTo>
                  <a:close/>
                </a:path>
                <a:path w="862964" h="3168650">
                  <a:moveTo>
                    <a:pt x="277571" y="1806155"/>
                  </a:moveTo>
                  <a:lnTo>
                    <a:pt x="274066" y="1802663"/>
                  </a:lnTo>
                  <a:lnTo>
                    <a:pt x="265442" y="1802663"/>
                  </a:lnTo>
                  <a:lnTo>
                    <a:pt x="261937" y="1806155"/>
                  </a:lnTo>
                  <a:lnTo>
                    <a:pt x="261937" y="1810473"/>
                  </a:lnTo>
                  <a:lnTo>
                    <a:pt x="261937" y="1814791"/>
                  </a:lnTo>
                  <a:lnTo>
                    <a:pt x="265442" y="1818284"/>
                  </a:lnTo>
                  <a:lnTo>
                    <a:pt x="274066" y="1818284"/>
                  </a:lnTo>
                  <a:lnTo>
                    <a:pt x="277571" y="1814791"/>
                  </a:lnTo>
                  <a:lnTo>
                    <a:pt x="277571" y="1806155"/>
                  </a:lnTo>
                  <a:close/>
                </a:path>
                <a:path w="862964" h="3168650">
                  <a:moveTo>
                    <a:pt x="301142" y="3048597"/>
                  </a:moveTo>
                  <a:lnTo>
                    <a:pt x="300431" y="3047885"/>
                  </a:lnTo>
                  <a:lnTo>
                    <a:pt x="298665" y="3047885"/>
                  </a:lnTo>
                  <a:lnTo>
                    <a:pt x="297942" y="3048597"/>
                  </a:lnTo>
                  <a:lnTo>
                    <a:pt x="297942" y="3049486"/>
                  </a:lnTo>
                  <a:lnTo>
                    <a:pt x="297942" y="3050375"/>
                  </a:lnTo>
                  <a:lnTo>
                    <a:pt x="298665" y="3051086"/>
                  </a:lnTo>
                  <a:lnTo>
                    <a:pt x="300431" y="3051086"/>
                  </a:lnTo>
                  <a:lnTo>
                    <a:pt x="301142" y="3050375"/>
                  </a:lnTo>
                  <a:lnTo>
                    <a:pt x="301142" y="3048597"/>
                  </a:lnTo>
                  <a:close/>
                </a:path>
                <a:path w="862964" h="3168650">
                  <a:moveTo>
                    <a:pt x="304495" y="1846186"/>
                  </a:moveTo>
                  <a:lnTo>
                    <a:pt x="301028" y="1842719"/>
                  </a:lnTo>
                  <a:lnTo>
                    <a:pt x="292468" y="1842719"/>
                  </a:lnTo>
                  <a:lnTo>
                    <a:pt x="289001" y="1846186"/>
                  </a:lnTo>
                  <a:lnTo>
                    <a:pt x="289001" y="1850466"/>
                  </a:lnTo>
                  <a:lnTo>
                    <a:pt x="289001" y="1854746"/>
                  </a:lnTo>
                  <a:lnTo>
                    <a:pt x="292468" y="1858213"/>
                  </a:lnTo>
                  <a:lnTo>
                    <a:pt x="301028" y="1858213"/>
                  </a:lnTo>
                  <a:lnTo>
                    <a:pt x="304495" y="1854746"/>
                  </a:lnTo>
                  <a:lnTo>
                    <a:pt x="304495" y="1846186"/>
                  </a:lnTo>
                  <a:close/>
                </a:path>
                <a:path w="862964" h="3168650">
                  <a:moveTo>
                    <a:pt x="304609" y="223837"/>
                  </a:moveTo>
                  <a:lnTo>
                    <a:pt x="302260" y="221488"/>
                  </a:lnTo>
                  <a:lnTo>
                    <a:pt x="296456" y="221488"/>
                  </a:lnTo>
                  <a:lnTo>
                    <a:pt x="294106" y="223837"/>
                  </a:lnTo>
                  <a:lnTo>
                    <a:pt x="294106" y="226733"/>
                  </a:lnTo>
                  <a:lnTo>
                    <a:pt x="294106" y="229628"/>
                  </a:lnTo>
                  <a:lnTo>
                    <a:pt x="296456" y="231978"/>
                  </a:lnTo>
                  <a:lnTo>
                    <a:pt x="302260" y="231978"/>
                  </a:lnTo>
                  <a:lnTo>
                    <a:pt x="304609" y="229628"/>
                  </a:lnTo>
                  <a:lnTo>
                    <a:pt x="304609" y="223837"/>
                  </a:lnTo>
                  <a:close/>
                </a:path>
                <a:path w="862964" h="3168650">
                  <a:moveTo>
                    <a:pt x="312521" y="3141383"/>
                  </a:moveTo>
                  <a:lnTo>
                    <a:pt x="312178" y="3141027"/>
                  </a:lnTo>
                  <a:lnTo>
                    <a:pt x="311302" y="3141027"/>
                  </a:lnTo>
                  <a:lnTo>
                    <a:pt x="310946" y="3141383"/>
                  </a:lnTo>
                  <a:lnTo>
                    <a:pt x="310946" y="3141815"/>
                  </a:lnTo>
                  <a:lnTo>
                    <a:pt x="310946" y="3142246"/>
                  </a:lnTo>
                  <a:lnTo>
                    <a:pt x="311302" y="3142602"/>
                  </a:lnTo>
                  <a:lnTo>
                    <a:pt x="312178" y="3142602"/>
                  </a:lnTo>
                  <a:lnTo>
                    <a:pt x="312521" y="3142246"/>
                  </a:lnTo>
                  <a:lnTo>
                    <a:pt x="312521" y="3141383"/>
                  </a:lnTo>
                  <a:close/>
                </a:path>
                <a:path w="862964" h="3168650">
                  <a:moveTo>
                    <a:pt x="313385" y="3095726"/>
                  </a:moveTo>
                  <a:lnTo>
                    <a:pt x="312826" y="3095167"/>
                  </a:lnTo>
                  <a:lnTo>
                    <a:pt x="311467" y="3095167"/>
                  </a:lnTo>
                  <a:lnTo>
                    <a:pt x="310908" y="3095726"/>
                  </a:lnTo>
                  <a:lnTo>
                    <a:pt x="310908" y="3096412"/>
                  </a:lnTo>
                  <a:lnTo>
                    <a:pt x="310908" y="3097098"/>
                  </a:lnTo>
                  <a:lnTo>
                    <a:pt x="311467" y="3097644"/>
                  </a:lnTo>
                  <a:lnTo>
                    <a:pt x="312826" y="3097644"/>
                  </a:lnTo>
                  <a:lnTo>
                    <a:pt x="313385" y="3097098"/>
                  </a:lnTo>
                  <a:lnTo>
                    <a:pt x="313385" y="3095726"/>
                  </a:lnTo>
                  <a:close/>
                </a:path>
                <a:path w="862964" h="3168650">
                  <a:moveTo>
                    <a:pt x="320979" y="1893036"/>
                  </a:moveTo>
                  <a:lnTo>
                    <a:pt x="317550" y="1889594"/>
                  </a:lnTo>
                  <a:lnTo>
                    <a:pt x="309067" y="1889594"/>
                  </a:lnTo>
                  <a:lnTo>
                    <a:pt x="305625" y="1893036"/>
                  </a:lnTo>
                  <a:lnTo>
                    <a:pt x="305625" y="1897278"/>
                  </a:lnTo>
                  <a:lnTo>
                    <a:pt x="305625" y="1901520"/>
                  </a:lnTo>
                  <a:lnTo>
                    <a:pt x="309067" y="1904961"/>
                  </a:lnTo>
                  <a:lnTo>
                    <a:pt x="317550" y="1904961"/>
                  </a:lnTo>
                  <a:lnTo>
                    <a:pt x="320979" y="1901520"/>
                  </a:lnTo>
                  <a:lnTo>
                    <a:pt x="320979" y="1893036"/>
                  </a:lnTo>
                  <a:close/>
                </a:path>
                <a:path w="862964" h="3168650">
                  <a:moveTo>
                    <a:pt x="321551" y="3003575"/>
                  </a:moveTo>
                  <a:lnTo>
                    <a:pt x="320687" y="3002699"/>
                  </a:lnTo>
                  <a:lnTo>
                    <a:pt x="318541" y="3002699"/>
                  </a:lnTo>
                  <a:lnTo>
                    <a:pt x="317677" y="3003575"/>
                  </a:lnTo>
                  <a:lnTo>
                    <a:pt x="317677" y="3004642"/>
                  </a:lnTo>
                  <a:lnTo>
                    <a:pt x="317677" y="3005709"/>
                  </a:lnTo>
                  <a:lnTo>
                    <a:pt x="318541" y="3006585"/>
                  </a:lnTo>
                  <a:lnTo>
                    <a:pt x="320687" y="3006585"/>
                  </a:lnTo>
                  <a:lnTo>
                    <a:pt x="321551" y="3005709"/>
                  </a:lnTo>
                  <a:lnTo>
                    <a:pt x="321551" y="3003575"/>
                  </a:lnTo>
                  <a:close/>
                </a:path>
                <a:path w="862964" h="3168650">
                  <a:moveTo>
                    <a:pt x="333095" y="2927769"/>
                  </a:moveTo>
                  <a:lnTo>
                    <a:pt x="331927" y="2926600"/>
                  </a:lnTo>
                  <a:lnTo>
                    <a:pt x="329057" y="2926600"/>
                  </a:lnTo>
                  <a:lnTo>
                    <a:pt x="327888" y="2927769"/>
                  </a:lnTo>
                  <a:lnTo>
                    <a:pt x="327888" y="2929204"/>
                  </a:lnTo>
                  <a:lnTo>
                    <a:pt x="327888" y="2930639"/>
                  </a:lnTo>
                  <a:lnTo>
                    <a:pt x="329057" y="2931807"/>
                  </a:lnTo>
                  <a:lnTo>
                    <a:pt x="331927" y="2931807"/>
                  </a:lnTo>
                  <a:lnTo>
                    <a:pt x="333095" y="2930639"/>
                  </a:lnTo>
                  <a:lnTo>
                    <a:pt x="333095" y="2927769"/>
                  </a:lnTo>
                  <a:close/>
                </a:path>
                <a:path w="862964" h="3168650">
                  <a:moveTo>
                    <a:pt x="336219" y="186715"/>
                  </a:moveTo>
                  <a:lnTo>
                    <a:pt x="333959" y="184467"/>
                  </a:lnTo>
                  <a:lnTo>
                    <a:pt x="328383" y="184467"/>
                  </a:lnTo>
                  <a:lnTo>
                    <a:pt x="326123" y="186715"/>
                  </a:lnTo>
                  <a:lnTo>
                    <a:pt x="326123" y="189509"/>
                  </a:lnTo>
                  <a:lnTo>
                    <a:pt x="326123" y="192290"/>
                  </a:lnTo>
                  <a:lnTo>
                    <a:pt x="328383" y="194551"/>
                  </a:lnTo>
                  <a:lnTo>
                    <a:pt x="333959" y="194551"/>
                  </a:lnTo>
                  <a:lnTo>
                    <a:pt x="336219" y="192290"/>
                  </a:lnTo>
                  <a:lnTo>
                    <a:pt x="336219" y="186715"/>
                  </a:lnTo>
                  <a:close/>
                </a:path>
                <a:path w="862964" h="3168650">
                  <a:moveTo>
                    <a:pt x="336689" y="2878010"/>
                  </a:moveTo>
                  <a:lnTo>
                    <a:pt x="335368" y="2876702"/>
                  </a:lnTo>
                  <a:lnTo>
                    <a:pt x="332130" y="2876702"/>
                  </a:lnTo>
                  <a:lnTo>
                    <a:pt x="330809" y="2878010"/>
                  </a:lnTo>
                  <a:lnTo>
                    <a:pt x="330809" y="2879636"/>
                  </a:lnTo>
                  <a:lnTo>
                    <a:pt x="330809" y="2881261"/>
                  </a:lnTo>
                  <a:lnTo>
                    <a:pt x="332130" y="2882569"/>
                  </a:lnTo>
                  <a:lnTo>
                    <a:pt x="335368" y="2882569"/>
                  </a:lnTo>
                  <a:lnTo>
                    <a:pt x="336689" y="2881261"/>
                  </a:lnTo>
                  <a:lnTo>
                    <a:pt x="336689" y="2878010"/>
                  </a:lnTo>
                  <a:close/>
                </a:path>
                <a:path w="862964" h="3168650">
                  <a:moveTo>
                    <a:pt x="340347" y="1938769"/>
                  </a:moveTo>
                  <a:lnTo>
                    <a:pt x="336931" y="1935365"/>
                  </a:lnTo>
                  <a:lnTo>
                    <a:pt x="328523" y="1935365"/>
                  </a:lnTo>
                  <a:lnTo>
                    <a:pt x="325120" y="1938769"/>
                  </a:lnTo>
                  <a:lnTo>
                    <a:pt x="325120" y="1942973"/>
                  </a:lnTo>
                  <a:lnTo>
                    <a:pt x="325120" y="1947176"/>
                  </a:lnTo>
                  <a:lnTo>
                    <a:pt x="328523" y="1950580"/>
                  </a:lnTo>
                  <a:lnTo>
                    <a:pt x="336931" y="1950580"/>
                  </a:lnTo>
                  <a:lnTo>
                    <a:pt x="340347" y="1947176"/>
                  </a:lnTo>
                  <a:lnTo>
                    <a:pt x="340347" y="1938769"/>
                  </a:lnTo>
                  <a:close/>
                </a:path>
                <a:path w="862964" h="3168650">
                  <a:moveTo>
                    <a:pt x="350253" y="2963075"/>
                  </a:moveTo>
                  <a:lnTo>
                    <a:pt x="349237" y="2962059"/>
                  </a:lnTo>
                  <a:lnTo>
                    <a:pt x="346722" y="2962059"/>
                  </a:lnTo>
                  <a:lnTo>
                    <a:pt x="345706" y="2963075"/>
                  </a:lnTo>
                  <a:lnTo>
                    <a:pt x="345706" y="2964332"/>
                  </a:lnTo>
                  <a:lnTo>
                    <a:pt x="345706" y="2965589"/>
                  </a:lnTo>
                  <a:lnTo>
                    <a:pt x="346722" y="2966605"/>
                  </a:lnTo>
                  <a:lnTo>
                    <a:pt x="349237" y="2966605"/>
                  </a:lnTo>
                  <a:lnTo>
                    <a:pt x="350253" y="2965589"/>
                  </a:lnTo>
                  <a:lnTo>
                    <a:pt x="350253" y="2963075"/>
                  </a:lnTo>
                  <a:close/>
                </a:path>
                <a:path w="862964" h="3168650">
                  <a:moveTo>
                    <a:pt x="350723" y="1975777"/>
                  </a:moveTo>
                  <a:lnTo>
                    <a:pt x="347345" y="1972398"/>
                  </a:lnTo>
                  <a:lnTo>
                    <a:pt x="339013" y="1972398"/>
                  </a:lnTo>
                  <a:lnTo>
                    <a:pt x="335635" y="1975777"/>
                  </a:lnTo>
                  <a:lnTo>
                    <a:pt x="335635" y="1979942"/>
                  </a:lnTo>
                  <a:lnTo>
                    <a:pt x="335635" y="1984108"/>
                  </a:lnTo>
                  <a:lnTo>
                    <a:pt x="339013" y="1987486"/>
                  </a:lnTo>
                  <a:lnTo>
                    <a:pt x="347345" y="1987486"/>
                  </a:lnTo>
                  <a:lnTo>
                    <a:pt x="350723" y="1984108"/>
                  </a:lnTo>
                  <a:lnTo>
                    <a:pt x="350723" y="1975777"/>
                  </a:lnTo>
                  <a:close/>
                </a:path>
                <a:path w="862964" h="3168650">
                  <a:moveTo>
                    <a:pt x="350774" y="2021827"/>
                  </a:moveTo>
                  <a:lnTo>
                    <a:pt x="347433" y="2018474"/>
                  </a:lnTo>
                  <a:lnTo>
                    <a:pt x="339178" y="2018474"/>
                  </a:lnTo>
                  <a:lnTo>
                    <a:pt x="335826" y="2021827"/>
                  </a:lnTo>
                  <a:lnTo>
                    <a:pt x="335826" y="2025954"/>
                  </a:lnTo>
                  <a:lnTo>
                    <a:pt x="335826" y="2030082"/>
                  </a:lnTo>
                  <a:lnTo>
                    <a:pt x="339178" y="2033435"/>
                  </a:lnTo>
                  <a:lnTo>
                    <a:pt x="347433" y="2033435"/>
                  </a:lnTo>
                  <a:lnTo>
                    <a:pt x="350774" y="2030082"/>
                  </a:lnTo>
                  <a:lnTo>
                    <a:pt x="350774" y="2021827"/>
                  </a:lnTo>
                  <a:close/>
                </a:path>
                <a:path w="862964" h="3168650">
                  <a:moveTo>
                    <a:pt x="362064" y="2836837"/>
                  </a:moveTo>
                  <a:lnTo>
                    <a:pt x="360603" y="2835364"/>
                  </a:lnTo>
                  <a:lnTo>
                    <a:pt x="356984" y="2835364"/>
                  </a:lnTo>
                  <a:lnTo>
                    <a:pt x="355523" y="2836837"/>
                  </a:lnTo>
                  <a:lnTo>
                    <a:pt x="355523" y="2838640"/>
                  </a:lnTo>
                  <a:lnTo>
                    <a:pt x="355523" y="2840444"/>
                  </a:lnTo>
                  <a:lnTo>
                    <a:pt x="356984" y="2841917"/>
                  </a:lnTo>
                  <a:lnTo>
                    <a:pt x="360603" y="2841917"/>
                  </a:lnTo>
                  <a:lnTo>
                    <a:pt x="362064" y="2840444"/>
                  </a:lnTo>
                  <a:lnTo>
                    <a:pt x="362064" y="2836837"/>
                  </a:lnTo>
                  <a:close/>
                </a:path>
                <a:path w="862964" h="3168650">
                  <a:moveTo>
                    <a:pt x="363410" y="2712008"/>
                  </a:moveTo>
                  <a:lnTo>
                    <a:pt x="361492" y="2710091"/>
                  </a:lnTo>
                  <a:lnTo>
                    <a:pt x="356781" y="2710091"/>
                  </a:lnTo>
                  <a:lnTo>
                    <a:pt x="354863" y="2712008"/>
                  </a:lnTo>
                  <a:lnTo>
                    <a:pt x="354863" y="2714371"/>
                  </a:lnTo>
                  <a:lnTo>
                    <a:pt x="354863" y="2716733"/>
                  </a:lnTo>
                  <a:lnTo>
                    <a:pt x="356781" y="2718651"/>
                  </a:lnTo>
                  <a:lnTo>
                    <a:pt x="361492" y="2718651"/>
                  </a:lnTo>
                  <a:lnTo>
                    <a:pt x="363410" y="2716733"/>
                  </a:lnTo>
                  <a:lnTo>
                    <a:pt x="363410" y="2712008"/>
                  </a:lnTo>
                  <a:close/>
                </a:path>
                <a:path w="862964" h="3168650">
                  <a:moveTo>
                    <a:pt x="363753" y="2059571"/>
                  </a:moveTo>
                  <a:lnTo>
                    <a:pt x="360438" y="2056257"/>
                  </a:lnTo>
                  <a:lnTo>
                    <a:pt x="352247" y="2056257"/>
                  </a:lnTo>
                  <a:lnTo>
                    <a:pt x="348932" y="2059571"/>
                  </a:lnTo>
                  <a:lnTo>
                    <a:pt x="348932" y="2063661"/>
                  </a:lnTo>
                  <a:lnTo>
                    <a:pt x="348932" y="2067750"/>
                  </a:lnTo>
                  <a:lnTo>
                    <a:pt x="352247" y="2071065"/>
                  </a:lnTo>
                  <a:lnTo>
                    <a:pt x="360438" y="2071065"/>
                  </a:lnTo>
                  <a:lnTo>
                    <a:pt x="363753" y="2067750"/>
                  </a:lnTo>
                  <a:lnTo>
                    <a:pt x="363753" y="2059571"/>
                  </a:lnTo>
                  <a:close/>
                </a:path>
                <a:path w="862964" h="3168650">
                  <a:moveTo>
                    <a:pt x="365086" y="2794876"/>
                  </a:moveTo>
                  <a:lnTo>
                    <a:pt x="363474" y="2793263"/>
                  </a:lnTo>
                  <a:lnTo>
                    <a:pt x="359486" y="2793263"/>
                  </a:lnTo>
                  <a:lnTo>
                    <a:pt x="357873" y="2794876"/>
                  </a:lnTo>
                  <a:lnTo>
                    <a:pt x="357873" y="2796870"/>
                  </a:lnTo>
                  <a:lnTo>
                    <a:pt x="357873" y="2798864"/>
                  </a:lnTo>
                  <a:lnTo>
                    <a:pt x="359486" y="2800477"/>
                  </a:lnTo>
                  <a:lnTo>
                    <a:pt x="363474" y="2800477"/>
                  </a:lnTo>
                  <a:lnTo>
                    <a:pt x="365086" y="2798864"/>
                  </a:lnTo>
                  <a:lnTo>
                    <a:pt x="365086" y="2794876"/>
                  </a:lnTo>
                  <a:close/>
                </a:path>
                <a:path w="862964" h="3168650">
                  <a:moveTo>
                    <a:pt x="366128" y="2754757"/>
                  </a:moveTo>
                  <a:lnTo>
                    <a:pt x="364363" y="2752991"/>
                  </a:lnTo>
                  <a:lnTo>
                    <a:pt x="360006" y="2752991"/>
                  </a:lnTo>
                  <a:lnTo>
                    <a:pt x="358241" y="2754757"/>
                  </a:lnTo>
                  <a:lnTo>
                    <a:pt x="358241" y="2756928"/>
                  </a:lnTo>
                  <a:lnTo>
                    <a:pt x="358241" y="2759100"/>
                  </a:lnTo>
                  <a:lnTo>
                    <a:pt x="360006" y="2760865"/>
                  </a:lnTo>
                  <a:lnTo>
                    <a:pt x="364363" y="2760865"/>
                  </a:lnTo>
                  <a:lnTo>
                    <a:pt x="366128" y="2759100"/>
                  </a:lnTo>
                  <a:lnTo>
                    <a:pt x="366128" y="2754757"/>
                  </a:lnTo>
                  <a:close/>
                </a:path>
                <a:path w="862964" h="3168650">
                  <a:moveTo>
                    <a:pt x="371703" y="2662529"/>
                  </a:moveTo>
                  <a:lnTo>
                    <a:pt x="369684" y="2660510"/>
                  </a:lnTo>
                  <a:lnTo>
                    <a:pt x="364705" y="2660510"/>
                  </a:lnTo>
                  <a:lnTo>
                    <a:pt x="362686" y="2662529"/>
                  </a:lnTo>
                  <a:lnTo>
                    <a:pt x="362686" y="2665018"/>
                  </a:lnTo>
                  <a:lnTo>
                    <a:pt x="362686" y="2667508"/>
                  </a:lnTo>
                  <a:lnTo>
                    <a:pt x="364705" y="2669527"/>
                  </a:lnTo>
                  <a:lnTo>
                    <a:pt x="369684" y="2669527"/>
                  </a:lnTo>
                  <a:lnTo>
                    <a:pt x="371703" y="2667508"/>
                  </a:lnTo>
                  <a:lnTo>
                    <a:pt x="371703" y="2662529"/>
                  </a:lnTo>
                  <a:close/>
                </a:path>
                <a:path w="862964" h="3168650">
                  <a:moveTo>
                    <a:pt x="377063" y="2134019"/>
                  </a:moveTo>
                  <a:lnTo>
                    <a:pt x="373862" y="2130806"/>
                  </a:lnTo>
                  <a:lnTo>
                    <a:pt x="365950" y="2130806"/>
                  </a:lnTo>
                  <a:lnTo>
                    <a:pt x="362750" y="2134019"/>
                  </a:lnTo>
                  <a:lnTo>
                    <a:pt x="362750" y="2137968"/>
                  </a:lnTo>
                  <a:lnTo>
                    <a:pt x="362750" y="2141918"/>
                  </a:lnTo>
                  <a:lnTo>
                    <a:pt x="365950" y="2145131"/>
                  </a:lnTo>
                  <a:lnTo>
                    <a:pt x="373862" y="2145131"/>
                  </a:lnTo>
                  <a:lnTo>
                    <a:pt x="377063" y="2141918"/>
                  </a:lnTo>
                  <a:lnTo>
                    <a:pt x="377063" y="2134019"/>
                  </a:lnTo>
                  <a:close/>
                </a:path>
                <a:path w="862964" h="3168650">
                  <a:moveTo>
                    <a:pt x="379323" y="185394"/>
                  </a:moveTo>
                  <a:lnTo>
                    <a:pt x="377151" y="183222"/>
                  </a:lnTo>
                  <a:lnTo>
                    <a:pt x="371805" y="183222"/>
                  </a:lnTo>
                  <a:lnTo>
                    <a:pt x="369633" y="185394"/>
                  </a:lnTo>
                  <a:lnTo>
                    <a:pt x="369633" y="188061"/>
                  </a:lnTo>
                  <a:lnTo>
                    <a:pt x="369633" y="190741"/>
                  </a:lnTo>
                  <a:lnTo>
                    <a:pt x="371805" y="192900"/>
                  </a:lnTo>
                  <a:lnTo>
                    <a:pt x="377151" y="192900"/>
                  </a:lnTo>
                  <a:lnTo>
                    <a:pt x="379323" y="190741"/>
                  </a:lnTo>
                  <a:lnTo>
                    <a:pt x="379323" y="185394"/>
                  </a:lnTo>
                  <a:close/>
                </a:path>
                <a:path w="862964" h="3168650">
                  <a:moveTo>
                    <a:pt x="381673" y="2526868"/>
                  </a:moveTo>
                  <a:lnTo>
                    <a:pt x="379387" y="2524582"/>
                  </a:lnTo>
                  <a:lnTo>
                    <a:pt x="373722" y="2524582"/>
                  </a:lnTo>
                  <a:lnTo>
                    <a:pt x="371436" y="2526868"/>
                  </a:lnTo>
                  <a:lnTo>
                    <a:pt x="371436" y="2529700"/>
                  </a:lnTo>
                  <a:lnTo>
                    <a:pt x="371436" y="2532532"/>
                  </a:lnTo>
                  <a:lnTo>
                    <a:pt x="373722" y="2534818"/>
                  </a:lnTo>
                  <a:lnTo>
                    <a:pt x="379387" y="2534818"/>
                  </a:lnTo>
                  <a:lnTo>
                    <a:pt x="381673" y="2532532"/>
                  </a:lnTo>
                  <a:lnTo>
                    <a:pt x="381673" y="2526868"/>
                  </a:lnTo>
                  <a:close/>
                </a:path>
                <a:path w="862964" h="3168650">
                  <a:moveTo>
                    <a:pt x="382549" y="2090839"/>
                  </a:moveTo>
                  <a:lnTo>
                    <a:pt x="379260" y="2087549"/>
                  </a:lnTo>
                  <a:lnTo>
                    <a:pt x="371157" y="2087549"/>
                  </a:lnTo>
                  <a:lnTo>
                    <a:pt x="367868" y="2090839"/>
                  </a:lnTo>
                  <a:lnTo>
                    <a:pt x="367868" y="2094890"/>
                  </a:lnTo>
                  <a:lnTo>
                    <a:pt x="367868" y="2098941"/>
                  </a:lnTo>
                  <a:lnTo>
                    <a:pt x="371157" y="2102231"/>
                  </a:lnTo>
                  <a:lnTo>
                    <a:pt x="379260" y="2102231"/>
                  </a:lnTo>
                  <a:lnTo>
                    <a:pt x="382549" y="2098941"/>
                  </a:lnTo>
                  <a:lnTo>
                    <a:pt x="382549" y="2090839"/>
                  </a:lnTo>
                  <a:close/>
                </a:path>
                <a:path w="862964" h="3168650">
                  <a:moveTo>
                    <a:pt x="385914" y="2618917"/>
                  </a:moveTo>
                  <a:lnTo>
                    <a:pt x="383806" y="2616809"/>
                  </a:lnTo>
                  <a:lnTo>
                    <a:pt x="378599" y="2616809"/>
                  </a:lnTo>
                  <a:lnTo>
                    <a:pt x="376491" y="2618917"/>
                  </a:lnTo>
                  <a:lnTo>
                    <a:pt x="376491" y="2621521"/>
                  </a:lnTo>
                  <a:lnTo>
                    <a:pt x="376491" y="2624124"/>
                  </a:lnTo>
                  <a:lnTo>
                    <a:pt x="378599" y="2626233"/>
                  </a:lnTo>
                  <a:lnTo>
                    <a:pt x="383806" y="2626233"/>
                  </a:lnTo>
                  <a:lnTo>
                    <a:pt x="385914" y="2624124"/>
                  </a:lnTo>
                  <a:lnTo>
                    <a:pt x="385914" y="2618917"/>
                  </a:lnTo>
                  <a:close/>
                </a:path>
                <a:path w="862964" h="3168650">
                  <a:moveTo>
                    <a:pt x="387845" y="2253132"/>
                  </a:moveTo>
                  <a:lnTo>
                    <a:pt x="384911" y="2250211"/>
                  </a:lnTo>
                  <a:lnTo>
                    <a:pt x="377685" y="2250211"/>
                  </a:lnTo>
                  <a:lnTo>
                    <a:pt x="374751" y="2253132"/>
                  </a:lnTo>
                  <a:lnTo>
                    <a:pt x="374751" y="2256752"/>
                  </a:lnTo>
                  <a:lnTo>
                    <a:pt x="374751" y="2260371"/>
                  </a:lnTo>
                  <a:lnTo>
                    <a:pt x="377685" y="2263292"/>
                  </a:lnTo>
                  <a:lnTo>
                    <a:pt x="384911" y="2263292"/>
                  </a:lnTo>
                  <a:lnTo>
                    <a:pt x="387845" y="2260371"/>
                  </a:lnTo>
                  <a:lnTo>
                    <a:pt x="387845" y="2253132"/>
                  </a:lnTo>
                  <a:close/>
                </a:path>
                <a:path w="862964" h="3168650">
                  <a:moveTo>
                    <a:pt x="387883" y="2207374"/>
                  </a:moveTo>
                  <a:lnTo>
                    <a:pt x="384860" y="2204339"/>
                  </a:lnTo>
                  <a:lnTo>
                    <a:pt x="377405" y="2204339"/>
                  </a:lnTo>
                  <a:lnTo>
                    <a:pt x="374383" y="2207374"/>
                  </a:lnTo>
                  <a:lnTo>
                    <a:pt x="374383" y="2211095"/>
                  </a:lnTo>
                  <a:lnTo>
                    <a:pt x="374383" y="2214829"/>
                  </a:lnTo>
                  <a:lnTo>
                    <a:pt x="377405" y="2217839"/>
                  </a:lnTo>
                  <a:lnTo>
                    <a:pt x="384860" y="2217839"/>
                  </a:lnTo>
                  <a:lnTo>
                    <a:pt x="387883" y="2214829"/>
                  </a:lnTo>
                  <a:lnTo>
                    <a:pt x="387883" y="2207374"/>
                  </a:lnTo>
                  <a:close/>
                </a:path>
                <a:path w="862964" h="3168650">
                  <a:moveTo>
                    <a:pt x="391160" y="2401328"/>
                  </a:moveTo>
                  <a:lnTo>
                    <a:pt x="388594" y="2398763"/>
                  </a:lnTo>
                  <a:lnTo>
                    <a:pt x="382270" y="2398763"/>
                  </a:lnTo>
                  <a:lnTo>
                    <a:pt x="379704" y="2401328"/>
                  </a:lnTo>
                  <a:lnTo>
                    <a:pt x="379704" y="2404491"/>
                  </a:lnTo>
                  <a:lnTo>
                    <a:pt x="379704" y="2407653"/>
                  </a:lnTo>
                  <a:lnTo>
                    <a:pt x="382270" y="2410218"/>
                  </a:lnTo>
                  <a:lnTo>
                    <a:pt x="388594" y="2410218"/>
                  </a:lnTo>
                  <a:lnTo>
                    <a:pt x="391160" y="2407653"/>
                  </a:lnTo>
                  <a:lnTo>
                    <a:pt x="391160" y="2401328"/>
                  </a:lnTo>
                  <a:close/>
                </a:path>
                <a:path w="862964" h="3168650">
                  <a:moveTo>
                    <a:pt x="394754" y="2571902"/>
                  </a:moveTo>
                  <a:lnTo>
                    <a:pt x="392557" y="2569705"/>
                  </a:lnTo>
                  <a:lnTo>
                    <a:pt x="387121" y="2569705"/>
                  </a:lnTo>
                  <a:lnTo>
                    <a:pt x="384924" y="2571902"/>
                  </a:lnTo>
                  <a:lnTo>
                    <a:pt x="384924" y="2574620"/>
                  </a:lnTo>
                  <a:lnTo>
                    <a:pt x="384924" y="2577338"/>
                  </a:lnTo>
                  <a:lnTo>
                    <a:pt x="387121" y="2579535"/>
                  </a:lnTo>
                  <a:lnTo>
                    <a:pt x="392557" y="2579535"/>
                  </a:lnTo>
                  <a:lnTo>
                    <a:pt x="394754" y="2577338"/>
                  </a:lnTo>
                  <a:lnTo>
                    <a:pt x="394754" y="2571902"/>
                  </a:lnTo>
                  <a:close/>
                </a:path>
                <a:path w="862964" h="3168650">
                  <a:moveTo>
                    <a:pt x="396417" y="2371826"/>
                  </a:moveTo>
                  <a:lnTo>
                    <a:pt x="393763" y="2369172"/>
                  </a:lnTo>
                  <a:lnTo>
                    <a:pt x="387210" y="2369172"/>
                  </a:lnTo>
                  <a:lnTo>
                    <a:pt x="384556" y="2371826"/>
                  </a:lnTo>
                  <a:lnTo>
                    <a:pt x="384556" y="2375103"/>
                  </a:lnTo>
                  <a:lnTo>
                    <a:pt x="384556" y="2378379"/>
                  </a:lnTo>
                  <a:lnTo>
                    <a:pt x="387210" y="2381034"/>
                  </a:lnTo>
                  <a:lnTo>
                    <a:pt x="393763" y="2381034"/>
                  </a:lnTo>
                  <a:lnTo>
                    <a:pt x="396417" y="2378379"/>
                  </a:lnTo>
                  <a:lnTo>
                    <a:pt x="396417" y="2371826"/>
                  </a:lnTo>
                  <a:close/>
                </a:path>
                <a:path w="862964" h="3168650">
                  <a:moveTo>
                    <a:pt x="397471" y="2332228"/>
                  </a:moveTo>
                  <a:lnTo>
                    <a:pt x="394716" y="2329484"/>
                  </a:lnTo>
                  <a:lnTo>
                    <a:pt x="387934" y="2329484"/>
                  </a:lnTo>
                  <a:lnTo>
                    <a:pt x="385191" y="2332228"/>
                  </a:lnTo>
                  <a:lnTo>
                    <a:pt x="385191" y="2335619"/>
                  </a:lnTo>
                  <a:lnTo>
                    <a:pt x="385191" y="2339009"/>
                  </a:lnTo>
                  <a:lnTo>
                    <a:pt x="387934" y="2341753"/>
                  </a:lnTo>
                  <a:lnTo>
                    <a:pt x="394716" y="2341753"/>
                  </a:lnTo>
                  <a:lnTo>
                    <a:pt x="397471" y="2339009"/>
                  </a:lnTo>
                  <a:lnTo>
                    <a:pt x="397471" y="2332228"/>
                  </a:lnTo>
                  <a:close/>
                </a:path>
                <a:path w="862964" h="3168650">
                  <a:moveTo>
                    <a:pt x="404685" y="144665"/>
                  </a:moveTo>
                  <a:lnTo>
                    <a:pt x="402615" y="142595"/>
                  </a:lnTo>
                  <a:lnTo>
                    <a:pt x="397497" y="142595"/>
                  </a:lnTo>
                  <a:lnTo>
                    <a:pt x="395414" y="144665"/>
                  </a:lnTo>
                  <a:lnTo>
                    <a:pt x="395414" y="147231"/>
                  </a:lnTo>
                  <a:lnTo>
                    <a:pt x="395414" y="149796"/>
                  </a:lnTo>
                  <a:lnTo>
                    <a:pt x="397497" y="151866"/>
                  </a:lnTo>
                  <a:lnTo>
                    <a:pt x="402615" y="151866"/>
                  </a:lnTo>
                  <a:lnTo>
                    <a:pt x="404685" y="149796"/>
                  </a:lnTo>
                  <a:lnTo>
                    <a:pt x="404685" y="144665"/>
                  </a:lnTo>
                  <a:close/>
                </a:path>
                <a:path w="862964" h="3168650">
                  <a:moveTo>
                    <a:pt x="408101" y="2442146"/>
                  </a:moveTo>
                  <a:lnTo>
                    <a:pt x="405625" y="2439670"/>
                  </a:lnTo>
                  <a:lnTo>
                    <a:pt x="399529" y="2439670"/>
                  </a:lnTo>
                  <a:lnTo>
                    <a:pt x="397052" y="2442146"/>
                  </a:lnTo>
                  <a:lnTo>
                    <a:pt x="397052" y="2445194"/>
                  </a:lnTo>
                  <a:lnTo>
                    <a:pt x="397052" y="2448242"/>
                  </a:lnTo>
                  <a:lnTo>
                    <a:pt x="399529" y="2450719"/>
                  </a:lnTo>
                  <a:lnTo>
                    <a:pt x="405625" y="2450719"/>
                  </a:lnTo>
                  <a:lnTo>
                    <a:pt x="408101" y="2448242"/>
                  </a:lnTo>
                  <a:lnTo>
                    <a:pt x="408101" y="2442146"/>
                  </a:lnTo>
                  <a:close/>
                </a:path>
                <a:path w="862964" h="3168650">
                  <a:moveTo>
                    <a:pt x="408876" y="2169757"/>
                  </a:moveTo>
                  <a:lnTo>
                    <a:pt x="405765" y="2166632"/>
                  </a:lnTo>
                  <a:lnTo>
                    <a:pt x="398081" y="2166632"/>
                  </a:lnTo>
                  <a:lnTo>
                    <a:pt x="394970" y="2169757"/>
                  </a:lnTo>
                  <a:lnTo>
                    <a:pt x="394970" y="2173592"/>
                  </a:lnTo>
                  <a:lnTo>
                    <a:pt x="394970" y="2177427"/>
                  </a:lnTo>
                  <a:lnTo>
                    <a:pt x="398081" y="2180552"/>
                  </a:lnTo>
                  <a:lnTo>
                    <a:pt x="405765" y="2180552"/>
                  </a:lnTo>
                  <a:lnTo>
                    <a:pt x="408876" y="2177427"/>
                  </a:lnTo>
                  <a:lnTo>
                    <a:pt x="408876" y="2169757"/>
                  </a:lnTo>
                  <a:close/>
                </a:path>
                <a:path w="862964" h="3168650">
                  <a:moveTo>
                    <a:pt x="410451" y="2491194"/>
                  </a:moveTo>
                  <a:lnTo>
                    <a:pt x="408063" y="2488806"/>
                  </a:lnTo>
                  <a:lnTo>
                    <a:pt x="402196" y="2488806"/>
                  </a:lnTo>
                  <a:lnTo>
                    <a:pt x="399808" y="2491194"/>
                  </a:lnTo>
                  <a:lnTo>
                    <a:pt x="399808" y="2494127"/>
                  </a:lnTo>
                  <a:lnTo>
                    <a:pt x="399808" y="2497061"/>
                  </a:lnTo>
                  <a:lnTo>
                    <a:pt x="402196" y="2499449"/>
                  </a:lnTo>
                  <a:lnTo>
                    <a:pt x="408063" y="2499449"/>
                  </a:lnTo>
                  <a:lnTo>
                    <a:pt x="410451" y="2497061"/>
                  </a:lnTo>
                  <a:lnTo>
                    <a:pt x="410451" y="2491194"/>
                  </a:lnTo>
                  <a:close/>
                </a:path>
                <a:path w="862964" h="3168650">
                  <a:moveTo>
                    <a:pt x="415658" y="2294153"/>
                  </a:moveTo>
                  <a:lnTo>
                    <a:pt x="412813" y="2291321"/>
                  </a:lnTo>
                  <a:lnTo>
                    <a:pt x="405815" y="2291321"/>
                  </a:lnTo>
                  <a:lnTo>
                    <a:pt x="402971" y="2294153"/>
                  </a:lnTo>
                  <a:lnTo>
                    <a:pt x="402971" y="2297658"/>
                  </a:lnTo>
                  <a:lnTo>
                    <a:pt x="402971" y="2301163"/>
                  </a:lnTo>
                  <a:lnTo>
                    <a:pt x="405815" y="2303996"/>
                  </a:lnTo>
                  <a:lnTo>
                    <a:pt x="412813" y="2303996"/>
                  </a:lnTo>
                  <a:lnTo>
                    <a:pt x="415658" y="2301163"/>
                  </a:lnTo>
                  <a:lnTo>
                    <a:pt x="415658" y="2294153"/>
                  </a:lnTo>
                  <a:close/>
                </a:path>
                <a:path w="862964" h="3168650">
                  <a:moveTo>
                    <a:pt x="434936" y="127076"/>
                  </a:moveTo>
                  <a:lnTo>
                    <a:pt x="432981" y="125120"/>
                  </a:lnTo>
                  <a:lnTo>
                    <a:pt x="428155" y="125120"/>
                  </a:lnTo>
                  <a:lnTo>
                    <a:pt x="426199" y="127076"/>
                  </a:lnTo>
                  <a:lnTo>
                    <a:pt x="426199" y="129489"/>
                  </a:lnTo>
                  <a:lnTo>
                    <a:pt x="426199" y="131902"/>
                  </a:lnTo>
                  <a:lnTo>
                    <a:pt x="428155" y="133858"/>
                  </a:lnTo>
                  <a:lnTo>
                    <a:pt x="432981" y="133858"/>
                  </a:lnTo>
                  <a:lnTo>
                    <a:pt x="434936" y="131902"/>
                  </a:lnTo>
                  <a:lnTo>
                    <a:pt x="434936" y="127076"/>
                  </a:lnTo>
                  <a:close/>
                </a:path>
                <a:path w="862964" h="3168650">
                  <a:moveTo>
                    <a:pt x="467906" y="106260"/>
                  </a:moveTo>
                  <a:lnTo>
                    <a:pt x="466102" y="104457"/>
                  </a:lnTo>
                  <a:lnTo>
                    <a:pt x="461632" y="104457"/>
                  </a:lnTo>
                  <a:lnTo>
                    <a:pt x="459828" y="106260"/>
                  </a:lnTo>
                  <a:lnTo>
                    <a:pt x="459828" y="108496"/>
                  </a:lnTo>
                  <a:lnTo>
                    <a:pt x="459828" y="110731"/>
                  </a:lnTo>
                  <a:lnTo>
                    <a:pt x="461632" y="112534"/>
                  </a:lnTo>
                  <a:lnTo>
                    <a:pt x="466102" y="112534"/>
                  </a:lnTo>
                  <a:lnTo>
                    <a:pt x="467906" y="110731"/>
                  </a:lnTo>
                  <a:lnTo>
                    <a:pt x="467906" y="106260"/>
                  </a:lnTo>
                  <a:close/>
                </a:path>
                <a:path w="862964" h="3168650">
                  <a:moveTo>
                    <a:pt x="515162" y="107086"/>
                  </a:moveTo>
                  <a:lnTo>
                    <a:pt x="513511" y="105422"/>
                  </a:lnTo>
                  <a:lnTo>
                    <a:pt x="509422" y="105422"/>
                  </a:lnTo>
                  <a:lnTo>
                    <a:pt x="507758" y="107086"/>
                  </a:lnTo>
                  <a:lnTo>
                    <a:pt x="507758" y="109131"/>
                  </a:lnTo>
                  <a:lnTo>
                    <a:pt x="507758" y="111175"/>
                  </a:lnTo>
                  <a:lnTo>
                    <a:pt x="509422" y="112839"/>
                  </a:lnTo>
                  <a:lnTo>
                    <a:pt x="513511" y="112839"/>
                  </a:lnTo>
                  <a:lnTo>
                    <a:pt x="515162" y="111175"/>
                  </a:lnTo>
                  <a:lnTo>
                    <a:pt x="515162" y="107086"/>
                  </a:lnTo>
                  <a:close/>
                </a:path>
                <a:path w="862964" h="3168650">
                  <a:moveTo>
                    <a:pt x="534847" y="68186"/>
                  </a:moveTo>
                  <a:lnTo>
                    <a:pt x="533336" y="66675"/>
                  </a:lnTo>
                  <a:lnTo>
                    <a:pt x="529615" y="66675"/>
                  </a:lnTo>
                  <a:lnTo>
                    <a:pt x="528104" y="68186"/>
                  </a:lnTo>
                  <a:lnTo>
                    <a:pt x="528104" y="70040"/>
                  </a:lnTo>
                  <a:lnTo>
                    <a:pt x="528104" y="71894"/>
                  </a:lnTo>
                  <a:lnTo>
                    <a:pt x="529615" y="73406"/>
                  </a:lnTo>
                  <a:lnTo>
                    <a:pt x="533336" y="73406"/>
                  </a:lnTo>
                  <a:lnTo>
                    <a:pt x="534847" y="71894"/>
                  </a:lnTo>
                  <a:lnTo>
                    <a:pt x="534847" y="68186"/>
                  </a:lnTo>
                  <a:close/>
                </a:path>
                <a:path w="862964" h="3168650">
                  <a:moveTo>
                    <a:pt x="574916" y="64528"/>
                  </a:moveTo>
                  <a:lnTo>
                    <a:pt x="573557" y="63169"/>
                  </a:lnTo>
                  <a:lnTo>
                    <a:pt x="570204" y="63169"/>
                  </a:lnTo>
                  <a:lnTo>
                    <a:pt x="568845" y="64528"/>
                  </a:lnTo>
                  <a:lnTo>
                    <a:pt x="568845" y="66205"/>
                  </a:lnTo>
                  <a:lnTo>
                    <a:pt x="568845" y="67881"/>
                  </a:lnTo>
                  <a:lnTo>
                    <a:pt x="570204" y="69240"/>
                  </a:lnTo>
                  <a:lnTo>
                    <a:pt x="573557" y="69240"/>
                  </a:lnTo>
                  <a:lnTo>
                    <a:pt x="574916" y="67881"/>
                  </a:lnTo>
                  <a:lnTo>
                    <a:pt x="574916" y="64528"/>
                  </a:lnTo>
                  <a:close/>
                </a:path>
                <a:path w="862964" h="3168650">
                  <a:moveTo>
                    <a:pt x="606374" y="55816"/>
                  </a:moveTo>
                  <a:lnTo>
                    <a:pt x="605167" y="54597"/>
                  </a:lnTo>
                  <a:lnTo>
                    <a:pt x="602183" y="54597"/>
                  </a:lnTo>
                  <a:lnTo>
                    <a:pt x="600976" y="55816"/>
                  </a:lnTo>
                  <a:lnTo>
                    <a:pt x="600976" y="57302"/>
                  </a:lnTo>
                  <a:lnTo>
                    <a:pt x="600976" y="58788"/>
                  </a:lnTo>
                  <a:lnTo>
                    <a:pt x="602183" y="60007"/>
                  </a:lnTo>
                  <a:lnTo>
                    <a:pt x="605167" y="60007"/>
                  </a:lnTo>
                  <a:lnTo>
                    <a:pt x="606374" y="58788"/>
                  </a:lnTo>
                  <a:lnTo>
                    <a:pt x="606374" y="55816"/>
                  </a:lnTo>
                  <a:close/>
                </a:path>
                <a:path w="862964" h="3168650">
                  <a:moveTo>
                    <a:pt x="650608" y="48552"/>
                  </a:moveTo>
                  <a:lnTo>
                    <a:pt x="649541" y="47498"/>
                  </a:lnTo>
                  <a:lnTo>
                    <a:pt x="646925" y="47498"/>
                  </a:lnTo>
                  <a:lnTo>
                    <a:pt x="645871" y="48552"/>
                  </a:lnTo>
                  <a:lnTo>
                    <a:pt x="645871" y="49860"/>
                  </a:lnTo>
                  <a:lnTo>
                    <a:pt x="645871" y="51168"/>
                  </a:lnTo>
                  <a:lnTo>
                    <a:pt x="646925" y="52222"/>
                  </a:lnTo>
                  <a:lnTo>
                    <a:pt x="649541" y="52222"/>
                  </a:lnTo>
                  <a:lnTo>
                    <a:pt x="650608" y="51168"/>
                  </a:lnTo>
                  <a:lnTo>
                    <a:pt x="650608" y="48552"/>
                  </a:lnTo>
                  <a:close/>
                </a:path>
                <a:path w="862964" h="3168650">
                  <a:moveTo>
                    <a:pt x="692264" y="22377"/>
                  </a:moveTo>
                  <a:lnTo>
                    <a:pt x="691349" y="21463"/>
                  </a:lnTo>
                  <a:lnTo>
                    <a:pt x="689114" y="21463"/>
                  </a:lnTo>
                  <a:lnTo>
                    <a:pt x="688200" y="22377"/>
                  </a:lnTo>
                  <a:lnTo>
                    <a:pt x="688200" y="23495"/>
                  </a:lnTo>
                  <a:lnTo>
                    <a:pt x="688200" y="24612"/>
                  </a:lnTo>
                  <a:lnTo>
                    <a:pt x="689114" y="25527"/>
                  </a:lnTo>
                  <a:lnTo>
                    <a:pt x="691349" y="25527"/>
                  </a:lnTo>
                  <a:lnTo>
                    <a:pt x="692264" y="24612"/>
                  </a:lnTo>
                  <a:lnTo>
                    <a:pt x="692264" y="22377"/>
                  </a:lnTo>
                  <a:close/>
                </a:path>
                <a:path w="862964" h="3168650">
                  <a:moveTo>
                    <a:pt x="731266" y="24168"/>
                  </a:moveTo>
                  <a:lnTo>
                    <a:pt x="730504" y="23406"/>
                  </a:lnTo>
                  <a:lnTo>
                    <a:pt x="728637" y="23406"/>
                  </a:lnTo>
                  <a:lnTo>
                    <a:pt x="727875" y="24168"/>
                  </a:lnTo>
                  <a:lnTo>
                    <a:pt x="727875" y="25107"/>
                  </a:lnTo>
                  <a:lnTo>
                    <a:pt x="727875" y="26047"/>
                  </a:lnTo>
                  <a:lnTo>
                    <a:pt x="728637" y="26809"/>
                  </a:lnTo>
                  <a:lnTo>
                    <a:pt x="730504" y="26809"/>
                  </a:lnTo>
                  <a:lnTo>
                    <a:pt x="731266" y="26047"/>
                  </a:lnTo>
                  <a:lnTo>
                    <a:pt x="731266" y="24168"/>
                  </a:lnTo>
                  <a:close/>
                </a:path>
                <a:path w="862964" h="3168650">
                  <a:moveTo>
                    <a:pt x="773328" y="20624"/>
                  </a:moveTo>
                  <a:lnTo>
                    <a:pt x="772731" y="20027"/>
                  </a:lnTo>
                  <a:lnTo>
                    <a:pt x="771232" y="20027"/>
                  </a:lnTo>
                  <a:lnTo>
                    <a:pt x="770636" y="20624"/>
                  </a:lnTo>
                  <a:lnTo>
                    <a:pt x="770636" y="21374"/>
                  </a:lnTo>
                  <a:lnTo>
                    <a:pt x="770636" y="22110"/>
                  </a:lnTo>
                  <a:lnTo>
                    <a:pt x="771232" y="22720"/>
                  </a:lnTo>
                  <a:lnTo>
                    <a:pt x="772731" y="22720"/>
                  </a:lnTo>
                  <a:lnTo>
                    <a:pt x="773328" y="22110"/>
                  </a:lnTo>
                  <a:lnTo>
                    <a:pt x="773328" y="20624"/>
                  </a:lnTo>
                  <a:close/>
                </a:path>
                <a:path w="862964" h="3168650">
                  <a:moveTo>
                    <a:pt x="814590" y="406"/>
                  </a:moveTo>
                  <a:lnTo>
                    <a:pt x="814197" y="0"/>
                  </a:lnTo>
                  <a:lnTo>
                    <a:pt x="813206" y="0"/>
                  </a:lnTo>
                  <a:lnTo>
                    <a:pt x="812800" y="406"/>
                  </a:lnTo>
                  <a:lnTo>
                    <a:pt x="812800" y="901"/>
                  </a:lnTo>
                  <a:lnTo>
                    <a:pt x="812800" y="1397"/>
                  </a:lnTo>
                  <a:lnTo>
                    <a:pt x="813206" y="1803"/>
                  </a:lnTo>
                  <a:lnTo>
                    <a:pt x="814197" y="1803"/>
                  </a:lnTo>
                  <a:lnTo>
                    <a:pt x="814590" y="1397"/>
                  </a:lnTo>
                  <a:lnTo>
                    <a:pt x="814590" y="406"/>
                  </a:lnTo>
                  <a:close/>
                </a:path>
                <a:path w="862964" h="3168650">
                  <a:moveTo>
                    <a:pt x="862609" y="10629"/>
                  </a:moveTo>
                  <a:lnTo>
                    <a:pt x="862406" y="10426"/>
                  </a:lnTo>
                  <a:lnTo>
                    <a:pt x="861910" y="10426"/>
                  </a:lnTo>
                  <a:lnTo>
                    <a:pt x="861707" y="10629"/>
                  </a:lnTo>
                  <a:lnTo>
                    <a:pt x="861707" y="10871"/>
                  </a:lnTo>
                  <a:lnTo>
                    <a:pt x="861707" y="11112"/>
                  </a:lnTo>
                  <a:lnTo>
                    <a:pt x="861910" y="11315"/>
                  </a:lnTo>
                  <a:lnTo>
                    <a:pt x="862406" y="11315"/>
                  </a:lnTo>
                  <a:lnTo>
                    <a:pt x="862609" y="11112"/>
                  </a:lnTo>
                  <a:lnTo>
                    <a:pt x="862609" y="1062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02969" y="2006345"/>
              <a:ext cx="954405" cy="3183890"/>
            </a:xfrm>
            <a:custGeom>
              <a:avLst/>
              <a:gdLst/>
              <a:ahLst/>
              <a:cxnLst/>
              <a:rect l="l" t="t" r="r" b="b"/>
              <a:pathLst>
                <a:path w="954405" h="3183890">
                  <a:moveTo>
                    <a:pt x="17081" y="1130681"/>
                  </a:moveTo>
                  <a:lnTo>
                    <a:pt x="13258" y="1126858"/>
                  </a:lnTo>
                  <a:lnTo>
                    <a:pt x="3822" y="1126858"/>
                  </a:lnTo>
                  <a:lnTo>
                    <a:pt x="0" y="1130681"/>
                  </a:lnTo>
                  <a:lnTo>
                    <a:pt x="0" y="1135405"/>
                  </a:lnTo>
                  <a:lnTo>
                    <a:pt x="0" y="1140117"/>
                  </a:lnTo>
                  <a:lnTo>
                    <a:pt x="3822" y="1143952"/>
                  </a:lnTo>
                  <a:lnTo>
                    <a:pt x="13258" y="1143952"/>
                  </a:lnTo>
                  <a:lnTo>
                    <a:pt x="17081" y="1140117"/>
                  </a:lnTo>
                  <a:lnTo>
                    <a:pt x="17081" y="1130681"/>
                  </a:lnTo>
                  <a:close/>
                </a:path>
                <a:path w="954405" h="3183890">
                  <a:moveTo>
                    <a:pt x="28829" y="1097559"/>
                  </a:moveTo>
                  <a:lnTo>
                    <a:pt x="25031" y="1093774"/>
                  </a:lnTo>
                  <a:lnTo>
                    <a:pt x="15671" y="1093774"/>
                  </a:lnTo>
                  <a:lnTo>
                    <a:pt x="11874" y="1097559"/>
                  </a:lnTo>
                  <a:lnTo>
                    <a:pt x="11874" y="1102245"/>
                  </a:lnTo>
                  <a:lnTo>
                    <a:pt x="11874" y="1106932"/>
                  </a:lnTo>
                  <a:lnTo>
                    <a:pt x="15671" y="1110716"/>
                  </a:lnTo>
                  <a:lnTo>
                    <a:pt x="25031" y="1110716"/>
                  </a:lnTo>
                  <a:lnTo>
                    <a:pt x="28829" y="1106932"/>
                  </a:lnTo>
                  <a:lnTo>
                    <a:pt x="28829" y="1097559"/>
                  </a:lnTo>
                  <a:close/>
                </a:path>
                <a:path w="954405" h="3183890">
                  <a:moveTo>
                    <a:pt x="30429" y="1057351"/>
                  </a:moveTo>
                  <a:lnTo>
                    <a:pt x="26670" y="1053592"/>
                  </a:lnTo>
                  <a:lnTo>
                    <a:pt x="17373" y="1053592"/>
                  </a:lnTo>
                  <a:lnTo>
                    <a:pt x="13614" y="1057351"/>
                  </a:lnTo>
                  <a:lnTo>
                    <a:pt x="13614" y="1061999"/>
                  </a:lnTo>
                  <a:lnTo>
                    <a:pt x="13614" y="1066647"/>
                  </a:lnTo>
                  <a:lnTo>
                    <a:pt x="17373" y="1070406"/>
                  </a:lnTo>
                  <a:lnTo>
                    <a:pt x="26670" y="1070406"/>
                  </a:lnTo>
                  <a:lnTo>
                    <a:pt x="30429" y="1066647"/>
                  </a:lnTo>
                  <a:lnTo>
                    <a:pt x="30429" y="1057351"/>
                  </a:lnTo>
                  <a:close/>
                </a:path>
                <a:path w="954405" h="3183890">
                  <a:moveTo>
                    <a:pt x="32385" y="845223"/>
                  </a:moveTo>
                  <a:lnTo>
                    <a:pt x="28765" y="841616"/>
                  </a:lnTo>
                  <a:lnTo>
                    <a:pt x="19862" y="841616"/>
                  </a:lnTo>
                  <a:lnTo>
                    <a:pt x="16243" y="845223"/>
                  </a:lnTo>
                  <a:lnTo>
                    <a:pt x="16243" y="849680"/>
                  </a:lnTo>
                  <a:lnTo>
                    <a:pt x="16243" y="854138"/>
                  </a:lnTo>
                  <a:lnTo>
                    <a:pt x="19862" y="857758"/>
                  </a:lnTo>
                  <a:lnTo>
                    <a:pt x="28765" y="857758"/>
                  </a:lnTo>
                  <a:lnTo>
                    <a:pt x="32385" y="854138"/>
                  </a:lnTo>
                  <a:lnTo>
                    <a:pt x="32385" y="845223"/>
                  </a:lnTo>
                  <a:close/>
                </a:path>
                <a:path w="954405" h="3183890">
                  <a:moveTo>
                    <a:pt x="33553" y="937577"/>
                  </a:moveTo>
                  <a:lnTo>
                    <a:pt x="29883" y="933907"/>
                  </a:lnTo>
                  <a:lnTo>
                    <a:pt x="20815" y="933907"/>
                  </a:lnTo>
                  <a:lnTo>
                    <a:pt x="17145" y="937577"/>
                  </a:lnTo>
                  <a:lnTo>
                    <a:pt x="17145" y="942111"/>
                  </a:lnTo>
                  <a:lnTo>
                    <a:pt x="17145" y="946645"/>
                  </a:lnTo>
                  <a:lnTo>
                    <a:pt x="20815" y="950315"/>
                  </a:lnTo>
                  <a:lnTo>
                    <a:pt x="29883" y="950315"/>
                  </a:lnTo>
                  <a:lnTo>
                    <a:pt x="33553" y="946645"/>
                  </a:lnTo>
                  <a:lnTo>
                    <a:pt x="33553" y="937577"/>
                  </a:lnTo>
                  <a:close/>
                </a:path>
                <a:path w="954405" h="3183890">
                  <a:moveTo>
                    <a:pt x="33934" y="976769"/>
                  </a:moveTo>
                  <a:lnTo>
                    <a:pt x="30226" y="973074"/>
                  </a:lnTo>
                  <a:lnTo>
                    <a:pt x="21094" y="973074"/>
                  </a:lnTo>
                  <a:lnTo>
                    <a:pt x="17386" y="976769"/>
                  </a:lnTo>
                  <a:lnTo>
                    <a:pt x="17386" y="981341"/>
                  </a:lnTo>
                  <a:lnTo>
                    <a:pt x="17386" y="985913"/>
                  </a:lnTo>
                  <a:lnTo>
                    <a:pt x="21094" y="989609"/>
                  </a:lnTo>
                  <a:lnTo>
                    <a:pt x="30226" y="989609"/>
                  </a:lnTo>
                  <a:lnTo>
                    <a:pt x="33934" y="985913"/>
                  </a:lnTo>
                  <a:lnTo>
                    <a:pt x="33934" y="976769"/>
                  </a:lnTo>
                  <a:close/>
                </a:path>
                <a:path w="954405" h="3183890">
                  <a:moveTo>
                    <a:pt x="35560" y="893000"/>
                  </a:moveTo>
                  <a:lnTo>
                    <a:pt x="31915" y="889355"/>
                  </a:lnTo>
                  <a:lnTo>
                    <a:pt x="22923" y="889355"/>
                  </a:lnTo>
                  <a:lnTo>
                    <a:pt x="19278" y="893000"/>
                  </a:lnTo>
                  <a:lnTo>
                    <a:pt x="19278" y="897496"/>
                  </a:lnTo>
                  <a:lnTo>
                    <a:pt x="19278" y="901992"/>
                  </a:lnTo>
                  <a:lnTo>
                    <a:pt x="22923" y="905637"/>
                  </a:lnTo>
                  <a:lnTo>
                    <a:pt x="31915" y="905637"/>
                  </a:lnTo>
                  <a:lnTo>
                    <a:pt x="35560" y="901992"/>
                  </a:lnTo>
                  <a:lnTo>
                    <a:pt x="35560" y="893000"/>
                  </a:lnTo>
                  <a:close/>
                </a:path>
                <a:path w="954405" h="3183890">
                  <a:moveTo>
                    <a:pt x="42214" y="1211237"/>
                  </a:moveTo>
                  <a:lnTo>
                    <a:pt x="38328" y="1207350"/>
                  </a:lnTo>
                  <a:lnTo>
                    <a:pt x="28740" y="1207350"/>
                  </a:lnTo>
                  <a:lnTo>
                    <a:pt x="24853" y="1211237"/>
                  </a:lnTo>
                  <a:lnTo>
                    <a:pt x="24853" y="1216025"/>
                  </a:lnTo>
                  <a:lnTo>
                    <a:pt x="24853" y="1220812"/>
                  </a:lnTo>
                  <a:lnTo>
                    <a:pt x="28740" y="1224699"/>
                  </a:lnTo>
                  <a:lnTo>
                    <a:pt x="38328" y="1224699"/>
                  </a:lnTo>
                  <a:lnTo>
                    <a:pt x="42214" y="1220812"/>
                  </a:lnTo>
                  <a:lnTo>
                    <a:pt x="42214" y="1211237"/>
                  </a:lnTo>
                  <a:close/>
                </a:path>
                <a:path w="954405" h="3183890">
                  <a:moveTo>
                    <a:pt x="43256" y="1260779"/>
                  </a:moveTo>
                  <a:lnTo>
                    <a:pt x="39344" y="1256855"/>
                  </a:lnTo>
                  <a:lnTo>
                    <a:pt x="29679" y="1256855"/>
                  </a:lnTo>
                  <a:lnTo>
                    <a:pt x="25768" y="1260779"/>
                  </a:lnTo>
                  <a:lnTo>
                    <a:pt x="25768" y="1265605"/>
                  </a:lnTo>
                  <a:lnTo>
                    <a:pt x="25768" y="1270431"/>
                  </a:lnTo>
                  <a:lnTo>
                    <a:pt x="29679" y="1274356"/>
                  </a:lnTo>
                  <a:lnTo>
                    <a:pt x="39344" y="1274356"/>
                  </a:lnTo>
                  <a:lnTo>
                    <a:pt x="43256" y="1270431"/>
                  </a:lnTo>
                  <a:lnTo>
                    <a:pt x="43256" y="1260779"/>
                  </a:lnTo>
                  <a:close/>
                </a:path>
                <a:path w="954405" h="3183890">
                  <a:moveTo>
                    <a:pt x="44043" y="1162697"/>
                  </a:moveTo>
                  <a:lnTo>
                    <a:pt x="40182" y="1158836"/>
                  </a:lnTo>
                  <a:lnTo>
                    <a:pt x="30683" y="1158836"/>
                  </a:lnTo>
                  <a:lnTo>
                    <a:pt x="26822" y="1162697"/>
                  </a:lnTo>
                  <a:lnTo>
                    <a:pt x="26822" y="1167447"/>
                  </a:lnTo>
                  <a:lnTo>
                    <a:pt x="26822" y="1172197"/>
                  </a:lnTo>
                  <a:lnTo>
                    <a:pt x="30683" y="1176058"/>
                  </a:lnTo>
                  <a:lnTo>
                    <a:pt x="40182" y="1176058"/>
                  </a:lnTo>
                  <a:lnTo>
                    <a:pt x="44043" y="1172197"/>
                  </a:lnTo>
                  <a:lnTo>
                    <a:pt x="44043" y="1162697"/>
                  </a:lnTo>
                  <a:close/>
                </a:path>
                <a:path w="954405" h="3183890">
                  <a:moveTo>
                    <a:pt x="44145" y="1016520"/>
                  </a:moveTo>
                  <a:lnTo>
                    <a:pt x="40398" y="1012786"/>
                  </a:lnTo>
                  <a:lnTo>
                    <a:pt x="31191" y="1012786"/>
                  </a:lnTo>
                  <a:lnTo>
                    <a:pt x="27457" y="1016520"/>
                  </a:lnTo>
                  <a:lnTo>
                    <a:pt x="27457" y="1021130"/>
                  </a:lnTo>
                  <a:lnTo>
                    <a:pt x="27457" y="1025740"/>
                  </a:lnTo>
                  <a:lnTo>
                    <a:pt x="31191" y="1029474"/>
                  </a:lnTo>
                  <a:lnTo>
                    <a:pt x="40398" y="1029474"/>
                  </a:lnTo>
                  <a:lnTo>
                    <a:pt x="44145" y="1025740"/>
                  </a:lnTo>
                  <a:lnTo>
                    <a:pt x="44145" y="1016520"/>
                  </a:lnTo>
                  <a:close/>
                </a:path>
                <a:path w="954405" h="3183890">
                  <a:moveTo>
                    <a:pt x="53924" y="802538"/>
                  </a:moveTo>
                  <a:lnTo>
                    <a:pt x="50342" y="798957"/>
                  </a:lnTo>
                  <a:lnTo>
                    <a:pt x="41503" y="798957"/>
                  </a:lnTo>
                  <a:lnTo>
                    <a:pt x="37922" y="802538"/>
                  </a:lnTo>
                  <a:lnTo>
                    <a:pt x="37922" y="806958"/>
                  </a:lnTo>
                  <a:lnTo>
                    <a:pt x="37922" y="811377"/>
                  </a:lnTo>
                  <a:lnTo>
                    <a:pt x="41503" y="814959"/>
                  </a:lnTo>
                  <a:lnTo>
                    <a:pt x="50342" y="814959"/>
                  </a:lnTo>
                  <a:lnTo>
                    <a:pt x="53924" y="811377"/>
                  </a:lnTo>
                  <a:lnTo>
                    <a:pt x="53924" y="802538"/>
                  </a:lnTo>
                  <a:close/>
                </a:path>
                <a:path w="954405" h="3183890">
                  <a:moveTo>
                    <a:pt x="65760" y="757250"/>
                  </a:moveTo>
                  <a:lnTo>
                    <a:pt x="62204" y="753694"/>
                  </a:lnTo>
                  <a:lnTo>
                    <a:pt x="53441" y="753694"/>
                  </a:lnTo>
                  <a:lnTo>
                    <a:pt x="49885" y="757250"/>
                  </a:lnTo>
                  <a:lnTo>
                    <a:pt x="49885" y="761631"/>
                  </a:lnTo>
                  <a:lnTo>
                    <a:pt x="49885" y="766013"/>
                  </a:lnTo>
                  <a:lnTo>
                    <a:pt x="53441" y="769569"/>
                  </a:lnTo>
                  <a:lnTo>
                    <a:pt x="62204" y="769569"/>
                  </a:lnTo>
                  <a:lnTo>
                    <a:pt x="65760" y="766013"/>
                  </a:lnTo>
                  <a:lnTo>
                    <a:pt x="65760" y="757250"/>
                  </a:lnTo>
                  <a:close/>
                </a:path>
                <a:path w="954405" h="3183890">
                  <a:moveTo>
                    <a:pt x="71539" y="1345971"/>
                  </a:moveTo>
                  <a:lnTo>
                    <a:pt x="67538" y="1341958"/>
                  </a:lnTo>
                  <a:lnTo>
                    <a:pt x="57645" y="1341958"/>
                  </a:lnTo>
                  <a:lnTo>
                    <a:pt x="53644" y="1345971"/>
                  </a:lnTo>
                  <a:lnTo>
                    <a:pt x="53644" y="1350911"/>
                  </a:lnTo>
                  <a:lnTo>
                    <a:pt x="53644" y="1355852"/>
                  </a:lnTo>
                  <a:lnTo>
                    <a:pt x="57645" y="1359865"/>
                  </a:lnTo>
                  <a:lnTo>
                    <a:pt x="67538" y="1359865"/>
                  </a:lnTo>
                  <a:lnTo>
                    <a:pt x="71539" y="1355852"/>
                  </a:lnTo>
                  <a:lnTo>
                    <a:pt x="71539" y="1345971"/>
                  </a:lnTo>
                  <a:close/>
                </a:path>
                <a:path w="954405" h="3183890">
                  <a:moveTo>
                    <a:pt x="71907" y="1319352"/>
                  </a:moveTo>
                  <a:lnTo>
                    <a:pt x="67919" y="1315377"/>
                  </a:lnTo>
                  <a:lnTo>
                    <a:pt x="58115" y="1315377"/>
                  </a:lnTo>
                  <a:lnTo>
                    <a:pt x="54140" y="1319352"/>
                  </a:lnTo>
                  <a:lnTo>
                    <a:pt x="54140" y="1324254"/>
                  </a:lnTo>
                  <a:lnTo>
                    <a:pt x="54140" y="1329156"/>
                  </a:lnTo>
                  <a:lnTo>
                    <a:pt x="58115" y="1333131"/>
                  </a:lnTo>
                  <a:lnTo>
                    <a:pt x="67919" y="1333131"/>
                  </a:lnTo>
                  <a:lnTo>
                    <a:pt x="71907" y="1329156"/>
                  </a:lnTo>
                  <a:lnTo>
                    <a:pt x="71907" y="1319352"/>
                  </a:lnTo>
                  <a:close/>
                </a:path>
                <a:path w="954405" h="3183890">
                  <a:moveTo>
                    <a:pt x="73748" y="1289177"/>
                  </a:moveTo>
                  <a:lnTo>
                    <a:pt x="69799" y="1285227"/>
                  </a:lnTo>
                  <a:lnTo>
                    <a:pt x="60071" y="1285227"/>
                  </a:lnTo>
                  <a:lnTo>
                    <a:pt x="56121" y="1289177"/>
                  </a:lnTo>
                  <a:lnTo>
                    <a:pt x="56121" y="1294041"/>
                  </a:lnTo>
                  <a:lnTo>
                    <a:pt x="56121" y="1298905"/>
                  </a:lnTo>
                  <a:lnTo>
                    <a:pt x="60071" y="1302854"/>
                  </a:lnTo>
                  <a:lnTo>
                    <a:pt x="69799" y="1302854"/>
                  </a:lnTo>
                  <a:lnTo>
                    <a:pt x="73748" y="1298905"/>
                  </a:lnTo>
                  <a:lnTo>
                    <a:pt x="73748" y="1289177"/>
                  </a:lnTo>
                  <a:close/>
                </a:path>
                <a:path w="954405" h="3183890">
                  <a:moveTo>
                    <a:pt x="84391" y="1371561"/>
                  </a:moveTo>
                  <a:lnTo>
                    <a:pt x="80352" y="1367523"/>
                  </a:lnTo>
                  <a:lnTo>
                    <a:pt x="70396" y="1367523"/>
                  </a:lnTo>
                  <a:lnTo>
                    <a:pt x="66357" y="1371561"/>
                  </a:lnTo>
                  <a:lnTo>
                    <a:pt x="66357" y="1376540"/>
                  </a:lnTo>
                  <a:lnTo>
                    <a:pt x="66357" y="1381518"/>
                  </a:lnTo>
                  <a:lnTo>
                    <a:pt x="70396" y="1385557"/>
                  </a:lnTo>
                  <a:lnTo>
                    <a:pt x="80352" y="1385557"/>
                  </a:lnTo>
                  <a:lnTo>
                    <a:pt x="84391" y="1381518"/>
                  </a:lnTo>
                  <a:lnTo>
                    <a:pt x="84391" y="1371561"/>
                  </a:lnTo>
                  <a:close/>
                </a:path>
                <a:path w="954405" h="3183890">
                  <a:moveTo>
                    <a:pt x="85636" y="719416"/>
                  </a:moveTo>
                  <a:lnTo>
                    <a:pt x="82118" y="715886"/>
                  </a:lnTo>
                  <a:lnTo>
                    <a:pt x="73418" y="715886"/>
                  </a:lnTo>
                  <a:lnTo>
                    <a:pt x="69900" y="719416"/>
                  </a:lnTo>
                  <a:lnTo>
                    <a:pt x="69900" y="723760"/>
                  </a:lnTo>
                  <a:lnTo>
                    <a:pt x="69900" y="728103"/>
                  </a:lnTo>
                  <a:lnTo>
                    <a:pt x="73418" y="731621"/>
                  </a:lnTo>
                  <a:lnTo>
                    <a:pt x="82118" y="731621"/>
                  </a:lnTo>
                  <a:lnTo>
                    <a:pt x="85636" y="728103"/>
                  </a:lnTo>
                  <a:lnTo>
                    <a:pt x="85636" y="719416"/>
                  </a:lnTo>
                  <a:close/>
                </a:path>
                <a:path w="954405" h="3183890">
                  <a:moveTo>
                    <a:pt x="98666" y="1417523"/>
                  </a:moveTo>
                  <a:lnTo>
                    <a:pt x="94615" y="1413471"/>
                  </a:lnTo>
                  <a:lnTo>
                    <a:pt x="84632" y="1413471"/>
                  </a:lnTo>
                  <a:lnTo>
                    <a:pt x="80581" y="1417523"/>
                  </a:lnTo>
                  <a:lnTo>
                    <a:pt x="80581" y="1422514"/>
                  </a:lnTo>
                  <a:lnTo>
                    <a:pt x="80581" y="1427505"/>
                  </a:lnTo>
                  <a:lnTo>
                    <a:pt x="84632" y="1431556"/>
                  </a:lnTo>
                  <a:lnTo>
                    <a:pt x="94615" y="1431556"/>
                  </a:lnTo>
                  <a:lnTo>
                    <a:pt x="98666" y="1427505"/>
                  </a:lnTo>
                  <a:lnTo>
                    <a:pt x="98666" y="1417523"/>
                  </a:lnTo>
                  <a:close/>
                </a:path>
                <a:path w="954405" h="3183890">
                  <a:moveTo>
                    <a:pt x="103073" y="682929"/>
                  </a:moveTo>
                  <a:lnTo>
                    <a:pt x="99568" y="679437"/>
                  </a:lnTo>
                  <a:lnTo>
                    <a:pt x="90957" y="679437"/>
                  </a:lnTo>
                  <a:lnTo>
                    <a:pt x="87464" y="682929"/>
                  </a:lnTo>
                  <a:lnTo>
                    <a:pt x="87464" y="687235"/>
                  </a:lnTo>
                  <a:lnTo>
                    <a:pt x="87464" y="691540"/>
                  </a:lnTo>
                  <a:lnTo>
                    <a:pt x="90957" y="695032"/>
                  </a:lnTo>
                  <a:lnTo>
                    <a:pt x="99568" y="695032"/>
                  </a:lnTo>
                  <a:lnTo>
                    <a:pt x="103073" y="691540"/>
                  </a:lnTo>
                  <a:lnTo>
                    <a:pt x="103073" y="682929"/>
                  </a:lnTo>
                  <a:close/>
                </a:path>
                <a:path w="954405" h="3183890">
                  <a:moveTo>
                    <a:pt x="107810" y="648220"/>
                  </a:moveTo>
                  <a:lnTo>
                    <a:pt x="104343" y="644753"/>
                  </a:lnTo>
                  <a:lnTo>
                    <a:pt x="95808" y="644753"/>
                  </a:lnTo>
                  <a:lnTo>
                    <a:pt x="92341" y="648220"/>
                  </a:lnTo>
                  <a:lnTo>
                    <a:pt x="92341" y="652487"/>
                  </a:lnTo>
                  <a:lnTo>
                    <a:pt x="92341" y="656755"/>
                  </a:lnTo>
                  <a:lnTo>
                    <a:pt x="95808" y="660222"/>
                  </a:lnTo>
                  <a:lnTo>
                    <a:pt x="104343" y="660222"/>
                  </a:lnTo>
                  <a:lnTo>
                    <a:pt x="107810" y="656755"/>
                  </a:lnTo>
                  <a:lnTo>
                    <a:pt x="107810" y="648220"/>
                  </a:lnTo>
                  <a:close/>
                </a:path>
                <a:path w="954405" h="3183890">
                  <a:moveTo>
                    <a:pt x="113195" y="1490853"/>
                  </a:moveTo>
                  <a:lnTo>
                    <a:pt x="109207" y="1486865"/>
                  </a:lnTo>
                  <a:lnTo>
                    <a:pt x="99364" y="1486865"/>
                  </a:lnTo>
                  <a:lnTo>
                    <a:pt x="95377" y="1490853"/>
                  </a:lnTo>
                  <a:lnTo>
                    <a:pt x="95377" y="1495767"/>
                  </a:lnTo>
                  <a:lnTo>
                    <a:pt x="95377" y="1500682"/>
                  </a:lnTo>
                  <a:lnTo>
                    <a:pt x="99364" y="1504670"/>
                  </a:lnTo>
                  <a:lnTo>
                    <a:pt x="109207" y="1504670"/>
                  </a:lnTo>
                  <a:lnTo>
                    <a:pt x="113195" y="1500682"/>
                  </a:lnTo>
                  <a:lnTo>
                    <a:pt x="113195" y="1490853"/>
                  </a:lnTo>
                  <a:close/>
                </a:path>
                <a:path w="954405" h="3183890">
                  <a:moveTo>
                    <a:pt x="130746" y="1446568"/>
                  </a:moveTo>
                  <a:lnTo>
                    <a:pt x="126720" y="1442542"/>
                  </a:lnTo>
                  <a:lnTo>
                    <a:pt x="116801" y="1442542"/>
                  </a:lnTo>
                  <a:lnTo>
                    <a:pt x="112788" y="1446568"/>
                  </a:lnTo>
                  <a:lnTo>
                    <a:pt x="112788" y="1451521"/>
                  </a:lnTo>
                  <a:lnTo>
                    <a:pt x="112788" y="1456474"/>
                  </a:lnTo>
                  <a:lnTo>
                    <a:pt x="116801" y="1460500"/>
                  </a:lnTo>
                  <a:lnTo>
                    <a:pt x="126720" y="1460500"/>
                  </a:lnTo>
                  <a:lnTo>
                    <a:pt x="130746" y="1456474"/>
                  </a:lnTo>
                  <a:lnTo>
                    <a:pt x="130746" y="1446568"/>
                  </a:lnTo>
                  <a:close/>
                </a:path>
                <a:path w="954405" h="3183890">
                  <a:moveTo>
                    <a:pt x="155168" y="1511261"/>
                  </a:moveTo>
                  <a:lnTo>
                    <a:pt x="151218" y="1507299"/>
                  </a:lnTo>
                  <a:lnTo>
                    <a:pt x="141452" y="1507299"/>
                  </a:lnTo>
                  <a:lnTo>
                    <a:pt x="137490" y="1511261"/>
                  </a:lnTo>
                  <a:lnTo>
                    <a:pt x="137490" y="1516138"/>
                  </a:lnTo>
                  <a:lnTo>
                    <a:pt x="137490" y="1521015"/>
                  </a:lnTo>
                  <a:lnTo>
                    <a:pt x="141452" y="1524977"/>
                  </a:lnTo>
                  <a:lnTo>
                    <a:pt x="151218" y="1524977"/>
                  </a:lnTo>
                  <a:lnTo>
                    <a:pt x="155168" y="1521015"/>
                  </a:lnTo>
                  <a:lnTo>
                    <a:pt x="155168" y="1511261"/>
                  </a:lnTo>
                  <a:close/>
                </a:path>
                <a:path w="954405" h="3183890">
                  <a:moveTo>
                    <a:pt x="182803" y="1552473"/>
                  </a:moveTo>
                  <a:lnTo>
                    <a:pt x="178879" y="1548549"/>
                  </a:lnTo>
                  <a:lnTo>
                    <a:pt x="169189" y="1548549"/>
                  </a:lnTo>
                  <a:lnTo>
                    <a:pt x="165265" y="1552473"/>
                  </a:lnTo>
                  <a:lnTo>
                    <a:pt x="165265" y="1557324"/>
                  </a:lnTo>
                  <a:lnTo>
                    <a:pt x="165265" y="1562176"/>
                  </a:lnTo>
                  <a:lnTo>
                    <a:pt x="169189" y="1566100"/>
                  </a:lnTo>
                  <a:lnTo>
                    <a:pt x="178879" y="1566100"/>
                  </a:lnTo>
                  <a:lnTo>
                    <a:pt x="182803" y="1562176"/>
                  </a:lnTo>
                  <a:lnTo>
                    <a:pt x="182803" y="1552473"/>
                  </a:lnTo>
                  <a:close/>
                </a:path>
                <a:path w="954405" h="3183890">
                  <a:moveTo>
                    <a:pt x="191693" y="1595158"/>
                  </a:moveTo>
                  <a:lnTo>
                    <a:pt x="187794" y="1591259"/>
                  </a:lnTo>
                  <a:lnTo>
                    <a:pt x="178181" y="1591259"/>
                  </a:lnTo>
                  <a:lnTo>
                    <a:pt x="174282" y="1595158"/>
                  </a:lnTo>
                  <a:lnTo>
                    <a:pt x="174282" y="1599958"/>
                  </a:lnTo>
                  <a:lnTo>
                    <a:pt x="174282" y="1604772"/>
                  </a:lnTo>
                  <a:lnTo>
                    <a:pt x="178181" y="1608658"/>
                  </a:lnTo>
                  <a:lnTo>
                    <a:pt x="187794" y="1608658"/>
                  </a:lnTo>
                  <a:lnTo>
                    <a:pt x="191693" y="1604772"/>
                  </a:lnTo>
                  <a:lnTo>
                    <a:pt x="191693" y="1595158"/>
                  </a:lnTo>
                  <a:close/>
                </a:path>
                <a:path w="954405" h="3183890">
                  <a:moveTo>
                    <a:pt x="199009" y="1641043"/>
                  </a:moveTo>
                  <a:lnTo>
                    <a:pt x="195148" y="1637182"/>
                  </a:lnTo>
                  <a:lnTo>
                    <a:pt x="185597" y="1637182"/>
                  </a:lnTo>
                  <a:lnTo>
                    <a:pt x="181737" y="1641043"/>
                  </a:lnTo>
                  <a:lnTo>
                    <a:pt x="181737" y="1645818"/>
                  </a:lnTo>
                  <a:lnTo>
                    <a:pt x="181737" y="1650593"/>
                  </a:lnTo>
                  <a:lnTo>
                    <a:pt x="185597" y="1654454"/>
                  </a:lnTo>
                  <a:lnTo>
                    <a:pt x="195148" y="1654454"/>
                  </a:lnTo>
                  <a:lnTo>
                    <a:pt x="199009" y="1650593"/>
                  </a:lnTo>
                  <a:lnTo>
                    <a:pt x="199009" y="1641043"/>
                  </a:lnTo>
                  <a:close/>
                </a:path>
                <a:path w="954405" h="3183890">
                  <a:moveTo>
                    <a:pt x="233464" y="1676171"/>
                  </a:moveTo>
                  <a:lnTo>
                    <a:pt x="229628" y="1672336"/>
                  </a:lnTo>
                  <a:lnTo>
                    <a:pt x="220167" y="1672336"/>
                  </a:lnTo>
                  <a:lnTo>
                    <a:pt x="216331" y="1676171"/>
                  </a:lnTo>
                  <a:lnTo>
                    <a:pt x="216331" y="1680908"/>
                  </a:lnTo>
                  <a:lnTo>
                    <a:pt x="216331" y="1685645"/>
                  </a:lnTo>
                  <a:lnTo>
                    <a:pt x="220167" y="1689481"/>
                  </a:lnTo>
                  <a:lnTo>
                    <a:pt x="229628" y="1689481"/>
                  </a:lnTo>
                  <a:lnTo>
                    <a:pt x="233464" y="1685645"/>
                  </a:lnTo>
                  <a:lnTo>
                    <a:pt x="233464" y="1676171"/>
                  </a:lnTo>
                  <a:close/>
                </a:path>
                <a:path w="954405" h="3183890">
                  <a:moveTo>
                    <a:pt x="242163" y="1716773"/>
                  </a:moveTo>
                  <a:lnTo>
                    <a:pt x="238353" y="1712976"/>
                  </a:lnTo>
                  <a:lnTo>
                    <a:pt x="228968" y="1712976"/>
                  </a:lnTo>
                  <a:lnTo>
                    <a:pt x="225158" y="1716773"/>
                  </a:lnTo>
                  <a:lnTo>
                    <a:pt x="225158" y="1721472"/>
                  </a:lnTo>
                  <a:lnTo>
                    <a:pt x="225158" y="1726171"/>
                  </a:lnTo>
                  <a:lnTo>
                    <a:pt x="228968" y="1729968"/>
                  </a:lnTo>
                  <a:lnTo>
                    <a:pt x="238353" y="1729968"/>
                  </a:lnTo>
                  <a:lnTo>
                    <a:pt x="242163" y="1726171"/>
                  </a:lnTo>
                  <a:lnTo>
                    <a:pt x="242163" y="1716773"/>
                  </a:lnTo>
                  <a:close/>
                </a:path>
                <a:path w="954405" h="3183890">
                  <a:moveTo>
                    <a:pt x="289648" y="1729422"/>
                  </a:moveTo>
                  <a:lnTo>
                    <a:pt x="285877" y="1725650"/>
                  </a:lnTo>
                  <a:lnTo>
                    <a:pt x="276555" y="1725650"/>
                  </a:lnTo>
                  <a:lnTo>
                    <a:pt x="272783" y="1729422"/>
                  </a:lnTo>
                  <a:lnTo>
                    <a:pt x="272783" y="1734083"/>
                  </a:lnTo>
                  <a:lnTo>
                    <a:pt x="272783" y="1738744"/>
                  </a:lnTo>
                  <a:lnTo>
                    <a:pt x="276555" y="1742516"/>
                  </a:lnTo>
                  <a:lnTo>
                    <a:pt x="285877" y="1742516"/>
                  </a:lnTo>
                  <a:lnTo>
                    <a:pt x="289648" y="1738744"/>
                  </a:lnTo>
                  <a:lnTo>
                    <a:pt x="289648" y="1729422"/>
                  </a:lnTo>
                  <a:close/>
                </a:path>
                <a:path w="954405" h="3183890">
                  <a:moveTo>
                    <a:pt x="298272" y="1775942"/>
                  </a:moveTo>
                  <a:lnTo>
                    <a:pt x="294525" y="1772196"/>
                  </a:lnTo>
                  <a:lnTo>
                    <a:pt x="285292" y="1772196"/>
                  </a:lnTo>
                  <a:lnTo>
                    <a:pt x="281546" y="1775942"/>
                  </a:lnTo>
                  <a:lnTo>
                    <a:pt x="281546" y="1780565"/>
                  </a:lnTo>
                  <a:lnTo>
                    <a:pt x="281546" y="1785188"/>
                  </a:lnTo>
                  <a:lnTo>
                    <a:pt x="285292" y="1788934"/>
                  </a:lnTo>
                  <a:lnTo>
                    <a:pt x="294525" y="1788934"/>
                  </a:lnTo>
                  <a:lnTo>
                    <a:pt x="298272" y="1785188"/>
                  </a:lnTo>
                  <a:lnTo>
                    <a:pt x="298272" y="1775942"/>
                  </a:lnTo>
                  <a:close/>
                </a:path>
                <a:path w="954405" h="3183890">
                  <a:moveTo>
                    <a:pt x="325831" y="1808594"/>
                  </a:moveTo>
                  <a:lnTo>
                    <a:pt x="322122" y="1804885"/>
                  </a:lnTo>
                  <a:lnTo>
                    <a:pt x="312953" y="1804885"/>
                  </a:lnTo>
                  <a:lnTo>
                    <a:pt x="309245" y="1808594"/>
                  </a:lnTo>
                  <a:lnTo>
                    <a:pt x="309245" y="1813179"/>
                  </a:lnTo>
                  <a:lnTo>
                    <a:pt x="309245" y="1817763"/>
                  </a:lnTo>
                  <a:lnTo>
                    <a:pt x="312953" y="1821472"/>
                  </a:lnTo>
                  <a:lnTo>
                    <a:pt x="322122" y="1821472"/>
                  </a:lnTo>
                  <a:lnTo>
                    <a:pt x="325831" y="1817763"/>
                  </a:lnTo>
                  <a:lnTo>
                    <a:pt x="325831" y="1808594"/>
                  </a:lnTo>
                  <a:close/>
                </a:path>
                <a:path w="954405" h="3183890">
                  <a:moveTo>
                    <a:pt x="330085" y="1836039"/>
                  </a:moveTo>
                  <a:lnTo>
                    <a:pt x="326402" y="1832356"/>
                  </a:lnTo>
                  <a:lnTo>
                    <a:pt x="317309" y="1832356"/>
                  </a:lnTo>
                  <a:lnTo>
                    <a:pt x="313626" y="1836039"/>
                  </a:lnTo>
                  <a:lnTo>
                    <a:pt x="313626" y="1840585"/>
                  </a:lnTo>
                  <a:lnTo>
                    <a:pt x="313626" y="1845132"/>
                  </a:lnTo>
                  <a:lnTo>
                    <a:pt x="317309" y="1848815"/>
                  </a:lnTo>
                  <a:lnTo>
                    <a:pt x="326402" y="1848815"/>
                  </a:lnTo>
                  <a:lnTo>
                    <a:pt x="330085" y="1845132"/>
                  </a:lnTo>
                  <a:lnTo>
                    <a:pt x="330085" y="1836039"/>
                  </a:lnTo>
                  <a:close/>
                </a:path>
                <a:path w="954405" h="3183890">
                  <a:moveTo>
                    <a:pt x="343090" y="1873770"/>
                  </a:moveTo>
                  <a:lnTo>
                    <a:pt x="339432" y="1870113"/>
                  </a:lnTo>
                  <a:lnTo>
                    <a:pt x="330428" y="1870113"/>
                  </a:lnTo>
                  <a:lnTo>
                    <a:pt x="326771" y="1873770"/>
                  </a:lnTo>
                  <a:lnTo>
                    <a:pt x="326771" y="1878279"/>
                  </a:lnTo>
                  <a:lnTo>
                    <a:pt x="326771" y="1882787"/>
                  </a:lnTo>
                  <a:lnTo>
                    <a:pt x="330428" y="1886445"/>
                  </a:lnTo>
                  <a:lnTo>
                    <a:pt x="339432" y="1886445"/>
                  </a:lnTo>
                  <a:lnTo>
                    <a:pt x="343090" y="1882787"/>
                  </a:lnTo>
                  <a:lnTo>
                    <a:pt x="343090" y="1873770"/>
                  </a:lnTo>
                  <a:close/>
                </a:path>
                <a:path w="954405" h="3183890">
                  <a:moveTo>
                    <a:pt x="368007" y="3135172"/>
                  </a:moveTo>
                  <a:lnTo>
                    <a:pt x="367588" y="3134741"/>
                  </a:lnTo>
                  <a:lnTo>
                    <a:pt x="366534" y="3134741"/>
                  </a:lnTo>
                  <a:lnTo>
                    <a:pt x="366115" y="3135172"/>
                  </a:lnTo>
                  <a:lnTo>
                    <a:pt x="366115" y="3135693"/>
                  </a:lnTo>
                  <a:lnTo>
                    <a:pt x="366115" y="3136214"/>
                  </a:lnTo>
                  <a:lnTo>
                    <a:pt x="366534" y="3136646"/>
                  </a:lnTo>
                  <a:lnTo>
                    <a:pt x="367588" y="3136646"/>
                  </a:lnTo>
                  <a:lnTo>
                    <a:pt x="368007" y="3136214"/>
                  </a:lnTo>
                  <a:lnTo>
                    <a:pt x="368007" y="3135172"/>
                  </a:lnTo>
                  <a:close/>
                </a:path>
                <a:path w="954405" h="3183890">
                  <a:moveTo>
                    <a:pt x="368579" y="3182582"/>
                  </a:moveTo>
                  <a:lnTo>
                    <a:pt x="368363" y="3182366"/>
                  </a:lnTo>
                  <a:lnTo>
                    <a:pt x="367817" y="3182366"/>
                  </a:lnTo>
                  <a:lnTo>
                    <a:pt x="367588" y="3182582"/>
                  </a:lnTo>
                  <a:lnTo>
                    <a:pt x="367588" y="3182861"/>
                  </a:lnTo>
                  <a:lnTo>
                    <a:pt x="367588" y="3183140"/>
                  </a:lnTo>
                  <a:lnTo>
                    <a:pt x="367817" y="3183356"/>
                  </a:lnTo>
                  <a:lnTo>
                    <a:pt x="368363" y="3183356"/>
                  </a:lnTo>
                  <a:lnTo>
                    <a:pt x="368579" y="3183140"/>
                  </a:lnTo>
                  <a:lnTo>
                    <a:pt x="368579" y="3182582"/>
                  </a:lnTo>
                  <a:close/>
                </a:path>
                <a:path w="954405" h="3183890">
                  <a:moveTo>
                    <a:pt x="376301" y="1922970"/>
                  </a:moveTo>
                  <a:lnTo>
                    <a:pt x="372706" y="1919376"/>
                  </a:lnTo>
                  <a:lnTo>
                    <a:pt x="363842" y="1919376"/>
                  </a:lnTo>
                  <a:lnTo>
                    <a:pt x="360248" y="1922970"/>
                  </a:lnTo>
                  <a:lnTo>
                    <a:pt x="360248" y="1927402"/>
                  </a:lnTo>
                  <a:lnTo>
                    <a:pt x="360248" y="1931835"/>
                  </a:lnTo>
                  <a:lnTo>
                    <a:pt x="363842" y="1935429"/>
                  </a:lnTo>
                  <a:lnTo>
                    <a:pt x="372706" y="1935429"/>
                  </a:lnTo>
                  <a:lnTo>
                    <a:pt x="376301" y="1931835"/>
                  </a:lnTo>
                  <a:lnTo>
                    <a:pt x="376301" y="1922970"/>
                  </a:lnTo>
                  <a:close/>
                </a:path>
                <a:path w="954405" h="3183890">
                  <a:moveTo>
                    <a:pt x="377698" y="1890268"/>
                  </a:moveTo>
                  <a:lnTo>
                    <a:pt x="374078" y="1886648"/>
                  </a:lnTo>
                  <a:lnTo>
                    <a:pt x="365137" y="1886648"/>
                  </a:lnTo>
                  <a:lnTo>
                    <a:pt x="361518" y="1890268"/>
                  </a:lnTo>
                  <a:lnTo>
                    <a:pt x="361518" y="1894738"/>
                  </a:lnTo>
                  <a:lnTo>
                    <a:pt x="361518" y="1899208"/>
                  </a:lnTo>
                  <a:lnTo>
                    <a:pt x="365137" y="1902828"/>
                  </a:lnTo>
                  <a:lnTo>
                    <a:pt x="374078" y="1902828"/>
                  </a:lnTo>
                  <a:lnTo>
                    <a:pt x="377698" y="1899208"/>
                  </a:lnTo>
                  <a:lnTo>
                    <a:pt x="377698" y="1890268"/>
                  </a:lnTo>
                  <a:close/>
                </a:path>
                <a:path w="954405" h="3183890">
                  <a:moveTo>
                    <a:pt x="387921" y="3091497"/>
                  </a:moveTo>
                  <a:lnTo>
                    <a:pt x="387299" y="3090875"/>
                  </a:lnTo>
                  <a:lnTo>
                    <a:pt x="385749" y="3090875"/>
                  </a:lnTo>
                  <a:lnTo>
                    <a:pt x="385127" y="3091497"/>
                  </a:lnTo>
                  <a:lnTo>
                    <a:pt x="385127" y="3092272"/>
                  </a:lnTo>
                  <a:lnTo>
                    <a:pt x="385127" y="3093047"/>
                  </a:lnTo>
                  <a:lnTo>
                    <a:pt x="385749" y="3093669"/>
                  </a:lnTo>
                  <a:lnTo>
                    <a:pt x="387299" y="3093669"/>
                  </a:lnTo>
                  <a:lnTo>
                    <a:pt x="387921" y="3093047"/>
                  </a:lnTo>
                  <a:lnTo>
                    <a:pt x="387921" y="3091497"/>
                  </a:lnTo>
                  <a:close/>
                </a:path>
                <a:path w="954405" h="3183890">
                  <a:moveTo>
                    <a:pt x="391566" y="3044621"/>
                  </a:moveTo>
                  <a:lnTo>
                    <a:pt x="390791" y="3043847"/>
                  </a:lnTo>
                  <a:lnTo>
                    <a:pt x="388861" y="3043847"/>
                  </a:lnTo>
                  <a:lnTo>
                    <a:pt x="388086" y="3044621"/>
                  </a:lnTo>
                  <a:lnTo>
                    <a:pt x="388086" y="3045587"/>
                  </a:lnTo>
                  <a:lnTo>
                    <a:pt x="388086" y="3046552"/>
                  </a:lnTo>
                  <a:lnTo>
                    <a:pt x="388861" y="3047327"/>
                  </a:lnTo>
                  <a:lnTo>
                    <a:pt x="390791" y="3047327"/>
                  </a:lnTo>
                  <a:lnTo>
                    <a:pt x="391566" y="3046552"/>
                  </a:lnTo>
                  <a:lnTo>
                    <a:pt x="391566" y="3044621"/>
                  </a:lnTo>
                  <a:close/>
                </a:path>
                <a:path w="954405" h="3183890">
                  <a:moveTo>
                    <a:pt x="393903" y="1957578"/>
                  </a:moveTo>
                  <a:lnTo>
                    <a:pt x="390334" y="1954022"/>
                  </a:lnTo>
                  <a:lnTo>
                    <a:pt x="381546" y="1954022"/>
                  </a:lnTo>
                  <a:lnTo>
                    <a:pt x="377990" y="1957578"/>
                  </a:lnTo>
                  <a:lnTo>
                    <a:pt x="377990" y="1961972"/>
                  </a:lnTo>
                  <a:lnTo>
                    <a:pt x="377990" y="1966366"/>
                  </a:lnTo>
                  <a:lnTo>
                    <a:pt x="381546" y="1969922"/>
                  </a:lnTo>
                  <a:lnTo>
                    <a:pt x="390334" y="1969922"/>
                  </a:lnTo>
                  <a:lnTo>
                    <a:pt x="393903" y="1966366"/>
                  </a:lnTo>
                  <a:lnTo>
                    <a:pt x="393903" y="1957578"/>
                  </a:lnTo>
                  <a:close/>
                </a:path>
                <a:path w="954405" h="3183890">
                  <a:moveTo>
                    <a:pt x="397967" y="2949562"/>
                  </a:moveTo>
                  <a:lnTo>
                    <a:pt x="396887" y="2948482"/>
                  </a:lnTo>
                  <a:lnTo>
                    <a:pt x="394220" y="2948482"/>
                  </a:lnTo>
                  <a:lnTo>
                    <a:pt x="393141" y="2949562"/>
                  </a:lnTo>
                  <a:lnTo>
                    <a:pt x="393141" y="2950895"/>
                  </a:lnTo>
                  <a:lnTo>
                    <a:pt x="393141" y="2952229"/>
                  </a:lnTo>
                  <a:lnTo>
                    <a:pt x="394220" y="2953308"/>
                  </a:lnTo>
                  <a:lnTo>
                    <a:pt x="396887" y="2953308"/>
                  </a:lnTo>
                  <a:lnTo>
                    <a:pt x="397967" y="2952229"/>
                  </a:lnTo>
                  <a:lnTo>
                    <a:pt x="397967" y="2949562"/>
                  </a:lnTo>
                  <a:close/>
                </a:path>
                <a:path w="954405" h="3183890">
                  <a:moveTo>
                    <a:pt x="404431" y="2998749"/>
                  </a:moveTo>
                  <a:lnTo>
                    <a:pt x="403504" y="2997809"/>
                  </a:lnTo>
                  <a:lnTo>
                    <a:pt x="401205" y="2997809"/>
                  </a:lnTo>
                  <a:lnTo>
                    <a:pt x="400278" y="2998749"/>
                  </a:lnTo>
                  <a:lnTo>
                    <a:pt x="400278" y="2999892"/>
                  </a:lnTo>
                  <a:lnTo>
                    <a:pt x="400278" y="3001035"/>
                  </a:lnTo>
                  <a:lnTo>
                    <a:pt x="401205" y="3001962"/>
                  </a:lnTo>
                  <a:lnTo>
                    <a:pt x="403504" y="3001962"/>
                  </a:lnTo>
                  <a:lnTo>
                    <a:pt x="404431" y="3001035"/>
                  </a:lnTo>
                  <a:lnTo>
                    <a:pt x="404431" y="2998749"/>
                  </a:lnTo>
                  <a:close/>
                </a:path>
                <a:path w="954405" h="3183890">
                  <a:moveTo>
                    <a:pt x="414223" y="2873298"/>
                  </a:moveTo>
                  <a:lnTo>
                    <a:pt x="412838" y="2871914"/>
                  </a:lnTo>
                  <a:lnTo>
                    <a:pt x="409435" y="2871914"/>
                  </a:lnTo>
                  <a:lnTo>
                    <a:pt x="408051" y="2873298"/>
                  </a:lnTo>
                  <a:lnTo>
                    <a:pt x="408051" y="2875000"/>
                  </a:lnTo>
                  <a:lnTo>
                    <a:pt x="408051" y="2876702"/>
                  </a:lnTo>
                  <a:lnTo>
                    <a:pt x="409435" y="2878086"/>
                  </a:lnTo>
                  <a:lnTo>
                    <a:pt x="412838" y="2878086"/>
                  </a:lnTo>
                  <a:lnTo>
                    <a:pt x="414223" y="2876702"/>
                  </a:lnTo>
                  <a:lnTo>
                    <a:pt x="414223" y="2873298"/>
                  </a:lnTo>
                  <a:close/>
                </a:path>
                <a:path w="954405" h="3183890">
                  <a:moveTo>
                    <a:pt x="414223" y="2034527"/>
                  </a:moveTo>
                  <a:lnTo>
                    <a:pt x="410718" y="2031022"/>
                  </a:lnTo>
                  <a:lnTo>
                    <a:pt x="402082" y="2031022"/>
                  </a:lnTo>
                  <a:lnTo>
                    <a:pt x="398576" y="2034527"/>
                  </a:lnTo>
                  <a:lnTo>
                    <a:pt x="398576" y="2038845"/>
                  </a:lnTo>
                  <a:lnTo>
                    <a:pt x="398576" y="2043163"/>
                  </a:lnTo>
                  <a:lnTo>
                    <a:pt x="402082" y="2046668"/>
                  </a:lnTo>
                  <a:lnTo>
                    <a:pt x="410718" y="2046668"/>
                  </a:lnTo>
                  <a:lnTo>
                    <a:pt x="414223" y="2043163"/>
                  </a:lnTo>
                  <a:lnTo>
                    <a:pt x="414223" y="2034527"/>
                  </a:lnTo>
                  <a:close/>
                </a:path>
                <a:path w="954405" h="3183890">
                  <a:moveTo>
                    <a:pt x="415023" y="1996516"/>
                  </a:moveTo>
                  <a:lnTo>
                    <a:pt x="411492" y="1992985"/>
                  </a:lnTo>
                  <a:lnTo>
                    <a:pt x="402780" y="1992985"/>
                  </a:lnTo>
                  <a:lnTo>
                    <a:pt x="399249" y="1996516"/>
                  </a:lnTo>
                  <a:lnTo>
                    <a:pt x="399249" y="2000872"/>
                  </a:lnTo>
                  <a:lnTo>
                    <a:pt x="399249" y="2005228"/>
                  </a:lnTo>
                  <a:lnTo>
                    <a:pt x="402780" y="2008759"/>
                  </a:lnTo>
                  <a:lnTo>
                    <a:pt x="411492" y="2008759"/>
                  </a:lnTo>
                  <a:lnTo>
                    <a:pt x="415023" y="2005228"/>
                  </a:lnTo>
                  <a:lnTo>
                    <a:pt x="415023" y="1996516"/>
                  </a:lnTo>
                  <a:close/>
                </a:path>
                <a:path w="954405" h="3183890">
                  <a:moveTo>
                    <a:pt x="423468" y="2845955"/>
                  </a:moveTo>
                  <a:lnTo>
                    <a:pt x="421932" y="2844431"/>
                  </a:lnTo>
                  <a:lnTo>
                    <a:pt x="418160" y="2844431"/>
                  </a:lnTo>
                  <a:lnTo>
                    <a:pt x="416623" y="2845955"/>
                  </a:lnTo>
                  <a:lnTo>
                    <a:pt x="416623" y="2847848"/>
                  </a:lnTo>
                  <a:lnTo>
                    <a:pt x="416623" y="2849740"/>
                  </a:lnTo>
                  <a:lnTo>
                    <a:pt x="418160" y="2851264"/>
                  </a:lnTo>
                  <a:lnTo>
                    <a:pt x="421932" y="2851264"/>
                  </a:lnTo>
                  <a:lnTo>
                    <a:pt x="423468" y="2849740"/>
                  </a:lnTo>
                  <a:lnTo>
                    <a:pt x="423468" y="2845955"/>
                  </a:lnTo>
                  <a:close/>
                </a:path>
                <a:path w="954405" h="3183890">
                  <a:moveTo>
                    <a:pt x="424599" y="2803093"/>
                  </a:moveTo>
                  <a:lnTo>
                    <a:pt x="422910" y="2801404"/>
                  </a:lnTo>
                  <a:lnTo>
                    <a:pt x="418757" y="2801404"/>
                  </a:lnTo>
                  <a:lnTo>
                    <a:pt x="417080" y="2803093"/>
                  </a:lnTo>
                  <a:lnTo>
                    <a:pt x="417080" y="2805163"/>
                  </a:lnTo>
                  <a:lnTo>
                    <a:pt x="417080" y="2807233"/>
                  </a:lnTo>
                  <a:lnTo>
                    <a:pt x="418757" y="2808922"/>
                  </a:lnTo>
                  <a:lnTo>
                    <a:pt x="422910" y="2808922"/>
                  </a:lnTo>
                  <a:lnTo>
                    <a:pt x="424599" y="2807233"/>
                  </a:lnTo>
                  <a:lnTo>
                    <a:pt x="424599" y="2803093"/>
                  </a:lnTo>
                  <a:close/>
                </a:path>
                <a:path w="954405" h="3183890">
                  <a:moveTo>
                    <a:pt x="426580" y="2911068"/>
                  </a:moveTo>
                  <a:lnTo>
                    <a:pt x="425348" y="2909849"/>
                  </a:lnTo>
                  <a:lnTo>
                    <a:pt x="422313" y="2909849"/>
                  </a:lnTo>
                  <a:lnTo>
                    <a:pt x="421081" y="2911068"/>
                  </a:lnTo>
                  <a:lnTo>
                    <a:pt x="421081" y="2912592"/>
                  </a:lnTo>
                  <a:lnTo>
                    <a:pt x="421081" y="2914116"/>
                  </a:lnTo>
                  <a:lnTo>
                    <a:pt x="422313" y="2915335"/>
                  </a:lnTo>
                  <a:lnTo>
                    <a:pt x="425348" y="2915335"/>
                  </a:lnTo>
                  <a:lnTo>
                    <a:pt x="426580" y="2914116"/>
                  </a:lnTo>
                  <a:lnTo>
                    <a:pt x="426580" y="2911068"/>
                  </a:lnTo>
                  <a:close/>
                </a:path>
                <a:path w="954405" h="3183890">
                  <a:moveTo>
                    <a:pt x="440207" y="2624899"/>
                  </a:moveTo>
                  <a:lnTo>
                    <a:pt x="438023" y="2622715"/>
                  </a:lnTo>
                  <a:lnTo>
                    <a:pt x="432625" y="2622715"/>
                  </a:lnTo>
                  <a:lnTo>
                    <a:pt x="430441" y="2624899"/>
                  </a:lnTo>
                  <a:lnTo>
                    <a:pt x="430441" y="2627592"/>
                  </a:lnTo>
                  <a:lnTo>
                    <a:pt x="430441" y="2630284"/>
                  </a:lnTo>
                  <a:lnTo>
                    <a:pt x="432625" y="2632468"/>
                  </a:lnTo>
                  <a:lnTo>
                    <a:pt x="438023" y="2632468"/>
                  </a:lnTo>
                  <a:lnTo>
                    <a:pt x="440207" y="2630284"/>
                  </a:lnTo>
                  <a:lnTo>
                    <a:pt x="440207" y="2624899"/>
                  </a:lnTo>
                  <a:close/>
                </a:path>
                <a:path w="954405" h="3183890">
                  <a:moveTo>
                    <a:pt x="445858" y="2156345"/>
                  </a:moveTo>
                  <a:lnTo>
                    <a:pt x="442480" y="2152954"/>
                  </a:lnTo>
                  <a:lnTo>
                    <a:pt x="434136" y="2152954"/>
                  </a:lnTo>
                  <a:lnTo>
                    <a:pt x="430758" y="2156345"/>
                  </a:lnTo>
                  <a:lnTo>
                    <a:pt x="430758" y="2160511"/>
                  </a:lnTo>
                  <a:lnTo>
                    <a:pt x="430758" y="2164677"/>
                  </a:lnTo>
                  <a:lnTo>
                    <a:pt x="434136" y="2168067"/>
                  </a:lnTo>
                  <a:lnTo>
                    <a:pt x="442480" y="2168067"/>
                  </a:lnTo>
                  <a:lnTo>
                    <a:pt x="445858" y="2164677"/>
                  </a:lnTo>
                  <a:lnTo>
                    <a:pt x="445858" y="2156345"/>
                  </a:lnTo>
                  <a:close/>
                </a:path>
                <a:path w="954405" h="3183890">
                  <a:moveTo>
                    <a:pt x="447865" y="2759913"/>
                  </a:moveTo>
                  <a:lnTo>
                    <a:pt x="446024" y="2758084"/>
                  </a:lnTo>
                  <a:lnTo>
                    <a:pt x="441502" y="2758084"/>
                  </a:lnTo>
                  <a:lnTo>
                    <a:pt x="439674" y="2759913"/>
                  </a:lnTo>
                  <a:lnTo>
                    <a:pt x="439674" y="2762173"/>
                  </a:lnTo>
                  <a:lnTo>
                    <a:pt x="439674" y="2764434"/>
                  </a:lnTo>
                  <a:lnTo>
                    <a:pt x="441502" y="2766263"/>
                  </a:lnTo>
                  <a:lnTo>
                    <a:pt x="446024" y="2766263"/>
                  </a:lnTo>
                  <a:lnTo>
                    <a:pt x="447865" y="2764434"/>
                  </a:lnTo>
                  <a:lnTo>
                    <a:pt x="447865" y="2759913"/>
                  </a:lnTo>
                  <a:close/>
                </a:path>
                <a:path w="954405" h="3183890">
                  <a:moveTo>
                    <a:pt x="448386" y="2062048"/>
                  </a:moveTo>
                  <a:lnTo>
                    <a:pt x="444919" y="2058568"/>
                  </a:lnTo>
                  <a:lnTo>
                    <a:pt x="436346" y="2058568"/>
                  </a:lnTo>
                  <a:lnTo>
                    <a:pt x="432879" y="2062048"/>
                  </a:lnTo>
                  <a:lnTo>
                    <a:pt x="432879" y="2066328"/>
                  </a:lnTo>
                  <a:lnTo>
                    <a:pt x="432879" y="2070608"/>
                  </a:lnTo>
                  <a:lnTo>
                    <a:pt x="436346" y="2074075"/>
                  </a:lnTo>
                  <a:lnTo>
                    <a:pt x="444919" y="2074075"/>
                  </a:lnTo>
                  <a:lnTo>
                    <a:pt x="448386" y="2070608"/>
                  </a:lnTo>
                  <a:lnTo>
                    <a:pt x="448386" y="2062048"/>
                  </a:lnTo>
                  <a:close/>
                </a:path>
                <a:path w="954405" h="3183890">
                  <a:moveTo>
                    <a:pt x="450329" y="2577236"/>
                  </a:moveTo>
                  <a:lnTo>
                    <a:pt x="448056" y="2574950"/>
                  </a:lnTo>
                  <a:lnTo>
                    <a:pt x="442429" y="2574950"/>
                  </a:lnTo>
                  <a:lnTo>
                    <a:pt x="440156" y="2577236"/>
                  </a:lnTo>
                  <a:lnTo>
                    <a:pt x="440156" y="2580043"/>
                  </a:lnTo>
                  <a:lnTo>
                    <a:pt x="440156" y="2582849"/>
                  </a:lnTo>
                  <a:lnTo>
                    <a:pt x="442429" y="2585123"/>
                  </a:lnTo>
                  <a:lnTo>
                    <a:pt x="448056" y="2585123"/>
                  </a:lnTo>
                  <a:lnTo>
                    <a:pt x="450329" y="2582849"/>
                  </a:lnTo>
                  <a:lnTo>
                    <a:pt x="450329" y="2577236"/>
                  </a:lnTo>
                  <a:close/>
                </a:path>
                <a:path w="954405" h="3183890">
                  <a:moveTo>
                    <a:pt x="452666" y="2255431"/>
                  </a:moveTo>
                  <a:lnTo>
                    <a:pt x="449567" y="2252332"/>
                  </a:lnTo>
                  <a:lnTo>
                    <a:pt x="441896" y="2252332"/>
                  </a:lnTo>
                  <a:lnTo>
                    <a:pt x="438797" y="2255431"/>
                  </a:lnTo>
                  <a:lnTo>
                    <a:pt x="438797" y="2259266"/>
                  </a:lnTo>
                  <a:lnTo>
                    <a:pt x="438797" y="2263102"/>
                  </a:lnTo>
                  <a:lnTo>
                    <a:pt x="441896" y="2266200"/>
                  </a:lnTo>
                  <a:lnTo>
                    <a:pt x="449567" y="2266200"/>
                  </a:lnTo>
                  <a:lnTo>
                    <a:pt x="452666" y="2263102"/>
                  </a:lnTo>
                  <a:lnTo>
                    <a:pt x="452666" y="2255431"/>
                  </a:lnTo>
                  <a:close/>
                </a:path>
                <a:path w="954405" h="3183890">
                  <a:moveTo>
                    <a:pt x="455422" y="2107615"/>
                  </a:moveTo>
                  <a:lnTo>
                    <a:pt x="451980" y="2104174"/>
                  </a:lnTo>
                  <a:lnTo>
                    <a:pt x="443496" y="2104174"/>
                  </a:lnTo>
                  <a:lnTo>
                    <a:pt x="440055" y="2107615"/>
                  </a:lnTo>
                  <a:lnTo>
                    <a:pt x="440055" y="2111857"/>
                  </a:lnTo>
                  <a:lnTo>
                    <a:pt x="440055" y="2116099"/>
                  </a:lnTo>
                  <a:lnTo>
                    <a:pt x="443496" y="2119541"/>
                  </a:lnTo>
                  <a:lnTo>
                    <a:pt x="451980" y="2119541"/>
                  </a:lnTo>
                  <a:lnTo>
                    <a:pt x="455422" y="2116099"/>
                  </a:lnTo>
                  <a:lnTo>
                    <a:pt x="455422" y="2107615"/>
                  </a:lnTo>
                  <a:close/>
                </a:path>
                <a:path w="954405" h="3183890">
                  <a:moveTo>
                    <a:pt x="456603" y="2711500"/>
                  </a:moveTo>
                  <a:lnTo>
                    <a:pt x="454621" y="2709519"/>
                  </a:lnTo>
                  <a:lnTo>
                    <a:pt x="449719" y="2709519"/>
                  </a:lnTo>
                  <a:lnTo>
                    <a:pt x="447738" y="2711500"/>
                  </a:lnTo>
                  <a:lnTo>
                    <a:pt x="447738" y="2713952"/>
                  </a:lnTo>
                  <a:lnTo>
                    <a:pt x="447738" y="2716403"/>
                  </a:lnTo>
                  <a:lnTo>
                    <a:pt x="449719" y="2718384"/>
                  </a:lnTo>
                  <a:lnTo>
                    <a:pt x="454621" y="2718384"/>
                  </a:lnTo>
                  <a:lnTo>
                    <a:pt x="456603" y="2716403"/>
                  </a:lnTo>
                  <a:lnTo>
                    <a:pt x="456603" y="2711500"/>
                  </a:lnTo>
                  <a:close/>
                </a:path>
                <a:path w="954405" h="3183890">
                  <a:moveTo>
                    <a:pt x="456780" y="2448547"/>
                  </a:moveTo>
                  <a:lnTo>
                    <a:pt x="454126" y="2445905"/>
                  </a:lnTo>
                  <a:lnTo>
                    <a:pt x="447598" y="2445905"/>
                  </a:lnTo>
                  <a:lnTo>
                    <a:pt x="444957" y="2448547"/>
                  </a:lnTo>
                  <a:lnTo>
                    <a:pt x="444957" y="2451811"/>
                  </a:lnTo>
                  <a:lnTo>
                    <a:pt x="444957" y="2455075"/>
                  </a:lnTo>
                  <a:lnTo>
                    <a:pt x="447598" y="2457716"/>
                  </a:lnTo>
                  <a:lnTo>
                    <a:pt x="454126" y="2457716"/>
                  </a:lnTo>
                  <a:lnTo>
                    <a:pt x="456780" y="2455075"/>
                  </a:lnTo>
                  <a:lnTo>
                    <a:pt x="456780" y="2448547"/>
                  </a:lnTo>
                  <a:close/>
                </a:path>
                <a:path w="954405" h="3183890">
                  <a:moveTo>
                    <a:pt x="458914" y="2514955"/>
                  </a:moveTo>
                  <a:lnTo>
                    <a:pt x="456450" y="2512491"/>
                  </a:lnTo>
                  <a:lnTo>
                    <a:pt x="450380" y="2512491"/>
                  </a:lnTo>
                  <a:lnTo>
                    <a:pt x="447916" y="2514955"/>
                  </a:lnTo>
                  <a:lnTo>
                    <a:pt x="447916" y="2517991"/>
                  </a:lnTo>
                  <a:lnTo>
                    <a:pt x="447916" y="2521026"/>
                  </a:lnTo>
                  <a:lnTo>
                    <a:pt x="450380" y="2523490"/>
                  </a:lnTo>
                  <a:lnTo>
                    <a:pt x="456450" y="2523490"/>
                  </a:lnTo>
                  <a:lnTo>
                    <a:pt x="458914" y="2521026"/>
                  </a:lnTo>
                  <a:lnTo>
                    <a:pt x="458914" y="2514955"/>
                  </a:lnTo>
                  <a:close/>
                </a:path>
                <a:path w="954405" h="3183890">
                  <a:moveTo>
                    <a:pt x="460235" y="2666796"/>
                  </a:moveTo>
                  <a:lnTo>
                    <a:pt x="458152" y="2664701"/>
                  </a:lnTo>
                  <a:lnTo>
                    <a:pt x="452983" y="2664701"/>
                  </a:lnTo>
                  <a:lnTo>
                    <a:pt x="450888" y="2666796"/>
                  </a:lnTo>
                  <a:lnTo>
                    <a:pt x="450888" y="2669375"/>
                  </a:lnTo>
                  <a:lnTo>
                    <a:pt x="450888" y="2671953"/>
                  </a:lnTo>
                  <a:lnTo>
                    <a:pt x="452983" y="2674048"/>
                  </a:lnTo>
                  <a:lnTo>
                    <a:pt x="458152" y="2674048"/>
                  </a:lnTo>
                  <a:lnTo>
                    <a:pt x="460235" y="2671953"/>
                  </a:lnTo>
                  <a:lnTo>
                    <a:pt x="460235" y="2666796"/>
                  </a:lnTo>
                  <a:close/>
                </a:path>
                <a:path w="954405" h="3183890">
                  <a:moveTo>
                    <a:pt x="462102" y="2406116"/>
                  </a:moveTo>
                  <a:lnTo>
                    <a:pt x="459359" y="2403386"/>
                  </a:lnTo>
                  <a:lnTo>
                    <a:pt x="452615" y="2403386"/>
                  </a:lnTo>
                  <a:lnTo>
                    <a:pt x="449872" y="2406116"/>
                  </a:lnTo>
                  <a:lnTo>
                    <a:pt x="449872" y="2409494"/>
                  </a:lnTo>
                  <a:lnTo>
                    <a:pt x="449872" y="2412873"/>
                  </a:lnTo>
                  <a:lnTo>
                    <a:pt x="452615" y="2415603"/>
                  </a:lnTo>
                  <a:lnTo>
                    <a:pt x="459359" y="2415603"/>
                  </a:lnTo>
                  <a:lnTo>
                    <a:pt x="462102" y="2412873"/>
                  </a:lnTo>
                  <a:lnTo>
                    <a:pt x="462102" y="2406116"/>
                  </a:lnTo>
                  <a:close/>
                </a:path>
                <a:path w="954405" h="3183890">
                  <a:moveTo>
                    <a:pt x="464248" y="2301481"/>
                  </a:moveTo>
                  <a:lnTo>
                    <a:pt x="461238" y="2298471"/>
                  </a:lnTo>
                  <a:lnTo>
                    <a:pt x="453796" y="2298471"/>
                  </a:lnTo>
                  <a:lnTo>
                    <a:pt x="450786" y="2301481"/>
                  </a:lnTo>
                  <a:lnTo>
                    <a:pt x="450786" y="2305202"/>
                  </a:lnTo>
                  <a:lnTo>
                    <a:pt x="450786" y="2308923"/>
                  </a:lnTo>
                  <a:lnTo>
                    <a:pt x="453796" y="2311933"/>
                  </a:lnTo>
                  <a:lnTo>
                    <a:pt x="461238" y="2311933"/>
                  </a:lnTo>
                  <a:lnTo>
                    <a:pt x="464248" y="2308923"/>
                  </a:lnTo>
                  <a:lnTo>
                    <a:pt x="464248" y="2301481"/>
                  </a:lnTo>
                  <a:close/>
                </a:path>
                <a:path w="954405" h="3183890">
                  <a:moveTo>
                    <a:pt x="467944" y="2379116"/>
                  </a:moveTo>
                  <a:lnTo>
                    <a:pt x="465112" y="2376284"/>
                  </a:lnTo>
                  <a:lnTo>
                    <a:pt x="458139" y="2376284"/>
                  </a:lnTo>
                  <a:lnTo>
                    <a:pt x="455307" y="2379116"/>
                  </a:lnTo>
                  <a:lnTo>
                    <a:pt x="455307" y="2382609"/>
                  </a:lnTo>
                  <a:lnTo>
                    <a:pt x="455307" y="2386101"/>
                  </a:lnTo>
                  <a:lnTo>
                    <a:pt x="458139" y="2388933"/>
                  </a:lnTo>
                  <a:lnTo>
                    <a:pt x="465112" y="2388933"/>
                  </a:lnTo>
                  <a:lnTo>
                    <a:pt x="467944" y="2386101"/>
                  </a:lnTo>
                  <a:lnTo>
                    <a:pt x="467944" y="2379116"/>
                  </a:lnTo>
                  <a:close/>
                </a:path>
                <a:path w="954405" h="3183890">
                  <a:moveTo>
                    <a:pt x="468198" y="2223262"/>
                  </a:moveTo>
                  <a:lnTo>
                    <a:pt x="464997" y="2220074"/>
                  </a:lnTo>
                  <a:lnTo>
                    <a:pt x="457111" y="2220074"/>
                  </a:lnTo>
                  <a:lnTo>
                    <a:pt x="453910" y="2223262"/>
                  </a:lnTo>
                  <a:lnTo>
                    <a:pt x="453910" y="2227211"/>
                  </a:lnTo>
                  <a:lnTo>
                    <a:pt x="453910" y="2231161"/>
                  </a:lnTo>
                  <a:lnTo>
                    <a:pt x="457111" y="2234349"/>
                  </a:lnTo>
                  <a:lnTo>
                    <a:pt x="464997" y="2234349"/>
                  </a:lnTo>
                  <a:lnTo>
                    <a:pt x="468198" y="2231161"/>
                  </a:lnTo>
                  <a:lnTo>
                    <a:pt x="468198" y="2223262"/>
                  </a:lnTo>
                  <a:close/>
                </a:path>
                <a:path w="954405" h="3183890">
                  <a:moveTo>
                    <a:pt x="468642" y="2341435"/>
                  </a:moveTo>
                  <a:lnTo>
                    <a:pt x="465721" y="2338514"/>
                  </a:lnTo>
                  <a:lnTo>
                    <a:pt x="458508" y="2338514"/>
                  </a:lnTo>
                  <a:lnTo>
                    <a:pt x="455587" y="2341435"/>
                  </a:lnTo>
                  <a:lnTo>
                    <a:pt x="455587" y="2345042"/>
                  </a:lnTo>
                  <a:lnTo>
                    <a:pt x="455587" y="2348649"/>
                  </a:lnTo>
                  <a:lnTo>
                    <a:pt x="458508" y="2351570"/>
                  </a:lnTo>
                  <a:lnTo>
                    <a:pt x="465721" y="2351570"/>
                  </a:lnTo>
                  <a:lnTo>
                    <a:pt x="468642" y="2348649"/>
                  </a:lnTo>
                  <a:lnTo>
                    <a:pt x="468642" y="2341435"/>
                  </a:lnTo>
                  <a:close/>
                </a:path>
                <a:path w="954405" h="3183890">
                  <a:moveTo>
                    <a:pt x="475272" y="2187194"/>
                  </a:moveTo>
                  <a:lnTo>
                    <a:pt x="471982" y="2183904"/>
                  </a:lnTo>
                  <a:lnTo>
                    <a:pt x="463867" y="2183904"/>
                  </a:lnTo>
                  <a:lnTo>
                    <a:pt x="460578" y="2187194"/>
                  </a:lnTo>
                  <a:lnTo>
                    <a:pt x="460578" y="2191258"/>
                  </a:lnTo>
                  <a:lnTo>
                    <a:pt x="460578" y="2195309"/>
                  </a:lnTo>
                  <a:lnTo>
                    <a:pt x="463867" y="2198598"/>
                  </a:lnTo>
                  <a:lnTo>
                    <a:pt x="471982" y="2198598"/>
                  </a:lnTo>
                  <a:lnTo>
                    <a:pt x="475272" y="2195309"/>
                  </a:lnTo>
                  <a:lnTo>
                    <a:pt x="475272" y="2187194"/>
                  </a:lnTo>
                  <a:close/>
                </a:path>
                <a:path w="954405" h="3183890">
                  <a:moveTo>
                    <a:pt x="484124" y="2547836"/>
                  </a:moveTo>
                  <a:lnTo>
                    <a:pt x="481761" y="2545461"/>
                  </a:lnTo>
                  <a:lnTo>
                    <a:pt x="475919" y="2545461"/>
                  </a:lnTo>
                  <a:lnTo>
                    <a:pt x="473544" y="2547836"/>
                  </a:lnTo>
                  <a:lnTo>
                    <a:pt x="473544" y="2550757"/>
                  </a:lnTo>
                  <a:lnTo>
                    <a:pt x="473544" y="2553678"/>
                  </a:lnTo>
                  <a:lnTo>
                    <a:pt x="475919" y="2556052"/>
                  </a:lnTo>
                  <a:lnTo>
                    <a:pt x="481761" y="2556052"/>
                  </a:lnTo>
                  <a:lnTo>
                    <a:pt x="484124" y="2553678"/>
                  </a:lnTo>
                  <a:lnTo>
                    <a:pt x="484124" y="2547836"/>
                  </a:lnTo>
                  <a:close/>
                </a:path>
                <a:path w="954405" h="3183890">
                  <a:moveTo>
                    <a:pt x="486638" y="2478011"/>
                  </a:moveTo>
                  <a:lnTo>
                    <a:pt x="484085" y="2475458"/>
                  </a:lnTo>
                  <a:lnTo>
                    <a:pt x="477786" y="2475458"/>
                  </a:lnTo>
                  <a:lnTo>
                    <a:pt x="475234" y="2478011"/>
                  </a:lnTo>
                  <a:lnTo>
                    <a:pt x="475234" y="2481161"/>
                  </a:lnTo>
                  <a:lnTo>
                    <a:pt x="475234" y="2484310"/>
                  </a:lnTo>
                  <a:lnTo>
                    <a:pt x="477786" y="2486863"/>
                  </a:lnTo>
                  <a:lnTo>
                    <a:pt x="484085" y="2486863"/>
                  </a:lnTo>
                  <a:lnTo>
                    <a:pt x="486638" y="2484310"/>
                  </a:lnTo>
                  <a:lnTo>
                    <a:pt x="486638" y="2478011"/>
                  </a:lnTo>
                  <a:close/>
                </a:path>
                <a:path w="954405" h="3183890">
                  <a:moveTo>
                    <a:pt x="878713" y="11811"/>
                  </a:moveTo>
                  <a:lnTo>
                    <a:pt x="878090" y="11188"/>
                  </a:lnTo>
                  <a:lnTo>
                    <a:pt x="876541" y="11188"/>
                  </a:lnTo>
                  <a:lnTo>
                    <a:pt x="875919" y="11811"/>
                  </a:lnTo>
                  <a:lnTo>
                    <a:pt x="875919" y="12585"/>
                  </a:lnTo>
                  <a:lnTo>
                    <a:pt x="875919" y="13360"/>
                  </a:lnTo>
                  <a:lnTo>
                    <a:pt x="876541" y="13982"/>
                  </a:lnTo>
                  <a:lnTo>
                    <a:pt x="878090" y="13982"/>
                  </a:lnTo>
                  <a:lnTo>
                    <a:pt x="878713" y="13360"/>
                  </a:lnTo>
                  <a:lnTo>
                    <a:pt x="878713" y="11811"/>
                  </a:lnTo>
                  <a:close/>
                </a:path>
                <a:path w="954405" h="3183890">
                  <a:moveTo>
                    <a:pt x="918870" y="419"/>
                  </a:moveTo>
                  <a:lnTo>
                    <a:pt x="918451" y="0"/>
                  </a:lnTo>
                  <a:lnTo>
                    <a:pt x="917422" y="0"/>
                  </a:lnTo>
                  <a:lnTo>
                    <a:pt x="917003" y="419"/>
                  </a:lnTo>
                  <a:lnTo>
                    <a:pt x="917003" y="927"/>
                  </a:lnTo>
                  <a:lnTo>
                    <a:pt x="917003" y="1435"/>
                  </a:lnTo>
                  <a:lnTo>
                    <a:pt x="917422" y="1854"/>
                  </a:lnTo>
                  <a:lnTo>
                    <a:pt x="918451" y="1854"/>
                  </a:lnTo>
                  <a:lnTo>
                    <a:pt x="918870" y="1435"/>
                  </a:lnTo>
                  <a:lnTo>
                    <a:pt x="918870" y="419"/>
                  </a:lnTo>
                  <a:close/>
                </a:path>
                <a:path w="954405" h="3183890">
                  <a:moveTo>
                    <a:pt x="953947" y="685"/>
                  </a:moveTo>
                  <a:lnTo>
                    <a:pt x="953744" y="469"/>
                  </a:lnTo>
                  <a:lnTo>
                    <a:pt x="953223" y="469"/>
                  </a:lnTo>
                  <a:lnTo>
                    <a:pt x="953020" y="685"/>
                  </a:lnTo>
                  <a:lnTo>
                    <a:pt x="953020" y="939"/>
                  </a:lnTo>
                  <a:lnTo>
                    <a:pt x="953020" y="1193"/>
                  </a:lnTo>
                  <a:lnTo>
                    <a:pt x="953223" y="1409"/>
                  </a:lnTo>
                  <a:lnTo>
                    <a:pt x="953744" y="1409"/>
                  </a:lnTo>
                  <a:lnTo>
                    <a:pt x="953947" y="1193"/>
                  </a:lnTo>
                  <a:lnTo>
                    <a:pt x="953947" y="685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55243" y="2017534"/>
              <a:ext cx="926465" cy="2239645"/>
            </a:xfrm>
            <a:custGeom>
              <a:avLst/>
              <a:gdLst/>
              <a:ahLst/>
              <a:cxnLst/>
              <a:rect l="l" t="t" r="r" b="b"/>
              <a:pathLst>
                <a:path w="926464" h="2239645">
                  <a:moveTo>
                    <a:pt x="17221" y="885698"/>
                  </a:moveTo>
                  <a:lnTo>
                    <a:pt x="13360" y="881837"/>
                  </a:lnTo>
                  <a:lnTo>
                    <a:pt x="3848" y="881837"/>
                  </a:lnTo>
                  <a:lnTo>
                    <a:pt x="0" y="885698"/>
                  </a:lnTo>
                  <a:lnTo>
                    <a:pt x="0" y="890447"/>
                  </a:lnTo>
                  <a:lnTo>
                    <a:pt x="0" y="895197"/>
                  </a:lnTo>
                  <a:lnTo>
                    <a:pt x="3848" y="899058"/>
                  </a:lnTo>
                  <a:lnTo>
                    <a:pt x="13360" y="899058"/>
                  </a:lnTo>
                  <a:lnTo>
                    <a:pt x="17221" y="895197"/>
                  </a:lnTo>
                  <a:lnTo>
                    <a:pt x="17221" y="885698"/>
                  </a:lnTo>
                  <a:close/>
                </a:path>
                <a:path w="926464" h="2239645">
                  <a:moveTo>
                    <a:pt x="28168" y="1166622"/>
                  </a:moveTo>
                  <a:lnTo>
                    <a:pt x="24130" y="1162583"/>
                  </a:lnTo>
                  <a:lnTo>
                    <a:pt x="14147" y="1162583"/>
                  </a:lnTo>
                  <a:lnTo>
                    <a:pt x="10109" y="1166622"/>
                  </a:lnTo>
                  <a:lnTo>
                    <a:pt x="10109" y="1171613"/>
                  </a:lnTo>
                  <a:lnTo>
                    <a:pt x="10109" y="1176604"/>
                  </a:lnTo>
                  <a:lnTo>
                    <a:pt x="14147" y="1180642"/>
                  </a:lnTo>
                  <a:lnTo>
                    <a:pt x="24130" y="1180642"/>
                  </a:lnTo>
                  <a:lnTo>
                    <a:pt x="28168" y="1176604"/>
                  </a:lnTo>
                  <a:lnTo>
                    <a:pt x="28168" y="1166622"/>
                  </a:lnTo>
                  <a:close/>
                </a:path>
                <a:path w="926464" h="2239645">
                  <a:moveTo>
                    <a:pt x="32258" y="929436"/>
                  </a:moveTo>
                  <a:lnTo>
                    <a:pt x="28371" y="925550"/>
                  </a:lnTo>
                  <a:lnTo>
                    <a:pt x="18783" y="925550"/>
                  </a:lnTo>
                  <a:lnTo>
                    <a:pt x="14897" y="929436"/>
                  </a:lnTo>
                  <a:lnTo>
                    <a:pt x="14897" y="934224"/>
                  </a:lnTo>
                  <a:lnTo>
                    <a:pt x="14897" y="939012"/>
                  </a:lnTo>
                  <a:lnTo>
                    <a:pt x="18783" y="942898"/>
                  </a:lnTo>
                  <a:lnTo>
                    <a:pt x="28371" y="942898"/>
                  </a:lnTo>
                  <a:lnTo>
                    <a:pt x="32258" y="939012"/>
                  </a:lnTo>
                  <a:lnTo>
                    <a:pt x="32258" y="929436"/>
                  </a:lnTo>
                  <a:close/>
                </a:path>
                <a:path w="926464" h="2239645">
                  <a:moveTo>
                    <a:pt x="32651" y="1117180"/>
                  </a:moveTo>
                  <a:lnTo>
                    <a:pt x="28638" y="1113167"/>
                  </a:lnTo>
                  <a:lnTo>
                    <a:pt x="18745" y="1113167"/>
                  </a:lnTo>
                  <a:lnTo>
                    <a:pt x="14732" y="1117180"/>
                  </a:lnTo>
                  <a:lnTo>
                    <a:pt x="14732" y="1122121"/>
                  </a:lnTo>
                  <a:lnTo>
                    <a:pt x="14732" y="1127074"/>
                  </a:lnTo>
                  <a:lnTo>
                    <a:pt x="18745" y="1131074"/>
                  </a:lnTo>
                  <a:lnTo>
                    <a:pt x="28638" y="1131074"/>
                  </a:lnTo>
                  <a:lnTo>
                    <a:pt x="32651" y="1127074"/>
                  </a:lnTo>
                  <a:lnTo>
                    <a:pt x="32651" y="1117180"/>
                  </a:lnTo>
                  <a:close/>
                </a:path>
                <a:path w="926464" h="2239645">
                  <a:moveTo>
                    <a:pt x="32918" y="1067549"/>
                  </a:moveTo>
                  <a:lnTo>
                    <a:pt x="28930" y="1063561"/>
                  </a:lnTo>
                  <a:lnTo>
                    <a:pt x="19113" y="1063561"/>
                  </a:lnTo>
                  <a:lnTo>
                    <a:pt x="15138" y="1067549"/>
                  </a:lnTo>
                  <a:lnTo>
                    <a:pt x="15138" y="1072451"/>
                  </a:lnTo>
                  <a:lnTo>
                    <a:pt x="15138" y="1077366"/>
                  </a:lnTo>
                  <a:lnTo>
                    <a:pt x="19113" y="1081341"/>
                  </a:lnTo>
                  <a:lnTo>
                    <a:pt x="28930" y="1081341"/>
                  </a:lnTo>
                  <a:lnTo>
                    <a:pt x="32918" y="1077366"/>
                  </a:lnTo>
                  <a:lnTo>
                    <a:pt x="32918" y="1067549"/>
                  </a:lnTo>
                  <a:close/>
                </a:path>
                <a:path w="926464" h="2239645">
                  <a:moveTo>
                    <a:pt x="35445" y="1017422"/>
                  </a:moveTo>
                  <a:lnTo>
                    <a:pt x="31496" y="1013472"/>
                  </a:lnTo>
                  <a:lnTo>
                    <a:pt x="21755" y="1013472"/>
                  </a:lnTo>
                  <a:lnTo>
                    <a:pt x="17805" y="1017422"/>
                  </a:lnTo>
                  <a:lnTo>
                    <a:pt x="17805" y="1022286"/>
                  </a:lnTo>
                  <a:lnTo>
                    <a:pt x="17805" y="1027150"/>
                  </a:lnTo>
                  <a:lnTo>
                    <a:pt x="21755" y="1031100"/>
                  </a:lnTo>
                  <a:lnTo>
                    <a:pt x="31496" y="1031100"/>
                  </a:lnTo>
                  <a:lnTo>
                    <a:pt x="35445" y="1027150"/>
                  </a:lnTo>
                  <a:lnTo>
                    <a:pt x="35445" y="1017422"/>
                  </a:lnTo>
                  <a:close/>
                </a:path>
                <a:path w="926464" h="2239645">
                  <a:moveTo>
                    <a:pt x="38900" y="1230426"/>
                  </a:moveTo>
                  <a:lnTo>
                    <a:pt x="34798" y="1226324"/>
                  </a:lnTo>
                  <a:lnTo>
                    <a:pt x="24663" y="1226324"/>
                  </a:lnTo>
                  <a:lnTo>
                    <a:pt x="20561" y="1230426"/>
                  </a:lnTo>
                  <a:lnTo>
                    <a:pt x="20561" y="1235494"/>
                  </a:lnTo>
                  <a:lnTo>
                    <a:pt x="20561" y="1240561"/>
                  </a:lnTo>
                  <a:lnTo>
                    <a:pt x="24663" y="1244663"/>
                  </a:lnTo>
                  <a:lnTo>
                    <a:pt x="34798" y="1244663"/>
                  </a:lnTo>
                  <a:lnTo>
                    <a:pt x="38900" y="1240561"/>
                  </a:lnTo>
                  <a:lnTo>
                    <a:pt x="38900" y="1230426"/>
                  </a:lnTo>
                  <a:close/>
                </a:path>
                <a:path w="926464" h="2239645">
                  <a:moveTo>
                    <a:pt x="42354" y="972781"/>
                  </a:moveTo>
                  <a:lnTo>
                    <a:pt x="38430" y="968857"/>
                  </a:lnTo>
                  <a:lnTo>
                    <a:pt x="28765" y="968857"/>
                  </a:lnTo>
                  <a:lnTo>
                    <a:pt x="24853" y="972781"/>
                  </a:lnTo>
                  <a:lnTo>
                    <a:pt x="24853" y="977607"/>
                  </a:lnTo>
                  <a:lnTo>
                    <a:pt x="24853" y="982433"/>
                  </a:lnTo>
                  <a:lnTo>
                    <a:pt x="28765" y="986358"/>
                  </a:lnTo>
                  <a:lnTo>
                    <a:pt x="38430" y="986358"/>
                  </a:lnTo>
                  <a:lnTo>
                    <a:pt x="42354" y="982433"/>
                  </a:lnTo>
                  <a:lnTo>
                    <a:pt x="42354" y="972781"/>
                  </a:lnTo>
                  <a:close/>
                </a:path>
                <a:path w="926464" h="2239645">
                  <a:moveTo>
                    <a:pt x="47459" y="818261"/>
                  </a:moveTo>
                  <a:lnTo>
                    <a:pt x="43675" y="814463"/>
                  </a:lnTo>
                  <a:lnTo>
                    <a:pt x="34315" y="814463"/>
                  </a:lnTo>
                  <a:lnTo>
                    <a:pt x="30530" y="818261"/>
                  </a:lnTo>
                  <a:lnTo>
                    <a:pt x="30530" y="822934"/>
                  </a:lnTo>
                  <a:lnTo>
                    <a:pt x="30530" y="827608"/>
                  </a:lnTo>
                  <a:lnTo>
                    <a:pt x="34315" y="831405"/>
                  </a:lnTo>
                  <a:lnTo>
                    <a:pt x="43675" y="831405"/>
                  </a:lnTo>
                  <a:lnTo>
                    <a:pt x="47459" y="827608"/>
                  </a:lnTo>
                  <a:lnTo>
                    <a:pt x="47459" y="818261"/>
                  </a:lnTo>
                  <a:close/>
                </a:path>
                <a:path w="926464" h="2239645">
                  <a:moveTo>
                    <a:pt x="52743" y="1194663"/>
                  </a:moveTo>
                  <a:lnTo>
                    <a:pt x="48666" y="1190599"/>
                  </a:lnTo>
                  <a:lnTo>
                    <a:pt x="38620" y="1190599"/>
                  </a:lnTo>
                  <a:lnTo>
                    <a:pt x="34544" y="1194663"/>
                  </a:lnTo>
                  <a:lnTo>
                    <a:pt x="34544" y="1199692"/>
                  </a:lnTo>
                  <a:lnTo>
                    <a:pt x="34544" y="1204722"/>
                  </a:lnTo>
                  <a:lnTo>
                    <a:pt x="38620" y="1208786"/>
                  </a:lnTo>
                  <a:lnTo>
                    <a:pt x="48666" y="1208786"/>
                  </a:lnTo>
                  <a:lnTo>
                    <a:pt x="52743" y="1204722"/>
                  </a:lnTo>
                  <a:lnTo>
                    <a:pt x="52743" y="1194663"/>
                  </a:lnTo>
                  <a:close/>
                </a:path>
                <a:path w="926464" h="2239645">
                  <a:moveTo>
                    <a:pt x="54927" y="775843"/>
                  </a:moveTo>
                  <a:lnTo>
                    <a:pt x="51168" y="772083"/>
                  </a:lnTo>
                  <a:lnTo>
                    <a:pt x="41897" y="772083"/>
                  </a:lnTo>
                  <a:lnTo>
                    <a:pt x="38138" y="775843"/>
                  </a:lnTo>
                  <a:lnTo>
                    <a:pt x="38138" y="780478"/>
                  </a:lnTo>
                  <a:lnTo>
                    <a:pt x="38138" y="785114"/>
                  </a:lnTo>
                  <a:lnTo>
                    <a:pt x="41897" y="788873"/>
                  </a:lnTo>
                  <a:lnTo>
                    <a:pt x="51168" y="788873"/>
                  </a:lnTo>
                  <a:lnTo>
                    <a:pt x="54927" y="785114"/>
                  </a:lnTo>
                  <a:lnTo>
                    <a:pt x="54927" y="775843"/>
                  </a:lnTo>
                  <a:close/>
                </a:path>
                <a:path w="926464" h="2239645">
                  <a:moveTo>
                    <a:pt x="58013" y="864501"/>
                  </a:moveTo>
                  <a:lnTo>
                    <a:pt x="54190" y="860679"/>
                  </a:lnTo>
                  <a:lnTo>
                    <a:pt x="44754" y="860679"/>
                  </a:lnTo>
                  <a:lnTo>
                    <a:pt x="40932" y="864501"/>
                  </a:lnTo>
                  <a:lnTo>
                    <a:pt x="40932" y="869213"/>
                  </a:lnTo>
                  <a:lnTo>
                    <a:pt x="40932" y="873925"/>
                  </a:lnTo>
                  <a:lnTo>
                    <a:pt x="44754" y="877747"/>
                  </a:lnTo>
                  <a:lnTo>
                    <a:pt x="54190" y="877747"/>
                  </a:lnTo>
                  <a:lnTo>
                    <a:pt x="58013" y="873925"/>
                  </a:lnTo>
                  <a:lnTo>
                    <a:pt x="58013" y="864501"/>
                  </a:lnTo>
                  <a:close/>
                </a:path>
                <a:path w="926464" h="2239645">
                  <a:moveTo>
                    <a:pt x="61429" y="735571"/>
                  </a:moveTo>
                  <a:lnTo>
                    <a:pt x="57708" y="731837"/>
                  </a:lnTo>
                  <a:lnTo>
                    <a:pt x="48514" y="731837"/>
                  </a:lnTo>
                  <a:lnTo>
                    <a:pt x="44780" y="735571"/>
                  </a:lnTo>
                  <a:lnTo>
                    <a:pt x="44780" y="740168"/>
                  </a:lnTo>
                  <a:lnTo>
                    <a:pt x="44780" y="744766"/>
                  </a:lnTo>
                  <a:lnTo>
                    <a:pt x="48514" y="748499"/>
                  </a:lnTo>
                  <a:lnTo>
                    <a:pt x="57708" y="748499"/>
                  </a:lnTo>
                  <a:lnTo>
                    <a:pt x="61429" y="744766"/>
                  </a:lnTo>
                  <a:lnTo>
                    <a:pt x="61429" y="735571"/>
                  </a:lnTo>
                  <a:close/>
                </a:path>
                <a:path w="926464" h="2239645">
                  <a:moveTo>
                    <a:pt x="61556" y="1344866"/>
                  </a:moveTo>
                  <a:lnTo>
                    <a:pt x="57353" y="1340675"/>
                  </a:lnTo>
                  <a:lnTo>
                    <a:pt x="47002" y="1340675"/>
                  </a:lnTo>
                  <a:lnTo>
                    <a:pt x="42799" y="1344866"/>
                  </a:lnTo>
                  <a:lnTo>
                    <a:pt x="42799" y="1350048"/>
                  </a:lnTo>
                  <a:lnTo>
                    <a:pt x="42799" y="1355229"/>
                  </a:lnTo>
                  <a:lnTo>
                    <a:pt x="47002" y="1359433"/>
                  </a:lnTo>
                  <a:lnTo>
                    <a:pt x="57353" y="1359433"/>
                  </a:lnTo>
                  <a:lnTo>
                    <a:pt x="61556" y="1355229"/>
                  </a:lnTo>
                  <a:lnTo>
                    <a:pt x="61556" y="1344866"/>
                  </a:lnTo>
                  <a:close/>
                </a:path>
                <a:path w="926464" h="2239645">
                  <a:moveTo>
                    <a:pt x="63436" y="1302981"/>
                  </a:moveTo>
                  <a:lnTo>
                    <a:pt x="59270" y="1298816"/>
                  </a:lnTo>
                  <a:lnTo>
                    <a:pt x="48983" y="1298816"/>
                  </a:lnTo>
                  <a:lnTo>
                    <a:pt x="44818" y="1302981"/>
                  </a:lnTo>
                  <a:lnTo>
                    <a:pt x="44818" y="1308125"/>
                  </a:lnTo>
                  <a:lnTo>
                    <a:pt x="44818" y="1313268"/>
                  </a:lnTo>
                  <a:lnTo>
                    <a:pt x="48983" y="1317434"/>
                  </a:lnTo>
                  <a:lnTo>
                    <a:pt x="59270" y="1317434"/>
                  </a:lnTo>
                  <a:lnTo>
                    <a:pt x="63436" y="1313268"/>
                  </a:lnTo>
                  <a:lnTo>
                    <a:pt x="63436" y="1302981"/>
                  </a:lnTo>
                  <a:close/>
                </a:path>
                <a:path w="926464" h="2239645">
                  <a:moveTo>
                    <a:pt x="64401" y="1259827"/>
                  </a:moveTo>
                  <a:lnTo>
                    <a:pt x="60261" y="1255699"/>
                  </a:lnTo>
                  <a:lnTo>
                    <a:pt x="50063" y="1255699"/>
                  </a:lnTo>
                  <a:lnTo>
                    <a:pt x="45923" y="1259827"/>
                  </a:lnTo>
                  <a:lnTo>
                    <a:pt x="45923" y="1264932"/>
                  </a:lnTo>
                  <a:lnTo>
                    <a:pt x="45923" y="1270038"/>
                  </a:lnTo>
                  <a:lnTo>
                    <a:pt x="50063" y="1274165"/>
                  </a:lnTo>
                  <a:lnTo>
                    <a:pt x="60261" y="1274165"/>
                  </a:lnTo>
                  <a:lnTo>
                    <a:pt x="64401" y="1270038"/>
                  </a:lnTo>
                  <a:lnTo>
                    <a:pt x="64401" y="1259827"/>
                  </a:lnTo>
                  <a:close/>
                </a:path>
                <a:path w="926464" h="2239645">
                  <a:moveTo>
                    <a:pt x="73939" y="664032"/>
                  </a:moveTo>
                  <a:lnTo>
                    <a:pt x="70281" y="660361"/>
                  </a:lnTo>
                  <a:lnTo>
                    <a:pt x="61239" y="660361"/>
                  </a:lnTo>
                  <a:lnTo>
                    <a:pt x="57569" y="664032"/>
                  </a:lnTo>
                  <a:lnTo>
                    <a:pt x="57569" y="668553"/>
                  </a:lnTo>
                  <a:lnTo>
                    <a:pt x="57569" y="673074"/>
                  </a:lnTo>
                  <a:lnTo>
                    <a:pt x="61239" y="676744"/>
                  </a:lnTo>
                  <a:lnTo>
                    <a:pt x="70281" y="676744"/>
                  </a:lnTo>
                  <a:lnTo>
                    <a:pt x="73939" y="673074"/>
                  </a:lnTo>
                  <a:lnTo>
                    <a:pt x="73939" y="664032"/>
                  </a:lnTo>
                  <a:close/>
                </a:path>
                <a:path w="926464" h="2239645">
                  <a:moveTo>
                    <a:pt x="86956" y="1382788"/>
                  </a:moveTo>
                  <a:lnTo>
                    <a:pt x="82727" y="1378572"/>
                  </a:lnTo>
                  <a:lnTo>
                    <a:pt x="72313" y="1378572"/>
                  </a:lnTo>
                  <a:lnTo>
                    <a:pt x="68097" y="1382788"/>
                  </a:lnTo>
                  <a:lnTo>
                    <a:pt x="68097" y="1387995"/>
                  </a:lnTo>
                  <a:lnTo>
                    <a:pt x="68097" y="1393202"/>
                  </a:lnTo>
                  <a:lnTo>
                    <a:pt x="72313" y="1397419"/>
                  </a:lnTo>
                  <a:lnTo>
                    <a:pt x="82727" y="1397419"/>
                  </a:lnTo>
                  <a:lnTo>
                    <a:pt x="86956" y="1393202"/>
                  </a:lnTo>
                  <a:lnTo>
                    <a:pt x="86956" y="1382788"/>
                  </a:lnTo>
                  <a:close/>
                </a:path>
                <a:path w="926464" h="2239645">
                  <a:moveTo>
                    <a:pt x="90030" y="708380"/>
                  </a:moveTo>
                  <a:lnTo>
                    <a:pt x="86334" y="704684"/>
                  </a:lnTo>
                  <a:lnTo>
                    <a:pt x="77216" y="704684"/>
                  </a:lnTo>
                  <a:lnTo>
                    <a:pt x="73520" y="708380"/>
                  </a:lnTo>
                  <a:lnTo>
                    <a:pt x="73520" y="712939"/>
                  </a:lnTo>
                  <a:lnTo>
                    <a:pt x="73520" y="717499"/>
                  </a:lnTo>
                  <a:lnTo>
                    <a:pt x="77216" y="721194"/>
                  </a:lnTo>
                  <a:lnTo>
                    <a:pt x="86334" y="721194"/>
                  </a:lnTo>
                  <a:lnTo>
                    <a:pt x="90030" y="717499"/>
                  </a:lnTo>
                  <a:lnTo>
                    <a:pt x="90030" y="708380"/>
                  </a:lnTo>
                  <a:close/>
                </a:path>
                <a:path w="926464" h="2239645">
                  <a:moveTo>
                    <a:pt x="105765" y="641578"/>
                  </a:moveTo>
                  <a:lnTo>
                    <a:pt x="102133" y="637946"/>
                  </a:lnTo>
                  <a:lnTo>
                    <a:pt x="93167" y="637946"/>
                  </a:lnTo>
                  <a:lnTo>
                    <a:pt x="89535" y="641578"/>
                  </a:lnTo>
                  <a:lnTo>
                    <a:pt x="89535" y="646061"/>
                  </a:lnTo>
                  <a:lnTo>
                    <a:pt x="89535" y="650544"/>
                  </a:lnTo>
                  <a:lnTo>
                    <a:pt x="93167" y="654177"/>
                  </a:lnTo>
                  <a:lnTo>
                    <a:pt x="102133" y="654177"/>
                  </a:lnTo>
                  <a:lnTo>
                    <a:pt x="105765" y="650544"/>
                  </a:lnTo>
                  <a:lnTo>
                    <a:pt x="105765" y="641578"/>
                  </a:lnTo>
                  <a:close/>
                </a:path>
                <a:path w="926464" h="2239645">
                  <a:moveTo>
                    <a:pt x="108864" y="602094"/>
                  </a:moveTo>
                  <a:lnTo>
                    <a:pt x="105270" y="598487"/>
                  </a:lnTo>
                  <a:lnTo>
                    <a:pt x="96380" y="598487"/>
                  </a:lnTo>
                  <a:lnTo>
                    <a:pt x="92773" y="602094"/>
                  </a:lnTo>
                  <a:lnTo>
                    <a:pt x="92773" y="606539"/>
                  </a:lnTo>
                  <a:lnTo>
                    <a:pt x="92773" y="610984"/>
                  </a:lnTo>
                  <a:lnTo>
                    <a:pt x="96380" y="614591"/>
                  </a:lnTo>
                  <a:lnTo>
                    <a:pt x="105270" y="614591"/>
                  </a:lnTo>
                  <a:lnTo>
                    <a:pt x="108864" y="610984"/>
                  </a:lnTo>
                  <a:lnTo>
                    <a:pt x="108864" y="602094"/>
                  </a:lnTo>
                  <a:close/>
                </a:path>
                <a:path w="926464" h="2239645">
                  <a:moveTo>
                    <a:pt x="118757" y="1409827"/>
                  </a:moveTo>
                  <a:lnTo>
                    <a:pt x="114566" y="1405636"/>
                  </a:lnTo>
                  <a:lnTo>
                    <a:pt x="104228" y="1405636"/>
                  </a:lnTo>
                  <a:lnTo>
                    <a:pt x="100037" y="1409827"/>
                  </a:lnTo>
                  <a:lnTo>
                    <a:pt x="100037" y="1414995"/>
                  </a:lnTo>
                  <a:lnTo>
                    <a:pt x="100037" y="1420164"/>
                  </a:lnTo>
                  <a:lnTo>
                    <a:pt x="104228" y="1424355"/>
                  </a:lnTo>
                  <a:lnTo>
                    <a:pt x="114566" y="1424355"/>
                  </a:lnTo>
                  <a:lnTo>
                    <a:pt x="118757" y="1420164"/>
                  </a:lnTo>
                  <a:lnTo>
                    <a:pt x="118757" y="1409827"/>
                  </a:lnTo>
                  <a:close/>
                </a:path>
                <a:path w="926464" h="2239645">
                  <a:moveTo>
                    <a:pt x="120002" y="1459382"/>
                  </a:moveTo>
                  <a:lnTo>
                    <a:pt x="115849" y="1455229"/>
                  </a:lnTo>
                  <a:lnTo>
                    <a:pt x="105587" y="1455229"/>
                  </a:lnTo>
                  <a:lnTo>
                    <a:pt x="101434" y="1459382"/>
                  </a:lnTo>
                  <a:lnTo>
                    <a:pt x="101434" y="1464513"/>
                  </a:lnTo>
                  <a:lnTo>
                    <a:pt x="101434" y="1469644"/>
                  </a:lnTo>
                  <a:lnTo>
                    <a:pt x="105587" y="1473796"/>
                  </a:lnTo>
                  <a:lnTo>
                    <a:pt x="115849" y="1473796"/>
                  </a:lnTo>
                  <a:lnTo>
                    <a:pt x="120002" y="1469644"/>
                  </a:lnTo>
                  <a:lnTo>
                    <a:pt x="120002" y="1459382"/>
                  </a:lnTo>
                  <a:close/>
                </a:path>
                <a:path w="926464" h="2239645">
                  <a:moveTo>
                    <a:pt x="141071" y="566813"/>
                  </a:moveTo>
                  <a:lnTo>
                    <a:pt x="137502" y="563245"/>
                  </a:lnTo>
                  <a:lnTo>
                    <a:pt x="128689" y="563245"/>
                  </a:lnTo>
                  <a:lnTo>
                    <a:pt x="125120" y="566813"/>
                  </a:lnTo>
                  <a:lnTo>
                    <a:pt x="125120" y="571220"/>
                  </a:lnTo>
                  <a:lnTo>
                    <a:pt x="125120" y="575627"/>
                  </a:lnTo>
                  <a:lnTo>
                    <a:pt x="128689" y="579196"/>
                  </a:lnTo>
                  <a:lnTo>
                    <a:pt x="137502" y="579196"/>
                  </a:lnTo>
                  <a:lnTo>
                    <a:pt x="141071" y="575627"/>
                  </a:lnTo>
                  <a:lnTo>
                    <a:pt x="141071" y="566813"/>
                  </a:lnTo>
                  <a:close/>
                </a:path>
                <a:path w="926464" h="2239645">
                  <a:moveTo>
                    <a:pt x="158229" y="1532750"/>
                  </a:moveTo>
                  <a:lnTo>
                    <a:pt x="154139" y="1528660"/>
                  </a:lnTo>
                  <a:lnTo>
                    <a:pt x="144030" y="1528660"/>
                  </a:lnTo>
                  <a:lnTo>
                    <a:pt x="139941" y="1532750"/>
                  </a:lnTo>
                  <a:lnTo>
                    <a:pt x="139941" y="1537804"/>
                  </a:lnTo>
                  <a:lnTo>
                    <a:pt x="139941" y="1542859"/>
                  </a:lnTo>
                  <a:lnTo>
                    <a:pt x="144030" y="1546948"/>
                  </a:lnTo>
                  <a:lnTo>
                    <a:pt x="154139" y="1546948"/>
                  </a:lnTo>
                  <a:lnTo>
                    <a:pt x="158229" y="1542859"/>
                  </a:lnTo>
                  <a:lnTo>
                    <a:pt x="158229" y="1532750"/>
                  </a:lnTo>
                  <a:close/>
                </a:path>
                <a:path w="926464" h="2239645">
                  <a:moveTo>
                    <a:pt x="158584" y="521500"/>
                  </a:moveTo>
                  <a:lnTo>
                    <a:pt x="155092" y="518020"/>
                  </a:lnTo>
                  <a:lnTo>
                    <a:pt x="146494" y="518020"/>
                  </a:lnTo>
                  <a:lnTo>
                    <a:pt x="143002" y="521500"/>
                  </a:lnTo>
                  <a:lnTo>
                    <a:pt x="143002" y="525805"/>
                  </a:lnTo>
                  <a:lnTo>
                    <a:pt x="143002" y="530110"/>
                  </a:lnTo>
                  <a:lnTo>
                    <a:pt x="146494" y="533590"/>
                  </a:lnTo>
                  <a:lnTo>
                    <a:pt x="155092" y="533590"/>
                  </a:lnTo>
                  <a:lnTo>
                    <a:pt x="158584" y="530110"/>
                  </a:lnTo>
                  <a:lnTo>
                    <a:pt x="158584" y="521500"/>
                  </a:lnTo>
                  <a:close/>
                </a:path>
                <a:path w="926464" h="2239645">
                  <a:moveTo>
                    <a:pt x="158597" y="1487690"/>
                  </a:moveTo>
                  <a:lnTo>
                    <a:pt x="154482" y="1483563"/>
                  </a:lnTo>
                  <a:lnTo>
                    <a:pt x="144297" y="1483563"/>
                  </a:lnTo>
                  <a:lnTo>
                    <a:pt x="140169" y="1487690"/>
                  </a:lnTo>
                  <a:lnTo>
                    <a:pt x="140169" y="1492783"/>
                  </a:lnTo>
                  <a:lnTo>
                    <a:pt x="140169" y="1497876"/>
                  </a:lnTo>
                  <a:lnTo>
                    <a:pt x="144297" y="1502003"/>
                  </a:lnTo>
                  <a:lnTo>
                    <a:pt x="154482" y="1502003"/>
                  </a:lnTo>
                  <a:lnTo>
                    <a:pt x="158597" y="1497876"/>
                  </a:lnTo>
                  <a:lnTo>
                    <a:pt x="158597" y="1487690"/>
                  </a:lnTo>
                  <a:close/>
                </a:path>
                <a:path w="926464" h="2239645">
                  <a:moveTo>
                    <a:pt x="174078" y="431965"/>
                  </a:moveTo>
                  <a:lnTo>
                    <a:pt x="170776" y="428663"/>
                  </a:lnTo>
                  <a:lnTo>
                    <a:pt x="162648" y="428663"/>
                  </a:lnTo>
                  <a:lnTo>
                    <a:pt x="159346" y="431965"/>
                  </a:lnTo>
                  <a:lnTo>
                    <a:pt x="159346" y="436029"/>
                  </a:lnTo>
                  <a:lnTo>
                    <a:pt x="159346" y="440093"/>
                  </a:lnTo>
                  <a:lnTo>
                    <a:pt x="162648" y="443395"/>
                  </a:lnTo>
                  <a:lnTo>
                    <a:pt x="170776" y="443395"/>
                  </a:lnTo>
                  <a:lnTo>
                    <a:pt x="174078" y="440093"/>
                  </a:lnTo>
                  <a:lnTo>
                    <a:pt x="174078" y="431965"/>
                  </a:lnTo>
                  <a:close/>
                </a:path>
                <a:path w="926464" h="2239645">
                  <a:moveTo>
                    <a:pt x="177330" y="479094"/>
                  </a:moveTo>
                  <a:lnTo>
                    <a:pt x="173939" y="475703"/>
                  </a:lnTo>
                  <a:lnTo>
                    <a:pt x="165569" y="475703"/>
                  </a:lnTo>
                  <a:lnTo>
                    <a:pt x="162179" y="479094"/>
                  </a:lnTo>
                  <a:lnTo>
                    <a:pt x="162179" y="483285"/>
                  </a:lnTo>
                  <a:lnTo>
                    <a:pt x="162179" y="487464"/>
                  </a:lnTo>
                  <a:lnTo>
                    <a:pt x="165569" y="490867"/>
                  </a:lnTo>
                  <a:lnTo>
                    <a:pt x="173939" y="490867"/>
                  </a:lnTo>
                  <a:lnTo>
                    <a:pt x="177330" y="487464"/>
                  </a:lnTo>
                  <a:lnTo>
                    <a:pt x="177330" y="479094"/>
                  </a:lnTo>
                  <a:close/>
                </a:path>
                <a:path w="926464" h="2239645">
                  <a:moveTo>
                    <a:pt x="180581" y="1568907"/>
                  </a:moveTo>
                  <a:lnTo>
                    <a:pt x="176517" y="1564843"/>
                  </a:lnTo>
                  <a:lnTo>
                    <a:pt x="166497" y="1564843"/>
                  </a:lnTo>
                  <a:lnTo>
                    <a:pt x="162433" y="1568907"/>
                  </a:lnTo>
                  <a:lnTo>
                    <a:pt x="162433" y="1573923"/>
                  </a:lnTo>
                  <a:lnTo>
                    <a:pt x="162433" y="1578940"/>
                  </a:lnTo>
                  <a:lnTo>
                    <a:pt x="166497" y="1583004"/>
                  </a:lnTo>
                  <a:lnTo>
                    <a:pt x="176517" y="1583004"/>
                  </a:lnTo>
                  <a:lnTo>
                    <a:pt x="180581" y="1578940"/>
                  </a:lnTo>
                  <a:lnTo>
                    <a:pt x="180581" y="1568907"/>
                  </a:lnTo>
                  <a:close/>
                </a:path>
                <a:path w="926464" h="2239645">
                  <a:moveTo>
                    <a:pt x="207530" y="1606423"/>
                  </a:moveTo>
                  <a:lnTo>
                    <a:pt x="203504" y="1602397"/>
                  </a:lnTo>
                  <a:lnTo>
                    <a:pt x="193560" y="1602397"/>
                  </a:lnTo>
                  <a:lnTo>
                    <a:pt x="189522" y="1606423"/>
                  </a:lnTo>
                  <a:lnTo>
                    <a:pt x="189522" y="1611401"/>
                  </a:lnTo>
                  <a:lnTo>
                    <a:pt x="189522" y="1616379"/>
                  </a:lnTo>
                  <a:lnTo>
                    <a:pt x="193560" y="1620405"/>
                  </a:lnTo>
                  <a:lnTo>
                    <a:pt x="203504" y="1620405"/>
                  </a:lnTo>
                  <a:lnTo>
                    <a:pt x="207530" y="1616379"/>
                  </a:lnTo>
                  <a:lnTo>
                    <a:pt x="207530" y="1606423"/>
                  </a:lnTo>
                  <a:close/>
                </a:path>
                <a:path w="926464" h="2239645">
                  <a:moveTo>
                    <a:pt x="216306" y="406273"/>
                  </a:moveTo>
                  <a:lnTo>
                    <a:pt x="213093" y="403072"/>
                  </a:lnTo>
                  <a:lnTo>
                    <a:pt x="205193" y="403072"/>
                  </a:lnTo>
                  <a:lnTo>
                    <a:pt x="201993" y="406273"/>
                  </a:lnTo>
                  <a:lnTo>
                    <a:pt x="201993" y="410222"/>
                  </a:lnTo>
                  <a:lnTo>
                    <a:pt x="201993" y="414172"/>
                  </a:lnTo>
                  <a:lnTo>
                    <a:pt x="205193" y="417372"/>
                  </a:lnTo>
                  <a:lnTo>
                    <a:pt x="213093" y="417372"/>
                  </a:lnTo>
                  <a:lnTo>
                    <a:pt x="216306" y="414172"/>
                  </a:lnTo>
                  <a:lnTo>
                    <a:pt x="216306" y="406273"/>
                  </a:lnTo>
                  <a:close/>
                </a:path>
                <a:path w="926464" h="2239645">
                  <a:moveTo>
                    <a:pt x="225628" y="361137"/>
                  </a:moveTo>
                  <a:lnTo>
                    <a:pt x="222516" y="358025"/>
                  </a:lnTo>
                  <a:lnTo>
                    <a:pt x="214858" y="358025"/>
                  </a:lnTo>
                  <a:lnTo>
                    <a:pt x="211747" y="361137"/>
                  </a:lnTo>
                  <a:lnTo>
                    <a:pt x="211747" y="364972"/>
                  </a:lnTo>
                  <a:lnTo>
                    <a:pt x="211747" y="368808"/>
                  </a:lnTo>
                  <a:lnTo>
                    <a:pt x="214858" y="371919"/>
                  </a:lnTo>
                  <a:lnTo>
                    <a:pt x="222516" y="371919"/>
                  </a:lnTo>
                  <a:lnTo>
                    <a:pt x="225628" y="368808"/>
                  </a:lnTo>
                  <a:lnTo>
                    <a:pt x="225628" y="361137"/>
                  </a:lnTo>
                  <a:close/>
                </a:path>
                <a:path w="926464" h="2239645">
                  <a:moveTo>
                    <a:pt x="236791" y="1675028"/>
                  </a:moveTo>
                  <a:lnTo>
                    <a:pt x="232816" y="1671053"/>
                  </a:lnTo>
                  <a:lnTo>
                    <a:pt x="223024" y="1671053"/>
                  </a:lnTo>
                  <a:lnTo>
                    <a:pt x="219062" y="1675028"/>
                  </a:lnTo>
                  <a:lnTo>
                    <a:pt x="219062" y="1679917"/>
                  </a:lnTo>
                  <a:lnTo>
                    <a:pt x="219062" y="1684820"/>
                  </a:lnTo>
                  <a:lnTo>
                    <a:pt x="223024" y="1688782"/>
                  </a:lnTo>
                  <a:lnTo>
                    <a:pt x="232816" y="1688782"/>
                  </a:lnTo>
                  <a:lnTo>
                    <a:pt x="236791" y="1684820"/>
                  </a:lnTo>
                  <a:lnTo>
                    <a:pt x="236791" y="1675028"/>
                  </a:lnTo>
                  <a:close/>
                </a:path>
                <a:path w="926464" h="2239645">
                  <a:moveTo>
                    <a:pt x="237629" y="1639519"/>
                  </a:moveTo>
                  <a:lnTo>
                    <a:pt x="233629" y="1635518"/>
                  </a:lnTo>
                  <a:lnTo>
                    <a:pt x="223761" y="1635518"/>
                  </a:lnTo>
                  <a:lnTo>
                    <a:pt x="219760" y="1639519"/>
                  </a:lnTo>
                  <a:lnTo>
                    <a:pt x="219760" y="1644446"/>
                  </a:lnTo>
                  <a:lnTo>
                    <a:pt x="219760" y="1649387"/>
                  </a:lnTo>
                  <a:lnTo>
                    <a:pt x="223761" y="1653387"/>
                  </a:lnTo>
                  <a:lnTo>
                    <a:pt x="233629" y="1653387"/>
                  </a:lnTo>
                  <a:lnTo>
                    <a:pt x="237629" y="1649387"/>
                  </a:lnTo>
                  <a:lnTo>
                    <a:pt x="237629" y="1639519"/>
                  </a:lnTo>
                  <a:close/>
                </a:path>
                <a:path w="926464" h="2239645">
                  <a:moveTo>
                    <a:pt x="265887" y="332879"/>
                  </a:moveTo>
                  <a:lnTo>
                    <a:pt x="262877" y="329869"/>
                  </a:lnTo>
                  <a:lnTo>
                    <a:pt x="255435" y="329869"/>
                  </a:lnTo>
                  <a:lnTo>
                    <a:pt x="252425" y="332879"/>
                  </a:lnTo>
                  <a:lnTo>
                    <a:pt x="252425" y="336600"/>
                  </a:lnTo>
                  <a:lnTo>
                    <a:pt x="252425" y="340321"/>
                  </a:lnTo>
                  <a:lnTo>
                    <a:pt x="255435" y="343331"/>
                  </a:lnTo>
                  <a:lnTo>
                    <a:pt x="262877" y="343331"/>
                  </a:lnTo>
                  <a:lnTo>
                    <a:pt x="265887" y="340321"/>
                  </a:lnTo>
                  <a:lnTo>
                    <a:pt x="265887" y="332879"/>
                  </a:lnTo>
                  <a:close/>
                </a:path>
                <a:path w="926464" h="2239645">
                  <a:moveTo>
                    <a:pt x="266903" y="1701673"/>
                  </a:moveTo>
                  <a:lnTo>
                    <a:pt x="262966" y="1697736"/>
                  </a:lnTo>
                  <a:lnTo>
                    <a:pt x="253250" y="1697736"/>
                  </a:lnTo>
                  <a:lnTo>
                    <a:pt x="249313" y="1701673"/>
                  </a:lnTo>
                  <a:lnTo>
                    <a:pt x="249313" y="1706524"/>
                  </a:lnTo>
                  <a:lnTo>
                    <a:pt x="249313" y="1711375"/>
                  </a:lnTo>
                  <a:lnTo>
                    <a:pt x="253250" y="1715312"/>
                  </a:lnTo>
                  <a:lnTo>
                    <a:pt x="262966" y="1715312"/>
                  </a:lnTo>
                  <a:lnTo>
                    <a:pt x="266903" y="1711375"/>
                  </a:lnTo>
                  <a:lnTo>
                    <a:pt x="266903" y="1701673"/>
                  </a:lnTo>
                  <a:close/>
                </a:path>
                <a:path w="926464" h="2239645">
                  <a:moveTo>
                    <a:pt x="294208" y="310349"/>
                  </a:moveTo>
                  <a:lnTo>
                    <a:pt x="291299" y="307428"/>
                  </a:lnTo>
                  <a:lnTo>
                    <a:pt x="284099" y="307428"/>
                  </a:lnTo>
                  <a:lnTo>
                    <a:pt x="281178" y="310349"/>
                  </a:lnTo>
                  <a:lnTo>
                    <a:pt x="281178" y="313944"/>
                  </a:lnTo>
                  <a:lnTo>
                    <a:pt x="281178" y="317538"/>
                  </a:lnTo>
                  <a:lnTo>
                    <a:pt x="284099" y="320459"/>
                  </a:lnTo>
                  <a:lnTo>
                    <a:pt x="291299" y="320459"/>
                  </a:lnTo>
                  <a:lnTo>
                    <a:pt x="294208" y="317538"/>
                  </a:lnTo>
                  <a:lnTo>
                    <a:pt x="294208" y="310349"/>
                  </a:lnTo>
                  <a:close/>
                </a:path>
                <a:path w="926464" h="2239645">
                  <a:moveTo>
                    <a:pt x="302679" y="1773605"/>
                  </a:moveTo>
                  <a:lnTo>
                    <a:pt x="298805" y="1769732"/>
                  </a:lnTo>
                  <a:lnTo>
                    <a:pt x="289255" y="1769732"/>
                  </a:lnTo>
                  <a:lnTo>
                    <a:pt x="285381" y="1773605"/>
                  </a:lnTo>
                  <a:lnTo>
                    <a:pt x="285381" y="1778381"/>
                  </a:lnTo>
                  <a:lnTo>
                    <a:pt x="285381" y="1783156"/>
                  </a:lnTo>
                  <a:lnTo>
                    <a:pt x="289255" y="1787029"/>
                  </a:lnTo>
                  <a:lnTo>
                    <a:pt x="298805" y="1787029"/>
                  </a:lnTo>
                  <a:lnTo>
                    <a:pt x="302679" y="1783156"/>
                  </a:lnTo>
                  <a:lnTo>
                    <a:pt x="302679" y="1773605"/>
                  </a:lnTo>
                  <a:close/>
                </a:path>
                <a:path w="926464" h="2239645">
                  <a:moveTo>
                    <a:pt x="302882" y="1725549"/>
                  </a:moveTo>
                  <a:lnTo>
                    <a:pt x="298970" y="1721637"/>
                  </a:lnTo>
                  <a:lnTo>
                    <a:pt x="289331" y="1721637"/>
                  </a:lnTo>
                  <a:lnTo>
                    <a:pt x="285432" y="1725549"/>
                  </a:lnTo>
                  <a:lnTo>
                    <a:pt x="285432" y="1730362"/>
                  </a:lnTo>
                  <a:lnTo>
                    <a:pt x="285432" y="1735175"/>
                  </a:lnTo>
                  <a:lnTo>
                    <a:pt x="289331" y="1739087"/>
                  </a:lnTo>
                  <a:lnTo>
                    <a:pt x="298970" y="1739087"/>
                  </a:lnTo>
                  <a:lnTo>
                    <a:pt x="302882" y="1735175"/>
                  </a:lnTo>
                  <a:lnTo>
                    <a:pt x="302882" y="1725549"/>
                  </a:lnTo>
                  <a:close/>
                </a:path>
                <a:path w="926464" h="2239645">
                  <a:moveTo>
                    <a:pt x="313093" y="292214"/>
                  </a:moveTo>
                  <a:lnTo>
                    <a:pt x="310273" y="289382"/>
                  </a:lnTo>
                  <a:lnTo>
                    <a:pt x="303301" y="289382"/>
                  </a:lnTo>
                  <a:lnTo>
                    <a:pt x="300482" y="292214"/>
                  </a:lnTo>
                  <a:lnTo>
                    <a:pt x="300482" y="295694"/>
                  </a:lnTo>
                  <a:lnTo>
                    <a:pt x="300482" y="299173"/>
                  </a:lnTo>
                  <a:lnTo>
                    <a:pt x="303301" y="301993"/>
                  </a:lnTo>
                  <a:lnTo>
                    <a:pt x="310273" y="301993"/>
                  </a:lnTo>
                  <a:lnTo>
                    <a:pt x="313093" y="299173"/>
                  </a:lnTo>
                  <a:lnTo>
                    <a:pt x="313093" y="292214"/>
                  </a:lnTo>
                  <a:close/>
                </a:path>
                <a:path w="926464" h="2239645">
                  <a:moveTo>
                    <a:pt x="324205" y="1803679"/>
                  </a:moveTo>
                  <a:lnTo>
                    <a:pt x="320370" y="1799831"/>
                  </a:lnTo>
                  <a:lnTo>
                    <a:pt x="310883" y="1799831"/>
                  </a:lnTo>
                  <a:lnTo>
                    <a:pt x="307047" y="1803679"/>
                  </a:lnTo>
                  <a:lnTo>
                    <a:pt x="307047" y="1808416"/>
                  </a:lnTo>
                  <a:lnTo>
                    <a:pt x="307047" y="1813153"/>
                  </a:lnTo>
                  <a:lnTo>
                    <a:pt x="310883" y="1817001"/>
                  </a:lnTo>
                  <a:lnTo>
                    <a:pt x="320370" y="1817001"/>
                  </a:lnTo>
                  <a:lnTo>
                    <a:pt x="324205" y="1813153"/>
                  </a:lnTo>
                  <a:lnTo>
                    <a:pt x="324205" y="1803679"/>
                  </a:lnTo>
                  <a:close/>
                </a:path>
                <a:path w="926464" h="2239645">
                  <a:moveTo>
                    <a:pt x="349758" y="268998"/>
                  </a:moveTo>
                  <a:lnTo>
                    <a:pt x="347027" y="266268"/>
                  </a:lnTo>
                  <a:lnTo>
                    <a:pt x="340296" y="266268"/>
                  </a:lnTo>
                  <a:lnTo>
                    <a:pt x="337566" y="268998"/>
                  </a:lnTo>
                  <a:lnTo>
                    <a:pt x="337566" y="272364"/>
                  </a:lnTo>
                  <a:lnTo>
                    <a:pt x="337566" y="275729"/>
                  </a:lnTo>
                  <a:lnTo>
                    <a:pt x="340296" y="278460"/>
                  </a:lnTo>
                  <a:lnTo>
                    <a:pt x="347027" y="278460"/>
                  </a:lnTo>
                  <a:lnTo>
                    <a:pt x="349758" y="275729"/>
                  </a:lnTo>
                  <a:lnTo>
                    <a:pt x="349758" y="268998"/>
                  </a:lnTo>
                  <a:close/>
                </a:path>
                <a:path w="926464" h="2239645">
                  <a:moveTo>
                    <a:pt x="358343" y="1829384"/>
                  </a:moveTo>
                  <a:lnTo>
                    <a:pt x="354533" y="1825574"/>
                  </a:lnTo>
                  <a:lnTo>
                    <a:pt x="345135" y="1825574"/>
                  </a:lnTo>
                  <a:lnTo>
                    <a:pt x="341325" y="1829384"/>
                  </a:lnTo>
                  <a:lnTo>
                    <a:pt x="341325" y="1834083"/>
                  </a:lnTo>
                  <a:lnTo>
                    <a:pt x="341325" y="1838782"/>
                  </a:lnTo>
                  <a:lnTo>
                    <a:pt x="345135" y="1842592"/>
                  </a:lnTo>
                  <a:lnTo>
                    <a:pt x="354533" y="1842592"/>
                  </a:lnTo>
                  <a:lnTo>
                    <a:pt x="358343" y="1838782"/>
                  </a:lnTo>
                  <a:lnTo>
                    <a:pt x="358343" y="1829384"/>
                  </a:lnTo>
                  <a:close/>
                </a:path>
                <a:path w="926464" h="2239645">
                  <a:moveTo>
                    <a:pt x="379818" y="234746"/>
                  </a:moveTo>
                  <a:lnTo>
                    <a:pt x="377190" y="232117"/>
                  </a:lnTo>
                  <a:lnTo>
                    <a:pt x="370687" y="232117"/>
                  </a:lnTo>
                  <a:lnTo>
                    <a:pt x="368058" y="234746"/>
                  </a:lnTo>
                  <a:lnTo>
                    <a:pt x="368058" y="237998"/>
                  </a:lnTo>
                  <a:lnTo>
                    <a:pt x="368058" y="241249"/>
                  </a:lnTo>
                  <a:lnTo>
                    <a:pt x="370687" y="243878"/>
                  </a:lnTo>
                  <a:lnTo>
                    <a:pt x="377190" y="243878"/>
                  </a:lnTo>
                  <a:lnTo>
                    <a:pt x="379818" y="241249"/>
                  </a:lnTo>
                  <a:lnTo>
                    <a:pt x="379818" y="234746"/>
                  </a:lnTo>
                  <a:close/>
                </a:path>
                <a:path w="926464" h="2239645">
                  <a:moveTo>
                    <a:pt x="394169" y="1855431"/>
                  </a:moveTo>
                  <a:lnTo>
                    <a:pt x="390398" y="1851647"/>
                  </a:lnTo>
                  <a:lnTo>
                    <a:pt x="381063" y="1851647"/>
                  </a:lnTo>
                  <a:lnTo>
                    <a:pt x="377291" y="1855431"/>
                  </a:lnTo>
                  <a:lnTo>
                    <a:pt x="377291" y="1860092"/>
                  </a:lnTo>
                  <a:lnTo>
                    <a:pt x="377291" y="1864753"/>
                  </a:lnTo>
                  <a:lnTo>
                    <a:pt x="381063" y="1868538"/>
                  </a:lnTo>
                  <a:lnTo>
                    <a:pt x="390398" y="1868538"/>
                  </a:lnTo>
                  <a:lnTo>
                    <a:pt x="394169" y="1864753"/>
                  </a:lnTo>
                  <a:lnTo>
                    <a:pt x="394169" y="1855431"/>
                  </a:lnTo>
                  <a:close/>
                </a:path>
                <a:path w="926464" h="2239645">
                  <a:moveTo>
                    <a:pt x="397294" y="1899272"/>
                  </a:moveTo>
                  <a:lnTo>
                    <a:pt x="393547" y="1895525"/>
                  </a:lnTo>
                  <a:lnTo>
                    <a:pt x="384302" y="1895525"/>
                  </a:lnTo>
                  <a:lnTo>
                    <a:pt x="380555" y="1899272"/>
                  </a:lnTo>
                  <a:lnTo>
                    <a:pt x="380555" y="1903895"/>
                  </a:lnTo>
                  <a:lnTo>
                    <a:pt x="380555" y="1908517"/>
                  </a:lnTo>
                  <a:lnTo>
                    <a:pt x="384302" y="1912264"/>
                  </a:lnTo>
                  <a:lnTo>
                    <a:pt x="393547" y="1912264"/>
                  </a:lnTo>
                  <a:lnTo>
                    <a:pt x="397294" y="1908517"/>
                  </a:lnTo>
                  <a:lnTo>
                    <a:pt x="397294" y="1899272"/>
                  </a:lnTo>
                  <a:close/>
                </a:path>
                <a:path w="926464" h="2239645">
                  <a:moveTo>
                    <a:pt x="407009" y="197319"/>
                  </a:moveTo>
                  <a:lnTo>
                    <a:pt x="404469" y="194792"/>
                  </a:lnTo>
                  <a:lnTo>
                    <a:pt x="398208" y="194792"/>
                  </a:lnTo>
                  <a:lnTo>
                    <a:pt x="395668" y="197319"/>
                  </a:lnTo>
                  <a:lnTo>
                    <a:pt x="395668" y="200456"/>
                  </a:lnTo>
                  <a:lnTo>
                    <a:pt x="395668" y="203593"/>
                  </a:lnTo>
                  <a:lnTo>
                    <a:pt x="398208" y="206121"/>
                  </a:lnTo>
                  <a:lnTo>
                    <a:pt x="404469" y="206121"/>
                  </a:lnTo>
                  <a:lnTo>
                    <a:pt x="407009" y="203593"/>
                  </a:lnTo>
                  <a:lnTo>
                    <a:pt x="407009" y="197319"/>
                  </a:lnTo>
                  <a:close/>
                </a:path>
                <a:path w="926464" h="2239645">
                  <a:moveTo>
                    <a:pt x="422859" y="1980082"/>
                  </a:moveTo>
                  <a:lnTo>
                    <a:pt x="419176" y="1976399"/>
                  </a:lnTo>
                  <a:lnTo>
                    <a:pt x="410083" y="1976399"/>
                  </a:lnTo>
                  <a:lnTo>
                    <a:pt x="406400" y="1980082"/>
                  </a:lnTo>
                  <a:lnTo>
                    <a:pt x="406400" y="1984629"/>
                  </a:lnTo>
                  <a:lnTo>
                    <a:pt x="406400" y="1989175"/>
                  </a:lnTo>
                  <a:lnTo>
                    <a:pt x="410083" y="1992858"/>
                  </a:lnTo>
                  <a:lnTo>
                    <a:pt x="419176" y="1992858"/>
                  </a:lnTo>
                  <a:lnTo>
                    <a:pt x="422859" y="1989175"/>
                  </a:lnTo>
                  <a:lnTo>
                    <a:pt x="422859" y="1980082"/>
                  </a:lnTo>
                  <a:close/>
                </a:path>
                <a:path w="926464" h="2239645">
                  <a:moveTo>
                    <a:pt x="431787" y="1933587"/>
                  </a:moveTo>
                  <a:lnTo>
                    <a:pt x="428066" y="1929879"/>
                  </a:lnTo>
                  <a:lnTo>
                    <a:pt x="418909" y="1929879"/>
                  </a:lnTo>
                  <a:lnTo>
                    <a:pt x="415188" y="1933587"/>
                  </a:lnTo>
                  <a:lnTo>
                    <a:pt x="415188" y="1938172"/>
                  </a:lnTo>
                  <a:lnTo>
                    <a:pt x="415188" y="1942757"/>
                  </a:lnTo>
                  <a:lnTo>
                    <a:pt x="418909" y="1946465"/>
                  </a:lnTo>
                  <a:lnTo>
                    <a:pt x="428066" y="1946465"/>
                  </a:lnTo>
                  <a:lnTo>
                    <a:pt x="431787" y="1942757"/>
                  </a:lnTo>
                  <a:lnTo>
                    <a:pt x="431787" y="1933587"/>
                  </a:lnTo>
                  <a:close/>
                </a:path>
                <a:path w="926464" h="2239645">
                  <a:moveTo>
                    <a:pt x="446214" y="193268"/>
                  </a:moveTo>
                  <a:lnTo>
                    <a:pt x="443776" y="190817"/>
                  </a:lnTo>
                  <a:lnTo>
                    <a:pt x="437743" y="190817"/>
                  </a:lnTo>
                  <a:lnTo>
                    <a:pt x="435305" y="193268"/>
                  </a:lnTo>
                  <a:lnTo>
                    <a:pt x="435305" y="196278"/>
                  </a:lnTo>
                  <a:lnTo>
                    <a:pt x="435305" y="199288"/>
                  </a:lnTo>
                  <a:lnTo>
                    <a:pt x="437743" y="201739"/>
                  </a:lnTo>
                  <a:lnTo>
                    <a:pt x="443776" y="201739"/>
                  </a:lnTo>
                  <a:lnTo>
                    <a:pt x="446214" y="199288"/>
                  </a:lnTo>
                  <a:lnTo>
                    <a:pt x="446214" y="193268"/>
                  </a:lnTo>
                  <a:close/>
                </a:path>
                <a:path w="926464" h="2239645">
                  <a:moveTo>
                    <a:pt x="455714" y="2115909"/>
                  </a:moveTo>
                  <a:lnTo>
                    <a:pt x="452183" y="2112365"/>
                  </a:lnTo>
                  <a:lnTo>
                    <a:pt x="443445" y="2112365"/>
                  </a:lnTo>
                  <a:lnTo>
                    <a:pt x="439902" y="2115909"/>
                  </a:lnTo>
                  <a:lnTo>
                    <a:pt x="439902" y="2120277"/>
                  </a:lnTo>
                  <a:lnTo>
                    <a:pt x="439902" y="2124646"/>
                  </a:lnTo>
                  <a:lnTo>
                    <a:pt x="443445" y="2128189"/>
                  </a:lnTo>
                  <a:lnTo>
                    <a:pt x="452183" y="2128189"/>
                  </a:lnTo>
                  <a:lnTo>
                    <a:pt x="455714" y="2124646"/>
                  </a:lnTo>
                  <a:lnTo>
                    <a:pt x="455714" y="2115909"/>
                  </a:lnTo>
                  <a:close/>
                </a:path>
                <a:path w="926464" h="2239645">
                  <a:moveTo>
                    <a:pt x="460857" y="1998878"/>
                  </a:moveTo>
                  <a:lnTo>
                    <a:pt x="457200" y="1995233"/>
                  </a:lnTo>
                  <a:lnTo>
                    <a:pt x="448195" y="1995233"/>
                  </a:lnTo>
                  <a:lnTo>
                    <a:pt x="444538" y="1998878"/>
                  </a:lnTo>
                  <a:lnTo>
                    <a:pt x="444538" y="2003386"/>
                  </a:lnTo>
                  <a:lnTo>
                    <a:pt x="444538" y="2007895"/>
                  </a:lnTo>
                  <a:lnTo>
                    <a:pt x="448195" y="2011540"/>
                  </a:lnTo>
                  <a:lnTo>
                    <a:pt x="457200" y="2011540"/>
                  </a:lnTo>
                  <a:lnTo>
                    <a:pt x="460857" y="2007895"/>
                  </a:lnTo>
                  <a:lnTo>
                    <a:pt x="460857" y="1998878"/>
                  </a:lnTo>
                  <a:close/>
                </a:path>
                <a:path w="926464" h="2239645">
                  <a:moveTo>
                    <a:pt x="461797" y="2037575"/>
                  </a:moveTo>
                  <a:lnTo>
                    <a:pt x="458177" y="2033955"/>
                  </a:lnTo>
                  <a:lnTo>
                    <a:pt x="449249" y="2033955"/>
                  </a:lnTo>
                  <a:lnTo>
                    <a:pt x="445630" y="2037575"/>
                  </a:lnTo>
                  <a:lnTo>
                    <a:pt x="445630" y="2042045"/>
                  </a:lnTo>
                  <a:lnTo>
                    <a:pt x="445630" y="2046516"/>
                  </a:lnTo>
                  <a:lnTo>
                    <a:pt x="449249" y="2050135"/>
                  </a:lnTo>
                  <a:lnTo>
                    <a:pt x="458177" y="2050135"/>
                  </a:lnTo>
                  <a:lnTo>
                    <a:pt x="461797" y="2046516"/>
                  </a:lnTo>
                  <a:lnTo>
                    <a:pt x="461797" y="2037575"/>
                  </a:lnTo>
                  <a:close/>
                </a:path>
                <a:path w="926464" h="2239645">
                  <a:moveTo>
                    <a:pt x="462953" y="2159139"/>
                  </a:moveTo>
                  <a:lnTo>
                    <a:pt x="459511" y="2155698"/>
                  </a:lnTo>
                  <a:lnTo>
                    <a:pt x="451002" y="2155698"/>
                  </a:lnTo>
                  <a:lnTo>
                    <a:pt x="447560" y="2159139"/>
                  </a:lnTo>
                  <a:lnTo>
                    <a:pt x="447560" y="2163394"/>
                  </a:lnTo>
                  <a:lnTo>
                    <a:pt x="447560" y="2167648"/>
                  </a:lnTo>
                  <a:lnTo>
                    <a:pt x="451002" y="2171090"/>
                  </a:lnTo>
                  <a:lnTo>
                    <a:pt x="459511" y="2171090"/>
                  </a:lnTo>
                  <a:lnTo>
                    <a:pt x="462953" y="2167648"/>
                  </a:lnTo>
                  <a:lnTo>
                    <a:pt x="462953" y="2159139"/>
                  </a:lnTo>
                  <a:close/>
                </a:path>
                <a:path w="926464" h="2239645">
                  <a:moveTo>
                    <a:pt x="466382" y="2228304"/>
                  </a:moveTo>
                  <a:lnTo>
                    <a:pt x="463118" y="2225052"/>
                  </a:lnTo>
                  <a:lnTo>
                    <a:pt x="455091" y="2225052"/>
                  </a:lnTo>
                  <a:lnTo>
                    <a:pt x="451840" y="2228304"/>
                  </a:lnTo>
                  <a:lnTo>
                    <a:pt x="451840" y="2232317"/>
                  </a:lnTo>
                  <a:lnTo>
                    <a:pt x="451840" y="2236330"/>
                  </a:lnTo>
                  <a:lnTo>
                    <a:pt x="455091" y="2239581"/>
                  </a:lnTo>
                  <a:lnTo>
                    <a:pt x="463118" y="2239581"/>
                  </a:lnTo>
                  <a:lnTo>
                    <a:pt x="466382" y="2236330"/>
                  </a:lnTo>
                  <a:lnTo>
                    <a:pt x="466382" y="2228304"/>
                  </a:lnTo>
                  <a:close/>
                </a:path>
                <a:path w="926464" h="2239645">
                  <a:moveTo>
                    <a:pt x="467550" y="2077364"/>
                  </a:moveTo>
                  <a:lnTo>
                    <a:pt x="463956" y="2073783"/>
                  </a:lnTo>
                  <a:lnTo>
                    <a:pt x="455104" y="2073783"/>
                  </a:lnTo>
                  <a:lnTo>
                    <a:pt x="451510" y="2077364"/>
                  </a:lnTo>
                  <a:lnTo>
                    <a:pt x="451510" y="2081796"/>
                  </a:lnTo>
                  <a:lnTo>
                    <a:pt x="451510" y="2086229"/>
                  </a:lnTo>
                  <a:lnTo>
                    <a:pt x="455104" y="2089810"/>
                  </a:lnTo>
                  <a:lnTo>
                    <a:pt x="463956" y="2089810"/>
                  </a:lnTo>
                  <a:lnTo>
                    <a:pt x="467550" y="2086229"/>
                  </a:lnTo>
                  <a:lnTo>
                    <a:pt x="467550" y="2077364"/>
                  </a:lnTo>
                  <a:close/>
                </a:path>
                <a:path w="926464" h="2239645">
                  <a:moveTo>
                    <a:pt x="470484" y="160782"/>
                  </a:moveTo>
                  <a:lnTo>
                    <a:pt x="468134" y="158432"/>
                  </a:lnTo>
                  <a:lnTo>
                    <a:pt x="462343" y="158432"/>
                  </a:lnTo>
                  <a:lnTo>
                    <a:pt x="459994" y="160782"/>
                  </a:lnTo>
                  <a:lnTo>
                    <a:pt x="459994" y="163677"/>
                  </a:lnTo>
                  <a:lnTo>
                    <a:pt x="459994" y="166573"/>
                  </a:lnTo>
                  <a:lnTo>
                    <a:pt x="462343" y="168922"/>
                  </a:lnTo>
                  <a:lnTo>
                    <a:pt x="468134" y="168922"/>
                  </a:lnTo>
                  <a:lnTo>
                    <a:pt x="470484" y="166573"/>
                  </a:lnTo>
                  <a:lnTo>
                    <a:pt x="470484" y="160782"/>
                  </a:lnTo>
                  <a:close/>
                </a:path>
                <a:path w="926464" h="2239645">
                  <a:moveTo>
                    <a:pt x="484987" y="2184260"/>
                  </a:moveTo>
                  <a:lnTo>
                    <a:pt x="481634" y="2180907"/>
                  </a:lnTo>
                  <a:lnTo>
                    <a:pt x="473379" y="2180907"/>
                  </a:lnTo>
                  <a:lnTo>
                    <a:pt x="470027" y="2184260"/>
                  </a:lnTo>
                  <a:lnTo>
                    <a:pt x="470027" y="2188387"/>
                  </a:lnTo>
                  <a:lnTo>
                    <a:pt x="470027" y="2192515"/>
                  </a:lnTo>
                  <a:lnTo>
                    <a:pt x="473379" y="2195868"/>
                  </a:lnTo>
                  <a:lnTo>
                    <a:pt x="481634" y="2195868"/>
                  </a:lnTo>
                  <a:lnTo>
                    <a:pt x="484987" y="2192515"/>
                  </a:lnTo>
                  <a:lnTo>
                    <a:pt x="484987" y="2184260"/>
                  </a:lnTo>
                  <a:close/>
                </a:path>
                <a:path w="926464" h="2239645">
                  <a:moveTo>
                    <a:pt x="512381" y="146545"/>
                  </a:moveTo>
                  <a:lnTo>
                    <a:pt x="510120" y="144297"/>
                  </a:lnTo>
                  <a:lnTo>
                    <a:pt x="504558" y="144297"/>
                  </a:lnTo>
                  <a:lnTo>
                    <a:pt x="502310" y="146545"/>
                  </a:lnTo>
                  <a:lnTo>
                    <a:pt x="502310" y="149326"/>
                  </a:lnTo>
                  <a:lnTo>
                    <a:pt x="502310" y="152107"/>
                  </a:lnTo>
                  <a:lnTo>
                    <a:pt x="504558" y="154355"/>
                  </a:lnTo>
                  <a:lnTo>
                    <a:pt x="510120" y="154355"/>
                  </a:lnTo>
                  <a:lnTo>
                    <a:pt x="512381" y="152107"/>
                  </a:lnTo>
                  <a:lnTo>
                    <a:pt x="512381" y="146545"/>
                  </a:lnTo>
                  <a:close/>
                </a:path>
                <a:path w="926464" h="2239645">
                  <a:moveTo>
                    <a:pt x="537756" y="112039"/>
                  </a:moveTo>
                  <a:lnTo>
                    <a:pt x="535597" y="109880"/>
                  </a:lnTo>
                  <a:lnTo>
                    <a:pt x="530275" y="109880"/>
                  </a:lnTo>
                  <a:lnTo>
                    <a:pt x="528116" y="112039"/>
                  </a:lnTo>
                  <a:lnTo>
                    <a:pt x="528116" y="114706"/>
                  </a:lnTo>
                  <a:lnTo>
                    <a:pt x="528116" y="117373"/>
                  </a:lnTo>
                  <a:lnTo>
                    <a:pt x="530275" y="119532"/>
                  </a:lnTo>
                  <a:lnTo>
                    <a:pt x="535597" y="119532"/>
                  </a:lnTo>
                  <a:lnTo>
                    <a:pt x="537756" y="117373"/>
                  </a:lnTo>
                  <a:lnTo>
                    <a:pt x="537756" y="112039"/>
                  </a:lnTo>
                  <a:close/>
                </a:path>
                <a:path w="926464" h="2239645">
                  <a:moveTo>
                    <a:pt x="584568" y="121932"/>
                  </a:moveTo>
                  <a:lnTo>
                    <a:pt x="582536" y="119900"/>
                  </a:lnTo>
                  <a:lnTo>
                    <a:pt x="577519" y="119900"/>
                  </a:lnTo>
                  <a:lnTo>
                    <a:pt x="575487" y="121932"/>
                  </a:lnTo>
                  <a:lnTo>
                    <a:pt x="575487" y="124434"/>
                  </a:lnTo>
                  <a:lnTo>
                    <a:pt x="575487" y="126936"/>
                  </a:lnTo>
                  <a:lnTo>
                    <a:pt x="577519" y="128968"/>
                  </a:lnTo>
                  <a:lnTo>
                    <a:pt x="582536" y="128968"/>
                  </a:lnTo>
                  <a:lnTo>
                    <a:pt x="584568" y="126936"/>
                  </a:lnTo>
                  <a:lnTo>
                    <a:pt x="584568" y="121932"/>
                  </a:lnTo>
                  <a:close/>
                </a:path>
                <a:path w="926464" h="2239645">
                  <a:moveTo>
                    <a:pt x="610717" y="92748"/>
                  </a:moveTo>
                  <a:lnTo>
                    <a:pt x="608838" y="90868"/>
                  </a:lnTo>
                  <a:lnTo>
                    <a:pt x="604215" y="90868"/>
                  </a:lnTo>
                  <a:lnTo>
                    <a:pt x="602335" y="92748"/>
                  </a:lnTo>
                  <a:lnTo>
                    <a:pt x="602335" y="95059"/>
                  </a:lnTo>
                  <a:lnTo>
                    <a:pt x="602335" y="97370"/>
                  </a:lnTo>
                  <a:lnTo>
                    <a:pt x="604215" y="99250"/>
                  </a:lnTo>
                  <a:lnTo>
                    <a:pt x="608838" y="99250"/>
                  </a:lnTo>
                  <a:lnTo>
                    <a:pt x="610717" y="97370"/>
                  </a:lnTo>
                  <a:lnTo>
                    <a:pt x="610717" y="92748"/>
                  </a:lnTo>
                  <a:close/>
                </a:path>
                <a:path w="926464" h="2239645">
                  <a:moveTo>
                    <a:pt x="644055" y="66052"/>
                  </a:moveTo>
                  <a:lnTo>
                    <a:pt x="642327" y="64325"/>
                  </a:lnTo>
                  <a:lnTo>
                    <a:pt x="638073" y="64325"/>
                  </a:lnTo>
                  <a:lnTo>
                    <a:pt x="636358" y="66052"/>
                  </a:lnTo>
                  <a:lnTo>
                    <a:pt x="636358" y="68173"/>
                  </a:lnTo>
                  <a:lnTo>
                    <a:pt x="636358" y="70294"/>
                  </a:lnTo>
                  <a:lnTo>
                    <a:pt x="638073" y="72021"/>
                  </a:lnTo>
                  <a:lnTo>
                    <a:pt x="642327" y="72021"/>
                  </a:lnTo>
                  <a:lnTo>
                    <a:pt x="644055" y="70294"/>
                  </a:lnTo>
                  <a:lnTo>
                    <a:pt x="644055" y="66052"/>
                  </a:lnTo>
                  <a:close/>
                </a:path>
                <a:path w="926464" h="2239645">
                  <a:moveTo>
                    <a:pt x="690029" y="72440"/>
                  </a:moveTo>
                  <a:lnTo>
                    <a:pt x="688467" y="70878"/>
                  </a:lnTo>
                  <a:lnTo>
                    <a:pt x="684593" y="70878"/>
                  </a:lnTo>
                  <a:lnTo>
                    <a:pt x="683031" y="72440"/>
                  </a:lnTo>
                  <a:lnTo>
                    <a:pt x="683031" y="74371"/>
                  </a:lnTo>
                  <a:lnTo>
                    <a:pt x="683031" y="76301"/>
                  </a:lnTo>
                  <a:lnTo>
                    <a:pt x="684593" y="77876"/>
                  </a:lnTo>
                  <a:lnTo>
                    <a:pt x="688467" y="77876"/>
                  </a:lnTo>
                  <a:lnTo>
                    <a:pt x="690029" y="76301"/>
                  </a:lnTo>
                  <a:lnTo>
                    <a:pt x="690029" y="72440"/>
                  </a:lnTo>
                  <a:close/>
                </a:path>
                <a:path w="926464" h="2239645">
                  <a:moveTo>
                    <a:pt x="722274" y="39509"/>
                  </a:moveTo>
                  <a:lnTo>
                    <a:pt x="720864" y="38100"/>
                  </a:lnTo>
                  <a:lnTo>
                    <a:pt x="717384" y="38100"/>
                  </a:lnTo>
                  <a:lnTo>
                    <a:pt x="715975" y="39509"/>
                  </a:lnTo>
                  <a:lnTo>
                    <a:pt x="715975" y="41249"/>
                  </a:lnTo>
                  <a:lnTo>
                    <a:pt x="715975" y="42989"/>
                  </a:lnTo>
                  <a:lnTo>
                    <a:pt x="717384" y="44399"/>
                  </a:lnTo>
                  <a:lnTo>
                    <a:pt x="720864" y="44399"/>
                  </a:lnTo>
                  <a:lnTo>
                    <a:pt x="722274" y="42989"/>
                  </a:lnTo>
                  <a:lnTo>
                    <a:pt x="722274" y="39509"/>
                  </a:lnTo>
                  <a:close/>
                </a:path>
                <a:path w="926464" h="2239645">
                  <a:moveTo>
                    <a:pt x="771271" y="34036"/>
                  </a:moveTo>
                  <a:lnTo>
                    <a:pt x="770013" y="32778"/>
                  </a:lnTo>
                  <a:lnTo>
                    <a:pt x="766914" y="32778"/>
                  </a:lnTo>
                  <a:lnTo>
                    <a:pt x="765657" y="34036"/>
                  </a:lnTo>
                  <a:lnTo>
                    <a:pt x="765657" y="35585"/>
                  </a:lnTo>
                  <a:lnTo>
                    <a:pt x="765657" y="37134"/>
                  </a:lnTo>
                  <a:lnTo>
                    <a:pt x="766914" y="38392"/>
                  </a:lnTo>
                  <a:lnTo>
                    <a:pt x="770013" y="38392"/>
                  </a:lnTo>
                  <a:lnTo>
                    <a:pt x="771271" y="37134"/>
                  </a:lnTo>
                  <a:lnTo>
                    <a:pt x="771271" y="34036"/>
                  </a:lnTo>
                  <a:close/>
                </a:path>
                <a:path w="926464" h="2239645">
                  <a:moveTo>
                    <a:pt x="811047" y="30975"/>
                  </a:moveTo>
                  <a:lnTo>
                    <a:pt x="809942" y="29870"/>
                  </a:lnTo>
                  <a:lnTo>
                    <a:pt x="807237" y="29870"/>
                  </a:lnTo>
                  <a:lnTo>
                    <a:pt x="806132" y="30975"/>
                  </a:lnTo>
                  <a:lnTo>
                    <a:pt x="806132" y="32334"/>
                  </a:lnTo>
                  <a:lnTo>
                    <a:pt x="806132" y="33693"/>
                  </a:lnTo>
                  <a:lnTo>
                    <a:pt x="807237" y="34798"/>
                  </a:lnTo>
                  <a:lnTo>
                    <a:pt x="809942" y="34798"/>
                  </a:lnTo>
                  <a:lnTo>
                    <a:pt x="811047" y="33693"/>
                  </a:lnTo>
                  <a:lnTo>
                    <a:pt x="811047" y="30975"/>
                  </a:lnTo>
                  <a:close/>
                </a:path>
                <a:path w="926464" h="2239645">
                  <a:moveTo>
                    <a:pt x="854354" y="34810"/>
                  </a:moveTo>
                  <a:lnTo>
                    <a:pt x="853414" y="33870"/>
                  </a:lnTo>
                  <a:lnTo>
                    <a:pt x="851077" y="33870"/>
                  </a:lnTo>
                  <a:lnTo>
                    <a:pt x="850138" y="34810"/>
                  </a:lnTo>
                  <a:lnTo>
                    <a:pt x="850138" y="35979"/>
                  </a:lnTo>
                  <a:lnTo>
                    <a:pt x="850138" y="37147"/>
                  </a:lnTo>
                  <a:lnTo>
                    <a:pt x="851077" y="38087"/>
                  </a:lnTo>
                  <a:lnTo>
                    <a:pt x="853414" y="38087"/>
                  </a:lnTo>
                  <a:lnTo>
                    <a:pt x="854354" y="37147"/>
                  </a:lnTo>
                  <a:lnTo>
                    <a:pt x="854354" y="34810"/>
                  </a:lnTo>
                  <a:close/>
                </a:path>
                <a:path w="926464" h="2239645">
                  <a:moveTo>
                    <a:pt x="886053" y="3581"/>
                  </a:moveTo>
                  <a:lnTo>
                    <a:pt x="885266" y="2794"/>
                  </a:lnTo>
                  <a:lnTo>
                    <a:pt x="883310" y="2794"/>
                  </a:lnTo>
                  <a:lnTo>
                    <a:pt x="882523" y="3581"/>
                  </a:lnTo>
                  <a:lnTo>
                    <a:pt x="882523" y="4559"/>
                  </a:lnTo>
                  <a:lnTo>
                    <a:pt x="882523" y="5537"/>
                  </a:lnTo>
                  <a:lnTo>
                    <a:pt x="883310" y="6324"/>
                  </a:lnTo>
                  <a:lnTo>
                    <a:pt x="885266" y="6324"/>
                  </a:lnTo>
                  <a:lnTo>
                    <a:pt x="886053" y="5537"/>
                  </a:lnTo>
                  <a:lnTo>
                    <a:pt x="886053" y="3581"/>
                  </a:lnTo>
                  <a:close/>
                </a:path>
                <a:path w="926464" h="2239645">
                  <a:moveTo>
                    <a:pt x="926439" y="622"/>
                  </a:moveTo>
                  <a:lnTo>
                    <a:pt x="925817" y="0"/>
                  </a:lnTo>
                  <a:lnTo>
                    <a:pt x="924267" y="0"/>
                  </a:lnTo>
                  <a:lnTo>
                    <a:pt x="923645" y="622"/>
                  </a:lnTo>
                  <a:lnTo>
                    <a:pt x="923645" y="1397"/>
                  </a:lnTo>
                  <a:lnTo>
                    <a:pt x="923645" y="2171"/>
                  </a:lnTo>
                  <a:lnTo>
                    <a:pt x="924267" y="2794"/>
                  </a:lnTo>
                  <a:lnTo>
                    <a:pt x="925817" y="2794"/>
                  </a:lnTo>
                  <a:lnTo>
                    <a:pt x="926439" y="2171"/>
                  </a:lnTo>
                  <a:lnTo>
                    <a:pt x="926439" y="62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27937" y="4242587"/>
              <a:ext cx="130810" cy="959485"/>
            </a:xfrm>
            <a:custGeom>
              <a:avLst/>
              <a:gdLst/>
              <a:ahLst/>
              <a:cxnLst/>
              <a:rect l="l" t="t" r="r" b="b"/>
              <a:pathLst>
                <a:path w="130809" h="959485">
                  <a:moveTo>
                    <a:pt x="1295" y="913841"/>
                  </a:moveTo>
                  <a:lnTo>
                    <a:pt x="1003" y="913549"/>
                  </a:lnTo>
                  <a:lnTo>
                    <a:pt x="292" y="913549"/>
                  </a:lnTo>
                  <a:lnTo>
                    <a:pt x="0" y="913841"/>
                  </a:lnTo>
                  <a:lnTo>
                    <a:pt x="0" y="914196"/>
                  </a:lnTo>
                  <a:lnTo>
                    <a:pt x="0" y="914552"/>
                  </a:lnTo>
                  <a:lnTo>
                    <a:pt x="292" y="914844"/>
                  </a:lnTo>
                  <a:lnTo>
                    <a:pt x="1003" y="914844"/>
                  </a:lnTo>
                  <a:lnTo>
                    <a:pt x="1295" y="914552"/>
                  </a:lnTo>
                  <a:lnTo>
                    <a:pt x="1295" y="913841"/>
                  </a:lnTo>
                  <a:close/>
                </a:path>
                <a:path w="130809" h="959485">
                  <a:moveTo>
                    <a:pt x="8928" y="958646"/>
                  </a:moveTo>
                  <a:lnTo>
                    <a:pt x="8636" y="958570"/>
                  </a:lnTo>
                  <a:lnTo>
                    <a:pt x="8559" y="958748"/>
                  </a:lnTo>
                  <a:lnTo>
                    <a:pt x="8636" y="958926"/>
                  </a:lnTo>
                  <a:lnTo>
                    <a:pt x="8839" y="958926"/>
                  </a:lnTo>
                  <a:lnTo>
                    <a:pt x="8928" y="958646"/>
                  </a:lnTo>
                  <a:close/>
                </a:path>
                <a:path w="130809" h="959485">
                  <a:moveTo>
                    <a:pt x="17665" y="863079"/>
                  </a:moveTo>
                  <a:lnTo>
                    <a:pt x="16967" y="862380"/>
                  </a:lnTo>
                  <a:lnTo>
                    <a:pt x="15252" y="862380"/>
                  </a:lnTo>
                  <a:lnTo>
                    <a:pt x="14554" y="863079"/>
                  </a:lnTo>
                  <a:lnTo>
                    <a:pt x="14554" y="863942"/>
                  </a:lnTo>
                  <a:lnTo>
                    <a:pt x="14554" y="864806"/>
                  </a:lnTo>
                  <a:lnTo>
                    <a:pt x="15252" y="865505"/>
                  </a:lnTo>
                  <a:lnTo>
                    <a:pt x="16967" y="865505"/>
                  </a:lnTo>
                  <a:lnTo>
                    <a:pt x="17665" y="864806"/>
                  </a:lnTo>
                  <a:lnTo>
                    <a:pt x="17665" y="863079"/>
                  </a:lnTo>
                  <a:close/>
                </a:path>
                <a:path w="130809" h="959485">
                  <a:moveTo>
                    <a:pt x="33972" y="896162"/>
                  </a:moveTo>
                  <a:lnTo>
                    <a:pt x="33477" y="895667"/>
                  </a:lnTo>
                  <a:lnTo>
                    <a:pt x="32232" y="895667"/>
                  </a:lnTo>
                  <a:lnTo>
                    <a:pt x="31737" y="896162"/>
                  </a:lnTo>
                  <a:lnTo>
                    <a:pt x="31737" y="896785"/>
                  </a:lnTo>
                  <a:lnTo>
                    <a:pt x="31737" y="897407"/>
                  </a:lnTo>
                  <a:lnTo>
                    <a:pt x="32232" y="897902"/>
                  </a:lnTo>
                  <a:lnTo>
                    <a:pt x="33477" y="897902"/>
                  </a:lnTo>
                  <a:lnTo>
                    <a:pt x="33972" y="897407"/>
                  </a:lnTo>
                  <a:lnTo>
                    <a:pt x="33972" y="896162"/>
                  </a:lnTo>
                  <a:close/>
                </a:path>
                <a:path w="130809" h="959485">
                  <a:moveTo>
                    <a:pt x="41109" y="796074"/>
                  </a:moveTo>
                  <a:lnTo>
                    <a:pt x="40106" y="795058"/>
                  </a:lnTo>
                  <a:lnTo>
                    <a:pt x="37604" y="795058"/>
                  </a:lnTo>
                  <a:lnTo>
                    <a:pt x="36601" y="796074"/>
                  </a:lnTo>
                  <a:lnTo>
                    <a:pt x="36601" y="797318"/>
                  </a:lnTo>
                  <a:lnTo>
                    <a:pt x="36601" y="798563"/>
                  </a:lnTo>
                  <a:lnTo>
                    <a:pt x="37604" y="799579"/>
                  </a:lnTo>
                  <a:lnTo>
                    <a:pt x="40106" y="799579"/>
                  </a:lnTo>
                  <a:lnTo>
                    <a:pt x="41109" y="798563"/>
                  </a:lnTo>
                  <a:lnTo>
                    <a:pt x="41109" y="796074"/>
                  </a:lnTo>
                  <a:close/>
                </a:path>
                <a:path w="130809" h="959485">
                  <a:moveTo>
                    <a:pt x="43853" y="836396"/>
                  </a:moveTo>
                  <a:lnTo>
                    <a:pt x="43002" y="835545"/>
                  </a:lnTo>
                  <a:lnTo>
                    <a:pt x="40894" y="835545"/>
                  </a:lnTo>
                  <a:lnTo>
                    <a:pt x="40043" y="836396"/>
                  </a:lnTo>
                  <a:lnTo>
                    <a:pt x="40043" y="837450"/>
                  </a:lnTo>
                  <a:lnTo>
                    <a:pt x="40043" y="838504"/>
                  </a:lnTo>
                  <a:lnTo>
                    <a:pt x="40894" y="839355"/>
                  </a:lnTo>
                  <a:lnTo>
                    <a:pt x="43002" y="839355"/>
                  </a:lnTo>
                  <a:lnTo>
                    <a:pt x="43853" y="838504"/>
                  </a:lnTo>
                  <a:lnTo>
                    <a:pt x="43853" y="836396"/>
                  </a:lnTo>
                  <a:close/>
                </a:path>
                <a:path w="130809" h="959485">
                  <a:moveTo>
                    <a:pt x="52298" y="747483"/>
                  </a:moveTo>
                  <a:lnTo>
                    <a:pt x="51142" y="746315"/>
                  </a:lnTo>
                  <a:lnTo>
                    <a:pt x="48260" y="746315"/>
                  </a:lnTo>
                  <a:lnTo>
                    <a:pt x="47091" y="747483"/>
                  </a:lnTo>
                  <a:lnTo>
                    <a:pt x="47091" y="748919"/>
                  </a:lnTo>
                  <a:lnTo>
                    <a:pt x="47091" y="750354"/>
                  </a:lnTo>
                  <a:lnTo>
                    <a:pt x="48260" y="751522"/>
                  </a:lnTo>
                  <a:lnTo>
                    <a:pt x="51142" y="751522"/>
                  </a:lnTo>
                  <a:lnTo>
                    <a:pt x="52298" y="750354"/>
                  </a:lnTo>
                  <a:lnTo>
                    <a:pt x="52298" y="747483"/>
                  </a:lnTo>
                  <a:close/>
                </a:path>
                <a:path w="130809" h="959485">
                  <a:moveTo>
                    <a:pt x="68554" y="635762"/>
                  </a:moveTo>
                  <a:lnTo>
                    <a:pt x="66929" y="634123"/>
                  </a:lnTo>
                  <a:lnTo>
                    <a:pt x="62890" y="634123"/>
                  </a:lnTo>
                  <a:lnTo>
                    <a:pt x="61252" y="635762"/>
                  </a:lnTo>
                  <a:lnTo>
                    <a:pt x="61252" y="637781"/>
                  </a:lnTo>
                  <a:lnTo>
                    <a:pt x="61252" y="639800"/>
                  </a:lnTo>
                  <a:lnTo>
                    <a:pt x="62890" y="641438"/>
                  </a:lnTo>
                  <a:lnTo>
                    <a:pt x="66929" y="641438"/>
                  </a:lnTo>
                  <a:lnTo>
                    <a:pt x="68554" y="639800"/>
                  </a:lnTo>
                  <a:lnTo>
                    <a:pt x="68554" y="635762"/>
                  </a:lnTo>
                  <a:close/>
                </a:path>
                <a:path w="130809" h="959485">
                  <a:moveTo>
                    <a:pt x="69037" y="674116"/>
                  </a:moveTo>
                  <a:lnTo>
                    <a:pt x="67564" y="672642"/>
                  </a:lnTo>
                  <a:lnTo>
                    <a:pt x="63919" y="672642"/>
                  </a:lnTo>
                  <a:lnTo>
                    <a:pt x="62433" y="674116"/>
                  </a:lnTo>
                  <a:lnTo>
                    <a:pt x="62433" y="675944"/>
                  </a:lnTo>
                  <a:lnTo>
                    <a:pt x="62433" y="677773"/>
                  </a:lnTo>
                  <a:lnTo>
                    <a:pt x="63919" y="679246"/>
                  </a:lnTo>
                  <a:lnTo>
                    <a:pt x="67564" y="679246"/>
                  </a:lnTo>
                  <a:lnTo>
                    <a:pt x="69037" y="677773"/>
                  </a:lnTo>
                  <a:lnTo>
                    <a:pt x="69037" y="674116"/>
                  </a:lnTo>
                  <a:close/>
                </a:path>
                <a:path w="130809" h="959485">
                  <a:moveTo>
                    <a:pt x="69380" y="704519"/>
                  </a:moveTo>
                  <a:lnTo>
                    <a:pt x="68059" y="703186"/>
                  </a:lnTo>
                  <a:lnTo>
                    <a:pt x="64795" y="703186"/>
                  </a:lnTo>
                  <a:lnTo>
                    <a:pt x="63474" y="704519"/>
                  </a:lnTo>
                  <a:lnTo>
                    <a:pt x="63474" y="706145"/>
                  </a:lnTo>
                  <a:lnTo>
                    <a:pt x="63474" y="707783"/>
                  </a:lnTo>
                  <a:lnTo>
                    <a:pt x="64795" y="709104"/>
                  </a:lnTo>
                  <a:lnTo>
                    <a:pt x="68059" y="709104"/>
                  </a:lnTo>
                  <a:lnTo>
                    <a:pt x="69380" y="707783"/>
                  </a:lnTo>
                  <a:lnTo>
                    <a:pt x="69380" y="704519"/>
                  </a:lnTo>
                  <a:close/>
                </a:path>
                <a:path w="130809" h="959485">
                  <a:moveTo>
                    <a:pt x="76898" y="594321"/>
                  </a:moveTo>
                  <a:lnTo>
                    <a:pt x="75107" y="592531"/>
                  </a:lnTo>
                  <a:lnTo>
                    <a:pt x="70688" y="592531"/>
                  </a:lnTo>
                  <a:lnTo>
                    <a:pt x="68897" y="594321"/>
                  </a:lnTo>
                  <a:lnTo>
                    <a:pt x="68897" y="596531"/>
                  </a:lnTo>
                  <a:lnTo>
                    <a:pt x="68897" y="598741"/>
                  </a:lnTo>
                  <a:lnTo>
                    <a:pt x="70688" y="600532"/>
                  </a:lnTo>
                  <a:lnTo>
                    <a:pt x="75107" y="600532"/>
                  </a:lnTo>
                  <a:lnTo>
                    <a:pt x="76898" y="598741"/>
                  </a:lnTo>
                  <a:lnTo>
                    <a:pt x="76898" y="594321"/>
                  </a:lnTo>
                  <a:close/>
                </a:path>
                <a:path w="130809" h="959485">
                  <a:moveTo>
                    <a:pt x="84810" y="516128"/>
                  </a:moveTo>
                  <a:lnTo>
                    <a:pt x="82715" y="514019"/>
                  </a:lnTo>
                  <a:lnTo>
                    <a:pt x="77520" y="514019"/>
                  </a:lnTo>
                  <a:lnTo>
                    <a:pt x="75412" y="516128"/>
                  </a:lnTo>
                  <a:lnTo>
                    <a:pt x="75412" y="518718"/>
                  </a:lnTo>
                  <a:lnTo>
                    <a:pt x="75412" y="521309"/>
                  </a:lnTo>
                  <a:lnTo>
                    <a:pt x="77520" y="523417"/>
                  </a:lnTo>
                  <a:lnTo>
                    <a:pt x="82715" y="523417"/>
                  </a:lnTo>
                  <a:lnTo>
                    <a:pt x="84810" y="521309"/>
                  </a:lnTo>
                  <a:lnTo>
                    <a:pt x="84810" y="516128"/>
                  </a:lnTo>
                  <a:close/>
                </a:path>
                <a:path w="130809" h="959485">
                  <a:moveTo>
                    <a:pt x="92938" y="474916"/>
                  </a:moveTo>
                  <a:lnTo>
                    <a:pt x="90741" y="472706"/>
                  </a:lnTo>
                  <a:lnTo>
                    <a:pt x="85293" y="472706"/>
                  </a:lnTo>
                  <a:lnTo>
                    <a:pt x="83096" y="474916"/>
                  </a:lnTo>
                  <a:lnTo>
                    <a:pt x="83096" y="477634"/>
                  </a:lnTo>
                  <a:lnTo>
                    <a:pt x="83096" y="480352"/>
                  </a:lnTo>
                  <a:lnTo>
                    <a:pt x="85293" y="482561"/>
                  </a:lnTo>
                  <a:lnTo>
                    <a:pt x="90741" y="482561"/>
                  </a:lnTo>
                  <a:lnTo>
                    <a:pt x="92938" y="480352"/>
                  </a:lnTo>
                  <a:lnTo>
                    <a:pt x="92938" y="474916"/>
                  </a:lnTo>
                  <a:close/>
                </a:path>
                <a:path w="130809" h="959485">
                  <a:moveTo>
                    <a:pt x="93687" y="3251"/>
                  </a:moveTo>
                  <a:lnTo>
                    <a:pt x="90424" y="0"/>
                  </a:lnTo>
                  <a:lnTo>
                    <a:pt x="82397" y="0"/>
                  </a:lnTo>
                  <a:lnTo>
                    <a:pt x="79146" y="3251"/>
                  </a:lnTo>
                  <a:lnTo>
                    <a:pt x="79146" y="7264"/>
                  </a:lnTo>
                  <a:lnTo>
                    <a:pt x="79146" y="11277"/>
                  </a:lnTo>
                  <a:lnTo>
                    <a:pt x="82397" y="14528"/>
                  </a:lnTo>
                  <a:lnTo>
                    <a:pt x="90424" y="14528"/>
                  </a:lnTo>
                  <a:lnTo>
                    <a:pt x="93687" y="11277"/>
                  </a:lnTo>
                  <a:lnTo>
                    <a:pt x="93687" y="3251"/>
                  </a:lnTo>
                  <a:close/>
                </a:path>
                <a:path w="130809" h="959485">
                  <a:moveTo>
                    <a:pt x="96481" y="53555"/>
                  </a:moveTo>
                  <a:lnTo>
                    <a:pt x="93319" y="50406"/>
                  </a:lnTo>
                  <a:lnTo>
                    <a:pt x="85534" y="50406"/>
                  </a:lnTo>
                  <a:lnTo>
                    <a:pt x="82372" y="53555"/>
                  </a:lnTo>
                  <a:lnTo>
                    <a:pt x="82372" y="57454"/>
                  </a:lnTo>
                  <a:lnTo>
                    <a:pt x="82372" y="61353"/>
                  </a:lnTo>
                  <a:lnTo>
                    <a:pt x="85534" y="64516"/>
                  </a:lnTo>
                  <a:lnTo>
                    <a:pt x="93319" y="64516"/>
                  </a:lnTo>
                  <a:lnTo>
                    <a:pt x="96481" y="61353"/>
                  </a:lnTo>
                  <a:lnTo>
                    <a:pt x="96481" y="53555"/>
                  </a:lnTo>
                  <a:close/>
                </a:path>
                <a:path w="130809" h="959485">
                  <a:moveTo>
                    <a:pt x="99339" y="384289"/>
                  </a:moveTo>
                  <a:lnTo>
                    <a:pt x="96951" y="381901"/>
                  </a:lnTo>
                  <a:lnTo>
                    <a:pt x="91046" y="381901"/>
                  </a:lnTo>
                  <a:lnTo>
                    <a:pt x="88646" y="384289"/>
                  </a:lnTo>
                  <a:lnTo>
                    <a:pt x="88646" y="387248"/>
                  </a:lnTo>
                  <a:lnTo>
                    <a:pt x="88646" y="390207"/>
                  </a:lnTo>
                  <a:lnTo>
                    <a:pt x="91046" y="392595"/>
                  </a:lnTo>
                  <a:lnTo>
                    <a:pt x="96951" y="392595"/>
                  </a:lnTo>
                  <a:lnTo>
                    <a:pt x="99339" y="390207"/>
                  </a:lnTo>
                  <a:lnTo>
                    <a:pt x="99339" y="384289"/>
                  </a:lnTo>
                  <a:close/>
                </a:path>
                <a:path w="130809" h="959485">
                  <a:moveTo>
                    <a:pt x="101028" y="429399"/>
                  </a:moveTo>
                  <a:lnTo>
                    <a:pt x="98729" y="427101"/>
                  </a:lnTo>
                  <a:lnTo>
                    <a:pt x="93052" y="427101"/>
                  </a:lnTo>
                  <a:lnTo>
                    <a:pt x="90754" y="429399"/>
                  </a:lnTo>
                  <a:lnTo>
                    <a:pt x="90754" y="432231"/>
                  </a:lnTo>
                  <a:lnTo>
                    <a:pt x="90754" y="435063"/>
                  </a:lnTo>
                  <a:lnTo>
                    <a:pt x="93052" y="437362"/>
                  </a:lnTo>
                  <a:lnTo>
                    <a:pt x="98729" y="437362"/>
                  </a:lnTo>
                  <a:lnTo>
                    <a:pt x="101028" y="435063"/>
                  </a:lnTo>
                  <a:lnTo>
                    <a:pt x="101028" y="429399"/>
                  </a:lnTo>
                  <a:close/>
                </a:path>
                <a:path w="130809" h="959485">
                  <a:moveTo>
                    <a:pt x="110617" y="557504"/>
                  </a:moveTo>
                  <a:lnTo>
                    <a:pt x="108673" y="555548"/>
                  </a:lnTo>
                  <a:lnTo>
                    <a:pt x="103860" y="555548"/>
                  </a:lnTo>
                  <a:lnTo>
                    <a:pt x="101917" y="557504"/>
                  </a:lnTo>
                  <a:lnTo>
                    <a:pt x="101917" y="559904"/>
                  </a:lnTo>
                  <a:lnTo>
                    <a:pt x="101917" y="562305"/>
                  </a:lnTo>
                  <a:lnTo>
                    <a:pt x="103860" y="564261"/>
                  </a:lnTo>
                  <a:lnTo>
                    <a:pt x="108673" y="564261"/>
                  </a:lnTo>
                  <a:lnTo>
                    <a:pt x="110617" y="562305"/>
                  </a:lnTo>
                  <a:lnTo>
                    <a:pt x="110617" y="557504"/>
                  </a:lnTo>
                  <a:close/>
                </a:path>
                <a:path w="130809" h="959485">
                  <a:moveTo>
                    <a:pt x="116928" y="220078"/>
                  </a:moveTo>
                  <a:lnTo>
                    <a:pt x="114147" y="217309"/>
                  </a:lnTo>
                  <a:lnTo>
                    <a:pt x="107302" y="217309"/>
                  </a:lnTo>
                  <a:lnTo>
                    <a:pt x="104521" y="220078"/>
                  </a:lnTo>
                  <a:lnTo>
                    <a:pt x="104521" y="223507"/>
                  </a:lnTo>
                  <a:lnTo>
                    <a:pt x="104521" y="226936"/>
                  </a:lnTo>
                  <a:lnTo>
                    <a:pt x="107302" y="229704"/>
                  </a:lnTo>
                  <a:lnTo>
                    <a:pt x="114147" y="229704"/>
                  </a:lnTo>
                  <a:lnTo>
                    <a:pt x="116928" y="226936"/>
                  </a:lnTo>
                  <a:lnTo>
                    <a:pt x="116928" y="220078"/>
                  </a:lnTo>
                  <a:close/>
                </a:path>
                <a:path w="130809" h="959485">
                  <a:moveTo>
                    <a:pt x="117030" y="91884"/>
                  </a:moveTo>
                  <a:lnTo>
                    <a:pt x="113957" y="88811"/>
                  </a:lnTo>
                  <a:lnTo>
                    <a:pt x="106400" y="88811"/>
                  </a:lnTo>
                  <a:lnTo>
                    <a:pt x="103339" y="91884"/>
                  </a:lnTo>
                  <a:lnTo>
                    <a:pt x="103339" y="95656"/>
                  </a:lnTo>
                  <a:lnTo>
                    <a:pt x="103339" y="99441"/>
                  </a:lnTo>
                  <a:lnTo>
                    <a:pt x="106400" y="102501"/>
                  </a:lnTo>
                  <a:lnTo>
                    <a:pt x="113957" y="102501"/>
                  </a:lnTo>
                  <a:lnTo>
                    <a:pt x="117030" y="99441"/>
                  </a:lnTo>
                  <a:lnTo>
                    <a:pt x="117030" y="91884"/>
                  </a:lnTo>
                  <a:close/>
                </a:path>
                <a:path w="130809" h="959485">
                  <a:moveTo>
                    <a:pt x="117182" y="180936"/>
                  </a:moveTo>
                  <a:lnTo>
                    <a:pt x="114312" y="178066"/>
                  </a:lnTo>
                  <a:lnTo>
                    <a:pt x="107226" y="178066"/>
                  </a:lnTo>
                  <a:lnTo>
                    <a:pt x="104355" y="180936"/>
                  </a:lnTo>
                  <a:lnTo>
                    <a:pt x="104355" y="184480"/>
                  </a:lnTo>
                  <a:lnTo>
                    <a:pt x="104355" y="188023"/>
                  </a:lnTo>
                  <a:lnTo>
                    <a:pt x="107226" y="190893"/>
                  </a:lnTo>
                  <a:lnTo>
                    <a:pt x="114312" y="190893"/>
                  </a:lnTo>
                  <a:lnTo>
                    <a:pt x="117182" y="188023"/>
                  </a:lnTo>
                  <a:lnTo>
                    <a:pt x="117182" y="180936"/>
                  </a:lnTo>
                  <a:close/>
                </a:path>
                <a:path w="130809" h="959485">
                  <a:moveTo>
                    <a:pt x="118262" y="338823"/>
                  </a:moveTo>
                  <a:lnTo>
                    <a:pt x="115773" y="336334"/>
                  </a:lnTo>
                  <a:lnTo>
                    <a:pt x="109626" y="336334"/>
                  </a:lnTo>
                  <a:lnTo>
                    <a:pt x="107137" y="338823"/>
                  </a:lnTo>
                  <a:lnTo>
                    <a:pt x="107137" y="341896"/>
                  </a:lnTo>
                  <a:lnTo>
                    <a:pt x="107137" y="344970"/>
                  </a:lnTo>
                  <a:lnTo>
                    <a:pt x="109626" y="347459"/>
                  </a:lnTo>
                  <a:lnTo>
                    <a:pt x="115773" y="347459"/>
                  </a:lnTo>
                  <a:lnTo>
                    <a:pt x="118262" y="344970"/>
                  </a:lnTo>
                  <a:lnTo>
                    <a:pt x="118262" y="338823"/>
                  </a:lnTo>
                  <a:close/>
                </a:path>
                <a:path w="130809" h="959485">
                  <a:moveTo>
                    <a:pt x="123126" y="138658"/>
                  </a:moveTo>
                  <a:lnTo>
                    <a:pt x="120154" y="135686"/>
                  </a:lnTo>
                  <a:lnTo>
                    <a:pt x="112839" y="135686"/>
                  </a:lnTo>
                  <a:lnTo>
                    <a:pt x="109867" y="138658"/>
                  </a:lnTo>
                  <a:lnTo>
                    <a:pt x="109867" y="142316"/>
                  </a:lnTo>
                  <a:lnTo>
                    <a:pt x="109867" y="145973"/>
                  </a:lnTo>
                  <a:lnTo>
                    <a:pt x="112839" y="148945"/>
                  </a:lnTo>
                  <a:lnTo>
                    <a:pt x="120154" y="148945"/>
                  </a:lnTo>
                  <a:lnTo>
                    <a:pt x="123126" y="145973"/>
                  </a:lnTo>
                  <a:lnTo>
                    <a:pt x="123126" y="138658"/>
                  </a:lnTo>
                  <a:close/>
                </a:path>
                <a:path w="130809" h="959485">
                  <a:moveTo>
                    <a:pt x="125653" y="294982"/>
                  </a:moveTo>
                  <a:lnTo>
                    <a:pt x="123063" y="292392"/>
                  </a:lnTo>
                  <a:lnTo>
                    <a:pt x="116687" y="292392"/>
                  </a:lnTo>
                  <a:lnTo>
                    <a:pt x="114096" y="294982"/>
                  </a:lnTo>
                  <a:lnTo>
                    <a:pt x="114096" y="298170"/>
                  </a:lnTo>
                  <a:lnTo>
                    <a:pt x="114096" y="301358"/>
                  </a:lnTo>
                  <a:lnTo>
                    <a:pt x="116687" y="303949"/>
                  </a:lnTo>
                  <a:lnTo>
                    <a:pt x="123063" y="303949"/>
                  </a:lnTo>
                  <a:lnTo>
                    <a:pt x="125653" y="301358"/>
                  </a:lnTo>
                  <a:lnTo>
                    <a:pt x="125653" y="294982"/>
                  </a:lnTo>
                  <a:close/>
                </a:path>
                <a:path w="130809" h="959485">
                  <a:moveTo>
                    <a:pt x="130517" y="252844"/>
                  </a:moveTo>
                  <a:lnTo>
                    <a:pt x="127838" y="250151"/>
                  </a:lnTo>
                  <a:lnTo>
                    <a:pt x="121221" y="250151"/>
                  </a:lnTo>
                  <a:lnTo>
                    <a:pt x="118541" y="252844"/>
                  </a:lnTo>
                  <a:lnTo>
                    <a:pt x="118541" y="256146"/>
                  </a:lnTo>
                  <a:lnTo>
                    <a:pt x="118541" y="259448"/>
                  </a:lnTo>
                  <a:lnTo>
                    <a:pt x="121221" y="262140"/>
                  </a:lnTo>
                  <a:lnTo>
                    <a:pt x="127838" y="262140"/>
                  </a:lnTo>
                  <a:lnTo>
                    <a:pt x="130517" y="259448"/>
                  </a:lnTo>
                  <a:lnTo>
                    <a:pt x="130517" y="25284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 txBox="1">
            <a:spLocks noGrp="1"/>
          </p:cNvSpPr>
          <p:nvPr>
            <p:ph type="title"/>
          </p:nvPr>
        </p:nvSpPr>
        <p:spPr>
          <a:xfrm>
            <a:off x="469906" y="416619"/>
            <a:ext cx="97567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8989" algn="l"/>
                <a:tab pos="9743440" algn="l"/>
              </a:tabLst>
            </a:pPr>
            <a:r>
              <a:rPr spc="-10" dirty="0">
                <a:latin typeface="Arial Black" panose="020B0A04020102020204" pitchFamily="34" charset="0"/>
              </a:rPr>
              <a:t>ДИПФЕЙКИ</a:t>
            </a:r>
            <a:r>
              <a:rPr dirty="0">
                <a:latin typeface="Arial Black" panose="020B0A04020102020204" pitchFamily="34" charset="0"/>
              </a:rPr>
              <a:t>	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endParaRPr u="sng" dirty="0">
              <a:uFill>
                <a:solidFill>
                  <a:srgbClr val="77797B"/>
                </a:solidFill>
              </a:uFill>
              <a:latin typeface="Arial Black" panose="020B0A04020102020204" pitchFamily="34" charset="0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5823357" y="2995848"/>
            <a:ext cx="5596255" cy="961802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помощью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нейросети</a:t>
            </a:r>
            <a:r>
              <a:rPr sz="16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мошенники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создают реалистичное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видеоизображение</a:t>
            </a:r>
            <a:r>
              <a:rPr sz="16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человека.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Затем</a:t>
            </a:r>
            <a:r>
              <a:rPr sz="1600" b="0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сгенерированный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образ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рассылают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его</a:t>
            </a:r>
            <a:r>
              <a:rPr sz="1600" b="1" spc="-5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друзьям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или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родным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через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мессенджеры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или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социальные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сети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823358" y="4659827"/>
            <a:ext cx="5596255" cy="11926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300"/>
              </a:spcBef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коротком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фальшивом</a:t>
            </a:r>
            <a:r>
              <a:rPr sz="16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видеоролике</a:t>
            </a:r>
            <a:r>
              <a:rPr sz="16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виртуальный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герой,</a:t>
            </a:r>
            <a:r>
              <a:rPr sz="1600" b="0" spc="-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голос</a:t>
            </a:r>
            <a:r>
              <a:rPr sz="1600" b="1" spc="-10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которого</a:t>
            </a:r>
            <a:r>
              <a:rPr sz="1600" b="1" spc="-6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иногда</a:t>
            </a:r>
            <a:r>
              <a:rPr sz="1600" b="1" spc="-6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сложно</a:t>
            </a:r>
            <a:r>
              <a:rPr sz="1600" b="1" spc="-5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отличить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76200">
              <a:lnSpc>
                <a:spcPts val="1800"/>
              </a:lnSpc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</a:t>
            </a:r>
            <a:r>
              <a:rPr sz="1600" b="1" spc="-4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голоса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прототипа,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рассказывает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якобы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своей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проблеме</a:t>
            </a:r>
            <a:r>
              <a:rPr sz="1600" b="0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(болезнь,</a:t>
            </a:r>
            <a:r>
              <a:rPr sz="16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ДТП,</a:t>
            </a:r>
            <a:r>
              <a:rPr sz="1600" b="0" spc="-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увольнение)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6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просит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перевести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деньги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</a:t>
            </a:r>
            <a:r>
              <a:rPr sz="1600" b="1" spc="-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определенный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счет</a:t>
            </a:r>
            <a:endParaRPr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823357" y="1331869"/>
            <a:ext cx="5530443" cy="11926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l">
              <a:lnSpc>
                <a:spcPts val="1800"/>
              </a:lnSpc>
              <a:spcBef>
                <a:spcPts val="300"/>
              </a:spcBef>
            </a:pP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sz="1600" b="0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</a:t>
            </a:r>
            <a:r>
              <a:rPr sz="1600" b="0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цифровую</a:t>
            </a:r>
            <a:r>
              <a:rPr sz="1600" b="0" spc="-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копию</a:t>
            </a:r>
            <a:r>
              <a:rPr sz="1600" b="0" spc="-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конкретного </a:t>
            </a:r>
            <a:r>
              <a:rPr sz="16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человека,</a:t>
            </a:r>
            <a:r>
              <a:rPr sz="1600" b="0" spc="-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злоумышленники</a:t>
            </a:r>
            <a:r>
              <a:rPr sz="1600" b="1" spc="-6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используют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фото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видео,</a:t>
            </a:r>
            <a:r>
              <a:rPr sz="1600" b="1" spc="-8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b="1" spc="-8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spc="-8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также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запись</a:t>
            </a:r>
            <a:r>
              <a:rPr sz="1600" b="1" spc="-3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голоса</a:t>
            </a:r>
            <a:r>
              <a:rPr sz="1600" b="1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b="1" spc="-8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полученные</a:t>
            </a: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основном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взлома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</a:t>
            </a:r>
            <a:r>
              <a:rPr sz="16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аккаунта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социальных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сетях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6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мессенджерах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" name="Рисунок 154">
            <a:extLst>
              <a:ext uri="{FF2B5EF4-FFF2-40B4-BE49-F238E27FC236}">
                <a16:creationId xmlns:a16="http://schemas.microsoft.com/office/drawing/2014/main" xmlns="" id="{56CB05E5-0165-89F1-403D-18166A93312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-8467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 flipV="1">
            <a:off x="2514600" y="742274"/>
            <a:ext cx="7699291" cy="45719"/>
          </a:xfrm>
          <a:custGeom>
            <a:avLst/>
            <a:gdLst/>
            <a:ahLst/>
            <a:cxnLst/>
            <a:rect l="l" t="t" r="r" b="b"/>
            <a:pathLst>
              <a:path w="7901305">
                <a:moveTo>
                  <a:pt x="0" y="0"/>
                </a:moveTo>
                <a:lnTo>
                  <a:pt x="7901203" y="0"/>
                </a:lnTo>
              </a:path>
            </a:pathLst>
          </a:custGeom>
          <a:ln w="3810">
            <a:solidFill>
              <a:srgbClr val="7779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63796" y="2360961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89570" y="2377516"/>
            <a:ext cx="1619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7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1</a:t>
            </a:r>
            <a:endParaRPr sz="2700" dirty="0">
              <a:latin typeface="Arial Black" panose="020B0A04020102020204" pitchFamily="34" charset="0"/>
              <a:cs typeface="Stem Medium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22454" y="500524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12"/>
                </a:lnTo>
                <a:lnTo>
                  <a:pt x="181635" y="568312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27227" y="416638"/>
            <a:ext cx="3111488" cy="73609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spc="-10" dirty="0">
                <a:latin typeface="Arial Black" panose="020B0A04020102020204" pitchFamily="34" charset="0"/>
              </a:rPr>
              <a:t>ПРИЗНАКИ </a:t>
            </a:r>
            <a:r>
              <a:rPr spc="-20" dirty="0">
                <a:latin typeface="Arial Black" panose="020B0A04020102020204" pitchFamily="34" charset="0"/>
              </a:rPr>
              <a:t>ДИПФЕЙКА</a:t>
            </a:r>
          </a:p>
        </p:txBody>
      </p:sp>
      <p:sp>
        <p:nvSpPr>
          <p:cNvPr id="10" name="object 10"/>
          <p:cNvSpPr/>
          <p:nvPr/>
        </p:nvSpPr>
        <p:spPr>
          <a:xfrm>
            <a:off x="2264561" y="5587495"/>
            <a:ext cx="8475980" cy="783590"/>
          </a:xfrm>
          <a:custGeom>
            <a:avLst/>
            <a:gdLst/>
            <a:ahLst/>
            <a:cxnLst/>
            <a:rect l="l" t="t" r="r" b="b"/>
            <a:pathLst>
              <a:path w="8475980" h="783589">
                <a:moveTo>
                  <a:pt x="8098929" y="0"/>
                </a:moveTo>
                <a:lnTo>
                  <a:pt x="376504" y="0"/>
                </a:lnTo>
                <a:lnTo>
                  <a:pt x="329276" y="2933"/>
                </a:lnTo>
                <a:lnTo>
                  <a:pt x="283799" y="11498"/>
                </a:lnTo>
                <a:lnTo>
                  <a:pt x="240425" y="25343"/>
                </a:lnTo>
                <a:lnTo>
                  <a:pt x="199507" y="44113"/>
                </a:lnTo>
                <a:lnTo>
                  <a:pt x="161399" y="67457"/>
                </a:lnTo>
                <a:lnTo>
                  <a:pt x="126452" y="95021"/>
                </a:lnTo>
                <a:lnTo>
                  <a:pt x="95021" y="126452"/>
                </a:lnTo>
                <a:lnTo>
                  <a:pt x="67457" y="161399"/>
                </a:lnTo>
                <a:lnTo>
                  <a:pt x="44113" y="199507"/>
                </a:lnTo>
                <a:lnTo>
                  <a:pt x="25343" y="240425"/>
                </a:lnTo>
                <a:lnTo>
                  <a:pt x="11498" y="283799"/>
                </a:lnTo>
                <a:lnTo>
                  <a:pt x="2933" y="329276"/>
                </a:lnTo>
                <a:lnTo>
                  <a:pt x="0" y="376504"/>
                </a:lnTo>
                <a:lnTo>
                  <a:pt x="0" y="406514"/>
                </a:lnTo>
                <a:lnTo>
                  <a:pt x="2933" y="453742"/>
                </a:lnTo>
                <a:lnTo>
                  <a:pt x="11498" y="499219"/>
                </a:lnTo>
                <a:lnTo>
                  <a:pt x="25343" y="542593"/>
                </a:lnTo>
                <a:lnTo>
                  <a:pt x="44113" y="583510"/>
                </a:lnTo>
                <a:lnTo>
                  <a:pt x="67457" y="621619"/>
                </a:lnTo>
                <a:lnTo>
                  <a:pt x="95021" y="656565"/>
                </a:lnTo>
                <a:lnTo>
                  <a:pt x="126452" y="687997"/>
                </a:lnTo>
                <a:lnTo>
                  <a:pt x="161399" y="715561"/>
                </a:lnTo>
                <a:lnTo>
                  <a:pt x="199507" y="738905"/>
                </a:lnTo>
                <a:lnTo>
                  <a:pt x="240425" y="757675"/>
                </a:lnTo>
                <a:lnTo>
                  <a:pt x="283799" y="771519"/>
                </a:lnTo>
                <a:lnTo>
                  <a:pt x="329276" y="780084"/>
                </a:lnTo>
                <a:lnTo>
                  <a:pt x="376504" y="783018"/>
                </a:lnTo>
                <a:lnTo>
                  <a:pt x="8098929" y="783018"/>
                </a:lnTo>
                <a:lnTo>
                  <a:pt x="8146157" y="780084"/>
                </a:lnTo>
                <a:lnTo>
                  <a:pt x="8191634" y="771519"/>
                </a:lnTo>
                <a:lnTo>
                  <a:pt x="8235008" y="757675"/>
                </a:lnTo>
                <a:lnTo>
                  <a:pt x="8275926" y="738905"/>
                </a:lnTo>
                <a:lnTo>
                  <a:pt x="8314034" y="715561"/>
                </a:lnTo>
                <a:lnTo>
                  <a:pt x="8348980" y="687997"/>
                </a:lnTo>
                <a:lnTo>
                  <a:pt x="8380412" y="656565"/>
                </a:lnTo>
                <a:lnTo>
                  <a:pt x="8407976" y="621619"/>
                </a:lnTo>
                <a:lnTo>
                  <a:pt x="8431320" y="583510"/>
                </a:lnTo>
                <a:lnTo>
                  <a:pt x="8450090" y="542593"/>
                </a:lnTo>
                <a:lnTo>
                  <a:pt x="8463935" y="499219"/>
                </a:lnTo>
                <a:lnTo>
                  <a:pt x="8472500" y="453742"/>
                </a:lnTo>
                <a:lnTo>
                  <a:pt x="8475433" y="406514"/>
                </a:lnTo>
                <a:lnTo>
                  <a:pt x="8475433" y="376504"/>
                </a:lnTo>
                <a:lnTo>
                  <a:pt x="8472500" y="329276"/>
                </a:lnTo>
                <a:lnTo>
                  <a:pt x="8463935" y="283799"/>
                </a:lnTo>
                <a:lnTo>
                  <a:pt x="8450090" y="240425"/>
                </a:lnTo>
                <a:lnTo>
                  <a:pt x="8431320" y="199507"/>
                </a:lnTo>
                <a:lnTo>
                  <a:pt x="8407976" y="161399"/>
                </a:lnTo>
                <a:lnTo>
                  <a:pt x="8380412" y="126452"/>
                </a:lnTo>
                <a:lnTo>
                  <a:pt x="8348980" y="95021"/>
                </a:lnTo>
                <a:lnTo>
                  <a:pt x="8314034" y="67457"/>
                </a:lnTo>
                <a:lnTo>
                  <a:pt x="8275926" y="44113"/>
                </a:lnTo>
                <a:lnTo>
                  <a:pt x="8235008" y="25343"/>
                </a:lnTo>
                <a:lnTo>
                  <a:pt x="8191634" y="11498"/>
                </a:lnTo>
                <a:lnTo>
                  <a:pt x="8146157" y="2933"/>
                </a:lnTo>
                <a:lnTo>
                  <a:pt x="8098929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361752" y="5642955"/>
            <a:ext cx="721360" cy="636905"/>
            <a:chOff x="1361752" y="5642955"/>
            <a:chExt cx="721360" cy="636905"/>
          </a:xfrm>
        </p:grpSpPr>
        <p:sp>
          <p:nvSpPr>
            <p:cNvPr id="12" name="object 12"/>
            <p:cNvSpPr/>
            <p:nvPr/>
          </p:nvSpPr>
          <p:spPr>
            <a:xfrm>
              <a:off x="1399076" y="564295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97876" y="0"/>
                  </a:moveTo>
                  <a:lnTo>
                    <a:pt x="252895" y="5789"/>
                  </a:lnTo>
                  <a:lnTo>
                    <a:pt x="208126" y="18334"/>
                  </a:lnTo>
                  <a:lnTo>
                    <a:pt x="165644" y="37230"/>
                  </a:lnTo>
                  <a:lnTo>
                    <a:pt x="127310" y="61464"/>
                  </a:lnTo>
                  <a:lnTo>
                    <a:pt x="93419" y="90414"/>
                  </a:lnTo>
                  <a:lnTo>
                    <a:pt x="64269" y="123458"/>
                  </a:lnTo>
                  <a:lnTo>
                    <a:pt x="40155" y="159975"/>
                  </a:lnTo>
                  <a:lnTo>
                    <a:pt x="21375" y="199343"/>
                  </a:lnTo>
                  <a:lnTo>
                    <a:pt x="8224" y="240940"/>
                  </a:lnTo>
                  <a:lnTo>
                    <a:pt x="1000" y="284143"/>
                  </a:lnTo>
                  <a:lnTo>
                    <a:pt x="0" y="328332"/>
                  </a:lnTo>
                  <a:lnTo>
                    <a:pt x="5519" y="372884"/>
                  </a:lnTo>
                  <a:lnTo>
                    <a:pt x="17854" y="417178"/>
                  </a:lnTo>
                  <a:lnTo>
                    <a:pt x="36612" y="459157"/>
                  </a:lnTo>
                  <a:lnTo>
                    <a:pt x="60784" y="496987"/>
                  </a:lnTo>
                  <a:lnTo>
                    <a:pt x="89744" y="530379"/>
                  </a:lnTo>
                  <a:lnTo>
                    <a:pt x="122867" y="559042"/>
                  </a:lnTo>
                  <a:lnTo>
                    <a:pt x="159529" y="582687"/>
                  </a:lnTo>
                  <a:lnTo>
                    <a:pt x="199105" y="601025"/>
                  </a:lnTo>
                  <a:lnTo>
                    <a:pt x="240968" y="613765"/>
                  </a:lnTo>
                  <a:lnTo>
                    <a:pt x="284496" y="620617"/>
                  </a:lnTo>
                  <a:lnTo>
                    <a:pt x="329061" y="621293"/>
                  </a:lnTo>
                  <a:lnTo>
                    <a:pt x="374039" y="615501"/>
                  </a:lnTo>
                  <a:lnTo>
                    <a:pt x="418806" y="602953"/>
                  </a:lnTo>
                  <a:lnTo>
                    <a:pt x="481371" y="572427"/>
                  </a:lnTo>
                  <a:lnTo>
                    <a:pt x="535354" y="529166"/>
                  </a:lnTo>
                  <a:lnTo>
                    <a:pt x="667650" y="548356"/>
                  </a:lnTo>
                  <a:lnTo>
                    <a:pt x="670266" y="548064"/>
                  </a:lnTo>
                  <a:lnTo>
                    <a:pt x="675841" y="546057"/>
                  </a:lnTo>
                  <a:lnTo>
                    <a:pt x="678635" y="543898"/>
                  </a:lnTo>
                  <a:lnTo>
                    <a:pt x="683893" y="535796"/>
                  </a:lnTo>
                  <a:lnTo>
                    <a:pt x="683880" y="529192"/>
                  </a:lnTo>
                  <a:lnTo>
                    <a:pt x="608506" y="414561"/>
                  </a:lnTo>
                  <a:lnTo>
                    <a:pt x="622518" y="362555"/>
                  </a:lnTo>
                  <a:lnTo>
                    <a:pt x="627299" y="309345"/>
                  </a:lnTo>
                  <a:lnTo>
                    <a:pt x="622825" y="256131"/>
                  </a:lnTo>
                  <a:lnTo>
                    <a:pt x="609077" y="204110"/>
                  </a:lnTo>
                  <a:lnTo>
                    <a:pt x="590323" y="162131"/>
                  </a:lnTo>
                  <a:lnTo>
                    <a:pt x="566154" y="124301"/>
                  </a:lnTo>
                  <a:lnTo>
                    <a:pt x="537196" y="90911"/>
                  </a:lnTo>
                  <a:lnTo>
                    <a:pt x="504073" y="62248"/>
                  </a:lnTo>
                  <a:lnTo>
                    <a:pt x="467412" y="38604"/>
                  </a:lnTo>
                  <a:lnTo>
                    <a:pt x="427836" y="20268"/>
                  </a:lnTo>
                  <a:lnTo>
                    <a:pt x="385972" y="7528"/>
                  </a:lnTo>
                  <a:lnTo>
                    <a:pt x="342444" y="676"/>
                  </a:lnTo>
                  <a:lnTo>
                    <a:pt x="29787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66515" y="5653265"/>
              <a:ext cx="683895" cy="621665"/>
            </a:xfrm>
            <a:custGeom>
              <a:avLst/>
              <a:gdLst/>
              <a:ahLst/>
              <a:cxnLst/>
              <a:rect l="l" t="t" r="r" b="b"/>
              <a:pathLst>
                <a:path w="683894" h="621664">
                  <a:moveTo>
                    <a:pt x="208126" y="18334"/>
                  </a:moveTo>
                  <a:lnTo>
                    <a:pt x="252895" y="5789"/>
                  </a:lnTo>
                  <a:lnTo>
                    <a:pt x="297876" y="0"/>
                  </a:lnTo>
                  <a:lnTo>
                    <a:pt x="342444" y="676"/>
                  </a:lnTo>
                  <a:lnTo>
                    <a:pt x="385972" y="7528"/>
                  </a:lnTo>
                  <a:lnTo>
                    <a:pt x="427836" y="20268"/>
                  </a:lnTo>
                  <a:lnTo>
                    <a:pt x="467412" y="38604"/>
                  </a:lnTo>
                  <a:lnTo>
                    <a:pt x="504073" y="62248"/>
                  </a:lnTo>
                  <a:lnTo>
                    <a:pt x="537196" y="90911"/>
                  </a:lnTo>
                  <a:lnTo>
                    <a:pt x="566154" y="124301"/>
                  </a:lnTo>
                  <a:lnTo>
                    <a:pt x="590323" y="162131"/>
                  </a:lnTo>
                  <a:lnTo>
                    <a:pt x="609077" y="204110"/>
                  </a:lnTo>
                  <a:lnTo>
                    <a:pt x="622825" y="256131"/>
                  </a:lnTo>
                  <a:lnTo>
                    <a:pt x="627299" y="309345"/>
                  </a:lnTo>
                  <a:lnTo>
                    <a:pt x="622518" y="362555"/>
                  </a:lnTo>
                  <a:lnTo>
                    <a:pt x="608506" y="414561"/>
                  </a:lnTo>
                  <a:lnTo>
                    <a:pt x="680528" y="524099"/>
                  </a:lnTo>
                  <a:lnTo>
                    <a:pt x="683880" y="529192"/>
                  </a:lnTo>
                  <a:lnTo>
                    <a:pt x="683893" y="535796"/>
                  </a:lnTo>
                  <a:lnTo>
                    <a:pt x="680540" y="540952"/>
                  </a:lnTo>
                  <a:lnTo>
                    <a:pt x="678635" y="543898"/>
                  </a:lnTo>
                  <a:lnTo>
                    <a:pt x="675841" y="546057"/>
                  </a:lnTo>
                  <a:lnTo>
                    <a:pt x="672654" y="547200"/>
                  </a:lnTo>
                  <a:lnTo>
                    <a:pt x="670266" y="548064"/>
                  </a:lnTo>
                  <a:lnTo>
                    <a:pt x="667650" y="548356"/>
                  </a:lnTo>
                  <a:lnTo>
                    <a:pt x="665034" y="547975"/>
                  </a:lnTo>
                  <a:lnTo>
                    <a:pt x="535354" y="529166"/>
                  </a:lnTo>
                  <a:lnTo>
                    <a:pt x="481371" y="572427"/>
                  </a:lnTo>
                  <a:lnTo>
                    <a:pt x="418806" y="602953"/>
                  </a:lnTo>
                  <a:lnTo>
                    <a:pt x="374039" y="615501"/>
                  </a:lnTo>
                  <a:lnTo>
                    <a:pt x="329061" y="621293"/>
                  </a:lnTo>
                  <a:lnTo>
                    <a:pt x="284496" y="620617"/>
                  </a:lnTo>
                  <a:lnTo>
                    <a:pt x="240968" y="613765"/>
                  </a:lnTo>
                  <a:lnTo>
                    <a:pt x="199105" y="601025"/>
                  </a:lnTo>
                  <a:lnTo>
                    <a:pt x="159529" y="582687"/>
                  </a:lnTo>
                  <a:lnTo>
                    <a:pt x="122867" y="559042"/>
                  </a:lnTo>
                  <a:lnTo>
                    <a:pt x="89744" y="530379"/>
                  </a:lnTo>
                  <a:lnTo>
                    <a:pt x="60784" y="496987"/>
                  </a:lnTo>
                  <a:lnTo>
                    <a:pt x="36612" y="459157"/>
                  </a:lnTo>
                  <a:lnTo>
                    <a:pt x="17854" y="417178"/>
                  </a:lnTo>
                  <a:lnTo>
                    <a:pt x="5519" y="372884"/>
                  </a:lnTo>
                  <a:lnTo>
                    <a:pt x="0" y="328332"/>
                  </a:lnTo>
                  <a:lnTo>
                    <a:pt x="1000" y="284143"/>
                  </a:lnTo>
                  <a:lnTo>
                    <a:pt x="8224" y="240940"/>
                  </a:lnTo>
                  <a:lnTo>
                    <a:pt x="21375" y="199343"/>
                  </a:lnTo>
                  <a:lnTo>
                    <a:pt x="40155" y="159975"/>
                  </a:lnTo>
                  <a:lnTo>
                    <a:pt x="64269" y="123458"/>
                  </a:lnTo>
                  <a:lnTo>
                    <a:pt x="93419" y="90414"/>
                  </a:lnTo>
                  <a:lnTo>
                    <a:pt x="127310" y="61464"/>
                  </a:lnTo>
                  <a:lnTo>
                    <a:pt x="165644" y="37230"/>
                  </a:lnTo>
                  <a:lnTo>
                    <a:pt x="208126" y="18334"/>
                  </a:lnTo>
                  <a:close/>
                </a:path>
              </a:pathLst>
            </a:custGeom>
            <a:ln w="9525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58830" y="5782801"/>
              <a:ext cx="67945" cy="342900"/>
            </a:xfrm>
            <a:custGeom>
              <a:avLst/>
              <a:gdLst/>
              <a:ahLst/>
              <a:cxnLst/>
              <a:rect l="l" t="t" r="r" b="b"/>
              <a:pathLst>
                <a:path w="67944" h="342900">
                  <a:moveTo>
                    <a:pt x="67894" y="0"/>
                  </a:moveTo>
                  <a:lnTo>
                    <a:pt x="0" y="0"/>
                  </a:lnTo>
                  <a:lnTo>
                    <a:pt x="14173" y="232943"/>
                  </a:lnTo>
                  <a:lnTo>
                    <a:pt x="57150" y="232943"/>
                  </a:lnTo>
                  <a:lnTo>
                    <a:pt x="67894" y="0"/>
                  </a:lnTo>
                  <a:close/>
                </a:path>
                <a:path w="67944" h="342900">
                  <a:moveTo>
                    <a:pt x="34671" y="278853"/>
                  </a:moveTo>
                  <a:lnTo>
                    <a:pt x="20397" y="281608"/>
                  </a:lnTo>
                  <a:lnTo>
                    <a:pt x="9463" y="288804"/>
                  </a:lnTo>
                  <a:lnTo>
                    <a:pt x="2465" y="298838"/>
                  </a:lnTo>
                  <a:lnTo>
                    <a:pt x="0" y="310108"/>
                  </a:lnTo>
                  <a:lnTo>
                    <a:pt x="2465" y="322431"/>
                  </a:lnTo>
                  <a:lnTo>
                    <a:pt x="9463" y="332876"/>
                  </a:lnTo>
                  <a:lnTo>
                    <a:pt x="20397" y="340115"/>
                  </a:lnTo>
                  <a:lnTo>
                    <a:pt x="34671" y="342823"/>
                  </a:lnTo>
                  <a:lnTo>
                    <a:pt x="48107" y="340115"/>
                  </a:lnTo>
                  <a:lnTo>
                    <a:pt x="58612" y="332876"/>
                  </a:lnTo>
                  <a:lnTo>
                    <a:pt x="65451" y="322431"/>
                  </a:lnTo>
                  <a:lnTo>
                    <a:pt x="67894" y="310108"/>
                  </a:lnTo>
                  <a:lnTo>
                    <a:pt x="65451" y="298838"/>
                  </a:lnTo>
                  <a:lnTo>
                    <a:pt x="58612" y="288804"/>
                  </a:lnTo>
                  <a:lnTo>
                    <a:pt x="48107" y="281608"/>
                  </a:lnTo>
                  <a:lnTo>
                    <a:pt x="34671" y="278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514600" y="5663938"/>
            <a:ext cx="8041205" cy="55354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Проявляйте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осторожность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при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получении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от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своего</a:t>
            </a:r>
            <a:r>
              <a:rPr sz="1600" b="1" spc="5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знакомого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голосового</a:t>
            </a:r>
            <a:r>
              <a:rPr sz="1600" b="1" spc="8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или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видеосообщения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с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просьбой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о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финансовой</a:t>
            </a:r>
            <a:r>
              <a:rPr sz="1600" b="1" spc="85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FFFEFF"/>
                </a:solidFill>
                <a:latin typeface="Arial Black" panose="020B0A04020102020204" pitchFamily="34" charset="0"/>
                <a:cs typeface="Stem Bold"/>
              </a:rPr>
              <a:t>помощи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64955" y="2028727"/>
            <a:ext cx="2188022" cy="52065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26034">
              <a:lnSpc>
                <a:spcPts val="1800"/>
              </a:lnSpc>
              <a:spcBef>
                <a:spcPts val="459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Неестественная,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монотонная</a:t>
            </a:r>
            <a:r>
              <a:rPr sz="1600" b="1" spc="-7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речь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3948" y="3711680"/>
            <a:ext cx="19710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Дефекты</a:t>
            </a:r>
            <a:r>
              <a:rPr sz="1600" b="1" spc="-4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звука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01390" y="2040614"/>
            <a:ext cx="2161809" cy="5283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459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Несвойственная мимика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745213" y="2551078"/>
            <a:ext cx="2698115" cy="146685"/>
            <a:chOff x="1745213" y="2551078"/>
            <a:chExt cx="2698115" cy="146685"/>
          </a:xfrm>
        </p:grpSpPr>
        <p:sp>
          <p:nvSpPr>
            <p:cNvPr id="20" name="object 20"/>
            <p:cNvSpPr/>
            <p:nvPr/>
          </p:nvSpPr>
          <p:spPr>
            <a:xfrm>
              <a:off x="1771248" y="2624395"/>
              <a:ext cx="2594610" cy="0"/>
            </a:xfrm>
            <a:custGeom>
              <a:avLst/>
              <a:gdLst/>
              <a:ahLst/>
              <a:cxnLst/>
              <a:rect l="l" t="t" r="r" b="b"/>
              <a:pathLst>
                <a:path w="2594610">
                  <a:moveTo>
                    <a:pt x="2594571" y="0"/>
                  </a:moveTo>
                  <a:lnTo>
                    <a:pt x="0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40430" y="2600210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48439" y="2600210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45213" y="2596989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27406" y="0"/>
                  </a:moveTo>
                  <a:lnTo>
                    <a:pt x="0" y="27406"/>
                  </a:lnTo>
                  <a:lnTo>
                    <a:pt x="2157" y="38064"/>
                  </a:lnTo>
                  <a:lnTo>
                    <a:pt x="8035" y="46777"/>
                  </a:lnTo>
                  <a:lnTo>
                    <a:pt x="16748" y="52656"/>
                  </a:lnTo>
                  <a:lnTo>
                    <a:pt x="27406" y="54813"/>
                  </a:lnTo>
                  <a:lnTo>
                    <a:pt x="38057" y="52656"/>
                  </a:lnTo>
                  <a:lnTo>
                    <a:pt x="44400" y="48374"/>
                  </a:lnTo>
                  <a:lnTo>
                    <a:pt x="27406" y="48374"/>
                  </a:lnTo>
                  <a:lnTo>
                    <a:pt x="19507" y="46777"/>
                  </a:lnTo>
                  <a:lnTo>
                    <a:pt x="19326" y="46777"/>
                  </a:lnTo>
                  <a:lnTo>
                    <a:pt x="12584" y="42229"/>
                  </a:lnTo>
                  <a:lnTo>
                    <a:pt x="8088" y="35563"/>
                  </a:lnTo>
                  <a:lnTo>
                    <a:pt x="6438" y="27406"/>
                  </a:lnTo>
                  <a:lnTo>
                    <a:pt x="8088" y="19249"/>
                  </a:lnTo>
                  <a:lnTo>
                    <a:pt x="12584" y="12584"/>
                  </a:lnTo>
                  <a:lnTo>
                    <a:pt x="19249" y="8088"/>
                  </a:lnTo>
                  <a:lnTo>
                    <a:pt x="27406" y="6438"/>
                  </a:lnTo>
                  <a:lnTo>
                    <a:pt x="44400" y="6438"/>
                  </a:lnTo>
                  <a:lnTo>
                    <a:pt x="38057" y="2157"/>
                  </a:lnTo>
                  <a:lnTo>
                    <a:pt x="27406" y="0"/>
                  </a:lnTo>
                  <a:close/>
                </a:path>
                <a:path w="55244" h="55244">
                  <a:moveTo>
                    <a:pt x="44400" y="6438"/>
                  </a:moveTo>
                  <a:lnTo>
                    <a:pt x="27406" y="6438"/>
                  </a:lnTo>
                  <a:lnTo>
                    <a:pt x="35558" y="8088"/>
                  </a:lnTo>
                  <a:lnTo>
                    <a:pt x="42224" y="12584"/>
                  </a:lnTo>
                  <a:lnTo>
                    <a:pt x="46723" y="19249"/>
                  </a:lnTo>
                  <a:lnTo>
                    <a:pt x="48374" y="27406"/>
                  </a:lnTo>
                  <a:lnTo>
                    <a:pt x="46723" y="35563"/>
                  </a:lnTo>
                  <a:lnTo>
                    <a:pt x="42224" y="42229"/>
                  </a:lnTo>
                  <a:lnTo>
                    <a:pt x="35481" y="46777"/>
                  </a:lnTo>
                  <a:lnTo>
                    <a:pt x="35300" y="46777"/>
                  </a:lnTo>
                  <a:lnTo>
                    <a:pt x="27406" y="48374"/>
                  </a:lnTo>
                  <a:lnTo>
                    <a:pt x="44400" y="48374"/>
                  </a:lnTo>
                  <a:lnTo>
                    <a:pt x="46766" y="46777"/>
                  </a:lnTo>
                  <a:lnTo>
                    <a:pt x="52643" y="38064"/>
                  </a:lnTo>
                  <a:lnTo>
                    <a:pt x="54800" y="27406"/>
                  </a:lnTo>
                  <a:lnTo>
                    <a:pt x="52643" y="16748"/>
                  </a:lnTo>
                  <a:lnTo>
                    <a:pt x="46801" y="8088"/>
                  </a:lnTo>
                  <a:lnTo>
                    <a:pt x="44400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302151" y="2556666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0" y="67729"/>
                  </a:move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40931" y="2595451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43" y="0"/>
                  </a:moveTo>
                  <a:lnTo>
                    <a:pt x="17680" y="2273"/>
                  </a:lnTo>
                  <a:lnTo>
                    <a:pt x="8480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0" y="49410"/>
                  </a:lnTo>
                  <a:lnTo>
                    <a:pt x="17680" y="55612"/>
                  </a:lnTo>
                  <a:lnTo>
                    <a:pt x="28943" y="57886"/>
                  </a:lnTo>
                  <a:lnTo>
                    <a:pt x="40213" y="55612"/>
                  </a:lnTo>
                  <a:lnTo>
                    <a:pt x="49417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7" y="8475"/>
                  </a:lnTo>
                  <a:lnTo>
                    <a:pt x="40213" y="2273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10776460" y="2360961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889489" y="2381765"/>
            <a:ext cx="2343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7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3</a:t>
            </a:r>
            <a:endParaRPr sz="2700" dirty="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956891" y="2551078"/>
            <a:ext cx="2698115" cy="146685"/>
            <a:chOff x="7956891" y="2551078"/>
            <a:chExt cx="2698115" cy="146685"/>
          </a:xfrm>
        </p:grpSpPr>
        <p:sp>
          <p:nvSpPr>
            <p:cNvPr id="29" name="object 29"/>
            <p:cNvSpPr/>
            <p:nvPr/>
          </p:nvSpPr>
          <p:spPr>
            <a:xfrm>
              <a:off x="8034270" y="2624395"/>
              <a:ext cx="2594610" cy="0"/>
            </a:xfrm>
            <a:custGeom>
              <a:avLst/>
              <a:gdLst/>
              <a:ahLst/>
              <a:cxnLst/>
              <a:rect l="l" t="t" r="r" b="b"/>
              <a:pathLst>
                <a:path w="2594609">
                  <a:moveTo>
                    <a:pt x="0" y="0"/>
                  </a:moveTo>
                  <a:lnTo>
                    <a:pt x="2594571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011298" y="2600205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603289" y="2600206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4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00076" y="2597001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4">
                  <a:moveTo>
                    <a:pt x="27393" y="0"/>
                  </a:moveTo>
                  <a:lnTo>
                    <a:pt x="16743" y="2156"/>
                  </a:lnTo>
                  <a:lnTo>
                    <a:pt x="8006" y="8075"/>
                  </a:lnTo>
                  <a:lnTo>
                    <a:pt x="2156" y="16743"/>
                  </a:lnTo>
                  <a:lnTo>
                    <a:pt x="0" y="27393"/>
                  </a:lnTo>
                  <a:lnTo>
                    <a:pt x="2156" y="38051"/>
                  </a:lnTo>
                  <a:lnTo>
                    <a:pt x="8034" y="46764"/>
                  </a:lnTo>
                  <a:lnTo>
                    <a:pt x="16743" y="52643"/>
                  </a:lnTo>
                  <a:lnTo>
                    <a:pt x="27393" y="54800"/>
                  </a:lnTo>
                  <a:lnTo>
                    <a:pt x="38049" y="52643"/>
                  </a:lnTo>
                  <a:lnTo>
                    <a:pt x="44392" y="48361"/>
                  </a:lnTo>
                  <a:lnTo>
                    <a:pt x="27393" y="48361"/>
                  </a:lnTo>
                  <a:lnTo>
                    <a:pt x="19494" y="46764"/>
                  </a:lnTo>
                  <a:lnTo>
                    <a:pt x="19314" y="46764"/>
                  </a:lnTo>
                  <a:lnTo>
                    <a:pt x="12571" y="42216"/>
                  </a:lnTo>
                  <a:lnTo>
                    <a:pt x="8075" y="35551"/>
                  </a:lnTo>
                  <a:lnTo>
                    <a:pt x="6426" y="27393"/>
                  </a:lnTo>
                  <a:lnTo>
                    <a:pt x="8075" y="19236"/>
                  </a:lnTo>
                  <a:lnTo>
                    <a:pt x="12571" y="12571"/>
                  </a:lnTo>
                  <a:lnTo>
                    <a:pt x="19236" y="8075"/>
                  </a:lnTo>
                  <a:lnTo>
                    <a:pt x="27393" y="6426"/>
                  </a:lnTo>
                  <a:lnTo>
                    <a:pt x="44375" y="6426"/>
                  </a:lnTo>
                  <a:lnTo>
                    <a:pt x="38049" y="2156"/>
                  </a:lnTo>
                  <a:lnTo>
                    <a:pt x="27393" y="0"/>
                  </a:lnTo>
                  <a:close/>
                </a:path>
                <a:path w="55245" h="55244">
                  <a:moveTo>
                    <a:pt x="44375" y="6426"/>
                  </a:moveTo>
                  <a:lnTo>
                    <a:pt x="27393" y="6426"/>
                  </a:lnTo>
                  <a:lnTo>
                    <a:pt x="35551" y="8075"/>
                  </a:lnTo>
                  <a:lnTo>
                    <a:pt x="42216" y="12571"/>
                  </a:lnTo>
                  <a:lnTo>
                    <a:pt x="46712" y="19236"/>
                  </a:lnTo>
                  <a:lnTo>
                    <a:pt x="48361" y="27393"/>
                  </a:lnTo>
                  <a:lnTo>
                    <a:pt x="46712" y="35551"/>
                  </a:lnTo>
                  <a:lnTo>
                    <a:pt x="42216" y="42216"/>
                  </a:lnTo>
                  <a:lnTo>
                    <a:pt x="35473" y="46764"/>
                  </a:lnTo>
                  <a:lnTo>
                    <a:pt x="35292" y="46764"/>
                  </a:lnTo>
                  <a:lnTo>
                    <a:pt x="27393" y="48361"/>
                  </a:lnTo>
                  <a:lnTo>
                    <a:pt x="44392" y="48361"/>
                  </a:lnTo>
                  <a:lnTo>
                    <a:pt x="46758" y="46764"/>
                  </a:lnTo>
                  <a:lnTo>
                    <a:pt x="52632" y="38051"/>
                  </a:lnTo>
                  <a:lnTo>
                    <a:pt x="54787" y="27393"/>
                  </a:lnTo>
                  <a:lnTo>
                    <a:pt x="52632" y="16743"/>
                  </a:lnTo>
                  <a:lnTo>
                    <a:pt x="46785" y="8075"/>
                  </a:lnTo>
                  <a:lnTo>
                    <a:pt x="44375" y="6426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962479" y="2556666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90" h="135889">
                  <a:moveTo>
                    <a:pt x="135458" y="67729"/>
                  </a:moveTo>
                  <a:lnTo>
                    <a:pt x="130135" y="41367"/>
                  </a:lnTo>
                  <a:lnTo>
                    <a:pt x="115619" y="19838"/>
                  </a:lnTo>
                  <a:lnTo>
                    <a:pt x="94090" y="5323"/>
                  </a:lnTo>
                  <a:lnTo>
                    <a:pt x="67729" y="0"/>
                  </a:lnTo>
                  <a:lnTo>
                    <a:pt x="41367" y="5323"/>
                  </a:lnTo>
                  <a:lnTo>
                    <a:pt x="19838" y="19838"/>
                  </a:lnTo>
                  <a:lnTo>
                    <a:pt x="5323" y="41367"/>
                  </a:lnTo>
                  <a:lnTo>
                    <a:pt x="0" y="67729"/>
                  </a:lnTo>
                  <a:lnTo>
                    <a:pt x="5323" y="94090"/>
                  </a:lnTo>
                  <a:lnTo>
                    <a:pt x="19838" y="115619"/>
                  </a:lnTo>
                  <a:lnTo>
                    <a:pt x="41367" y="130135"/>
                  </a:lnTo>
                  <a:lnTo>
                    <a:pt x="67729" y="135458"/>
                  </a:lnTo>
                  <a:lnTo>
                    <a:pt x="94090" y="130135"/>
                  </a:lnTo>
                  <a:lnTo>
                    <a:pt x="115619" y="115619"/>
                  </a:lnTo>
                  <a:lnTo>
                    <a:pt x="130135" y="94090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01259" y="2595451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19">
                  <a:moveTo>
                    <a:pt x="28955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5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10776460" y="3822673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186076" y="3509391"/>
            <a:ext cx="29832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715260" algn="l"/>
              </a:tabLst>
            </a:pPr>
            <a:r>
              <a:rPr lang="ru-RU"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Дефекты</a:t>
            </a:r>
            <a:r>
              <a:rPr lang="ru-RU" sz="1600" b="1" spc="-4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br>
              <a:rPr lang="ru-RU" sz="1600" b="1" spc="-4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</a:br>
            <a:r>
              <a:rPr lang="ru-RU"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изображения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	</a:t>
            </a:r>
            <a:endParaRPr sz="4000" baseline="-23662" dirty="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956891" y="4009842"/>
            <a:ext cx="2698115" cy="146685"/>
            <a:chOff x="7956891" y="4009842"/>
            <a:chExt cx="2698115" cy="146685"/>
          </a:xfrm>
        </p:grpSpPr>
        <p:sp>
          <p:nvSpPr>
            <p:cNvPr id="38" name="object 38"/>
            <p:cNvSpPr/>
            <p:nvPr/>
          </p:nvSpPr>
          <p:spPr>
            <a:xfrm>
              <a:off x="8034270" y="4083159"/>
              <a:ext cx="2594610" cy="0"/>
            </a:xfrm>
            <a:custGeom>
              <a:avLst/>
              <a:gdLst/>
              <a:ahLst/>
              <a:cxnLst/>
              <a:rect l="l" t="t" r="r" b="b"/>
              <a:pathLst>
                <a:path w="2594609">
                  <a:moveTo>
                    <a:pt x="0" y="0"/>
                  </a:moveTo>
                  <a:lnTo>
                    <a:pt x="2594571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011298" y="405896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603289" y="4058969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6"/>
                  </a:lnTo>
                  <a:lnTo>
                    <a:pt x="1899" y="14776"/>
                  </a:lnTo>
                  <a:lnTo>
                    <a:pt x="0" y="24193"/>
                  </a:lnTo>
                  <a:lnTo>
                    <a:pt x="1899" y="33602"/>
                  </a:lnTo>
                  <a:lnTo>
                    <a:pt x="7080" y="41289"/>
                  </a:lnTo>
                  <a:lnTo>
                    <a:pt x="14766" y="46473"/>
                  </a:lnTo>
                  <a:lnTo>
                    <a:pt x="24180" y="48374"/>
                  </a:lnTo>
                  <a:lnTo>
                    <a:pt x="33595" y="46473"/>
                  </a:lnTo>
                  <a:lnTo>
                    <a:pt x="41281" y="41289"/>
                  </a:lnTo>
                  <a:lnTo>
                    <a:pt x="46462" y="33602"/>
                  </a:lnTo>
                  <a:lnTo>
                    <a:pt x="48361" y="24193"/>
                  </a:lnTo>
                  <a:lnTo>
                    <a:pt x="46462" y="14776"/>
                  </a:lnTo>
                  <a:lnTo>
                    <a:pt x="41281" y="7086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600076" y="4055752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5" h="55245">
                  <a:moveTo>
                    <a:pt x="27393" y="0"/>
                  </a:moveTo>
                  <a:lnTo>
                    <a:pt x="0" y="27406"/>
                  </a:lnTo>
                  <a:lnTo>
                    <a:pt x="2156" y="38064"/>
                  </a:lnTo>
                  <a:lnTo>
                    <a:pt x="8034" y="46777"/>
                  </a:lnTo>
                  <a:lnTo>
                    <a:pt x="16743" y="52656"/>
                  </a:lnTo>
                  <a:lnTo>
                    <a:pt x="27393" y="54813"/>
                  </a:lnTo>
                  <a:lnTo>
                    <a:pt x="38049" y="52656"/>
                  </a:lnTo>
                  <a:lnTo>
                    <a:pt x="44392" y="48374"/>
                  </a:lnTo>
                  <a:lnTo>
                    <a:pt x="27393" y="48374"/>
                  </a:lnTo>
                  <a:lnTo>
                    <a:pt x="19494" y="46777"/>
                  </a:lnTo>
                  <a:lnTo>
                    <a:pt x="19314" y="46777"/>
                  </a:lnTo>
                  <a:lnTo>
                    <a:pt x="12571" y="42229"/>
                  </a:lnTo>
                  <a:lnTo>
                    <a:pt x="8075" y="35563"/>
                  </a:lnTo>
                  <a:lnTo>
                    <a:pt x="6426" y="27406"/>
                  </a:lnTo>
                  <a:lnTo>
                    <a:pt x="8075" y="19249"/>
                  </a:lnTo>
                  <a:lnTo>
                    <a:pt x="12571" y="12584"/>
                  </a:lnTo>
                  <a:lnTo>
                    <a:pt x="19236" y="8088"/>
                  </a:lnTo>
                  <a:lnTo>
                    <a:pt x="27393" y="6438"/>
                  </a:lnTo>
                  <a:lnTo>
                    <a:pt x="44392" y="6438"/>
                  </a:lnTo>
                  <a:lnTo>
                    <a:pt x="38049" y="2157"/>
                  </a:lnTo>
                  <a:lnTo>
                    <a:pt x="27393" y="0"/>
                  </a:lnTo>
                  <a:close/>
                </a:path>
                <a:path w="55245" h="55245">
                  <a:moveTo>
                    <a:pt x="44392" y="6438"/>
                  </a:moveTo>
                  <a:lnTo>
                    <a:pt x="27393" y="6438"/>
                  </a:lnTo>
                  <a:lnTo>
                    <a:pt x="35551" y="8088"/>
                  </a:lnTo>
                  <a:lnTo>
                    <a:pt x="42216" y="12584"/>
                  </a:lnTo>
                  <a:lnTo>
                    <a:pt x="46712" y="19249"/>
                  </a:lnTo>
                  <a:lnTo>
                    <a:pt x="48361" y="27406"/>
                  </a:lnTo>
                  <a:lnTo>
                    <a:pt x="46712" y="35563"/>
                  </a:lnTo>
                  <a:lnTo>
                    <a:pt x="42216" y="42229"/>
                  </a:lnTo>
                  <a:lnTo>
                    <a:pt x="35473" y="46777"/>
                  </a:lnTo>
                  <a:lnTo>
                    <a:pt x="35292" y="46777"/>
                  </a:lnTo>
                  <a:lnTo>
                    <a:pt x="27393" y="48374"/>
                  </a:lnTo>
                  <a:lnTo>
                    <a:pt x="44392" y="48374"/>
                  </a:lnTo>
                  <a:lnTo>
                    <a:pt x="46758" y="46777"/>
                  </a:lnTo>
                  <a:lnTo>
                    <a:pt x="52632" y="38064"/>
                  </a:lnTo>
                  <a:lnTo>
                    <a:pt x="54787" y="27406"/>
                  </a:lnTo>
                  <a:lnTo>
                    <a:pt x="52632" y="16748"/>
                  </a:lnTo>
                  <a:lnTo>
                    <a:pt x="46793" y="8088"/>
                  </a:lnTo>
                  <a:lnTo>
                    <a:pt x="44392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962479" y="4015430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90" h="135889">
                  <a:moveTo>
                    <a:pt x="135458" y="67729"/>
                  </a:moveTo>
                  <a:lnTo>
                    <a:pt x="130135" y="41367"/>
                  </a:lnTo>
                  <a:lnTo>
                    <a:pt x="115619" y="19838"/>
                  </a:lnTo>
                  <a:lnTo>
                    <a:pt x="94090" y="5323"/>
                  </a:lnTo>
                  <a:lnTo>
                    <a:pt x="67729" y="0"/>
                  </a:lnTo>
                  <a:lnTo>
                    <a:pt x="41367" y="5323"/>
                  </a:lnTo>
                  <a:lnTo>
                    <a:pt x="19838" y="19838"/>
                  </a:lnTo>
                  <a:lnTo>
                    <a:pt x="5323" y="41367"/>
                  </a:lnTo>
                  <a:lnTo>
                    <a:pt x="0" y="67729"/>
                  </a:lnTo>
                  <a:lnTo>
                    <a:pt x="5323" y="94090"/>
                  </a:lnTo>
                  <a:lnTo>
                    <a:pt x="19838" y="115619"/>
                  </a:lnTo>
                  <a:lnTo>
                    <a:pt x="41367" y="130135"/>
                  </a:lnTo>
                  <a:lnTo>
                    <a:pt x="67729" y="135458"/>
                  </a:lnTo>
                  <a:lnTo>
                    <a:pt x="94090" y="130135"/>
                  </a:lnTo>
                  <a:lnTo>
                    <a:pt x="115619" y="115619"/>
                  </a:lnTo>
                  <a:lnTo>
                    <a:pt x="130135" y="94090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001259" y="4054215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55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5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5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1163796" y="3822673"/>
            <a:ext cx="460375" cy="460375"/>
          </a:xfrm>
          <a:custGeom>
            <a:avLst/>
            <a:gdLst/>
            <a:ahLst/>
            <a:cxnLst/>
            <a:rect l="l" t="t" r="r" b="b"/>
            <a:pathLst>
              <a:path w="460375" h="460375">
                <a:moveTo>
                  <a:pt x="229920" y="0"/>
                </a:moveTo>
                <a:lnTo>
                  <a:pt x="183582" y="4670"/>
                </a:lnTo>
                <a:lnTo>
                  <a:pt x="140422" y="18067"/>
                </a:lnTo>
                <a:lnTo>
                  <a:pt x="101367" y="39264"/>
                </a:lnTo>
                <a:lnTo>
                  <a:pt x="67340" y="67338"/>
                </a:lnTo>
                <a:lnTo>
                  <a:pt x="39265" y="101364"/>
                </a:lnTo>
                <a:lnTo>
                  <a:pt x="18067" y="140417"/>
                </a:lnTo>
                <a:lnTo>
                  <a:pt x="4670" y="183573"/>
                </a:lnTo>
                <a:lnTo>
                  <a:pt x="0" y="229908"/>
                </a:lnTo>
                <a:lnTo>
                  <a:pt x="4670" y="276242"/>
                </a:lnTo>
                <a:lnTo>
                  <a:pt x="18067" y="319398"/>
                </a:lnTo>
                <a:lnTo>
                  <a:pt x="39265" y="358451"/>
                </a:lnTo>
                <a:lnTo>
                  <a:pt x="67340" y="392477"/>
                </a:lnTo>
                <a:lnTo>
                  <a:pt x="101367" y="420551"/>
                </a:lnTo>
                <a:lnTo>
                  <a:pt x="140422" y="441748"/>
                </a:lnTo>
                <a:lnTo>
                  <a:pt x="183582" y="455145"/>
                </a:lnTo>
                <a:lnTo>
                  <a:pt x="229920" y="459816"/>
                </a:lnTo>
                <a:lnTo>
                  <a:pt x="276255" y="455145"/>
                </a:lnTo>
                <a:lnTo>
                  <a:pt x="319411" y="441748"/>
                </a:lnTo>
                <a:lnTo>
                  <a:pt x="358464" y="420551"/>
                </a:lnTo>
                <a:lnTo>
                  <a:pt x="392490" y="392477"/>
                </a:lnTo>
                <a:lnTo>
                  <a:pt x="420564" y="358451"/>
                </a:lnTo>
                <a:lnTo>
                  <a:pt x="441761" y="319398"/>
                </a:lnTo>
                <a:lnTo>
                  <a:pt x="455157" y="276242"/>
                </a:lnTo>
                <a:lnTo>
                  <a:pt x="459828" y="229908"/>
                </a:lnTo>
                <a:lnTo>
                  <a:pt x="455157" y="183573"/>
                </a:lnTo>
                <a:lnTo>
                  <a:pt x="441761" y="140417"/>
                </a:lnTo>
                <a:lnTo>
                  <a:pt x="420564" y="101364"/>
                </a:lnTo>
                <a:lnTo>
                  <a:pt x="392490" y="67338"/>
                </a:lnTo>
                <a:lnTo>
                  <a:pt x="358464" y="39264"/>
                </a:lnTo>
                <a:lnTo>
                  <a:pt x="319411" y="18067"/>
                </a:lnTo>
                <a:lnTo>
                  <a:pt x="276255" y="4670"/>
                </a:lnTo>
                <a:lnTo>
                  <a:pt x="229920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275072" y="3808601"/>
            <a:ext cx="2374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7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2</a:t>
            </a:r>
            <a:endParaRPr sz="270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745213" y="4009842"/>
            <a:ext cx="2698115" cy="146685"/>
            <a:chOff x="1745213" y="4009842"/>
            <a:chExt cx="2698115" cy="146685"/>
          </a:xfrm>
        </p:grpSpPr>
        <p:sp>
          <p:nvSpPr>
            <p:cNvPr id="47" name="object 47"/>
            <p:cNvSpPr/>
            <p:nvPr/>
          </p:nvSpPr>
          <p:spPr>
            <a:xfrm>
              <a:off x="1771248" y="4083159"/>
              <a:ext cx="2594610" cy="0"/>
            </a:xfrm>
            <a:custGeom>
              <a:avLst/>
              <a:gdLst/>
              <a:ahLst/>
              <a:cxnLst/>
              <a:rect l="l" t="t" r="r" b="b"/>
              <a:pathLst>
                <a:path w="2594610">
                  <a:moveTo>
                    <a:pt x="2594571" y="0"/>
                  </a:moveTo>
                  <a:lnTo>
                    <a:pt x="0" y="0"/>
                  </a:lnTo>
                </a:path>
              </a:pathLst>
            </a:custGeom>
            <a:ln w="6438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40430" y="405897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5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748439" y="4058974"/>
              <a:ext cx="48895" cy="48895"/>
            </a:xfrm>
            <a:custGeom>
              <a:avLst/>
              <a:gdLst/>
              <a:ahLst/>
              <a:cxnLst/>
              <a:rect l="l" t="t" r="r" b="b"/>
              <a:pathLst>
                <a:path w="48894" h="48895">
                  <a:moveTo>
                    <a:pt x="24180" y="0"/>
                  </a:moveTo>
                  <a:lnTo>
                    <a:pt x="14766" y="1901"/>
                  </a:lnTo>
                  <a:lnTo>
                    <a:pt x="7080" y="7085"/>
                  </a:lnTo>
                  <a:lnTo>
                    <a:pt x="1899" y="14771"/>
                  </a:lnTo>
                  <a:lnTo>
                    <a:pt x="0" y="24180"/>
                  </a:lnTo>
                  <a:lnTo>
                    <a:pt x="1899" y="33597"/>
                  </a:lnTo>
                  <a:lnTo>
                    <a:pt x="7080" y="41287"/>
                  </a:lnTo>
                  <a:lnTo>
                    <a:pt x="14766" y="46472"/>
                  </a:lnTo>
                  <a:lnTo>
                    <a:pt x="24180" y="48374"/>
                  </a:lnTo>
                  <a:lnTo>
                    <a:pt x="33595" y="46472"/>
                  </a:lnTo>
                  <a:lnTo>
                    <a:pt x="41281" y="41287"/>
                  </a:lnTo>
                  <a:lnTo>
                    <a:pt x="46462" y="33597"/>
                  </a:lnTo>
                  <a:lnTo>
                    <a:pt x="48361" y="24180"/>
                  </a:lnTo>
                  <a:lnTo>
                    <a:pt x="46462" y="14771"/>
                  </a:lnTo>
                  <a:lnTo>
                    <a:pt x="41281" y="7085"/>
                  </a:lnTo>
                  <a:lnTo>
                    <a:pt x="33595" y="1901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45213" y="4055753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5">
                  <a:moveTo>
                    <a:pt x="27406" y="0"/>
                  </a:moveTo>
                  <a:lnTo>
                    <a:pt x="0" y="27406"/>
                  </a:lnTo>
                  <a:lnTo>
                    <a:pt x="2157" y="38057"/>
                  </a:lnTo>
                  <a:lnTo>
                    <a:pt x="8035" y="46766"/>
                  </a:lnTo>
                  <a:lnTo>
                    <a:pt x="16748" y="52643"/>
                  </a:lnTo>
                  <a:lnTo>
                    <a:pt x="27406" y="54800"/>
                  </a:lnTo>
                  <a:lnTo>
                    <a:pt x="38057" y="52643"/>
                  </a:lnTo>
                  <a:lnTo>
                    <a:pt x="44383" y="48374"/>
                  </a:lnTo>
                  <a:lnTo>
                    <a:pt x="27406" y="48374"/>
                  </a:lnTo>
                  <a:lnTo>
                    <a:pt x="19452" y="46766"/>
                  </a:lnTo>
                  <a:lnTo>
                    <a:pt x="19310" y="46766"/>
                  </a:lnTo>
                  <a:lnTo>
                    <a:pt x="12584" y="42229"/>
                  </a:lnTo>
                  <a:lnTo>
                    <a:pt x="8088" y="35563"/>
                  </a:lnTo>
                  <a:lnTo>
                    <a:pt x="6438" y="27406"/>
                  </a:lnTo>
                  <a:lnTo>
                    <a:pt x="8088" y="19249"/>
                  </a:lnTo>
                  <a:lnTo>
                    <a:pt x="12584" y="12584"/>
                  </a:lnTo>
                  <a:lnTo>
                    <a:pt x="19249" y="8088"/>
                  </a:lnTo>
                  <a:lnTo>
                    <a:pt x="27406" y="6438"/>
                  </a:lnTo>
                  <a:lnTo>
                    <a:pt x="44400" y="6438"/>
                  </a:lnTo>
                  <a:lnTo>
                    <a:pt x="38057" y="2157"/>
                  </a:lnTo>
                  <a:lnTo>
                    <a:pt x="27406" y="0"/>
                  </a:lnTo>
                  <a:close/>
                </a:path>
                <a:path w="55244" h="55245">
                  <a:moveTo>
                    <a:pt x="44400" y="6438"/>
                  </a:moveTo>
                  <a:lnTo>
                    <a:pt x="27406" y="6438"/>
                  </a:lnTo>
                  <a:lnTo>
                    <a:pt x="35558" y="8088"/>
                  </a:lnTo>
                  <a:lnTo>
                    <a:pt x="42224" y="12584"/>
                  </a:lnTo>
                  <a:lnTo>
                    <a:pt x="46723" y="19249"/>
                  </a:lnTo>
                  <a:lnTo>
                    <a:pt x="48374" y="27406"/>
                  </a:lnTo>
                  <a:lnTo>
                    <a:pt x="46723" y="35563"/>
                  </a:lnTo>
                  <a:lnTo>
                    <a:pt x="42224" y="42229"/>
                  </a:lnTo>
                  <a:lnTo>
                    <a:pt x="35497" y="46766"/>
                  </a:lnTo>
                  <a:lnTo>
                    <a:pt x="35355" y="46766"/>
                  </a:lnTo>
                  <a:lnTo>
                    <a:pt x="27406" y="48374"/>
                  </a:lnTo>
                  <a:lnTo>
                    <a:pt x="44383" y="48374"/>
                  </a:lnTo>
                  <a:lnTo>
                    <a:pt x="46766" y="46766"/>
                  </a:lnTo>
                  <a:lnTo>
                    <a:pt x="52643" y="38057"/>
                  </a:lnTo>
                  <a:lnTo>
                    <a:pt x="54800" y="27406"/>
                  </a:lnTo>
                  <a:lnTo>
                    <a:pt x="52643" y="16748"/>
                  </a:lnTo>
                  <a:lnTo>
                    <a:pt x="46801" y="8088"/>
                  </a:lnTo>
                  <a:lnTo>
                    <a:pt x="44400" y="6438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302151" y="4015430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0" y="67729"/>
                  </a:move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340931" y="4054215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43" y="0"/>
                  </a:moveTo>
                  <a:lnTo>
                    <a:pt x="17680" y="2273"/>
                  </a:lnTo>
                  <a:lnTo>
                    <a:pt x="8480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0" y="49410"/>
                  </a:lnTo>
                  <a:lnTo>
                    <a:pt x="17680" y="55612"/>
                  </a:lnTo>
                  <a:lnTo>
                    <a:pt x="28943" y="57886"/>
                  </a:lnTo>
                  <a:lnTo>
                    <a:pt x="40213" y="55612"/>
                  </a:lnTo>
                  <a:lnTo>
                    <a:pt x="49417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7" y="8475"/>
                  </a:lnTo>
                  <a:lnTo>
                    <a:pt x="40213" y="2273"/>
                  </a:lnTo>
                  <a:lnTo>
                    <a:pt x="28943" y="0"/>
                  </a:lnTo>
                  <a:close/>
                </a:path>
              </a:pathLst>
            </a:custGeom>
            <a:solidFill>
              <a:srgbClr val="404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4914619" y="2115653"/>
            <a:ext cx="2559685" cy="2493645"/>
            <a:chOff x="4914619" y="2115653"/>
            <a:chExt cx="2559685" cy="2493645"/>
          </a:xfrm>
        </p:grpSpPr>
        <p:sp>
          <p:nvSpPr>
            <p:cNvPr id="54" name="object 54"/>
            <p:cNvSpPr/>
            <p:nvPr/>
          </p:nvSpPr>
          <p:spPr>
            <a:xfrm>
              <a:off x="4914608" y="2457221"/>
              <a:ext cx="2559685" cy="2152015"/>
            </a:xfrm>
            <a:custGeom>
              <a:avLst/>
              <a:gdLst/>
              <a:ahLst/>
              <a:cxnLst/>
              <a:rect l="l" t="t" r="r" b="b"/>
              <a:pathLst>
                <a:path w="2559684" h="2152015">
                  <a:moveTo>
                    <a:pt x="1296695" y="1636306"/>
                  </a:moveTo>
                  <a:lnTo>
                    <a:pt x="1288846" y="1628648"/>
                  </a:lnTo>
                  <a:lnTo>
                    <a:pt x="1269517" y="1628648"/>
                  </a:lnTo>
                  <a:lnTo>
                    <a:pt x="1261846" y="1636306"/>
                  </a:lnTo>
                  <a:lnTo>
                    <a:pt x="1261846" y="1655648"/>
                  </a:lnTo>
                  <a:lnTo>
                    <a:pt x="1269517" y="1663319"/>
                  </a:lnTo>
                  <a:lnTo>
                    <a:pt x="1279271" y="1663319"/>
                  </a:lnTo>
                  <a:lnTo>
                    <a:pt x="1288846" y="1663319"/>
                  </a:lnTo>
                  <a:lnTo>
                    <a:pt x="1296695" y="1655648"/>
                  </a:lnTo>
                  <a:lnTo>
                    <a:pt x="1296695" y="1636306"/>
                  </a:lnTo>
                  <a:close/>
                </a:path>
                <a:path w="2559684" h="2152015">
                  <a:moveTo>
                    <a:pt x="2559126" y="180289"/>
                  </a:moveTo>
                  <a:lnTo>
                    <a:pt x="2552674" y="132422"/>
                  </a:lnTo>
                  <a:lnTo>
                    <a:pt x="2534488" y="89369"/>
                  </a:lnTo>
                  <a:lnTo>
                    <a:pt x="2506268" y="52870"/>
                  </a:lnTo>
                  <a:lnTo>
                    <a:pt x="2469769" y="24650"/>
                  </a:lnTo>
                  <a:lnTo>
                    <a:pt x="2426728" y="6451"/>
                  </a:lnTo>
                  <a:lnTo>
                    <a:pt x="2378849" y="0"/>
                  </a:lnTo>
                  <a:lnTo>
                    <a:pt x="1677085" y="0"/>
                  </a:lnTo>
                  <a:lnTo>
                    <a:pt x="1669288" y="7810"/>
                  </a:lnTo>
                  <a:lnTo>
                    <a:pt x="1669288" y="27051"/>
                  </a:lnTo>
                  <a:lnTo>
                    <a:pt x="1677085" y="34848"/>
                  </a:lnTo>
                  <a:lnTo>
                    <a:pt x="2378849" y="34848"/>
                  </a:lnTo>
                  <a:lnTo>
                    <a:pt x="2424773" y="42278"/>
                  </a:lnTo>
                  <a:lnTo>
                    <a:pt x="2464689" y="62953"/>
                  </a:lnTo>
                  <a:lnTo>
                    <a:pt x="2496185" y="94462"/>
                  </a:lnTo>
                  <a:lnTo>
                    <a:pt x="2516860" y="134378"/>
                  </a:lnTo>
                  <a:lnTo>
                    <a:pt x="2524277" y="180289"/>
                  </a:lnTo>
                  <a:lnTo>
                    <a:pt x="2524277" y="1465707"/>
                  </a:lnTo>
                  <a:lnTo>
                    <a:pt x="2524277" y="1500555"/>
                  </a:lnTo>
                  <a:lnTo>
                    <a:pt x="2524277" y="1645983"/>
                  </a:lnTo>
                  <a:lnTo>
                    <a:pt x="2516860" y="1691906"/>
                  </a:lnTo>
                  <a:lnTo>
                    <a:pt x="2496185" y="1731835"/>
                  </a:lnTo>
                  <a:lnTo>
                    <a:pt x="2464689" y="1763331"/>
                  </a:lnTo>
                  <a:lnTo>
                    <a:pt x="2424773" y="1784007"/>
                  </a:lnTo>
                  <a:lnTo>
                    <a:pt x="2378849" y="1791423"/>
                  </a:lnTo>
                  <a:lnTo>
                    <a:pt x="180276" y="1791423"/>
                  </a:lnTo>
                  <a:lnTo>
                    <a:pt x="134366" y="1784007"/>
                  </a:lnTo>
                  <a:lnTo>
                    <a:pt x="94449" y="1763331"/>
                  </a:lnTo>
                  <a:lnTo>
                    <a:pt x="62953" y="1731835"/>
                  </a:lnTo>
                  <a:lnTo>
                    <a:pt x="42278" y="1691906"/>
                  </a:lnTo>
                  <a:lnTo>
                    <a:pt x="34848" y="1645983"/>
                  </a:lnTo>
                  <a:lnTo>
                    <a:pt x="34848" y="1500555"/>
                  </a:lnTo>
                  <a:lnTo>
                    <a:pt x="2524277" y="1500555"/>
                  </a:lnTo>
                  <a:lnTo>
                    <a:pt x="2524277" y="1465707"/>
                  </a:lnTo>
                  <a:lnTo>
                    <a:pt x="34848" y="1465707"/>
                  </a:lnTo>
                  <a:lnTo>
                    <a:pt x="34848" y="180289"/>
                  </a:lnTo>
                  <a:lnTo>
                    <a:pt x="42278" y="134378"/>
                  </a:lnTo>
                  <a:lnTo>
                    <a:pt x="62953" y="94462"/>
                  </a:lnTo>
                  <a:lnTo>
                    <a:pt x="94449" y="62953"/>
                  </a:lnTo>
                  <a:lnTo>
                    <a:pt x="134366" y="42278"/>
                  </a:lnTo>
                  <a:lnTo>
                    <a:pt x="180276" y="34848"/>
                  </a:lnTo>
                  <a:lnTo>
                    <a:pt x="882040" y="34848"/>
                  </a:lnTo>
                  <a:lnTo>
                    <a:pt x="889838" y="27051"/>
                  </a:lnTo>
                  <a:lnTo>
                    <a:pt x="889838" y="7810"/>
                  </a:lnTo>
                  <a:lnTo>
                    <a:pt x="882040" y="0"/>
                  </a:lnTo>
                  <a:lnTo>
                    <a:pt x="180276" y="0"/>
                  </a:lnTo>
                  <a:lnTo>
                    <a:pt x="132410" y="6451"/>
                  </a:lnTo>
                  <a:lnTo>
                    <a:pt x="89369" y="24650"/>
                  </a:lnTo>
                  <a:lnTo>
                    <a:pt x="52870" y="52870"/>
                  </a:lnTo>
                  <a:lnTo>
                    <a:pt x="24650" y="89369"/>
                  </a:lnTo>
                  <a:lnTo>
                    <a:pt x="6451" y="132422"/>
                  </a:lnTo>
                  <a:lnTo>
                    <a:pt x="0" y="180289"/>
                  </a:lnTo>
                  <a:lnTo>
                    <a:pt x="0" y="1645983"/>
                  </a:lnTo>
                  <a:lnTo>
                    <a:pt x="6451" y="1693862"/>
                  </a:lnTo>
                  <a:lnTo>
                    <a:pt x="24650" y="1736915"/>
                  </a:lnTo>
                  <a:lnTo>
                    <a:pt x="52870" y="1773415"/>
                  </a:lnTo>
                  <a:lnTo>
                    <a:pt x="89369" y="1801634"/>
                  </a:lnTo>
                  <a:lnTo>
                    <a:pt x="132410" y="1819833"/>
                  </a:lnTo>
                  <a:lnTo>
                    <a:pt x="180276" y="1826272"/>
                  </a:lnTo>
                  <a:lnTo>
                    <a:pt x="1017104" y="1826272"/>
                  </a:lnTo>
                  <a:lnTo>
                    <a:pt x="1012253" y="1882902"/>
                  </a:lnTo>
                  <a:lnTo>
                    <a:pt x="1001560" y="1937143"/>
                  </a:lnTo>
                  <a:lnTo>
                    <a:pt x="985266" y="1988337"/>
                  </a:lnTo>
                  <a:lnTo>
                    <a:pt x="963625" y="2035835"/>
                  </a:lnTo>
                  <a:lnTo>
                    <a:pt x="936866" y="2078990"/>
                  </a:lnTo>
                  <a:lnTo>
                    <a:pt x="905243" y="2117140"/>
                  </a:lnTo>
                  <a:lnTo>
                    <a:pt x="821702" y="2117140"/>
                  </a:lnTo>
                  <a:lnTo>
                    <a:pt x="813904" y="2124938"/>
                  </a:lnTo>
                  <a:lnTo>
                    <a:pt x="813904" y="2144179"/>
                  </a:lnTo>
                  <a:lnTo>
                    <a:pt x="821702" y="2151989"/>
                  </a:lnTo>
                  <a:lnTo>
                    <a:pt x="1736661" y="2151989"/>
                  </a:lnTo>
                  <a:lnTo>
                    <a:pt x="1744472" y="2144179"/>
                  </a:lnTo>
                  <a:lnTo>
                    <a:pt x="1744472" y="2124938"/>
                  </a:lnTo>
                  <a:lnTo>
                    <a:pt x="1736661" y="2117140"/>
                  </a:lnTo>
                  <a:lnTo>
                    <a:pt x="1653120" y="2117140"/>
                  </a:lnTo>
                  <a:lnTo>
                    <a:pt x="1621510" y="2078990"/>
                  </a:lnTo>
                  <a:lnTo>
                    <a:pt x="1606600" y="2054948"/>
                  </a:lnTo>
                  <a:lnTo>
                    <a:pt x="1606600" y="2117140"/>
                  </a:lnTo>
                  <a:lnTo>
                    <a:pt x="951763" y="2117140"/>
                  </a:lnTo>
                  <a:lnTo>
                    <a:pt x="980186" y="2077021"/>
                  </a:lnTo>
                  <a:lnTo>
                    <a:pt x="1004189" y="2032863"/>
                  </a:lnTo>
                  <a:lnTo>
                    <a:pt x="1023581" y="1985175"/>
                  </a:lnTo>
                  <a:lnTo>
                    <a:pt x="1038148" y="1934514"/>
                  </a:lnTo>
                  <a:lnTo>
                    <a:pt x="1047711" y="1881365"/>
                  </a:lnTo>
                  <a:lnTo>
                    <a:pt x="1052055" y="1826272"/>
                  </a:lnTo>
                  <a:lnTo>
                    <a:pt x="1506308" y="1826272"/>
                  </a:lnTo>
                  <a:lnTo>
                    <a:pt x="1510665" y="1881365"/>
                  </a:lnTo>
                  <a:lnTo>
                    <a:pt x="1520228" y="1934514"/>
                  </a:lnTo>
                  <a:lnTo>
                    <a:pt x="1534807" y="1985175"/>
                  </a:lnTo>
                  <a:lnTo>
                    <a:pt x="1554187" y="2032863"/>
                  </a:lnTo>
                  <a:lnTo>
                    <a:pt x="1578190" y="2077021"/>
                  </a:lnTo>
                  <a:lnTo>
                    <a:pt x="1606600" y="2117140"/>
                  </a:lnTo>
                  <a:lnTo>
                    <a:pt x="1606600" y="2054948"/>
                  </a:lnTo>
                  <a:lnTo>
                    <a:pt x="1594751" y="2035835"/>
                  </a:lnTo>
                  <a:lnTo>
                    <a:pt x="1573098" y="1988337"/>
                  </a:lnTo>
                  <a:lnTo>
                    <a:pt x="1556804" y="1937143"/>
                  </a:lnTo>
                  <a:lnTo>
                    <a:pt x="1546110" y="1882902"/>
                  </a:lnTo>
                  <a:lnTo>
                    <a:pt x="1541259" y="1826272"/>
                  </a:lnTo>
                  <a:lnTo>
                    <a:pt x="2378849" y="1826272"/>
                  </a:lnTo>
                  <a:lnTo>
                    <a:pt x="2426728" y="1819833"/>
                  </a:lnTo>
                  <a:lnTo>
                    <a:pt x="2469769" y="1801634"/>
                  </a:lnTo>
                  <a:lnTo>
                    <a:pt x="2482964" y="1791423"/>
                  </a:lnTo>
                  <a:lnTo>
                    <a:pt x="2506268" y="1773415"/>
                  </a:lnTo>
                  <a:lnTo>
                    <a:pt x="2534488" y="1736915"/>
                  </a:lnTo>
                  <a:lnTo>
                    <a:pt x="2552674" y="1693862"/>
                  </a:lnTo>
                  <a:lnTo>
                    <a:pt x="2559126" y="1645983"/>
                  </a:lnTo>
                  <a:lnTo>
                    <a:pt x="2559126" y="1500555"/>
                  </a:lnTo>
                  <a:lnTo>
                    <a:pt x="2559126" y="1465707"/>
                  </a:lnTo>
                  <a:lnTo>
                    <a:pt x="2559126" y="180289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64835" y="2115654"/>
              <a:ext cx="1771014" cy="1653539"/>
            </a:xfrm>
            <a:custGeom>
              <a:avLst/>
              <a:gdLst/>
              <a:ahLst/>
              <a:cxnLst/>
              <a:rect l="l" t="t" r="r" b="b"/>
              <a:pathLst>
                <a:path w="1771015" h="1653539">
                  <a:moveTo>
                    <a:pt x="42024" y="1335824"/>
                  </a:moveTo>
                  <a:lnTo>
                    <a:pt x="40589" y="1334389"/>
                  </a:lnTo>
                  <a:lnTo>
                    <a:pt x="21844" y="1334389"/>
                  </a:lnTo>
                  <a:lnTo>
                    <a:pt x="20408" y="1335824"/>
                  </a:lnTo>
                  <a:lnTo>
                    <a:pt x="20408" y="1368247"/>
                  </a:lnTo>
                  <a:lnTo>
                    <a:pt x="21844" y="1369682"/>
                  </a:lnTo>
                  <a:lnTo>
                    <a:pt x="38836" y="1369682"/>
                  </a:lnTo>
                  <a:lnTo>
                    <a:pt x="40589" y="1369682"/>
                  </a:lnTo>
                  <a:lnTo>
                    <a:pt x="42024" y="1368247"/>
                  </a:lnTo>
                  <a:lnTo>
                    <a:pt x="42024" y="1335824"/>
                  </a:lnTo>
                  <a:close/>
                </a:path>
                <a:path w="1771015" h="1653539">
                  <a:moveTo>
                    <a:pt x="78016" y="1335824"/>
                  </a:moveTo>
                  <a:lnTo>
                    <a:pt x="76581" y="1334389"/>
                  </a:lnTo>
                  <a:lnTo>
                    <a:pt x="57835" y="1334389"/>
                  </a:lnTo>
                  <a:lnTo>
                    <a:pt x="56400" y="1335824"/>
                  </a:lnTo>
                  <a:lnTo>
                    <a:pt x="56400" y="1368247"/>
                  </a:lnTo>
                  <a:lnTo>
                    <a:pt x="57835" y="1369682"/>
                  </a:lnTo>
                  <a:lnTo>
                    <a:pt x="74828" y="1369682"/>
                  </a:lnTo>
                  <a:lnTo>
                    <a:pt x="76581" y="1369682"/>
                  </a:lnTo>
                  <a:lnTo>
                    <a:pt x="78016" y="1368247"/>
                  </a:lnTo>
                  <a:lnTo>
                    <a:pt x="78016" y="1335824"/>
                  </a:lnTo>
                  <a:close/>
                </a:path>
                <a:path w="1771015" h="1653539">
                  <a:moveTo>
                    <a:pt x="115303" y="1316583"/>
                  </a:moveTo>
                  <a:lnTo>
                    <a:pt x="113703" y="1314983"/>
                  </a:lnTo>
                  <a:lnTo>
                    <a:pt x="92684" y="1314983"/>
                  </a:lnTo>
                  <a:lnTo>
                    <a:pt x="91071" y="1316583"/>
                  </a:lnTo>
                  <a:lnTo>
                    <a:pt x="91071" y="1387487"/>
                  </a:lnTo>
                  <a:lnTo>
                    <a:pt x="92684" y="1389100"/>
                  </a:lnTo>
                  <a:lnTo>
                    <a:pt x="111734" y="1389100"/>
                  </a:lnTo>
                  <a:lnTo>
                    <a:pt x="113703" y="1389100"/>
                  </a:lnTo>
                  <a:lnTo>
                    <a:pt x="115303" y="1387487"/>
                  </a:lnTo>
                  <a:lnTo>
                    <a:pt x="115303" y="1316583"/>
                  </a:lnTo>
                  <a:close/>
                </a:path>
                <a:path w="1771015" h="1653539">
                  <a:moveTo>
                    <a:pt x="151295" y="1251280"/>
                  </a:moveTo>
                  <a:lnTo>
                    <a:pt x="149694" y="1249667"/>
                  </a:lnTo>
                  <a:lnTo>
                    <a:pt x="128676" y="1249667"/>
                  </a:lnTo>
                  <a:lnTo>
                    <a:pt x="127063" y="1251280"/>
                  </a:lnTo>
                  <a:lnTo>
                    <a:pt x="127063" y="1452778"/>
                  </a:lnTo>
                  <a:lnTo>
                    <a:pt x="128676" y="1454391"/>
                  </a:lnTo>
                  <a:lnTo>
                    <a:pt x="147726" y="1454391"/>
                  </a:lnTo>
                  <a:lnTo>
                    <a:pt x="149694" y="1454391"/>
                  </a:lnTo>
                  <a:lnTo>
                    <a:pt x="151295" y="1452778"/>
                  </a:lnTo>
                  <a:lnTo>
                    <a:pt x="151295" y="1251280"/>
                  </a:lnTo>
                  <a:close/>
                </a:path>
                <a:path w="1771015" h="1653539">
                  <a:moveTo>
                    <a:pt x="187286" y="1201864"/>
                  </a:moveTo>
                  <a:lnTo>
                    <a:pt x="185686" y="1200251"/>
                  </a:lnTo>
                  <a:lnTo>
                    <a:pt x="164668" y="1200251"/>
                  </a:lnTo>
                  <a:lnTo>
                    <a:pt x="163055" y="1201864"/>
                  </a:lnTo>
                  <a:lnTo>
                    <a:pt x="163055" y="1502194"/>
                  </a:lnTo>
                  <a:lnTo>
                    <a:pt x="164668" y="1503807"/>
                  </a:lnTo>
                  <a:lnTo>
                    <a:pt x="183718" y="1503807"/>
                  </a:lnTo>
                  <a:lnTo>
                    <a:pt x="185686" y="1503807"/>
                  </a:lnTo>
                  <a:lnTo>
                    <a:pt x="187286" y="1502194"/>
                  </a:lnTo>
                  <a:lnTo>
                    <a:pt x="187286" y="1201864"/>
                  </a:lnTo>
                  <a:close/>
                </a:path>
                <a:path w="1771015" h="1653539">
                  <a:moveTo>
                    <a:pt x="221970" y="1316405"/>
                  </a:moveTo>
                  <a:lnTo>
                    <a:pt x="220535" y="1314983"/>
                  </a:lnTo>
                  <a:lnTo>
                    <a:pt x="201790" y="1314983"/>
                  </a:lnTo>
                  <a:lnTo>
                    <a:pt x="200355" y="1316405"/>
                  </a:lnTo>
                  <a:lnTo>
                    <a:pt x="200355" y="1387665"/>
                  </a:lnTo>
                  <a:lnTo>
                    <a:pt x="201790" y="1389100"/>
                  </a:lnTo>
                  <a:lnTo>
                    <a:pt x="218782" y="1389100"/>
                  </a:lnTo>
                  <a:lnTo>
                    <a:pt x="220535" y="1389100"/>
                  </a:lnTo>
                  <a:lnTo>
                    <a:pt x="221970" y="1387665"/>
                  </a:lnTo>
                  <a:lnTo>
                    <a:pt x="221970" y="1316405"/>
                  </a:lnTo>
                  <a:close/>
                </a:path>
                <a:path w="1771015" h="1653539">
                  <a:moveTo>
                    <a:pt x="257949" y="1316405"/>
                  </a:moveTo>
                  <a:lnTo>
                    <a:pt x="256514" y="1314983"/>
                  </a:lnTo>
                  <a:lnTo>
                    <a:pt x="237769" y="1314983"/>
                  </a:lnTo>
                  <a:lnTo>
                    <a:pt x="236334" y="1316405"/>
                  </a:lnTo>
                  <a:lnTo>
                    <a:pt x="236334" y="1387665"/>
                  </a:lnTo>
                  <a:lnTo>
                    <a:pt x="237769" y="1389100"/>
                  </a:lnTo>
                  <a:lnTo>
                    <a:pt x="254762" y="1389100"/>
                  </a:lnTo>
                  <a:lnTo>
                    <a:pt x="256514" y="1389100"/>
                  </a:lnTo>
                  <a:lnTo>
                    <a:pt x="257949" y="1387665"/>
                  </a:lnTo>
                  <a:lnTo>
                    <a:pt x="257949" y="1316405"/>
                  </a:lnTo>
                  <a:close/>
                </a:path>
                <a:path w="1771015" h="1653539">
                  <a:moveTo>
                    <a:pt x="293941" y="1335824"/>
                  </a:moveTo>
                  <a:lnTo>
                    <a:pt x="292506" y="1334389"/>
                  </a:lnTo>
                  <a:lnTo>
                    <a:pt x="273761" y="1334389"/>
                  </a:lnTo>
                  <a:lnTo>
                    <a:pt x="272326" y="1335824"/>
                  </a:lnTo>
                  <a:lnTo>
                    <a:pt x="272326" y="1368247"/>
                  </a:lnTo>
                  <a:lnTo>
                    <a:pt x="273761" y="1369682"/>
                  </a:lnTo>
                  <a:lnTo>
                    <a:pt x="290753" y="1369682"/>
                  </a:lnTo>
                  <a:lnTo>
                    <a:pt x="292506" y="1369682"/>
                  </a:lnTo>
                  <a:lnTo>
                    <a:pt x="293941" y="1368247"/>
                  </a:lnTo>
                  <a:lnTo>
                    <a:pt x="293941" y="1335824"/>
                  </a:lnTo>
                  <a:close/>
                </a:path>
                <a:path w="1771015" h="1653539">
                  <a:moveTo>
                    <a:pt x="329933" y="1323467"/>
                  </a:moveTo>
                  <a:lnTo>
                    <a:pt x="328498" y="1322031"/>
                  </a:lnTo>
                  <a:lnTo>
                    <a:pt x="309753" y="1322031"/>
                  </a:lnTo>
                  <a:lnTo>
                    <a:pt x="308317" y="1323467"/>
                  </a:lnTo>
                  <a:lnTo>
                    <a:pt x="308317" y="1380604"/>
                  </a:lnTo>
                  <a:lnTo>
                    <a:pt x="309753" y="1382039"/>
                  </a:lnTo>
                  <a:lnTo>
                    <a:pt x="326745" y="1382039"/>
                  </a:lnTo>
                  <a:lnTo>
                    <a:pt x="328498" y="1382039"/>
                  </a:lnTo>
                  <a:lnTo>
                    <a:pt x="329933" y="1380604"/>
                  </a:lnTo>
                  <a:lnTo>
                    <a:pt x="329933" y="1323467"/>
                  </a:lnTo>
                  <a:close/>
                </a:path>
                <a:path w="1771015" h="1653539">
                  <a:moveTo>
                    <a:pt x="376478" y="1328724"/>
                  </a:moveTo>
                  <a:lnTo>
                    <a:pt x="375069" y="1327327"/>
                  </a:lnTo>
                  <a:lnTo>
                    <a:pt x="357974" y="1327327"/>
                  </a:lnTo>
                  <a:lnTo>
                    <a:pt x="356260" y="1327327"/>
                  </a:lnTo>
                  <a:lnTo>
                    <a:pt x="354863" y="1328724"/>
                  </a:lnTo>
                  <a:lnTo>
                    <a:pt x="354863" y="1337919"/>
                  </a:lnTo>
                  <a:lnTo>
                    <a:pt x="345744" y="1337919"/>
                  </a:lnTo>
                  <a:lnTo>
                    <a:pt x="344309" y="1339342"/>
                  </a:lnTo>
                  <a:lnTo>
                    <a:pt x="344309" y="1364716"/>
                  </a:lnTo>
                  <a:lnTo>
                    <a:pt x="345744" y="1366151"/>
                  </a:lnTo>
                  <a:lnTo>
                    <a:pt x="354863" y="1366151"/>
                  </a:lnTo>
                  <a:lnTo>
                    <a:pt x="354863" y="1375346"/>
                  </a:lnTo>
                  <a:lnTo>
                    <a:pt x="356260" y="1376743"/>
                  </a:lnTo>
                  <a:lnTo>
                    <a:pt x="375069" y="1376743"/>
                  </a:lnTo>
                  <a:lnTo>
                    <a:pt x="376478" y="1375346"/>
                  </a:lnTo>
                  <a:lnTo>
                    <a:pt x="376478" y="1328724"/>
                  </a:lnTo>
                  <a:close/>
                </a:path>
                <a:path w="1771015" h="1653539">
                  <a:moveTo>
                    <a:pt x="414032" y="1328724"/>
                  </a:moveTo>
                  <a:lnTo>
                    <a:pt x="412623" y="1327327"/>
                  </a:lnTo>
                  <a:lnTo>
                    <a:pt x="395528" y="1327327"/>
                  </a:lnTo>
                  <a:lnTo>
                    <a:pt x="393814" y="1327327"/>
                  </a:lnTo>
                  <a:lnTo>
                    <a:pt x="392417" y="1328724"/>
                  </a:lnTo>
                  <a:lnTo>
                    <a:pt x="392417" y="1375346"/>
                  </a:lnTo>
                  <a:lnTo>
                    <a:pt x="393814" y="1376743"/>
                  </a:lnTo>
                  <a:lnTo>
                    <a:pt x="412623" y="1376743"/>
                  </a:lnTo>
                  <a:lnTo>
                    <a:pt x="414032" y="1375346"/>
                  </a:lnTo>
                  <a:lnTo>
                    <a:pt x="414032" y="1328724"/>
                  </a:lnTo>
                  <a:close/>
                </a:path>
                <a:path w="1771015" h="1653539">
                  <a:moveTo>
                    <a:pt x="451561" y="1335824"/>
                  </a:moveTo>
                  <a:lnTo>
                    <a:pt x="450126" y="1334389"/>
                  </a:lnTo>
                  <a:lnTo>
                    <a:pt x="433133" y="1334389"/>
                  </a:lnTo>
                  <a:lnTo>
                    <a:pt x="431380" y="1334389"/>
                  </a:lnTo>
                  <a:lnTo>
                    <a:pt x="429945" y="1335824"/>
                  </a:lnTo>
                  <a:lnTo>
                    <a:pt x="429945" y="1368247"/>
                  </a:lnTo>
                  <a:lnTo>
                    <a:pt x="431380" y="1369682"/>
                  </a:lnTo>
                  <a:lnTo>
                    <a:pt x="450126" y="1369682"/>
                  </a:lnTo>
                  <a:lnTo>
                    <a:pt x="451561" y="1368247"/>
                  </a:lnTo>
                  <a:lnTo>
                    <a:pt x="451561" y="1335824"/>
                  </a:lnTo>
                  <a:close/>
                </a:path>
                <a:path w="1771015" h="1653539">
                  <a:moveTo>
                    <a:pt x="489115" y="1339354"/>
                  </a:moveTo>
                  <a:lnTo>
                    <a:pt x="487680" y="1337919"/>
                  </a:lnTo>
                  <a:lnTo>
                    <a:pt x="470687" y="1337919"/>
                  </a:lnTo>
                  <a:lnTo>
                    <a:pt x="468934" y="1337919"/>
                  </a:lnTo>
                  <a:lnTo>
                    <a:pt x="467499" y="1339354"/>
                  </a:lnTo>
                  <a:lnTo>
                    <a:pt x="467499" y="1364729"/>
                  </a:lnTo>
                  <a:lnTo>
                    <a:pt x="468934" y="1366151"/>
                  </a:lnTo>
                  <a:lnTo>
                    <a:pt x="487680" y="1366151"/>
                  </a:lnTo>
                  <a:lnTo>
                    <a:pt x="489115" y="1364729"/>
                  </a:lnTo>
                  <a:lnTo>
                    <a:pt x="489115" y="1339354"/>
                  </a:lnTo>
                  <a:close/>
                </a:path>
                <a:path w="1771015" h="1653539">
                  <a:moveTo>
                    <a:pt x="526643" y="1338973"/>
                  </a:moveTo>
                  <a:lnTo>
                    <a:pt x="525589" y="1337919"/>
                  </a:lnTo>
                  <a:lnTo>
                    <a:pt x="507390" y="1337919"/>
                  </a:lnTo>
                  <a:lnTo>
                    <a:pt x="506095" y="1337919"/>
                  </a:lnTo>
                  <a:lnTo>
                    <a:pt x="505040" y="1338973"/>
                  </a:lnTo>
                  <a:lnTo>
                    <a:pt x="505040" y="1365097"/>
                  </a:lnTo>
                  <a:lnTo>
                    <a:pt x="506095" y="1366151"/>
                  </a:lnTo>
                  <a:lnTo>
                    <a:pt x="525589" y="1366151"/>
                  </a:lnTo>
                  <a:lnTo>
                    <a:pt x="526643" y="1365097"/>
                  </a:lnTo>
                  <a:lnTo>
                    <a:pt x="526643" y="1338973"/>
                  </a:lnTo>
                  <a:close/>
                </a:path>
                <a:path w="1771015" h="1653539">
                  <a:moveTo>
                    <a:pt x="573201" y="1338973"/>
                  </a:moveTo>
                  <a:lnTo>
                    <a:pt x="572147" y="1337919"/>
                  </a:lnTo>
                  <a:lnTo>
                    <a:pt x="552653" y="1337919"/>
                  </a:lnTo>
                  <a:lnTo>
                    <a:pt x="551599" y="1338973"/>
                  </a:lnTo>
                  <a:lnTo>
                    <a:pt x="551599" y="1365097"/>
                  </a:lnTo>
                  <a:lnTo>
                    <a:pt x="552653" y="1366151"/>
                  </a:lnTo>
                  <a:lnTo>
                    <a:pt x="570852" y="1366151"/>
                  </a:lnTo>
                  <a:lnTo>
                    <a:pt x="572147" y="1366151"/>
                  </a:lnTo>
                  <a:lnTo>
                    <a:pt x="573201" y="1365097"/>
                  </a:lnTo>
                  <a:lnTo>
                    <a:pt x="573201" y="1338973"/>
                  </a:lnTo>
                  <a:close/>
                </a:path>
                <a:path w="1771015" h="1653539">
                  <a:moveTo>
                    <a:pt x="610743" y="1339342"/>
                  </a:moveTo>
                  <a:lnTo>
                    <a:pt x="609307" y="1337919"/>
                  </a:lnTo>
                  <a:lnTo>
                    <a:pt x="590562" y="1337919"/>
                  </a:lnTo>
                  <a:lnTo>
                    <a:pt x="589127" y="1339342"/>
                  </a:lnTo>
                  <a:lnTo>
                    <a:pt x="589127" y="1364716"/>
                  </a:lnTo>
                  <a:lnTo>
                    <a:pt x="590562" y="1366151"/>
                  </a:lnTo>
                  <a:lnTo>
                    <a:pt x="607555" y="1366151"/>
                  </a:lnTo>
                  <a:lnTo>
                    <a:pt x="609307" y="1366151"/>
                  </a:lnTo>
                  <a:lnTo>
                    <a:pt x="610743" y="1364716"/>
                  </a:lnTo>
                  <a:lnTo>
                    <a:pt x="610743" y="1339342"/>
                  </a:lnTo>
                  <a:close/>
                </a:path>
                <a:path w="1771015" h="1653539">
                  <a:moveTo>
                    <a:pt x="648284" y="1335824"/>
                  </a:moveTo>
                  <a:lnTo>
                    <a:pt x="646849" y="1334389"/>
                  </a:lnTo>
                  <a:lnTo>
                    <a:pt x="628103" y="1334389"/>
                  </a:lnTo>
                  <a:lnTo>
                    <a:pt x="626668" y="1335824"/>
                  </a:lnTo>
                  <a:lnTo>
                    <a:pt x="626668" y="1368247"/>
                  </a:lnTo>
                  <a:lnTo>
                    <a:pt x="628103" y="1369682"/>
                  </a:lnTo>
                  <a:lnTo>
                    <a:pt x="645096" y="1369682"/>
                  </a:lnTo>
                  <a:lnTo>
                    <a:pt x="646849" y="1369682"/>
                  </a:lnTo>
                  <a:lnTo>
                    <a:pt x="648284" y="1368247"/>
                  </a:lnTo>
                  <a:lnTo>
                    <a:pt x="648284" y="1335824"/>
                  </a:lnTo>
                  <a:close/>
                </a:path>
                <a:path w="1771015" h="1653539">
                  <a:moveTo>
                    <a:pt x="685825" y="1328724"/>
                  </a:moveTo>
                  <a:lnTo>
                    <a:pt x="684428" y="1327327"/>
                  </a:lnTo>
                  <a:lnTo>
                    <a:pt x="665619" y="1327327"/>
                  </a:lnTo>
                  <a:lnTo>
                    <a:pt x="664210" y="1328724"/>
                  </a:lnTo>
                  <a:lnTo>
                    <a:pt x="664210" y="1375346"/>
                  </a:lnTo>
                  <a:lnTo>
                    <a:pt x="665619" y="1376743"/>
                  </a:lnTo>
                  <a:lnTo>
                    <a:pt x="682713" y="1376743"/>
                  </a:lnTo>
                  <a:lnTo>
                    <a:pt x="684428" y="1376743"/>
                  </a:lnTo>
                  <a:lnTo>
                    <a:pt x="685825" y="1375346"/>
                  </a:lnTo>
                  <a:lnTo>
                    <a:pt x="685825" y="1328724"/>
                  </a:lnTo>
                  <a:close/>
                </a:path>
                <a:path w="1771015" h="1653539">
                  <a:moveTo>
                    <a:pt x="723379" y="1328724"/>
                  </a:moveTo>
                  <a:lnTo>
                    <a:pt x="721982" y="1327327"/>
                  </a:lnTo>
                  <a:lnTo>
                    <a:pt x="703173" y="1327327"/>
                  </a:lnTo>
                  <a:lnTo>
                    <a:pt x="701763" y="1328724"/>
                  </a:lnTo>
                  <a:lnTo>
                    <a:pt x="701763" y="1375346"/>
                  </a:lnTo>
                  <a:lnTo>
                    <a:pt x="703173" y="1376743"/>
                  </a:lnTo>
                  <a:lnTo>
                    <a:pt x="720267" y="1376743"/>
                  </a:lnTo>
                  <a:lnTo>
                    <a:pt x="721982" y="1376743"/>
                  </a:lnTo>
                  <a:lnTo>
                    <a:pt x="723379" y="1375346"/>
                  </a:lnTo>
                  <a:lnTo>
                    <a:pt x="723379" y="1328724"/>
                  </a:lnTo>
                  <a:close/>
                </a:path>
                <a:path w="1771015" h="1653539">
                  <a:moveTo>
                    <a:pt x="760920" y="1304048"/>
                  </a:moveTo>
                  <a:lnTo>
                    <a:pt x="759485" y="1302613"/>
                  </a:lnTo>
                  <a:lnTo>
                    <a:pt x="740752" y="1302613"/>
                  </a:lnTo>
                  <a:lnTo>
                    <a:pt x="739317" y="1304048"/>
                  </a:lnTo>
                  <a:lnTo>
                    <a:pt x="739317" y="1400009"/>
                  </a:lnTo>
                  <a:lnTo>
                    <a:pt x="740752" y="1401445"/>
                  </a:lnTo>
                  <a:lnTo>
                    <a:pt x="757732" y="1401445"/>
                  </a:lnTo>
                  <a:lnTo>
                    <a:pt x="759485" y="1401445"/>
                  </a:lnTo>
                  <a:lnTo>
                    <a:pt x="760920" y="1400009"/>
                  </a:lnTo>
                  <a:lnTo>
                    <a:pt x="760920" y="1304048"/>
                  </a:lnTo>
                  <a:close/>
                </a:path>
                <a:path w="1771015" h="1653539">
                  <a:moveTo>
                    <a:pt x="798461" y="1304048"/>
                  </a:moveTo>
                  <a:lnTo>
                    <a:pt x="797026" y="1302613"/>
                  </a:lnTo>
                  <a:lnTo>
                    <a:pt x="778281" y="1302613"/>
                  </a:lnTo>
                  <a:lnTo>
                    <a:pt x="776846" y="1304048"/>
                  </a:lnTo>
                  <a:lnTo>
                    <a:pt x="776846" y="1400009"/>
                  </a:lnTo>
                  <a:lnTo>
                    <a:pt x="778281" y="1401445"/>
                  </a:lnTo>
                  <a:lnTo>
                    <a:pt x="795274" y="1401445"/>
                  </a:lnTo>
                  <a:lnTo>
                    <a:pt x="797026" y="1401445"/>
                  </a:lnTo>
                  <a:lnTo>
                    <a:pt x="798461" y="1400009"/>
                  </a:lnTo>
                  <a:lnTo>
                    <a:pt x="798461" y="1304048"/>
                  </a:lnTo>
                  <a:close/>
                </a:path>
                <a:path w="1771015" h="1653539">
                  <a:moveTo>
                    <a:pt x="836002" y="1279347"/>
                  </a:moveTo>
                  <a:lnTo>
                    <a:pt x="834567" y="1277912"/>
                  </a:lnTo>
                  <a:lnTo>
                    <a:pt x="815835" y="1277912"/>
                  </a:lnTo>
                  <a:lnTo>
                    <a:pt x="814400" y="1279347"/>
                  </a:lnTo>
                  <a:lnTo>
                    <a:pt x="814400" y="1424724"/>
                  </a:lnTo>
                  <a:lnTo>
                    <a:pt x="815835" y="1426159"/>
                  </a:lnTo>
                  <a:lnTo>
                    <a:pt x="832815" y="1426159"/>
                  </a:lnTo>
                  <a:lnTo>
                    <a:pt x="834567" y="1426159"/>
                  </a:lnTo>
                  <a:lnTo>
                    <a:pt x="836002" y="1424724"/>
                  </a:lnTo>
                  <a:lnTo>
                    <a:pt x="836002" y="1279347"/>
                  </a:lnTo>
                  <a:close/>
                </a:path>
                <a:path w="1771015" h="1653539">
                  <a:moveTo>
                    <a:pt x="840346" y="374484"/>
                  </a:moveTo>
                  <a:lnTo>
                    <a:pt x="836282" y="328942"/>
                  </a:lnTo>
                  <a:lnTo>
                    <a:pt x="826833" y="284480"/>
                  </a:lnTo>
                  <a:lnTo>
                    <a:pt x="812241" y="241554"/>
                  </a:lnTo>
                  <a:lnTo>
                    <a:pt x="792721" y="200621"/>
                  </a:lnTo>
                  <a:lnTo>
                    <a:pt x="768489" y="162166"/>
                  </a:lnTo>
                  <a:lnTo>
                    <a:pt x="739762" y="126631"/>
                  </a:lnTo>
                  <a:lnTo>
                    <a:pt x="706767" y="94500"/>
                  </a:lnTo>
                  <a:lnTo>
                    <a:pt x="669734" y="66205"/>
                  </a:lnTo>
                  <a:lnTo>
                    <a:pt x="628865" y="42240"/>
                  </a:lnTo>
                  <a:lnTo>
                    <a:pt x="584390" y="23037"/>
                  </a:lnTo>
                  <a:lnTo>
                    <a:pt x="537895" y="9448"/>
                  </a:lnTo>
                  <a:lnTo>
                    <a:pt x="491134" y="1841"/>
                  </a:lnTo>
                  <a:lnTo>
                    <a:pt x="444563" y="0"/>
                  </a:lnTo>
                  <a:lnTo>
                    <a:pt x="398653" y="3708"/>
                  </a:lnTo>
                  <a:lnTo>
                    <a:pt x="353860" y="12750"/>
                  </a:lnTo>
                  <a:lnTo>
                    <a:pt x="310667" y="26911"/>
                  </a:lnTo>
                  <a:lnTo>
                    <a:pt x="269519" y="45974"/>
                  </a:lnTo>
                  <a:lnTo>
                    <a:pt x="230898" y="69723"/>
                  </a:lnTo>
                  <a:lnTo>
                    <a:pt x="195262" y="97942"/>
                  </a:lnTo>
                  <a:lnTo>
                    <a:pt x="163080" y="130416"/>
                  </a:lnTo>
                  <a:lnTo>
                    <a:pt x="134810" y="166941"/>
                  </a:lnTo>
                  <a:lnTo>
                    <a:pt x="110921" y="207276"/>
                  </a:lnTo>
                  <a:lnTo>
                    <a:pt x="91884" y="251231"/>
                  </a:lnTo>
                  <a:lnTo>
                    <a:pt x="77470" y="302183"/>
                  </a:lnTo>
                  <a:lnTo>
                    <a:pt x="70332" y="354266"/>
                  </a:lnTo>
                  <a:lnTo>
                    <a:pt x="70497" y="406717"/>
                  </a:lnTo>
                  <a:lnTo>
                    <a:pt x="77914" y="458800"/>
                  </a:lnTo>
                  <a:lnTo>
                    <a:pt x="92595" y="509739"/>
                  </a:lnTo>
                  <a:lnTo>
                    <a:pt x="0" y="650544"/>
                  </a:lnTo>
                  <a:lnTo>
                    <a:pt x="0" y="658647"/>
                  </a:lnTo>
                  <a:lnTo>
                    <a:pt x="6451" y="668591"/>
                  </a:lnTo>
                  <a:lnTo>
                    <a:pt x="9893" y="671245"/>
                  </a:lnTo>
                  <a:lnTo>
                    <a:pt x="16738" y="673709"/>
                  </a:lnTo>
                  <a:lnTo>
                    <a:pt x="19951" y="674065"/>
                  </a:lnTo>
                  <a:lnTo>
                    <a:pt x="182448" y="650506"/>
                  </a:lnTo>
                  <a:lnTo>
                    <a:pt x="214223" y="679005"/>
                  </a:lnTo>
                  <a:lnTo>
                    <a:pt x="248754" y="703656"/>
                  </a:lnTo>
                  <a:lnTo>
                    <a:pt x="285915" y="724395"/>
                  </a:lnTo>
                  <a:lnTo>
                    <a:pt x="325602" y="741146"/>
                  </a:lnTo>
                  <a:lnTo>
                    <a:pt x="372097" y="754735"/>
                  </a:lnTo>
                  <a:lnTo>
                    <a:pt x="418858" y="762342"/>
                  </a:lnTo>
                  <a:lnTo>
                    <a:pt x="465429" y="764184"/>
                  </a:lnTo>
                  <a:lnTo>
                    <a:pt x="511340" y="760488"/>
                  </a:lnTo>
                  <a:lnTo>
                    <a:pt x="556120" y="751446"/>
                  </a:lnTo>
                  <a:lnTo>
                    <a:pt x="599325" y="737285"/>
                  </a:lnTo>
                  <a:lnTo>
                    <a:pt x="640461" y="718223"/>
                  </a:lnTo>
                  <a:lnTo>
                    <a:pt x="679081" y="694474"/>
                  </a:lnTo>
                  <a:lnTo>
                    <a:pt x="714717" y="666254"/>
                  </a:lnTo>
                  <a:lnTo>
                    <a:pt x="746899" y="633768"/>
                  </a:lnTo>
                  <a:lnTo>
                    <a:pt x="775169" y="597242"/>
                  </a:lnTo>
                  <a:lnTo>
                    <a:pt x="799058" y="556907"/>
                  </a:lnTo>
                  <a:lnTo>
                    <a:pt x="818108" y="512940"/>
                  </a:lnTo>
                  <a:lnTo>
                    <a:pt x="831481" y="466953"/>
                  </a:lnTo>
                  <a:lnTo>
                    <a:pt x="838822" y="420636"/>
                  </a:lnTo>
                  <a:lnTo>
                    <a:pt x="840346" y="374484"/>
                  </a:lnTo>
                  <a:close/>
                </a:path>
                <a:path w="1771015" h="1653539">
                  <a:moveTo>
                    <a:pt x="873544" y="1321422"/>
                  </a:moveTo>
                  <a:lnTo>
                    <a:pt x="872401" y="1320266"/>
                  </a:lnTo>
                  <a:lnTo>
                    <a:pt x="853097" y="1320266"/>
                  </a:lnTo>
                  <a:lnTo>
                    <a:pt x="851941" y="1321422"/>
                  </a:lnTo>
                  <a:lnTo>
                    <a:pt x="851941" y="1382661"/>
                  </a:lnTo>
                  <a:lnTo>
                    <a:pt x="853097" y="1383804"/>
                  </a:lnTo>
                  <a:lnTo>
                    <a:pt x="870991" y="1383804"/>
                  </a:lnTo>
                  <a:lnTo>
                    <a:pt x="872401" y="1383804"/>
                  </a:lnTo>
                  <a:lnTo>
                    <a:pt x="873544" y="1382661"/>
                  </a:lnTo>
                  <a:lnTo>
                    <a:pt x="873544" y="1321422"/>
                  </a:lnTo>
                  <a:close/>
                </a:path>
                <a:path w="1771015" h="1653539">
                  <a:moveTo>
                    <a:pt x="911098" y="1272286"/>
                  </a:moveTo>
                  <a:lnTo>
                    <a:pt x="909662" y="1270850"/>
                  </a:lnTo>
                  <a:lnTo>
                    <a:pt x="890930" y="1270850"/>
                  </a:lnTo>
                  <a:lnTo>
                    <a:pt x="889495" y="1272286"/>
                  </a:lnTo>
                  <a:lnTo>
                    <a:pt x="889495" y="1431785"/>
                  </a:lnTo>
                  <a:lnTo>
                    <a:pt x="890930" y="1433220"/>
                  </a:lnTo>
                  <a:lnTo>
                    <a:pt x="907910" y="1433220"/>
                  </a:lnTo>
                  <a:lnTo>
                    <a:pt x="909662" y="1433220"/>
                  </a:lnTo>
                  <a:lnTo>
                    <a:pt x="911098" y="1431785"/>
                  </a:lnTo>
                  <a:lnTo>
                    <a:pt x="911098" y="1272286"/>
                  </a:lnTo>
                  <a:close/>
                </a:path>
                <a:path w="1771015" h="1653539">
                  <a:moveTo>
                    <a:pt x="948639" y="1309268"/>
                  </a:moveTo>
                  <a:lnTo>
                    <a:pt x="947280" y="1307922"/>
                  </a:lnTo>
                  <a:lnTo>
                    <a:pt x="928395" y="1307922"/>
                  </a:lnTo>
                  <a:lnTo>
                    <a:pt x="927036" y="1309268"/>
                  </a:lnTo>
                  <a:lnTo>
                    <a:pt x="927036" y="1394802"/>
                  </a:lnTo>
                  <a:lnTo>
                    <a:pt x="928395" y="1396161"/>
                  </a:lnTo>
                  <a:lnTo>
                    <a:pt x="945629" y="1396161"/>
                  </a:lnTo>
                  <a:lnTo>
                    <a:pt x="947280" y="1396161"/>
                  </a:lnTo>
                  <a:lnTo>
                    <a:pt x="948639" y="1394802"/>
                  </a:lnTo>
                  <a:lnTo>
                    <a:pt x="948639" y="1309268"/>
                  </a:lnTo>
                  <a:close/>
                </a:path>
                <a:path w="1771015" h="1653539">
                  <a:moveTo>
                    <a:pt x="986193" y="1174686"/>
                  </a:moveTo>
                  <a:lnTo>
                    <a:pt x="985443" y="1174686"/>
                  </a:lnTo>
                  <a:lnTo>
                    <a:pt x="985443" y="1173416"/>
                  </a:lnTo>
                  <a:lnTo>
                    <a:pt x="965314" y="1173416"/>
                  </a:lnTo>
                  <a:lnTo>
                    <a:pt x="965314" y="1174686"/>
                  </a:lnTo>
                  <a:lnTo>
                    <a:pt x="964577" y="1174686"/>
                  </a:lnTo>
                  <a:lnTo>
                    <a:pt x="964577" y="1529016"/>
                  </a:lnTo>
                  <a:lnTo>
                    <a:pt x="964946" y="1529016"/>
                  </a:lnTo>
                  <a:lnTo>
                    <a:pt x="964946" y="1530286"/>
                  </a:lnTo>
                  <a:lnTo>
                    <a:pt x="985812" y="1530286"/>
                  </a:lnTo>
                  <a:lnTo>
                    <a:pt x="985812" y="1529016"/>
                  </a:lnTo>
                  <a:lnTo>
                    <a:pt x="986193" y="1529016"/>
                  </a:lnTo>
                  <a:lnTo>
                    <a:pt x="986193" y="1174686"/>
                  </a:lnTo>
                  <a:close/>
                </a:path>
                <a:path w="1771015" h="1653539">
                  <a:moveTo>
                    <a:pt x="1025042" y="1318348"/>
                  </a:moveTo>
                  <a:lnTo>
                    <a:pt x="1023442" y="1316736"/>
                  </a:lnTo>
                  <a:lnTo>
                    <a:pt x="1002411" y="1316736"/>
                  </a:lnTo>
                  <a:lnTo>
                    <a:pt x="1000810" y="1318348"/>
                  </a:lnTo>
                  <a:lnTo>
                    <a:pt x="1000810" y="1385722"/>
                  </a:lnTo>
                  <a:lnTo>
                    <a:pt x="1002411" y="1387335"/>
                  </a:lnTo>
                  <a:lnTo>
                    <a:pt x="1021473" y="1387335"/>
                  </a:lnTo>
                  <a:lnTo>
                    <a:pt x="1023442" y="1387335"/>
                  </a:lnTo>
                  <a:lnTo>
                    <a:pt x="1025042" y="1385722"/>
                  </a:lnTo>
                  <a:lnTo>
                    <a:pt x="1025042" y="1318348"/>
                  </a:lnTo>
                  <a:close/>
                </a:path>
                <a:path w="1771015" h="1653539">
                  <a:moveTo>
                    <a:pt x="1062583" y="1305991"/>
                  </a:moveTo>
                  <a:lnTo>
                    <a:pt x="1060983" y="1304378"/>
                  </a:lnTo>
                  <a:lnTo>
                    <a:pt x="1039952" y="1304378"/>
                  </a:lnTo>
                  <a:lnTo>
                    <a:pt x="1038352" y="1305991"/>
                  </a:lnTo>
                  <a:lnTo>
                    <a:pt x="1038352" y="1398066"/>
                  </a:lnTo>
                  <a:lnTo>
                    <a:pt x="1039952" y="1399679"/>
                  </a:lnTo>
                  <a:lnTo>
                    <a:pt x="1059014" y="1399679"/>
                  </a:lnTo>
                  <a:lnTo>
                    <a:pt x="1060983" y="1399679"/>
                  </a:lnTo>
                  <a:lnTo>
                    <a:pt x="1062583" y="1398066"/>
                  </a:lnTo>
                  <a:lnTo>
                    <a:pt x="1062583" y="1305991"/>
                  </a:lnTo>
                  <a:close/>
                </a:path>
                <a:path w="1771015" h="1653539">
                  <a:moveTo>
                    <a:pt x="1100124" y="1300695"/>
                  </a:moveTo>
                  <a:lnTo>
                    <a:pt x="1098524" y="1299083"/>
                  </a:lnTo>
                  <a:lnTo>
                    <a:pt x="1077493" y="1299083"/>
                  </a:lnTo>
                  <a:lnTo>
                    <a:pt x="1075893" y="1300695"/>
                  </a:lnTo>
                  <a:lnTo>
                    <a:pt x="1075893" y="1403362"/>
                  </a:lnTo>
                  <a:lnTo>
                    <a:pt x="1077493" y="1404975"/>
                  </a:lnTo>
                  <a:lnTo>
                    <a:pt x="1096556" y="1404975"/>
                  </a:lnTo>
                  <a:lnTo>
                    <a:pt x="1098524" y="1404975"/>
                  </a:lnTo>
                  <a:lnTo>
                    <a:pt x="1100124" y="1403362"/>
                  </a:lnTo>
                  <a:lnTo>
                    <a:pt x="1100124" y="1300695"/>
                  </a:lnTo>
                  <a:close/>
                </a:path>
                <a:path w="1771015" h="1653539">
                  <a:moveTo>
                    <a:pt x="1137666" y="1316583"/>
                  </a:moveTo>
                  <a:lnTo>
                    <a:pt x="1136065" y="1314983"/>
                  </a:lnTo>
                  <a:lnTo>
                    <a:pt x="1115047" y="1314983"/>
                  </a:lnTo>
                  <a:lnTo>
                    <a:pt x="1113434" y="1316583"/>
                  </a:lnTo>
                  <a:lnTo>
                    <a:pt x="1113434" y="1387487"/>
                  </a:lnTo>
                  <a:lnTo>
                    <a:pt x="1115047" y="1389100"/>
                  </a:lnTo>
                  <a:lnTo>
                    <a:pt x="1134097" y="1389100"/>
                  </a:lnTo>
                  <a:lnTo>
                    <a:pt x="1136065" y="1389100"/>
                  </a:lnTo>
                  <a:lnTo>
                    <a:pt x="1137666" y="1387487"/>
                  </a:lnTo>
                  <a:lnTo>
                    <a:pt x="1137666" y="1316583"/>
                  </a:lnTo>
                  <a:close/>
                </a:path>
                <a:path w="1771015" h="1653539">
                  <a:moveTo>
                    <a:pt x="1175207" y="1267802"/>
                  </a:moveTo>
                  <a:lnTo>
                    <a:pt x="1173734" y="1266342"/>
                  </a:lnTo>
                  <a:lnTo>
                    <a:pt x="1152448" y="1266342"/>
                  </a:lnTo>
                  <a:lnTo>
                    <a:pt x="1150975" y="1267802"/>
                  </a:lnTo>
                  <a:lnTo>
                    <a:pt x="1150975" y="1436268"/>
                  </a:lnTo>
                  <a:lnTo>
                    <a:pt x="1152448" y="1437741"/>
                  </a:lnTo>
                  <a:lnTo>
                    <a:pt x="1171943" y="1437741"/>
                  </a:lnTo>
                  <a:lnTo>
                    <a:pt x="1173734" y="1437741"/>
                  </a:lnTo>
                  <a:lnTo>
                    <a:pt x="1175207" y="1436268"/>
                  </a:lnTo>
                  <a:lnTo>
                    <a:pt x="1175207" y="1267802"/>
                  </a:lnTo>
                  <a:close/>
                </a:path>
                <a:path w="1771015" h="1653539">
                  <a:moveTo>
                    <a:pt x="1212748" y="1226426"/>
                  </a:moveTo>
                  <a:lnTo>
                    <a:pt x="1211275" y="1224953"/>
                  </a:lnTo>
                  <a:lnTo>
                    <a:pt x="1189990" y="1224953"/>
                  </a:lnTo>
                  <a:lnTo>
                    <a:pt x="1188516" y="1226426"/>
                  </a:lnTo>
                  <a:lnTo>
                    <a:pt x="1188516" y="1477632"/>
                  </a:lnTo>
                  <a:lnTo>
                    <a:pt x="1189990" y="1479105"/>
                  </a:lnTo>
                  <a:lnTo>
                    <a:pt x="1209484" y="1479105"/>
                  </a:lnTo>
                  <a:lnTo>
                    <a:pt x="1211275" y="1479105"/>
                  </a:lnTo>
                  <a:lnTo>
                    <a:pt x="1212748" y="1477632"/>
                  </a:lnTo>
                  <a:lnTo>
                    <a:pt x="1212748" y="1226426"/>
                  </a:lnTo>
                  <a:close/>
                </a:path>
                <a:path w="1771015" h="1653539">
                  <a:moveTo>
                    <a:pt x="1248994" y="1051915"/>
                  </a:moveTo>
                  <a:lnTo>
                    <a:pt x="1247673" y="1050594"/>
                  </a:lnTo>
                  <a:lnTo>
                    <a:pt x="1228686" y="1050594"/>
                  </a:lnTo>
                  <a:lnTo>
                    <a:pt x="1227378" y="1051915"/>
                  </a:lnTo>
                  <a:lnTo>
                    <a:pt x="1227378" y="1652155"/>
                  </a:lnTo>
                  <a:lnTo>
                    <a:pt x="1228686" y="1653463"/>
                  </a:lnTo>
                  <a:lnTo>
                    <a:pt x="1246073" y="1653463"/>
                  </a:lnTo>
                  <a:lnTo>
                    <a:pt x="1247673" y="1653463"/>
                  </a:lnTo>
                  <a:lnTo>
                    <a:pt x="1248994" y="1652155"/>
                  </a:lnTo>
                  <a:lnTo>
                    <a:pt x="1248994" y="1051915"/>
                  </a:lnTo>
                  <a:close/>
                </a:path>
                <a:path w="1771015" h="1653539">
                  <a:moveTo>
                    <a:pt x="1287830" y="1120038"/>
                  </a:moveTo>
                  <a:lnTo>
                    <a:pt x="1286357" y="1118565"/>
                  </a:lnTo>
                  <a:lnTo>
                    <a:pt x="1265085" y="1118565"/>
                  </a:lnTo>
                  <a:lnTo>
                    <a:pt x="1263611" y="1120038"/>
                  </a:lnTo>
                  <a:lnTo>
                    <a:pt x="1263611" y="1584020"/>
                  </a:lnTo>
                  <a:lnTo>
                    <a:pt x="1265085" y="1585493"/>
                  </a:lnTo>
                  <a:lnTo>
                    <a:pt x="1284566" y="1585493"/>
                  </a:lnTo>
                  <a:lnTo>
                    <a:pt x="1286357" y="1585493"/>
                  </a:lnTo>
                  <a:lnTo>
                    <a:pt x="1287830" y="1584020"/>
                  </a:lnTo>
                  <a:lnTo>
                    <a:pt x="1287830" y="1120038"/>
                  </a:lnTo>
                  <a:close/>
                </a:path>
                <a:path w="1771015" h="1653539">
                  <a:moveTo>
                    <a:pt x="1325384" y="1226426"/>
                  </a:moveTo>
                  <a:lnTo>
                    <a:pt x="1323911" y="1224953"/>
                  </a:lnTo>
                  <a:lnTo>
                    <a:pt x="1302626" y="1224953"/>
                  </a:lnTo>
                  <a:lnTo>
                    <a:pt x="1301153" y="1226426"/>
                  </a:lnTo>
                  <a:lnTo>
                    <a:pt x="1301153" y="1477632"/>
                  </a:lnTo>
                  <a:lnTo>
                    <a:pt x="1302626" y="1479105"/>
                  </a:lnTo>
                  <a:lnTo>
                    <a:pt x="1322120" y="1479105"/>
                  </a:lnTo>
                  <a:lnTo>
                    <a:pt x="1323911" y="1479105"/>
                  </a:lnTo>
                  <a:lnTo>
                    <a:pt x="1325384" y="1477632"/>
                  </a:lnTo>
                  <a:lnTo>
                    <a:pt x="1325384" y="1226426"/>
                  </a:lnTo>
                  <a:close/>
                </a:path>
                <a:path w="1771015" h="1653539">
                  <a:moveTo>
                    <a:pt x="1362925" y="1309179"/>
                  </a:moveTo>
                  <a:lnTo>
                    <a:pt x="1361465" y="1307706"/>
                  </a:lnTo>
                  <a:lnTo>
                    <a:pt x="1340167" y="1307706"/>
                  </a:lnTo>
                  <a:lnTo>
                    <a:pt x="1338694" y="1309179"/>
                  </a:lnTo>
                  <a:lnTo>
                    <a:pt x="1338694" y="1394891"/>
                  </a:lnTo>
                  <a:lnTo>
                    <a:pt x="1340167" y="1396365"/>
                  </a:lnTo>
                  <a:lnTo>
                    <a:pt x="1359662" y="1396365"/>
                  </a:lnTo>
                  <a:lnTo>
                    <a:pt x="1361465" y="1396365"/>
                  </a:lnTo>
                  <a:lnTo>
                    <a:pt x="1362925" y="1394891"/>
                  </a:lnTo>
                  <a:lnTo>
                    <a:pt x="1362925" y="1309179"/>
                  </a:lnTo>
                  <a:close/>
                </a:path>
                <a:path w="1771015" h="1653539">
                  <a:moveTo>
                    <a:pt x="1400479" y="1322959"/>
                  </a:moveTo>
                  <a:lnTo>
                    <a:pt x="1399260" y="1321739"/>
                  </a:lnTo>
                  <a:lnTo>
                    <a:pt x="1377454" y="1321739"/>
                  </a:lnTo>
                  <a:lnTo>
                    <a:pt x="1376235" y="1322959"/>
                  </a:lnTo>
                  <a:lnTo>
                    <a:pt x="1376235" y="1381099"/>
                  </a:lnTo>
                  <a:lnTo>
                    <a:pt x="1377454" y="1382318"/>
                  </a:lnTo>
                  <a:lnTo>
                    <a:pt x="1397774" y="1382318"/>
                  </a:lnTo>
                  <a:lnTo>
                    <a:pt x="1399260" y="1382318"/>
                  </a:lnTo>
                  <a:lnTo>
                    <a:pt x="1400479" y="1381099"/>
                  </a:lnTo>
                  <a:lnTo>
                    <a:pt x="1400479" y="1322959"/>
                  </a:lnTo>
                  <a:close/>
                </a:path>
                <a:path w="1771015" h="1653539">
                  <a:moveTo>
                    <a:pt x="1436712" y="1335824"/>
                  </a:moveTo>
                  <a:lnTo>
                    <a:pt x="1435277" y="1334389"/>
                  </a:lnTo>
                  <a:lnTo>
                    <a:pt x="1416532" y="1334389"/>
                  </a:lnTo>
                  <a:lnTo>
                    <a:pt x="1415097" y="1335824"/>
                  </a:lnTo>
                  <a:lnTo>
                    <a:pt x="1415097" y="1368247"/>
                  </a:lnTo>
                  <a:lnTo>
                    <a:pt x="1416532" y="1369682"/>
                  </a:lnTo>
                  <a:lnTo>
                    <a:pt x="1433525" y="1369682"/>
                  </a:lnTo>
                  <a:lnTo>
                    <a:pt x="1435277" y="1369682"/>
                  </a:lnTo>
                  <a:lnTo>
                    <a:pt x="1436712" y="1368247"/>
                  </a:lnTo>
                  <a:lnTo>
                    <a:pt x="1436712" y="1335824"/>
                  </a:lnTo>
                  <a:close/>
                </a:path>
                <a:path w="1771015" h="1653539">
                  <a:moveTo>
                    <a:pt x="1471510" y="1288161"/>
                  </a:moveTo>
                  <a:lnTo>
                    <a:pt x="1470075" y="1286738"/>
                  </a:lnTo>
                  <a:lnTo>
                    <a:pt x="1451330" y="1286738"/>
                  </a:lnTo>
                  <a:lnTo>
                    <a:pt x="1449895" y="1288161"/>
                  </a:lnTo>
                  <a:lnTo>
                    <a:pt x="1449895" y="1415897"/>
                  </a:lnTo>
                  <a:lnTo>
                    <a:pt x="1451330" y="1417332"/>
                  </a:lnTo>
                  <a:lnTo>
                    <a:pt x="1468323" y="1417332"/>
                  </a:lnTo>
                  <a:lnTo>
                    <a:pt x="1470075" y="1417332"/>
                  </a:lnTo>
                  <a:lnTo>
                    <a:pt x="1471510" y="1415897"/>
                  </a:lnTo>
                  <a:lnTo>
                    <a:pt x="1471510" y="1288161"/>
                  </a:lnTo>
                  <a:close/>
                </a:path>
                <a:path w="1771015" h="1653539">
                  <a:moveTo>
                    <a:pt x="1508823" y="1318171"/>
                  </a:moveTo>
                  <a:lnTo>
                    <a:pt x="1507388" y="1316736"/>
                  </a:lnTo>
                  <a:lnTo>
                    <a:pt x="1488643" y="1316736"/>
                  </a:lnTo>
                  <a:lnTo>
                    <a:pt x="1487208" y="1318171"/>
                  </a:lnTo>
                  <a:lnTo>
                    <a:pt x="1487208" y="1385900"/>
                  </a:lnTo>
                  <a:lnTo>
                    <a:pt x="1488643" y="1387335"/>
                  </a:lnTo>
                  <a:lnTo>
                    <a:pt x="1505635" y="1387335"/>
                  </a:lnTo>
                  <a:lnTo>
                    <a:pt x="1507388" y="1387335"/>
                  </a:lnTo>
                  <a:lnTo>
                    <a:pt x="1508823" y="1385900"/>
                  </a:lnTo>
                  <a:lnTo>
                    <a:pt x="1508823" y="1318171"/>
                  </a:lnTo>
                  <a:close/>
                </a:path>
                <a:path w="1771015" h="1653539">
                  <a:moveTo>
                    <a:pt x="1546136" y="1304048"/>
                  </a:moveTo>
                  <a:lnTo>
                    <a:pt x="1544701" y="1302613"/>
                  </a:lnTo>
                  <a:lnTo>
                    <a:pt x="1525955" y="1302613"/>
                  </a:lnTo>
                  <a:lnTo>
                    <a:pt x="1524520" y="1304048"/>
                  </a:lnTo>
                  <a:lnTo>
                    <a:pt x="1524520" y="1400009"/>
                  </a:lnTo>
                  <a:lnTo>
                    <a:pt x="1525955" y="1401445"/>
                  </a:lnTo>
                  <a:lnTo>
                    <a:pt x="1542948" y="1401445"/>
                  </a:lnTo>
                  <a:lnTo>
                    <a:pt x="1544701" y="1401445"/>
                  </a:lnTo>
                  <a:lnTo>
                    <a:pt x="1546136" y="1400009"/>
                  </a:lnTo>
                  <a:lnTo>
                    <a:pt x="1546136" y="1304048"/>
                  </a:lnTo>
                  <a:close/>
                </a:path>
                <a:path w="1771015" h="1653539">
                  <a:moveTo>
                    <a:pt x="1583448" y="1304048"/>
                  </a:moveTo>
                  <a:lnTo>
                    <a:pt x="1582013" y="1302613"/>
                  </a:lnTo>
                  <a:lnTo>
                    <a:pt x="1563268" y="1302613"/>
                  </a:lnTo>
                  <a:lnTo>
                    <a:pt x="1561833" y="1304048"/>
                  </a:lnTo>
                  <a:lnTo>
                    <a:pt x="1561833" y="1400009"/>
                  </a:lnTo>
                  <a:lnTo>
                    <a:pt x="1563268" y="1401445"/>
                  </a:lnTo>
                  <a:lnTo>
                    <a:pt x="1580261" y="1401445"/>
                  </a:lnTo>
                  <a:lnTo>
                    <a:pt x="1582013" y="1401445"/>
                  </a:lnTo>
                  <a:lnTo>
                    <a:pt x="1583448" y="1400009"/>
                  </a:lnTo>
                  <a:lnTo>
                    <a:pt x="1583448" y="1304048"/>
                  </a:lnTo>
                  <a:close/>
                </a:path>
                <a:path w="1771015" h="1653539">
                  <a:moveTo>
                    <a:pt x="1620774" y="1279347"/>
                  </a:moveTo>
                  <a:lnTo>
                    <a:pt x="1619338" y="1277912"/>
                  </a:lnTo>
                  <a:lnTo>
                    <a:pt x="1600593" y="1277912"/>
                  </a:lnTo>
                  <a:lnTo>
                    <a:pt x="1599158" y="1279347"/>
                  </a:lnTo>
                  <a:lnTo>
                    <a:pt x="1599158" y="1424724"/>
                  </a:lnTo>
                  <a:lnTo>
                    <a:pt x="1600593" y="1426159"/>
                  </a:lnTo>
                  <a:lnTo>
                    <a:pt x="1617586" y="1426159"/>
                  </a:lnTo>
                  <a:lnTo>
                    <a:pt x="1619338" y="1426159"/>
                  </a:lnTo>
                  <a:lnTo>
                    <a:pt x="1620774" y="1424724"/>
                  </a:lnTo>
                  <a:lnTo>
                    <a:pt x="1620774" y="1279347"/>
                  </a:lnTo>
                  <a:close/>
                </a:path>
                <a:path w="1771015" h="1653539">
                  <a:moveTo>
                    <a:pt x="1659382" y="1275994"/>
                  </a:moveTo>
                  <a:lnTo>
                    <a:pt x="1657769" y="1274381"/>
                  </a:lnTo>
                  <a:lnTo>
                    <a:pt x="1636788" y="1274381"/>
                  </a:lnTo>
                  <a:lnTo>
                    <a:pt x="1635188" y="1275994"/>
                  </a:lnTo>
                  <a:lnTo>
                    <a:pt x="1635188" y="1428089"/>
                  </a:lnTo>
                  <a:lnTo>
                    <a:pt x="1636788" y="1429689"/>
                  </a:lnTo>
                  <a:lnTo>
                    <a:pt x="1655813" y="1429689"/>
                  </a:lnTo>
                  <a:lnTo>
                    <a:pt x="1657769" y="1429689"/>
                  </a:lnTo>
                  <a:lnTo>
                    <a:pt x="1659382" y="1428089"/>
                  </a:lnTo>
                  <a:lnTo>
                    <a:pt x="1659382" y="1275994"/>
                  </a:lnTo>
                  <a:close/>
                </a:path>
                <a:path w="1771015" h="1653539">
                  <a:moveTo>
                    <a:pt x="1695399" y="1169822"/>
                  </a:moveTo>
                  <a:lnTo>
                    <a:pt x="1695069" y="1169822"/>
                  </a:lnTo>
                  <a:lnTo>
                    <a:pt x="1695069" y="1168552"/>
                  </a:lnTo>
                  <a:lnTo>
                    <a:pt x="1674114" y="1168552"/>
                  </a:lnTo>
                  <a:lnTo>
                    <a:pt x="1674114" y="1169822"/>
                  </a:lnTo>
                  <a:lnTo>
                    <a:pt x="1673783" y="1169822"/>
                  </a:lnTo>
                  <a:lnTo>
                    <a:pt x="1673783" y="1534312"/>
                  </a:lnTo>
                  <a:lnTo>
                    <a:pt x="1674177" y="1534312"/>
                  </a:lnTo>
                  <a:lnTo>
                    <a:pt x="1674177" y="1535582"/>
                  </a:lnTo>
                  <a:lnTo>
                    <a:pt x="1695005" y="1535582"/>
                  </a:lnTo>
                  <a:lnTo>
                    <a:pt x="1695005" y="1534312"/>
                  </a:lnTo>
                  <a:lnTo>
                    <a:pt x="1695399" y="1534312"/>
                  </a:lnTo>
                  <a:lnTo>
                    <a:pt x="1695399" y="1169822"/>
                  </a:lnTo>
                  <a:close/>
                </a:path>
                <a:path w="1771015" h="1653539">
                  <a:moveTo>
                    <a:pt x="1733080" y="1335824"/>
                  </a:moveTo>
                  <a:lnTo>
                    <a:pt x="1731645" y="1334389"/>
                  </a:lnTo>
                  <a:lnTo>
                    <a:pt x="1712899" y="1334389"/>
                  </a:lnTo>
                  <a:lnTo>
                    <a:pt x="1711464" y="1335824"/>
                  </a:lnTo>
                  <a:lnTo>
                    <a:pt x="1711464" y="1368247"/>
                  </a:lnTo>
                  <a:lnTo>
                    <a:pt x="1712899" y="1369682"/>
                  </a:lnTo>
                  <a:lnTo>
                    <a:pt x="1729892" y="1369682"/>
                  </a:lnTo>
                  <a:lnTo>
                    <a:pt x="1731645" y="1369682"/>
                  </a:lnTo>
                  <a:lnTo>
                    <a:pt x="1733080" y="1368247"/>
                  </a:lnTo>
                  <a:lnTo>
                    <a:pt x="1733080" y="1335824"/>
                  </a:lnTo>
                  <a:close/>
                </a:path>
                <a:path w="1771015" h="1653539">
                  <a:moveTo>
                    <a:pt x="1770392" y="1288161"/>
                  </a:moveTo>
                  <a:lnTo>
                    <a:pt x="1768957" y="1286738"/>
                  </a:lnTo>
                  <a:lnTo>
                    <a:pt x="1750212" y="1286738"/>
                  </a:lnTo>
                  <a:lnTo>
                    <a:pt x="1748777" y="1288161"/>
                  </a:lnTo>
                  <a:lnTo>
                    <a:pt x="1748777" y="1415897"/>
                  </a:lnTo>
                  <a:lnTo>
                    <a:pt x="1750212" y="1417332"/>
                  </a:lnTo>
                  <a:lnTo>
                    <a:pt x="1767205" y="1417332"/>
                  </a:lnTo>
                  <a:lnTo>
                    <a:pt x="1768957" y="1417332"/>
                  </a:lnTo>
                  <a:lnTo>
                    <a:pt x="1770392" y="1415897"/>
                  </a:lnTo>
                  <a:lnTo>
                    <a:pt x="1770392" y="1288161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704833" y="2128316"/>
              <a:ext cx="840740" cy="764540"/>
            </a:xfrm>
            <a:custGeom>
              <a:avLst/>
              <a:gdLst/>
              <a:ahLst/>
              <a:cxnLst/>
              <a:rect l="l" t="t" r="r" b="b"/>
              <a:pathLst>
                <a:path w="840740" h="764539">
                  <a:moveTo>
                    <a:pt x="584390" y="23038"/>
                  </a:moveTo>
                  <a:lnTo>
                    <a:pt x="537896" y="9450"/>
                  </a:lnTo>
                  <a:lnTo>
                    <a:pt x="491131" y="1842"/>
                  </a:lnTo>
                  <a:lnTo>
                    <a:pt x="444561" y="0"/>
                  </a:lnTo>
                  <a:lnTo>
                    <a:pt x="398650" y="3706"/>
                  </a:lnTo>
                  <a:lnTo>
                    <a:pt x="353864" y="12746"/>
                  </a:lnTo>
                  <a:lnTo>
                    <a:pt x="310668" y="26905"/>
                  </a:lnTo>
                  <a:lnTo>
                    <a:pt x="269527" y="45966"/>
                  </a:lnTo>
                  <a:lnTo>
                    <a:pt x="230906" y="69715"/>
                  </a:lnTo>
                  <a:lnTo>
                    <a:pt x="195271" y="97936"/>
                  </a:lnTo>
                  <a:lnTo>
                    <a:pt x="163086" y="130414"/>
                  </a:lnTo>
                  <a:lnTo>
                    <a:pt x="134816" y="166933"/>
                  </a:lnTo>
                  <a:lnTo>
                    <a:pt x="110927" y="207277"/>
                  </a:lnTo>
                  <a:lnTo>
                    <a:pt x="91884" y="251231"/>
                  </a:lnTo>
                  <a:lnTo>
                    <a:pt x="77467" y="302184"/>
                  </a:lnTo>
                  <a:lnTo>
                    <a:pt x="70341" y="354263"/>
                  </a:lnTo>
                  <a:lnTo>
                    <a:pt x="70494" y="406717"/>
                  </a:lnTo>
                  <a:lnTo>
                    <a:pt x="77916" y="458793"/>
                  </a:lnTo>
                  <a:lnTo>
                    <a:pt x="92595" y="509740"/>
                  </a:lnTo>
                  <a:lnTo>
                    <a:pt x="4127" y="644271"/>
                  </a:lnTo>
                  <a:lnTo>
                    <a:pt x="0" y="650545"/>
                  </a:lnTo>
                  <a:lnTo>
                    <a:pt x="0" y="658647"/>
                  </a:lnTo>
                  <a:lnTo>
                    <a:pt x="4114" y="664985"/>
                  </a:lnTo>
                  <a:lnTo>
                    <a:pt x="6451" y="668591"/>
                  </a:lnTo>
                  <a:lnTo>
                    <a:pt x="9893" y="671246"/>
                  </a:lnTo>
                  <a:lnTo>
                    <a:pt x="13804" y="672655"/>
                  </a:lnTo>
                  <a:lnTo>
                    <a:pt x="16738" y="673710"/>
                  </a:lnTo>
                  <a:lnTo>
                    <a:pt x="19951" y="674065"/>
                  </a:lnTo>
                  <a:lnTo>
                    <a:pt x="23164" y="673608"/>
                  </a:lnTo>
                  <a:lnTo>
                    <a:pt x="182460" y="650507"/>
                  </a:lnTo>
                  <a:lnTo>
                    <a:pt x="214236" y="678996"/>
                  </a:lnTo>
                  <a:lnTo>
                    <a:pt x="248759" y="703647"/>
                  </a:lnTo>
                  <a:lnTo>
                    <a:pt x="285918" y="724387"/>
                  </a:lnTo>
                  <a:lnTo>
                    <a:pt x="325602" y="741147"/>
                  </a:lnTo>
                  <a:lnTo>
                    <a:pt x="372096" y="754734"/>
                  </a:lnTo>
                  <a:lnTo>
                    <a:pt x="418861" y="762342"/>
                  </a:lnTo>
                  <a:lnTo>
                    <a:pt x="465431" y="764185"/>
                  </a:lnTo>
                  <a:lnTo>
                    <a:pt x="511342" y="760478"/>
                  </a:lnTo>
                  <a:lnTo>
                    <a:pt x="556128" y="751437"/>
                  </a:lnTo>
                  <a:lnTo>
                    <a:pt x="599324" y="737278"/>
                  </a:lnTo>
                  <a:lnTo>
                    <a:pt x="640465" y="718216"/>
                  </a:lnTo>
                  <a:lnTo>
                    <a:pt x="679086" y="694466"/>
                  </a:lnTo>
                  <a:lnTo>
                    <a:pt x="714721" y="666244"/>
                  </a:lnTo>
                  <a:lnTo>
                    <a:pt x="746907" y="633765"/>
                  </a:lnTo>
                  <a:lnTo>
                    <a:pt x="775176" y="597244"/>
                  </a:lnTo>
                  <a:lnTo>
                    <a:pt x="799065" y="556897"/>
                  </a:lnTo>
                  <a:lnTo>
                    <a:pt x="818108" y="512940"/>
                  </a:lnTo>
                  <a:lnTo>
                    <a:pt x="831482" y="466943"/>
                  </a:lnTo>
                  <a:lnTo>
                    <a:pt x="838821" y="420634"/>
                  </a:lnTo>
                  <a:lnTo>
                    <a:pt x="840346" y="374477"/>
                  </a:lnTo>
                  <a:lnTo>
                    <a:pt x="836278" y="328935"/>
                  </a:lnTo>
                  <a:lnTo>
                    <a:pt x="826837" y="284469"/>
                  </a:lnTo>
                  <a:lnTo>
                    <a:pt x="812245" y="241543"/>
                  </a:lnTo>
                  <a:lnTo>
                    <a:pt x="792721" y="200620"/>
                  </a:lnTo>
                  <a:lnTo>
                    <a:pt x="768487" y="162161"/>
                  </a:lnTo>
                  <a:lnTo>
                    <a:pt x="739764" y="126630"/>
                  </a:lnTo>
                  <a:lnTo>
                    <a:pt x="706772" y="94490"/>
                  </a:lnTo>
                  <a:lnTo>
                    <a:pt x="669731" y="66202"/>
                  </a:lnTo>
                  <a:lnTo>
                    <a:pt x="628864" y="42231"/>
                  </a:lnTo>
                  <a:lnTo>
                    <a:pt x="584390" y="23038"/>
                  </a:lnTo>
                  <a:close/>
                </a:path>
              </a:pathLst>
            </a:custGeom>
            <a:ln w="11696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906229" y="2238019"/>
              <a:ext cx="493395" cy="427355"/>
            </a:xfrm>
            <a:custGeom>
              <a:avLst/>
              <a:gdLst/>
              <a:ahLst/>
              <a:cxnLst/>
              <a:rect l="l" t="t" r="r" b="b"/>
              <a:pathLst>
                <a:path w="493395" h="427355">
                  <a:moveTo>
                    <a:pt x="246646" y="0"/>
                  </a:moveTo>
                  <a:lnTo>
                    <a:pt x="0" y="427202"/>
                  </a:lnTo>
                  <a:lnTo>
                    <a:pt x="493293" y="427202"/>
                  </a:lnTo>
                  <a:lnTo>
                    <a:pt x="2466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35767" y="2410189"/>
              <a:ext cx="40005" cy="200660"/>
            </a:xfrm>
            <a:custGeom>
              <a:avLst/>
              <a:gdLst/>
              <a:ahLst/>
              <a:cxnLst/>
              <a:rect l="l" t="t" r="r" b="b"/>
              <a:pathLst>
                <a:path w="40004" h="200660">
                  <a:moveTo>
                    <a:pt x="39687" y="0"/>
                  </a:moveTo>
                  <a:lnTo>
                    <a:pt x="0" y="0"/>
                  </a:lnTo>
                  <a:lnTo>
                    <a:pt x="8293" y="136194"/>
                  </a:lnTo>
                  <a:lnTo>
                    <a:pt x="33413" y="136194"/>
                  </a:lnTo>
                  <a:lnTo>
                    <a:pt x="39687" y="0"/>
                  </a:lnTo>
                  <a:close/>
                </a:path>
                <a:path w="40004" h="200660">
                  <a:moveTo>
                    <a:pt x="20269" y="163029"/>
                  </a:moveTo>
                  <a:lnTo>
                    <a:pt x="11926" y="164640"/>
                  </a:lnTo>
                  <a:lnTo>
                    <a:pt x="5534" y="168848"/>
                  </a:lnTo>
                  <a:lnTo>
                    <a:pt x="1441" y="174715"/>
                  </a:lnTo>
                  <a:lnTo>
                    <a:pt x="0" y="181305"/>
                  </a:lnTo>
                  <a:lnTo>
                    <a:pt x="1441" y="188510"/>
                  </a:lnTo>
                  <a:lnTo>
                    <a:pt x="5534" y="194616"/>
                  </a:lnTo>
                  <a:lnTo>
                    <a:pt x="11926" y="198848"/>
                  </a:lnTo>
                  <a:lnTo>
                    <a:pt x="20269" y="200431"/>
                  </a:lnTo>
                  <a:lnTo>
                    <a:pt x="28125" y="198848"/>
                  </a:lnTo>
                  <a:lnTo>
                    <a:pt x="34264" y="194616"/>
                  </a:lnTo>
                  <a:lnTo>
                    <a:pt x="38260" y="188510"/>
                  </a:lnTo>
                  <a:lnTo>
                    <a:pt x="39687" y="181305"/>
                  </a:lnTo>
                  <a:lnTo>
                    <a:pt x="38260" y="174715"/>
                  </a:lnTo>
                  <a:lnTo>
                    <a:pt x="34264" y="168848"/>
                  </a:lnTo>
                  <a:lnTo>
                    <a:pt x="28125" y="164640"/>
                  </a:lnTo>
                  <a:lnTo>
                    <a:pt x="20269" y="163029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6396" y="3348164"/>
              <a:ext cx="203489" cy="18358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181499" y="3104929"/>
              <a:ext cx="236854" cy="314960"/>
            </a:xfrm>
            <a:custGeom>
              <a:avLst/>
              <a:gdLst/>
              <a:ahLst/>
              <a:cxnLst/>
              <a:rect l="l" t="t" r="r" b="b"/>
              <a:pathLst>
                <a:path w="236854" h="314960">
                  <a:moveTo>
                    <a:pt x="208356" y="0"/>
                  </a:moveTo>
                  <a:lnTo>
                    <a:pt x="189731" y="7976"/>
                  </a:lnTo>
                  <a:lnTo>
                    <a:pt x="166895" y="14082"/>
                  </a:lnTo>
                  <a:lnTo>
                    <a:pt x="140685" y="17986"/>
                  </a:lnTo>
                  <a:lnTo>
                    <a:pt x="111937" y="19354"/>
                  </a:lnTo>
                  <a:lnTo>
                    <a:pt x="89003" y="18475"/>
                  </a:lnTo>
                  <a:lnTo>
                    <a:pt x="67551" y="15965"/>
                  </a:lnTo>
                  <a:lnTo>
                    <a:pt x="47994" y="11991"/>
                  </a:lnTo>
                  <a:lnTo>
                    <a:pt x="30746" y="6718"/>
                  </a:lnTo>
                  <a:lnTo>
                    <a:pt x="31876" y="10604"/>
                  </a:lnTo>
                  <a:lnTo>
                    <a:pt x="32511" y="14744"/>
                  </a:lnTo>
                  <a:lnTo>
                    <a:pt x="32511" y="19088"/>
                  </a:lnTo>
                  <a:lnTo>
                    <a:pt x="29952" y="33998"/>
                  </a:lnTo>
                  <a:lnTo>
                    <a:pt x="22988" y="46172"/>
                  </a:lnTo>
                  <a:lnTo>
                    <a:pt x="12664" y="54376"/>
                  </a:lnTo>
                  <a:lnTo>
                    <a:pt x="25" y="57378"/>
                  </a:lnTo>
                  <a:lnTo>
                    <a:pt x="0" y="116243"/>
                  </a:lnTo>
                  <a:lnTo>
                    <a:pt x="319" y="138548"/>
                  </a:lnTo>
                  <a:lnTo>
                    <a:pt x="1750" y="180424"/>
                  </a:lnTo>
                  <a:lnTo>
                    <a:pt x="2070" y="202336"/>
                  </a:lnTo>
                  <a:lnTo>
                    <a:pt x="15725" y="245273"/>
                  </a:lnTo>
                  <a:lnTo>
                    <a:pt x="47880" y="283354"/>
                  </a:lnTo>
                  <a:lnTo>
                    <a:pt x="86296" y="309473"/>
                  </a:lnTo>
                  <a:lnTo>
                    <a:pt x="118135" y="314350"/>
                  </a:lnTo>
                  <a:lnTo>
                    <a:pt x="124619" y="314226"/>
                  </a:lnTo>
                  <a:lnTo>
                    <a:pt x="166932" y="301372"/>
                  </a:lnTo>
                  <a:lnTo>
                    <a:pt x="211226" y="257709"/>
                  </a:lnTo>
                  <a:lnTo>
                    <a:pt x="233400" y="201879"/>
                  </a:lnTo>
                  <a:lnTo>
                    <a:pt x="233869" y="180035"/>
                  </a:lnTo>
                  <a:lnTo>
                    <a:pt x="235934" y="138510"/>
                  </a:lnTo>
                  <a:lnTo>
                    <a:pt x="236410" y="116281"/>
                  </a:lnTo>
                  <a:lnTo>
                    <a:pt x="236435" y="57480"/>
                  </a:lnTo>
                  <a:lnTo>
                    <a:pt x="223796" y="54461"/>
                  </a:lnTo>
                  <a:lnTo>
                    <a:pt x="213475" y="46245"/>
                  </a:lnTo>
                  <a:lnTo>
                    <a:pt x="206519" y="34064"/>
                  </a:lnTo>
                  <a:lnTo>
                    <a:pt x="203974" y="19151"/>
                  </a:lnTo>
                  <a:lnTo>
                    <a:pt x="203974" y="12166"/>
                  </a:lnTo>
                  <a:lnTo>
                    <a:pt x="205587" y="5638"/>
                  </a:lnTo>
                  <a:lnTo>
                    <a:pt x="208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78033" y="3100191"/>
              <a:ext cx="243840" cy="322580"/>
            </a:xfrm>
            <a:custGeom>
              <a:avLst/>
              <a:gdLst/>
              <a:ahLst/>
              <a:cxnLst/>
              <a:rect l="l" t="t" r="r" b="b"/>
              <a:pathLst>
                <a:path w="243839" h="322579">
                  <a:moveTo>
                    <a:pt x="32536" y="7150"/>
                  </a:moveTo>
                  <a:lnTo>
                    <a:pt x="30238" y="9969"/>
                  </a:lnTo>
                  <a:lnTo>
                    <a:pt x="30786" y="12141"/>
                  </a:lnTo>
                  <a:lnTo>
                    <a:pt x="30847" y="12382"/>
                  </a:lnTo>
                  <a:lnTo>
                    <a:pt x="31657" y="23888"/>
                  </a:lnTo>
                  <a:lnTo>
                    <a:pt x="31770" y="25497"/>
                  </a:lnTo>
                  <a:lnTo>
                    <a:pt x="31892" y="27228"/>
                  </a:lnTo>
                  <a:lnTo>
                    <a:pt x="31929" y="27756"/>
                  </a:lnTo>
                  <a:lnTo>
                    <a:pt x="27728" y="42518"/>
                  </a:lnTo>
                  <a:lnTo>
                    <a:pt x="18248" y="53771"/>
                  </a:lnTo>
                  <a:lnTo>
                    <a:pt x="2951" y="58800"/>
                  </a:lnTo>
                  <a:lnTo>
                    <a:pt x="1489" y="58800"/>
                  </a:lnTo>
                  <a:lnTo>
                    <a:pt x="242" y="59948"/>
                  </a:lnTo>
                  <a:lnTo>
                    <a:pt x="0" y="60274"/>
                  </a:lnTo>
                  <a:lnTo>
                    <a:pt x="190" y="98375"/>
                  </a:lnTo>
                  <a:lnTo>
                    <a:pt x="690" y="134608"/>
                  </a:lnTo>
                  <a:lnTo>
                    <a:pt x="1934" y="200711"/>
                  </a:lnTo>
                  <a:lnTo>
                    <a:pt x="14233" y="248441"/>
                  </a:lnTo>
                  <a:lnTo>
                    <a:pt x="38725" y="279983"/>
                  </a:lnTo>
                  <a:lnTo>
                    <a:pt x="82947" y="315127"/>
                  </a:lnTo>
                  <a:lnTo>
                    <a:pt x="114167" y="322567"/>
                  </a:lnTo>
                  <a:lnTo>
                    <a:pt x="146162" y="319968"/>
                  </a:lnTo>
                  <a:lnTo>
                    <a:pt x="156303" y="315467"/>
                  </a:lnTo>
                  <a:lnTo>
                    <a:pt x="128091" y="315467"/>
                  </a:lnTo>
                  <a:lnTo>
                    <a:pt x="114913" y="315127"/>
                  </a:lnTo>
                  <a:lnTo>
                    <a:pt x="111720" y="315127"/>
                  </a:lnTo>
                  <a:lnTo>
                    <a:pt x="94797" y="311964"/>
                  </a:lnTo>
                  <a:lnTo>
                    <a:pt x="57008" y="289205"/>
                  </a:lnTo>
                  <a:lnTo>
                    <a:pt x="24796" y="251797"/>
                  </a:lnTo>
                  <a:lnTo>
                    <a:pt x="9079" y="209854"/>
                  </a:lnTo>
                  <a:lnTo>
                    <a:pt x="7226" y="136230"/>
                  </a:lnTo>
                  <a:lnTo>
                    <a:pt x="6986" y="65709"/>
                  </a:lnTo>
                  <a:lnTo>
                    <a:pt x="3390" y="65709"/>
                  </a:lnTo>
                  <a:lnTo>
                    <a:pt x="6882" y="62217"/>
                  </a:lnTo>
                  <a:lnTo>
                    <a:pt x="14233" y="62217"/>
                  </a:lnTo>
                  <a:lnTo>
                    <a:pt x="21419" y="59948"/>
                  </a:lnTo>
                  <a:lnTo>
                    <a:pt x="33271" y="46745"/>
                  </a:lnTo>
                  <a:lnTo>
                    <a:pt x="38758" y="29203"/>
                  </a:lnTo>
                  <a:lnTo>
                    <a:pt x="38635" y="27228"/>
                  </a:lnTo>
                  <a:lnTo>
                    <a:pt x="38527" y="25497"/>
                  </a:lnTo>
                  <a:lnTo>
                    <a:pt x="38426" y="23888"/>
                  </a:lnTo>
                  <a:lnTo>
                    <a:pt x="38309" y="22007"/>
                  </a:lnTo>
                  <a:lnTo>
                    <a:pt x="38209" y="20414"/>
                  </a:lnTo>
                  <a:lnTo>
                    <a:pt x="38095" y="18583"/>
                  </a:lnTo>
                  <a:lnTo>
                    <a:pt x="38038" y="17678"/>
                  </a:lnTo>
                  <a:lnTo>
                    <a:pt x="37949" y="16257"/>
                  </a:lnTo>
                  <a:lnTo>
                    <a:pt x="38256" y="16257"/>
                  </a:lnTo>
                  <a:lnTo>
                    <a:pt x="33286" y="14820"/>
                  </a:lnTo>
                  <a:lnTo>
                    <a:pt x="37591" y="10528"/>
                  </a:lnTo>
                  <a:lnTo>
                    <a:pt x="43562" y="10528"/>
                  </a:lnTo>
                  <a:lnTo>
                    <a:pt x="35153" y="8077"/>
                  </a:lnTo>
                  <a:lnTo>
                    <a:pt x="32536" y="7150"/>
                  </a:lnTo>
                  <a:close/>
                </a:path>
                <a:path w="243839" h="322579">
                  <a:moveTo>
                    <a:pt x="236408" y="64778"/>
                  </a:moveTo>
                  <a:lnTo>
                    <a:pt x="236384" y="117665"/>
                  </a:lnTo>
                  <a:lnTo>
                    <a:pt x="236069" y="134608"/>
                  </a:lnTo>
                  <a:lnTo>
                    <a:pt x="236039" y="136230"/>
                  </a:lnTo>
                  <a:lnTo>
                    <a:pt x="235251" y="154773"/>
                  </a:lnTo>
                  <a:lnTo>
                    <a:pt x="234514" y="169678"/>
                  </a:lnTo>
                  <a:lnTo>
                    <a:pt x="234456" y="170834"/>
                  </a:lnTo>
                  <a:lnTo>
                    <a:pt x="234334" y="173313"/>
                  </a:lnTo>
                  <a:lnTo>
                    <a:pt x="233624" y="191332"/>
                  </a:lnTo>
                  <a:lnTo>
                    <a:pt x="233455" y="200711"/>
                  </a:lnTo>
                  <a:lnTo>
                    <a:pt x="233291" y="207073"/>
                  </a:lnTo>
                  <a:lnTo>
                    <a:pt x="222246" y="246340"/>
                  </a:lnTo>
                  <a:lnTo>
                    <a:pt x="194948" y="279983"/>
                  </a:lnTo>
                  <a:lnTo>
                    <a:pt x="159873" y="307576"/>
                  </a:lnTo>
                  <a:lnTo>
                    <a:pt x="128091" y="315467"/>
                  </a:lnTo>
                  <a:lnTo>
                    <a:pt x="156303" y="315467"/>
                  </a:lnTo>
                  <a:lnTo>
                    <a:pt x="195269" y="289544"/>
                  </a:lnTo>
                  <a:lnTo>
                    <a:pt x="221677" y="259166"/>
                  </a:lnTo>
                  <a:lnTo>
                    <a:pt x="238886" y="222656"/>
                  </a:lnTo>
                  <a:lnTo>
                    <a:pt x="240756" y="191332"/>
                  </a:lnTo>
                  <a:lnTo>
                    <a:pt x="240994" y="180886"/>
                  </a:lnTo>
                  <a:lnTo>
                    <a:pt x="241372" y="173313"/>
                  </a:lnTo>
                  <a:lnTo>
                    <a:pt x="242158" y="158475"/>
                  </a:lnTo>
                  <a:lnTo>
                    <a:pt x="242718" y="147269"/>
                  </a:lnTo>
                  <a:lnTo>
                    <a:pt x="243134" y="136230"/>
                  </a:lnTo>
                  <a:lnTo>
                    <a:pt x="243472" y="117665"/>
                  </a:lnTo>
                  <a:lnTo>
                    <a:pt x="243402" y="65709"/>
                  </a:lnTo>
                  <a:lnTo>
                    <a:pt x="239902" y="65709"/>
                  </a:lnTo>
                  <a:lnTo>
                    <a:pt x="236408" y="64778"/>
                  </a:lnTo>
                  <a:close/>
                </a:path>
                <a:path w="243839" h="322579">
                  <a:moveTo>
                    <a:pt x="6984" y="62217"/>
                  </a:moveTo>
                  <a:lnTo>
                    <a:pt x="4594" y="64505"/>
                  </a:lnTo>
                  <a:lnTo>
                    <a:pt x="3390" y="65709"/>
                  </a:lnTo>
                  <a:lnTo>
                    <a:pt x="3170" y="65709"/>
                  </a:lnTo>
                  <a:lnTo>
                    <a:pt x="6985" y="64505"/>
                  </a:lnTo>
                  <a:lnTo>
                    <a:pt x="6984" y="62217"/>
                  </a:lnTo>
                  <a:close/>
                </a:path>
                <a:path w="243839" h="322579">
                  <a:moveTo>
                    <a:pt x="6985" y="64505"/>
                  </a:moveTo>
                  <a:lnTo>
                    <a:pt x="3170" y="65709"/>
                  </a:lnTo>
                  <a:lnTo>
                    <a:pt x="6986" y="65709"/>
                  </a:lnTo>
                  <a:lnTo>
                    <a:pt x="6985" y="64505"/>
                  </a:lnTo>
                  <a:close/>
                </a:path>
                <a:path w="243839" h="322579">
                  <a:moveTo>
                    <a:pt x="236409" y="62217"/>
                  </a:moveTo>
                  <a:lnTo>
                    <a:pt x="236408" y="64778"/>
                  </a:lnTo>
                  <a:lnTo>
                    <a:pt x="239902" y="65709"/>
                  </a:lnTo>
                  <a:lnTo>
                    <a:pt x="236409" y="62217"/>
                  </a:lnTo>
                  <a:close/>
                </a:path>
                <a:path w="243839" h="322579">
                  <a:moveTo>
                    <a:pt x="243397" y="62217"/>
                  </a:moveTo>
                  <a:lnTo>
                    <a:pt x="236409" y="62217"/>
                  </a:lnTo>
                  <a:lnTo>
                    <a:pt x="239902" y="65709"/>
                  </a:lnTo>
                  <a:lnTo>
                    <a:pt x="243402" y="65709"/>
                  </a:lnTo>
                  <a:lnTo>
                    <a:pt x="243397" y="62217"/>
                  </a:lnTo>
                  <a:close/>
                </a:path>
                <a:path w="243839" h="322579">
                  <a:moveTo>
                    <a:pt x="215903" y="2971"/>
                  </a:moveTo>
                  <a:lnTo>
                    <a:pt x="208812" y="2971"/>
                  </a:lnTo>
                  <a:lnTo>
                    <a:pt x="213588" y="7746"/>
                  </a:lnTo>
                  <a:lnTo>
                    <a:pt x="205406" y="11267"/>
                  </a:lnTo>
                  <a:lnTo>
                    <a:pt x="204242" y="16257"/>
                  </a:lnTo>
                  <a:lnTo>
                    <a:pt x="204150" y="17678"/>
                  </a:lnTo>
                  <a:lnTo>
                    <a:pt x="204060" y="20414"/>
                  </a:lnTo>
                  <a:lnTo>
                    <a:pt x="203948" y="23888"/>
                  </a:lnTo>
                  <a:lnTo>
                    <a:pt x="206675" y="39083"/>
                  </a:lnTo>
                  <a:lnTo>
                    <a:pt x="213777" y="52271"/>
                  </a:lnTo>
                  <a:lnTo>
                    <a:pt x="224953" y="61723"/>
                  </a:lnTo>
                  <a:lnTo>
                    <a:pt x="236408" y="64778"/>
                  </a:lnTo>
                  <a:lnTo>
                    <a:pt x="236409" y="62217"/>
                  </a:lnTo>
                  <a:lnTo>
                    <a:pt x="243397" y="62217"/>
                  </a:lnTo>
                  <a:lnTo>
                    <a:pt x="243394" y="60274"/>
                  </a:lnTo>
                  <a:lnTo>
                    <a:pt x="241782" y="58800"/>
                  </a:lnTo>
                  <a:lnTo>
                    <a:pt x="240177" y="58800"/>
                  </a:lnTo>
                  <a:lnTo>
                    <a:pt x="227684" y="55333"/>
                  </a:lnTo>
                  <a:lnTo>
                    <a:pt x="218698" y="47340"/>
                  </a:lnTo>
                  <a:lnTo>
                    <a:pt x="213072" y="36330"/>
                  </a:lnTo>
                  <a:lnTo>
                    <a:pt x="211706" y="28384"/>
                  </a:lnTo>
                  <a:lnTo>
                    <a:pt x="210781" y="28384"/>
                  </a:lnTo>
                  <a:lnTo>
                    <a:pt x="210806" y="19405"/>
                  </a:lnTo>
                  <a:lnTo>
                    <a:pt x="211080" y="19405"/>
                  </a:lnTo>
                  <a:lnTo>
                    <a:pt x="211136" y="17678"/>
                  </a:lnTo>
                  <a:lnTo>
                    <a:pt x="212242" y="12382"/>
                  </a:lnTo>
                  <a:lnTo>
                    <a:pt x="212292" y="12141"/>
                  </a:lnTo>
                  <a:lnTo>
                    <a:pt x="216255" y="3378"/>
                  </a:lnTo>
                  <a:lnTo>
                    <a:pt x="215903" y="2971"/>
                  </a:lnTo>
                  <a:close/>
                </a:path>
                <a:path w="243839" h="322579">
                  <a:moveTo>
                    <a:pt x="14233" y="62217"/>
                  </a:moveTo>
                  <a:lnTo>
                    <a:pt x="6984" y="62217"/>
                  </a:lnTo>
                  <a:lnTo>
                    <a:pt x="6985" y="64505"/>
                  </a:lnTo>
                  <a:lnTo>
                    <a:pt x="14233" y="62217"/>
                  </a:lnTo>
                  <a:close/>
                </a:path>
                <a:path w="243839" h="322579">
                  <a:moveTo>
                    <a:pt x="203948" y="23888"/>
                  </a:moveTo>
                  <a:lnTo>
                    <a:pt x="203891" y="25497"/>
                  </a:lnTo>
                  <a:lnTo>
                    <a:pt x="203796" y="28384"/>
                  </a:lnTo>
                  <a:lnTo>
                    <a:pt x="204755" y="28384"/>
                  </a:lnTo>
                  <a:lnTo>
                    <a:pt x="203948" y="23888"/>
                  </a:lnTo>
                  <a:close/>
                </a:path>
                <a:path w="243839" h="322579">
                  <a:moveTo>
                    <a:pt x="210933" y="23888"/>
                  </a:moveTo>
                  <a:lnTo>
                    <a:pt x="210879" y="25497"/>
                  </a:lnTo>
                  <a:lnTo>
                    <a:pt x="210781" y="28384"/>
                  </a:lnTo>
                  <a:lnTo>
                    <a:pt x="211706" y="28384"/>
                  </a:lnTo>
                  <a:lnTo>
                    <a:pt x="210933" y="23888"/>
                  </a:lnTo>
                  <a:close/>
                </a:path>
                <a:path w="243839" h="322579">
                  <a:moveTo>
                    <a:pt x="43562" y="10528"/>
                  </a:moveTo>
                  <a:lnTo>
                    <a:pt x="37591" y="10528"/>
                  </a:lnTo>
                  <a:lnTo>
                    <a:pt x="37844" y="14575"/>
                  </a:lnTo>
                  <a:lnTo>
                    <a:pt x="37949" y="16257"/>
                  </a:lnTo>
                  <a:lnTo>
                    <a:pt x="38256" y="16257"/>
                  </a:lnTo>
                  <a:lnTo>
                    <a:pt x="56797" y="21617"/>
                  </a:lnTo>
                  <a:lnTo>
                    <a:pt x="81022" y="25730"/>
                  </a:lnTo>
                  <a:lnTo>
                    <a:pt x="105566" y="27490"/>
                  </a:lnTo>
                  <a:lnTo>
                    <a:pt x="130034" y="27228"/>
                  </a:lnTo>
                  <a:lnTo>
                    <a:pt x="151501" y="25497"/>
                  </a:lnTo>
                  <a:lnTo>
                    <a:pt x="172935" y="22007"/>
                  </a:lnTo>
                  <a:lnTo>
                    <a:pt x="178718" y="20414"/>
                  </a:lnTo>
                  <a:lnTo>
                    <a:pt x="103597" y="20414"/>
                  </a:lnTo>
                  <a:lnTo>
                    <a:pt x="80368" y="18583"/>
                  </a:lnTo>
                  <a:lnTo>
                    <a:pt x="57448" y="14575"/>
                  </a:lnTo>
                  <a:lnTo>
                    <a:pt x="43562" y="10528"/>
                  </a:lnTo>
                  <a:close/>
                </a:path>
                <a:path w="243839" h="322579">
                  <a:moveTo>
                    <a:pt x="204093" y="19405"/>
                  </a:moveTo>
                  <a:lnTo>
                    <a:pt x="203822" y="19405"/>
                  </a:lnTo>
                  <a:lnTo>
                    <a:pt x="203895" y="22007"/>
                  </a:lnTo>
                  <a:lnTo>
                    <a:pt x="204020" y="21617"/>
                  </a:lnTo>
                  <a:lnTo>
                    <a:pt x="204093" y="19405"/>
                  </a:lnTo>
                  <a:close/>
                </a:path>
                <a:path w="243839" h="322579">
                  <a:moveTo>
                    <a:pt x="211080" y="19405"/>
                  </a:moveTo>
                  <a:lnTo>
                    <a:pt x="210806" y="19405"/>
                  </a:lnTo>
                  <a:lnTo>
                    <a:pt x="210880" y="22007"/>
                  </a:lnTo>
                  <a:lnTo>
                    <a:pt x="211008" y="21617"/>
                  </a:lnTo>
                  <a:lnTo>
                    <a:pt x="211080" y="19405"/>
                  </a:lnTo>
                  <a:close/>
                </a:path>
                <a:path w="243839" h="322579">
                  <a:moveTo>
                    <a:pt x="213334" y="0"/>
                  </a:moveTo>
                  <a:lnTo>
                    <a:pt x="169541" y="15641"/>
                  </a:lnTo>
                  <a:lnTo>
                    <a:pt x="126379" y="20414"/>
                  </a:lnTo>
                  <a:lnTo>
                    <a:pt x="178718" y="20414"/>
                  </a:lnTo>
                  <a:lnTo>
                    <a:pt x="193807" y="16257"/>
                  </a:lnTo>
                  <a:lnTo>
                    <a:pt x="205406" y="11267"/>
                  </a:lnTo>
                  <a:lnTo>
                    <a:pt x="205578" y="10528"/>
                  </a:lnTo>
                  <a:lnTo>
                    <a:pt x="205678" y="10098"/>
                  </a:lnTo>
                  <a:lnTo>
                    <a:pt x="205764" y="9728"/>
                  </a:lnTo>
                  <a:lnTo>
                    <a:pt x="208812" y="2971"/>
                  </a:lnTo>
                  <a:lnTo>
                    <a:pt x="215903" y="2971"/>
                  </a:lnTo>
                  <a:lnTo>
                    <a:pt x="213334" y="0"/>
                  </a:lnTo>
                  <a:close/>
                </a:path>
                <a:path w="243839" h="322579">
                  <a:moveTo>
                    <a:pt x="37591" y="10528"/>
                  </a:moveTo>
                  <a:lnTo>
                    <a:pt x="33286" y="14820"/>
                  </a:lnTo>
                  <a:lnTo>
                    <a:pt x="38256" y="16257"/>
                  </a:lnTo>
                  <a:lnTo>
                    <a:pt x="37949" y="16257"/>
                  </a:lnTo>
                  <a:lnTo>
                    <a:pt x="37707" y="12382"/>
                  </a:lnTo>
                  <a:lnTo>
                    <a:pt x="37591" y="10528"/>
                  </a:lnTo>
                  <a:close/>
                </a:path>
                <a:path w="243839" h="322579">
                  <a:moveTo>
                    <a:pt x="208812" y="2971"/>
                  </a:moveTo>
                  <a:lnTo>
                    <a:pt x="205764" y="9728"/>
                  </a:lnTo>
                  <a:lnTo>
                    <a:pt x="205406" y="11267"/>
                  </a:lnTo>
                  <a:lnTo>
                    <a:pt x="213588" y="7746"/>
                  </a:lnTo>
                  <a:lnTo>
                    <a:pt x="208812" y="2971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138321" y="2974856"/>
              <a:ext cx="330200" cy="246379"/>
            </a:xfrm>
            <a:custGeom>
              <a:avLst/>
              <a:gdLst/>
              <a:ahLst/>
              <a:cxnLst/>
              <a:rect l="l" t="t" r="r" b="b"/>
              <a:pathLst>
                <a:path w="330200" h="246380">
                  <a:moveTo>
                    <a:pt x="172440" y="0"/>
                  </a:moveTo>
                  <a:lnTo>
                    <a:pt x="167639" y="0"/>
                  </a:lnTo>
                  <a:lnTo>
                    <a:pt x="132095" y="4478"/>
                  </a:lnTo>
                  <a:lnTo>
                    <a:pt x="100969" y="17005"/>
                  </a:lnTo>
                  <a:lnTo>
                    <a:pt x="75966" y="36190"/>
                  </a:lnTo>
                  <a:lnTo>
                    <a:pt x="58788" y="60642"/>
                  </a:lnTo>
                  <a:lnTo>
                    <a:pt x="35818" y="69148"/>
                  </a:lnTo>
                  <a:lnTo>
                    <a:pt x="17144" y="89679"/>
                  </a:lnTo>
                  <a:lnTo>
                    <a:pt x="4595" y="119408"/>
                  </a:lnTo>
                  <a:lnTo>
                    <a:pt x="0" y="155511"/>
                  </a:lnTo>
                  <a:lnTo>
                    <a:pt x="602" y="168932"/>
                  </a:lnTo>
                  <a:lnTo>
                    <a:pt x="2370" y="181773"/>
                  </a:lnTo>
                  <a:lnTo>
                    <a:pt x="5216" y="193907"/>
                  </a:lnTo>
                  <a:lnTo>
                    <a:pt x="9055" y="205206"/>
                  </a:lnTo>
                  <a:lnTo>
                    <a:pt x="11607" y="205079"/>
                  </a:lnTo>
                  <a:lnTo>
                    <a:pt x="18723" y="207984"/>
                  </a:lnTo>
                  <a:lnTo>
                    <a:pt x="25109" y="215739"/>
                  </a:lnTo>
                  <a:lnTo>
                    <a:pt x="31212" y="226930"/>
                  </a:lnTo>
                  <a:lnTo>
                    <a:pt x="39496" y="244297"/>
                  </a:lnTo>
                  <a:lnTo>
                    <a:pt x="43179" y="246316"/>
                  </a:lnTo>
                  <a:lnTo>
                    <a:pt x="43205" y="187452"/>
                  </a:lnTo>
                  <a:lnTo>
                    <a:pt x="55844" y="184449"/>
                  </a:lnTo>
                  <a:lnTo>
                    <a:pt x="66168" y="176245"/>
                  </a:lnTo>
                  <a:lnTo>
                    <a:pt x="73132" y="164072"/>
                  </a:lnTo>
                  <a:lnTo>
                    <a:pt x="75691" y="149161"/>
                  </a:lnTo>
                  <a:lnTo>
                    <a:pt x="75691" y="144818"/>
                  </a:lnTo>
                  <a:lnTo>
                    <a:pt x="75056" y="140665"/>
                  </a:lnTo>
                  <a:lnTo>
                    <a:pt x="73926" y="136791"/>
                  </a:lnTo>
                  <a:lnTo>
                    <a:pt x="91174" y="142064"/>
                  </a:lnTo>
                  <a:lnTo>
                    <a:pt x="110731" y="146037"/>
                  </a:lnTo>
                  <a:lnTo>
                    <a:pt x="132183" y="148543"/>
                  </a:lnTo>
                  <a:lnTo>
                    <a:pt x="155117" y="149415"/>
                  </a:lnTo>
                  <a:lnTo>
                    <a:pt x="183865" y="148054"/>
                  </a:lnTo>
                  <a:lnTo>
                    <a:pt x="210075" y="144154"/>
                  </a:lnTo>
                  <a:lnTo>
                    <a:pt x="232911" y="138049"/>
                  </a:lnTo>
                  <a:lnTo>
                    <a:pt x="251536" y="130073"/>
                  </a:lnTo>
                  <a:lnTo>
                    <a:pt x="248767" y="135712"/>
                  </a:lnTo>
                  <a:lnTo>
                    <a:pt x="247154" y="142240"/>
                  </a:lnTo>
                  <a:lnTo>
                    <a:pt x="247154" y="149225"/>
                  </a:lnTo>
                  <a:lnTo>
                    <a:pt x="249697" y="164137"/>
                  </a:lnTo>
                  <a:lnTo>
                    <a:pt x="256649" y="176317"/>
                  </a:lnTo>
                  <a:lnTo>
                    <a:pt x="266966" y="184529"/>
                  </a:lnTo>
                  <a:lnTo>
                    <a:pt x="279603" y="187540"/>
                  </a:lnTo>
                  <a:lnTo>
                    <a:pt x="279590" y="246354"/>
                  </a:lnTo>
                  <a:lnTo>
                    <a:pt x="283324" y="244297"/>
                  </a:lnTo>
                  <a:lnTo>
                    <a:pt x="291567" y="227027"/>
                  </a:lnTo>
                  <a:lnTo>
                    <a:pt x="297680" y="215842"/>
                  </a:lnTo>
                  <a:lnTo>
                    <a:pt x="304075" y="208097"/>
                  </a:lnTo>
                  <a:lnTo>
                    <a:pt x="311200" y="205206"/>
                  </a:lnTo>
                  <a:lnTo>
                    <a:pt x="313626" y="205320"/>
                  </a:lnTo>
                  <a:lnTo>
                    <a:pt x="317474" y="194018"/>
                  </a:lnTo>
                  <a:lnTo>
                    <a:pt x="320330" y="181889"/>
                  </a:lnTo>
                  <a:lnTo>
                    <a:pt x="322107" y="169055"/>
                  </a:lnTo>
                  <a:lnTo>
                    <a:pt x="322719" y="155638"/>
                  </a:lnTo>
                  <a:lnTo>
                    <a:pt x="321695" y="138204"/>
                  </a:lnTo>
                  <a:lnTo>
                    <a:pt x="318730" y="121827"/>
                  </a:lnTo>
                  <a:lnTo>
                    <a:pt x="314009" y="106789"/>
                  </a:lnTo>
                  <a:lnTo>
                    <a:pt x="307720" y="93370"/>
                  </a:lnTo>
                  <a:lnTo>
                    <a:pt x="316952" y="86894"/>
                  </a:lnTo>
                  <a:lnTo>
                    <a:pt x="324011" y="81391"/>
                  </a:lnTo>
                  <a:lnTo>
                    <a:pt x="330111" y="76136"/>
                  </a:lnTo>
                  <a:lnTo>
                    <a:pt x="307543" y="55406"/>
                  </a:lnTo>
                  <a:lnTo>
                    <a:pt x="291874" y="44411"/>
                  </a:lnTo>
                  <a:lnTo>
                    <a:pt x="275772" y="39474"/>
                  </a:lnTo>
                  <a:lnTo>
                    <a:pt x="251904" y="36918"/>
                  </a:lnTo>
                  <a:lnTo>
                    <a:pt x="258039" y="33718"/>
                  </a:lnTo>
                  <a:lnTo>
                    <a:pt x="264553" y="31043"/>
                  </a:lnTo>
                  <a:lnTo>
                    <a:pt x="271410" y="28937"/>
                  </a:lnTo>
                  <a:lnTo>
                    <a:pt x="278574" y="27444"/>
                  </a:lnTo>
                  <a:lnTo>
                    <a:pt x="265079" y="20826"/>
                  </a:lnTo>
                  <a:lnTo>
                    <a:pt x="250299" y="15887"/>
                  </a:lnTo>
                  <a:lnTo>
                    <a:pt x="234445" y="12796"/>
                  </a:lnTo>
                  <a:lnTo>
                    <a:pt x="217728" y="11722"/>
                  </a:lnTo>
                  <a:lnTo>
                    <a:pt x="204791" y="12356"/>
                  </a:lnTo>
                  <a:lnTo>
                    <a:pt x="192331" y="14209"/>
                  </a:lnTo>
                  <a:lnTo>
                    <a:pt x="180449" y="17203"/>
                  </a:lnTo>
                  <a:lnTo>
                    <a:pt x="169240" y="21259"/>
                  </a:lnTo>
                  <a:lnTo>
                    <a:pt x="172224" y="13906"/>
                  </a:lnTo>
                  <a:lnTo>
                    <a:pt x="176466" y="7010"/>
                  </a:lnTo>
                  <a:lnTo>
                    <a:pt x="181825" y="736"/>
                  </a:lnTo>
                  <a:lnTo>
                    <a:pt x="172440" y="0"/>
                  </a:lnTo>
                  <a:close/>
                </a:path>
              </a:pathLst>
            </a:custGeom>
            <a:solidFill>
              <a:srgbClr val="2B29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137617" y="2974163"/>
              <a:ext cx="332105" cy="248285"/>
            </a:xfrm>
            <a:custGeom>
              <a:avLst/>
              <a:gdLst/>
              <a:ahLst/>
              <a:cxnLst/>
              <a:rect l="l" t="t" r="r" b="b"/>
              <a:pathLst>
                <a:path w="332104" h="248285">
                  <a:moveTo>
                    <a:pt x="13126" y="206273"/>
                  </a:moveTo>
                  <a:lnTo>
                    <a:pt x="11779" y="206273"/>
                  </a:lnTo>
                  <a:lnTo>
                    <a:pt x="18955" y="209068"/>
                  </a:lnTo>
                  <a:lnTo>
                    <a:pt x="18764" y="209068"/>
                  </a:lnTo>
                  <a:lnTo>
                    <a:pt x="38202" y="242531"/>
                  </a:lnTo>
                  <a:lnTo>
                    <a:pt x="39706" y="245592"/>
                  </a:lnTo>
                  <a:lnTo>
                    <a:pt x="39834" y="245592"/>
                  </a:lnTo>
                  <a:lnTo>
                    <a:pt x="42336" y="247040"/>
                  </a:lnTo>
                  <a:lnTo>
                    <a:pt x="44663" y="248158"/>
                  </a:lnTo>
                  <a:lnTo>
                    <a:pt x="44585" y="245910"/>
                  </a:lnTo>
                  <a:lnTo>
                    <a:pt x="43260" y="245910"/>
                  </a:lnTo>
                  <a:lnTo>
                    <a:pt x="42124" y="245300"/>
                  </a:lnTo>
                  <a:lnTo>
                    <a:pt x="40745" y="244500"/>
                  </a:lnTo>
                  <a:lnTo>
                    <a:pt x="39434" y="241871"/>
                  </a:lnTo>
                  <a:lnTo>
                    <a:pt x="36993" y="236664"/>
                  </a:lnTo>
                  <a:lnTo>
                    <a:pt x="31192" y="224621"/>
                  </a:lnTo>
                  <a:lnTo>
                    <a:pt x="25423" y="214595"/>
                  </a:lnTo>
                  <a:lnTo>
                    <a:pt x="19311" y="207735"/>
                  </a:lnTo>
                  <a:lnTo>
                    <a:pt x="19511" y="207735"/>
                  </a:lnTo>
                  <a:lnTo>
                    <a:pt x="16851" y="206755"/>
                  </a:lnTo>
                  <a:lnTo>
                    <a:pt x="8300" y="206755"/>
                  </a:lnTo>
                  <a:lnTo>
                    <a:pt x="13126" y="206273"/>
                  </a:lnTo>
                  <a:close/>
                </a:path>
                <a:path w="332104" h="248285">
                  <a:moveTo>
                    <a:pt x="280999" y="206755"/>
                  </a:moveTo>
                  <a:lnTo>
                    <a:pt x="279615" y="206755"/>
                  </a:lnTo>
                  <a:lnTo>
                    <a:pt x="279598" y="248158"/>
                  </a:lnTo>
                  <a:lnTo>
                    <a:pt x="281908" y="247040"/>
                  </a:lnTo>
                  <a:lnTo>
                    <a:pt x="283837" y="245910"/>
                  </a:lnTo>
                  <a:lnTo>
                    <a:pt x="280982" y="245910"/>
                  </a:lnTo>
                  <a:lnTo>
                    <a:pt x="280999" y="206755"/>
                  </a:lnTo>
                  <a:close/>
                </a:path>
                <a:path w="332104" h="248285">
                  <a:moveTo>
                    <a:pt x="44602" y="206755"/>
                  </a:moveTo>
                  <a:lnTo>
                    <a:pt x="43204" y="206755"/>
                  </a:lnTo>
                  <a:lnTo>
                    <a:pt x="43187" y="245910"/>
                  </a:lnTo>
                  <a:lnTo>
                    <a:pt x="44585" y="245910"/>
                  </a:lnTo>
                  <a:lnTo>
                    <a:pt x="44602" y="206755"/>
                  </a:lnTo>
                  <a:close/>
                </a:path>
                <a:path w="332104" h="248285">
                  <a:moveTo>
                    <a:pt x="311565" y="206755"/>
                  </a:moveTo>
                  <a:lnTo>
                    <a:pt x="307650" y="206755"/>
                  </a:lnTo>
                  <a:lnTo>
                    <a:pt x="304988" y="207735"/>
                  </a:lnTo>
                  <a:lnTo>
                    <a:pt x="298833" y="214595"/>
                  </a:lnTo>
                  <a:lnTo>
                    <a:pt x="293043" y="224621"/>
                  </a:lnTo>
                  <a:lnTo>
                    <a:pt x="287230" y="236664"/>
                  </a:lnTo>
                  <a:lnTo>
                    <a:pt x="284779" y="241871"/>
                  </a:lnTo>
                  <a:lnTo>
                    <a:pt x="283497" y="244500"/>
                  </a:lnTo>
                  <a:lnTo>
                    <a:pt x="281590" y="245592"/>
                  </a:lnTo>
                  <a:lnTo>
                    <a:pt x="280982" y="245910"/>
                  </a:lnTo>
                  <a:lnTo>
                    <a:pt x="283837" y="245910"/>
                  </a:lnTo>
                  <a:lnTo>
                    <a:pt x="284378" y="245592"/>
                  </a:lnTo>
                  <a:lnTo>
                    <a:pt x="284652" y="245300"/>
                  </a:lnTo>
                  <a:lnTo>
                    <a:pt x="286011" y="242531"/>
                  </a:lnTo>
                  <a:lnTo>
                    <a:pt x="288500" y="237261"/>
                  </a:lnTo>
                  <a:lnTo>
                    <a:pt x="294149" y="225525"/>
                  </a:lnTo>
                  <a:lnTo>
                    <a:pt x="299722" y="215753"/>
                  </a:lnTo>
                  <a:lnTo>
                    <a:pt x="305536" y="209068"/>
                  </a:lnTo>
                  <a:lnTo>
                    <a:pt x="311565" y="206755"/>
                  </a:lnTo>
                  <a:close/>
                </a:path>
                <a:path w="332104" h="248285">
                  <a:moveTo>
                    <a:pt x="172905" y="0"/>
                  </a:moveTo>
                  <a:lnTo>
                    <a:pt x="168282" y="0"/>
                  </a:lnTo>
                  <a:lnTo>
                    <a:pt x="133200" y="4292"/>
                  </a:lnTo>
                  <a:lnTo>
                    <a:pt x="102096" y="16503"/>
                  </a:lnTo>
                  <a:lnTo>
                    <a:pt x="76774" y="35629"/>
                  </a:lnTo>
                  <a:lnTo>
                    <a:pt x="59037" y="60667"/>
                  </a:lnTo>
                  <a:lnTo>
                    <a:pt x="35835" y="69417"/>
                  </a:lnTo>
                  <a:lnTo>
                    <a:pt x="17104" y="90122"/>
                  </a:lnTo>
                  <a:lnTo>
                    <a:pt x="4573" y="119993"/>
                  </a:lnTo>
                  <a:lnTo>
                    <a:pt x="1076" y="147651"/>
                  </a:lnTo>
                  <a:lnTo>
                    <a:pt x="0" y="156324"/>
                  </a:lnTo>
                  <a:lnTo>
                    <a:pt x="573" y="169181"/>
                  </a:lnTo>
                  <a:lnTo>
                    <a:pt x="9349" y="206755"/>
                  </a:lnTo>
                  <a:lnTo>
                    <a:pt x="13018" y="206755"/>
                  </a:lnTo>
                  <a:lnTo>
                    <a:pt x="11779" y="206273"/>
                  </a:lnTo>
                  <a:lnTo>
                    <a:pt x="15541" y="206273"/>
                  </a:lnTo>
                  <a:lnTo>
                    <a:pt x="12818" y="205270"/>
                  </a:lnTo>
                  <a:lnTo>
                    <a:pt x="10252" y="205270"/>
                  </a:lnTo>
                  <a:lnTo>
                    <a:pt x="6436" y="193820"/>
                  </a:lnTo>
                  <a:lnTo>
                    <a:pt x="1409" y="156324"/>
                  </a:lnTo>
                  <a:lnTo>
                    <a:pt x="5909" y="120380"/>
                  </a:lnTo>
                  <a:lnTo>
                    <a:pt x="18252" y="90868"/>
                  </a:lnTo>
                  <a:lnTo>
                    <a:pt x="36703" y="70481"/>
                  </a:lnTo>
                  <a:lnTo>
                    <a:pt x="59532" y="62026"/>
                  </a:lnTo>
                  <a:lnTo>
                    <a:pt x="59926" y="62026"/>
                  </a:lnTo>
                  <a:lnTo>
                    <a:pt x="60116" y="61633"/>
                  </a:lnTo>
                  <a:lnTo>
                    <a:pt x="102826" y="17999"/>
                  </a:lnTo>
                  <a:lnTo>
                    <a:pt x="168346" y="1396"/>
                  </a:lnTo>
                  <a:lnTo>
                    <a:pt x="183473" y="1396"/>
                  </a:lnTo>
                  <a:lnTo>
                    <a:pt x="183929" y="863"/>
                  </a:lnTo>
                  <a:lnTo>
                    <a:pt x="177693" y="241"/>
                  </a:lnTo>
                  <a:lnTo>
                    <a:pt x="172905" y="0"/>
                  </a:lnTo>
                  <a:close/>
                </a:path>
                <a:path w="332104" h="248285">
                  <a:moveTo>
                    <a:pt x="15541" y="206273"/>
                  </a:moveTo>
                  <a:lnTo>
                    <a:pt x="13126" y="206273"/>
                  </a:lnTo>
                  <a:lnTo>
                    <a:pt x="8300" y="206755"/>
                  </a:lnTo>
                  <a:lnTo>
                    <a:pt x="16851" y="206755"/>
                  </a:lnTo>
                  <a:lnTo>
                    <a:pt x="15541" y="206273"/>
                  </a:lnTo>
                  <a:close/>
                </a:path>
                <a:path w="332104" h="248285">
                  <a:moveTo>
                    <a:pt x="43204" y="206273"/>
                  </a:moveTo>
                  <a:lnTo>
                    <a:pt x="20767" y="206273"/>
                  </a:lnTo>
                  <a:lnTo>
                    <a:pt x="659" y="206755"/>
                  </a:lnTo>
                  <a:lnTo>
                    <a:pt x="43204" y="206755"/>
                  </a:lnTo>
                  <a:lnTo>
                    <a:pt x="43204" y="206273"/>
                  </a:lnTo>
                  <a:close/>
                </a:path>
                <a:path w="332104" h="248285">
                  <a:moveTo>
                    <a:pt x="279616" y="206273"/>
                  </a:moveTo>
                  <a:lnTo>
                    <a:pt x="44602" y="206273"/>
                  </a:lnTo>
                  <a:lnTo>
                    <a:pt x="44602" y="206755"/>
                  </a:lnTo>
                  <a:lnTo>
                    <a:pt x="279615" y="206755"/>
                  </a:lnTo>
                  <a:lnTo>
                    <a:pt x="279616" y="206273"/>
                  </a:lnTo>
                  <a:close/>
                </a:path>
                <a:path w="332104" h="248285">
                  <a:moveTo>
                    <a:pt x="308961" y="206273"/>
                  </a:moveTo>
                  <a:lnTo>
                    <a:pt x="280999" y="206273"/>
                  </a:lnTo>
                  <a:lnTo>
                    <a:pt x="280999" y="206755"/>
                  </a:lnTo>
                  <a:lnTo>
                    <a:pt x="307650" y="206755"/>
                  </a:lnTo>
                  <a:lnTo>
                    <a:pt x="308961" y="206273"/>
                  </a:lnTo>
                  <a:close/>
                </a:path>
                <a:path w="332104" h="248285">
                  <a:moveTo>
                    <a:pt x="52111" y="187540"/>
                  </a:moveTo>
                  <a:lnTo>
                    <a:pt x="43212" y="187540"/>
                  </a:lnTo>
                  <a:lnTo>
                    <a:pt x="43204" y="206273"/>
                  </a:lnTo>
                  <a:lnTo>
                    <a:pt x="44602" y="206273"/>
                  </a:lnTo>
                  <a:lnTo>
                    <a:pt x="44609" y="188925"/>
                  </a:lnTo>
                  <a:lnTo>
                    <a:pt x="43955" y="188925"/>
                  </a:lnTo>
                  <a:lnTo>
                    <a:pt x="50945" y="187975"/>
                  </a:lnTo>
                  <a:lnTo>
                    <a:pt x="52111" y="187540"/>
                  </a:lnTo>
                  <a:close/>
                </a:path>
                <a:path w="332104" h="248285">
                  <a:moveTo>
                    <a:pt x="252237" y="132346"/>
                  </a:moveTo>
                  <a:lnTo>
                    <a:pt x="250743" y="132346"/>
                  </a:lnTo>
                  <a:lnTo>
                    <a:pt x="248406" y="137794"/>
                  </a:lnTo>
                  <a:lnTo>
                    <a:pt x="247264" y="143319"/>
                  </a:lnTo>
                  <a:lnTo>
                    <a:pt x="247178" y="150005"/>
                  </a:lnTo>
                  <a:lnTo>
                    <a:pt x="249595" y="164277"/>
                  </a:lnTo>
                  <a:lnTo>
                    <a:pt x="249701" y="164907"/>
                  </a:lnTo>
                  <a:lnTo>
                    <a:pt x="256649" y="177218"/>
                  </a:lnTo>
                  <a:lnTo>
                    <a:pt x="267102" y="185739"/>
                  </a:lnTo>
                  <a:lnTo>
                    <a:pt x="267388" y="185739"/>
                  </a:lnTo>
                  <a:lnTo>
                    <a:pt x="279623" y="188925"/>
                  </a:lnTo>
                  <a:lnTo>
                    <a:pt x="279616" y="206273"/>
                  </a:lnTo>
                  <a:lnTo>
                    <a:pt x="280999" y="206273"/>
                  </a:lnTo>
                  <a:lnTo>
                    <a:pt x="281007" y="187540"/>
                  </a:lnTo>
                  <a:lnTo>
                    <a:pt x="280309" y="187540"/>
                  </a:lnTo>
                  <a:lnTo>
                    <a:pt x="267957" y="184572"/>
                  </a:lnTo>
                  <a:lnTo>
                    <a:pt x="257860" y="176498"/>
                  </a:lnTo>
                  <a:lnTo>
                    <a:pt x="251257" y="164907"/>
                  </a:lnTo>
                  <a:lnTo>
                    <a:pt x="251172" y="164758"/>
                  </a:lnTo>
                  <a:lnTo>
                    <a:pt x="251046" y="164538"/>
                  </a:lnTo>
                  <a:lnTo>
                    <a:pt x="248562" y="150005"/>
                  </a:lnTo>
                  <a:lnTo>
                    <a:pt x="248559" y="143319"/>
                  </a:lnTo>
                  <a:lnTo>
                    <a:pt x="250042" y="136817"/>
                  </a:lnTo>
                  <a:lnTo>
                    <a:pt x="252237" y="132346"/>
                  </a:lnTo>
                  <a:close/>
                </a:path>
                <a:path w="332104" h="248285">
                  <a:moveTo>
                    <a:pt x="236809" y="13119"/>
                  </a:moveTo>
                  <a:lnTo>
                    <a:pt x="218434" y="13119"/>
                  </a:lnTo>
                  <a:lnTo>
                    <a:pt x="234150" y="14066"/>
                  </a:lnTo>
                  <a:lnTo>
                    <a:pt x="249316" y="16857"/>
                  </a:lnTo>
                  <a:lnTo>
                    <a:pt x="263742" y="21446"/>
                  </a:lnTo>
                  <a:lnTo>
                    <a:pt x="277235" y="27787"/>
                  </a:lnTo>
                  <a:lnTo>
                    <a:pt x="270664" y="29288"/>
                  </a:lnTo>
                  <a:lnTo>
                    <a:pt x="264297" y="31330"/>
                  </a:lnTo>
                  <a:lnTo>
                    <a:pt x="258154" y="33906"/>
                  </a:lnTo>
                  <a:lnTo>
                    <a:pt x="252036" y="37134"/>
                  </a:lnTo>
                  <a:lnTo>
                    <a:pt x="250350" y="38112"/>
                  </a:lnTo>
                  <a:lnTo>
                    <a:pt x="252547" y="38303"/>
                  </a:lnTo>
                  <a:lnTo>
                    <a:pt x="279642" y="45110"/>
                  </a:lnTo>
                  <a:lnTo>
                    <a:pt x="303205" y="57121"/>
                  </a:lnTo>
                  <a:lnTo>
                    <a:pt x="320868" y="69417"/>
                  </a:lnTo>
                  <a:lnTo>
                    <a:pt x="329775" y="76834"/>
                  </a:lnTo>
                  <a:lnTo>
                    <a:pt x="327093" y="79186"/>
                  </a:lnTo>
                  <a:lnTo>
                    <a:pt x="322411" y="83045"/>
                  </a:lnTo>
                  <a:lnTo>
                    <a:pt x="315978" y="87962"/>
                  </a:lnTo>
                  <a:lnTo>
                    <a:pt x="308046" y="93484"/>
                  </a:lnTo>
                  <a:lnTo>
                    <a:pt x="307500" y="93840"/>
                  </a:lnTo>
                  <a:lnTo>
                    <a:pt x="307817" y="94411"/>
                  </a:lnTo>
                  <a:lnTo>
                    <a:pt x="314210" y="108136"/>
                  </a:lnTo>
                  <a:lnTo>
                    <a:pt x="318888" y="123282"/>
                  </a:lnTo>
                  <a:lnTo>
                    <a:pt x="321762" y="139474"/>
                  </a:lnTo>
                  <a:lnTo>
                    <a:pt x="322740" y="156324"/>
                  </a:lnTo>
                  <a:lnTo>
                    <a:pt x="322163" y="169181"/>
                  </a:lnTo>
                  <a:lnTo>
                    <a:pt x="320474" y="181735"/>
                  </a:lnTo>
                  <a:lnTo>
                    <a:pt x="317701" y="193820"/>
                  </a:lnTo>
                  <a:lnTo>
                    <a:pt x="313875" y="205270"/>
                  </a:lnTo>
                  <a:lnTo>
                    <a:pt x="311687" y="205270"/>
                  </a:lnTo>
                  <a:lnTo>
                    <a:pt x="308961" y="206273"/>
                  </a:lnTo>
                  <a:lnTo>
                    <a:pt x="314980" y="206273"/>
                  </a:lnTo>
                  <a:lnTo>
                    <a:pt x="318932" y="194598"/>
                  </a:lnTo>
                  <a:lnTo>
                    <a:pt x="321795" y="182265"/>
                  </a:lnTo>
                  <a:lnTo>
                    <a:pt x="323536" y="169449"/>
                  </a:lnTo>
                  <a:lnTo>
                    <a:pt x="324071" y="157503"/>
                  </a:lnTo>
                  <a:lnTo>
                    <a:pt x="324124" y="156324"/>
                  </a:lnTo>
                  <a:lnTo>
                    <a:pt x="323809" y="150812"/>
                  </a:lnTo>
                  <a:lnTo>
                    <a:pt x="323730" y="149415"/>
                  </a:lnTo>
                  <a:lnTo>
                    <a:pt x="323629" y="147651"/>
                  </a:lnTo>
                  <a:lnTo>
                    <a:pt x="323521" y="145757"/>
                  </a:lnTo>
                  <a:lnTo>
                    <a:pt x="323411" y="143824"/>
                  </a:lnTo>
                  <a:lnTo>
                    <a:pt x="323287" y="141655"/>
                  </a:lnTo>
                  <a:lnTo>
                    <a:pt x="323163" y="139474"/>
                  </a:lnTo>
                  <a:lnTo>
                    <a:pt x="320322" y="123282"/>
                  </a:lnTo>
                  <a:lnTo>
                    <a:pt x="315701" y="108136"/>
                  </a:lnTo>
                  <a:lnTo>
                    <a:pt x="309406" y="94411"/>
                  </a:lnTo>
                  <a:lnTo>
                    <a:pt x="309192" y="94411"/>
                  </a:lnTo>
                  <a:lnTo>
                    <a:pt x="318332" y="87962"/>
                  </a:lnTo>
                  <a:lnTo>
                    <a:pt x="325237" y="82562"/>
                  </a:lnTo>
                  <a:lnTo>
                    <a:pt x="329687" y="78791"/>
                  </a:lnTo>
                  <a:lnTo>
                    <a:pt x="331299" y="77342"/>
                  </a:lnTo>
                  <a:lnTo>
                    <a:pt x="331833" y="76834"/>
                  </a:lnTo>
                  <a:lnTo>
                    <a:pt x="331299" y="76326"/>
                  </a:lnTo>
                  <a:lnTo>
                    <a:pt x="324713" y="70687"/>
                  </a:lnTo>
                  <a:lnTo>
                    <a:pt x="307653" y="58288"/>
                  </a:lnTo>
                  <a:lnTo>
                    <a:pt x="283309" y="45110"/>
                  </a:lnTo>
                  <a:lnTo>
                    <a:pt x="254871" y="37134"/>
                  </a:lnTo>
                  <a:lnTo>
                    <a:pt x="260678" y="34297"/>
                  </a:lnTo>
                  <a:lnTo>
                    <a:pt x="266713" y="31962"/>
                  </a:lnTo>
                  <a:lnTo>
                    <a:pt x="272959" y="30137"/>
                  </a:lnTo>
                  <a:lnTo>
                    <a:pt x="279394" y="28828"/>
                  </a:lnTo>
                  <a:lnTo>
                    <a:pt x="281325" y="28524"/>
                  </a:lnTo>
                  <a:lnTo>
                    <a:pt x="279636" y="27533"/>
                  </a:lnTo>
                  <a:lnTo>
                    <a:pt x="265658" y="20703"/>
                  </a:lnTo>
                  <a:lnTo>
                    <a:pt x="250654" y="15755"/>
                  </a:lnTo>
                  <a:lnTo>
                    <a:pt x="236809" y="13119"/>
                  </a:lnTo>
                  <a:close/>
                </a:path>
                <a:path w="332104" h="248285">
                  <a:moveTo>
                    <a:pt x="60306" y="183583"/>
                  </a:moveTo>
                  <a:lnTo>
                    <a:pt x="52201" y="187540"/>
                  </a:lnTo>
                  <a:lnTo>
                    <a:pt x="56946" y="185739"/>
                  </a:lnTo>
                  <a:lnTo>
                    <a:pt x="60306" y="183583"/>
                  </a:lnTo>
                  <a:close/>
                </a:path>
                <a:path w="332104" h="248285">
                  <a:moveTo>
                    <a:pt x="73578" y="136347"/>
                  </a:moveTo>
                  <a:lnTo>
                    <a:pt x="75115" y="141655"/>
                  </a:lnTo>
                  <a:lnTo>
                    <a:pt x="75352" y="143319"/>
                  </a:lnTo>
                  <a:lnTo>
                    <a:pt x="75424" y="143824"/>
                  </a:lnTo>
                  <a:lnTo>
                    <a:pt x="75492" y="144306"/>
                  </a:lnTo>
                  <a:lnTo>
                    <a:pt x="75607" y="150812"/>
                  </a:lnTo>
                  <a:lnTo>
                    <a:pt x="75151" y="156324"/>
                  </a:lnTo>
                  <a:lnTo>
                    <a:pt x="75074" y="157258"/>
                  </a:lnTo>
                  <a:lnTo>
                    <a:pt x="73275" y="164277"/>
                  </a:lnTo>
                  <a:lnTo>
                    <a:pt x="70345" y="170739"/>
                  </a:lnTo>
                  <a:lnTo>
                    <a:pt x="66323" y="176498"/>
                  </a:lnTo>
                  <a:lnTo>
                    <a:pt x="60306" y="183583"/>
                  </a:lnTo>
                  <a:lnTo>
                    <a:pt x="62361" y="182265"/>
                  </a:lnTo>
                  <a:lnTo>
                    <a:pt x="77056" y="145757"/>
                  </a:lnTo>
                  <a:lnTo>
                    <a:pt x="76614" y="142290"/>
                  </a:lnTo>
                  <a:lnTo>
                    <a:pt x="75661" y="138595"/>
                  </a:lnTo>
                  <a:lnTo>
                    <a:pt x="80714" y="138595"/>
                  </a:lnTo>
                  <a:lnTo>
                    <a:pt x="74874" y="136817"/>
                  </a:lnTo>
                  <a:lnTo>
                    <a:pt x="73578" y="136347"/>
                  </a:lnTo>
                  <a:close/>
                </a:path>
                <a:path w="332104" h="248285">
                  <a:moveTo>
                    <a:pt x="80714" y="138595"/>
                  </a:moveTo>
                  <a:lnTo>
                    <a:pt x="75661" y="138595"/>
                  </a:lnTo>
                  <a:lnTo>
                    <a:pt x="93294" y="143824"/>
                  </a:lnTo>
                  <a:lnTo>
                    <a:pt x="112845" y="147651"/>
                  </a:lnTo>
                  <a:lnTo>
                    <a:pt x="133841" y="150005"/>
                  </a:lnTo>
                  <a:lnTo>
                    <a:pt x="155950" y="150812"/>
                  </a:lnTo>
                  <a:lnTo>
                    <a:pt x="183206" y="149555"/>
                  </a:lnTo>
                  <a:lnTo>
                    <a:pt x="184195" y="149415"/>
                  </a:lnTo>
                  <a:lnTo>
                    <a:pt x="155811" y="149415"/>
                  </a:lnTo>
                  <a:lnTo>
                    <a:pt x="133545" y="148582"/>
                  </a:lnTo>
                  <a:lnTo>
                    <a:pt x="112304" y="146154"/>
                  </a:lnTo>
                  <a:lnTo>
                    <a:pt x="92998" y="142290"/>
                  </a:lnTo>
                  <a:lnTo>
                    <a:pt x="92855" y="142290"/>
                  </a:lnTo>
                  <a:lnTo>
                    <a:pt x="80714" y="138595"/>
                  </a:lnTo>
                  <a:close/>
                </a:path>
                <a:path w="332104" h="248285">
                  <a:moveTo>
                    <a:pt x="253829" y="129108"/>
                  </a:moveTo>
                  <a:lnTo>
                    <a:pt x="209760" y="144306"/>
                  </a:lnTo>
                  <a:lnTo>
                    <a:pt x="155811" y="149415"/>
                  </a:lnTo>
                  <a:lnTo>
                    <a:pt x="184195" y="149415"/>
                  </a:lnTo>
                  <a:lnTo>
                    <a:pt x="208767" y="145922"/>
                  </a:lnTo>
                  <a:lnTo>
                    <a:pt x="231617" y="140118"/>
                  </a:lnTo>
                  <a:lnTo>
                    <a:pt x="250743" y="132346"/>
                  </a:lnTo>
                  <a:lnTo>
                    <a:pt x="252237" y="132346"/>
                  </a:lnTo>
                  <a:lnTo>
                    <a:pt x="253829" y="129108"/>
                  </a:lnTo>
                  <a:close/>
                </a:path>
                <a:path w="332104" h="248285">
                  <a:moveTo>
                    <a:pt x="183473" y="1396"/>
                  </a:moveTo>
                  <a:lnTo>
                    <a:pt x="172448" y="1396"/>
                  </a:lnTo>
                  <a:lnTo>
                    <a:pt x="176753" y="1600"/>
                  </a:lnTo>
                  <a:lnTo>
                    <a:pt x="181135" y="1993"/>
                  </a:lnTo>
                  <a:lnTo>
                    <a:pt x="176118" y="8077"/>
                  </a:lnTo>
                  <a:lnTo>
                    <a:pt x="172130" y="14693"/>
                  </a:lnTo>
                  <a:lnTo>
                    <a:pt x="168663" y="23253"/>
                  </a:lnTo>
                  <a:lnTo>
                    <a:pt x="170213" y="22605"/>
                  </a:lnTo>
                  <a:lnTo>
                    <a:pt x="175492" y="20703"/>
                  </a:lnTo>
                  <a:lnTo>
                    <a:pt x="171224" y="20703"/>
                  </a:lnTo>
                  <a:lnTo>
                    <a:pt x="174106" y="14066"/>
                  </a:lnTo>
                  <a:lnTo>
                    <a:pt x="178099" y="7683"/>
                  </a:lnTo>
                  <a:lnTo>
                    <a:pt x="183473" y="1396"/>
                  </a:lnTo>
                  <a:close/>
                </a:path>
                <a:path w="332104" h="248285">
                  <a:moveTo>
                    <a:pt x="218409" y="11722"/>
                  </a:moveTo>
                  <a:lnTo>
                    <a:pt x="206169" y="12295"/>
                  </a:lnTo>
                  <a:lnTo>
                    <a:pt x="193635" y="14066"/>
                  </a:lnTo>
                  <a:lnTo>
                    <a:pt x="193836" y="14066"/>
                  </a:lnTo>
                  <a:lnTo>
                    <a:pt x="183652" y="16503"/>
                  </a:lnTo>
                  <a:lnTo>
                    <a:pt x="182253" y="16857"/>
                  </a:lnTo>
                  <a:lnTo>
                    <a:pt x="171123" y="20703"/>
                  </a:lnTo>
                  <a:lnTo>
                    <a:pt x="175492" y="20703"/>
                  </a:lnTo>
                  <a:lnTo>
                    <a:pt x="181597" y="18503"/>
                  </a:lnTo>
                  <a:lnTo>
                    <a:pt x="193539" y="15533"/>
                  </a:lnTo>
                  <a:lnTo>
                    <a:pt x="205867" y="13728"/>
                  </a:lnTo>
                  <a:lnTo>
                    <a:pt x="218434" y="13119"/>
                  </a:lnTo>
                  <a:lnTo>
                    <a:pt x="236809" y="13119"/>
                  </a:lnTo>
                  <a:lnTo>
                    <a:pt x="234841" y="12744"/>
                  </a:lnTo>
                  <a:lnTo>
                    <a:pt x="218409" y="11722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17875" y="3180059"/>
              <a:ext cx="43180" cy="116205"/>
            </a:xfrm>
            <a:custGeom>
              <a:avLst/>
              <a:gdLst/>
              <a:ahLst/>
              <a:cxnLst/>
              <a:rect l="l" t="t" r="r" b="b"/>
              <a:pathLst>
                <a:path w="43179" h="116204">
                  <a:moveTo>
                    <a:pt x="31648" y="0"/>
                  </a:moveTo>
                  <a:lnTo>
                    <a:pt x="24523" y="2890"/>
                  </a:lnTo>
                  <a:lnTo>
                    <a:pt x="18127" y="10636"/>
                  </a:lnTo>
                  <a:lnTo>
                    <a:pt x="12015" y="21820"/>
                  </a:lnTo>
                  <a:lnTo>
                    <a:pt x="3365" y="40043"/>
                  </a:lnTo>
                  <a:lnTo>
                    <a:pt x="25" y="46469"/>
                  </a:lnTo>
                  <a:lnTo>
                    <a:pt x="0" y="115836"/>
                  </a:lnTo>
                  <a:lnTo>
                    <a:pt x="10349" y="114283"/>
                  </a:lnTo>
                  <a:lnTo>
                    <a:pt x="20505" y="104884"/>
                  </a:lnTo>
                  <a:lnTo>
                    <a:pt x="29101" y="88820"/>
                  </a:lnTo>
                  <a:lnTo>
                    <a:pt x="34772" y="67271"/>
                  </a:lnTo>
                  <a:lnTo>
                    <a:pt x="36894" y="54820"/>
                  </a:lnTo>
                  <a:lnTo>
                    <a:pt x="39087" y="42895"/>
                  </a:lnTo>
                  <a:lnTo>
                    <a:pt x="41037" y="31840"/>
                  </a:lnTo>
                  <a:lnTo>
                    <a:pt x="42430" y="21996"/>
                  </a:lnTo>
                  <a:lnTo>
                    <a:pt x="43064" y="11460"/>
                  </a:lnTo>
                  <a:lnTo>
                    <a:pt x="41830" y="4687"/>
                  </a:lnTo>
                  <a:lnTo>
                    <a:pt x="38201" y="1070"/>
                  </a:lnTo>
                  <a:lnTo>
                    <a:pt x="31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14128" y="3176592"/>
              <a:ext cx="50800" cy="123189"/>
            </a:xfrm>
            <a:custGeom>
              <a:avLst/>
              <a:gdLst/>
              <a:ahLst/>
              <a:cxnLst/>
              <a:rect l="l" t="t" r="r" b="b"/>
              <a:pathLst>
                <a:path w="50800" h="123189">
                  <a:moveTo>
                    <a:pt x="34848" y="0"/>
                  </a:moveTo>
                  <a:lnTo>
                    <a:pt x="5740" y="38277"/>
                  </a:lnTo>
                  <a:lnTo>
                    <a:pt x="3886" y="42100"/>
                  </a:lnTo>
                  <a:lnTo>
                    <a:pt x="711" y="46278"/>
                  </a:lnTo>
                  <a:lnTo>
                    <a:pt x="0" y="53466"/>
                  </a:lnTo>
                  <a:lnTo>
                    <a:pt x="279" y="56578"/>
                  </a:lnTo>
                  <a:lnTo>
                    <a:pt x="254" y="120789"/>
                  </a:lnTo>
                  <a:lnTo>
                    <a:pt x="1333" y="122313"/>
                  </a:lnTo>
                  <a:lnTo>
                    <a:pt x="2819" y="122669"/>
                  </a:lnTo>
                  <a:lnTo>
                    <a:pt x="13660" y="121879"/>
                  </a:lnTo>
                  <a:lnTo>
                    <a:pt x="17382" y="119303"/>
                  </a:lnTo>
                  <a:lnTo>
                    <a:pt x="7239" y="119303"/>
                  </a:lnTo>
                  <a:lnTo>
                    <a:pt x="4686" y="115938"/>
                  </a:lnTo>
                  <a:lnTo>
                    <a:pt x="7240" y="115464"/>
                  </a:lnTo>
                  <a:lnTo>
                    <a:pt x="7264" y="65747"/>
                  </a:lnTo>
                  <a:lnTo>
                    <a:pt x="8318" y="57861"/>
                  </a:lnTo>
                  <a:lnTo>
                    <a:pt x="7354" y="51511"/>
                  </a:lnTo>
                  <a:lnTo>
                    <a:pt x="6883" y="51511"/>
                  </a:lnTo>
                  <a:lnTo>
                    <a:pt x="7247" y="50803"/>
                  </a:lnTo>
                  <a:lnTo>
                    <a:pt x="7152" y="50177"/>
                  </a:lnTo>
                  <a:lnTo>
                    <a:pt x="7048" y="49491"/>
                  </a:lnTo>
                  <a:lnTo>
                    <a:pt x="7910" y="49491"/>
                  </a:lnTo>
                  <a:lnTo>
                    <a:pt x="9931" y="45580"/>
                  </a:lnTo>
                  <a:lnTo>
                    <a:pt x="11379" y="42583"/>
                  </a:lnTo>
                  <a:lnTo>
                    <a:pt x="14318" y="36393"/>
                  </a:lnTo>
                  <a:lnTo>
                    <a:pt x="17232" y="30184"/>
                  </a:lnTo>
                  <a:lnTo>
                    <a:pt x="20267" y="24037"/>
                  </a:lnTo>
                  <a:lnTo>
                    <a:pt x="23571" y="18033"/>
                  </a:lnTo>
                  <a:lnTo>
                    <a:pt x="26860" y="12471"/>
                  </a:lnTo>
                  <a:lnTo>
                    <a:pt x="32105" y="4432"/>
                  </a:lnTo>
                  <a:lnTo>
                    <a:pt x="45984" y="4432"/>
                  </a:lnTo>
                  <a:lnTo>
                    <a:pt x="44017" y="1901"/>
                  </a:lnTo>
                  <a:lnTo>
                    <a:pt x="34848" y="0"/>
                  </a:lnTo>
                  <a:close/>
                </a:path>
                <a:path w="50800" h="123189">
                  <a:moveTo>
                    <a:pt x="7240" y="115464"/>
                  </a:moveTo>
                  <a:lnTo>
                    <a:pt x="4686" y="115938"/>
                  </a:lnTo>
                  <a:lnTo>
                    <a:pt x="7239" y="119303"/>
                  </a:lnTo>
                  <a:lnTo>
                    <a:pt x="7240" y="115464"/>
                  </a:lnTo>
                  <a:close/>
                </a:path>
                <a:path w="50800" h="123189">
                  <a:moveTo>
                    <a:pt x="45984" y="4432"/>
                  </a:moveTo>
                  <a:lnTo>
                    <a:pt x="32105" y="4432"/>
                  </a:lnTo>
                  <a:lnTo>
                    <a:pt x="45669" y="9766"/>
                  </a:lnTo>
                  <a:lnTo>
                    <a:pt x="43180" y="20789"/>
                  </a:lnTo>
                  <a:lnTo>
                    <a:pt x="43205" y="21044"/>
                  </a:lnTo>
                  <a:lnTo>
                    <a:pt x="42837" y="24037"/>
                  </a:lnTo>
                  <a:lnTo>
                    <a:pt x="42214" y="29933"/>
                  </a:lnTo>
                  <a:lnTo>
                    <a:pt x="42068" y="29933"/>
                  </a:lnTo>
                  <a:lnTo>
                    <a:pt x="41599" y="33340"/>
                  </a:lnTo>
                  <a:lnTo>
                    <a:pt x="40271" y="41186"/>
                  </a:lnTo>
                  <a:lnTo>
                    <a:pt x="37410" y="56578"/>
                  </a:lnTo>
                  <a:lnTo>
                    <a:pt x="36030" y="64598"/>
                  </a:lnTo>
                  <a:lnTo>
                    <a:pt x="34666" y="72353"/>
                  </a:lnTo>
                  <a:lnTo>
                    <a:pt x="33107" y="79625"/>
                  </a:lnTo>
                  <a:lnTo>
                    <a:pt x="33018" y="80044"/>
                  </a:lnTo>
                  <a:lnTo>
                    <a:pt x="30835" y="87617"/>
                  </a:lnTo>
                  <a:lnTo>
                    <a:pt x="27305" y="96496"/>
                  </a:lnTo>
                  <a:lnTo>
                    <a:pt x="21651" y="106540"/>
                  </a:lnTo>
                  <a:lnTo>
                    <a:pt x="14053" y="114202"/>
                  </a:lnTo>
                  <a:lnTo>
                    <a:pt x="7240" y="115464"/>
                  </a:lnTo>
                  <a:lnTo>
                    <a:pt x="7239" y="119303"/>
                  </a:lnTo>
                  <a:lnTo>
                    <a:pt x="17382" y="119303"/>
                  </a:lnTo>
                  <a:lnTo>
                    <a:pt x="22682" y="115636"/>
                  </a:lnTo>
                  <a:lnTo>
                    <a:pt x="40047" y="80044"/>
                  </a:lnTo>
                  <a:lnTo>
                    <a:pt x="43535" y="61887"/>
                  </a:lnTo>
                  <a:lnTo>
                    <a:pt x="46869" y="43722"/>
                  </a:lnTo>
                  <a:lnTo>
                    <a:pt x="48411" y="34615"/>
                  </a:lnTo>
                  <a:lnTo>
                    <a:pt x="49020" y="30184"/>
                  </a:lnTo>
                  <a:lnTo>
                    <a:pt x="49054" y="29933"/>
                  </a:lnTo>
                  <a:lnTo>
                    <a:pt x="42214" y="29933"/>
                  </a:lnTo>
                  <a:lnTo>
                    <a:pt x="42686" y="25463"/>
                  </a:lnTo>
                  <a:lnTo>
                    <a:pt x="49669" y="25463"/>
                  </a:lnTo>
                  <a:lnTo>
                    <a:pt x="50025" y="18033"/>
                  </a:lnTo>
                  <a:lnTo>
                    <a:pt x="50109" y="16282"/>
                  </a:lnTo>
                  <a:lnTo>
                    <a:pt x="48664" y="7878"/>
                  </a:lnTo>
                  <a:lnTo>
                    <a:pt x="45984" y="4432"/>
                  </a:lnTo>
                  <a:close/>
                </a:path>
                <a:path w="50800" h="123189">
                  <a:moveTo>
                    <a:pt x="7247" y="50803"/>
                  </a:moveTo>
                  <a:lnTo>
                    <a:pt x="6883" y="51511"/>
                  </a:lnTo>
                  <a:lnTo>
                    <a:pt x="7354" y="51511"/>
                  </a:lnTo>
                  <a:lnTo>
                    <a:pt x="7247" y="50803"/>
                  </a:lnTo>
                  <a:close/>
                </a:path>
                <a:path w="50800" h="123189">
                  <a:moveTo>
                    <a:pt x="7910" y="49491"/>
                  </a:moveTo>
                  <a:lnTo>
                    <a:pt x="7048" y="49491"/>
                  </a:lnTo>
                  <a:lnTo>
                    <a:pt x="7569" y="50177"/>
                  </a:lnTo>
                  <a:lnTo>
                    <a:pt x="7910" y="49491"/>
                  </a:lnTo>
                  <a:close/>
                </a:path>
                <a:path w="50800" h="123189">
                  <a:moveTo>
                    <a:pt x="49669" y="25463"/>
                  </a:moveTo>
                  <a:lnTo>
                    <a:pt x="49054" y="29933"/>
                  </a:lnTo>
                  <a:lnTo>
                    <a:pt x="49208" y="29933"/>
                  </a:lnTo>
                  <a:lnTo>
                    <a:pt x="49669" y="25463"/>
                  </a:lnTo>
                  <a:close/>
                </a:path>
                <a:path w="50800" h="123189">
                  <a:moveTo>
                    <a:pt x="50185" y="21044"/>
                  </a:moveTo>
                  <a:lnTo>
                    <a:pt x="49881" y="21044"/>
                  </a:lnTo>
                  <a:lnTo>
                    <a:pt x="49738" y="24037"/>
                  </a:lnTo>
                  <a:lnTo>
                    <a:pt x="50185" y="2104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38491" y="3179937"/>
              <a:ext cx="43180" cy="116205"/>
            </a:xfrm>
            <a:custGeom>
              <a:avLst/>
              <a:gdLst/>
              <a:ahLst/>
              <a:cxnLst/>
              <a:rect l="l" t="t" r="r" b="b"/>
              <a:pathLst>
                <a:path w="43179" h="116204">
                  <a:moveTo>
                    <a:pt x="11433" y="0"/>
                  </a:moveTo>
                  <a:lnTo>
                    <a:pt x="4872" y="1068"/>
                  </a:lnTo>
                  <a:lnTo>
                    <a:pt x="1238" y="4683"/>
                  </a:lnTo>
                  <a:lnTo>
                    <a:pt x="0" y="11455"/>
                  </a:lnTo>
                  <a:lnTo>
                    <a:pt x="617" y="21849"/>
                  </a:lnTo>
                  <a:lnTo>
                    <a:pt x="2011" y="31842"/>
                  </a:lnTo>
                  <a:lnTo>
                    <a:pt x="3954" y="42900"/>
                  </a:lnTo>
                  <a:lnTo>
                    <a:pt x="6139" y="54825"/>
                  </a:lnTo>
                  <a:lnTo>
                    <a:pt x="8245" y="67271"/>
                  </a:lnTo>
                  <a:lnTo>
                    <a:pt x="13899" y="88828"/>
                  </a:lnTo>
                  <a:lnTo>
                    <a:pt x="22484" y="104897"/>
                  </a:lnTo>
                  <a:lnTo>
                    <a:pt x="32632" y="114300"/>
                  </a:lnTo>
                  <a:lnTo>
                    <a:pt x="42980" y="115862"/>
                  </a:lnTo>
                  <a:lnTo>
                    <a:pt x="43005" y="46494"/>
                  </a:lnTo>
                  <a:lnTo>
                    <a:pt x="39678" y="40068"/>
                  </a:lnTo>
                  <a:lnTo>
                    <a:pt x="31112" y="21996"/>
                  </a:lnTo>
                  <a:lnTo>
                    <a:pt x="24940" y="10655"/>
                  </a:lnTo>
                  <a:lnTo>
                    <a:pt x="18551" y="2899"/>
                  </a:lnTo>
                  <a:lnTo>
                    <a:pt x="11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33427" y="3175480"/>
              <a:ext cx="52069" cy="123825"/>
            </a:xfrm>
            <a:custGeom>
              <a:avLst/>
              <a:gdLst/>
              <a:ahLst/>
              <a:cxnLst/>
              <a:rect l="l" t="t" r="r" b="b"/>
              <a:pathLst>
                <a:path w="52070" h="123825">
                  <a:moveTo>
                    <a:pt x="16052" y="0"/>
                  </a:moveTo>
                  <a:lnTo>
                    <a:pt x="8686" y="749"/>
                  </a:lnTo>
                  <a:lnTo>
                    <a:pt x="0" y="10464"/>
                  </a:lnTo>
                  <a:lnTo>
                    <a:pt x="1511" y="19824"/>
                  </a:lnTo>
                  <a:lnTo>
                    <a:pt x="2004" y="24599"/>
                  </a:lnTo>
                  <a:lnTo>
                    <a:pt x="8128" y="61810"/>
                  </a:lnTo>
                  <a:lnTo>
                    <a:pt x="9746" y="71004"/>
                  </a:lnTo>
                  <a:lnTo>
                    <a:pt x="11552" y="80089"/>
                  </a:lnTo>
                  <a:lnTo>
                    <a:pt x="13775" y="88620"/>
                  </a:lnTo>
                  <a:lnTo>
                    <a:pt x="13884" y="89035"/>
                  </a:lnTo>
                  <a:lnTo>
                    <a:pt x="16967" y="97501"/>
                  </a:lnTo>
                  <a:lnTo>
                    <a:pt x="17081" y="97815"/>
                  </a:lnTo>
                  <a:lnTo>
                    <a:pt x="22132" y="107549"/>
                  </a:lnTo>
                  <a:lnTo>
                    <a:pt x="29121" y="116647"/>
                  </a:lnTo>
                  <a:lnTo>
                    <a:pt x="38137" y="122898"/>
                  </a:lnTo>
                  <a:lnTo>
                    <a:pt x="48971" y="123698"/>
                  </a:lnTo>
                  <a:lnTo>
                    <a:pt x="50457" y="123342"/>
                  </a:lnTo>
                  <a:lnTo>
                    <a:pt x="51536" y="121818"/>
                  </a:lnTo>
                  <a:lnTo>
                    <a:pt x="51536" y="120319"/>
                  </a:lnTo>
                  <a:lnTo>
                    <a:pt x="44551" y="120319"/>
                  </a:lnTo>
                  <a:lnTo>
                    <a:pt x="44553" y="116478"/>
                  </a:lnTo>
                  <a:lnTo>
                    <a:pt x="18810" y="81042"/>
                  </a:lnTo>
                  <a:lnTo>
                    <a:pt x="14478" y="57823"/>
                  </a:lnTo>
                  <a:lnTo>
                    <a:pt x="11582" y="42176"/>
                  </a:lnTo>
                  <a:lnTo>
                    <a:pt x="10259" y="34330"/>
                  </a:lnTo>
                  <a:lnTo>
                    <a:pt x="9873" y="31511"/>
                  </a:lnTo>
                  <a:lnTo>
                    <a:pt x="9793" y="30924"/>
                  </a:lnTo>
                  <a:lnTo>
                    <a:pt x="9652" y="30924"/>
                  </a:lnTo>
                  <a:lnTo>
                    <a:pt x="9182" y="26454"/>
                  </a:lnTo>
                  <a:lnTo>
                    <a:pt x="8695" y="22229"/>
                  </a:lnTo>
                  <a:lnTo>
                    <a:pt x="8646" y="21810"/>
                  </a:lnTo>
                  <a:lnTo>
                    <a:pt x="6578" y="12369"/>
                  </a:lnTo>
                  <a:lnTo>
                    <a:pt x="15811" y="4978"/>
                  </a:lnTo>
                  <a:lnTo>
                    <a:pt x="28296" y="4978"/>
                  </a:lnTo>
                  <a:lnTo>
                    <a:pt x="27952" y="4394"/>
                  </a:lnTo>
                  <a:lnTo>
                    <a:pt x="16052" y="0"/>
                  </a:lnTo>
                  <a:close/>
                </a:path>
                <a:path w="52070" h="123825">
                  <a:moveTo>
                    <a:pt x="44553" y="116478"/>
                  </a:moveTo>
                  <a:lnTo>
                    <a:pt x="44551" y="120319"/>
                  </a:lnTo>
                  <a:lnTo>
                    <a:pt x="47117" y="116954"/>
                  </a:lnTo>
                  <a:lnTo>
                    <a:pt x="44553" y="116478"/>
                  </a:lnTo>
                  <a:close/>
                </a:path>
                <a:path w="52070" h="123825">
                  <a:moveTo>
                    <a:pt x="51524" y="51155"/>
                  </a:moveTo>
                  <a:lnTo>
                    <a:pt x="44577" y="51155"/>
                  </a:lnTo>
                  <a:lnTo>
                    <a:pt x="45605" y="53022"/>
                  </a:lnTo>
                  <a:lnTo>
                    <a:pt x="44426" y="53022"/>
                  </a:lnTo>
                  <a:lnTo>
                    <a:pt x="44094" y="57150"/>
                  </a:lnTo>
                  <a:lnTo>
                    <a:pt x="44453" y="61810"/>
                  </a:lnTo>
                  <a:lnTo>
                    <a:pt x="44553" y="116478"/>
                  </a:lnTo>
                  <a:lnTo>
                    <a:pt x="47117" y="116954"/>
                  </a:lnTo>
                  <a:lnTo>
                    <a:pt x="44551" y="120319"/>
                  </a:lnTo>
                  <a:lnTo>
                    <a:pt x="51536" y="120319"/>
                  </a:lnTo>
                  <a:lnTo>
                    <a:pt x="51524" y="53022"/>
                  </a:lnTo>
                  <a:lnTo>
                    <a:pt x="45605" y="53022"/>
                  </a:lnTo>
                  <a:lnTo>
                    <a:pt x="44522" y="51830"/>
                  </a:lnTo>
                  <a:lnTo>
                    <a:pt x="51524" y="51830"/>
                  </a:lnTo>
                  <a:lnTo>
                    <a:pt x="51524" y="51155"/>
                  </a:lnTo>
                  <a:close/>
                </a:path>
                <a:path w="52070" h="123825">
                  <a:moveTo>
                    <a:pt x="44577" y="51155"/>
                  </a:moveTo>
                  <a:lnTo>
                    <a:pt x="44522" y="51830"/>
                  </a:lnTo>
                  <a:lnTo>
                    <a:pt x="45605" y="53022"/>
                  </a:lnTo>
                  <a:lnTo>
                    <a:pt x="44577" y="51155"/>
                  </a:lnTo>
                  <a:close/>
                </a:path>
                <a:path w="52070" h="123825">
                  <a:moveTo>
                    <a:pt x="28296" y="4978"/>
                  </a:moveTo>
                  <a:lnTo>
                    <a:pt x="15811" y="4978"/>
                  </a:lnTo>
                  <a:lnTo>
                    <a:pt x="22237" y="10236"/>
                  </a:lnTo>
                  <a:lnTo>
                    <a:pt x="25209" y="14249"/>
                  </a:lnTo>
                  <a:lnTo>
                    <a:pt x="28864" y="19824"/>
                  </a:lnTo>
                  <a:lnTo>
                    <a:pt x="31929" y="25498"/>
                  </a:lnTo>
                  <a:lnTo>
                    <a:pt x="34804" y="31511"/>
                  </a:lnTo>
                  <a:lnTo>
                    <a:pt x="37515" y="37376"/>
                  </a:lnTo>
                  <a:lnTo>
                    <a:pt x="39217" y="40995"/>
                  </a:lnTo>
                  <a:lnTo>
                    <a:pt x="40944" y="44602"/>
                  </a:lnTo>
                  <a:lnTo>
                    <a:pt x="43307" y="49301"/>
                  </a:lnTo>
                  <a:lnTo>
                    <a:pt x="43497" y="49936"/>
                  </a:lnTo>
                  <a:lnTo>
                    <a:pt x="43909" y="51155"/>
                  </a:lnTo>
                  <a:lnTo>
                    <a:pt x="44522" y="51830"/>
                  </a:lnTo>
                  <a:lnTo>
                    <a:pt x="44577" y="51155"/>
                  </a:lnTo>
                  <a:lnTo>
                    <a:pt x="51524" y="51155"/>
                  </a:lnTo>
                  <a:lnTo>
                    <a:pt x="51523" y="49936"/>
                  </a:lnTo>
                  <a:lnTo>
                    <a:pt x="50495" y="48069"/>
                  </a:lnTo>
                  <a:lnTo>
                    <a:pt x="49123" y="45351"/>
                  </a:lnTo>
                  <a:lnTo>
                    <a:pt x="45769" y="38457"/>
                  </a:lnTo>
                  <a:lnTo>
                    <a:pt x="42514" y="31511"/>
                  </a:lnTo>
                  <a:lnTo>
                    <a:pt x="39195" y="24599"/>
                  </a:lnTo>
                  <a:lnTo>
                    <a:pt x="35648" y="17805"/>
                  </a:lnTo>
                  <a:lnTo>
                    <a:pt x="32296" y="11772"/>
                  </a:lnTo>
                  <a:lnTo>
                    <a:pt x="28296" y="4978"/>
                  </a:lnTo>
                  <a:close/>
                </a:path>
                <a:path w="52070" h="123825">
                  <a:moveTo>
                    <a:pt x="2197" y="26454"/>
                  </a:moveTo>
                  <a:lnTo>
                    <a:pt x="2658" y="30924"/>
                  </a:lnTo>
                  <a:lnTo>
                    <a:pt x="2806" y="30924"/>
                  </a:lnTo>
                  <a:lnTo>
                    <a:pt x="2197" y="26454"/>
                  </a:lnTo>
                  <a:close/>
                </a:path>
                <a:path w="52070" h="123825">
                  <a:moveTo>
                    <a:pt x="9182" y="26454"/>
                  </a:moveTo>
                  <a:lnTo>
                    <a:pt x="9652" y="30924"/>
                  </a:lnTo>
                  <a:lnTo>
                    <a:pt x="9793" y="30924"/>
                  </a:lnTo>
                  <a:lnTo>
                    <a:pt x="9182" y="26454"/>
                  </a:lnTo>
                  <a:close/>
                </a:path>
              </a:pathLst>
            </a:custGeom>
            <a:solidFill>
              <a:srgbClr val="01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86718" y="3409695"/>
              <a:ext cx="622935" cy="122555"/>
            </a:xfrm>
            <a:custGeom>
              <a:avLst/>
              <a:gdLst/>
              <a:ahLst/>
              <a:cxnLst/>
              <a:rect l="l" t="t" r="r" b="b"/>
              <a:pathLst>
                <a:path w="622935" h="122554">
                  <a:moveTo>
                    <a:pt x="271843" y="122059"/>
                  </a:moveTo>
                  <a:lnTo>
                    <a:pt x="236664" y="89535"/>
                  </a:lnTo>
                  <a:lnTo>
                    <a:pt x="213258" y="0"/>
                  </a:lnTo>
                  <a:lnTo>
                    <a:pt x="49453" y="62103"/>
                  </a:lnTo>
                  <a:lnTo>
                    <a:pt x="33235" y="70980"/>
                  </a:lnTo>
                  <a:lnTo>
                    <a:pt x="19126" y="84391"/>
                  </a:lnTo>
                  <a:lnTo>
                    <a:pt x="7823" y="101638"/>
                  </a:lnTo>
                  <a:lnTo>
                    <a:pt x="0" y="122059"/>
                  </a:lnTo>
                  <a:lnTo>
                    <a:pt x="271843" y="122059"/>
                  </a:lnTo>
                  <a:close/>
                </a:path>
                <a:path w="622935" h="122554">
                  <a:moveTo>
                    <a:pt x="622833" y="122059"/>
                  </a:moveTo>
                  <a:lnTo>
                    <a:pt x="603707" y="84391"/>
                  </a:lnTo>
                  <a:lnTo>
                    <a:pt x="409575" y="0"/>
                  </a:lnTo>
                  <a:lnTo>
                    <a:pt x="386181" y="89535"/>
                  </a:lnTo>
                  <a:lnTo>
                    <a:pt x="350989" y="122059"/>
                  </a:lnTo>
                  <a:lnTo>
                    <a:pt x="622833" y="122059"/>
                  </a:lnTo>
                  <a:close/>
                </a:path>
              </a:pathLst>
            </a:custGeom>
            <a:solidFill>
              <a:srgbClr val="0D88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8387" y="2960283"/>
              <a:ext cx="78447" cy="7904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2601" y="2960283"/>
              <a:ext cx="78435" cy="7904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2601" y="3335718"/>
              <a:ext cx="78435" cy="7785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8387" y="3335727"/>
              <a:ext cx="78447" cy="7783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63115" y="3183018"/>
              <a:ext cx="70218" cy="136105"/>
            </a:xfrm>
            <a:prstGeom prst="rect">
              <a:avLst/>
            </a:prstGeom>
          </p:spPr>
        </p:pic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7FDF73DE-38CB-1B3C-50E6-46EEADB7B1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sp>
        <p:nvSpPr>
          <p:cNvPr id="4" name="object 27">
            <a:extLst>
              <a:ext uri="{FF2B5EF4-FFF2-40B4-BE49-F238E27FC236}">
                <a16:creationId xmlns:a16="http://schemas.microsoft.com/office/drawing/2014/main" xmlns="" id="{5CCB0E69-FA60-EC30-CD34-0263F2504744}"/>
              </a:ext>
            </a:extLst>
          </p:cNvPr>
          <p:cNvSpPr txBox="1"/>
          <p:nvPr/>
        </p:nvSpPr>
        <p:spPr>
          <a:xfrm>
            <a:off x="10889489" y="3821516"/>
            <a:ext cx="2343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7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4</a:t>
            </a:r>
            <a:endParaRPr sz="2700" dirty="0">
              <a:latin typeface="Arial Black" panose="020B0A04020102020204" pitchFamily="34" charset="0"/>
              <a:cs typeface="Stem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389894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906" y="416619"/>
            <a:ext cx="97567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52320" algn="l"/>
                <a:tab pos="9743440" algn="l"/>
              </a:tabLst>
            </a:pPr>
            <a:r>
              <a:rPr spc="-10" dirty="0">
                <a:latin typeface="Arial Black" panose="020B0A04020102020204" pitchFamily="34" charset="0"/>
              </a:rPr>
              <a:t>ДРОППЕРЫ</a:t>
            </a:r>
            <a:r>
              <a:rPr dirty="0">
                <a:latin typeface="Arial Black" panose="020B0A04020102020204" pitchFamily="34" charset="0"/>
              </a:rPr>
              <a:t>	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endParaRPr u="sng" dirty="0">
              <a:uFill>
                <a:solidFill>
                  <a:srgbClr val="77797B"/>
                </a:solidFill>
              </a:uFill>
              <a:latin typeface="Arial Black" panose="020B0A040201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36457" y="3191073"/>
            <a:ext cx="11074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Студенты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1177" y="3191073"/>
            <a:ext cx="1819823" cy="53604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38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Уязвимые</a:t>
            </a:r>
            <a:r>
              <a:rPr sz="1600" b="1" spc="-6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слои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населения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2470" y="3191073"/>
            <a:ext cx="1529715" cy="466346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ct val="78700"/>
              </a:lnSpc>
              <a:spcBef>
                <a:spcPts val="56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Иногородние рабочие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7700" y="3191073"/>
            <a:ext cx="2054900" cy="66088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ct val="78700"/>
              </a:lnSpc>
              <a:spcBef>
                <a:spcPts val="56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Люди</a:t>
            </a:r>
            <a:r>
              <a:rPr sz="1600" b="1" spc="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с</a:t>
            </a:r>
            <a:r>
              <a:rPr sz="1600" b="1" spc="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большим количеством кредитов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0242" y="1331412"/>
            <a:ext cx="8781415" cy="807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Дроппер</a:t>
            </a:r>
            <a:r>
              <a:rPr sz="1800" b="1" spc="-8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(дроп)</a:t>
            </a:r>
            <a:r>
              <a:rPr sz="18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800" b="0" spc="-10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помощник</a:t>
            </a:r>
            <a:r>
              <a:rPr sz="18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злоумышленников,</a:t>
            </a:r>
            <a:r>
              <a:rPr sz="18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</a:t>
            </a:r>
            <a:r>
              <a:rPr sz="18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использованием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своих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помогает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мошенникам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выводить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обналичивать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похищенные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деньги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3284" y="4505885"/>
            <a:ext cx="2026717" cy="46935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6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Чем </a:t>
            </a:r>
            <a:r>
              <a:rPr sz="1600" b="1" spc="-2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занимаются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дропперы: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41620" y="4441681"/>
            <a:ext cx="146685" cy="1716405"/>
            <a:chOff x="3741620" y="4441681"/>
            <a:chExt cx="146685" cy="1716405"/>
          </a:xfrm>
        </p:grpSpPr>
        <p:sp>
          <p:nvSpPr>
            <p:cNvPr id="14" name="object 14"/>
            <p:cNvSpPr/>
            <p:nvPr/>
          </p:nvSpPr>
          <p:spPr>
            <a:xfrm>
              <a:off x="3814936" y="4511070"/>
              <a:ext cx="0" cy="1574165"/>
            </a:xfrm>
            <a:custGeom>
              <a:avLst/>
              <a:gdLst/>
              <a:ahLst/>
              <a:cxnLst/>
              <a:rect l="l" t="t" r="r" b="b"/>
              <a:pathLst>
                <a:path h="1574164">
                  <a:moveTo>
                    <a:pt x="0" y="0"/>
                  </a:moveTo>
                  <a:lnTo>
                    <a:pt x="0" y="1573707"/>
                  </a:lnTo>
                </a:path>
              </a:pathLst>
            </a:custGeom>
            <a:ln w="7010">
              <a:solidFill>
                <a:srgbClr val="4245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88599" y="4486047"/>
              <a:ext cx="52705" cy="52705"/>
            </a:xfrm>
            <a:custGeom>
              <a:avLst/>
              <a:gdLst/>
              <a:ahLst/>
              <a:cxnLst/>
              <a:rect l="l" t="t" r="r" b="b"/>
              <a:pathLst>
                <a:path w="52704" h="52704">
                  <a:moveTo>
                    <a:pt x="26339" y="0"/>
                  </a:moveTo>
                  <a:lnTo>
                    <a:pt x="16089" y="2070"/>
                  </a:lnTo>
                  <a:lnTo>
                    <a:pt x="7716" y="7716"/>
                  </a:lnTo>
                  <a:lnTo>
                    <a:pt x="2070" y="16089"/>
                  </a:lnTo>
                  <a:lnTo>
                    <a:pt x="0" y="26339"/>
                  </a:lnTo>
                  <a:lnTo>
                    <a:pt x="2070" y="36590"/>
                  </a:lnTo>
                  <a:lnTo>
                    <a:pt x="7716" y="44962"/>
                  </a:lnTo>
                  <a:lnTo>
                    <a:pt x="16089" y="50608"/>
                  </a:lnTo>
                  <a:lnTo>
                    <a:pt x="26339" y="52679"/>
                  </a:lnTo>
                  <a:lnTo>
                    <a:pt x="36590" y="50608"/>
                  </a:lnTo>
                  <a:lnTo>
                    <a:pt x="44962" y="44962"/>
                  </a:lnTo>
                  <a:lnTo>
                    <a:pt x="50608" y="36590"/>
                  </a:lnTo>
                  <a:lnTo>
                    <a:pt x="52679" y="26339"/>
                  </a:lnTo>
                  <a:lnTo>
                    <a:pt x="50608" y="16089"/>
                  </a:lnTo>
                  <a:lnTo>
                    <a:pt x="44962" y="7716"/>
                  </a:lnTo>
                  <a:lnTo>
                    <a:pt x="36590" y="2070"/>
                  </a:lnTo>
                  <a:lnTo>
                    <a:pt x="26339" y="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8599" y="6056946"/>
              <a:ext cx="52705" cy="52705"/>
            </a:xfrm>
            <a:custGeom>
              <a:avLst/>
              <a:gdLst/>
              <a:ahLst/>
              <a:cxnLst/>
              <a:rect l="l" t="t" r="r" b="b"/>
              <a:pathLst>
                <a:path w="52704" h="52704">
                  <a:moveTo>
                    <a:pt x="26339" y="0"/>
                  </a:moveTo>
                  <a:lnTo>
                    <a:pt x="16089" y="2070"/>
                  </a:lnTo>
                  <a:lnTo>
                    <a:pt x="7716" y="7716"/>
                  </a:lnTo>
                  <a:lnTo>
                    <a:pt x="2070" y="16089"/>
                  </a:lnTo>
                  <a:lnTo>
                    <a:pt x="0" y="26339"/>
                  </a:lnTo>
                  <a:lnTo>
                    <a:pt x="2070" y="36590"/>
                  </a:lnTo>
                  <a:lnTo>
                    <a:pt x="7716" y="44962"/>
                  </a:lnTo>
                  <a:lnTo>
                    <a:pt x="16089" y="50608"/>
                  </a:lnTo>
                  <a:lnTo>
                    <a:pt x="26339" y="52679"/>
                  </a:lnTo>
                  <a:lnTo>
                    <a:pt x="36590" y="50608"/>
                  </a:lnTo>
                  <a:lnTo>
                    <a:pt x="44962" y="44962"/>
                  </a:lnTo>
                  <a:lnTo>
                    <a:pt x="50608" y="36590"/>
                  </a:lnTo>
                  <a:lnTo>
                    <a:pt x="52679" y="26339"/>
                  </a:lnTo>
                  <a:lnTo>
                    <a:pt x="50608" y="16089"/>
                  </a:lnTo>
                  <a:lnTo>
                    <a:pt x="44962" y="7716"/>
                  </a:lnTo>
                  <a:lnTo>
                    <a:pt x="36590" y="2070"/>
                  </a:lnTo>
                  <a:lnTo>
                    <a:pt x="26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85092" y="6053441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29845" y="0"/>
                  </a:moveTo>
                  <a:lnTo>
                    <a:pt x="0" y="29844"/>
                  </a:lnTo>
                  <a:lnTo>
                    <a:pt x="2348" y="41452"/>
                  </a:lnTo>
                  <a:lnTo>
                    <a:pt x="8750" y="50939"/>
                  </a:lnTo>
                  <a:lnTo>
                    <a:pt x="18237" y="57341"/>
                  </a:lnTo>
                  <a:lnTo>
                    <a:pt x="29845" y="59689"/>
                  </a:lnTo>
                  <a:lnTo>
                    <a:pt x="41452" y="57341"/>
                  </a:lnTo>
                  <a:lnTo>
                    <a:pt x="48361" y="52679"/>
                  </a:lnTo>
                  <a:lnTo>
                    <a:pt x="29845" y="52679"/>
                  </a:lnTo>
                  <a:lnTo>
                    <a:pt x="21240" y="50939"/>
                  </a:lnTo>
                  <a:lnTo>
                    <a:pt x="21045" y="50939"/>
                  </a:lnTo>
                  <a:lnTo>
                    <a:pt x="13703" y="45986"/>
                  </a:lnTo>
                  <a:lnTo>
                    <a:pt x="8806" y="38727"/>
                  </a:lnTo>
                  <a:lnTo>
                    <a:pt x="7010" y="29844"/>
                  </a:lnTo>
                  <a:lnTo>
                    <a:pt x="8806" y="20962"/>
                  </a:lnTo>
                  <a:lnTo>
                    <a:pt x="13703" y="13703"/>
                  </a:lnTo>
                  <a:lnTo>
                    <a:pt x="20962" y="8806"/>
                  </a:lnTo>
                  <a:lnTo>
                    <a:pt x="29845" y="7010"/>
                  </a:lnTo>
                  <a:lnTo>
                    <a:pt x="48355" y="7010"/>
                  </a:lnTo>
                  <a:lnTo>
                    <a:pt x="41452" y="2350"/>
                  </a:lnTo>
                  <a:lnTo>
                    <a:pt x="29845" y="0"/>
                  </a:lnTo>
                  <a:close/>
                </a:path>
                <a:path w="59689" h="59689">
                  <a:moveTo>
                    <a:pt x="52679" y="29844"/>
                  </a:moveTo>
                  <a:lnTo>
                    <a:pt x="50883" y="38727"/>
                  </a:lnTo>
                  <a:lnTo>
                    <a:pt x="45986" y="45986"/>
                  </a:lnTo>
                  <a:lnTo>
                    <a:pt x="38644" y="50939"/>
                  </a:lnTo>
                  <a:lnTo>
                    <a:pt x="38449" y="50939"/>
                  </a:lnTo>
                  <a:lnTo>
                    <a:pt x="29845" y="52679"/>
                  </a:lnTo>
                  <a:lnTo>
                    <a:pt x="48361" y="52679"/>
                  </a:lnTo>
                  <a:lnTo>
                    <a:pt x="50939" y="50939"/>
                  </a:lnTo>
                  <a:lnTo>
                    <a:pt x="57341" y="41452"/>
                  </a:lnTo>
                  <a:lnTo>
                    <a:pt x="58973" y="33388"/>
                  </a:lnTo>
                  <a:lnTo>
                    <a:pt x="52679" y="33388"/>
                  </a:lnTo>
                  <a:lnTo>
                    <a:pt x="52679" y="29844"/>
                  </a:lnTo>
                  <a:close/>
                </a:path>
                <a:path w="59689" h="59689">
                  <a:moveTo>
                    <a:pt x="58972" y="26301"/>
                  </a:moveTo>
                  <a:lnTo>
                    <a:pt x="52679" y="26301"/>
                  </a:lnTo>
                  <a:lnTo>
                    <a:pt x="52679" y="33388"/>
                  </a:lnTo>
                  <a:lnTo>
                    <a:pt x="58973" y="33388"/>
                  </a:lnTo>
                  <a:lnTo>
                    <a:pt x="59690" y="29844"/>
                  </a:lnTo>
                  <a:lnTo>
                    <a:pt x="58972" y="26301"/>
                  </a:lnTo>
                  <a:close/>
                </a:path>
                <a:path w="59689" h="59689">
                  <a:moveTo>
                    <a:pt x="48355" y="7010"/>
                  </a:moveTo>
                  <a:lnTo>
                    <a:pt x="29845" y="7010"/>
                  </a:lnTo>
                  <a:lnTo>
                    <a:pt x="38727" y="8806"/>
                  </a:lnTo>
                  <a:lnTo>
                    <a:pt x="45986" y="13703"/>
                  </a:lnTo>
                  <a:lnTo>
                    <a:pt x="50883" y="20962"/>
                  </a:lnTo>
                  <a:lnTo>
                    <a:pt x="52679" y="29844"/>
                  </a:lnTo>
                  <a:lnTo>
                    <a:pt x="52679" y="26301"/>
                  </a:lnTo>
                  <a:lnTo>
                    <a:pt x="58972" y="26301"/>
                  </a:lnTo>
                  <a:lnTo>
                    <a:pt x="57341" y="18243"/>
                  </a:lnTo>
                  <a:lnTo>
                    <a:pt x="50974" y="8806"/>
                  </a:lnTo>
                  <a:lnTo>
                    <a:pt x="48355" y="7010"/>
                  </a:lnTo>
                  <a:close/>
                </a:path>
              </a:pathLst>
            </a:custGeom>
            <a:solidFill>
              <a:srgbClr val="424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47208" y="4447269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135458" y="67729"/>
                  </a:move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85988" y="4486055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56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6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1620" y="5293998"/>
              <a:ext cx="146634" cy="14663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47208" y="6016448"/>
              <a:ext cx="135890" cy="135890"/>
            </a:xfrm>
            <a:custGeom>
              <a:avLst/>
              <a:gdLst/>
              <a:ahLst/>
              <a:cxnLst/>
              <a:rect l="l" t="t" r="r" b="b"/>
              <a:pathLst>
                <a:path w="135889" h="135889">
                  <a:moveTo>
                    <a:pt x="135458" y="67729"/>
                  </a:moveTo>
                  <a:lnTo>
                    <a:pt x="130135" y="94090"/>
                  </a:lnTo>
                  <a:lnTo>
                    <a:pt x="115619" y="115619"/>
                  </a:lnTo>
                  <a:lnTo>
                    <a:pt x="94090" y="130135"/>
                  </a:lnTo>
                  <a:lnTo>
                    <a:pt x="67729" y="135458"/>
                  </a:lnTo>
                  <a:lnTo>
                    <a:pt x="41367" y="130135"/>
                  </a:lnTo>
                  <a:lnTo>
                    <a:pt x="19838" y="115619"/>
                  </a:lnTo>
                  <a:lnTo>
                    <a:pt x="5323" y="94090"/>
                  </a:lnTo>
                  <a:lnTo>
                    <a:pt x="0" y="67729"/>
                  </a:lnTo>
                  <a:lnTo>
                    <a:pt x="5323" y="41367"/>
                  </a:lnTo>
                  <a:lnTo>
                    <a:pt x="19838" y="19838"/>
                  </a:lnTo>
                  <a:lnTo>
                    <a:pt x="41367" y="5323"/>
                  </a:lnTo>
                  <a:lnTo>
                    <a:pt x="67729" y="0"/>
                  </a:lnTo>
                  <a:lnTo>
                    <a:pt x="94090" y="5323"/>
                  </a:lnTo>
                  <a:lnTo>
                    <a:pt x="115619" y="19838"/>
                  </a:lnTo>
                  <a:lnTo>
                    <a:pt x="130135" y="41367"/>
                  </a:lnTo>
                  <a:lnTo>
                    <a:pt x="135458" y="67729"/>
                  </a:lnTo>
                  <a:close/>
                </a:path>
              </a:pathLst>
            </a:custGeom>
            <a:ln w="11176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785988" y="6055234"/>
              <a:ext cx="58419" cy="58419"/>
            </a:xfrm>
            <a:custGeom>
              <a:avLst/>
              <a:gdLst/>
              <a:ahLst/>
              <a:cxnLst/>
              <a:rect l="l" t="t" r="r" b="b"/>
              <a:pathLst>
                <a:path w="58420" h="58420">
                  <a:moveTo>
                    <a:pt x="28956" y="0"/>
                  </a:moveTo>
                  <a:lnTo>
                    <a:pt x="17686" y="2273"/>
                  </a:lnTo>
                  <a:lnTo>
                    <a:pt x="8482" y="8475"/>
                  </a:lnTo>
                  <a:lnTo>
                    <a:pt x="2275" y="17675"/>
                  </a:lnTo>
                  <a:lnTo>
                    <a:pt x="0" y="28943"/>
                  </a:lnTo>
                  <a:lnTo>
                    <a:pt x="2275" y="40211"/>
                  </a:lnTo>
                  <a:lnTo>
                    <a:pt x="8482" y="49410"/>
                  </a:lnTo>
                  <a:lnTo>
                    <a:pt x="17686" y="55612"/>
                  </a:lnTo>
                  <a:lnTo>
                    <a:pt x="28956" y="57886"/>
                  </a:lnTo>
                  <a:lnTo>
                    <a:pt x="40218" y="55612"/>
                  </a:lnTo>
                  <a:lnTo>
                    <a:pt x="49418" y="49410"/>
                  </a:lnTo>
                  <a:lnTo>
                    <a:pt x="55623" y="40211"/>
                  </a:lnTo>
                  <a:lnTo>
                    <a:pt x="57899" y="28943"/>
                  </a:lnTo>
                  <a:lnTo>
                    <a:pt x="55623" y="17675"/>
                  </a:lnTo>
                  <a:lnTo>
                    <a:pt x="49418" y="8475"/>
                  </a:lnTo>
                  <a:lnTo>
                    <a:pt x="40218" y="2273"/>
                  </a:lnTo>
                  <a:lnTo>
                    <a:pt x="28956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12380" y="1368268"/>
            <a:ext cx="835025" cy="737235"/>
            <a:chOff x="312380" y="1368268"/>
            <a:chExt cx="835025" cy="737235"/>
          </a:xfrm>
        </p:grpSpPr>
        <p:sp>
          <p:nvSpPr>
            <p:cNvPr id="24" name="object 24"/>
            <p:cNvSpPr/>
            <p:nvPr/>
          </p:nvSpPr>
          <p:spPr>
            <a:xfrm>
              <a:off x="355582" y="1368268"/>
              <a:ext cx="791845" cy="719455"/>
            </a:xfrm>
            <a:custGeom>
              <a:avLst/>
              <a:gdLst/>
              <a:ahLst/>
              <a:cxnLst/>
              <a:rect l="l" t="t" r="r" b="b"/>
              <a:pathLst>
                <a:path w="791844" h="719455">
                  <a:moveTo>
                    <a:pt x="383391" y="0"/>
                  </a:moveTo>
                  <a:lnTo>
                    <a:pt x="335953" y="684"/>
                  </a:lnTo>
                  <a:lnTo>
                    <a:pt x="288212" y="7705"/>
                  </a:lnTo>
                  <a:lnTo>
                    <a:pt x="240728" y="21321"/>
                  </a:lnTo>
                  <a:lnTo>
                    <a:pt x="195474" y="41126"/>
                  </a:lnTo>
                  <a:lnTo>
                    <a:pt x="154229" y="66172"/>
                  </a:lnTo>
                  <a:lnTo>
                    <a:pt x="117259" y="95906"/>
                  </a:lnTo>
                  <a:lnTo>
                    <a:pt x="84827" y="129772"/>
                  </a:lnTo>
                  <a:lnTo>
                    <a:pt x="57199" y="167218"/>
                  </a:lnTo>
                  <a:lnTo>
                    <a:pt x="34637" y="207689"/>
                  </a:lnTo>
                  <a:lnTo>
                    <a:pt x="17407" y="250630"/>
                  </a:lnTo>
                  <a:lnTo>
                    <a:pt x="5773" y="295487"/>
                  </a:lnTo>
                  <a:lnTo>
                    <a:pt x="0" y="341706"/>
                  </a:lnTo>
                  <a:lnTo>
                    <a:pt x="351" y="388732"/>
                  </a:lnTo>
                  <a:lnTo>
                    <a:pt x="7091" y="436012"/>
                  </a:lnTo>
                  <a:lnTo>
                    <a:pt x="20484" y="482991"/>
                  </a:lnTo>
                  <a:lnTo>
                    <a:pt x="40137" y="527715"/>
                  </a:lnTo>
                  <a:lnTo>
                    <a:pt x="65106" y="568426"/>
                  </a:lnTo>
                  <a:lnTo>
                    <a:pt x="94834" y="604866"/>
                  </a:lnTo>
                  <a:lnTo>
                    <a:pt x="128764" y="636778"/>
                  </a:lnTo>
                  <a:lnTo>
                    <a:pt x="166339" y="663902"/>
                  </a:lnTo>
                  <a:lnTo>
                    <a:pt x="207001" y="685980"/>
                  </a:lnTo>
                  <a:lnTo>
                    <a:pt x="250194" y="702755"/>
                  </a:lnTo>
                  <a:lnTo>
                    <a:pt x="295359" y="713969"/>
                  </a:lnTo>
                  <a:lnTo>
                    <a:pt x="341941" y="719362"/>
                  </a:lnTo>
                  <a:lnTo>
                    <a:pt x="389380" y="718677"/>
                  </a:lnTo>
                  <a:lnTo>
                    <a:pt x="437121" y="711656"/>
                  </a:lnTo>
                  <a:lnTo>
                    <a:pt x="484606" y="698041"/>
                  </a:lnTo>
                  <a:lnTo>
                    <a:pt x="522000" y="682245"/>
                  </a:lnTo>
                  <a:lnTo>
                    <a:pt x="557017" y="662698"/>
                  </a:lnTo>
                  <a:lnTo>
                    <a:pt x="589549" y="639467"/>
                  </a:lnTo>
                  <a:lnTo>
                    <a:pt x="619493" y="612620"/>
                  </a:lnTo>
                  <a:lnTo>
                    <a:pt x="772642" y="634833"/>
                  </a:lnTo>
                  <a:lnTo>
                    <a:pt x="775665" y="634490"/>
                  </a:lnTo>
                  <a:lnTo>
                    <a:pt x="782116" y="632166"/>
                  </a:lnTo>
                  <a:lnTo>
                    <a:pt x="785355" y="629676"/>
                  </a:lnTo>
                  <a:lnTo>
                    <a:pt x="791438" y="620291"/>
                  </a:lnTo>
                  <a:lnTo>
                    <a:pt x="791425" y="612658"/>
                  </a:lnTo>
                  <a:lnTo>
                    <a:pt x="704176" y="479969"/>
                  </a:lnTo>
                  <a:lnTo>
                    <a:pt x="718006" y="431962"/>
                  </a:lnTo>
                  <a:lnTo>
                    <a:pt x="725000" y="382889"/>
                  </a:lnTo>
                  <a:lnTo>
                    <a:pt x="725146" y="333459"/>
                  </a:lnTo>
                  <a:lnTo>
                    <a:pt x="718433" y="284383"/>
                  </a:lnTo>
                  <a:lnTo>
                    <a:pt x="704849" y="236370"/>
                  </a:lnTo>
                  <a:lnTo>
                    <a:pt x="685194" y="191646"/>
                  </a:lnTo>
                  <a:lnTo>
                    <a:pt x="660224" y="150935"/>
                  </a:lnTo>
                  <a:lnTo>
                    <a:pt x="630494" y="114495"/>
                  </a:lnTo>
                  <a:lnTo>
                    <a:pt x="596564" y="82584"/>
                  </a:lnTo>
                  <a:lnTo>
                    <a:pt x="558989" y="55460"/>
                  </a:lnTo>
                  <a:lnTo>
                    <a:pt x="518328" y="33381"/>
                  </a:lnTo>
                  <a:lnTo>
                    <a:pt x="475136" y="16606"/>
                  </a:lnTo>
                  <a:lnTo>
                    <a:pt x="429971" y="5393"/>
                  </a:lnTo>
                  <a:lnTo>
                    <a:pt x="383391" y="0"/>
                  </a:lnTo>
                  <a:close/>
                </a:path>
              </a:pathLst>
            </a:custGeom>
            <a:solidFill>
              <a:srgbClr val="058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7892" y="1380202"/>
              <a:ext cx="791845" cy="719455"/>
            </a:xfrm>
            <a:custGeom>
              <a:avLst/>
              <a:gdLst/>
              <a:ahLst/>
              <a:cxnLst/>
              <a:rect l="l" t="t" r="r" b="b"/>
              <a:pathLst>
                <a:path w="791844" h="719455">
                  <a:moveTo>
                    <a:pt x="240728" y="21321"/>
                  </a:moveTo>
                  <a:lnTo>
                    <a:pt x="288212" y="7705"/>
                  </a:lnTo>
                  <a:lnTo>
                    <a:pt x="335953" y="684"/>
                  </a:lnTo>
                  <a:lnTo>
                    <a:pt x="383391" y="0"/>
                  </a:lnTo>
                  <a:lnTo>
                    <a:pt x="429971" y="5393"/>
                  </a:lnTo>
                  <a:lnTo>
                    <a:pt x="475136" y="16606"/>
                  </a:lnTo>
                  <a:lnTo>
                    <a:pt x="518328" y="33381"/>
                  </a:lnTo>
                  <a:lnTo>
                    <a:pt x="558989" y="55460"/>
                  </a:lnTo>
                  <a:lnTo>
                    <a:pt x="596564" y="82584"/>
                  </a:lnTo>
                  <a:lnTo>
                    <a:pt x="630494" y="114495"/>
                  </a:lnTo>
                  <a:lnTo>
                    <a:pt x="660224" y="150935"/>
                  </a:lnTo>
                  <a:lnTo>
                    <a:pt x="685194" y="191646"/>
                  </a:lnTo>
                  <a:lnTo>
                    <a:pt x="704849" y="236370"/>
                  </a:lnTo>
                  <a:lnTo>
                    <a:pt x="718433" y="284383"/>
                  </a:lnTo>
                  <a:lnTo>
                    <a:pt x="725146" y="333459"/>
                  </a:lnTo>
                  <a:lnTo>
                    <a:pt x="725000" y="382889"/>
                  </a:lnTo>
                  <a:lnTo>
                    <a:pt x="718006" y="431962"/>
                  </a:lnTo>
                  <a:lnTo>
                    <a:pt x="704176" y="479969"/>
                  </a:lnTo>
                  <a:lnTo>
                    <a:pt x="787552" y="606753"/>
                  </a:lnTo>
                  <a:lnTo>
                    <a:pt x="791425" y="612658"/>
                  </a:lnTo>
                  <a:lnTo>
                    <a:pt x="791438" y="620291"/>
                  </a:lnTo>
                  <a:lnTo>
                    <a:pt x="787564" y="626260"/>
                  </a:lnTo>
                  <a:lnTo>
                    <a:pt x="772642" y="634833"/>
                  </a:lnTo>
                  <a:lnTo>
                    <a:pt x="769607" y="634388"/>
                  </a:lnTo>
                  <a:lnTo>
                    <a:pt x="619493" y="612620"/>
                  </a:lnTo>
                  <a:lnTo>
                    <a:pt x="589549" y="639467"/>
                  </a:lnTo>
                  <a:lnTo>
                    <a:pt x="557017" y="662698"/>
                  </a:lnTo>
                  <a:lnTo>
                    <a:pt x="522000" y="682245"/>
                  </a:lnTo>
                  <a:lnTo>
                    <a:pt x="484606" y="698041"/>
                  </a:lnTo>
                  <a:lnTo>
                    <a:pt x="437121" y="711656"/>
                  </a:lnTo>
                  <a:lnTo>
                    <a:pt x="389380" y="718677"/>
                  </a:lnTo>
                  <a:lnTo>
                    <a:pt x="341941" y="719362"/>
                  </a:lnTo>
                  <a:lnTo>
                    <a:pt x="295359" y="713969"/>
                  </a:lnTo>
                  <a:lnTo>
                    <a:pt x="250194" y="702755"/>
                  </a:lnTo>
                  <a:lnTo>
                    <a:pt x="207001" y="685980"/>
                  </a:lnTo>
                  <a:lnTo>
                    <a:pt x="166339" y="663902"/>
                  </a:lnTo>
                  <a:lnTo>
                    <a:pt x="128764" y="636778"/>
                  </a:lnTo>
                  <a:lnTo>
                    <a:pt x="94834" y="604866"/>
                  </a:lnTo>
                  <a:lnTo>
                    <a:pt x="65106" y="568426"/>
                  </a:lnTo>
                  <a:lnTo>
                    <a:pt x="40137" y="527715"/>
                  </a:lnTo>
                  <a:lnTo>
                    <a:pt x="20484" y="482991"/>
                  </a:lnTo>
                  <a:lnTo>
                    <a:pt x="7091" y="436012"/>
                  </a:lnTo>
                  <a:lnTo>
                    <a:pt x="351" y="388732"/>
                  </a:lnTo>
                  <a:lnTo>
                    <a:pt x="0" y="341706"/>
                  </a:lnTo>
                  <a:lnTo>
                    <a:pt x="5773" y="295487"/>
                  </a:lnTo>
                  <a:lnTo>
                    <a:pt x="17407" y="250630"/>
                  </a:lnTo>
                  <a:lnTo>
                    <a:pt x="34637" y="207689"/>
                  </a:lnTo>
                  <a:lnTo>
                    <a:pt x="57199" y="167218"/>
                  </a:lnTo>
                  <a:lnTo>
                    <a:pt x="84827" y="129772"/>
                  </a:lnTo>
                  <a:lnTo>
                    <a:pt x="117259" y="95906"/>
                  </a:lnTo>
                  <a:lnTo>
                    <a:pt x="154229" y="66172"/>
                  </a:lnTo>
                  <a:lnTo>
                    <a:pt x="195474" y="41126"/>
                  </a:lnTo>
                  <a:lnTo>
                    <a:pt x="240728" y="21321"/>
                  </a:lnTo>
                  <a:close/>
                </a:path>
              </a:pathLst>
            </a:custGeom>
            <a:ln w="11023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4676" y="1483192"/>
              <a:ext cx="465455" cy="402590"/>
            </a:xfrm>
            <a:custGeom>
              <a:avLst/>
              <a:gdLst/>
              <a:ahLst/>
              <a:cxnLst/>
              <a:rect l="l" t="t" r="r" b="b"/>
              <a:pathLst>
                <a:path w="465455" h="402589">
                  <a:moveTo>
                    <a:pt x="232435" y="0"/>
                  </a:moveTo>
                  <a:lnTo>
                    <a:pt x="0" y="402577"/>
                  </a:lnTo>
                  <a:lnTo>
                    <a:pt x="464870" y="402577"/>
                  </a:lnTo>
                  <a:lnTo>
                    <a:pt x="232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5831" y="1645439"/>
              <a:ext cx="37465" cy="189230"/>
            </a:xfrm>
            <a:custGeom>
              <a:avLst/>
              <a:gdLst/>
              <a:ahLst/>
              <a:cxnLst/>
              <a:rect l="l" t="t" r="r" b="b"/>
              <a:pathLst>
                <a:path w="37465" h="189230">
                  <a:moveTo>
                    <a:pt x="37401" y="0"/>
                  </a:moveTo>
                  <a:lnTo>
                    <a:pt x="0" y="0"/>
                  </a:lnTo>
                  <a:lnTo>
                    <a:pt x="5918" y="128346"/>
                  </a:lnTo>
                  <a:lnTo>
                    <a:pt x="29591" y="128346"/>
                  </a:lnTo>
                  <a:lnTo>
                    <a:pt x="37401" y="0"/>
                  </a:lnTo>
                  <a:close/>
                </a:path>
                <a:path w="37465" h="189230">
                  <a:moveTo>
                    <a:pt x="18300" y="153631"/>
                  </a:moveTo>
                  <a:lnTo>
                    <a:pt x="7531" y="153631"/>
                  </a:lnTo>
                  <a:lnTo>
                    <a:pt x="0" y="162509"/>
                  </a:lnTo>
                  <a:lnTo>
                    <a:pt x="0" y="170853"/>
                  </a:lnTo>
                  <a:lnTo>
                    <a:pt x="1345" y="177646"/>
                  </a:lnTo>
                  <a:lnTo>
                    <a:pt x="5111" y="183403"/>
                  </a:lnTo>
                  <a:lnTo>
                    <a:pt x="10897" y="187394"/>
                  </a:lnTo>
                  <a:lnTo>
                    <a:pt x="18300" y="188887"/>
                  </a:lnTo>
                  <a:lnTo>
                    <a:pt x="26160" y="187394"/>
                  </a:lnTo>
                  <a:lnTo>
                    <a:pt x="32184" y="183403"/>
                  </a:lnTo>
                  <a:lnTo>
                    <a:pt x="36042" y="177646"/>
                  </a:lnTo>
                  <a:lnTo>
                    <a:pt x="37401" y="170853"/>
                  </a:lnTo>
                  <a:lnTo>
                    <a:pt x="36042" y="164642"/>
                  </a:lnTo>
                  <a:lnTo>
                    <a:pt x="32184" y="159113"/>
                  </a:lnTo>
                  <a:lnTo>
                    <a:pt x="26160" y="155149"/>
                  </a:lnTo>
                  <a:lnTo>
                    <a:pt x="18300" y="153631"/>
                  </a:lnTo>
                  <a:close/>
                </a:path>
              </a:pathLst>
            </a:custGeom>
            <a:solidFill>
              <a:srgbClr val="058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49401" y="4246284"/>
            <a:ext cx="835025" cy="737235"/>
            <a:chOff x="349401" y="4246284"/>
            <a:chExt cx="835025" cy="737235"/>
          </a:xfrm>
        </p:grpSpPr>
        <p:sp>
          <p:nvSpPr>
            <p:cNvPr id="29" name="object 29"/>
            <p:cNvSpPr/>
            <p:nvPr/>
          </p:nvSpPr>
          <p:spPr>
            <a:xfrm>
              <a:off x="392602" y="4246284"/>
              <a:ext cx="791845" cy="719455"/>
            </a:xfrm>
            <a:custGeom>
              <a:avLst/>
              <a:gdLst/>
              <a:ahLst/>
              <a:cxnLst/>
              <a:rect l="l" t="t" r="r" b="b"/>
              <a:pathLst>
                <a:path w="791844" h="719454">
                  <a:moveTo>
                    <a:pt x="383391" y="0"/>
                  </a:moveTo>
                  <a:lnTo>
                    <a:pt x="335953" y="684"/>
                  </a:lnTo>
                  <a:lnTo>
                    <a:pt x="288212" y="7705"/>
                  </a:lnTo>
                  <a:lnTo>
                    <a:pt x="240728" y="21321"/>
                  </a:lnTo>
                  <a:lnTo>
                    <a:pt x="195474" y="41126"/>
                  </a:lnTo>
                  <a:lnTo>
                    <a:pt x="154229" y="66172"/>
                  </a:lnTo>
                  <a:lnTo>
                    <a:pt x="117259" y="95906"/>
                  </a:lnTo>
                  <a:lnTo>
                    <a:pt x="84827" y="129772"/>
                  </a:lnTo>
                  <a:lnTo>
                    <a:pt x="57199" y="167218"/>
                  </a:lnTo>
                  <a:lnTo>
                    <a:pt x="34637" y="207689"/>
                  </a:lnTo>
                  <a:lnTo>
                    <a:pt x="17407" y="250630"/>
                  </a:lnTo>
                  <a:lnTo>
                    <a:pt x="5773" y="295487"/>
                  </a:lnTo>
                  <a:lnTo>
                    <a:pt x="0" y="341706"/>
                  </a:lnTo>
                  <a:lnTo>
                    <a:pt x="351" y="388732"/>
                  </a:lnTo>
                  <a:lnTo>
                    <a:pt x="7091" y="436012"/>
                  </a:lnTo>
                  <a:lnTo>
                    <a:pt x="20484" y="482991"/>
                  </a:lnTo>
                  <a:lnTo>
                    <a:pt x="40137" y="527715"/>
                  </a:lnTo>
                  <a:lnTo>
                    <a:pt x="65106" y="568426"/>
                  </a:lnTo>
                  <a:lnTo>
                    <a:pt x="94834" y="604866"/>
                  </a:lnTo>
                  <a:lnTo>
                    <a:pt x="128764" y="636778"/>
                  </a:lnTo>
                  <a:lnTo>
                    <a:pt x="166339" y="663902"/>
                  </a:lnTo>
                  <a:lnTo>
                    <a:pt x="207001" y="685980"/>
                  </a:lnTo>
                  <a:lnTo>
                    <a:pt x="250194" y="702755"/>
                  </a:lnTo>
                  <a:lnTo>
                    <a:pt x="295359" y="713969"/>
                  </a:lnTo>
                  <a:lnTo>
                    <a:pt x="341941" y="719362"/>
                  </a:lnTo>
                  <a:lnTo>
                    <a:pt x="389380" y="718677"/>
                  </a:lnTo>
                  <a:lnTo>
                    <a:pt x="437121" y="711656"/>
                  </a:lnTo>
                  <a:lnTo>
                    <a:pt x="484606" y="698041"/>
                  </a:lnTo>
                  <a:lnTo>
                    <a:pt x="522000" y="682245"/>
                  </a:lnTo>
                  <a:lnTo>
                    <a:pt x="557017" y="662698"/>
                  </a:lnTo>
                  <a:lnTo>
                    <a:pt x="589549" y="639467"/>
                  </a:lnTo>
                  <a:lnTo>
                    <a:pt x="619493" y="612620"/>
                  </a:lnTo>
                  <a:lnTo>
                    <a:pt x="772642" y="634833"/>
                  </a:lnTo>
                  <a:lnTo>
                    <a:pt x="775665" y="634490"/>
                  </a:lnTo>
                  <a:lnTo>
                    <a:pt x="782116" y="632166"/>
                  </a:lnTo>
                  <a:lnTo>
                    <a:pt x="785355" y="629676"/>
                  </a:lnTo>
                  <a:lnTo>
                    <a:pt x="791438" y="620291"/>
                  </a:lnTo>
                  <a:lnTo>
                    <a:pt x="791425" y="612658"/>
                  </a:lnTo>
                  <a:lnTo>
                    <a:pt x="704176" y="479969"/>
                  </a:lnTo>
                  <a:lnTo>
                    <a:pt x="718006" y="431962"/>
                  </a:lnTo>
                  <a:lnTo>
                    <a:pt x="725000" y="382889"/>
                  </a:lnTo>
                  <a:lnTo>
                    <a:pt x="725146" y="333459"/>
                  </a:lnTo>
                  <a:lnTo>
                    <a:pt x="718433" y="284383"/>
                  </a:lnTo>
                  <a:lnTo>
                    <a:pt x="704849" y="236370"/>
                  </a:lnTo>
                  <a:lnTo>
                    <a:pt x="685194" y="191646"/>
                  </a:lnTo>
                  <a:lnTo>
                    <a:pt x="660224" y="150935"/>
                  </a:lnTo>
                  <a:lnTo>
                    <a:pt x="630494" y="114495"/>
                  </a:lnTo>
                  <a:lnTo>
                    <a:pt x="596564" y="82584"/>
                  </a:lnTo>
                  <a:lnTo>
                    <a:pt x="558989" y="55460"/>
                  </a:lnTo>
                  <a:lnTo>
                    <a:pt x="518328" y="33381"/>
                  </a:lnTo>
                  <a:lnTo>
                    <a:pt x="475136" y="16606"/>
                  </a:lnTo>
                  <a:lnTo>
                    <a:pt x="429971" y="5393"/>
                  </a:lnTo>
                  <a:lnTo>
                    <a:pt x="383391" y="0"/>
                  </a:lnTo>
                  <a:close/>
                </a:path>
              </a:pathLst>
            </a:custGeom>
            <a:solidFill>
              <a:srgbClr val="EC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4913" y="4258217"/>
              <a:ext cx="791845" cy="719455"/>
            </a:xfrm>
            <a:custGeom>
              <a:avLst/>
              <a:gdLst/>
              <a:ahLst/>
              <a:cxnLst/>
              <a:rect l="l" t="t" r="r" b="b"/>
              <a:pathLst>
                <a:path w="791844" h="719454">
                  <a:moveTo>
                    <a:pt x="240728" y="21321"/>
                  </a:moveTo>
                  <a:lnTo>
                    <a:pt x="288212" y="7705"/>
                  </a:lnTo>
                  <a:lnTo>
                    <a:pt x="335953" y="684"/>
                  </a:lnTo>
                  <a:lnTo>
                    <a:pt x="383391" y="0"/>
                  </a:lnTo>
                  <a:lnTo>
                    <a:pt x="429971" y="5393"/>
                  </a:lnTo>
                  <a:lnTo>
                    <a:pt x="475136" y="16606"/>
                  </a:lnTo>
                  <a:lnTo>
                    <a:pt x="518328" y="33381"/>
                  </a:lnTo>
                  <a:lnTo>
                    <a:pt x="558989" y="55460"/>
                  </a:lnTo>
                  <a:lnTo>
                    <a:pt x="596564" y="82584"/>
                  </a:lnTo>
                  <a:lnTo>
                    <a:pt x="630494" y="114495"/>
                  </a:lnTo>
                  <a:lnTo>
                    <a:pt x="660224" y="150935"/>
                  </a:lnTo>
                  <a:lnTo>
                    <a:pt x="685194" y="191646"/>
                  </a:lnTo>
                  <a:lnTo>
                    <a:pt x="704849" y="236370"/>
                  </a:lnTo>
                  <a:lnTo>
                    <a:pt x="718433" y="284383"/>
                  </a:lnTo>
                  <a:lnTo>
                    <a:pt x="725146" y="333459"/>
                  </a:lnTo>
                  <a:lnTo>
                    <a:pt x="725000" y="382889"/>
                  </a:lnTo>
                  <a:lnTo>
                    <a:pt x="718006" y="431962"/>
                  </a:lnTo>
                  <a:lnTo>
                    <a:pt x="704176" y="479969"/>
                  </a:lnTo>
                  <a:lnTo>
                    <a:pt x="787552" y="606753"/>
                  </a:lnTo>
                  <a:lnTo>
                    <a:pt x="791425" y="612658"/>
                  </a:lnTo>
                  <a:lnTo>
                    <a:pt x="791438" y="620291"/>
                  </a:lnTo>
                  <a:lnTo>
                    <a:pt x="787564" y="626260"/>
                  </a:lnTo>
                  <a:lnTo>
                    <a:pt x="785355" y="629676"/>
                  </a:lnTo>
                  <a:lnTo>
                    <a:pt x="782116" y="632166"/>
                  </a:lnTo>
                  <a:lnTo>
                    <a:pt x="778433" y="633499"/>
                  </a:lnTo>
                  <a:lnTo>
                    <a:pt x="775665" y="634490"/>
                  </a:lnTo>
                  <a:lnTo>
                    <a:pt x="772642" y="634833"/>
                  </a:lnTo>
                  <a:lnTo>
                    <a:pt x="769607" y="634388"/>
                  </a:lnTo>
                  <a:lnTo>
                    <a:pt x="619493" y="612620"/>
                  </a:lnTo>
                  <a:lnTo>
                    <a:pt x="589549" y="639467"/>
                  </a:lnTo>
                  <a:lnTo>
                    <a:pt x="557017" y="662698"/>
                  </a:lnTo>
                  <a:lnTo>
                    <a:pt x="522000" y="682245"/>
                  </a:lnTo>
                  <a:lnTo>
                    <a:pt x="484606" y="698041"/>
                  </a:lnTo>
                  <a:lnTo>
                    <a:pt x="437121" y="711656"/>
                  </a:lnTo>
                  <a:lnTo>
                    <a:pt x="389380" y="718677"/>
                  </a:lnTo>
                  <a:lnTo>
                    <a:pt x="341941" y="719362"/>
                  </a:lnTo>
                  <a:lnTo>
                    <a:pt x="295359" y="713969"/>
                  </a:lnTo>
                  <a:lnTo>
                    <a:pt x="250194" y="702755"/>
                  </a:lnTo>
                  <a:lnTo>
                    <a:pt x="207001" y="685980"/>
                  </a:lnTo>
                  <a:lnTo>
                    <a:pt x="166339" y="663902"/>
                  </a:lnTo>
                  <a:lnTo>
                    <a:pt x="128764" y="636778"/>
                  </a:lnTo>
                  <a:lnTo>
                    <a:pt x="94834" y="604866"/>
                  </a:lnTo>
                  <a:lnTo>
                    <a:pt x="65106" y="568426"/>
                  </a:lnTo>
                  <a:lnTo>
                    <a:pt x="40137" y="527715"/>
                  </a:lnTo>
                  <a:lnTo>
                    <a:pt x="20484" y="482991"/>
                  </a:lnTo>
                  <a:lnTo>
                    <a:pt x="7091" y="436012"/>
                  </a:lnTo>
                  <a:lnTo>
                    <a:pt x="351" y="388732"/>
                  </a:lnTo>
                  <a:lnTo>
                    <a:pt x="0" y="341706"/>
                  </a:lnTo>
                  <a:lnTo>
                    <a:pt x="5773" y="295487"/>
                  </a:lnTo>
                  <a:lnTo>
                    <a:pt x="17407" y="250630"/>
                  </a:lnTo>
                  <a:lnTo>
                    <a:pt x="34637" y="207689"/>
                  </a:lnTo>
                  <a:lnTo>
                    <a:pt x="57199" y="167218"/>
                  </a:lnTo>
                  <a:lnTo>
                    <a:pt x="84827" y="129772"/>
                  </a:lnTo>
                  <a:lnTo>
                    <a:pt x="117259" y="95906"/>
                  </a:lnTo>
                  <a:lnTo>
                    <a:pt x="154229" y="66172"/>
                  </a:lnTo>
                  <a:lnTo>
                    <a:pt x="195474" y="41126"/>
                  </a:lnTo>
                  <a:lnTo>
                    <a:pt x="240728" y="21321"/>
                  </a:lnTo>
                  <a:close/>
                </a:path>
              </a:pathLst>
            </a:custGeom>
            <a:ln w="11023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1697" y="4361208"/>
              <a:ext cx="465455" cy="402590"/>
            </a:xfrm>
            <a:custGeom>
              <a:avLst/>
              <a:gdLst/>
              <a:ahLst/>
              <a:cxnLst/>
              <a:rect l="l" t="t" r="r" b="b"/>
              <a:pathLst>
                <a:path w="465455" h="402589">
                  <a:moveTo>
                    <a:pt x="232435" y="0"/>
                  </a:moveTo>
                  <a:lnTo>
                    <a:pt x="0" y="402577"/>
                  </a:lnTo>
                  <a:lnTo>
                    <a:pt x="464870" y="402577"/>
                  </a:lnTo>
                  <a:lnTo>
                    <a:pt x="232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159" y="4536667"/>
              <a:ext cx="102971" cy="159423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133961" y="4304200"/>
            <a:ext cx="5268595" cy="5840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500"/>
              </a:lnSpc>
              <a:spcBef>
                <a:spcPts val="100"/>
              </a:spcBef>
            </a:pP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Получают</a:t>
            </a:r>
            <a:r>
              <a:rPr sz="1800" b="1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</a:t>
            </a:r>
            <a:r>
              <a:rPr sz="18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деньги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передают</a:t>
            </a:r>
            <a:r>
              <a:rPr sz="18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</a:t>
            </a:r>
            <a:r>
              <a:rPr sz="1800" b="0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лицам</a:t>
            </a:r>
            <a:r>
              <a:rPr sz="18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наличными</a:t>
            </a:r>
            <a:r>
              <a:rPr sz="1800" b="0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переводом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33960" y="5160993"/>
            <a:ext cx="5619639" cy="121462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Принимают</a:t>
            </a:r>
            <a:r>
              <a:rPr sz="1600" b="1" spc="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наличные</a:t>
            </a:r>
            <a:r>
              <a:rPr sz="1600" b="0" spc="7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деньги,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вносят</a:t>
            </a:r>
            <a:r>
              <a:rPr sz="1600" b="0" spc="8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5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ru-RU"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6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</a:t>
            </a:r>
            <a:r>
              <a:rPr sz="16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</a:t>
            </a:r>
            <a:r>
              <a:rPr sz="16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6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последующего</a:t>
            </a:r>
            <a:r>
              <a:rPr sz="16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перевода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01800"/>
              </a:lnSpc>
              <a:spcBef>
                <a:spcPts val="151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Предоставляют</a:t>
            </a:r>
            <a:r>
              <a:rPr sz="1600" b="1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злоумышленникам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банковские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 или</a:t>
            </a:r>
            <a:r>
              <a:rPr sz="16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к</a:t>
            </a:r>
            <a:r>
              <a:rPr sz="1600" b="0" spc="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sz="16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банку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09467" y="2410631"/>
            <a:ext cx="502920" cy="659765"/>
            <a:chOff x="1609467" y="2410631"/>
            <a:chExt cx="502920" cy="659765"/>
          </a:xfrm>
        </p:grpSpPr>
        <p:sp>
          <p:nvSpPr>
            <p:cNvPr id="36" name="object 36"/>
            <p:cNvSpPr/>
            <p:nvPr/>
          </p:nvSpPr>
          <p:spPr>
            <a:xfrm>
              <a:off x="1857198" y="2904750"/>
              <a:ext cx="156845" cy="127635"/>
            </a:xfrm>
            <a:custGeom>
              <a:avLst/>
              <a:gdLst/>
              <a:ahLst/>
              <a:cxnLst/>
              <a:rect l="l" t="t" r="r" b="b"/>
              <a:pathLst>
                <a:path w="156844" h="127635">
                  <a:moveTo>
                    <a:pt x="0" y="79286"/>
                  </a:moveTo>
                  <a:lnTo>
                    <a:pt x="56248" y="127241"/>
                  </a:lnTo>
                  <a:lnTo>
                    <a:pt x="156235" y="0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00957" y="2904760"/>
              <a:ext cx="156845" cy="127635"/>
            </a:xfrm>
            <a:custGeom>
              <a:avLst/>
              <a:gdLst/>
              <a:ahLst/>
              <a:cxnLst/>
              <a:rect l="l" t="t" r="r" b="b"/>
              <a:pathLst>
                <a:path w="156844" h="127635">
                  <a:moveTo>
                    <a:pt x="0" y="0"/>
                  </a:moveTo>
                  <a:lnTo>
                    <a:pt x="99987" y="127228"/>
                  </a:lnTo>
                  <a:lnTo>
                    <a:pt x="156235" y="79286"/>
                  </a:lnTo>
                  <a:lnTo>
                    <a:pt x="156235" y="22707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701829" y="2500787"/>
              <a:ext cx="297815" cy="106680"/>
            </a:xfrm>
            <a:custGeom>
              <a:avLst/>
              <a:gdLst/>
              <a:ahLst/>
              <a:cxnLst/>
              <a:rect l="l" t="t" r="r" b="b"/>
              <a:pathLst>
                <a:path w="297814" h="106680">
                  <a:moveTo>
                    <a:pt x="297256" y="106597"/>
                  </a:moveTo>
                  <a:lnTo>
                    <a:pt x="0" y="106597"/>
                  </a:lnTo>
                  <a:lnTo>
                    <a:pt x="0" y="24796"/>
                  </a:lnTo>
                  <a:lnTo>
                    <a:pt x="2451" y="23971"/>
                  </a:lnTo>
                  <a:lnTo>
                    <a:pt x="50875" y="10559"/>
                  </a:lnTo>
                  <a:lnTo>
                    <a:pt x="100181" y="2569"/>
                  </a:lnTo>
                  <a:lnTo>
                    <a:pt x="149920" y="0"/>
                  </a:lnTo>
                  <a:lnTo>
                    <a:pt x="199644" y="2848"/>
                  </a:lnTo>
                  <a:lnTo>
                    <a:pt x="248905" y="11114"/>
                  </a:lnTo>
                  <a:lnTo>
                    <a:pt x="297256" y="24796"/>
                  </a:lnTo>
                  <a:lnTo>
                    <a:pt x="297256" y="106597"/>
                  </a:lnTo>
                  <a:close/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22206" y="2419692"/>
              <a:ext cx="455930" cy="105410"/>
            </a:xfrm>
            <a:custGeom>
              <a:avLst/>
              <a:gdLst/>
              <a:ahLst/>
              <a:cxnLst/>
              <a:rect l="l" t="t" r="r" b="b"/>
              <a:pathLst>
                <a:path w="455930" h="105410">
                  <a:moveTo>
                    <a:pt x="373557" y="105067"/>
                  </a:moveTo>
                  <a:lnTo>
                    <a:pt x="455637" y="81102"/>
                  </a:lnTo>
                  <a:lnTo>
                    <a:pt x="227380" y="0"/>
                  </a:lnTo>
                  <a:lnTo>
                    <a:pt x="0" y="81102"/>
                  </a:lnTo>
                  <a:lnTo>
                    <a:pt x="82080" y="105067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77845" y="2500790"/>
              <a:ext cx="0" cy="97155"/>
            </a:xfrm>
            <a:custGeom>
              <a:avLst/>
              <a:gdLst/>
              <a:ahLst/>
              <a:cxnLst/>
              <a:rect l="l" t="t" r="r" b="b"/>
              <a:pathLst>
                <a:path h="97155">
                  <a:moveTo>
                    <a:pt x="0" y="0"/>
                  </a:moveTo>
                  <a:lnTo>
                    <a:pt x="0" y="97104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52744" y="2600320"/>
              <a:ext cx="50800" cy="80645"/>
            </a:xfrm>
            <a:custGeom>
              <a:avLst/>
              <a:gdLst/>
              <a:ahLst/>
              <a:cxnLst/>
              <a:rect l="l" t="t" r="r" b="b"/>
              <a:pathLst>
                <a:path w="50800" h="80644">
                  <a:moveTo>
                    <a:pt x="37223" y="80454"/>
                  </a:moveTo>
                  <a:lnTo>
                    <a:pt x="12979" y="80454"/>
                  </a:lnTo>
                  <a:lnTo>
                    <a:pt x="5600" y="80454"/>
                  </a:lnTo>
                  <a:lnTo>
                    <a:pt x="0" y="73812"/>
                  </a:lnTo>
                  <a:lnTo>
                    <a:pt x="1244" y="66547"/>
                  </a:lnTo>
                  <a:lnTo>
                    <a:pt x="11823" y="4432"/>
                  </a:lnTo>
                  <a:lnTo>
                    <a:pt x="12077" y="1917"/>
                  </a:lnTo>
                  <a:lnTo>
                    <a:pt x="14198" y="0"/>
                  </a:lnTo>
                  <a:lnTo>
                    <a:pt x="16725" y="0"/>
                  </a:lnTo>
                  <a:lnTo>
                    <a:pt x="33477" y="0"/>
                  </a:lnTo>
                  <a:lnTo>
                    <a:pt x="36004" y="0"/>
                  </a:lnTo>
                  <a:lnTo>
                    <a:pt x="38125" y="1917"/>
                  </a:lnTo>
                  <a:lnTo>
                    <a:pt x="38379" y="4432"/>
                  </a:lnTo>
                  <a:lnTo>
                    <a:pt x="48958" y="66547"/>
                  </a:lnTo>
                  <a:lnTo>
                    <a:pt x="50203" y="73812"/>
                  </a:lnTo>
                  <a:lnTo>
                    <a:pt x="44602" y="80454"/>
                  </a:lnTo>
                  <a:lnTo>
                    <a:pt x="37223" y="80454"/>
                  </a:lnTo>
                  <a:close/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00201" y="2628722"/>
              <a:ext cx="49530" cy="238125"/>
            </a:xfrm>
            <a:custGeom>
              <a:avLst/>
              <a:gdLst/>
              <a:ahLst/>
              <a:cxnLst/>
              <a:rect l="l" t="t" r="r" b="b"/>
              <a:pathLst>
                <a:path w="49530" h="238125">
                  <a:moveTo>
                    <a:pt x="5994" y="0"/>
                  </a:moveTo>
                  <a:lnTo>
                    <a:pt x="16763" y="31050"/>
                  </a:lnTo>
                  <a:lnTo>
                    <a:pt x="22345" y="63533"/>
                  </a:lnTo>
                  <a:lnTo>
                    <a:pt x="22517" y="96799"/>
                  </a:lnTo>
                  <a:lnTo>
                    <a:pt x="17056" y="130200"/>
                  </a:lnTo>
                  <a:lnTo>
                    <a:pt x="0" y="198094"/>
                  </a:lnTo>
                  <a:lnTo>
                    <a:pt x="330" y="210908"/>
                  </a:lnTo>
                  <a:lnTo>
                    <a:pt x="6791" y="221108"/>
                  </a:lnTo>
                  <a:lnTo>
                    <a:pt x="17409" y="226853"/>
                  </a:lnTo>
                  <a:lnTo>
                    <a:pt x="30213" y="226301"/>
                  </a:lnTo>
                  <a:lnTo>
                    <a:pt x="48907" y="220218"/>
                  </a:lnTo>
                  <a:lnTo>
                    <a:pt x="43370" y="237883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65258" y="2627633"/>
              <a:ext cx="48260" cy="245745"/>
            </a:xfrm>
            <a:custGeom>
              <a:avLst/>
              <a:gdLst/>
              <a:ahLst/>
              <a:cxnLst/>
              <a:rect l="l" t="t" r="r" b="b"/>
              <a:pathLst>
                <a:path w="48260" h="245744">
                  <a:moveTo>
                    <a:pt x="9258" y="245122"/>
                  </a:moveTo>
                  <a:lnTo>
                    <a:pt x="5880" y="240906"/>
                  </a:lnTo>
                  <a:lnTo>
                    <a:pt x="2781" y="236410"/>
                  </a:lnTo>
                  <a:lnTo>
                    <a:pt x="0" y="231660"/>
                  </a:lnTo>
                  <a:lnTo>
                    <a:pt x="22176" y="226407"/>
                  </a:lnTo>
                  <a:lnTo>
                    <a:pt x="38922" y="212512"/>
                  </a:lnTo>
                  <a:lnTo>
                    <a:pt x="48081" y="192773"/>
                  </a:lnTo>
                  <a:lnTo>
                    <a:pt x="47498" y="169989"/>
                  </a:lnTo>
                  <a:lnTo>
                    <a:pt x="32461" y="113042"/>
                  </a:lnTo>
                  <a:lnTo>
                    <a:pt x="25329" y="83826"/>
                  </a:lnTo>
                  <a:lnTo>
                    <a:pt x="23253" y="54954"/>
                  </a:lnTo>
                  <a:lnTo>
                    <a:pt x="25892" y="26865"/>
                  </a:lnTo>
                  <a:lnTo>
                    <a:pt x="32905" y="0"/>
                  </a:lnTo>
                </a:path>
              </a:pathLst>
            </a:custGeom>
            <a:ln w="1812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9467" y="2626037"/>
              <a:ext cx="495453" cy="444130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9103560" y="2412091"/>
            <a:ext cx="630555" cy="649605"/>
            <a:chOff x="9103560" y="2412091"/>
            <a:chExt cx="630555" cy="649605"/>
          </a:xfrm>
        </p:grpSpPr>
        <p:sp>
          <p:nvSpPr>
            <p:cNvPr id="46" name="object 46"/>
            <p:cNvSpPr/>
            <p:nvPr/>
          </p:nvSpPr>
          <p:spPr>
            <a:xfrm>
              <a:off x="9103550" y="2573616"/>
              <a:ext cx="630555" cy="487680"/>
            </a:xfrm>
            <a:custGeom>
              <a:avLst/>
              <a:gdLst/>
              <a:ahLst/>
              <a:cxnLst/>
              <a:rect l="l" t="t" r="r" b="b"/>
              <a:pathLst>
                <a:path w="630554" h="487680">
                  <a:moveTo>
                    <a:pt x="630212" y="470484"/>
                  </a:moveTo>
                  <a:lnTo>
                    <a:pt x="625297" y="465569"/>
                  </a:lnTo>
                  <a:lnTo>
                    <a:pt x="427405" y="465569"/>
                  </a:lnTo>
                  <a:lnTo>
                    <a:pt x="427405" y="4902"/>
                  </a:lnTo>
                  <a:lnTo>
                    <a:pt x="422490" y="0"/>
                  </a:lnTo>
                  <a:lnTo>
                    <a:pt x="188925" y="0"/>
                  </a:lnTo>
                  <a:lnTo>
                    <a:pt x="184010" y="4902"/>
                  </a:lnTo>
                  <a:lnTo>
                    <a:pt x="184010" y="169049"/>
                  </a:lnTo>
                  <a:lnTo>
                    <a:pt x="188925" y="173964"/>
                  </a:lnTo>
                  <a:lnTo>
                    <a:pt x="201028" y="173964"/>
                  </a:lnTo>
                  <a:lnTo>
                    <a:pt x="205943" y="169049"/>
                  </a:lnTo>
                  <a:lnTo>
                    <a:pt x="205943" y="21932"/>
                  </a:lnTo>
                  <a:lnTo>
                    <a:pt x="405472" y="21932"/>
                  </a:lnTo>
                  <a:lnTo>
                    <a:pt x="405472" y="465569"/>
                  </a:lnTo>
                  <a:lnTo>
                    <a:pt x="205943" y="465569"/>
                  </a:lnTo>
                  <a:lnTo>
                    <a:pt x="205943" y="255562"/>
                  </a:lnTo>
                  <a:lnTo>
                    <a:pt x="201028" y="250659"/>
                  </a:lnTo>
                  <a:lnTo>
                    <a:pt x="188925" y="250659"/>
                  </a:lnTo>
                  <a:lnTo>
                    <a:pt x="184010" y="255562"/>
                  </a:lnTo>
                  <a:lnTo>
                    <a:pt x="184010" y="465569"/>
                  </a:lnTo>
                  <a:lnTo>
                    <a:pt x="4902" y="465569"/>
                  </a:lnTo>
                  <a:lnTo>
                    <a:pt x="0" y="470484"/>
                  </a:lnTo>
                  <a:lnTo>
                    <a:pt x="0" y="482587"/>
                  </a:lnTo>
                  <a:lnTo>
                    <a:pt x="4902" y="487502"/>
                  </a:lnTo>
                  <a:lnTo>
                    <a:pt x="188925" y="487502"/>
                  </a:lnTo>
                  <a:lnTo>
                    <a:pt x="416433" y="487502"/>
                  </a:lnTo>
                  <a:lnTo>
                    <a:pt x="422490" y="487502"/>
                  </a:lnTo>
                  <a:lnTo>
                    <a:pt x="619239" y="487502"/>
                  </a:lnTo>
                  <a:lnTo>
                    <a:pt x="625297" y="487502"/>
                  </a:lnTo>
                  <a:lnTo>
                    <a:pt x="630212" y="482587"/>
                  </a:lnTo>
                  <a:lnTo>
                    <a:pt x="630212" y="470484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1810" y="2412091"/>
              <a:ext cx="114896" cy="18344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9145714" y="2637891"/>
              <a:ext cx="334010" cy="423545"/>
            </a:xfrm>
            <a:custGeom>
              <a:avLst/>
              <a:gdLst/>
              <a:ahLst/>
              <a:cxnLst/>
              <a:rect l="l" t="t" r="r" b="b"/>
              <a:pathLst>
                <a:path w="334009" h="423544">
                  <a:moveTo>
                    <a:pt x="163779" y="141541"/>
                  </a:moveTo>
                  <a:lnTo>
                    <a:pt x="161353" y="137680"/>
                  </a:lnTo>
                  <a:lnTo>
                    <a:pt x="141846" y="128422"/>
                  </a:lnTo>
                  <a:lnTo>
                    <a:pt x="141846" y="152704"/>
                  </a:lnTo>
                  <a:lnTo>
                    <a:pt x="141846" y="401294"/>
                  </a:lnTo>
                  <a:lnTo>
                    <a:pt x="92862" y="401294"/>
                  </a:lnTo>
                  <a:lnTo>
                    <a:pt x="92862" y="181267"/>
                  </a:lnTo>
                  <a:lnTo>
                    <a:pt x="87947" y="176352"/>
                  </a:lnTo>
                  <a:lnTo>
                    <a:pt x="75831" y="176352"/>
                  </a:lnTo>
                  <a:lnTo>
                    <a:pt x="70929" y="181267"/>
                  </a:lnTo>
                  <a:lnTo>
                    <a:pt x="70929" y="401294"/>
                  </a:lnTo>
                  <a:lnTo>
                    <a:pt x="21932" y="401294"/>
                  </a:lnTo>
                  <a:lnTo>
                    <a:pt x="21932" y="95732"/>
                  </a:lnTo>
                  <a:lnTo>
                    <a:pt x="141846" y="152704"/>
                  </a:lnTo>
                  <a:lnTo>
                    <a:pt x="141846" y="128422"/>
                  </a:lnTo>
                  <a:lnTo>
                    <a:pt x="73037" y="95732"/>
                  </a:lnTo>
                  <a:lnTo>
                    <a:pt x="12280" y="66865"/>
                  </a:lnTo>
                  <a:lnTo>
                    <a:pt x="8293" y="67094"/>
                  </a:lnTo>
                  <a:lnTo>
                    <a:pt x="1930" y="71120"/>
                  </a:lnTo>
                  <a:lnTo>
                    <a:pt x="0" y="74612"/>
                  </a:lnTo>
                  <a:lnTo>
                    <a:pt x="0" y="418312"/>
                  </a:lnTo>
                  <a:lnTo>
                    <a:pt x="4914" y="423227"/>
                  </a:lnTo>
                  <a:lnTo>
                    <a:pt x="75831" y="423227"/>
                  </a:lnTo>
                  <a:lnTo>
                    <a:pt x="81889" y="423227"/>
                  </a:lnTo>
                  <a:lnTo>
                    <a:pt x="87947" y="423227"/>
                  </a:lnTo>
                  <a:lnTo>
                    <a:pt x="158877" y="423227"/>
                  </a:lnTo>
                  <a:lnTo>
                    <a:pt x="163779" y="418312"/>
                  </a:lnTo>
                  <a:lnTo>
                    <a:pt x="163779" y="401294"/>
                  </a:lnTo>
                  <a:lnTo>
                    <a:pt x="163779" y="141541"/>
                  </a:lnTo>
                  <a:close/>
                </a:path>
                <a:path w="334009" h="423544">
                  <a:moveTo>
                    <a:pt x="240576" y="341922"/>
                  </a:moveTo>
                  <a:lnTo>
                    <a:pt x="235673" y="337007"/>
                  </a:lnTo>
                  <a:lnTo>
                    <a:pt x="197612" y="337007"/>
                  </a:lnTo>
                  <a:lnTo>
                    <a:pt x="192697" y="341922"/>
                  </a:lnTo>
                  <a:lnTo>
                    <a:pt x="192697" y="354025"/>
                  </a:lnTo>
                  <a:lnTo>
                    <a:pt x="197612" y="358940"/>
                  </a:lnTo>
                  <a:lnTo>
                    <a:pt x="229616" y="358940"/>
                  </a:lnTo>
                  <a:lnTo>
                    <a:pt x="235673" y="358940"/>
                  </a:lnTo>
                  <a:lnTo>
                    <a:pt x="240576" y="354025"/>
                  </a:lnTo>
                  <a:lnTo>
                    <a:pt x="240576" y="341922"/>
                  </a:lnTo>
                  <a:close/>
                </a:path>
                <a:path w="334009" h="423544">
                  <a:moveTo>
                    <a:pt x="240576" y="274510"/>
                  </a:moveTo>
                  <a:lnTo>
                    <a:pt x="235673" y="269595"/>
                  </a:lnTo>
                  <a:lnTo>
                    <a:pt x="197612" y="269595"/>
                  </a:lnTo>
                  <a:lnTo>
                    <a:pt x="192697" y="274510"/>
                  </a:lnTo>
                  <a:lnTo>
                    <a:pt x="192697" y="286613"/>
                  </a:lnTo>
                  <a:lnTo>
                    <a:pt x="197612" y="291528"/>
                  </a:lnTo>
                  <a:lnTo>
                    <a:pt x="229616" y="291528"/>
                  </a:lnTo>
                  <a:lnTo>
                    <a:pt x="235673" y="291528"/>
                  </a:lnTo>
                  <a:lnTo>
                    <a:pt x="240576" y="286613"/>
                  </a:lnTo>
                  <a:lnTo>
                    <a:pt x="240576" y="274510"/>
                  </a:lnTo>
                  <a:close/>
                </a:path>
                <a:path w="334009" h="423544">
                  <a:moveTo>
                    <a:pt x="240576" y="207111"/>
                  </a:moveTo>
                  <a:lnTo>
                    <a:pt x="235673" y="202196"/>
                  </a:lnTo>
                  <a:lnTo>
                    <a:pt x="197612" y="202196"/>
                  </a:lnTo>
                  <a:lnTo>
                    <a:pt x="192697" y="207111"/>
                  </a:lnTo>
                  <a:lnTo>
                    <a:pt x="192697" y="219214"/>
                  </a:lnTo>
                  <a:lnTo>
                    <a:pt x="197612" y="224129"/>
                  </a:lnTo>
                  <a:lnTo>
                    <a:pt x="229616" y="224129"/>
                  </a:lnTo>
                  <a:lnTo>
                    <a:pt x="235673" y="224129"/>
                  </a:lnTo>
                  <a:lnTo>
                    <a:pt x="240576" y="219214"/>
                  </a:lnTo>
                  <a:lnTo>
                    <a:pt x="240576" y="207111"/>
                  </a:lnTo>
                  <a:close/>
                </a:path>
                <a:path w="334009" h="423544">
                  <a:moveTo>
                    <a:pt x="240576" y="139712"/>
                  </a:moveTo>
                  <a:lnTo>
                    <a:pt x="235673" y="134797"/>
                  </a:lnTo>
                  <a:lnTo>
                    <a:pt x="197612" y="134797"/>
                  </a:lnTo>
                  <a:lnTo>
                    <a:pt x="192697" y="139712"/>
                  </a:lnTo>
                  <a:lnTo>
                    <a:pt x="192697" y="151815"/>
                  </a:lnTo>
                  <a:lnTo>
                    <a:pt x="197612" y="156730"/>
                  </a:lnTo>
                  <a:lnTo>
                    <a:pt x="229616" y="156730"/>
                  </a:lnTo>
                  <a:lnTo>
                    <a:pt x="235673" y="156730"/>
                  </a:lnTo>
                  <a:lnTo>
                    <a:pt x="240576" y="151815"/>
                  </a:lnTo>
                  <a:lnTo>
                    <a:pt x="240576" y="139712"/>
                  </a:lnTo>
                  <a:close/>
                </a:path>
                <a:path w="334009" h="423544">
                  <a:moveTo>
                    <a:pt x="240576" y="72313"/>
                  </a:moveTo>
                  <a:lnTo>
                    <a:pt x="235673" y="67398"/>
                  </a:lnTo>
                  <a:lnTo>
                    <a:pt x="197612" y="67398"/>
                  </a:lnTo>
                  <a:lnTo>
                    <a:pt x="192697" y="72313"/>
                  </a:lnTo>
                  <a:lnTo>
                    <a:pt x="192697" y="84416"/>
                  </a:lnTo>
                  <a:lnTo>
                    <a:pt x="197612" y="89331"/>
                  </a:lnTo>
                  <a:lnTo>
                    <a:pt x="229616" y="89331"/>
                  </a:lnTo>
                  <a:lnTo>
                    <a:pt x="235673" y="89331"/>
                  </a:lnTo>
                  <a:lnTo>
                    <a:pt x="240576" y="84416"/>
                  </a:lnTo>
                  <a:lnTo>
                    <a:pt x="240576" y="72313"/>
                  </a:lnTo>
                  <a:close/>
                </a:path>
                <a:path w="334009" h="423544">
                  <a:moveTo>
                    <a:pt x="240576" y="4914"/>
                  </a:moveTo>
                  <a:lnTo>
                    <a:pt x="235673" y="0"/>
                  </a:lnTo>
                  <a:lnTo>
                    <a:pt x="197612" y="0"/>
                  </a:lnTo>
                  <a:lnTo>
                    <a:pt x="192697" y="4914"/>
                  </a:lnTo>
                  <a:lnTo>
                    <a:pt x="192697" y="17018"/>
                  </a:lnTo>
                  <a:lnTo>
                    <a:pt x="197612" y="21932"/>
                  </a:lnTo>
                  <a:lnTo>
                    <a:pt x="229616" y="21932"/>
                  </a:lnTo>
                  <a:lnTo>
                    <a:pt x="235673" y="21932"/>
                  </a:lnTo>
                  <a:lnTo>
                    <a:pt x="240576" y="17018"/>
                  </a:lnTo>
                  <a:lnTo>
                    <a:pt x="240576" y="4914"/>
                  </a:lnTo>
                  <a:close/>
                </a:path>
                <a:path w="334009" h="423544">
                  <a:moveTo>
                    <a:pt x="333971" y="341922"/>
                  </a:moveTo>
                  <a:lnTo>
                    <a:pt x="329057" y="337007"/>
                  </a:lnTo>
                  <a:lnTo>
                    <a:pt x="290995" y="337007"/>
                  </a:lnTo>
                  <a:lnTo>
                    <a:pt x="286080" y="341922"/>
                  </a:lnTo>
                  <a:lnTo>
                    <a:pt x="286080" y="354025"/>
                  </a:lnTo>
                  <a:lnTo>
                    <a:pt x="290995" y="358940"/>
                  </a:lnTo>
                  <a:lnTo>
                    <a:pt x="322999" y="358940"/>
                  </a:lnTo>
                  <a:lnTo>
                    <a:pt x="329057" y="358940"/>
                  </a:lnTo>
                  <a:lnTo>
                    <a:pt x="333971" y="354025"/>
                  </a:lnTo>
                  <a:lnTo>
                    <a:pt x="333971" y="341922"/>
                  </a:lnTo>
                  <a:close/>
                </a:path>
                <a:path w="334009" h="423544">
                  <a:moveTo>
                    <a:pt x="333971" y="274510"/>
                  </a:moveTo>
                  <a:lnTo>
                    <a:pt x="329057" y="269595"/>
                  </a:lnTo>
                  <a:lnTo>
                    <a:pt x="290995" y="269595"/>
                  </a:lnTo>
                  <a:lnTo>
                    <a:pt x="286080" y="274510"/>
                  </a:lnTo>
                  <a:lnTo>
                    <a:pt x="286080" y="286613"/>
                  </a:lnTo>
                  <a:lnTo>
                    <a:pt x="290995" y="291528"/>
                  </a:lnTo>
                  <a:lnTo>
                    <a:pt x="322999" y="291528"/>
                  </a:lnTo>
                  <a:lnTo>
                    <a:pt x="329057" y="291528"/>
                  </a:lnTo>
                  <a:lnTo>
                    <a:pt x="333971" y="286613"/>
                  </a:lnTo>
                  <a:lnTo>
                    <a:pt x="333971" y="274510"/>
                  </a:lnTo>
                  <a:close/>
                </a:path>
                <a:path w="334009" h="423544">
                  <a:moveTo>
                    <a:pt x="333971" y="207111"/>
                  </a:moveTo>
                  <a:lnTo>
                    <a:pt x="329057" y="202196"/>
                  </a:lnTo>
                  <a:lnTo>
                    <a:pt x="290995" y="202196"/>
                  </a:lnTo>
                  <a:lnTo>
                    <a:pt x="286080" y="207111"/>
                  </a:lnTo>
                  <a:lnTo>
                    <a:pt x="286080" y="219214"/>
                  </a:lnTo>
                  <a:lnTo>
                    <a:pt x="290995" y="224129"/>
                  </a:lnTo>
                  <a:lnTo>
                    <a:pt x="322999" y="224129"/>
                  </a:lnTo>
                  <a:lnTo>
                    <a:pt x="329057" y="224129"/>
                  </a:lnTo>
                  <a:lnTo>
                    <a:pt x="333971" y="219214"/>
                  </a:lnTo>
                  <a:lnTo>
                    <a:pt x="333971" y="207111"/>
                  </a:lnTo>
                  <a:close/>
                </a:path>
                <a:path w="334009" h="423544">
                  <a:moveTo>
                    <a:pt x="333971" y="139712"/>
                  </a:moveTo>
                  <a:lnTo>
                    <a:pt x="329057" y="134797"/>
                  </a:lnTo>
                  <a:lnTo>
                    <a:pt x="290995" y="134797"/>
                  </a:lnTo>
                  <a:lnTo>
                    <a:pt x="286080" y="139712"/>
                  </a:lnTo>
                  <a:lnTo>
                    <a:pt x="286080" y="151815"/>
                  </a:lnTo>
                  <a:lnTo>
                    <a:pt x="290995" y="156730"/>
                  </a:lnTo>
                  <a:lnTo>
                    <a:pt x="322999" y="156730"/>
                  </a:lnTo>
                  <a:lnTo>
                    <a:pt x="329057" y="156730"/>
                  </a:lnTo>
                  <a:lnTo>
                    <a:pt x="333971" y="151815"/>
                  </a:lnTo>
                  <a:lnTo>
                    <a:pt x="333971" y="139712"/>
                  </a:lnTo>
                  <a:close/>
                </a:path>
                <a:path w="334009" h="423544">
                  <a:moveTo>
                    <a:pt x="333971" y="72313"/>
                  </a:moveTo>
                  <a:lnTo>
                    <a:pt x="329057" y="67398"/>
                  </a:lnTo>
                  <a:lnTo>
                    <a:pt x="290995" y="67398"/>
                  </a:lnTo>
                  <a:lnTo>
                    <a:pt x="286080" y="72313"/>
                  </a:lnTo>
                  <a:lnTo>
                    <a:pt x="286080" y="84416"/>
                  </a:lnTo>
                  <a:lnTo>
                    <a:pt x="290995" y="89331"/>
                  </a:lnTo>
                  <a:lnTo>
                    <a:pt x="322999" y="89331"/>
                  </a:lnTo>
                  <a:lnTo>
                    <a:pt x="329057" y="89331"/>
                  </a:lnTo>
                  <a:lnTo>
                    <a:pt x="333971" y="84416"/>
                  </a:lnTo>
                  <a:lnTo>
                    <a:pt x="333971" y="72313"/>
                  </a:lnTo>
                  <a:close/>
                </a:path>
                <a:path w="334009" h="423544">
                  <a:moveTo>
                    <a:pt x="333971" y="4914"/>
                  </a:moveTo>
                  <a:lnTo>
                    <a:pt x="329057" y="0"/>
                  </a:lnTo>
                  <a:lnTo>
                    <a:pt x="290995" y="0"/>
                  </a:lnTo>
                  <a:lnTo>
                    <a:pt x="286080" y="4914"/>
                  </a:lnTo>
                  <a:lnTo>
                    <a:pt x="286080" y="17018"/>
                  </a:lnTo>
                  <a:lnTo>
                    <a:pt x="290995" y="21932"/>
                  </a:lnTo>
                  <a:lnTo>
                    <a:pt x="322999" y="21932"/>
                  </a:lnTo>
                  <a:lnTo>
                    <a:pt x="329057" y="21932"/>
                  </a:lnTo>
                  <a:lnTo>
                    <a:pt x="333971" y="17018"/>
                  </a:lnTo>
                  <a:lnTo>
                    <a:pt x="333971" y="4914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52669" y="2637889"/>
              <a:ext cx="145796" cy="423218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3987695" y="2587891"/>
            <a:ext cx="588645" cy="483234"/>
            <a:chOff x="3987695" y="2587891"/>
            <a:chExt cx="588645" cy="483234"/>
          </a:xfrm>
        </p:grpSpPr>
        <p:sp>
          <p:nvSpPr>
            <p:cNvPr id="51" name="object 51"/>
            <p:cNvSpPr/>
            <p:nvPr/>
          </p:nvSpPr>
          <p:spPr>
            <a:xfrm>
              <a:off x="3997220" y="2597416"/>
              <a:ext cx="569595" cy="368935"/>
            </a:xfrm>
            <a:custGeom>
              <a:avLst/>
              <a:gdLst/>
              <a:ahLst/>
              <a:cxnLst/>
              <a:rect l="l" t="t" r="r" b="b"/>
              <a:pathLst>
                <a:path w="569595" h="368935">
                  <a:moveTo>
                    <a:pt x="242379" y="368846"/>
                  </a:moveTo>
                  <a:lnTo>
                    <a:pt x="31610" y="368846"/>
                  </a:lnTo>
                  <a:lnTo>
                    <a:pt x="19293" y="366366"/>
                  </a:lnTo>
                  <a:lnTo>
                    <a:pt x="9247" y="359598"/>
                  </a:lnTo>
                  <a:lnTo>
                    <a:pt x="2479" y="349552"/>
                  </a:lnTo>
                  <a:lnTo>
                    <a:pt x="0" y="337235"/>
                  </a:lnTo>
                  <a:lnTo>
                    <a:pt x="0" y="31623"/>
                  </a:lnTo>
                  <a:lnTo>
                    <a:pt x="2479" y="19298"/>
                  </a:lnTo>
                  <a:lnTo>
                    <a:pt x="9247" y="9248"/>
                  </a:lnTo>
                  <a:lnTo>
                    <a:pt x="19293" y="2480"/>
                  </a:lnTo>
                  <a:lnTo>
                    <a:pt x="31610" y="0"/>
                  </a:lnTo>
                  <a:lnTo>
                    <a:pt x="537451" y="0"/>
                  </a:lnTo>
                  <a:lnTo>
                    <a:pt x="549773" y="2480"/>
                  </a:lnTo>
                  <a:lnTo>
                    <a:pt x="559819" y="9248"/>
                  </a:lnTo>
                  <a:lnTo>
                    <a:pt x="566583" y="19298"/>
                  </a:lnTo>
                  <a:lnTo>
                    <a:pt x="569061" y="31623"/>
                  </a:lnTo>
                  <a:lnTo>
                    <a:pt x="569061" y="337235"/>
                  </a:lnTo>
                  <a:lnTo>
                    <a:pt x="566583" y="349552"/>
                  </a:lnTo>
                  <a:lnTo>
                    <a:pt x="559819" y="359598"/>
                  </a:lnTo>
                  <a:lnTo>
                    <a:pt x="549773" y="366366"/>
                  </a:lnTo>
                  <a:lnTo>
                    <a:pt x="537451" y="368846"/>
                  </a:lnTo>
                  <a:lnTo>
                    <a:pt x="474217" y="368846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97214" y="2671189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569074" y="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97219" y="2744958"/>
              <a:ext cx="569595" cy="0"/>
            </a:xfrm>
            <a:custGeom>
              <a:avLst/>
              <a:gdLst/>
              <a:ahLst/>
              <a:cxnLst/>
              <a:rect l="l" t="t" r="r" b="b"/>
              <a:pathLst>
                <a:path w="569595">
                  <a:moveTo>
                    <a:pt x="0" y="0"/>
                  </a:moveTo>
                  <a:lnTo>
                    <a:pt x="569074" y="0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49911" y="2913571"/>
              <a:ext cx="63500" cy="0"/>
            </a:xfrm>
            <a:custGeom>
              <a:avLst/>
              <a:gdLst/>
              <a:ahLst/>
              <a:cxnLst/>
              <a:rect l="l" t="t" r="r" b="b"/>
              <a:pathLst>
                <a:path w="63500">
                  <a:moveTo>
                    <a:pt x="0" y="0"/>
                  </a:moveTo>
                  <a:lnTo>
                    <a:pt x="63233" y="0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1145" y="2861896"/>
              <a:ext cx="208746" cy="208732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6600176" y="2484169"/>
            <a:ext cx="569595" cy="588010"/>
            <a:chOff x="6600176" y="2484169"/>
            <a:chExt cx="569595" cy="588010"/>
          </a:xfrm>
        </p:grpSpPr>
        <p:sp>
          <p:nvSpPr>
            <p:cNvPr id="57" name="object 57"/>
            <p:cNvSpPr/>
            <p:nvPr/>
          </p:nvSpPr>
          <p:spPr>
            <a:xfrm>
              <a:off x="6610679" y="2843963"/>
              <a:ext cx="274320" cy="217170"/>
            </a:xfrm>
            <a:custGeom>
              <a:avLst/>
              <a:gdLst/>
              <a:ahLst/>
              <a:cxnLst/>
              <a:rect l="l" t="t" r="r" b="b"/>
              <a:pathLst>
                <a:path w="274320" h="217169">
                  <a:moveTo>
                    <a:pt x="0" y="217144"/>
                  </a:moveTo>
                  <a:lnTo>
                    <a:pt x="1142" y="174319"/>
                  </a:lnTo>
                  <a:lnTo>
                    <a:pt x="30834" y="129778"/>
                  </a:lnTo>
                  <a:lnTo>
                    <a:pt x="73088" y="107505"/>
                  </a:lnTo>
                  <a:lnTo>
                    <a:pt x="155308" y="70967"/>
                  </a:lnTo>
                  <a:lnTo>
                    <a:pt x="118770" y="171462"/>
                  </a:lnTo>
                  <a:lnTo>
                    <a:pt x="193143" y="154763"/>
                  </a:lnTo>
                  <a:lnTo>
                    <a:pt x="240963" y="126928"/>
                  </a:lnTo>
                  <a:lnTo>
                    <a:pt x="266513" y="100805"/>
                  </a:lnTo>
                  <a:lnTo>
                    <a:pt x="274078" y="89242"/>
                  </a:lnTo>
                  <a:lnTo>
                    <a:pt x="235682" y="82105"/>
                  </a:lnTo>
                  <a:lnTo>
                    <a:pt x="213555" y="66401"/>
                  </a:lnTo>
                  <a:lnTo>
                    <a:pt x="203418" y="50698"/>
                  </a:lnTo>
                  <a:lnTo>
                    <a:pt x="200990" y="43561"/>
                  </a:lnTo>
                  <a:lnTo>
                    <a:pt x="200990" y="0"/>
                  </a:lnTo>
                </a:path>
              </a:pathLst>
            </a:custGeom>
            <a:ln w="2100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884764" y="2845258"/>
              <a:ext cx="274320" cy="215900"/>
            </a:xfrm>
            <a:custGeom>
              <a:avLst/>
              <a:gdLst/>
              <a:ahLst/>
              <a:cxnLst/>
              <a:rect l="l" t="t" r="r" b="b"/>
              <a:pathLst>
                <a:path w="274320" h="215900">
                  <a:moveTo>
                    <a:pt x="73088" y="0"/>
                  </a:moveTo>
                  <a:lnTo>
                    <a:pt x="73088" y="42265"/>
                  </a:lnTo>
                  <a:lnTo>
                    <a:pt x="66810" y="68675"/>
                  </a:lnTo>
                  <a:lnTo>
                    <a:pt x="57103" y="82237"/>
                  </a:lnTo>
                  <a:lnTo>
                    <a:pt x="37117" y="87233"/>
                  </a:lnTo>
                  <a:lnTo>
                    <a:pt x="0" y="87947"/>
                  </a:lnTo>
                  <a:lnTo>
                    <a:pt x="17700" y="130344"/>
                  </a:lnTo>
                  <a:lnTo>
                    <a:pt x="38827" y="153041"/>
                  </a:lnTo>
                  <a:lnTo>
                    <a:pt x="77084" y="163746"/>
                  </a:lnTo>
                  <a:lnTo>
                    <a:pt x="146176" y="170167"/>
                  </a:lnTo>
                  <a:lnTo>
                    <a:pt x="118770" y="69672"/>
                  </a:lnTo>
                  <a:lnTo>
                    <a:pt x="200990" y="106210"/>
                  </a:lnTo>
                  <a:lnTo>
                    <a:pt x="243244" y="138760"/>
                  </a:lnTo>
                  <a:lnTo>
                    <a:pt x="264942" y="174736"/>
                  </a:lnTo>
                  <a:lnTo>
                    <a:pt x="272936" y="203858"/>
                  </a:lnTo>
                  <a:lnTo>
                    <a:pt x="274078" y="215849"/>
                  </a:lnTo>
                </a:path>
              </a:pathLst>
            </a:custGeom>
            <a:ln w="2100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18952" y="2484169"/>
              <a:ext cx="331626" cy="386445"/>
            </a:xfrm>
            <a:prstGeom prst="rect">
              <a:avLst/>
            </a:prstGeom>
          </p:spPr>
        </p:pic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F98ECF5D-3859-C0C7-48E7-78626473772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object 22"/>
          <p:cNvSpPr txBox="1">
            <a:spLocks/>
          </p:cNvSpPr>
          <p:nvPr/>
        </p:nvSpPr>
        <p:spPr>
          <a:xfrm>
            <a:off x="954835" y="1686702"/>
            <a:ext cx="9800535" cy="464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ГДЕ</a:t>
            </a:r>
            <a:r>
              <a:rPr sz="1600" b="1" spc="-4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КАК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ИЩУТ</a:t>
            </a:r>
            <a:r>
              <a:rPr sz="1600" b="1" spc="-4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ДРОППЕРОВ</a:t>
            </a:r>
            <a:endParaRPr sz="1600" dirty="0">
              <a:latin typeface="Arial Black" panose="020B0A04020102020204" pitchFamily="34" charset="0"/>
              <a:cs typeface="Stem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 dirty="0">
              <a:latin typeface="Stem Bold"/>
              <a:cs typeface="Stem Bold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</a:t>
            </a:r>
            <a:r>
              <a:rPr sz="1800" b="1" spc="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</a:t>
            </a:r>
            <a:r>
              <a:rPr sz="18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800" b="1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</a:t>
            </a:r>
            <a:r>
              <a:rPr sz="1800" b="1" spc="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(социальные</a:t>
            </a:r>
            <a:r>
              <a:rPr sz="1800" b="1" spc="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сети,</a:t>
            </a:r>
            <a:r>
              <a:rPr sz="1800" b="1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мессенджеры,</a:t>
            </a:r>
            <a:r>
              <a:rPr sz="1800" b="1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</a:t>
            </a:r>
            <a:r>
              <a:rPr sz="1800" b="1" spc="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почта)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985" marR="2702560">
              <a:lnSpc>
                <a:spcPct val="134200"/>
              </a:lnSpc>
              <a:spcBef>
                <a:spcPts val="725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Обещают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высокий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удаленный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800" b="0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требуют</a:t>
            </a:r>
            <a:r>
              <a:rPr sz="1800" b="0" spc="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опыта</a:t>
            </a:r>
            <a:r>
              <a:rPr sz="1800" b="0" spc="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sz="1800" b="0" spc="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специальных</a:t>
            </a:r>
            <a:r>
              <a:rPr sz="1800" b="0" spc="7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навыков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985" marR="2702560">
              <a:lnSpc>
                <a:spcPts val="2100"/>
              </a:lnSpc>
              <a:spcBef>
                <a:spcPts val="860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Единственное</a:t>
            </a:r>
            <a:r>
              <a:rPr sz="1800" b="0" spc="114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требование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800" b="0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</a:t>
            </a:r>
            <a:r>
              <a:rPr sz="1800" b="0" spc="1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</a:t>
            </a:r>
            <a:r>
              <a:rPr sz="1800" b="0" spc="114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0" spc="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доступа</a:t>
            </a:r>
            <a:r>
              <a:rPr sz="1800" b="0" spc="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800" b="0" spc="9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банку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spcBef>
                <a:spcPts val="2014"/>
              </a:spcBef>
            </a:pPr>
            <a:endParaRPr dirty="0">
              <a:latin typeface="Stem Medium"/>
              <a:cs typeface="Stem Medium"/>
            </a:endParaRPr>
          </a:p>
          <a:p>
            <a:pPr marL="138430">
              <a:lnSpc>
                <a:spcPts val="2400"/>
              </a:lnSpc>
            </a:pP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ЧТО</a:t>
            </a:r>
            <a:r>
              <a:rPr sz="1600" b="1" spc="-55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ГРОЗИТ</a:t>
            </a:r>
            <a:r>
              <a:rPr sz="1600" b="1" spc="-5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221E1F"/>
                </a:solidFill>
                <a:latin typeface="Arial Black" panose="020B0A04020102020204" pitchFamily="34" charset="0"/>
                <a:cs typeface="Stem Bold"/>
              </a:rPr>
              <a:t>ДРОППЕРАМ</a:t>
            </a:r>
            <a:endParaRPr sz="1600" dirty="0">
              <a:latin typeface="Arial Black" panose="020B0A04020102020204" pitchFamily="34" charset="0"/>
              <a:cs typeface="Stem Bold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700" dirty="0">
              <a:latin typeface="Stem Bold"/>
              <a:cs typeface="Stem Bold"/>
            </a:endParaRPr>
          </a:p>
          <a:p>
            <a:pPr marL="417195">
              <a:lnSpc>
                <a:spcPct val="100000"/>
              </a:lnSpc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Дропперы</a:t>
            </a:r>
            <a:r>
              <a:rPr sz="18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попадают</a:t>
            </a:r>
            <a:r>
              <a:rPr sz="18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базу</a:t>
            </a:r>
            <a:r>
              <a:rPr sz="18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8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7195">
              <a:lnSpc>
                <a:spcPct val="100000"/>
              </a:lnSpc>
              <a:spcBef>
                <a:spcPts val="1140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ограничивают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банку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картам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7195">
              <a:lnSpc>
                <a:spcPct val="100000"/>
              </a:lnSpc>
              <a:spcBef>
                <a:spcPts val="1135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8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дропперов</a:t>
            </a:r>
            <a:r>
              <a:rPr sz="18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такая</a:t>
            </a:r>
            <a:r>
              <a:rPr sz="18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</a:t>
            </a:r>
            <a:r>
              <a:rPr sz="18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заканчивается</a:t>
            </a:r>
            <a:r>
              <a:rPr sz="1800" b="0" spc="-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уголовным</a:t>
            </a:r>
            <a:r>
              <a:rPr sz="1800" b="0" spc="-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наказанием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504856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ВОВЛЕЧЕНИЕ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В </a:t>
            </a:r>
            <a:r>
              <a:rPr u="none" spc="-10" dirty="0">
                <a:latin typeface="Arial Black" panose="020B0A04020102020204" pitchFamily="34" charset="0"/>
              </a:rPr>
              <a:t>ДРОППЕРСТВО</a:t>
            </a:r>
          </a:p>
        </p:txBody>
      </p:sp>
      <p:sp>
        <p:nvSpPr>
          <p:cNvPr id="8" name="object 8"/>
          <p:cNvSpPr/>
          <p:nvPr/>
        </p:nvSpPr>
        <p:spPr>
          <a:xfrm flipH="1">
            <a:off x="1066798" y="2667001"/>
            <a:ext cx="104152" cy="1295400"/>
          </a:xfrm>
          <a:custGeom>
            <a:avLst/>
            <a:gdLst/>
            <a:ahLst/>
            <a:cxnLst/>
            <a:rect l="l" t="t" r="r" b="b"/>
            <a:pathLst>
              <a:path h="762635">
                <a:moveTo>
                  <a:pt x="0" y="0"/>
                </a:moveTo>
                <a:lnTo>
                  <a:pt x="0" y="762609"/>
                </a:lnTo>
              </a:path>
            </a:pathLst>
          </a:custGeom>
          <a:ln w="4737">
            <a:solidFill>
              <a:srgbClr val="010202"/>
            </a:solidFill>
            <a:prstDash val="sys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2" name="object 12"/>
          <p:cNvGrpSpPr/>
          <p:nvPr/>
        </p:nvGrpSpPr>
        <p:grpSpPr>
          <a:xfrm>
            <a:off x="913900" y="1633602"/>
            <a:ext cx="435609" cy="463550"/>
            <a:chOff x="913900" y="1633602"/>
            <a:chExt cx="435609" cy="463550"/>
          </a:xfrm>
        </p:grpSpPr>
        <p:sp>
          <p:nvSpPr>
            <p:cNvPr id="13" name="object 13"/>
            <p:cNvSpPr/>
            <p:nvPr/>
          </p:nvSpPr>
          <p:spPr>
            <a:xfrm>
              <a:off x="954838" y="1658435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58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20250" y="1639952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0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954835" y="4480213"/>
            <a:ext cx="429556" cy="1677082"/>
            <a:chOff x="954835" y="4480213"/>
            <a:chExt cx="429556" cy="1677082"/>
          </a:xfrm>
        </p:grpSpPr>
        <p:sp>
          <p:nvSpPr>
            <p:cNvPr id="16" name="object 16"/>
            <p:cNvSpPr/>
            <p:nvPr/>
          </p:nvSpPr>
          <p:spPr>
            <a:xfrm>
              <a:off x="1170951" y="4862180"/>
              <a:ext cx="45720" cy="1295115"/>
            </a:xfrm>
            <a:custGeom>
              <a:avLst/>
              <a:gdLst/>
              <a:ahLst/>
              <a:cxnLst/>
              <a:rect l="l" t="t" r="r" b="b"/>
              <a:pathLst>
                <a:path h="1226185">
                  <a:moveTo>
                    <a:pt x="0" y="0"/>
                  </a:moveTo>
                  <a:lnTo>
                    <a:pt x="0" y="1225918"/>
                  </a:lnTo>
                </a:path>
              </a:pathLst>
            </a:custGeom>
            <a:ln w="6007">
              <a:solidFill>
                <a:srgbClr val="01020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9421" y="4498698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61226" y="0"/>
                  </a:move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7528" y="373087"/>
                  </a:lnTo>
                  <a:lnTo>
                    <a:pt x="139014" y="373672"/>
                  </a:lnTo>
                  <a:lnTo>
                    <a:pt x="210400" y="434809"/>
                  </a:lnTo>
                  <a:lnTo>
                    <a:pt x="214058" y="438340"/>
                  </a:lnTo>
                  <a:lnTo>
                    <a:pt x="220281" y="435851"/>
                  </a:lnTo>
                  <a:lnTo>
                    <a:pt x="220281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close/>
                </a:path>
              </a:pathLst>
            </a:custGeom>
            <a:solidFill>
              <a:srgbClr val="0D88CA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54835" y="4480213"/>
              <a:ext cx="394970" cy="438784"/>
            </a:xfrm>
            <a:custGeom>
              <a:avLst/>
              <a:gdLst/>
              <a:ahLst/>
              <a:cxnLst/>
              <a:rect l="l" t="t" r="r" b="b"/>
              <a:pathLst>
                <a:path w="394969" h="438785">
                  <a:moveTo>
                    <a:pt x="394550" y="70777"/>
                  </a:moveTo>
                  <a:lnTo>
                    <a:pt x="394550" y="32143"/>
                  </a:lnTo>
                  <a:lnTo>
                    <a:pt x="391931" y="19631"/>
                  </a:lnTo>
                  <a:lnTo>
                    <a:pt x="384789" y="9413"/>
                  </a:lnTo>
                  <a:lnTo>
                    <a:pt x="374196" y="2525"/>
                  </a:lnTo>
                  <a:lnTo>
                    <a:pt x="361226" y="0"/>
                  </a:lnTo>
                  <a:lnTo>
                    <a:pt x="33312" y="0"/>
                  </a:lnTo>
                  <a:lnTo>
                    <a:pt x="20348" y="2525"/>
                  </a:lnTo>
                  <a:lnTo>
                    <a:pt x="9759" y="9413"/>
                  </a:lnTo>
                  <a:lnTo>
                    <a:pt x="2618" y="19631"/>
                  </a:lnTo>
                  <a:lnTo>
                    <a:pt x="0" y="32143"/>
                  </a:lnTo>
                  <a:lnTo>
                    <a:pt x="0" y="340944"/>
                  </a:lnTo>
                  <a:lnTo>
                    <a:pt x="2618" y="353451"/>
                  </a:lnTo>
                  <a:lnTo>
                    <a:pt x="9759" y="363669"/>
                  </a:lnTo>
                  <a:lnTo>
                    <a:pt x="20348" y="370560"/>
                  </a:lnTo>
                  <a:lnTo>
                    <a:pt x="33312" y="373087"/>
                  </a:lnTo>
                  <a:lnTo>
                    <a:pt x="136004" y="373087"/>
                  </a:lnTo>
                  <a:lnTo>
                    <a:pt x="137541" y="373087"/>
                  </a:lnTo>
                  <a:lnTo>
                    <a:pt x="139014" y="373672"/>
                  </a:lnTo>
                  <a:lnTo>
                    <a:pt x="140093" y="374726"/>
                  </a:lnTo>
                  <a:lnTo>
                    <a:pt x="210400" y="434822"/>
                  </a:lnTo>
                  <a:lnTo>
                    <a:pt x="214058" y="438340"/>
                  </a:lnTo>
                  <a:lnTo>
                    <a:pt x="220294" y="435851"/>
                  </a:lnTo>
                  <a:lnTo>
                    <a:pt x="220294" y="430872"/>
                  </a:lnTo>
                  <a:lnTo>
                    <a:pt x="220294" y="373087"/>
                  </a:lnTo>
                  <a:lnTo>
                    <a:pt x="361226" y="373087"/>
                  </a:lnTo>
                  <a:lnTo>
                    <a:pt x="374196" y="370560"/>
                  </a:lnTo>
                  <a:lnTo>
                    <a:pt x="384789" y="363669"/>
                  </a:lnTo>
                  <a:lnTo>
                    <a:pt x="391931" y="353451"/>
                  </a:lnTo>
                  <a:lnTo>
                    <a:pt x="394550" y="340944"/>
                  </a:lnTo>
                </a:path>
              </a:pathLst>
            </a:custGeom>
            <a:ln w="12700">
              <a:solidFill>
                <a:srgbClr val="0F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834CBAD-631F-6C20-FC07-F740B93EE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86171AD-B97A-476F-2F71-CD1567F247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2667001"/>
            <a:ext cx="114300" cy="1143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7A340F1-585E-4FAF-E955-CF0DE5A377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3494113"/>
            <a:ext cx="114300" cy="1143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6CECC72-0488-96D9-A8E5-1826F1C307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5259413"/>
            <a:ext cx="114300" cy="114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BB29A1B-EADD-DB2D-1FCD-A53C920E3F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5699680"/>
            <a:ext cx="114300" cy="1143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DF67783-3F18-B9F2-B50F-1A8A676EAF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6118780"/>
            <a:ext cx="114300" cy="1143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C20B5DE-8252-2E33-A3A7-D0BA79F9E3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9268" y="3081868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6621" y="2991581"/>
            <a:ext cx="3382010" cy="21672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414020">
              <a:lnSpc>
                <a:spcPts val="2100"/>
              </a:lnSpc>
              <a:spcBef>
                <a:spcPts val="219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</a:t>
            </a:r>
            <a:r>
              <a:rPr sz="1800" b="0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вправе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блокировать</a:t>
            </a:r>
            <a:r>
              <a:rPr sz="1800" b="0" spc="1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дропперам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8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отключать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800" b="0" spc="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банку.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2014"/>
              </a:lnSpc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800" b="0" spc="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получении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сведений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100"/>
              </a:lnSpc>
              <a:spcBef>
                <a:spcPts val="90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правоохранительных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органов</a:t>
            </a:r>
            <a:r>
              <a:rPr sz="1800" b="0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делается обязательно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05739" y="2992038"/>
            <a:ext cx="2789712" cy="24339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72135">
              <a:lnSpc>
                <a:spcPts val="2100"/>
              </a:lnSpc>
              <a:spcBef>
                <a:spcPts val="219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sz="1800" b="0" spc="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человек,</a:t>
            </a:r>
            <a:r>
              <a:rPr sz="1800" b="0" spc="-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100"/>
              </a:lnSpc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0" spc="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котором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800" b="0" spc="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800" b="0" spc="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России, </a:t>
            </a:r>
            <a: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b="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sz="18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переводить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</a:t>
            </a:r>
            <a:r>
              <a:rPr sz="1800" b="0" spc="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 err="1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людям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помощью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онлайн-банка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8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r>
              <a:rPr sz="1800" b="0" spc="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24858" y="2992724"/>
            <a:ext cx="2806065" cy="16338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sz="1800" b="0" spc="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sz="1800" b="0" spc="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1800" b="0" spc="5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</a:t>
            </a:r>
            <a:r>
              <a:rPr sz="1800" b="0" spc="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выдавать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</a:t>
            </a:r>
            <a:r>
              <a:rPr sz="1800" b="0" spc="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дропперам,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0" spc="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</a:t>
            </a:r>
            <a:r>
              <a:rPr sz="1800" b="0" spc="5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800" b="0" spc="6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ДРОППЕРЫ</a:t>
            </a:r>
            <a:r>
              <a:rPr sz="2000" dirty="0">
                <a:latin typeface="Arial Black" panose="020B0A04020102020204" pitchFamily="34" charset="0"/>
              </a:rPr>
              <a:t>:</a:t>
            </a:r>
            <a:r>
              <a:rPr sz="2000" spc="370" dirty="0">
                <a:latin typeface="Arial Black" panose="020B0A04020102020204" pitchFamily="34" charset="0"/>
              </a:rPr>
              <a:t>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МЕРЫ</a:t>
            </a:r>
            <a:r>
              <a:rPr u="none" spc="-7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ПРОТИВОДЕЙСТВИЯ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489012" y="1992541"/>
            <a:ext cx="3273425" cy="3767454"/>
            <a:chOff x="489012" y="1992541"/>
            <a:chExt cx="3273425" cy="3767454"/>
          </a:xfrm>
        </p:grpSpPr>
        <p:sp>
          <p:nvSpPr>
            <p:cNvPr id="11" name="object 11"/>
            <p:cNvSpPr/>
            <p:nvPr/>
          </p:nvSpPr>
          <p:spPr>
            <a:xfrm>
              <a:off x="545722" y="2314893"/>
              <a:ext cx="2992755" cy="846455"/>
            </a:xfrm>
            <a:custGeom>
              <a:avLst/>
              <a:gdLst/>
              <a:ahLst/>
              <a:cxnLst/>
              <a:rect l="l" t="t" r="r" b="b"/>
              <a:pathLst>
                <a:path w="2992754" h="846455">
                  <a:moveTo>
                    <a:pt x="0" y="845845"/>
                  </a:moveTo>
                  <a:lnTo>
                    <a:pt x="0" y="553262"/>
                  </a:lnTo>
                  <a:lnTo>
                    <a:pt x="2030" y="505526"/>
                  </a:lnTo>
                  <a:lnTo>
                    <a:pt x="8012" y="458917"/>
                  </a:lnTo>
                  <a:lnTo>
                    <a:pt x="17778" y="413602"/>
                  </a:lnTo>
                  <a:lnTo>
                    <a:pt x="31163" y="369746"/>
                  </a:lnTo>
                  <a:lnTo>
                    <a:pt x="48001" y="327515"/>
                  </a:lnTo>
                  <a:lnTo>
                    <a:pt x="68126" y="287077"/>
                  </a:lnTo>
                  <a:lnTo>
                    <a:pt x="91370" y="248596"/>
                  </a:lnTo>
                  <a:lnTo>
                    <a:pt x="117570" y="212239"/>
                  </a:lnTo>
                  <a:lnTo>
                    <a:pt x="146558" y="178173"/>
                  </a:lnTo>
                  <a:lnTo>
                    <a:pt x="178168" y="146562"/>
                  </a:lnTo>
                  <a:lnTo>
                    <a:pt x="212234" y="117574"/>
                  </a:lnTo>
                  <a:lnTo>
                    <a:pt x="248590" y="91374"/>
                  </a:lnTo>
                  <a:lnTo>
                    <a:pt x="287071" y="68128"/>
                  </a:lnTo>
                  <a:lnTo>
                    <a:pt x="327510" y="48003"/>
                  </a:lnTo>
                  <a:lnTo>
                    <a:pt x="369741" y="31165"/>
                  </a:lnTo>
                  <a:lnTo>
                    <a:pt x="413597" y="17779"/>
                  </a:lnTo>
                  <a:lnTo>
                    <a:pt x="458914" y="8012"/>
                  </a:lnTo>
                  <a:lnTo>
                    <a:pt x="505524" y="2030"/>
                  </a:lnTo>
                  <a:lnTo>
                    <a:pt x="553262" y="0"/>
                  </a:lnTo>
                  <a:lnTo>
                    <a:pt x="1607210" y="0"/>
                  </a:lnTo>
                  <a:lnTo>
                    <a:pt x="1694599" y="0"/>
                  </a:lnTo>
                  <a:lnTo>
                    <a:pt x="2992208" y="0"/>
                  </a:lnTo>
                </a:path>
              </a:pathLst>
            </a:custGeom>
            <a:ln w="16408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4866" y="2253927"/>
              <a:ext cx="121391" cy="12156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31153" y="1992541"/>
              <a:ext cx="620395" cy="621665"/>
            </a:xfrm>
            <a:custGeom>
              <a:avLst/>
              <a:gdLst/>
              <a:ahLst/>
              <a:cxnLst/>
              <a:rect l="l" t="t" r="r" b="b"/>
              <a:pathLst>
                <a:path w="620394" h="621664">
                  <a:moveTo>
                    <a:pt x="309969" y="0"/>
                  </a:moveTo>
                  <a:lnTo>
                    <a:pt x="263007" y="3562"/>
                  </a:lnTo>
                  <a:lnTo>
                    <a:pt x="217754" y="13988"/>
                  </a:lnTo>
                  <a:lnTo>
                    <a:pt x="174887" y="30887"/>
                  </a:lnTo>
                  <a:lnTo>
                    <a:pt x="135082" y="53870"/>
                  </a:lnTo>
                  <a:lnTo>
                    <a:pt x="99014" y="82545"/>
                  </a:lnTo>
                  <a:lnTo>
                    <a:pt x="67359" y="116522"/>
                  </a:lnTo>
                  <a:lnTo>
                    <a:pt x="40793" y="155409"/>
                  </a:lnTo>
                  <a:lnTo>
                    <a:pt x="20396" y="197859"/>
                  </a:lnTo>
                  <a:lnTo>
                    <a:pt x="6798" y="242262"/>
                  </a:lnTo>
                  <a:lnTo>
                    <a:pt x="0" y="287837"/>
                  </a:lnTo>
                  <a:lnTo>
                    <a:pt x="0" y="333802"/>
                  </a:lnTo>
                  <a:lnTo>
                    <a:pt x="6798" y="379376"/>
                  </a:lnTo>
                  <a:lnTo>
                    <a:pt x="20396" y="423779"/>
                  </a:lnTo>
                  <a:lnTo>
                    <a:pt x="40793" y="466229"/>
                  </a:lnTo>
                  <a:lnTo>
                    <a:pt x="67359" y="505121"/>
                  </a:lnTo>
                  <a:lnTo>
                    <a:pt x="99014" y="539099"/>
                  </a:lnTo>
                  <a:lnTo>
                    <a:pt x="135082" y="567774"/>
                  </a:lnTo>
                  <a:lnTo>
                    <a:pt x="174887" y="590755"/>
                  </a:lnTo>
                  <a:lnTo>
                    <a:pt x="217754" y="607653"/>
                  </a:lnTo>
                  <a:lnTo>
                    <a:pt x="263007" y="618078"/>
                  </a:lnTo>
                  <a:lnTo>
                    <a:pt x="309969" y="621639"/>
                  </a:lnTo>
                  <a:lnTo>
                    <a:pt x="356932" y="618078"/>
                  </a:lnTo>
                  <a:lnTo>
                    <a:pt x="402185" y="607653"/>
                  </a:lnTo>
                  <a:lnTo>
                    <a:pt x="445052" y="590755"/>
                  </a:lnTo>
                  <a:lnTo>
                    <a:pt x="484857" y="567774"/>
                  </a:lnTo>
                  <a:lnTo>
                    <a:pt x="520925" y="539099"/>
                  </a:lnTo>
                  <a:lnTo>
                    <a:pt x="552580" y="505121"/>
                  </a:lnTo>
                  <a:lnTo>
                    <a:pt x="579146" y="466229"/>
                  </a:lnTo>
                  <a:lnTo>
                    <a:pt x="599543" y="423779"/>
                  </a:lnTo>
                  <a:lnTo>
                    <a:pt x="613140" y="379376"/>
                  </a:lnTo>
                  <a:lnTo>
                    <a:pt x="619939" y="333802"/>
                  </a:lnTo>
                  <a:lnTo>
                    <a:pt x="619939" y="287837"/>
                  </a:lnTo>
                  <a:lnTo>
                    <a:pt x="613140" y="242262"/>
                  </a:lnTo>
                  <a:lnTo>
                    <a:pt x="599543" y="197859"/>
                  </a:lnTo>
                  <a:lnTo>
                    <a:pt x="579146" y="155409"/>
                  </a:lnTo>
                  <a:lnTo>
                    <a:pt x="552580" y="116522"/>
                  </a:lnTo>
                  <a:lnTo>
                    <a:pt x="520925" y="82545"/>
                  </a:lnTo>
                  <a:lnTo>
                    <a:pt x="484857" y="53870"/>
                  </a:lnTo>
                  <a:lnTo>
                    <a:pt x="445052" y="30887"/>
                  </a:lnTo>
                  <a:lnTo>
                    <a:pt x="402185" y="13988"/>
                  </a:lnTo>
                  <a:lnTo>
                    <a:pt x="356932" y="3562"/>
                  </a:lnTo>
                  <a:lnTo>
                    <a:pt x="309969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5726" y="3160737"/>
              <a:ext cx="3210560" cy="2592705"/>
            </a:xfrm>
            <a:custGeom>
              <a:avLst/>
              <a:gdLst/>
              <a:ahLst/>
              <a:cxnLst/>
              <a:rect l="l" t="t" r="r" b="b"/>
              <a:pathLst>
                <a:path w="3210560" h="2592704">
                  <a:moveTo>
                    <a:pt x="3209963" y="2592438"/>
                  </a:moveTo>
                  <a:lnTo>
                    <a:pt x="1652308" y="2592438"/>
                  </a:lnTo>
                  <a:lnTo>
                    <a:pt x="1603108" y="2592438"/>
                  </a:lnTo>
                  <a:lnTo>
                    <a:pt x="0" y="2592438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012" y="3103751"/>
              <a:ext cx="113982" cy="11396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447800" y="2090111"/>
            <a:ext cx="1619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1</a:t>
            </a:r>
            <a:endParaRPr sz="2800" dirty="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08208" y="1992541"/>
            <a:ext cx="3273425" cy="3767454"/>
            <a:chOff x="4408208" y="1992541"/>
            <a:chExt cx="3273425" cy="3767454"/>
          </a:xfrm>
        </p:grpSpPr>
        <p:sp>
          <p:nvSpPr>
            <p:cNvPr id="18" name="object 18"/>
            <p:cNvSpPr/>
            <p:nvPr/>
          </p:nvSpPr>
          <p:spPr>
            <a:xfrm>
              <a:off x="4464918" y="2314893"/>
              <a:ext cx="2992755" cy="846455"/>
            </a:xfrm>
            <a:custGeom>
              <a:avLst/>
              <a:gdLst/>
              <a:ahLst/>
              <a:cxnLst/>
              <a:rect l="l" t="t" r="r" b="b"/>
              <a:pathLst>
                <a:path w="2992754" h="846455">
                  <a:moveTo>
                    <a:pt x="0" y="845845"/>
                  </a:moveTo>
                  <a:lnTo>
                    <a:pt x="0" y="553262"/>
                  </a:lnTo>
                  <a:lnTo>
                    <a:pt x="2030" y="505526"/>
                  </a:lnTo>
                  <a:lnTo>
                    <a:pt x="8012" y="458917"/>
                  </a:lnTo>
                  <a:lnTo>
                    <a:pt x="17778" y="413602"/>
                  </a:lnTo>
                  <a:lnTo>
                    <a:pt x="31163" y="369746"/>
                  </a:lnTo>
                  <a:lnTo>
                    <a:pt x="48001" y="327515"/>
                  </a:lnTo>
                  <a:lnTo>
                    <a:pt x="68126" y="287077"/>
                  </a:lnTo>
                  <a:lnTo>
                    <a:pt x="91370" y="248596"/>
                  </a:lnTo>
                  <a:lnTo>
                    <a:pt x="117570" y="212239"/>
                  </a:lnTo>
                  <a:lnTo>
                    <a:pt x="146558" y="178173"/>
                  </a:lnTo>
                  <a:lnTo>
                    <a:pt x="178168" y="146562"/>
                  </a:lnTo>
                  <a:lnTo>
                    <a:pt x="212234" y="117574"/>
                  </a:lnTo>
                  <a:lnTo>
                    <a:pt x="248590" y="91374"/>
                  </a:lnTo>
                  <a:lnTo>
                    <a:pt x="287071" y="68128"/>
                  </a:lnTo>
                  <a:lnTo>
                    <a:pt x="327510" y="48003"/>
                  </a:lnTo>
                  <a:lnTo>
                    <a:pt x="369741" y="31165"/>
                  </a:lnTo>
                  <a:lnTo>
                    <a:pt x="413597" y="17779"/>
                  </a:lnTo>
                  <a:lnTo>
                    <a:pt x="458914" y="8012"/>
                  </a:lnTo>
                  <a:lnTo>
                    <a:pt x="505524" y="2030"/>
                  </a:lnTo>
                  <a:lnTo>
                    <a:pt x="553262" y="0"/>
                  </a:lnTo>
                  <a:lnTo>
                    <a:pt x="1607210" y="0"/>
                  </a:lnTo>
                  <a:lnTo>
                    <a:pt x="1694599" y="0"/>
                  </a:lnTo>
                  <a:lnTo>
                    <a:pt x="2992208" y="0"/>
                  </a:lnTo>
                </a:path>
              </a:pathLst>
            </a:custGeom>
            <a:ln w="16408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4060" y="2253927"/>
              <a:ext cx="121391" cy="12156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150348" y="1992541"/>
              <a:ext cx="620395" cy="621665"/>
            </a:xfrm>
            <a:custGeom>
              <a:avLst/>
              <a:gdLst/>
              <a:ahLst/>
              <a:cxnLst/>
              <a:rect l="l" t="t" r="r" b="b"/>
              <a:pathLst>
                <a:path w="620395" h="621664">
                  <a:moveTo>
                    <a:pt x="309969" y="0"/>
                  </a:moveTo>
                  <a:lnTo>
                    <a:pt x="263007" y="3562"/>
                  </a:lnTo>
                  <a:lnTo>
                    <a:pt x="217754" y="13988"/>
                  </a:lnTo>
                  <a:lnTo>
                    <a:pt x="174887" y="30887"/>
                  </a:lnTo>
                  <a:lnTo>
                    <a:pt x="135082" y="53870"/>
                  </a:lnTo>
                  <a:lnTo>
                    <a:pt x="99014" y="82545"/>
                  </a:lnTo>
                  <a:lnTo>
                    <a:pt x="67359" y="116522"/>
                  </a:lnTo>
                  <a:lnTo>
                    <a:pt x="40793" y="155409"/>
                  </a:lnTo>
                  <a:lnTo>
                    <a:pt x="20396" y="197859"/>
                  </a:lnTo>
                  <a:lnTo>
                    <a:pt x="6798" y="242262"/>
                  </a:lnTo>
                  <a:lnTo>
                    <a:pt x="0" y="287837"/>
                  </a:lnTo>
                  <a:lnTo>
                    <a:pt x="0" y="333802"/>
                  </a:lnTo>
                  <a:lnTo>
                    <a:pt x="6798" y="379376"/>
                  </a:lnTo>
                  <a:lnTo>
                    <a:pt x="20396" y="423779"/>
                  </a:lnTo>
                  <a:lnTo>
                    <a:pt x="40793" y="466229"/>
                  </a:lnTo>
                  <a:lnTo>
                    <a:pt x="67359" y="505121"/>
                  </a:lnTo>
                  <a:lnTo>
                    <a:pt x="99014" y="539099"/>
                  </a:lnTo>
                  <a:lnTo>
                    <a:pt x="135082" y="567774"/>
                  </a:lnTo>
                  <a:lnTo>
                    <a:pt x="174887" y="590755"/>
                  </a:lnTo>
                  <a:lnTo>
                    <a:pt x="217754" y="607653"/>
                  </a:lnTo>
                  <a:lnTo>
                    <a:pt x="263007" y="618078"/>
                  </a:lnTo>
                  <a:lnTo>
                    <a:pt x="309969" y="621639"/>
                  </a:lnTo>
                  <a:lnTo>
                    <a:pt x="356932" y="618078"/>
                  </a:lnTo>
                  <a:lnTo>
                    <a:pt x="402185" y="607653"/>
                  </a:lnTo>
                  <a:lnTo>
                    <a:pt x="445052" y="590755"/>
                  </a:lnTo>
                  <a:lnTo>
                    <a:pt x="484857" y="567774"/>
                  </a:lnTo>
                  <a:lnTo>
                    <a:pt x="520925" y="539099"/>
                  </a:lnTo>
                  <a:lnTo>
                    <a:pt x="552580" y="505121"/>
                  </a:lnTo>
                  <a:lnTo>
                    <a:pt x="579146" y="466229"/>
                  </a:lnTo>
                  <a:lnTo>
                    <a:pt x="599543" y="423779"/>
                  </a:lnTo>
                  <a:lnTo>
                    <a:pt x="613140" y="379376"/>
                  </a:lnTo>
                  <a:lnTo>
                    <a:pt x="619939" y="333802"/>
                  </a:lnTo>
                  <a:lnTo>
                    <a:pt x="619939" y="287837"/>
                  </a:lnTo>
                  <a:lnTo>
                    <a:pt x="613140" y="242262"/>
                  </a:lnTo>
                  <a:lnTo>
                    <a:pt x="599543" y="197859"/>
                  </a:lnTo>
                  <a:lnTo>
                    <a:pt x="579146" y="155409"/>
                  </a:lnTo>
                  <a:lnTo>
                    <a:pt x="552580" y="116522"/>
                  </a:lnTo>
                  <a:lnTo>
                    <a:pt x="520925" y="82545"/>
                  </a:lnTo>
                  <a:lnTo>
                    <a:pt x="484857" y="53870"/>
                  </a:lnTo>
                  <a:lnTo>
                    <a:pt x="445052" y="30887"/>
                  </a:lnTo>
                  <a:lnTo>
                    <a:pt x="402185" y="13988"/>
                  </a:lnTo>
                  <a:lnTo>
                    <a:pt x="356932" y="3562"/>
                  </a:lnTo>
                  <a:lnTo>
                    <a:pt x="309969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64922" y="3160737"/>
              <a:ext cx="3210560" cy="2592705"/>
            </a:xfrm>
            <a:custGeom>
              <a:avLst/>
              <a:gdLst/>
              <a:ahLst/>
              <a:cxnLst/>
              <a:rect l="l" t="t" r="r" b="b"/>
              <a:pathLst>
                <a:path w="3210559" h="2592704">
                  <a:moveTo>
                    <a:pt x="3209963" y="2592438"/>
                  </a:moveTo>
                  <a:lnTo>
                    <a:pt x="1652308" y="2592438"/>
                  </a:lnTo>
                  <a:lnTo>
                    <a:pt x="1603108" y="2592438"/>
                  </a:lnTo>
                  <a:lnTo>
                    <a:pt x="0" y="2592438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208" y="3103751"/>
              <a:ext cx="113982" cy="1139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334000" y="2090123"/>
            <a:ext cx="25019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2</a:t>
            </a:r>
            <a:endParaRPr sz="2800" dirty="0">
              <a:latin typeface="Arial Black" panose="020B0A04020102020204" pitchFamily="34" charset="0"/>
              <a:cs typeface="Stem Medium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326705" y="1992541"/>
            <a:ext cx="3274060" cy="3767454"/>
            <a:chOff x="8326705" y="1992541"/>
            <a:chExt cx="3274060" cy="3767454"/>
          </a:xfrm>
        </p:grpSpPr>
        <p:sp>
          <p:nvSpPr>
            <p:cNvPr id="25" name="object 25"/>
            <p:cNvSpPr/>
            <p:nvPr/>
          </p:nvSpPr>
          <p:spPr>
            <a:xfrm>
              <a:off x="8384113" y="2314904"/>
              <a:ext cx="2992755" cy="922019"/>
            </a:xfrm>
            <a:custGeom>
              <a:avLst/>
              <a:gdLst/>
              <a:ahLst/>
              <a:cxnLst/>
              <a:rect l="l" t="t" r="r" b="b"/>
              <a:pathLst>
                <a:path w="2992754" h="922019">
                  <a:moveTo>
                    <a:pt x="0" y="921740"/>
                  </a:moveTo>
                  <a:lnTo>
                    <a:pt x="0" y="553262"/>
                  </a:lnTo>
                  <a:lnTo>
                    <a:pt x="2030" y="505524"/>
                  </a:lnTo>
                  <a:lnTo>
                    <a:pt x="8012" y="458914"/>
                  </a:lnTo>
                  <a:lnTo>
                    <a:pt x="17778" y="413597"/>
                  </a:lnTo>
                  <a:lnTo>
                    <a:pt x="31163" y="369741"/>
                  </a:lnTo>
                  <a:lnTo>
                    <a:pt x="48001" y="327510"/>
                  </a:lnTo>
                  <a:lnTo>
                    <a:pt x="68126" y="287071"/>
                  </a:lnTo>
                  <a:lnTo>
                    <a:pt x="91370" y="248590"/>
                  </a:lnTo>
                  <a:lnTo>
                    <a:pt x="117570" y="212234"/>
                  </a:lnTo>
                  <a:lnTo>
                    <a:pt x="146558" y="178168"/>
                  </a:lnTo>
                  <a:lnTo>
                    <a:pt x="178168" y="146558"/>
                  </a:lnTo>
                  <a:lnTo>
                    <a:pt x="212234" y="117570"/>
                  </a:lnTo>
                  <a:lnTo>
                    <a:pt x="248590" y="91370"/>
                  </a:lnTo>
                  <a:lnTo>
                    <a:pt x="287071" y="68126"/>
                  </a:lnTo>
                  <a:lnTo>
                    <a:pt x="327510" y="48001"/>
                  </a:lnTo>
                  <a:lnTo>
                    <a:pt x="369741" y="31163"/>
                  </a:lnTo>
                  <a:lnTo>
                    <a:pt x="413597" y="17778"/>
                  </a:lnTo>
                  <a:lnTo>
                    <a:pt x="458914" y="8012"/>
                  </a:lnTo>
                  <a:lnTo>
                    <a:pt x="505524" y="2030"/>
                  </a:lnTo>
                  <a:lnTo>
                    <a:pt x="553262" y="0"/>
                  </a:lnTo>
                  <a:lnTo>
                    <a:pt x="1607210" y="0"/>
                  </a:lnTo>
                  <a:lnTo>
                    <a:pt x="1694599" y="0"/>
                  </a:lnTo>
                  <a:lnTo>
                    <a:pt x="2992208" y="0"/>
                  </a:lnTo>
                </a:path>
              </a:pathLst>
            </a:custGeom>
            <a:ln w="16408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3256" y="2253927"/>
              <a:ext cx="121391" cy="12156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069544" y="1992541"/>
              <a:ext cx="620395" cy="621665"/>
            </a:xfrm>
            <a:custGeom>
              <a:avLst/>
              <a:gdLst/>
              <a:ahLst/>
              <a:cxnLst/>
              <a:rect l="l" t="t" r="r" b="b"/>
              <a:pathLst>
                <a:path w="620395" h="621664">
                  <a:moveTo>
                    <a:pt x="309969" y="0"/>
                  </a:moveTo>
                  <a:lnTo>
                    <a:pt x="263007" y="3562"/>
                  </a:lnTo>
                  <a:lnTo>
                    <a:pt x="217754" y="13988"/>
                  </a:lnTo>
                  <a:lnTo>
                    <a:pt x="174887" y="30887"/>
                  </a:lnTo>
                  <a:lnTo>
                    <a:pt x="135082" y="53870"/>
                  </a:lnTo>
                  <a:lnTo>
                    <a:pt x="99014" y="82545"/>
                  </a:lnTo>
                  <a:lnTo>
                    <a:pt x="67359" y="116522"/>
                  </a:lnTo>
                  <a:lnTo>
                    <a:pt x="40793" y="155409"/>
                  </a:lnTo>
                  <a:lnTo>
                    <a:pt x="20396" y="197859"/>
                  </a:lnTo>
                  <a:lnTo>
                    <a:pt x="6798" y="242262"/>
                  </a:lnTo>
                  <a:lnTo>
                    <a:pt x="0" y="287837"/>
                  </a:lnTo>
                  <a:lnTo>
                    <a:pt x="0" y="333802"/>
                  </a:lnTo>
                  <a:lnTo>
                    <a:pt x="6798" y="379376"/>
                  </a:lnTo>
                  <a:lnTo>
                    <a:pt x="20396" y="423779"/>
                  </a:lnTo>
                  <a:lnTo>
                    <a:pt x="40793" y="466229"/>
                  </a:lnTo>
                  <a:lnTo>
                    <a:pt x="67359" y="505121"/>
                  </a:lnTo>
                  <a:lnTo>
                    <a:pt x="99014" y="539099"/>
                  </a:lnTo>
                  <a:lnTo>
                    <a:pt x="135082" y="567774"/>
                  </a:lnTo>
                  <a:lnTo>
                    <a:pt x="174887" y="590755"/>
                  </a:lnTo>
                  <a:lnTo>
                    <a:pt x="217754" y="607653"/>
                  </a:lnTo>
                  <a:lnTo>
                    <a:pt x="263007" y="618078"/>
                  </a:lnTo>
                  <a:lnTo>
                    <a:pt x="309969" y="621639"/>
                  </a:lnTo>
                  <a:lnTo>
                    <a:pt x="356932" y="618078"/>
                  </a:lnTo>
                  <a:lnTo>
                    <a:pt x="402185" y="607653"/>
                  </a:lnTo>
                  <a:lnTo>
                    <a:pt x="445052" y="590755"/>
                  </a:lnTo>
                  <a:lnTo>
                    <a:pt x="484857" y="567774"/>
                  </a:lnTo>
                  <a:lnTo>
                    <a:pt x="520925" y="539099"/>
                  </a:lnTo>
                  <a:lnTo>
                    <a:pt x="552580" y="505121"/>
                  </a:lnTo>
                  <a:lnTo>
                    <a:pt x="579146" y="466229"/>
                  </a:lnTo>
                  <a:lnTo>
                    <a:pt x="599543" y="423779"/>
                  </a:lnTo>
                  <a:lnTo>
                    <a:pt x="613140" y="379376"/>
                  </a:lnTo>
                  <a:lnTo>
                    <a:pt x="619939" y="333802"/>
                  </a:lnTo>
                  <a:lnTo>
                    <a:pt x="619939" y="287837"/>
                  </a:lnTo>
                  <a:lnTo>
                    <a:pt x="613140" y="242262"/>
                  </a:lnTo>
                  <a:lnTo>
                    <a:pt x="599543" y="197859"/>
                  </a:lnTo>
                  <a:lnTo>
                    <a:pt x="579146" y="155409"/>
                  </a:lnTo>
                  <a:lnTo>
                    <a:pt x="552580" y="116522"/>
                  </a:lnTo>
                  <a:lnTo>
                    <a:pt x="520925" y="82545"/>
                  </a:lnTo>
                  <a:lnTo>
                    <a:pt x="484857" y="53870"/>
                  </a:lnTo>
                  <a:lnTo>
                    <a:pt x="445052" y="30887"/>
                  </a:lnTo>
                  <a:lnTo>
                    <a:pt x="402185" y="13988"/>
                  </a:lnTo>
                  <a:lnTo>
                    <a:pt x="356932" y="3562"/>
                  </a:lnTo>
                  <a:lnTo>
                    <a:pt x="309969" y="0"/>
                  </a:lnTo>
                  <a:close/>
                </a:path>
              </a:pathLst>
            </a:custGeom>
            <a:solidFill>
              <a:srgbClr val="8F8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84117" y="3236645"/>
              <a:ext cx="3210560" cy="2517140"/>
            </a:xfrm>
            <a:custGeom>
              <a:avLst/>
              <a:gdLst/>
              <a:ahLst/>
              <a:cxnLst/>
              <a:rect l="l" t="t" r="r" b="b"/>
              <a:pathLst>
                <a:path w="3210559" h="2517140">
                  <a:moveTo>
                    <a:pt x="3209963" y="2516530"/>
                  </a:moveTo>
                  <a:lnTo>
                    <a:pt x="1652308" y="2516530"/>
                  </a:lnTo>
                  <a:lnTo>
                    <a:pt x="1603108" y="2516530"/>
                  </a:lnTo>
                  <a:lnTo>
                    <a:pt x="0" y="251653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6705" y="3090272"/>
              <a:ext cx="115379" cy="11536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9220200" y="2090123"/>
            <a:ext cx="31051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b="0" spc="-50" dirty="0">
                <a:solidFill>
                  <a:srgbClr val="FFFFFF"/>
                </a:solidFill>
                <a:latin typeface="Arial Black" panose="020B0A04020102020204" pitchFamily="34" charset="0"/>
                <a:cs typeface="Stem Medium"/>
              </a:rPr>
              <a:t>3</a:t>
            </a:r>
            <a:endParaRPr sz="2800" dirty="0">
              <a:latin typeface="Arial Black" panose="020B0A04020102020204" pitchFamily="34" charset="0"/>
              <a:cs typeface="Stem Medium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9992AB97-E104-1B16-C6C9-8A047923B8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spc="-10" dirty="0">
                <a:latin typeface="Arial Black" panose="020B0A04020102020204" pitchFamily="34" charset="0"/>
              </a:rPr>
              <a:t>МОШЕННИЧЕСТВО </a:t>
            </a:r>
            <a:r>
              <a:rPr dirty="0">
                <a:latin typeface="Arial Black" panose="020B0A04020102020204" pitchFamily="34" charset="0"/>
              </a:rPr>
              <a:t>С КРЕДИТАМИ 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sz="2000" u="none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И</a:t>
            </a:r>
            <a:r>
              <a:rPr u="none" spc="-50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ЗАЙМАМИ:</a:t>
            </a:r>
            <a:r>
              <a:rPr u="none" spc="-45" dirty="0">
                <a:latin typeface="Arial Black" panose="020B0A04020102020204" pitchFamily="34" charset="0"/>
              </a:rPr>
              <a:t> </a:t>
            </a:r>
            <a:r>
              <a:rPr u="none" dirty="0">
                <a:latin typeface="Arial Black" panose="020B0A04020102020204" pitchFamily="34" charset="0"/>
              </a:rPr>
              <a:t>МЕРЫ</a:t>
            </a:r>
            <a:r>
              <a:rPr u="none" spc="-45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ПРОТИВОДЕЙСТВИЯ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878025" y="1405700"/>
            <a:ext cx="9403080" cy="2294603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00025">
              <a:lnSpc>
                <a:spcPct val="100000"/>
              </a:lnSpc>
              <a:spcBef>
                <a:spcPts val="670"/>
              </a:spcBef>
            </a:pP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Самозапрет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на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кредиты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 займы</a:t>
            </a:r>
          </a:p>
          <a:p>
            <a:pPr marL="200025" marR="5080">
              <a:lnSpc>
                <a:spcPct val="102899"/>
              </a:lnSpc>
              <a:spcBef>
                <a:spcPts val="480"/>
              </a:spcBef>
            </a:pP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Гражданин</a:t>
            </a:r>
            <a:r>
              <a:rPr sz="1700"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добровольно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неограниченное</a:t>
            </a:r>
            <a:r>
              <a:rPr sz="1700"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sz="1700" b="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раз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Госуслуги устанавливать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снимать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своей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кредитной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истории</a:t>
            </a:r>
            <a:r>
              <a:rPr sz="1700"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запрет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700" b="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r>
              <a:rPr sz="1700" b="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договоров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кредита</a:t>
            </a:r>
            <a:r>
              <a:rPr sz="1700" b="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 займа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>
              <a:lnSpc>
                <a:spcPct val="100000"/>
              </a:lnSpc>
              <a:spcBef>
                <a:spcPts val="1625"/>
              </a:spcBef>
            </a:pPr>
            <a:r>
              <a:rPr spc="-25" dirty="0">
                <a:latin typeface="Arial Black" panose="020B0A04020102020204" pitchFamily="34" charset="0"/>
                <a:cs typeface="Arial" panose="020B0604020202020204" pitchFamily="34" charset="0"/>
              </a:rPr>
              <a:t>Устанавливается</a:t>
            </a:r>
            <a:r>
              <a:rPr spc="-2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период</a:t>
            </a:r>
            <a:r>
              <a:rPr spc="-2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охлаждения</a:t>
            </a:r>
            <a:r>
              <a:rPr spc="-15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для</a:t>
            </a:r>
            <a:r>
              <a:rPr spc="-2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кредитов</a:t>
            </a:r>
            <a:r>
              <a:rPr spc="-15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pc="-2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 Black" panose="020B0A04020102020204" pitchFamily="34" charset="0"/>
                <a:cs typeface="Arial" panose="020B0604020202020204" pitchFamily="34" charset="0"/>
              </a:rPr>
              <a:t>займов</a:t>
            </a:r>
          </a:p>
          <a:p>
            <a:pPr marL="200025" marR="5003800">
              <a:lnSpc>
                <a:spcPts val="1900"/>
              </a:lnSpc>
              <a:spcBef>
                <a:spcPts val="720"/>
              </a:spcBef>
            </a:pP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700" b="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sz="1700" b="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700" b="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sz="1700" b="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sz="1700" b="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700" b="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5" dirty="0"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r>
              <a:rPr sz="1700" b="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700" b="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1700" b="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latin typeface="Arial" panose="020B0604020202020204" pitchFamily="34" charset="0"/>
                <a:cs typeface="Arial" panose="020B0604020202020204" pitchFamily="34" charset="0"/>
              </a:rPr>
              <a:t>часа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Свыше</a:t>
            </a:r>
            <a:r>
              <a:rPr sz="1700" b="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sz="1700" b="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sz="1700" b="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5" dirty="0"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r>
              <a:rPr sz="1700" b="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1700" b="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sz="1700" b="0" spc="-10" dirty="0"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5627" y="3824389"/>
            <a:ext cx="9658985" cy="126746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МФО</a:t>
            </a:r>
            <a:r>
              <a:rPr sz="1800" b="1" spc="-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дополнительно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проверят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заемщиков</a:t>
            </a:r>
            <a:endParaRPr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8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рофинансовые</a:t>
            </a:r>
            <a:r>
              <a:rPr sz="1700" b="0" spc="-6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sz="17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зачислять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деньги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7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счет,</a:t>
            </a:r>
            <a:r>
              <a:rPr sz="1700" b="0" spc="-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ts val="2100"/>
              </a:lnSpc>
              <a:spcBef>
                <a:spcPts val="60"/>
              </a:spcBef>
            </a:pP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заемщике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получателе</a:t>
            </a:r>
            <a:r>
              <a:rPr sz="17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денег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3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совпадают.</a:t>
            </a:r>
            <a:r>
              <a:rPr sz="1700" b="0" spc="-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информация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человеке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базе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данных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мошеннических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операциях,</a:t>
            </a:r>
            <a:r>
              <a:rPr sz="1700" b="0" spc="-10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МФО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откажут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ему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выдаче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займа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5679" y="5344665"/>
            <a:ext cx="9215755" cy="113538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383030">
              <a:lnSpc>
                <a:spcPct val="101800"/>
              </a:lnSpc>
              <a:spcBef>
                <a:spcPts val="60"/>
              </a:spcBef>
            </a:pPr>
            <a:r>
              <a:rPr sz="1800" b="1" spc="-4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Ускорится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обмен</a:t>
            </a:r>
            <a:r>
              <a:rPr sz="18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информацией</a:t>
            </a:r>
            <a:r>
              <a:rPr sz="18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между</a:t>
            </a:r>
            <a:r>
              <a:rPr sz="18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кредиторами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бюро</a:t>
            </a:r>
            <a:r>
              <a:rPr sz="1800" b="1" spc="-1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кредитных историй</a:t>
            </a:r>
            <a:r>
              <a:rPr sz="1800" b="1" spc="-25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практически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</a:t>
            </a:r>
            <a:r>
              <a:rPr sz="1800" b="1" spc="-2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онлайн-</a:t>
            </a:r>
            <a:r>
              <a:rPr sz="1800" b="1" spc="-10" dirty="0">
                <a:solidFill>
                  <a:srgbClr val="221E1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режима</a:t>
            </a:r>
            <a:endParaRPr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sz="1700" b="0" spc="-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поможет</a:t>
            </a:r>
            <a:r>
              <a:rPr sz="17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избежать</a:t>
            </a:r>
            <a:r>
              <a:rPr sz="17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случаев,</a:t>
            </a:r>
            <a:r>
              <a:rPr sz="1700" b="0" spc="-8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r>
              <a:rPr sz="17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sz="17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</a:t>
            </a:r>
            <a:r>
              <a:rPr sz="17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влиянием</a:t>
            </a:r>
            <a:r>
              <a:rPr sz="17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короткий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оформляет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сразу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несколько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кредитов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займов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разных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банках</a:t>
            </a:r>
            <a:r>
              <a:rPr sz="17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7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7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МФО</a:t>
            </a:r>
            <a:endParaRPr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7086" y="2814761"/>
            <a:ext cx="1108710" cy="50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2020"/>
              </a:lnSpc>
              <a:spcBef>
                <a:spcPts val="100"/>
              </a:spcBef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1 </a:t>
            </a:r>
            <a:r>
              <a:rPr sz="14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сентября</a:t>
            </a:r>
            <a:endParaRPr sz="1400">
              <a:latin typeface="Arial Black" panose="020B0A04020102020204" pitchFamily="34" charset="0"/>
              <a:cs typeface="Stem Bold"/>
            </a:endParaRPr>
          </a:p>
          <a:p>
            <a:pPr marL="12700" algn="l">
              <a:lnSpc>
                <a:spcPts val="2020"/>
              </a:lnSpc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2025</a:t>
            </a:r>
            <a:r>
              <a:rPr sz="1400" b="1" spc="-45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endParaRPr sz="140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086" y="3935066"/>
            <a:ext cx="1108710" cy="50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2020"/>
              </a:lnSpc>
              <a:spcBef>
                <a:spcPts val="100"/>
              </a:spcBef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1 </a:t>
            </a:r>
            <a:r>
              <a:rPr sz="14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сентября</a:t>
            </a:r>
            <a:endParaRPr sz="1400">
              <a:latin typeface="Arial Black" panose="020B0A04020102020204" pitchFamily="34" charset="0"/>
              <a:cs typeface="Stem Bold"/>
            </a:endParaRPr>
          </a:p>
          <a:p>
            <a:pPr marL="12700" algn="l">
              <a:lnSpc>
                <a:spcPts val="2020"/>
              </a:lnSpc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2025</a:t>
            </a:r>
            <a:r>
              <a:rPr sz="1400" b="1" spc="-45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endParaRPr sz="140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086" y="1473159"/>
            <a:ext cx="1080135" cy="50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2020"/>
              </a:lnSpc>
              <a:spcBef>
                <a:spcPts val="100"/>
              </a:spcBef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1 </a:t>
            </a:r>
            <a:r>
              <a:rPr sz="14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марта</a:t>
            </a:r>
            <a:endParaRPr sz="1400">
              <a:latin typeface="Arial Black" panose="020B0A04020102020204" pitchFamily="34" charset="0"/>
              <a:cs typeface="Stem Bold"/>
            </a:endParaRPr>
          </a:p>
          <a:p>
            <a:pPr marL="12700" algn="l">
              <a:lnSpc>
                <a:spcPts val="2020"/>
              </a:lnSpc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2025</a:t>
            </a:r>
            <a:r>
              <a:rPr sz="1400" b="1" spc="-45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endParaRPr sz="140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7086" y="5373824"/>
            <a:ext cx="1141095" cy="50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ts val="2020"/>
              </a:lnSpc>
              <a:spcBef>
                <a:spcPts val="100"/>
              </a:spcBef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31 </a:t>
            </a:r>
            <a:r>
              <a:rPr sz="14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декабря</a:t>
            </a:r>
            <a:endParaRPr sz="1400" dirty="0">
              <a:latin typeface="Arial Black" panose="020B0A04020102020204" pitchFamily="34" charset="0"/>
              <a:cs typeface="Stem Bold"/>
            </a:endParaRPr>
          </a:p>
          <a:p>
            <a:pPr marL="12700" algn="l">
              <a:lnSpc>
                <a:spcPts val="2020"/>
              </a:lnSpc>
            </a:pPr>
            <a:r>
              <a:rPr sz="14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2026</a:t>
            </a:r>
            <a:r>
              <a:rPr sz="14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400" b="1" spc="-2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endParaRPr sz="1400" dirty="0">
              <a:latin typeface="Arial Black" panose="020B0A04020102020204" pitchFamily="34" charset="0"/>
              <a:cs typeface="Stem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232A083-21FE-9FB5-EC33-2DA80C7AC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07110" y="2356478"/>
            <a:ext cx="1597025" cy="3202940"/>
            <a:chOff x="707110" y="2356478"/>
            <a:chExt cx="1597025" cy="32029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110" y="2358466"/>
              <a:ext cx="1596783" cy="32004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7313" y="2356484"/>
              <a:ext cx="1596390" cy="3202305"/>
            </a:xfrm>
            <a:custGeom>
              <a:avLst/>
              <a:gdLst/>
              <a:ahLst/>
              <a:cxnLst/>
              <a:rect l="l" t="t" r="r" b="b"/>
              <a:pathLst>
                <a:path w="1596389" h="3202304">
                  <a:moveTo>
                    <a:pt x="17703" y="2878607"/>
                  </a:moveTo>
                  <a:lnTo>
                    <a:pt x="76" y="2878544"/>
                  </a:lnTo>
                  <a:lnTo>
                    <a:pt x="0" y="2901670"/>
                  </a:lnTo>
                  <a:lnTo>
                    <a:pt x="17627" y="2901734"/>
                  </a:lnTo>
                  <a:lnTo>
                    <a:pt x="17703" y="2878607"/>
                  </a:lnTo>
                  <a:close/>
                </a:path>
                <a:path w="1596389" h="3202304">
                  <a:moveTo>
                    <a:pt x="26543" y="294779"/>
                  </a:moveTo>
                  <a:lnTo>
                    <a:pt x="8915" y="294716"/>
                  </a:lnTo>
                  <a:lnTo>
                    <a:pt x="8839" y="317842"/>
                  </a:lnTo>
                  <a:lnTo>
                    <a:pt x="26466" y="317906"/>
                  </a:lnTo>
                  <a:lnTo>
                    <a:pt x="26543" y="294779"/>
                  </a:lnTo>
                  <a:close/>
                </a:path>
                <a:path w="1596389" h="3202304">
                  <a:moveTo>
                    <a:pt x="341376" y="76"/>
                  </a:moveTo>
                  <a:lnTo>
                    <a:pt x="318262" y="0"/>
                  </a:lnTo>
                  <a:lnTo>
                    <a:pt x="318198" y="16395"/>
                  </a:lnTo>
                  <a:lnTo>
                    <a:pt x="341325" y="16471"/>
                  </a:lnTo>
                  <a:lnTo>
                    <a:pt x="341376" y="76"/>
                  </a:lnTo>
                  <a:close/>
                </a:path>
                <a:path w="1596389" h="3202304">
                  <a:moveTo>
                    <a:pt x="1278077" y="3185439"/>
                  </a:moveTo>
                  <a:lnTo>
                    <a:pt x="1254950" y="3185363"/>
                  </a:lnTo>
                  <a:lnTo>
                    <a:pt x="1254899" y="3201759"/>
                  </a:lnTo>
                  <a:lnTo>
                    <a:pt x="1278013" y="3201835"/>
                  </a:lnTo>
                  <a:lnTo>
                    <a:pt x="1278077" y="3185439"/>
                  </a:lnTo>
                  <a:close/>
                </a:path>
                <a:path w="1596389" h="3202304">
                  <a:moveTo>
                    <a:pt x="1587436" y="2883992"/>
                  </a:moveTo>
                  <a:lnTo>
                    <a:pt x="1569808" y="2883928"/>
                  </a:lnTo>
                  <a:lnTo>
                    <a:pt x="1569732" y="2907055"/>
                  </a:lnTo>
                  <a:lnTo>
                    <a:pt x="1587360" y="2907119"/>
                  </a:lnTo>
                  <a:lnTo>
                    <a:pt x="1587436" y="2883992"/>
                  </a:lnTo>
                  <a:close/>
                </a:path>
                <a:path w="1596389" h="3202304">
                  <a:moveTo>
                    <a:pt x="1596390" y="300164"/>
                  </a:moveTo>
                  <a:lnTo>
                    <a:pt x="1578762" y="300101"/>
                  </a:lnTo>
                  <a:lnTo>
                    <a:pt x="1578686" y="323227"/>
                  </a:lnTo>
                  <a:lnTo>
                    <a:pt x="1596313" y="323291"/>
                  </a:lnTo>
                  <a:lnTo>
                    <a:pt x="1596390" y="300164"/>
                  </a:lnTo>
                  <a:close/>
                </a:path>
              </a:pathLst>
            </a:custGeom>
            <a:solidFill>
              <a:srgbClr val="7D7D7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10916" y="2461933"/>
              <a:ext cx="389255" cy="114935"/>
            </a:xfrm>
            <a:custGeom>
              <a:avLst/>
              <a:gdLst/>
              <a:ahLst/>
              <a:cxnLst/>
              <a:rect l="l" t="t" r="r" b="b"/>
              <a:pathLst>
                <a:path w="389255" h="114935">
                  <a:moveTo>
                    <a:pt x="57073" y="0"/>
                  </a:moveTo>
                  <a:lnTo>
                    <a:pt x="34922" y="4389"/>
                  </a:lnTo>
                  <a:lnTo>
                    <a:pt x="16802" y="16514"/>
                  </a:lnTo>
                  <a:lnTo>
                    <a:pt x="4549" y="34552"/>
                  </a:lnTo>
                  <a:lnTo>
                    <a:pt x="0" y="56680"/>
                  </a:lnTo>
                  <a:lnTo>
                    <a:pt x="4396" y="78831"/>
                  </a:lnTo>
                  <a:lnTo>
                    <a:pt x="16524" y="96951"/>
                  </a:lnTo>
                  <a:lnTo>
                    <a:pt x="34559" y="109204"/>
                  </a:lnTo>
                  <a:lnTo>
                    <a:pt x="56680" y="113753"/>
                  </a:lnTo>
                  <a:lnTo>
                    <a:pt x="332130" y="114693"/>
                  </a:lnTo>
                  <a:lnTo>
                    <a:pt x="354281" y="110296"/>
                  </a:lnTo>
                  <a:lnTo>
                    <a:pt x="372402" y="98169"/>
                  </a:lnTo>
                  <a:lnTo>
                    <a:pt x="384654" y="80134"/>
                  </a:lnTo>
                  <a:lnTo>
                    <a:pt x="389204" y="58013"/>
                  </a:lnTo>
                  <a:lnTo>
                    <a:pt x="384807" y="35862"/>
                  </a:lnTo>
                  <a:lnTo>
                    <a:pt x="372679" y="17741"/>
                  </a:lnTo>
                  <a:lnTo>
                    <a:pt x="354644" y="5489"/>
                  </a:lnTo>
                  <a:lnTo>
                    <a:pt x="332524" y="939"/>
                  </a:lnTo>
                  <a:lnTo>
                    <a:pt x="570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9514" y="2482608"/>
              <a:ext cx="77558" cy="775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2057" y="2484741"/>
              <a:ext cx="71450" cy="71437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0" y="517118"/>
            <a:ext cx="182245" cy="568325"/>
          </a:xfrm>
          <a:custGeom>
            <a:avLst/>
            <a:gdLst/>
            <a:ahLst/>
            <a:cxnLst/>
            <a:rect l="l" t="t" r="r" b="b"/>
            <a:pathLst>
              <a:path w="182245" h="568325">
                <a:moveTo>
                  <a:pt x="181635" y="0"/>
                </a:moveTo>
                <a:lnTo>
                  <a:pt x="0" y="0"/>
                </a:lnTo>
                <a:lnTo>
                  <a:pt x="0" y="568325"/>
                </a:lnTo>
                <a:lnTo>
                  <a:pt x="181635" y="568325"/>
                </a:lnTo>
                <a:lnTo>
                  <a:pt x="181635" y="0"/>
                </a:lnTo>
                <a:close/>
              </a:path>
            </a:pathLst>
          </a:custGeom>
          <a:solidFill>
            <a:srgbClr val="0D8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9743440" algn="l"/>
              </a:tabLst>
            </a:pPr>
            <a:r>
              <a:rPr dirty="0">
                <a:latin typeface="Arial Black" panose="020B0A04020102020204" pitchFamily="34" charset="0"/>
              </a:rPr>
              <a:t>ИНСТРУМЕНТЫ</a:t>
            </a:r>
            <a:r>
              <a:rPr sz="1200" u="sng" dirty="0">
                <a:uFill>
                  <a:solidFill>
                    <a:srgbClr val="77797B"/>
                  </a:solidFill>
                </a:uFill>
                <a:latin typeface="Arial Black" panose="020B0A04020102020204" pitchFamily="34" charset="0"/>
              </a:rPr>
              <a:t>	</a:t>
            </a:r>
            <a:r>
              <a:rPr u="none" dirty="0">
                <a:latin typeface="Arial Black" panose="020B0A04020102020204" pitchFamily="34" charset="0"/>
              </a:rPr>
              <a:t> </a:t>
            </a:r>
            <a:r>
              <a:rPr u="none" spc="-10" dirty="0">
                <a:latin typeface="Arial Black" panose="020B0A04020102020204" pitchFamily="34" charset="0"/>
              </a:rPr>
              <a:t>ЗАЩИТЫ</a:t>
            </a:r>
          </a:p>
        </p:txBody>
      </p:sp>
      <p:sp>
        <p:nvSpPr>
          <p:cNvPr id="13" name="object 13"/>
          <p:cNvSpPr/>
          <p:nvPr/>
        </p:nvSpPr>
        <p:spPr>
          <a:xfrm>
            <a:off x="2829176" y="2349726"/>
            <a:ext cx="384810" cy="3215640"/>
          </a:xfrm>
          <a:custGeom>
            <a:avLst/>
            <a:gdLst/>
            <a:ahLst/>
            <a:cxnLst/>
            <a:rect l="l" t="t" r="r" b="b"/>
            <a:pathLst>
              <a:path w="384810" h="3215640">
                <a:moveTo>
                  <a:pt x="0" y="3215627"/>
                </a:moveTo>
                <a:lnTo>
                  <a:pt x="0" y="3211614"/>
                </a:lnTo>
                <a:lnTo>
                  <a:pt x="43219" y="3189684"/>
                </a:lnTo>
                <a:lnTo>
                  <a:pt x="80585" y="3165009"/>
                </a:lnTo>
                <a:lnTo>
                  <a:pt x="112466" y="3137407"/>
                </a:lnTo>
                <a:lnTo>
                  <a:pt x="139225" y="3106701"/>
                </a:lnTo>
                <a:lnTo>
                  <a:pt x="161230" y="3072711"/>
                </a:lnTo>
                <a:lnTo>
                  <a:pt x="178846" y="3035258"/>
                </a:lnTo>
                <a:lnTo>
                  <a:pt x="192438" y="2994164"/>
                </a:lnTo>
                <a:lnTo>
                  <a:pt x="202373" y="2949248"/>
                </a:lnTo>
                <a:lnTo>
                  <a:pt x="209017" y="2900332"/>
                </a:lnTo>
                <a:lnTo>
                  <a:pt x="212735" y="2847237"/>
                </a:lnTo>
                <a:lnTo>
                  <a:pt x="213893" y="2789783"/>
                </a:lnTo>
                <a:lnTo>
                  <a:pt x="213893" y="2069452"/>
                </a:lnTo>
                <a:lnTo>
                  <a:pt x="213442" y="2010669"/>
                </a:lnTo>
                <a:lnTo>
                  <a:pt x="212682" y="1955699"/>
                </a:lnTo>
                <a:lnTo>
                  <a:pt x="212506" y="1904543"/>
                </a:lnTo>
                <a:lnTo>
                  <a:pt x="213804" y="1857201"/>
                </a:lnTo>
                <a:lnTo>
                  <a:pt x="217468" y="1813673"/>
                </a:lnTo>
                <a:lnTo>
                  <a:pt x="224389" y="1773959"/>
                </a:lnTo>
                <a:lnTo>
                  <a:pt x="251570" y="1705973"/>
                </a:lnTo>
                <a:lnTo>
                  <a:pt x="302475" y="1653243"/>
                </a:lnTo>
                <a:lnTo>
                  <a:pt x="339054" y="1632599"/>
                </a:lnTo>
                <a:lnTo>
                  <a:pt x="384238" y="1615770"/>
                </a:lnTo>
                <a:lnTo>
                  <a:pt x="384238" y="1607807"/>
                </a:lnTo>
                <a:lnTo>
                  <a:pt x="340764" y="1589311"/>
                </a:lnTo>
                <a:lnTo>
                  <a:pt x="305144" y="1566911"/>
                </a:lnTo>
                <a:lnTo>
                  <a:pt x="276617" y="1540664"/>
                </a:lnTo>
                <a:lnTo>
                  <a:pt x="237792" y="1476842"/>
                </a:lnTo>
                <a:lnTo>
                  <a:pt x="225972" y="1439376"/>
                </a:lnTo>
                <a:lnTo>
                  <a:pt x="218199" y="1398280"/>
                </a:lnTo>
                <a:lnTo>
                  <a:pt x="213710" y="1353608"/>
                </a:lnTo>
                <a:lnTo>
                  <a:pt x="211746" y="1305416"/>
                </a:lnTo>
                <a:lnTo>
                  <a:pt x="211543" y="1253756"/>
                </a:lnTo>
                <a:lnTo>
                  <a:pt x="212341" y="1198684"/>
                </a:lnTo>
                <a:lnTo>
                  <a:pt x="213378" y="1140254"/>
                </a:lnTo>
                <a:lnTo>
                  <a:pt x="213893" y="1078522"/>
                </a:lnTo>
                <a:lnTo>
                  <a:pt x="213893" y="417893"/>
                </a:lnTo>
                <a:lnTo>
                  <a:pt x="212351" y="358053"/>
                </a:lnTo>
                <a:lnTo>
                  <a:pt x="207460" y="302607"/>
                </a:lnTo>
                <a:lnTo>
                  <a:pt x="198821" y="251410"/>
                </a:lnTo>
                <a:lnTo>
                  <a:pt x="186038" y="204319"/>
                </a:lnTo>
                <a:lnTo>
                  <a:pt x="168711" y="161193"/>
                </a:lnTo>
                <a:lnTo>
                  <a:pt x="146443" y="121886"/>
                </a:lnTo>
                <a:lnTo>
                  <a:pt x="118836" y="86257"/>
                </a:lnTo>
                <a:lnTo>
                  <a:pt x="85492" y="54161"/>
                </a:lnTo>
                <a:lnTo>
                  <a:pt x="46012" y="25457"/>
                </a:lnTo>
                <a:lnTo>
                  <a:pt x="0" y="0"/>
                </a:lnTo>
              </a:path>
            </a:pathLst>
          </a:custGeom>
          <a:ln w="12306">
            <a:solidFill>
              <a:srgbClr val="3E3E3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29707" y="2412491"/>
            <a:ext cx="4826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Спецкнопка</a:t>
            </a:r>
            <a:r>
              <a:rPr sz="1600" b="1" spc="-6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в</a:t>
            </a:r>
            <a:r>
              <a:rPr sz="1600" b="1" spc="-6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мобильных</a:t>
            </a:r>
            <a:r>
              <a:rPr sz="1600" b="1" spc="-6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приложениях </a:t>
            </a:r>
            <a:r>
              <a:rPr sz="16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крупных</a:t>
            </a:r>
            <a:r>
              <a:rPr sz="1600" b="1" spc="-5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банков</a:t>
            </a:r>
            <a:r>
              <a:rPr sz="1600" b="1" spc="-5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для</a:t>
            </a:r>
            <a:r>
              <a:rPr sz="1600" b="1" spc="-45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10" dirty="0">
                <a:solidFill>
                  <a:srgbClr val="0D88CA"/>
                </a:solidFill>
                <a:latin typeface="Arial Black" panose="020B0A04020102020204" pitchFamily="34" charset="0"/>
                <a:cs typeface="Stem Bold"/>
              </a:rPr>
              <a:t>пострадавших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0957" y="4664709"/>
            <a:ext cx="1266190" cy="538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1600" b="1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1</a:t>
            </a:r>
            <a:r>
              <a:rPr sz="1600" b="1" spc="-1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 октября</a:t>
            </a:r>
            <a:endParaRPr sz="1600" dirty="0">
              <a:latin typeface="Arial Black" panose="020B0A04020102020204" pitchFamily="34" charset="0"/>
              <a:cs typeface="Stem Bold"/>
            </a:endParaRPr>
          </a:p>
          <a:p>
            <a:pPr marL="12700">
              <a:lnSpc>
                <a:spcPts val="2100"/>
              </a:lnSpc>
            </a:pPr>
            <a:r>
              <a:rPr sz="1600" b="1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2025</a:t>
            </a:r>
            <a:r>
              <a:rPr sz="1600" b="1" spc="-6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 </a:t>
            </a:r>
            <a:r>
              <a:rPr sz="1600" b="1" spc="-20" dirty="0">
                <a:solidFill>
                  <a:srgbClr val="010202"/>
                </a:solidFill>
                <a:latin typeface="Arial Black" panose="020B0A04020102020204" pitchFamily="34" charset="0"/>
                <a:cs typeface="Stem Bold"/>
              </a:rPr>
              <a:t>года</a:t>
            </a:r>
            <a:endParaRPr sz="1600" dirty="0">
              <a:latin typeface="Arial Black" panose="020B0A04020102020204" pitchFamily="34" charset="0"/>
              <a:cs typeface="Stem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29726" y="3347010"/>
            <a:ext cx="7200265" cy="20828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sz="1900" b="0" spc="-4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позволит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клиентам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банков: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029">
              <a:lnSpc>
                <a:spcPct val="100000"/>
              </a:lnSpc>
              <a:spcBef>
                <a:spcPts val="72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подать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1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мошеннической операции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029" marR="961390">
              <a:lnSpc>
                <a:spcPts val="2100"/>
              </a:lnSpc>
              <a:spcBef>
                <a:spcPts val="94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справку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мошеннической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обращения в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полицию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029">
              <a:lnSpc>
                <a:spcPts val="2190"/>
              </a:lnSpc>
              <a:spcBef>
                <a:spcPts val="680"/>
              </a:spcBef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ответить</a:t>
            </a:r>
            <a:r>
              <a:rPr sz="1900" b="0" spc="-5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банка,</a:t>
            </a:r>
            <a:r>
              <a:rPr sz="19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была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операция,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029">
              <a:lnSpc>
                <a:spcPts val="2190"/>
              </a:lnSpc>
            </a:pP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900" b="0" spc="-4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которой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поступил</a:t>
            </a:r>
            <a:r>
              <a:rPr sz="1900" b="0" spc="-2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</a:t>
            </a:r>
            <a:r>
              <a:rPr sz="1900" b="0" spc="-2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3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России,</a:t>
            </a:r>
            <a:r>
              <a:rPr sz="1900" b="0" spc="-95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900" b="0" spc="-10" dirty="0">
                <a:solidFill>
                  <a:srgbClr val="221E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мошеннической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6160" y="4923135"/>
            <a:ext cx="139395" cy="202097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3636160" y="4279699"/>
            <a:ext cx="139700" cy="201295"/>
            <a:chOff x="3636160" y="4279699"/>
            <a:chExt cx="139700" cy="201295"/>
          </a:xfrm>
        </p:grpSpPr>
        <p:sp>
          <p:nvSpPr>
            <p:cNvPr id="23" name="object 23"/>
            <p:cNvSpPr/>
            <p:nvPr/>
          </p:nvSpPr>
          <p:spPr>
            <a:xfrm>
              <a:off x="3640694" y="4345917"/>
              <a:ext cx="130810" cy="130810"/>
            </a:xfrm>
            <a:custGeom>
              <a:avLst/>
              <a:gdLst/>
              <a:ahLst/>
              <a:cxnLst/>
              <a:rect l="l" t="t" r="r" b="b"/>
              <a:pathLst>
                <a:path w="130810" h="130810">
                  <a:moveTo>
                    <a:pt x="0" y="65163"/>
                  </a:moveTo>
                  <a:lnTo>
                    <a:pt x="5120" y="90529"/>
                  </a:lnTo>
                  <a:lnTo>
                    <a:pt x="19084" y="111242"/>
                  </a:lnTo>
                  <a:lnTo>
                    <a:pt x="39797" y="125206"/>
                  </a:lnTo>
                  <a:lnTo>
                    <a:pt x="65163" y="130327"/>
                  </a:lnTo>
                  <a:lnTo>
                    <a:pt x="90529" y="125206"/>
                  </a:lnTo>
                  <a:lnTo>
                    <a:pt x="111242" y="111242"/>
                  </a:lnTo>
                  <a:lnTo>
                    <a:pt x="125206" y="90529"/>
                  </a:lnTo>
                  <a:lnTo>
                    <a:pt x="130327" y="65163"/>
                  </a:lnTo>
                  <a:lnTo>
                    <a:pt x="125206" y="39797"/>
                  </a:lnTo>
                  <a:lnTo>
                    <a:pt x="111242" y="19084"/>
                  </a:lnTo>
                  <a:lnTo>
                    <a:pt x="90529" y="5120"/>
                  </a:lnTo>
                  <a:lnTo>
                    <a:pt x="65163" y="0"/>
                  </a:lnTo>
                  <a:lnTo>
                    <a:pt x="39797" y="5120"/>
                  </a:lnTo>
                  <a:lnTo>
                    <a:pt x="19084" y="19084"/>
                  </a:lnTo>
                  <a:lnTo>
                    <a:pt x="5120" y="39797"/>
                  </a:lnTo>
                  <a:lnTo>
                    <a:pt x="0" y="65163"/>
                  </a:lnTo>
                  <a:close/>
                </a:path>
              </a:pathLst>
            </a:custGeom>
            <a:ln w="9067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53989" y="4289224"/>
              <a:ext cx="92075" cy="143510"/>
            </a:xfrm>
            <a:custGeom>
              <a:avLst/>
              <a:gdLst/>
              <a:ahLst/>
              <a:cxnLst/>
              <a:rect l="l" t="t" r="r" b="b"/>
              <a:pathLst>
                <a:path w="92075" h="143510">
                  <a:moveTo>
                    <a:pt x="0" y="67487"/>
                  </a:moveTo>
                  <a:lnTo>
                    <a:pt x="50165" y="143002"/>
                  </a:lnTo>
                  <a:lnTo>
                    <a:pt x="91859" y="0"/>
                  </a:lnTo>
                </a:path>
              </a:pathLst>
            </a:custGeom>
            <a:ln w="19050">
              <a:solidFill>
                <a:srgbClr val="E11D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636160" y="3880339"/>
            <a:ext cx="139700" cy="196850"/>
            <a:chOff x="3636160" y="3880339"/>
            <a:chExt cx="139700" cy="196850"/>
          </a:xfrm>
        </p:grpSpPr>
        <p:sp>
          <p:nvSpPr>
            <p:cNvPr id="26" name="object 26"/>
            <p:cNvSpPr/>
            <p:nvPr/>
          </p:nvSpPr>
          <p:spPr>
            <a:xfrm>
              <a:off x="3640694" y="3941926"/>
              <a:ext cx="130810" cy="130810"/>
            </a:xfrm>
            <a:custGeom>
              <a:avLst/>
              <a:gdLst/>
              <a:ahLst/>
              <a:cxnLst/>
              <a:rect l="l" t="t" r="r" b="b"/>
              <a:pathLst>
                <a:path w="130810" h="130810">
                  <a:moveTo>
                    <a:pt x="0" y="65163"/>
                  </a:moveTo>
                  <a:lnTo>
                    <a:pt x="5120" y="90529"/>
                  </a:lnTo>
                  <a:lnTo>
                    <a:pt x="19084" y="111242"/>
                  </a:lnTo>
                  <a:lnTo>
                    <a:pt x="39797" y="125206"/>
                  </a:lnTo>
                  <a:lnTo>
                    <a:pt x="65163" y="130327"/>
                  </a:lnTo>
                  <a:lnTo>
                    <a:pt x="90529" y="125206"/>
                  </a:lnTo>
                  <a:lnTo>
                    <a:pt x="111242" y="111242"/>
                  </a:lnTo>
                  <a:lnTo>
                    <a:pt x="125206" y="90529"/>
                  </a:lnTo>
                  <a:lnTo>
                    <a:pt x="130327" y="65163"/>
                  </a:lnTo>
                  <a:lnTo>
                    <a:pt x="125206" y="39797"/>
                  </a:lnTo>
                  <a:lnTo>
                    <a:pt x="111242" y="19084"/>
                  </a:lnTo>
                  <a:lnTo>
                    <a:pt x="90529" y="5120"/>
                  </a:lnTo>
                  <a:lnTo>
                    <a:pt x="65163" y="0"/>
                  </a:lnTo>
                  <a:lnTo>
                    <a:pt x="39797" y="5120"/>
                  </a:lnTo>
                  <a:lnTo>
                    <a:pt x="19084" y="19084"/>
                  </a:lnTo>
                  <a:lnTo>
                    <a:pt x="5120" y="39797"/>
                  </a:lnTo>
                  <a:lnTo>
                    <a:pt x="0" y="65163"/>
                  </a:lnTo>
                  <a:close/>
                </a:path>
              </a:pathLst>
            </a:custGeom>
            <a:ln w="9067">
              <a:solidFill>
                <a:srgbClr val="0980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653989" y="3889864"/>
              <a:ext cx="92075" cy="143510"/>
            </a:xfrm>
            <a:custGeom>
              <a:avLst/>
              <a:gdLst/>
              <a:ahLst/>
              <a:cxnLst/>
              <a:rect l="l" t="t" r="r" b="b"/>
              <a:pathLst>
                <a:path w="92075" h="143510">
                  <a:moveTo>
                    <a:pt x="0" y="67487"/>
                  </a:moveTo>
                  <a:lnTo>
                    <a:pt x="50165" y="143001"/>
                  </a:lnTo>
                  <a:lnTo>
                    <a:pt x="91859" y="0"/>
                  </a:lnTo>
                </a:path>
              </a:pathLst>
            </a:custGeom>
            <a:ln w="19050">
              <a:solidFill>
                <a:srgbClr val="E11D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8ECD2A6D-9D6A-8452-6A3D-BA01FCF4F4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363200" y="465169"/>
            <a:ext cx="1295400" cy="32385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18D8D950-C9EC-4446-CE32-46E0F05A00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405" y="2999866"/>
            <a:ext cx="1426467" cy="1368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1598</Words>
  <Application>Microsoft Office PowerPoint</Application>
  <PresentationFormat>Произвольный</PresentationFormat>
  <Paragraphs>335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Arial Black</vt:lpstr>
      <vt:lpstr>Stem Bold</vt:lpstr>
      <vt:lpstr>Proxima Nova Rg</vt:lpstr>
      <vt:lpstr>Stem Medium</vt:lpstr>
      <vt:lpstr>Calibri</vt:lpstr>
      <vt:lpstr>Office Theme</vt:lpstr>
      <vt:lpstr>Слайд 1</vt:lpstr>
      <vt:lpstr>КИБЕРМОШЕННИЧЕСТВО:   КОЛИЧЕСТВО ОПЕРАЦИЙ И УЩЕРБ*</vt:lpstr>
      <vt:lpstr>МОШЕННИКИ ПОДСТРАИВАЮТСЯ ПОД НОВОСТНУЮ ПОВЕСТКУ</vt:lpstr>
      <vt:lpstr>ТЕЛЕФОННЫЕ МОШЕННИКИ:   РАСПРОСТРАНЕННЫЕ СХЕМЫ</vt:lpstr>
      <vt:lpstr>ТЕЛЕФОН — ОСНОВНОЙ ИНСТРУМЕНТ  МОШЕННИКОВ</vt:lpstr>
      <vt:lpstr>ФОРМУЛА УСПЕХА   ТЕЛЕФОННЫХ МОШЕННИКОВ</vt:lpstr>
      <vt:lpstr>МОШЕННИКИ ИГРАЮТ  НА ВАШИХ ЭМОЦИЯХ И ЧУВСТВАХ</vt:lpstr>
      <vt:lpstr>ЛЖЕСОТРУДНИКИ ЦЕНТРОБАНКА:   ФАЛЬШИВЫЕ ДОКУМЕНТЫ</vt:lpstr>
      <vt:lpstr>Слайд 9</vt:lpstr>
      <vt:lpstr>ПРИЗНАКИ ФИШИНГОВЫХ   САЙТОВ</vt:lpstr>
      <vt:lpstr>ПОПУЛЯРНЫЕ УЛОВКИ   МОШЕННИКОВ В ИНТЕРНЕТЕ</vt:lpstr>
      <vt:lpstr>ПОРТРЕТ  ПОСТРАДАВШЕГО</vt:lpstr>
      <vt:lpstr>КУДА ОБРАЩАЮТСЯ   ПОСТРАДАВШИЕ</vt:lpstr>
      <vt:lpstr>ОБЩИЕ ПРАВИЛА ЗАЩИТЫ  ОТ КИБЕРМОШЕННИКОВ</vt:lpstr>
      <vt:lpstr>ОБЩИЕ ПРАВИЛА ЗАЩИТЫ   ОТ КИБЕРМОШЕННИКОВ</vt:lpstr>
      <vt:lpstr>ЧТО ДЕЛАТЬ, ЕСЛИ МОШЕННИКИ   ПОХИТИЛИ ДЕНЬГИ С КАРТЫ</vt:lpstr>
      <vt:lpstr>КАК ПРОТИВОСТОЯТЬ ТЕЛЕФОННЫМ   МОШЕННИКАМ</vt:lpstr>
      <vt:lpstr>ПРОТИВОДЕЙСТВИЕ МОШЕННИЧЕСКИМ   ТЕЛЕФОННЫМ ЗВОНКАМ И ИНТЕРНЕТ–РЕСУРСАМ</vt:lpstr>
      <vt:lpstr>ПРОТИВОДЕЙСТВИЕ КИБЕРМОШЕННИКАМ:   МЕРЫ БАНКА РОССИИ</vt:lpstr>
      <vt:lpstr>БАЗА ДАННЫХ О МОШЕННИЧЕСКИХ   ОПЕРАЦИЯХ</vt:lpstr>
      <vt:lpstr>ШЕСТЬ ПРИЗНАКОВ   МОШЕННИЧЕСКИХ ОПЕРАЦИЙ</vt:lpstr>
      <vt:lpstr>НОВЫЕ МЕРЫ БАНКОВ:  ЧТО ИЗМЕНИЛОСЬ С 25 ИЮЛЯ 2024 ГОДА*</vt:lpstr>
      <vt:lpstr>БЛОКИРОВКА БАНКОВСКИХ КАРТ:   ЧТО ВАЖНО ЗНАТЬ</vt:lpstr>
      <vt:lpstr>АТАКИ НА ЛЮДЕЙ СТАНОВЯТСЯ   ЦЕЛЕНАПРАВЛЕННЫМИ</vt:lpstr>
      <vt:lpstr>ДИПФЕЙКИ  </vt:lpstr>
      <vt:lpstr>ПРИЗНАКИ ДИПФЕЙКА</vt:lpstr>
      <vt:lpstr>ДРОППЕРЫ  </vt:lpstr>
      <vt:lpstr>ВОВЛЕЧЕНИЕ   В ДРОППЕРСТВО</vt:lpstr>
      <vt:lpstr>ДРОППЕРЫ:   МЕРЫ ПРОТИВОДЕЙСТВИЯ</vt:lpstr>
      <vt:lpstr>МОШЕННИЧЕСТВО С КРЕДИТАМИ   И ЗАЙМАМИ: МЕРЫ ПРОТИВОДЕЙСТВИЯ</vt:lpstr>
      <vt:lpstr>ИНСТРУМЕНТЫ  ЗАЩИТЫ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_Мошенники_2025</dc:title>
  <dc:creator>Кадакина Валентина Васильевна</dc:creator>
  <cp:lastModifiedBy>Наташа</cp:lastModifiedBy>
  <cp:revision>49</cp:revision>
  <dcterms:created xsi:type="dcterms:W3CDTF">2025-06-17T15:13:22Z</dcterms:created>
  <dcterms:modified xsi:type="dcterms:W3CDTF">2025-08-27T08:36:58Z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2025-06-17T00:00:00Z</vt:filetime>
  </property>
  <property fmtid="{D5CDD505-2E9C-101B-9397-08002B2CF9AE}" pid="3" name="Creator">
    <vt:lpwstr>Adobe Illustrator 29.1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2025-06-17T00:00:00Z</vt:filetime>
  </property>
  <property fmtid="{D5CDD505-2E9C-101B-9397-08002B2CF9AE}" pid="6" name="Producer">
    <vt:lpwstr>Adobe PDF library 17.00</vt:lpwstr>
  </property>
</Properties>
</file>